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3" r:id="rId4"/>
    <p:sldId id="354" r:id="rId5"/>
    <p:sldId id="355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462" autoAdjust="0"/>
    <p:restoredTop sz="96433" autoAdjust="0"/>
  </p:normalViewPr>
  <p:slideViewPr>
    <p:cSldViewPr snapToGrid="0" showGuides="1">
      <p:cViewPr varScale="1">
        <p:scale>
          <a:sx n="98" d="100"/>
          <a:sy n="98" d="100"/>
        </p:scale>
        <p:origin x="84" y="10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79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76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44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Doodle Pyramid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FC02319-0024-4412-A22B-42A4004A3BB7}"/>
              </a:ext>
            </a:extLst>
          </p:cNvPr>
          <p:cNvGrpSpPr/>
          <p:nvPr/>
        </p:nvGrpSpPr>
        <p:grpSpPr>
          <a:xfrm>
            <a:off x="3573780" y="1194810"/>
            <a:ext cx="5044440" cy="4584758"/>
            <a:chOff x="685800" y="266699"/>
            <a:chExt cx="2388044" cy="2170431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20C48026-042D-4AE3-882E-166F12D6E1E7}"/>
                </a:ext>
              </a:extLst>
            </p:cNvPr>
            <p:cNvSpPr/>
            <p:nvPr/>
          </p:nvSpPr>
          <p:spPr>
            <a:xfrm>
              <a:off x="1905000" y="266699"/>
              <a:ext cx="281941" cy="49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97" y="21545"/>
                    <a:pt x="292" y="21490"/>
                    <a:pt x="389" y="21435"/>
                  </a:cubicBezTo>
                  <a:cubicBezTo>
                    <a:pt x="778" y="21269"/>
                    <a:pt x="1070" y="21104"/>
                    <a:pt x="1459" y="20994"/>
                  </a:cubicBezTo>
                  <a:cubicBezTo>
                    <a:pt x="1459" y="20994"/>
                    <a:pt x="1459" y="20994"/>
                    <a:pt x="1459" y="20994"/>
                  </a:cubicBezTo>
                  <a:cubicBezTo>
                    <a:pt x="1654" y="20939"/>
                    <a:pt x="1849" y="20884"/>
                    <a:pt x="2043" y="20773"/>
                  </a:cubicBezTo>
                  <a:cubicBezTo>
                    <a:pt x="2043" y="20773"/>
                    <a:pt x="2043" y="20773"/>
                    <a:pt x="2043" y="20773"/>
                  </a:cubicBezTo>
                  <a:cubicBezTo>
                    <a:pt x="2141" y="20773"/>
                    <a:pt x="2238" y="20718"/>
                    <a:pt x="2238" y="20663"/>
                  </a:cubicBezTo>
                  <a:cubicBezTo>
                    <a:pt x="2335" y="20608"/>
                    <a:pt x="2432" y="20608"/>
                    <a:pt x="2530" y="20553"/>
                  </a:cubicBezTo>
                  <a:cubicBezTo>
                    <a:pt x="2530" y="20553"/>
                    <a:pt x="2627" y="20553"/>
                    <a:pt x="2627" y="20553"/>
                  </a:cubicBezTo>
                  <a:cubicBezTo>
                    <a:pt x="3114" y="20388"/>
                    <a:pt x="3600" y="20222"/>
                    <a:pt x="3989" y="20057"/>
                  </a:cubicBezTo>
                  <a:cubicBezTo>
                    <a:pt x="4281" y="19947"/>
                    <a:pt x="4573" y="19837"/>
                    <a:pt x="4768" y="19727"/>
                  </a:cubicBezTo>
                  <a:cubicBezTo>
                    <a:pt x="4962" y="19671"/>
                    <a:pt x="5157" y="19616"/>
                    <a:pt x="5449" y="19506"/>
                  </a:cubicBezTo>
                  <a:cubicBezTo>
                    <a:pt x="5935" y="19396"/>
                    <a:pt x="6422" y="19231"/>
                    <a:pt x="6908" y="19065"/>
                  </a:cubicBezTo>
                  <a:cubicBezTo>
                    <a:pt x="7395" y="18900"/>
                    <a:pt x="7881" y="18790"/>
                    <a:pt x="8368" y="18624"/>
                  </a:cubicBezTo>
                  <a:cubicBezTo>
                    <a:pt x="8854" y="18459"/>
                    <a:pt x="9438" y="18294"/>
                    <a:pt x="9924" y="18129"/>
                  </a:cubicBezTo>
                  <a:cubicBezTo>
                    <a:pt x="10216" y="18018"/>
                    <a:pt x="10605" y="17908"/>
                    <a:pt x="10897" y="17743"/>
                  </a:cubicBezTo>
                  <a:cubicBezTo>
                    <a:pt x="10897" y="17743"/>
                    <a:pt x="10897" y="17743"/>
                    <a:pt x="10897" y="17743"/>
                  </a:cubicBezTo>
                  <a:cubicBezTo>
                    <a:pt x="11384" y="17688"/>
                    <a:pt x="11773" y="17522"/>
                    <a:pt x="12065" y="17302"/>
                  </a:cubicBezTo>
                  <a:cubicBezTo>
                    <a:pt x="12259" y="17247"/>
                    <a:pt x="12357" y="17192"/>
                    <a:pt x="12551" y="17137"/>
                  </a:cubicBezTo>
                  <a:cubicBezTo>
                    <a:pt x="13427" y="16806"/>
                    <a:pt x="14303" y="16420"/>
                    <a:pt x="15178" y="16090"/>
                  </a:cubicBezTo>
                  <a:cubicBezTo>
                    <a:pt x="15373" y="16035"/>
                    <a:pt x="15568" y="15980"/>
                    <a:pt x="15665" y="15924"/>
                  </a:cubicBezTo>
                  <a:cubicBezTo>
                    <a:pt x="16151" y="15759"/>
                    <a:pt x="16541" y="15649"/>
                    <a:pt x="17027" y="15484"/>
                  </a:cubicBezTo>
                  <a:cubicBezTo>
                    <a:pt x="17514" y="15318"/>
                    <a:pt x="17903" y="15153"/>
                    <a:pt x="18389" y="14988"/>
                  </a:cubicBezTo>
                  <a:cubicBezTo>
                    <a:pt x="18876" y="14822"/>
                    <a:pt x="19265" y="14712"/>
                    <a:pt x="19751" y="14547"/>
                  </a:cubicBezTo>
                  <a:cubicBezTo>
                    <a:pt x="19751" y="14547"/>
                    <a:pt x="19849" y="14547"/>
                    <a:pt x="19849" y="14492"/>
                  </a:cubicBezTo>
                  <a:cubicBezTo>
                    <a:pt x="20043" y="14437"/>
                    <a:pt x="20238" y="14437"/>
                    <a:pt x="20432" y="14382"/>
                  </a:cubicBezTo>
                  <a:cubicBezTo>
                    <a:pt x="20432" y="14382"/>
                    <a:pt x="20432" y="14382"/>
                    <a:pt x="20530" y="14382"/>
                  </a:cubicBezTo>
                  <a:cubicBezTo>
                    <a:pt x="20627" y="14327"/>
                    <a:pt x="20627" y="14327"/>
                    <a:pt x="20724" y="14271"/>
                  </a:cubicBezTo>
                  <a:cubicBezTo>
                    <a:pt x="20724" y="14271"/>
                    <a:pt x="20724" y="14271"/>
                    <a:pt x="20724" y="14271"/>
                  </a:cubicBezTo>
                  <a:cubicBezTo>
                    <a:pt x="20919" y="14161"/>
                    <a:pt x="21016" y="14106"/>
                    <a:pt x="21211" y="13996"/>
                  </a:cubicBezTo>
                  <a:cubicBezTo>
                    <a:pt x="21211" y="13996"/>
                    <a:pt x="21308" y="13941"/>
                    <a:pt x="21405" y="13941"/>
                  </a:cubicBezTo>
                  <a:cubicBezTo>
                    <a:pt x="21405" y="13941"/>
                    <a:pt x="21405" y="13941"/>
                    <a:pt x="21405" y="13886"/>
                  </a:cubicBezTo>
                  <a:cubicBezTo>
                    <a:pt x="21405" y="13886"/>
                    <a:pt x="21405" y="13831"/>
                    <a:pt x="21503" y="13831"/>
                  </a:cubicBezTo>
                  <a:cubicBezTo>
                    <a:pt x="21600" y="13776"/>
                    <a:pt x="21600" y="13665"/>
                    <a:pt x="21600" y="13555"/>
                  </a:cubicBezTo>
                  <a:cubicBezTo>
                    <a:pt x="21503" y="13390"/>
                    <a:pt x="21405" y="13280"/>
                    <a:pt x="21211" y="13224"/>
                  </a:cubicBezTo>
                  <a:cubicBezTo>
                    <a:pt x="21114" y="13169"/>
                    <a:pt x="20919" y="13114"/>
                    <a:pt x="20724" y="13114"/>
                  </a:cubicBezTo>
                  <a:cubicBezTo>
                    <a:pt x="20627" y="13114"/>
                    <a:pt x="20530" y="13114"/>
                    <a:pt x="20530" y="13114"/>
                  </a:cubicBezTo>
                  <a:cubicBezTo>
                    <a:pt x="20530" y="13114"/>
                    <a:pt x="20432" y="13114"/>
                    <a:pt x="20432" y="13114"/>
                  </a:cubicBezTo>
                  <a:cubicBezTo>
                    <a:pt x="20238" y="12949"/>
                    <a:pt x="20043" y="12839"/>
                    <a:pt x="19849" y="12673"/>
                  </a:cubicBezTo>
                  <a:cubicBezTo>
                    <a:pt x="19459" y="12398"/>
                    <a:pt x="19070" y="12067"/>
                    <a:pt x="18681" y="11792"/>
                  </a:cubicBezTo>
                  <a:cubicBezTo>
                    <a:pt x="18389" y="11627"/>
                    <a:pt x="18195" y="11461"/>
                    <a:pt x="17903" y="11296"/>
                  </a:cubicBezTo>
                  <a:cubicBezTo>
                    <a:pt x="17708" y="11131"/>
                    <a:pt x="17416" y="10965"/>
                    <a:pt x="17222" y="10855"/>
                  </a:cubicBezTo>
                  <a:cubicBezTo>
                    <a:pt x="16832" y="10580"/>
                    <a:pt x="16443" y="10359"/>
                    <a:pt x="15957" y="10084"/>
                  </a:cubicBezTo>
                  <a:cubicBezTo>
                    <a:pt x="15957" y="10084"/>
                    <a:pt x="15957" y="10084"/>
                    <a:pt x="15859" y="10029"/>
                  </a:cubicBezTo>
                  <a:cubicBezTo>
                    <a:pt x="15859" y="9808"/>
                    <a:pt x="15762" y="9588"/>
                    <a:pt x="15470" y="9422"/>
                  </a:cubicBezTo>
                  <a:cubicBezTo>
                    <a:pt x="15276" y="9312"/>
                    <a:pt x="15081" y="9202"/>
                    <a:pt x="14789" y="9147"/>
                  </a:cubicBezTo>
                  <a:cubicBezTo>
                    <a:pt x="14692" y="9147"/>
                    <a:pt x="14595" y="9092"/>
                    <a:pt x="14497" y="9092"/>
                  </a:cubicBezTo>
                  <a:cubicBezTo>
                    <a:pt x="14497" y="9092"/>
                    <a:pt x="14497" y="9092"/>
                    <a:pt x="14497" y="9092"/>
                  </a:cubicBezTo>
                  <a:cubicBezTo>
                    <a:pt x="14108" y="8816"/>
                    <a:pt x="13622" y="8486"/>
                    <a:pt x="13232" y="8210"/>
                  </a:cubicBezTo>
                  <a:cubicBezTo>
                    <a:pt x="12843" y="7935"/>
                    <a:pt x="12454" y="7659"/>
                    <a:pt x="12065" y="7384"/>
                  </a:cubicBezTo>
                  <a:cubicBezTo>
                    <a:pt x="11676" y="7108"/>
                    <a:pt x="11189" y="6833"/>
                    <a:pt x="10800" y="6502"/>
                  </a:cubicBezTo>
                  <a:cubicBezTo>
                    <a:pt x="10314" y="6171"/>
                    <a:pt x="9827" y="5896"/>
                    <a:pt x="9438" y="5565"/>
                  </a:cubicBezTo>
                  <a:cubicBezTo>
                    <a:pt x="8951" y="5235"/>
                    <a:pt x="8562" y="4959"/>
                    <a:pt x="8173" y="4629"/>
                  </a:cubicBezTo>
                  <a:cubicBezTo>
                    <a:pt x="7784" y="4298"/>
                    <a:pt x="7395" y="4022"/>
                    <a:pt x="7005" y="3692"/>
                  </a:cubicBezTo>
                  <a:cubicBezTo>
                    <a:pt x="6616" y="3361"/>
                    <a:pt x="6227" y="3086"/>
                    <a:pt x="5741" y="2810"/>
                  </a:cubicBezTo>
                  <a:cubicBezTo>
                    <a:pt x="5351" y="2535"/>
                    <a:pt x="4962" y="2259"/>
                    <a:pt x="4573" y="1984"/>
                  </a:cubicBezTo>
                  <a:cubicBezTo>
                    <a:pt x="4378" y="1818"/>
                    <a:pt x="4086" y="1653"/>
                    <a:pt x="3892" y="1488"/>
                  </a:cubicBezTo>
                  <a:cubicBezTo>
                    <a:pt x="3697" y="1322"/>
                    <a:pt x="3503" y="1157"/>
                    <a:pt x="3308" y="992"/>
                  </a:cubicBezTo>
                  <a:cubicBezTo>
                    <a:pt x="3114" y="827"/>
                    <a:pt x="2919" y="716"/>
                    <a:pt x="2822" y="551"/>
                  </a:cubicBezTo>
                  <a:cubicBezTo>
                    <a:pt x="2627" y="441"/>
                    <a:pt x="2530" y="276"/>
                    <a:pt x="2335" y="165"/>
                  </a:cubicBezTo>
                  <a:cubicBezTo>
                    <a:pt x="2238" y="55"/>
                    <a:pt x="1946" y="0"/>
                    <a:pt x="1751" y="0"/>
                  </a:cubicBezTo>
                  <a:cubicBezTo>
                    <a:pt x="1654" y="0"/>
                    <a:pt x="1557" y="0"/>
                    <a:pt x="1459" y="0"/>
                  </a:cubicBezTo>
                  <a:cubicBezTo>
                    <a:pt x="1265" y="0"/>
                    <a:pt x="1168" y="55"/>
                    <a:pt x="973" y="110"/>
                  </a:cubicBezTo>
                  <a:cubicBezTo>
                    <a:pt x="778" y="220"/>
                    <a:pt x="584" y="386"/>
                    <a:pt x="681" y="551"/>
                  </a:cubicBezTo>
                  <a:cubicBezTo>
                    <a:pt x="681" y="551"/>
                    <a:pt x="681" y="551"/>
                    <a:pt x="681" y="551"/>
                  </a:cubicBezTo>
                  <a:cubicBezTo>
                    <a:pt x="681" y="551"/>
                    <a:pt x="681" y="551"/>
                    <a:pt x="681" y="551"/>
                  </a:cubicBezTo>
                  <a:cubicBezTo>
                    <a:pt x="681" y="551"/>
                    <a:pt x="681" y="606"/>
                    <a:pt x="681" y="606"/>
                  </a:cubicBezTo>
                  <a:cubicBezTo>
                    <a:pt x="681" y="661"/>
                    <a:pt x="681" y="716"/>
                    <a:pt x="681" y="827"/>
                  </a:cubicBezTo>
                  <a:cubicBezTo>
                    <a:pt x="681" y="882"/>
                    <a:pt x="681" y="937"/>
                    <a:pt x="584" y="992"/>
                  </a:cubicBezTo>
                  <a:cubicBezTo>
                    <a:pt x="584" y="1102"/>
                    <a:pt x="486" y="1212"/>
                    <a:pt x="486" y="1322"/>
                  </a:cubicBezTo>
                  <a:cubicBezTo>
                    <a:pt x="389" y="1598"/>
                    <a:pt x="389" y="1873"/>
                    <a:pt x="292" y="2149"/>
                  </a:cubicBezTo>
                  <a:cubicBezTo>
                    <a:pt x="292" y="2369"/>
                    <a:pt x="195" y="2645"/>
                    <a:pt x="195" y="2865"/>
                  </a:cubicBezTo>
                  <a:cubicBezTo>
                    <a:pt x="195" y="2976"/>
                    <a:pt x="195" y="3141"/>
                    <a:pt x="195" y="3251"/>
                  </a:cubicBezTo>
                  <a:cubicBezTo>
                    <a:pt x="195" y="3361"/>
                    <a:pt x="195" y="3471"/>
                    <a:pt x="292" y="3527"/>
                  </a:cubicBezTo>
                  <a:cubicBezTo>
                    <a:pt x="292" y="3582"/>
                    <a:pt x="389" y="3637"/>
                    <a:pt x="486" y="3692"/>
                  </a:cubicBezTo>
                  <a:cubicBezTo>
                    <a:pt x="486" y="3912"/>
                    <a:pt x="584" y="4188"/>
                    <a:pt x="584" y="4408"/>
                  </a:cubicBezTo>
                  <a:cubicBezTo>
                    <a:pt x="681" y="4684"/>
                    <a:pt x="681" y="4959"/>
                    <a:pt x="778" y="5235"/>
                  </a:cubicBezTo>
                  <a:cubicBezTo>
                    <a:pt x="778" y="5345"/>
                    <a:pt x="778" y="5455"/>
                    <a:pt x="876" y="5565"/>
                  </a:cubicBezTo>
                  <a:cubicBezTo>
                    <a:pt x="876" y="5676"/>
                    <a:pt x="973" y="5841"/>
                    <a:pt x="973" y="5951"/>
                  </a:cubicBezTo>
                  <a:cubicBezTo>
                    <a:pt x="973" y="6171"/>
                    <a:pt x="1070" y="6447"/>
                    <a:pt x="1070" y="6667"/>
                  </a:cubicBezTo>
                  <a:cubicBezTo>
                    <a:pt x="1070" y="6888"/>
                    <a:pt x="1070" y="7108"/>
                    <a:pt x="1070" y="7329"/>
                  </a:cubicBezTo>
                  <a:cubicBezTo>
                    <a:pt x="1070" y="7549"/>
                    <a:pt x="1070" y="7769"/>
                    <a:pt x="1070" y="7990"/>
                  </a:cubicBezTo>
                  <a:cubicBezTo>
                    <a:pt x="1070" y="8210"/>
                    <a:pt x="1070" y="8431"/>
                    <a:pt x="1070" y="8706"/>
                  </a:cubicBezTo>
                  <a:cubicBezTo>
                    <a:pt x="1070" y="9147"/>
                    <a:pt x="973" y="9643"/>
                    <a:pt x="973" y="10084"/>
                  </a:cubicBezTo>
                  <a:cubicBezTo>
                    <a:pt x="876" y="10524"/>
                    <a:pt x="876" y="10965"/>
                    <a:pt x="778" y="11351"/>
                  </a:cubicBezTo>
                  <a:cubicBezTo>
                    <a:pt x="681" y="11847"/>
                    <a:pt x="584" y="12343"/>
                    <a:pt x="486" y="12839"/>
                  </a:cubicBezTo>
                  <a:cubicBezTo>
                    <a:pt x="389" y="13280"/>
                    <a:pt x="389" y="13776"/>
                    <a:pt x="292" y="14216"/>
                  </a:cubicBezTo>
                  <a:cubicBezTo>
                    <a:pt x="292" y="14437"/>
                    <a:pt x="195" y="14657"/>
                    <a:pt x="195" y="14878"/>
                  </a:cubicBezTo>
                  <a:cubicBezTo>
                    <a:pt x="195" y="15153"/>
                    <a:pt x="195" y="15373"/>
                    <a:pt x="97" y="15649"/>
                  </a:cubicBezTo>
                  <a:cubicBezTo>
                    <a:pt x="97" y="16145"/>
                    <a:pt x="97" y="16641"/>
                    <a:pt x="97" y="17137"/>
                  </a:cubicBezTo>
                  <a:cubicBezTo>
                    <a:pt x="97" y="17688"/>
                    <a:pt x="97" y="18184"/>
                    <a:pt x="97" y="18735"/>
                  </a:cubicBezTo>
                  <a:cubicBezTo>
                    <a:pt x="0" y="19727"/>
                    <a:pt x="0" y="20663"/>
                    <a:pt x="0" y="21600"/>
                  </a:cubicBezTo>
                  <a:close/>
                  <a:moveTo>
                    <a:pt x="5643" y="5180"/>
                  </a:moveTo>
                  <a:cubicBezTo>
                    <a:pt x="5643" y="5180"/>
                    <a:pt x="5546" y="5180"/>
                    <a:pt x="5546" y="5180"/>
                  </a:cubicBezTo>
                  <a:cubicBezTo>
                    <a:pt x="5351" y="5180"/>
                    <a:pt x="5254" y="5124"/>
                    <a:pt x="5059" y="5124"/>
                  </a:cubicBezTo>
                  <a:cubicBezTo>
                    <a:pt x="4865" y="5124"/>
                    <a:pt x="4670" y="5069"/>
                    <a:pt x="4476" y="5069"/>
                  </a:cubicBezTo>
                  <a:cubicBezTo>
                    <a:pt x="4086" y="5014"/>
                    <a:pt x="3600" y="4959"/>
                    <a:pt x="3211" y="4849"/>
                  </a:cubicBezTo>
                  <a:cubicBezTo>
                    <a:pt x="2822" y="4794"/>
                    <a:pt x="2432" y="4739"/>
                    <a:pt x="2141" y="4629"/>
                  </a:cubicBezTo>
                  <a:cubicBezTo>
                    <a:pt x="2141" y="4463"/>
                    <a:pt x="2043" y="4298"/>
                    <a:pt x="2043" y="4133"/>
                  </a:cubicBezTo>
                  <a:cubicBezTo>
                    <a:pt x="2043" y="4133"/>
                    <a:pt x="2043" y="4133"/>
                    <a:pt x="2043" y="4133"/>
                  </a:cubicBezTo>
                  <a:cubicBezTo>
                    <a:pt x="2043" y="3747"/>
                    <a:pt x="1946" y="3361"/>
                    <a:pt x="1946" y="2976"/>
                  </a:cubicBezTo>
                  <a:cubicBezTo>
                    <a:pt x="1946" y="2645"/>
                    <a:pt x="1946" y="2369"/>
                    <a:pt x="1946" y="2039"/>
                  </a:cubicBezTo>
                  <a:cubicBezTo>
                    <a:pt x="2043" y="2149"/>
                    <a:pt x="2141" y="2204"/>
                    <a:pt x="2238" y="2314"/>
                  </a:cubicBezTo>
                  <a:cubicBezTo>
                    <a:pt x="2530" y="2590"/>
                    <a:pt x="2919" y="2920"/>
                    <a:pt x="3308" y="3196"/>
                  </a:cubicBezTo>
                  <a:cubicBezTo>
                    <a:pt x="3697" y="3471"/>
                    <a:pt x="4086" y="3802"/>
                    <a:pt x="4378" y="4078"/>
                  </a:cubicBezTo>
                  <a:cubicBezTo>
                    <a:pt x="4768" y="4353"/>
                    <a:pt x="5157" y="4684"/>
                    <a:pt x="5546" y="4959"/>
                  </a:cubicBezTo>
                  <a:cubicBezTo>
                    <a:pt x="5546" y="5014"/>
                    <a:pt x="5643" y="5069"/>
                    <a:pt x="5643" y="5180"/>
                  </a:cubicBezTo>
                  <a:close/>
                  <a:moveTo>
                    <a:pt x="2627" y="8596"/>
                  </a:moveTo>
                  <a:cubicBezTo>
                    <a:pt x="2627" y="8100"/>
                    <a:pt x="2627" y="7604"/>
                    <a:pt x="2530" y="7163"/>
                  </a:cubicBezTo>
                  <a:cubicBezTo>
                    <a:pt x="2530" y="6667"/>
                    <a:pt x="2432" y="6171"/>
                    <a:pt x="2335" y="5676"/>
                  </a:cubicBezTo>
                  <a:cubicBezTo>
                    <a:pt x="2238" y="5455"/>
                    <a:pt x="2238" y="5180"/>
                    <a:pt x="2141" y="4959"/>
                  </a:cubicBezTo>
                  <a:cubicBezTo>
                    <a:pt x="2822" y="5235"/>
                    <a:pt x="3503" y="5455"/>
                    <a:pt x="4184" y="5731"/>
                  </a:cubicBezTo>
                  <a:cubicBezTo>
                    <a:pt x="4573" y="5896"/>
                    <a:pt x="4962" y="6006"/>
                    <a:pt x="5351" y="6171"/>
                  </a:cubicBezTo>
                  <a:cubicBezTo>
                    <a:pt x="5546" y="6282"/>
                    <a:pt x="5741" y="6337"/>
                    <a:pt x="5935" y="6447"/>
                  </a:cubicBezTo>
                  <a:cubicBezTo>
                    <a:pt x="6032" y="6447"/>
                    <a:pt x="6032" y="6502"/>
                    <a:pt x="6130" y="6502"/>
                  </a:cubicBezTo>
                  <a:cubicBezTo>
                    <a:pt x="6227" y="6667"/>
                    <a:pt x="6422" y="6778"/>
                    <a:pt x="6714" y="6888"/>
                  </a:cubicBezTo>
                  <a:cubicBezTo>
                    <a:pt x="7005" y="6998"/>
                    <a:pt x="7492" y="7108"/>
                    <a:pt x="7881" y="7053"/>
                  </a:cubicBezTo>
                  <a:cubicBezTo>
                    <a:pt x="8562" y="7549"/>
                    <a:pt x="9243" y="7990"/>
                    <a:pt x="9924" y="8431"/>
                  </a:cubicBezTo>
                  <a:cubicBezTo>
                    <a:pt x="9341" y="8265"/>
                    <a:pt x="8757" y="8155"/>
                    <a:pt x="8076" y="7990"/>
                  </a:cubicBezTo>
                  <a:cubicBezTo>
                    <a:pt x="7297" y="7824"/>
                    <a:pt x="6422" y="7604"/>
                    <a:pt x="5643" y="7384"/>
                  </a:cubicBezTo>
                  <a:cubicBezTo>
                    <a:pt x="4865" y="7163"/>
                    <a:pt x="4086" y="6943"/>
                    <a:pt x="3308" y="6778"/>
                  </a:cubicBezTo>
                  <a:cubicBezTo>
                    <a:pt x="3211" y="6778"/>
                    <a:pt x="3211" y="6778"/>
                    <a:pt x="3114" y="6778"/>
                  </a:cubicBezTo>
                  <a:cubicBezTo>
                    <a:pt x="2919" y="6778"/>
                    <a:pt x="2724" y="6943"/>
                    <a:pt x="2919" y="7108"/>
                  </a:cubicBezTo>
                  <a:cubicBezTo>
                    <a:pt x="3308" y="7329"/>
                    <a:pt x="3697" y="7549"/>
                    <a:pt x="4184" y="7714"/>
                  </a:cubicBezTo>
                  <a:cubicBezTo>
                    <a:pt x="4670" y="7880"/>
                    <a:pt x="5254" y="8045"/>
                    <a:pt x="5838" y="8210"/>
                  </a:cubicBezTo>
                  <a:cubicBezTo>
                    <a:pt x="6227" y="8320"/>
                    <a:pt x="6714" y="8431"/>
                    <a:pt x="7200" y="8541"/>
                  </a:cubicBezTo>
                  <a:cubicBezTo>
                    <a:pt x="7687" y="8651"/>
                    <a:pt x="8173" y="8816"/>
                    <a:pt x="8659" y="8927"/>
                  </a:cubicBezTo>
                  <a:cubicBezTo>
                    <a:pt x="9049" y="9037"/>
                    <a:pt x="9438" y="9147"/>
                    <a:pt x="9827" y="9312"/>
                  </a:cubicBezTo>
                  <a:cubicBezTo>
                    <a:pt x="9924" y="9367"/>
                    <a:pt x="10022" y="9422"/>
                    <a:pt x="10216" y="9422"/>
                  </a:cubicBezTo>
                  <a:cubicBezTo>
                    <a:pt x="10508" y="9533"/>
                    <a:pt x="10703" y="9643"/>
                    <a:pt x="10995" y="9698"/>
                  </a:cubicBezTo>
                  <a:cubicBezTo>
                    <a:pt x="11384" y="9863"/>
                    <a:pt x="11676" y="10029"/>
                    <a:pt x="12065" y="10194"/>
                  </a:cubicBezTo>
                  <a:cubicBezTo>
                    <a:pt x="12259" y="10304"/>
                    <a:pt x="12454" y="10359"/>
                    <a:pt x="12649" y="10469"/>
                  </a:cubicBezTo>
                  <a:cubicBezTo>
                    <a:pt x="12649" y="10469"/>
                    <a:pt x="12649" y="10469"/>
                    <a:pt x="12649" y="10524"/>
                  </a:cubicBezTo>
                  <a:cubicBezTo>
                    <a:pt x="12746" y="10690"/>
                    <a:pt x="12941" y="10800"/>
                    <a:pt x="13232" y="10910"/>
                  </a:cubicBezTo>
                  <a:cubicBezTo>
                    <a:pt x="13330" y="10965"/>
                    <a:pt x="13524" y="10965"/>
                    <a:pt x="13622" y="11020"/>
                  </a:cubicBezTo>
                  <a:cubicBezTo>
                    <a:pt x="13816" y="11076"/>
                    <a:pt x="14011" y="11076"/>
                    <a:pt x="14108" y="11076"/>
                  </a:cubicBezTo>
                  <a:cubicBezTo>
                    <a:pt x="14108" y="11131"/>
                    <a:pt x="14205" y="11131"/>
                    <a:pt x="14205" y="11186"/>
                  </a:cubicBezTo>
                  <a:cubicBezTo>
                    <a:pt x="14497" y="11406"/>
                    <a:pt x="14887" y="11627"/>
                    <a:pt x="15178" y="11847"/>
                  </a:cubicBezTo>
                  <a:cubicBezTo>
                    <a:pt x="14205" y="11627"/>
                    <a:pt x="13232" y="11461"/>
                    <a:pt x="12259" y="11241"/>
                  </a:cubicBezTo>
                  <a:cubicBezTo>
                    <a:pt x="11773" y="11131"/>
                    <a:pt x="11287" y="11020"/>
                    <a:pt x="10800" y="10910"/>
                  </a:cubicBezTo>
                  <a:cubicBezTo>
                    <a:pt x="10314" y="10800"/>
                    <a:pt x="9827" y="10690"/>
                    <a:pt x="9243" y="10580"/>
                  </a:cubicBezTo>
                  <a:cubicBezTo>
                    <a:pt x="8659" y="10469"/>
                    <a:pt x="8173" y="10304"/>
                    <a:pt x="7589" y="10194"/>
                  </a:cubicBezTo>
                  <a:cubicBezTo>
                    <a:pt x="7103" y="10084"/>
                    <a:pt x="6616" y="9918"/>
                    <a:pt x="6130" y="9808"/>
                  </a:cubicBezTo>
                  <a:cubicBezTo>
                    <a:pt x="5546" y="9643"/>
                    <a:pt x="4962" y="9533"/>
                    <a:pt x="4476" y="9422"/>
                  </a:cubicBezTo>
                  <a:cubicBezTo>
                    <a:pt x="3892" y="9312"/>
                    <a:pt x="3405" y="9202"/>
                    <a:pt x="2724" y="9147"/>
                  </a:cubicBezTo>
                  <a:cubicBezTo>
                    <a:pt x="2724" y="9147"/>
                    <a:pt x="2627" y="9147"/>
                    <a:pt x="2627" y="9147"/>
                  </a:cubicBezTo>
                  <a:cubicBezTo>
                    <a:pt x="2627" y="8927"/>
                    <a:pt x="2627" y="8761"/>
                    <a:pt x="2627" y="8596"/>
                  </a:cubicBezTo>
                  <a:close/>
                  <a:moveTo>
                    <a:pt x="2919" y="19120"/>
                  </a:moveTo>
                  <a:cubicBezTo>
                    <a:pt x="2919" y="18735"/>
                    <a:pt x="2919" y="18294"/>
                    <a:pt x="2919" y="17908"/>
                  </a:cubicBezTo>
                  <a:cubicBezTo>
                    <a:pt x="2919" y="17908"/>
                    <a:pt x="2919" y="17908"/>
                    <a:pt x="2919" y="17908"/>
                  </a:cubicBezTo>
                  <a:cubicBezTo>
                    <a:pt x="3503" y="18129"/>
                    <a:pt x="4184" y="18294"/>
                    <a:pt x="4768" y="18514"/>
                  </a:cubicBezTo>
                  <a:cubicBezTo>
                    <a:pt x="4768" y="18514"/>
                    <a:pt x="4768" y="18514"/>
                    <a:pt x="4768" y="18514"/>
                  </a:cubicBezTo>
                  <a:cubicBezTo>
                    <a:pt x="4670" y="18569"/>
                    <a:pt x="4476" y="18569"/>
                    <a:pt x="4378" y="18624"/>
                  </a:cubicBezTo>
                  <a:cubicBezTo>
                    <a:pt x="3795" y="18790"/>
                    <a:pt x="3308" y="18955"/>
                    <a:pt x="2919" y="19120"/>
                  </a:cubicBezTo>
                  <a:close/>
                  <a:moveTo>
                    <a:pt x="8368" y="17137"/>
                  </a:moveTo>
                  <a:cubicBezTo>
                    <a:pt x="8368" y="17137"/>
                    <a:pt x="8368" y="17137"/>
                    <a:pt x="8368" y="17137"/>
                  </a:cubicBezTo>
                  <a:cubicBezTo>
                    <a:pt x="8173" y="17247"/>
                    <a:pt x="7784" y="17357"/>
                    <a:pt x="7492" y="17467"/>
                  </a:cubicBezTo>
                  <a:cubicBezTo>
                    <a:pt x="7297" y="17302"/>
                    <a:pt x="7005" y="17137"/>
                    <a:pt x="6714" y="17082"/>
                  </a:cubicBezTo>
                  <a:cubicBezTo>
                    <a:pt x="6422" y="17027"/>
                    <a:pt x="6130" y="17027"/>
                    <a:pt x="5838" y="17027"/>
                  </a:cubicBezTo>
                  <a:cubicBezTo>
                    <a:pt x="5643" y="17027"/>
                    <a:pt x="5449" y="17082"/>
                    <a:pt x="5254" y="17137"/>
                  </a:cubicBezTo>
                  <a:cubicBezTo>
                    <a:pt x="5059" y="17137"/>
                    <a:pt x="4962" y="17137"/>
                    <a:pt x="4768" y="17137"/>
                  </a:cubicBezTo>
                  <a:cubicBezTo>
                    <a:pt x="4086" y="17137"/>
                    <a:pt x="3405" y="17137"/>
                    <a:pt x="2724" y="17082"/>
                  </a:cubicBezTo>
                  <a:cubicBezTo>
                    <a:pt x="2724" y="16806"/>
                    <a:pt x="2724" y="16531"/>
                    <a:pt x="2627" y="16255"/>
                  </a:cubicBezTo>
                  <a:cubicBezTo>
                    <a:pt x="2627" y="15869"/>
                    <a:pt x="2530" y="15484"/>
                    <a:pt x="2530" y="15153"/>
                  </a:cubicBezTo>
                  <a:cubicBezTo>
                    <a:pt x="3016" y="15263"/>
                    <a:pt x="3503" y="15373"/>
                    <a:pt x="3989" y="15484"/>
                  </a:cubicBezTo>
                  <a:cubicBezTo>
                    <a:pt x="4378" y="15539"/>
                    <a:pt x="4670" y="15649"/>
                    <a:pt x="5059" y="15704"/>
                  </a:cubicBezTo>
                  <a:cubicBezTo>
                    <a:pt x="5449" y="15814"/>
                    <a:pt x="5741" y="15924"/>
                    <a:pt x="6130" y="15980"/>
                  </a:cubicBezTo>
                  <a:cubicBezTo>
                    <a:pt x="6422" y="16090"/>
                    <a:pt x="6714" y="16145"/>
                    <a:pt x="7005" y="16255"/>
                  </a:cubicBezTo>
                  <a:cubicBezTo>
                    <a:pt x="7103" y="16310"/>
                    <a:pt x="7200" y="16310"/>
                    <a:pt x="7297" y="16365"/>
                  </a:cubicBezTo>
                  <a:cubicBezTo>
                    <a:pt x="7395" y="16420"/>
                    <a:pt x="7589" y="16476"/>
                    <a:pt x="7686" y="16531"/>
                  </a:cubicBezTo>
                  <a:cubicBezTo>
                    <a:pt x="7978" y="16641"/>
                    <a:pt x="8173" y="16751"/>
                    <a:pt x="8465" y="16861"/>
                  </a:cubicBezTo>
                  <a:cubicBezTo>
                    <a:pt x="8562" y="16916"/>
                    <a:pt x="8659" y="16916"/>
                    <a:pt x="8757" y="16971"/>
                  </a:cubicBezTo>
                  <a:cubicBezTo>
                    <a:pt x="8659" y="17082"/>
                    <a:pt x="8465" y="17082"/>
                    <a:pt x="8368" y="17137"/>
                  </a:cubicBezTo>
                  <a:close/>
                  <a:moveTo>
                    <a:pt x="11870" y="15814"/>
                  </a:moveTo>
                  <a:cubicBezTo>
                    <a:pt x="11676" y="15869"/>
                    <a:pt x="11578" y="15924"/>
                    <a:pt x="11481" y="15980"/>
                  </a:cubicBezTo>
                  <a:cubicBezTo>
                    <a:pt x="11384" y="15980"/>
                    <a:pt x="11384" y="15924"/>
                    <a:pt x="11286" y="15924"/>
                  </a:cubicBezTo>
                  <a:cubicBezTo>
                    <a:pt x="10995" y="15869"/>
                    <a:pt x="10703" y="15869"/>
                    <a:pt x="10411" y="15869"/>
                  </a:cubicBezTo>
                  <a:cubicBezTo>
                    <a:pt x="10411" y="15869"/>
                    <a:pt x="10411" y="15869"/>
                    <a:pt x="10411" y="15869"/>
                  </a:cubicBezTo>
                  <a:cubicBezTo>
                    <a:pt x="10119" y="15814"/>
                    <a:pt x="9827" y="15759"/>
                    <a:pt x="9535" y="15759"/>
                  </a:cubicBezTo>
                  <a:cubicBezTo>
                    <a:pt x="9146" y="15704"/>
                    <a:pt x="8757" y="15649"/>
                    <a:pt x="8465" y="15539"/>
                  </a:cubicBezTo>
                  <a:cubicBezTo>
                    <a:pt x="7881" y="15429"/>
                    <a:pt x="7297" y="15318"/>
                    <a:pt x="6616" y="15208"/>
                  </a:cubicBezTo>
                  <a:cubicBezTo>
                    <a:pt x="5935" y="15098"/>
                    <a:pt x="5157" y="14933"/>
                    <a:pt x="4476" y="14822"/>
                  </a:cubicBezTo>
                  <a:cubicBezTo>
                    <a:pt x="3892" y="14712"/>
                    <a:pt x="3211" y="14602"/>
                    <a:pt x="2627" y="14547"/>
                  </a:cubicBezTo>
                  <a:cubicBezTo>
                    <a:pt x="2627" y="14327"/>
                    <a:pt x="2627" y="14106"/>
                    <a:pt x="2627" y="13886"/>
                  </a:cubicBezTo>
                  <a:cubicBezTo>
                    <a:pt x="2724" y="13390"/>
                    <a:pt x="2724" y="12949"/>
                    <a:pt x="2822" y="12453"/>
                  </a:cubicBezTo>
                  <a:cubicBezTo>
                    <a:pt x="2822" y="12343"/>
                    <a:pt x="2822" y="12178"/>
                    <a:pt x="2822" y="12067"/>
                  </a:cubicBezTo>
                  <a:cubicBezTo>
                    <a:pt x="3211" y="12178"/>
                    <a:pt x="3503" y="12233"/>
                    <a:pt x="3892" y="12343"/>
                  </a:cubicBezTo>
                  <a:cubicBezTo>
                    <a:pt x="4281" y="12453"/>
                    <a:pt x="4670" y="12563"/>
                    <a:pt x="5059" y="12673"/>
                  </a:cubicBezTo>
                  <a:cubicBezTo>
                    <a:pt x="5838" y="12894"/>
                    <a:pt x="6616" y="13114"/>
                    <a:pt x="7395" y="13280"/>
                  </a:cubicBezTo>
                  <a:cubicBezTo>
                    <a:pt x="8173" y="13500"/>
                    <a:pt x="8951" y="13665"/>
                    <a:pt x="9730" y="13886"/>
                  </a:cubicBezTo>
                  <a:cubicBezTo>
                    <a:pt x="10119" y="13996"/>
                    <a:pt x="10508" y="14106"/>
                    <a:pt x="10897" y="14161"/>
                  </a:cubicBezTo>
                  <a:cubicBezTo>
                    <a:pt x="11286" y="14271"/>
                    <a:pt x="11676" y="14382"/>
                    <a:pt x="12162" y="14492"/>
                  </a:cubicBezTo>
                  <a:cubicBezTo>
                    <a:pt x="12551" y="14602"/>
                    <a:pt x="12843" y="14712"/>
                    <a:pt x="13232" y="14822"/>
                  </a:cubicBezTo>
                  <a:cubicBezTo>
                    <a:pt x="13427" y="14878"/>
                    <a:pt x="13719" y="14988"/>
                    <a:pt x="13914" y="15098"/>
                  </a:cubicBezTo>
                  <a:cubicBezTo>
                    <a:pt x="13914" y="15098"/>
                    <a:pt x="13914" y="15098"/>
                    <a:pt x="13914" y="15098"/>
                  </a:cubicBezTo>
                  <a:cubicBezTo>
                    <a:pt x="13135" y="15373"/>
                    <a:pt x="12454" y="15594"/>
                    <a:pt x="11870" y="15814"/>
                  </a:cubicBezTo>
                  <a:close/>
                  <a:moveTo>
                    <a:pt x="16638" y="14216"/>
                  </a:moveTo>
                  <a:cubicBezTo>
                    <a:pt x="16346" y="13941"/>
                    <a:pt x="15957" y="13776"/>
                    <a:pt x="15373" y="13720"/>
                  </a:cubicBezTo>
                  <a:cubicBezTo>
                    <a:pt x="15081" y="13720"/>
                    <a:pt x="14789" y="13720"/>
                    <a:pt x="14595" y="13776"/>
                  </a:cubicBezTo>
                  <a:cubicBezTo>
                    <a:pt x="14497" y="13776"/>
                    <a:pt x="14400" y="13776"/>
                    <a:pt x="14400" y="13776"/>
                  </a:cubicBezTo>
                  <a:cubicBezTo>
                    <a:pt x="14205" y="13776"/>
                    <a:pt x="14108" y="13776"/>
                    <a:pt x="13914" y="13720"/>
                  </a:cubicBezTo>
                  <a:cubicBezTo>
                    <a:pt x="13524" y="13665"/>
                    <a:pt x="13135" y="13610"/>
                    <a:pt x="12746" y="13555"/>
                  </a:cubicBezTo>
                  <a:cubicBezTo>
                    <a:pt x="12259" y="13500"/>
                    <a:pt x="11870" y="13390"/>
                    <a:pt x="11384" y="13335"/>
                  </a:cubicBezTo>
                  <a:cubicBezTo>
                    <a:pt x="10995" y="13280"/>
                    <a:pt x="10605" y="13169"/>
                    <a:pt x="10216" y="13114"/>
                  </a:cubicBezTo>
                  <a:cubicBezTo>
                    <a:pt x="9438" y="12949"/>
                    <a:pt x="8659" y="12784"/>
                    <a:pt x="7881" y="12563"/>
                  </a:cubicBezTo>
                  <a:cubicBezTo>
                    <a:pt x="7103" y="12343"/>
                    <a:pt x="6324" y="12178"/>
                    <a:pt x="5449" y="12012"/>
                  </a:cubicBezTo>
                  <a:cubicBezTo>
                    <a:pt x="4962" y="11902"/>
                    <a:pt x="4476" y="11847"/>
                    <a:pt x="3989" y="11792"/>
                  </a:cubicBezTo>
                  <a:cubicBezTo>
                    <a:pt x="3600" y="11737"/>
                    <a:pt x="3211" y="11737"/>
                    <a:pt x="2822" y="11737"/>
                  </a:cubicBezTo>
                  <a:cubicBezTo>
                    <a:pt x="2822" y="11516"/>
                    <a:pt x="2822" y="11296"/>
                    <a:pt x="2822" y="11020"/>
                  </a:cubicBezTo>
                  <a:cubicBezTo>
                    <a:pt x="2822" y="10580"/>
                    <a:pt x="2822" y="10139"/>
                    <a:pt x="2724" y="9643"/>
                  </a:cubicBezTo>
                  <a:cubicBezTo>
                    <a:pt x="2724" y="9643"/>
                    <a:pt x="2724" y="9643"/>
                    <a:pt x="2724" y="9643"/>
                  </a:cubicBezTo>
                  <a:cubicBezTo>
                    <a:pt x="3503" y="9918"/>
                    <a:pt x="4281" y="10084"/>
                    <a:pt x="5059" y="10304"/>
                  </a:cubicBezTo>
                  <a:cubicBezTo>
                    <a:pt x="5838" y="10524"/>
                    <a:pt x="6616" y="10745"/>
                    <a:pt x="7492" y="10910"/>
                  </a:cubicBezTo>
                  <a:cubicBezTo>
                    <a:pt x="8465" y="11131"/>
                    <a:pt x="9438" y="11406"/>
                    <a:pt x="10411" y="11627"/>
                  </a:cubicBezTo>
                  <a:cubicBezTo>
                    <a:pt x="11189" y="11847"/>
                    <a:pt x="11870" y="12067"/>
                    <a:pt x="12649" y="12288"/>
                  </a:cubicBezTo>
                  <a:cubicBezTo>
                    <a:pt x="12941" y="12398"/>
                    <a:pt x="13232" y="12508"/>
                    <a:pt x="13524" y="12618"/>
                  </a:cubicBezTo>
                  <a:cubicBezTo>
                    <a:pt x="13816" y="12729"/>
                    <a:pt x="14108" y="12784"/>
                    <a:pt x="14400" y="12894"/>
                  </a:cubicBezTo>
                  <a:cubicBezTo>
                    <a:pt x="14692" y="13004"/>
                    <a:pt x="14984" y="13114"/>
                    <a:pt x="15276" y="13224"/>
                  </a:cubicBezTo>
                  <a:cubicBezTo>
                    <a:pt x="15568" y="13335"/>
                    <a:pt x="15859" y="13445"/>
                    <a:pt x="16151" y="13610"/>
                  </a:cubicBezTo>
                  <a:cubicBezTo>
                    <a:pt x="16151" y="13610"/>
                    <a:pt x="16151" y="13610"/>
                    <a:pt x="16249" y="13610"/>
                  </a:cubicBezTo>
                  <a:cubicBezTo>
                    <a:pt x="16443" y="13776"/>
                    <a:pt x="16735" y="13941"/>
                    <a:pt x="17027" y="13996"/>
                  </a:cubicBezTo>
                  <a:cubicBezTo>
                    <a:pt x="17124" y="13996"/>
                    <a:pt x="17222" y="13996"/>
                    <a:pt x="17319" y="14051"/>
                  </a:cubicBezTo>
                  <a:cubicBezTo>
                    <a:pt x="16930" y="14161"/>
                    <a:pt x="16832" y="14216"/>
                    <a:pt x="16638" y="14216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F598C7AE-61EE-4DDF-9D9F-9A7EF4D9CD87}"/>
                </a:ext>
              </a:extLst>
            </p:cNvPr>
            <p:cNvSpPr/>
            <p:nvPr/>
          </p:nvSpPr>
          <p:spPr>
            <a:xfrm>
              <a:off x="1892300" y="1511300"/>
              <a:ext cx="1181544" cy="925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extrusionOk="0">
                  <a:moveTo>
                    <a:pt x="21577" y="6163"/>
                  </a:moveTo>
                  <a:cubicBezTo>
                    <a:pt x="21577" y="6104"/>
                    <a:pt x="21577" y="6015"/>
                    <a:pt x="21554" y="5956"/>
                  </a:cubicBezTo>
                  <a:cubicBezTo>
                    <a:pt x="21554" y="5926"/>
                    <a:pt x="21554" y="5896"/>
                    <a:pt x="21530" y="5896"/>
                  </a:cubicBezTo>
                  <a:cubicBezTo>
                    <a:pt x="21530" y="5867"/>
                    <a:pt x="21507" y="5867"/>
                    <a:pt x="21507" y="5837"/>
                  </a:cubicBezTo>
                  <a:cubicBezTo>
                    <a:pt x="21461" y="5748"/>
                    <a:pt x="21438" y="5689"/>
                    <a:pt x="21391" y="5600"/>
                  </a:cubicBezTo>
                  <a:cubicBezTo>
                    <a:pt x="21322" y="5452"/>
                    <a:pt x="21252" y="5304"/>
                    <a:pt x="21182" y="5185"/>
                  </a:cubicBezTo>
                  <a:cubicBezTo>
                    <a:pt x="21136" y="5096"/>
                    <a:pt x="21090" y="5007"/>
                    <a:pt x="21043" y="4948"/>
                  </a:cubicBezTo>
                  <a:cubicBezTo>
                    <a:pt x="20997" y="4859"/>
                    <a:pt x="20950" y="4800"/>
                    <a:pt x="20904" y="4711"/>
                  </a:cubicBezTo>
                  <a:cubicBezTo>
                    <a:pt x="20811" y="4563"/>
                    <a:pt x="20742" y="4415"/>
                    <a:pt x="20672" y="4267"/>
                  </a:cubicBezTo>
                  <a:cubicBezTo>
                    <a:pt x="20510" y="3941"/>
                    <a:pt x="20347" y="3615"/>
                    <a:pt x="20185" y="3289"/>
                  </a:cubicBezTo>
                  <a:cubicBezTo>
                    <a:pt x="20115" y="3141"/>
                    <a:pt x="20022" y="2993"/>
                    <a:pt x="19930" y="2815"/>
                  </a:cubicBezTo>
                  <a:cubicBezTo>
                    <a:pt x="19906" y="2785"/>
                    <a:pt x="19906" y="2756"/>
                    <a:pt x="19883" y="2726"/>
                  </a:cubicBezTo>
                  <a:cubicBezTo>
                    <a:pt x="19953" y="2548"/>
                    <a:pt x="19930" y="2341"/>
                    <a:pt x="19837" y="2193"/>
                  </a:cubicBezTo>
                  <a:cubicBezTo>
                    <a:pt x="19790" y="2133"/>
                    <a:pt x="19744" y="2074"/>
                    <a:pt x="19674" y="2044"/>
                  </a:cubicBezTo>
                  <a:cubicBezTo>
                    <a:pt x="19605" y="2015"/>
                    <a:pt x="19558" y="2015"/>
                    <a:pt x="19489" y="2015"/>
                  </a:cubicBezTo>
                  <a:cubicBezTo>
                    <a:pt x="19373" y="1807"/>
                    <a:pt x="19257" y="1570"/>
                    <a:pt x="19141" y="1363"/>
                  </a:cubicBezTo>
                  <a:cubicBezTo>
                    <a:pt x="19025" y="1096"/>
                    <a:pt x="18909" y="859"/>
                    <a:pt x="18793" y="593"/>
                  </a:cubicBezTo>
                  <a:cubicBezTo>
                    <a:pt x="18769" y="533"/>
                    <a:pt x="18746" y="504"/>
                    <a:pt x="18723" y="444"/>
                  </a:cubicBezTo>
                  <a:cubicBezTo>
                    <a:pt x="18746" y="415"/>
                    <a:pt x="18746" y="356"/>
                    <a:pt x="18769" y="326"/>
                  </a:cubicBezTo>
                  <a:cubicBezTo>
                    <a:pt x="18769" y="267"/>
                    <a:pt x="18769" y="207"/>
                    <a:pt x="18746" y="178"/>
                  </a:cubicBezTo>
                  <a:cubicBezTo>
                    <a:pt x="18723" y="119"/>
                    <a:pt x="18700" y="89"/>
                    <a:pt x="18677" y="59"/>
                  </a:cubicBezTo>
                  <a:cubicBezTo>
                    <a:pt x="18653" y="30"/>
                    <a:pt x="18607" y="0"/>
                    <a:pt x="18561" y="0"/>
                  </a:cubicBezTo>
                  <a:cubicBezTo>
                    <a:pt x="18537" y="0"/>
                    <a:pt x="18514" y="0"/>
                    <a:pt x="18491" y="0"/>
                  </a:cubicBezTo>
                  <a:cubicBezTo>
                    <a:pt x="18468" y="0"/>
                    <a:pt x="18445" y="0"/>
                    <a:pt x="18421" y="30"/>
                  </a:cubicBezTo>
                  <a:cubicBezTo>
                    <a:pt x="18398" y="30"/>
                    <a:pt x="18375" y="59"/>
                    <a:pt x="18375" y="59"/>
                  </a:cubicBezTo>
                  <a:cubicBezTo>
                    <a:pt x="18352" y="59"/>
                    <a:pt x="18352" y="89"/>
                    <a:pt x="18329" y="89"/>
                  </a:cubicBezTo>
                  <a:cubicBezTo>
                    <a:pt x="18282" y="119"/>
                    <a:pt x="18236" y="148"/>
                    <a:pt x="18213" y="178"/>
                  </a:cubicBezTo>
                  <a:cubicBezTo>
                    <a:pt x="18143" y="237"/>
                    <a:pt x="18073" y="267"/>
                    <a:pt x="17981" y="326"/>
                  </a:cubicBezTo>
                  <a:cubicBezTo>
                    <a:pt x="17818" y="444"/>
                    <a:pt x="17656" y="563"/>
                    <a:pt x="17493" y="681"/>
                  </a:cubicBezTo>
                  <a:cubicBezTo>
                    <a:pt x="17331" y="830"/>
                    <a:pt x="17145" y="948"/>
                    <a:pt x="16983" y="1096"/>
                  </a:cubicBezTo>
                  <a:cubicBezTo>
                    <a:pt x="16844" y="1215"/>
                    <a:pt x="16705" y="1333"/>
                    <a:pt x="16565" y="1452"/>
                  </a:cubicBezTo>
                  <a:cubicBezTo>
                    <a:pt x="16426" y="1570"/>
                    <a:pt x="16287" y="1659"/>
                    <a:pt x="16171" y="1778"/>
                  </a:cubicBezTo>
                  <a:cubicBezTo>
                    <a:pt x="15985" y="1926"/>
                    <a:pt x="15823" y="2074"/>
                    <a:pt x="15637" y="2222"/>
                  </a:cubicBezTo>
                  <a:cubicBezTo>
                    <a:pt x="15545" y="2281"/>
                    <a:pt x="15452" y="2370"/>
                    <a:pt x="15382" y="2459"/>
                  </a:cubicBezTo>
                  <a:cubicBezTo>
                    <a:pt x="15289" y="2548"/>
                    <a:pt x="15197" y="2637"/>
                    <a:pt x="15104" y="2726"/>
                  </a:cubicBezTo>
                  <a:cubicBezTo>
                    <a:pt x="14941" y="2874"/>
                    <a:pt x="14779" y="3052"/>
                    <a:pt x="14617" y="3200"/>
                  </a:cubicBezTo>
                  <a:cubicBezTo>
                    <a:pt x="14431" y="3348"/>
                    <a:pt x="14269" y="3526"/>
                    <a:pt x="14083" y="3674"/>
                  </a:cubicBezTo>
                  <a:cubicBezTo>
                    <a:pt x="13944" y="3793"/>
                    <a:pt x="13781" y="3911"/>
                    <a:pt x="13642" y="4059"/>
                  </a:cubicBezTo>
                  <a:cubicBezTo>
                    <a:pt x="13572" y="4119"/>
                    <a:pt x="13503" y="4148"/>
                    <a:pt x="13456" y="4207"/>
                  </a:cubicBezTo>
                  <a:cubicBezTo>
                    <a:pt x="13364" y="4267"/>
                    <a:pt x="13294" y="4326"/>
                    <a:pt x="13201" y="4415"/>
                  </a:cubicBezTo>
                  <a:cubicBezTo>
                    <a:pt x="13108" y="4504"/>
                    <a:pt x="13016" y="4563"/>
                    <a:pt x="12923" y="4652"/>
                  </a:cubicBezTo>
                  <a:cubicBezTo>
                    <a:pt x="12876" y="4681"/>
                    <a:pt x="12853" y="4711"/>
                    <a:pt x="12807" y="4770"/>
                  </a:cubicBezTo>
                  <a:cubicBezTo>
                    <a:pt x="12760" y="4800"/>
                    <a:pt x="12714" y="4859"/>
                    <a:pt x="12668" y="4889"/>
                  </a:cubicBezTo>
                  <a:cubicBezTo>
                    <a:pt x="12575" y="4978"/>
                    <a:pt x="12482" y="5037"/>
                    <a:pt x="12412" y="5126"/>
                  </a:cubicBezTo>
                  <a:cubicBezTo>
                    <a:pt x="12320" y="5215"/>
                    <a:pt x="12250" y="5274"/>
                    <a:pt x="12157" y="5333"/>
                  </a:cubicBezTo>
                  <a:cubicBezTo>
                    <a:pt x="12088" y="5393"/>
                    <a:pt x="11995" y="5452"/>
                    <a:pt x="11925" y="5511"/>
                  </a:cubicBezTo>
                  <a:cubicBezTo>
                    <a:pt x="11740" y="5659"/>
                    <a:pt x="11554" y="5807"/>
                    <a:pt x="11368" y="5956"/>
                  </a:cubicBezTo>
                  <a:cubicBezTo>
                    <a:pt x="11183" y="6074"/>
                    <a:pt x="10997" y="6222"/>
                    <a:pt x="10835" y="6341"/>
                  </a:cubicBezTo>
                  <a:cubicBezTo>
                    <a:pt x="10742" y="6400"/>
                    <a:pt x="10649" y="6489"/>
                    <a:pt x="10556" y="6578"/>
                  </a:cubicBezTo>
                  <a:cubicBezTo>
                    <a:pt x="10464" y="6637"/>
                    <a:pt x="10394" y="6726"/>
                    <a:pt x="10301" y="6785"/>
                  </a:cubicBezTo>
                  <a:cubicBezTo>
                    <a:pt x="10208" y="6844"/>
                    <a:pt x="10116" y="6933"/>
                    <a:pt x="10046" y="6993"/>
                  </a:cubicBezTo>
                  <a:cubicBezTo>
                    <a:pt x="9976" y="6963"/>
                    <a:pt x="9930" y="6933"/>
                    <a:pt x="9860" y="6904"/>
                  </a:cubicBezTo>
                  <a:cubicBezTo>
                    <a:pt x="9791" y="6874"/>
                    <a:pt x="9721" y="6844"/>
                    <a:pt x="9652" y="6844"/>
                  </a:cubicBezTo>
                  <a:cubicBezTo>
                    <a:pt x="9628" y="6844"/>
                    <a:pt x="9628" y="6844"/>
                    <a:pt x="9605" y="6844"/>
                  </a:cubicBezTo>
                  <a:cubicBezTo>
                    <a:pt x="9559" y="6844"/>
                    <a:pt x="9489" y="6904"/>
                    <a:pt x="9466" y="6963"/>
                  </a:cubicBezTo>
                  <a:cubicBezTo>
                    <a:pt x="9443" y="7022"/>
                    <a:pt x="9466" y="7111"/>
                    <a:pt x="9489" y="7170"/>
                  </a:cubicBezTo>
                  <a:cubicBezTo>
                    <a:pt x="9512" y="7200"/>
                    <a:pt x="9536" y="7259"/>
                    <a:pt x="9582" y="7289"/>
                  </a:cubicBezTo>
                  <a:cubicBezTo>
                    <a:pt x="9605" y="7289"/>
                    <a:pt x="9605" y="7319"/>
                    <a:pt x="9628" y="7319"/>
                  </a:cubicBezTo>
                  <a:cubicBezTo>
                    <a:pt x="9512" y="7407"/>
                    <a:pt x="9396" y="7526"/>
                    <a:pt x="9257" y="7615"/>
                  </a:cubicBezTo>
                  <a:cubicBezTo>
                    <a:pt x="9188" y="7674"/>
                    <a:pt x="9118" y="7733"/>
                    <a:pt x="9025" y="7793"/>
                  </a:cubicBezTo>
                  <a:cubicBezTo>
                    <a:pt x="8956" y="7852"/>
                    <a:pt x="8886" y="7881"/>
                    <a:pt x="8816" y="7941"/>
                  </a:cubicBezTo>
                  <a:cubicBezTo>
                    <a:pt x="8677" y="8030"/>
                    <a:pt x="8538" y="8148"/>
                    <a:pt x="8399" y="8237"/>
                  </a:cubicBezTo>
                  <a:cubicBezTo>
                    <a:pt x="8306" y="8296"/>
                    <a:pt x="8213" y="8385"/>
                    <a:pt x="8120" y="8444"/>
                  </a:cubicBezTo>
                  <a:cubicBezTo>
                    <a:pt x="8027" y="8533"/>
                    <a:pt x="7935" y="8593"/>
                    <a:pt x="7819" y="8681"/>
                  </a:cubicBezTo>
                  <a:cubicBezTo>
                    <a:pt x="7726" y="8770"/>
                    <a:pt x="7633" y="8859"/>
                    <a:pt x="7517" y="8919"/>
                  </a:cubicBezTo>
                  <a:cubicBezTo>
                    <a:pt x="7447" y="8978"/>
                    <a:pt x="7355" y="9067"/>
                    <a:pt x="7285" y="9126"/>
                  </a:cubicBezTo>
                  <a:cubicBezTo>
                    <a:pt x="7123" y="9274"/>
                    <a:pt x="6983" y="9422"/>
                    <a:pt x="6821" y="9541"/>
                  </a:cubicBezTo>
                  <a:cubicBezTo>
                    <a:pt x="6728" y="9630"/>
                    <a:pt x="6659" y="9689"/>
                    <a:pt x="6566" y="9778"/>
                  </a:cubicBezTo>
                  <a:cubicBezTo>
                    <a:pt x="6473" y="9837"/>
                    <a:pt x="6380" y="9926"/>
                    <a:pt x="6287" y="9985"/>
                  </a:cubicBezTo>
                  <a:cubicBezTo>
                    <a:pt x="6241" y="10015"/>
                    <a:pt x="6195" y="10044"/>
                    <a:pt x="6148" y="10104"/>
                  </a:cubicBezTo>
                  <a:cubicBezTo>
                    <a:pt x="6032" y="10193"/>
                    <a:pt x="5916" y="10281"/>
                    <a:pt x="5777" y="10370"/>
                  </a:cubicBezTo>
                  <a:cubicBezTo>
                    <a:pt x="5754" y="10370"/>
                    <a:pt x="5754" y="10400"/>
                    <a:pt x="5731" y="10400"/>
                  </a:cubicBezTo>
                  <a:cubicBezTo>
                    <a:pt x="5545" y="10548"/>
                    <a:pt x="5359" y="10667"/>
                    <a:pt x="5174" y="10815"/>
                  </a:cubicBezTo>
                  <a:cubicBezTo>
                    <a:pt x="4988" y="10963"/>
                    <a:pt x="4826" y="11081"/>
                    <a:pt x="4640" y="11230"/>
                  </a:cubicBezTo>
                  <a:cubicBezTo>
                    <a:pt x="4269" y="11526"/>
                    <a:pt x="3875" y="11793"/>
                    <a:pt x="3503" y="12030"/>
                  </a:cubicBezTo>
                  <a:cubicBezTo>
                    <a:pt x="3109" y="12296"/>
                    <a:pt x="2738" y="12563"/>
                    <a:pt x="2366" y="12859"/>
                  </a:cubicBezTo>
                  <a:cubicBezTo>
                    <a:pt x="2181" y="13007"/>
                    <a:pt x="1972" y="13156"/>
                    <a:pt x="1786" y="13304"/>
                  </a:cubicBezTo>
                  <a:cubicBezTo>
                    <a:pt x="1624" y="13452"/>
                    <a:pt x="1438" y="13600"/>
                    <a:pt x="1276" y="13719"/>
                  </a:cubicBezTo>
                  <a:cubicBezTo>
                    <a:pt x="1230" y="13748"/>
                    <a:pt x="1160" y="13807"/>
                    <a:pt x="1114" y="13837"/>
                  </a:cubicBezTo>
                  <a:cubicBezTo>
                    <a:pt x="1021" y="13896"/>
                    <a:pt x="951" y="13956"/>
                    <a:pt x="858" y="13985"/>
                  </a:cubicBezTo>
                  <a:cubicBezTo>
                    <a:pt x="673" y="14104"/>
                    <a:pt x="487" y="14222"/>
                    <a:pt x="278" y="14311"/>
                  </a:cubicBezTo>
                  <a:cubicBezTo>
                    <a:pt x="209" y="14341"/>
                    <a:pt x="139" y="14370"/>
                    <a:pt x="93" y="14400"/>
                  </a:cubicBezTo>
                  <a:cubicBezTo>
                    <a:pt x="93" y="14430"/>
                    <a:pt x="93" y="14459"/>
                    <a:pt x="70" y="14489"/>
                  </a:cubicBezTo>
                  <a:cubicBezTo>
                    <a:pt x="70" y="14519"/>
                    <a:pt x="70" y="14548"/>
                    <a:pt x="46" y="14548"/>
                  </a:cubicBezTo>
                  <a:cubicBezTo>
                    <a:pt x="46" y="14548"/>
                    <a:pt x="46" y="14578"/>
                    <a:pt x="46" y="14578"/>
                  </a:cubicBezTo>
                  <a:cubicBezTo>
                    <a:pt x="46" y="14607"/>
                    <a:pt x="46" y="14637"/>
                    <a:pt x="23" y="14667"/>
                  </a:cubicBezTo>
                  <a:cubicBezTo>
                    <a:pt x="23" y="14696"/>
                    <a:pt x="23" y="14726"/>
                    <a:pt x="23" y="14726"/>
                  </a:cubicBezTo>
                  <a:cubicBezTo>
                    <a:pt x="23" y="14756"/>
                    <a:pt x="23" y="14785"/>
                    <a:pt x="23" y="14844"/>
                  </a:cubicBezTo>
                  <a:cubicBezTo>
                    <a:pt x="23" y="14904"/>
                    <a:pt x="23" y="14993"/>
                    <a:pt x="23" y="15052"/>
                  </a:cubicBezTo>
                  <a:cubicBezTo>
                    <a:pt x="23" y="15052"/>
                    <a:pt x="23" y="15052"/>
                    <a:pt x="23" y="15081"/>
                  </a:cubicBezTo>
                  <a:cubicBezTo>
                    <a:pt x="46" y="15081"/>
                    <a:pt x="70" y="15052"/>
                    <a:pt x="70" y="15052"/>
                  </a:cubicBezTo>
                  <a:cubicBezTo>
                    <a:pt x="70" y="15230"/>
                    <a:pt x="70" y="15378"/>
                    <a:pt x="46" y="15556"/>
                  </a:cubicBezTo>
                  <a:cubicBezTo>
                    <a:pt x="23" y="15822"/>
                    <a:pt x="23" y="16089"/>
                    <a:pt x="0" y="16356"/>
                  </a:cubicBezTo>
                  <a:cubicBezTo>
                    <a:pt x="0" y="16504"/>
                    <a:pt x="0" y="16622"/>
                    <a:pt x="0" y="16770"/>
                  </a:cubicBezTo>
                  <a:cubicBezTo>
                    <a:pt x="0" y="16919"/>
                    <a:pt x="0" y="17067"/>
                    <a:pt x="0" y="17185"/>
                  </a:cubicBezTo>
                  <a:cubicBezTo>
                    <a:pt x="0" y="17481"/>
                    <a:pt x="23" y="17748"/>
                    <a:pt x="23" y="18015"/>
                  </a:cubicBezTo>
                  <a:cubicBezTo>
                    <a:pt x="23" y="18074"/>
                    <a:pt x="23" y="18133"/>
                    <a:pt x="23" y="18193"/>
                  </a:cubicBezTo>
                  <a:cubicBezTo>
                    <a:pt x="0" y="18400"/>
                    <a:pt x="23" y="18607"/>
                    <a:pt x="23" y="18815"/>
                  </a:cubicBezTo>
                  <a:cubicBezTo>
                    <a:pt x="23" y="18963"/>
                    <a:pt x="46" y="19081"/>
                    <a:pt x="46" y="19230"/>
                  </a:cubicBezTo>
                  <a:cubicBezTo>
                    <a:pt x="46" y="19407"/>
                    <a:pt x="46" y="19585"/>
                    <a:pt x="46" y="19763"/>
                  </a:cubicBezTo>
                  <a:cubicBezTo>
                    <a:pt x="46" y="19970"/>
                    <a:pt x="46" y="20148"/>
                    <a:pt x="46" y="20356"/>
                  </a:cubicBezTo>
                  <a:cubicBezTo>
                    <a:pt x="46" y="20415"/>
                    <a:pt x="70" y="20504"/>
                    <a:pt x="70" y="20563"/>
                  </a:cubicBezTo>
                  <a:cubicBezTo>
                    <a:pt x="70" y="20652"/>
                    <a:pt x="70" y="20711"/>
                    <a:pt x="70" y="20800"/>
                  </a:cubicBezTo>
                  <a:cubicBezTo>
                    <a:pt x="70" y="20830"/>
                    <a:pt x="70" y="20889"/>
                    <a:pt x="70" y="20919"/>
                  </a:cubicBezTo>
                  <a:cubicBezTo>
                    <a:pt x="70" y="20948"/>
                    <a:pt x="93" y="21007"/>
                    <a:pt x="93" y="21037"/>
                  </a:cubicBezTo>
                  <a:cubicBezTo>
                    <a:pt x="93" y="21067"/>
                    <a:pt x="116" y="21096"/>
                    <a:pt x="139" y="21126"/>
                  </a:cubicBezTo>
                  <a:cubicBezTo>
                    <a:pt x="139" y="21156"/>
                    <a:pt x="116" y="21185"/>
                    <a:pt x="116" y="21215"/>
                  </a:cubicBezTo>
                  <a:cubicBezTo>
                    <a:pt x="116" y="21274"/>
                    <a:pt x="116" y="21333"/>
                    <a:pt x="139" y="21393"/>
                  </a:cubicBezTo>
                  <a:cubicBezTo>
                    <a:pt x="139" y="21422"/>
                    <a:pt x="162" y="21452"/>
                    <a:pt x="186" y="21481"/>
                  </a:cubicBezTo>
                  <a:cubicBezTo>
                    <a:pt x="186" y="21511"/>
                    <a:pt x="232" y="21541"/>
                    <a:pt x="255" y="21541"/>
                  </a:cubicBezTo>
                  <a:cubicBezTo>
                    <a:pt x="302" y="21570"/>
                    <a:pt x="325" y="21600"/>
                    <a:pt x="371" y="21600"/>
                  </a:cubicBezTo>
                  <a:cubicBezTo>
                    <a:pt x="441" y="21600"/>
                    <a:pt x="487" y="21600"/>
                    <a:pt x="557" y="21570"/>
                  </a:cubicBezTo>
                  <a:cubicBezTo>
                    <a:pt x="603" y="21541"/>
                    <a:pt x="650" y="21511"/>
                    <a:pt x="696" y="21481"/>
                  </a:cubicBezTo>
                  <a:cubicBezTo>
                    <a:pt x="742" y="21452"/>
                    <a:pt x="789" y="21452"/>
                    <a:pt x="835" y="21422"/>
                  </a:cubicBezTo>
                  <a:cubicBezTo>
                    <a:pt x="882" y="21393"/>
                    <a:pt x="928" y="21393"/>
                    <a:pt x="974" y="21363"/>
                  </a:cubicBezTo>
                  <a:cubicBezTo>
                    <a:pt x="1021" y="21333"/>
                    <a:pt x="1067" y="21304"/>
                    <a:pt x="1114" y="21274"/>
                  </a:cubicBezTo>
                  <a:cubicBezTo>
                    <a:pt x="1299" y="21126"/>
                    <a:pt x="1485" y="20948"/>
                    <a:pt x="1670" y="20800"/>
                  </a:cubicBezTo>
                  <a:cubicBezTo>
                    <a:pt x="1833" y="20681"/>
                    <a:pt x="1995" y="20593"/>
                    <a:pt x="2158" y="20474"/>
                  </a:cubicBezTo>
                  <a:cubicBezTo>
                    <a:pt x="2343" y="20385"/>
                    <a:pt x="2529" y="20267"/>
                    <a:pt x="2715" y="20178"/>
                  </a:cubicBezTo>
                  <a:cubicBezTo>
                    <a:pt x="2807" y="20148"/>
                    <a:pt x="2900" y="20089"/>
                    <a:pt x="2970" y="20059"/>
                  </a:cubicBezTo>
                  <a:cubicBezTo>
                    <a:pt x="3063" y="20000"/>
                    <a:pt x="3155" y="19970"/>
                    <a:pt x="3248" y="19911"/>
                  </a:cubicBezTo>
                  <a:cubicBezTo>
                    <a:pt x="3434" y="19793"/>
                    <a:pt x="3596" y="19674"/>
                    <a:pt x="3782" y="19556"/>
                  </a:cubicBezTo>
                  <a:cubicBezTo>
                    <a:pt x="3875" y="19467"/>
                    <a:pt x="3991" y="19407"/>
                    <a:pt x="4083" y="19348"/>
                  </a:cubicBezTo>
                  <a:cubicBezTo>
                    <a:pt x="4176" y="19289"/>
                    <a:pt x="4292" y="19200"/>
                    <a:pt x="4385" y="19141"/>
                  </a:cubicBezTo>
                  <a:cubicBezTo>
                    <a:pt x="4594" y="18993"/>
                    <a:pt x="4803" y="18815"/>
                    <a:pt x="5011" y="18667"/>
                  </a:cubicBezTo>
                  <a:cubicBezTo>
                    <a:pt x="5220" y="18489"/>
                    <a:pt x="5452" y="18341"/>
                    <a:pt x="5661" y="18163"/>
                  </a:cubicBezTo>
                  <a:cubicBezTo>
                    <a:pt x="5684" y="18133"/>
                    <a:pt x="5731" y="18104"/>
                    <a:pt x="5754" y="18074"/>
                  </a:cubicBezTo>
                  <a:cubicBezTo>
                    <a:pt x="5893" y="17985"/>
                    <a:pt x="6032" y="17896"/>
                    <a:pt x="6171" y="17807"/>
                  </a:cubicBezTo>
                  <a:cubicBezTo>
                    <a:pt x="6380" y="17689"/>
                    <a:pt x="6566" y="17541"/>
                    <a:pt x="6775" y="17393"/>
                  </a:cubicBezTo>
                  <a:cubicBezTo>
                    <a:pt x="6983" y="17244"/>
                    <a:pt x="7192" y="17067"/>
                    <a:pt x="7401" y="16919"/>
                  </a:cubicBezTo>
                  <a:cubicBezTo>
                    <a:pt x="7587" y="16770"/>
                    <a:pt x="7795" y="16593"/>
                    <a:pt x="7981" y="16444"/>
                  </a:cubicBezTo>
                  <a:cubicBezTo>
                    <a:pt x="8097" y="16356"/>
                    <a:pt x="8213" y="16267"/>
                    <a:pt x="8329" y="16148"/>
                  </a:cubicBezTo>
                  <a:cubicBezTo>
                    <a:pt x="8515" y="16030"/>
                    <a:pt x="8677" y="15941"/>
                    <a:pt x="8863" y="15822"/>
                  </a:cubicBezTo>
                  <a:cubicBezTo>
                    <a:pt x="9072" y="15674"/>
                    <a:pt x="9304" y="15556"/>
                    <a:pt x="9512" y="15437"/>
                  </a:cubicBezTo>
                  <a:cubicBezTo>
                    <a:pt x="9628" y="15378"/>
                    <a:pt x="9721" y="15319"/>
                    <a:pt x="9814" y="15230"/>
                  </a:cubicBezTo>
                  <a:cubicBezTo>
                    <a:pt x="9930" y="15170"/>
                    <a:pt x="10023" y="15081"/>
                    <a:pt x="10116" y="14993"/>
                  </a:cubicBezTo>
                  <a:cubicBezTo>
                    <a:pt x="10208" y="14904"/>
                    <a:pt x="10324" y="14815"/>
                    <a:pt x="10417" y="14756"/>
                  </a:cubicBezTo>
                  <a:cubicBezTo>
                    <a:pt x="10510" y="14696"/>
                    <a:pt x="10603" y="14637"/>
                    <a:pt x="10696" y="14578"/>
                  </a:cubicBezTo>
                  <a:cubicBezTo>
                    <a:pt x="10904" y="14430"/>
                    <a:pt x="11136" y="14281"/>
                    <a:pt x="11345" y="14133"/>
                  </a:cubicBezTo>
                  <a:cubicBezTo>
                    <a:pt x="11554" y="13985"/>
                    <a:pt x="11763" y="13837"/>
                    <a:pt x="11972" y="13689"/>
                  </a:cubicBezTo>
                  <a:cubicBezTo>
                    <a:pt x="12180" y="13541"/>
                    <a:pt x="12412" y="13393"/>
                    <a:pt x="12621" y="13244"/>
                  </a:cubicBezTo>
                  <a:cubicBezTo>
                    <a:pt x="12830" y="13096"/>
                    <a:pt x="13039" y="12978"/>
                    <a:pt x="13248" y="12830"/>
                  </a:cubicBezTo>
                  <a:cubicBezTo>
                    <a:pt x="13364" y="12741"/>
                    <a:pt x="13480" y="12652"/>
                    <a:pt x="13596" y="12563"/>
                  </a:cubicBezTo>
                  <a:cubicBezTo>
                    <a:pt x="13712" y="12474"/>
                    <a:pt x="13805" y="12385"/>
                    <a:pt x="13897" y="12267"/>
                  </a:cubicBezTo>
                  <a:cubicBezTo>
                    <a:pt x="13897" y="12267"/>
                    <a:pt x="13897" y="12267"/>
                    <a:pt x="13897" y="12267"/>
                  </a:cubicBezTo>
                  <a:cubicBezTo>
                    <a:pt x="14037" y="12267"/>
                    <a:pt x="14176" y="12207"/>
                    <a:pt x="14245" y="12059"/>
                  </a:cubicBezTo>
                  <a:cubicBezTo>
                    <a:pt x="14269" y="12000"/>
                    <a:pt x="14292" y="11941"/>
                    <a:pt x="14315" y="11881"/>
                  </a:cubicBezTo>
                  <a:cubicBezTo>
                    <a:pt x="14477" y="11763"/>
                    <a:pt x="14640" y="11644"/>
                    <a:pt x="14779" y="11526"/>
                  </a:cubicBezTo>
                  <a:cubicBezTo>
                    <a:pt x="14872" y="11467"/>
                    <a:pt x="14941" y="11407"/>
                    <a:pt x="15034" y="11378"/>
                  </a:cubicBezTo>
                  <a:cubicBezTo>
                    <a:pt x="15266" y="11230"/>
                    <a:pt x="15475" y="11111"/>
                    <a:pt x="15707" y="10993"/>
                  </a:cubicBezTo>
                  <a:cubicBezTo>
                    <a:pt x="15939" y="10874"/>
                    <a:pt x="16148" y="10726"/>
                    <a:pt x="16357" y="10607"/>
                  </a:cubicBezTo>
                  <a:cubicBezTo>
                    <a:pt x="16473" y="10548"/>
                    <a:pt x="16589" y="10459"/>
                    <a:pt x="16705" y="10370"/>
                  </a:cubicBezTo>
                  <a:cubicBezTo>
                    <a:pt x="16821" y="10281"/>
                    <a:pt x="16937" y="10193"/>
                    <a:pt x="17053" y="10074"/>
                  </a:cubicBezTo>
                  <a:cubicBezTo>
                    <a:pt x="17145" y="9985"/>
                    <a:pt x="17238" y="9896"/>
                    <a:pt x="17331" y="9807"/>
                  </a:cubicBezTo>
                  <a:cubicBezTo>
                    <a:pt x="17424" y="9719"/>
                    <a:pt x="17517" y="9630"/>
                    <a:pt x="17633" y="9541"/>
                  </a:cubicBezTo>
                  <a:cubicBezTo>
                    <a:pt x="17656" y="9511"/>
                    <a:pt x="17679" y="9511"/>
                    <a:pt x="17702" y="9481"/>
                  </a:cubicBezTo>
                  <a:cubicBezTo>
                    <a:pt x="17702" y="9481"/>
                    <a:pt x="17702" y="9481"/>
                    <a:pt x="17725" y="9481"/>
                  </a:cubicBezTo>
                  <a:cubicBezTo>
                    <a:pt x="17725" y="9481"/>
                    <a:pt x="17725" y="9481"/>
                    <a:pt x="17725" y="9481"/>
                  </a:cubicBezTo>
                  <a:cubicBezTo>
                    <a:pt x="17772" y="9452"/>
                    <a:pt x="17818" y="9393"/>
                    <a:pt x="17865" y="9363"/>
                  </a:cubicBezTo>
                  <a:cubicBezTo>
                    <a:pt x="17981" y="9274"/>
                    <a:pt x="18073" y="9215"/>
                    <a:pt x="18189" y="9126"/>
                  </a:cubicBezTo>
                  <a:cubicBezTo>
                    <a:pt x="18282" y="9067"/>
                    <a:pt x="18398" y="8978"/>
                    <a:pt x="18491" y="8919"/>
                  </a:cubicBezTo>
                  <a:cubicBezTo>
                    <a:pt x="18584" y="8859"/>
                    <a:pt x="18700" y="8770"/>
                    <a:pt x="18793" y="8711"/>
                  </a:cubicBezTo>
                  <a:cubicBezTo>
                    <a:pt x="18909" y="8622"/>
                    <a:pt x="19025" y="8533"/>
                    <a:pt x="19141" y="8415"/>
                  </a:cubicBezTo>
                  <a:cubicBezTo>
                    <a:pt x="19303" y="8267"/>
                    <a:pt x="19466" y="8089"/>
                    <a:pt x="19628" y="7911"/>
                  </a:cubicBezTo>
                  <a:cubicBezTo>
                    <a:pt x="19674" y="7881"/>
                    <a:pt x="19744" y="7852"/>
                    <a:pt x="19790" y="7793"/>
                  </a:cubicBezTo>
                  <a:cubicBezTo>
                    <a:pt x="19906" y="7733"/>
                    <a:pt x="19999" y="7644"/>
                    <a:pt x="20092" y="7585"/>
                  </a:cubicBezTo>
                  <a:cubicBezTo>
                    <a:pt x="20208" y="7496"/>
                    <a:pt x="20301" y="7437"/>
                    <a:pt x="20417" y="7348"/>
                  </a:cubicBezTo>
                  <a:cubicBezTo>
                    <a:pt x="20510" y="7289"/>
                    <a:pt x="20602" y="7230"/>
                    <a:pt x="20695" y="7141"/>
                  </a:cubicBezTo>
                  <a:cubicBezTo>
                    <a:pt x="20788" y="7081"/>
                    <a:pt x="20904" y="6993"/>
                    <a:pt x="20997" y="6933"/>
                  </a:cubicBezTo>
                  <a:cubicBezTo>
                    <a:pt x="21113" y="6844"/>
                    <a:pt x="21206" y="6756"/>
                    <a:pt x="21298" y="6667"/>
                  </a:cubicBezTo>
                  <a:cubicBezTo>
                    <a:pt x="21322" y="6637"/>
                    <a:pt x="21368" y="6607"/>
                    <a:pt x="21391" y="6578"/>
                  </a:cubicBezTo>
                  <a:cubicBezTo>
                    <a:pt x="21414" y="6548"/>
                    <a:pt x="21438" y="6548"/>
                    <a:pt x="21461" y="6519"/>
                  </a:cubicBezTo>
                  <a:cubicBezTo>
                    <a:pt x="21577" y="6430"/>
                    <a:pt x="21600" y="6281"/>
                    <a:pt x="21577" y="6163"/>
                  </a:cubicBezTo>
                  <a:close/>
                  <a:moveTo>
                    <a:pt x="15289" y="10370"/>
                  </a:moveTo>
                  <a:cubicBezTo>
                    <a:pt x="15289" y="10252"/>
                    <a:pt x="15266" y="10133"/>
                    <a:pt x="15197" y="10044"/>
                  </a:cubicBezTo>
                  <a:cubicBezTo>
                    <a:pt x="15150" y="9985"/>
                    <a:pt x="15104" y="9926"/>
                    <a:pt x="15034" y="9896"/>
                  </a:cubicBezTo>
                  <a:cubicBezTo>
                    <a:pt x="14988" y="9867"/>
                    <a:pt x="14918" y="9867"/>
                    <a:pt x="14872" y="9867"/>
                  </a:cubicBezTo>
                  <a:cubicBezTo>
                    <a:pt x="14849" y="9867"/>
                    <a:pt x="14825" y="9867"/>
                    <a:pt x="14802" y="9837"/>
                  </a:cubicBezTo>
                  <a:cubicBezTo>
                    <a:pt x="14640" y="9748"/>
                    <a:pt x="14454" y="9689"/>
                    <a:pt x="14292" y="9600"/>
                  </a:cubicBezTo>
                  <a:cubicBezTo>
                    <a:pt x="14106" y="9511"/>
                    <a:pt x="13921" y="9393"/>
                    <a:pt x="13758" y="9304"/>
                  </a:cubicBezTo>
                  <a:cubicBezTo>
                    <a:pt x="13549" y="9185"/>
                    <a:pt x="13341" y="9067"/>
                    <a:pt x="13132" y="8919"/>
                  </a:cubicBezTo>
                  <a:cubicBezTo>
                    <a:pt x="12923" y="8770"/>
                    <a:pt x="12691" y="8652"/>
                    <a:pt x="12482" y="8504"/>
                  </a:cubicBezTo>
                  <a:cubicBezTo>
                    <a:pt x="12018" y="8207"/>
                    <a:pt x="11554" y="7911"/>
                    <a:pt x="11067" y="7615"/>
                  </a:cubicBezTo>
                  <a:cubicBezTo>
                    <a:pt x="10951" y="7526"/>
                    <a:pt x="10812" y="7467"/>
                    <a:pt x="10696" y="7378"/>
                  </a:cubicBezTo>
                  <a:cubicBezTo>
                    <a:pt x="10719" y="7348"/>
                    <a:pt x="10742" y="7348"/>
                    <a:pt x="10765" y="7319"/>
                  </a:cubicBezTo>
                  <a:cubicBezTo>
                    <a:pt x="10858" y="7230"/>
                    <a:pt x="10951" y="7170"/>
                    <a:pt x="11020" y="7081"/>
                  </a:cubicBezTo>
                  <a:cubicBezTo>
                    <a:pt x="11113" y="6993"/>
                    <a:pt x="11206" y="6904"/>
                    <a:pt x="11299" y="6844"/>
                  </a:cubicBezTo>
                  <a:cubicBezTo>
                    <a:pt x="11392" y="6785"/>
                    <a:pt x="11461" y="6696"/>
                    <a:pt x="11554" y="6637"/>
                  </a:cubicBezTo>
                  <a:cubicBezTo>
                    <a:pt x="11554" y="6637"/>
                    <a:pt x="11577" y="6667"/>
                    <a:pt x="11577" y="6667"/>
                  </a:cubicBezTo>
                  <a:cubicBezTo>
                    <a:pt x="11647" y="6726"/>
                    <a:pt x="11716" y="6785"/>
                    <a:pt x="11786" y="6815"/>
                  </a:cubicBezTo>
                  <a:cubicBezTo>
                    <a:pt x="11832" y="6844"/>
                    <a:pt x="11879" y="6874"/>
                    <a:pt x="11948" y="6933"/>
                  </a:cubicBezTo>
                  <a:cubicBezTo>
                    <a:pt x="12041" y="6993"/>
                    <a:pt x="12134" y="7052"/>
                    <a:pt x="12227" y="7111"/>
                  </a:cubicBezTo>
                  <a:cubicBezTo>
                    <a:pt x="12459" y="7259"/>
                    <a:pt x="12714" y="7378"/>
                    <a:pt x="12969" y="7526"/>
                  </a:cubicBezTo>
                  <a:cubicBezTo>
                    <a:pt x="13225" y="7674"/>
                    <a:pt x="13503" y="7822"/>
                    <a:pt x="13758" y="7970"/>
                  </a:cubicBezTo>
                  <a:cubicBezTo>
                    <a:pt x="14013" y="8119"/>
                    <a:pt x="14245" y="8267"/>
                    <a:pt x="14501" y="8415"/>
                  </a:cubicBezTo>
                  <a:cubicBezTo>
                    <a:pt x="14709" y="8563"/>
                    <a:pt x="14941" y="8681"/>
                    <a:pt x="15150" y="8830"/>
                  </a:cubicBezTo>
                  <a:cubicBezTo>
                    <a:pt x="15243" y="8889"/>
                    <a:pt x="15336" y="8948"/>
                    <a:pt x="15429" y="9037"/>
                  </a:cubicBezTo>
                  <a:cubicBezTo>
                    <a:pt x="15498" y="9096"/>
                    <a:pt x="15568" y="9126"/>
                    <a:pt x="15637" y="9185"/>
                  </a:cubicBezTo>
                  <a:cubicBezTo>
                    <a:pt x="15661" y="9215"/>
                    <a:pt x="15707" y="9215"/>
                    <a:pt x="15730" y="9244"/>
                  </a:cubicBezTo>
                  <a:cubicBezTo>
                    <a:pt x="15823" y="9333"/>
                    <a:pt x="15939" y="9422"/>
                    <a:pt x="16032" y="9511"/>
                  </a:cubicBezTo>
                  <a:cubicBezTo>
                    <a:pt x="16078" y="9570"/>
                    <a:pt x="16148" y="9600"/>
                    <a:pt x="16194" y="9659"/>
                  </a:cubicBezTo>
                  <a:cubicBezTo>
                    <a:pt x="16217" y="9659"/>
                    <a:pt x="16217" y="9689"/>
                    <a:pt x="16241" y="9689"/>
                  </a:cubicBezTo>
                  <a:cubicBezTo>
                    <a:pt x="16194" y="9719"/>
                    <a:pt x="16125" y="9778"/>
                    <a:pt x="16078" y="9807"/>
                  </a:cubicBezTo>
                  <a:cubicBezTo>
                    <a:pt x="15869" y="9956"/>
                    <a:pt x="15661" y="10133"/>
                    <a:pt x="15452" y="10311"/>
                  </a:cubicBezTo>
                  <a:cubicBezTo>
                    <a:pt x="15359" y="10311"/>
                    <a:pt x="15336" y="10341"/>
                    <a:pt x="15289" y="10370"/>
                  </a:cubicBezTo>
                  <a:close/>
                  <a:moveTo>
                    <a:pt x="12575" y="11674"/>
                  </a:moveTo>
                  <a:cubicBezTo>
                    <a:pt x="12528" y="11615"/>
                    <a:pt x="12459" y="11585"/>
                    <a:pt x="12389" y="11585"/>
                  </a:cubicBezTo>
                  <a:cubicBezTo>
                    <a:pt x="12389" y="11585"/>
                    <a:pt x="12389" y="11585"/>
                    <a:pt x="12366" y="11585"/>
                  </a:cubicBezTo>
                  <a:cubicBezTo>
                    <a:pt x="12296" y="11556"/>
                    <a:pt x="12227" y="11526"/>
                    <a:pt x="12157" y="11496"/>
                  </a:cubicBezTo>
                  <a:cubicBezTo>
                    <a:pt x="12018" y="11437"/>
                    <a:pt x="11902" y="11348"/>
                    <a:pt x="11763" y="11289"/>
                  </a:cubicBezTo>
                  <a:cubicBezTo>
                    <a:pt x="11554" y="11170"/>
                    <a:pt x="11345" y="11081"/>
                    <a:pt x="11160" y="10963"/>
                  </a:cubicBezTo>
                  <a:cubicBezTo>
                    <a:pt x="10904" y="10815"/>
                    <a:pt x="10649" y="10667"/>
                    <a:pt x="10394" y="10519"/>
                  </a:cubicBezTo>
                  <a:cubicBezTo>
                    <a:pt x="10162" y="10400"/>
                    <a:pt x="9953" y="10252"/>
                    <a:pt x="9721" y="10133"/>
                  </a:cubicBezTo>
                  <a:cubicBezTo>
                    <a:pt x="9582" y="10044"/>
                    <a:pt x="9443" y="9956"/>
                    <a:pt x="9304" y="9867"/>
                  </a:cubicBezTo>
                  <a:cubicBezTo>
                    <a:pt x="9188" y="9807"/>
                    <a:pt x="9072" y="9719"/>
                    <a:pt x="8956" y="9659"/>
                  </a:cubicBezTo>
                  <a:cubicBezTo>
                    <a:pt x="8840" y="9600"/>
                    <a:pt x="8700" y="9541"/>
                    <a:pt x="8584" y="9481"/>
                  </a:cubicBezTo>
                  <a:cubicBezTo>
                    <a:pt x="8445" y="9422"/>
                    <a:pt x="8283" y="9363"/>
                    <a:pt x="8144" y="9333"/>
                  </a:cubicBezTo>
                  <a:cubicBezTo>
                    <a:pt x="8144" y="9333"/>
                    <a:pt x="8120" y="9333"/>
                    <a:pt x="8120" y="9333"/>
                  </a:cubicBezTo>
                  <a:cubicBezTo>
                    <a:pt x="8190" y="9274"/>
                    <a:pt x="8236" y="9244"/>
                    <a:pt x="8306" y="9185"/>
                  </a:cubicBezTo>
                  <a:cubicBezTo>
                    <a:pt x="8445" y="9067"/>
                    <a:pt x="8608" y="8948"/>
                    <a:pt x="8770" y="8859"/>
                  </a:cubicBezTo>
                  <a:cubicBezTo>
                    <a:pt x="8863" y="8800"/>
                    <a:pt x="8979" y="8711"/>
                    <a:pt x="9072" y="8652"/>
                  </a:cubicBezTo>
                  <a:cubicBezTo>
                    <a:pt x="9118" y="8681"/>
                    <a:pt x="9141" y="8711"/>
                    <a:pt x="9188" y="8741"/>
                  </a:cubicBezTo>
                  <a:cubicBezTo>
                    <a:pt x="9420" y="8889"/>
                    <a:pt x="9652" y="9037"/>
                    <a:pt x="9907" y="9156"/>
                  </a:cubicBezTo>
                  <a:cubicBezTo>
                    <a:pt x="10185" y="9304"/>
                    <a:pt x="10440" y="9452"/>
                    <a:pt x="10719" y="9600"/>
                  </a:cubicBezTo>
                  <a:cubicBezTo>
                    <a:pt x="10974" y="9748"/>
                    <a:pt x="11229" y="9896"/>
                    <a:pt x="11484" y="10044"/>
                  </a:cubicBezTo>
                  <a:cubicBezTo>
                    <a:pt x="11577" y="10104"/>
                    <a:pt x="11693" y="10163"/>
                    <a:pt x="11786" y="10222"/>
                  </a:cubicBezTo>
                  <a:cubicBezTo>
                    <a:pt x="11902" y="10311"/>
                    <a:pt x="12041" y="10370"/>
                    <a:pt x="12157" y="10459"/>
                  </a:cubicBezTo>
                  <a:cubicBezTo>
                    <a:pt x="12250" y="10548"/>
                    <a:pt x="12366" y="10607"/>
                    <a:pt x="12459" y="10696"/>
                  </a:cubicBezTo>
                  <a:cubicBezTo>
                    <a:pt x="12528" y="10756"/>
                    <a:pt x="12598" y="10785"/>
                    <a:pt x="12668" y="10844"/>
                  </a:cubicBezTo>
                  <a:cubicBezTo>
                    <a:pt x="12691" y="10874"/>
                    <a:pt x="12714" y="10874"/>
                    <a:pt x="12737" y="10904"/>
                  </a:cubicBezTo>
                  <a:cubicBezTo>
                    <a:pt x="12876" y="11022"/>
                    <a:pt x="12992" y="11111"/>
                    <a:pt x="13132" y="11230"/>
                  </a:cubicBezTo>
                  <a:cubicBezTo>
                    <a:pt x="13178" y="11259"/>
                    <a:pt x="13201" y="11289"/>
                    <a:pt x="13248" y="11319"/>
                  </a:cubicBezTo>
                  <a:cubicBezTo>
                    <a:pt x="13341" y="11407"/>
                    <a:pt x="13433" y="11526"/>
                    <a:pt x="13526" y="11615"/>
                  </a:cubicBezTo>
                  <a:cubicBezTo>
                    <a:pt x="13480" y="11644"/>
                    <a:pt x="13433" y="11704"/>
                    <a:pt x="13387" y="11733"/>
                  </a:cubicBezTo>
                  <a:cubicBezTo>
                    <a:pt x="13341" y="11793"/>
                    <a:pt x="13271" y="11822"/>
                    <a:pt x="13225" y="11881"/>
                  </a:cubicBezTo>
                  <a:cubicBezTo>
                    <a:pt x="13132" y="11970"/>
                    <a:pt x="13039" y="12059"/>
                    <a:pt x="12946" y="12119"/>
                  </a:cubicBezTo>
                  <a:cubicBezTo>
                    <a:pt x="12876" y="12178"/>
                    <a:pt x="12807" y="12237"/>
                    <a:pt x="12760" y="12296"/>
                  </a:cubicBezTo>
                  <a:cubicBezTo>
                    <a:pt x="12760" y="12296"/>
                    <a:pt x="12760" y="12267"/>
                    <a:pt x="12784" y="12267"/>
                  </a:cubicBezTo>
                  <a:cubicBezTo>
                    <a:pt x="12760" y="12059"/>
                    <a:pt x="12714" y="11822"/>
                    <a:pt x="12575" y="11674"/>
                  </a:cubicBezTo>
                  <a:close/>
                  <a:moveTo>
                    <a:pt x="13990" y="11230"/>
                  </a:moveTo>
                  <a:cubicBezTo>
                    <a:pt x="13967" y="11230"/>
                    <a:pt x="13944" y="11230"/>
                    <a:pt x="13944" y="11230"/>
                  </a:cubicBezTo>
                  <a:cubicBezTo>
                    <a:pt x="13897" y="11200"/>
                    <a:pt x="13874" y="11200"/>
                    <a:pt x="13828" y="11170"/>
                  </a:cubicBezTo>
                  <a:cubicBezTo>
                    <a:pt x="13619" y="11022"/>
                    <a:pt x="13433" y="10874"/>
                    <a:pt x="13224" y="10756"/>
                  </a:cubicBezTo>
                  <a:cubicBezTo>
                    <a:pt x="13108" y="10667"/>
                    <a:pt x="12969" y="10578"/>
                    <a:pt x="12853" y="10519"/>
                  </a:cubicBezTo>
                  <a:cubicBezTo>
                    <a:pt x="12621" y="10370"/>
                    <a:pt x="12389" y="10222"/>
                    <a:pt x="12157" y="10044"/>
                  </a:cubicBezTo>
                  <a:cubicBezTo>
                    <a:pt x="11624" y="9689"/>
                    <a:pt x="11113" y="9363"/>
                    <a:pt x="10580" y="9037"/>
                  </a:cubicBezTo>
                  <a:cubicBezTo>
                    <a:pt x="10371" y="8889"/>
                    <a:pt x="10139" y="8770"/>
                    <a:pt x="9930" y="8622"/>
                  </a:cubicBezTo>
                  <a:cubicBezTo>
                    <a:pt x="9791" y="8533"/>
                    <a:pt x="9675" y="8474"/>
                    <a:pt x="9536" y="8385"/>
                  </a:cubicBezTo>
                  <a:cubicBezTo>
                    <a:pt x="9512" y="8385"/>
                    <a:pt x="9512" y="8356"/>
                    <a:pt x="9489" y="8356"/>
                  </a:cubicBezTo>
                  <a:cubicBezTo>
                    <a:pt x="9744" y="8178"/>
                    <a:pt x="10000" y="8000"/>
                    <a:pt x="10232" y="7793"/>
                  </a:cubicBezTo>
                  <a:cubicBezTo>
                    <a:pt x="10232" y="7793"/>
                    <a:pt x="10255" y="7793"/>
                    <a:pt x="10255" y="7763"/>
                  </a:cubicBezTo>
                  <a:cubicBezTo>
                    <a:pt x="10301" y="7793"/>
                    <a:pt x="10348" y="7822"/>
                    <a:pt x="10394" y="7852"/>
                  </a:cubicBezTo>
                  <a:cubicBezTo>
                    <a:pt x="10533" y="7911"/>
                    <a:pt x="10649" y="8000"/>
                    <a:pt x="10788" y="8059"/>
                  </a:cubicBezTo>
                  <a:cubicBezTo>
                    <a:pt x="11044" y="8207"/>
                    <a:pt x="11276" y="8326"/>
                    <a:pt x="11531" y="8474"/>
                  </a:cubicBezTo>
                  <a:cubicBezTo>
                    <a:pt x="11647" y="8533"/>
                    <a:pt x="11763" y="8622"/>
                    <a:pt x="11879" y="8681"/>
                  </a:cubicBezTo>
                  <a:cubicBezTo>
                    <a:pt x="11995" y="8770"/>
                    <a:pt x="12134" y="8830"/>
                    <a:pt x="12250" y="8919"/>
                  </a:cubicBezTo>
                  <a:cubicBezTo>
                    <a:pt x="12482" y="9067"/>
                    <a:pt x="12737" y="9215"/>
                    <a:pt x="12969" y="9393"/>
                  </a:cubicBezTo>
                  <a:cubicBezTo>
                    <a:pt x="13108" y="9511"/>
                    <a:pt x="13271" y="9600"/>
                    <a:pt x="13410" y="9719"/>
                  </a:cubicBezTo>
                  <a:cubicBezTo>
                    <a:pt x="13480" y="9778"/>
                    <a:pt x="13549" y="9807"/>
                    <a:pt x="13596" y="9867"/>
                  </a:cubicBezTo>
                  <a:cubicBezTo>
                    <a:pt x="13642" y="9896"/>
                    <a:pt x="13712" y="9956"/>
                    <a:pt x="13758" y="9985"/>
                  </a:cubicBezTo>
                  <a:cubicBezTo>
                    <a:pt x="13897" y="10104"/>
                    <a:pt x="14037" y="10193"/>
                    <a:pt x="14176" y="10311"/>
                  </a:cubicBezTo>
                  <a:cubicBezTo>
                    <a:pt x="14269" y="10400"/>
                    <a:pt x="14361" y="10459"/>
                    <a:pt x="14454" y="10548"/>
                  </a:cubicBezTo>
                  <a:cubicBezTo>
                    <a:pt x="14477" y="10578"/>
                    <a:pt x="14501" y="10607"/>
                    <a:pt x="14524" y="10637"/>
                  </a:cubicBezTo>
                  <a:cubicBezTo>
                    <a:pt x="14547" y="10696"/>
                    <a:pt x="14593" y="10756"/>
                    <a:pt x="14663" y="10785"/>
                  </a:cubicBezTo>
                  <a:cubicBezTo>
                    <a:pt x="14477" y="10904"/>
                    <a:pt x="14292" y="11022"/>
                    <a:pt x="14106" y="11141"/>
                  </a:cubicBezTo>
                  <a:cubicBezTo>
                    <a:pt x="14083" y="11170"/>
                    <a:pt x="14037" y="11200"/>
                    <a:pt x="13990" y="11230"/>
                  </a:cubicBezTo>
                  <a:close/>
                  <a:moveTo>
                    <a:pt x="16635" y="8978"/>
                  </a:moveTo>
                  <a:cubicBezTo>
                    <a:pt x="16635" y="8978"/>
                    <a:pt x="16612" y="8978"/>
                    <a:pt x="16635" y="8978"/>
                  </a:cubicBezTo>
                  <a:cubicBezTo>
                    <a:pt x="16565" y="8948"/>
                    <a:pt x="16519" y="8948"/>
                    <a:pt x="16473" y="8919"/>
                  </a:cubicBezTo>
                  <a:cubicBezTo>
                    <a:pt x="16449" y="8889"/>
                    <a:pt x="16403" y="8889"/>
                    <a:pt x="16380" y="8859"/>
                  </a:cubicBezTo>
                  <a:cubicBezTo>
                    <a:pt x="16264" y="8800"/>
                    <a:pt x="16171" y="8741"/>
                    <a:pt x="16055" y="8681"/>
                  </a:cubicBezTo>
                  <a:cubicBezTo>
                    <a:pt x="15939" y="8622"/>
                    <a:pt x="15800" y="8563"/>
                    <a:pt x="15684" y="8474"/>
                  </a:cubicBezTo>
                  <a:cubicBezTo>
                    <a:pt x="15359" y="8296"/>
                    <a:pt x="15034" y="8119"/>
                    <a:pt x="14709" y="7941"/>
                  </a:cubicBezTo>
                  <a:cubicBezTo>
                    <a:pt x="14477" y="7793"/>
                    <a:pt x="14222" y="7644"/>
                    <a:pt x="13990" y="7526"/>
                  </a:cubicBezTo>
                  <a:cubicBezTo>
                    <a:pt x="13758" y="7407"/>
                    <a:pt x="13549" y="7259"/>
                    <a:pt x="13317" y="7141"/>
                  </a:cubicBezTo>
                  <a:cubicBezTo>
                    <a:pt x="13062" y="6993"/>
                    <a:pt x="12807" y="6844"/>
                    <a:pt x="12552" y="6667"/>
                  </a:cubicBezTo>
                  <a:cubicBezTo>
                    <a:pt x="12436" y="6607"/>
                    <a:pt x="12296" y="6519"/>
                    <a:pt x="12180" y="6459"/>
                  </a:cubicBezTo>
                  <a:cubicBezTo>
                    <a:pt x="12134" y="6430"/>
                    <a:pt x="12064" y="6400"/>
                    <a:pt x="12018" y="6370"/>
                  </a:cubicBezTo>
                  <a:cubicBezTo>
                    <a:pt x="11995" y="6341"/>
                    <a:pt x="11948" y="6341"/>
                    <a:pt x="11925" y="6311"/>
                  </a:cubicBezTo>
                  <a:cubicBezTo>
                    <a:pt x="12088" y="6193"/>
                    <a:pt x="12227" y="6044"/>
                    <a:pt x="12366" y="5896"/>
                  </a:cubicBezTo>
                  <a:cubicBezTo>
                    <a:pt x="12528" y="5748"/>
                    <a:pt x="12691" y="5570"/>
                    <a:pt x="12876" y="5422"/>
                  </a:cubicBezTo>
                  <a:cubicBezTo>
                    <a:pt x="12946" y="5481"/>
                    <a:pt x="13039" y="5541"/>
                    <a:pt x="13108" y="5600"/>
                  </a:cubicBezTo>
                  <a:cubicBezTo>
                    <a:pt x="13201" y="5659"/>
                    <a:pt x="13317" y="5719"/>
                    <a:pt x="13410" y="5778"/>
                  </a:cubicBezTo>
                  <a:cubicBezTo>
                    <a:pt x="13665" y="5926"/>
                    <a:pt x="13897" y="6044"/>
                    <a:pt x="14153" y="6193"/>
                  </a:cubicBezTo>
                  <a:cubicBezTo>
                    <a:pt x="14431" y="6341"/>
                    <a:pt x="14709" y="6519"/>
                    <a:pt x="14988" y="6667"/>
                  </a:cubicBezTo>
                  <a:cubicBezTo>
                    <a:pt x="15243" y="6815"/>
                    <a:pt x="15475" y="6963"/>
                    <a:pt x="15730" y="7111"/>
                  </a:cubicBezTo>
                  <a:cubicBezTo>
                    <a:pt x="15823" y="7170"/>
                    <a:pt x="15916" y="7230"/>
                    <a:pt x="16009" y="7289"/>
                  </a:cubicBezTo>
                  <a:cubicBezTo>
                    <a:pt x="16125" y="7378"/>
                    <a:pt x="16241" y="7437"/>
                    <a:pt x="16357" y="7526"/>
                  </a:cubicBezTo>
                  <a:cubicBezTo>
                    <a:pt x="16473" y="7615"/>
                    <a:pt x="16589" y="7704"/>
                    <a:pt x="16705" y="7793"/>
                  </a:cubicBezTo>
                  <a:cubicBezTo>
                    <a:pt x="16797" y="7852"/>
                    <a:pt x="16867" y="7911"/>
                    <a:pt x="16960" y="8000"/>
                  </a:cubicBezTo>
                  <a:cubicBezTo>
                    <a:pt x="17076" y="8119"/>
                    <a:pt x="17215" y="8237"/>
                    <a:pt x="17331" y="8356"/>
                  </a:cubicBezTo>
                  <a:cubicBezTo>
                    <a:pt x="17377" y="8385"/>
                    <a:pt x="17424" y="8444"/>
                    <a:pt x="17447" y="8504"/>
                  </a:cubicBezTo>
                  <a:cubicBezTo>
                    <a:pt x="17470" y="8533"/>
                    <a:pt x="17493" y="8563"/>
                    <a:pt x="17517" y="8563"/>
                  </a:cubicBezTo>
                  <a:cubicBezTo>
                    <a:pt x="17517" y="8563"/>
                    <a:pt x="17517" y="8563"/>
                    <a:pt x="17517" y="8593"/>
                  </a:cubicBezTo>
                  <a:cubicBezTo>
                    <a:pt x="17424" y="8652"/>
                    <a:pt x="17331" y="8711"/>
                    <a:pt x="17238" y="8800"/>
                  </a:cubicBezTo>
                  <a:cubicBezTo>
                    <a:pt x="17145" y="8889"/>
                    <a:pt x="17029" y="8948"/>
                    <a:pt x="16937" y="9037"/>
                  </a:cubicBezTo>
                  <a:cubicBezTo>
                    <a:pt x="16913" y="9067"/>
                    <a:pt x="16867" y="9096"/>
                    <a:pt x="16844" y="9126"/>
                  </a:cubicBezTo>
                  <a:cubicBezTo>
                    <a:pt x="16797" y="9037"/>
                    <a:pt x="16728" y="8978"/>
                    <a:pt x="16635" y="8978"/>
                  </a:cubicBezTo>
                  <a:close/>
                  <a:moveTo>
                    <a:pt x="7633" y="15881"/>
                  </a:moveTo>
                  <a:cubicBezTo>
                    <a:pt x="7633" y="15733"/>
                    <a:pt x="7563" y="15585"/>
                    <a:pt x="7471" y="15496"/>
                  </a:cubicBezTo>
                  <a:cubicBezTo>
                    <a:pt x="7424" y="15437"/>
                    <a:pt x="7355" y="15407"/>
                    <a:pt x="7285" y="15407"/>
                  </a:cubicBezTo>
                  <a:cubicBezTo>
                    <a:pt x="7262" y="15407"/>
                    <a:pt x="7215" y="15407"/>
                    <a:pt x="7192" y="15407"/>
                  </a:cubicBezTo>
                  <a:cubicBezTo>
                    <a:pt x="7099" y="15348"/>
                    <a:pt x="6983" y="15319"/>
                    <a:pt x="6891" y="15259"/>
                  </a:cubicBezTo>
                  <a:cubicBezTo>
                    <a:pt x="6728" y="15170"/>
                    <a:pt x="6589" y="15111"/>
                    <a:pt x="6427" y="15022"/>
                  </a:cubicBezTo>
                  <a:cubicBezTo>
                    <a:pt x="6311" y="14963"/>
                    <a:pt x="6171" y="14874"/>
                    <a:pt x="6055" y="14815"/>
                  </a:cubicBezTo>
                  <a:cubicBezTo>
                    <a:pt x="5963" y="14756"/>
                    <a:pt x="5847" y="14696"/>
                    <a:pt x="5754" y="14637"/>
                  </a:cubicBezTo>
                  <a:cubicBezTo>
                    <a:pt x="5499" y="14489"/>
                    <a:pt x="5243" y="14341"/>
                    <a:pt x="4965" y="14193"/>
                  </a:cubicBezTo>
                  <a:cubicBezTo>
                    <a:pt x="4710" y="14044"/>
                    <a:pt x="4455" y="13896"/>
                    <a:pt x="4176" y="13778"/>
                  </a:cubicBezTo>
                  <a:cubicBezTo>
                    <a:pt x="3944" y="13659"/>
                    <a:pt x="3689" y="13511"/>
                    <a:pt x="3457" y="13393"/>
                  </a:cubicBezTo>
                  <a:cubicBezTo>
                    <a:pt x="3318" y="13304"/>
                    <a:pt x="3155" y="13215"/>
                    <a:pt x="3016" y="13126"/>
                  </a:cubicBezTo>
                  <a:cubicBezTo>
                    <a:pt x="3086" y="13067"/>
                    <a:pt x="3155" y="13037"/>
                    <a:pt x="3225" y="12978"/>
                  </a:cubicBezTo>
                  <a:cubicBezTo>
                    <a:pt x="3411" y="12859"/>
                    <a:pt x="3596" y="12741"/>
                    <a:pt x="3782" y="12593"/>
                  </a:cubicBezTo>
                  <a:cubicBezTo>
                    <a:pt x="3828" y="12563"/>
                    <a:pt x="3875" y="12533"/>
                    <a:pt x="3921" y="12504"/>
                  </a:cubicBezTo>
                  <a:cubicBezTo>
                    <a:pt x="3921" y="12504"/>
                    <a:pt x="3944" y="12533"/>
                    <a:pt x="3944" y="12533"/>
                  </a:cubicBezTo>
                  <a:cubicBezTo>
                    <a:pt x="4060" y="12622"/>
                    <a:pt x="4199" y="12711"/>
                    <a:pt x="4339" y="12800"/>
                  </a:cubicBezTo>
                  <a:cubicBezTo>
                    <a:pt x="4455" y="12859"/>
                    <a:pt x="4571" y="12948"/>
                    <a:pt x="4710" y="13007"/>
                  </a:cubicBezTo>
                  <a:cubicBezTo>
                    <a:pt x="4965" y="13126"/>
                    <a:pt x="5197" y="13274"/>
                    <a:pt x="5452" y="13422"/>
                  </a:cubicBezTo>
                  <a:cubicBezTo>
                    <a:pt x="5707" y="13570"/>
                    <a:pt x="5939" y="13719"/>
                    <a:pt x="6195" y="13867"/>
                  </a:cubicBezTo>
                  <a:cubicBezTo>
                    <a:pt x="6287" y="13926"/>
                    <a:pt x="6380" y="13985"/>
                    <a:pt x="6473" y="14044"/>
                  </a:cubicBezTo>
                  <a:cubicBezTo>
                    <a:pt x="6589" y="14133"/>
                    <a:pt x="6705" y="14193"/>
                    <a:pt x="6821" y="14281"/>
                  </a:cubicBezTo>
                  <a:cubicBezTo>
                    <a:pt x="7030" y="14430"/>
                    <a:pt x="7239" y="14578"/>
                    <a:pt x="7447" y="14756"/>
                  </a:cubicBezTo>
                  <a:cubicBezTo>
                    <a:pt x="7587" y="14874"/>
                    <a:pt x="7703" y="14993"/>
                    <a:pt x="7842" y="15081"/>
                  </a:cubicBezTo>
                  <a:cubicBezTo>
                    <a:pt x="7912" y="15141"/>
                    <a:pt x="7981" y="15230"/>
                    <a:pt x="8074" y="15289"/>
                  </a:cubicBezTo>
                  <a:cubicBezTo>
                    <a:pt x="8097" y="15378"/>
                    <a:pt x="8144" y="15437"/>
                    <a:pt x="8190" y="15467"/>
                  </a:cubicBezTo>
                  <a:cubicBezTo>
                    <a:pt x="8190" y="15467"/>
                    <a:pt x="8213" y="15467"/>
                    <a:pt x="8213" y="15496"/>
                  </a:cubicBezTo>
                  <a:cubicBezTo>
                    <a:pt x="8144" y="15556"/>
                    <a:pt x="8051" y="15585"/>
                    <a:pt x="7981" y="15644"/>
                  </a:cubicBezTo>
                  <a:cubicBezTo>
                    <a:pt x="7865" y="15704"/>
                    <a:pt x="7749" y="15793"/>
                    <a:pt x="7633" y="15881"/>
                  </a:cubicBezTo>
                  <a:cubicBezTo>
                    <a:pt x="7633" y="15881"/>
                    <a:pt x="7633" y="15881"/>
                    <a:pt x="7633" y="15881"/>
                  </a:cubicBezTo>
                  <a:close/>
                  <a:moveTo>
                    <a:pt x="5058" y="17185"/>
                  </a:moveTo>
                  <a:cubicBezTo>
                    <a:pt x="4988" y="17156"/>
                    <a:pt x="4895" y="17156"/>
                    <a:pt x="4803" y="17156"/>
                  </a:cubicBezTo>
                  <a:cubicBezTo>
                    <a:pt x="4756" y="17126"/>
                    <a:pt x="4687" y="17126"/>
                    <a:pt x="4640" y="17096"/>
                  </a:cubicBezTo>
                  <a:cubicBezTo>
                    <a:pt x="4501" y="17037"/>
                    <a:pt x="4362" y="16978"/>
                    <a:pt x="4223" y="16919"/>
                  </a:cubicBezTo>
                  <a:cubicBezTo>
                    <a:pt x="4153" y="16889"/>
                    <a:pt x="4107" y="16859"/>
                    <a:pt x="4060" y="16830"/>
                  </a:cubicBezTo>
                  <a:cubicBezTo>
                    <a:pt x="3967" y="16770"/>
                    <a:pt x="3875" y="16741"/>
                    <a:pt x="3782" y="16681"/>
                  </a:cubicBezTo>
                  <a:cubicBezTo>
                    <a:pt x="3573" y="16563"/>
                    <a:pt x="3364" y="16444"/>
                    <a:pt x="3132" y="16326"/>
                  </a:cubicBezTo>
                  <a:cubicBezTo>
                    <a:pt x="2877" y="16178"/>
                    <a:pt x="2622" y="16030"/>
                    <a:pt x="2343" y="15881"/>
                  </a:cubicBezTo>
                  <a:cubicBezTo>
                    <a:pt x="2088" y="15733"/>
                    <a:pt x="1856" y="15585"/>
                    <a:pt x="1601" y="15467"/>
                  </a:cubicBezTo>
                  <a:cubicBezTo>
                    <a:pt x="1322" y="15319"/>
                    <a:pt x="1067" y="15141"/>
                    <a:pt x="766" y="15081"/>
                  </a:cubicBezTo>
                  <a:cubicBezTo>
                    <a:pt x="742" y="15081"/>
                    <a:pt x="742" y="15081"/>
                    <a:pt x="719" y="15081"/>
                  </a:cubicBezTo>
                  <a:cubicBezTo>
                    <a:pt x="696" y="15081"/>
                    <a:pt x="696" y="15081"/>
                    <a:pt x="696" y="15111"/>
                  </a:cubicBezTo>
                  <a:cubicBezTo>
                    <a:pt x="696" y="14993"/>
                    <a:pt x="696" y="14874"/>
                    <a:pt x="696" y="14756"/>
                  </a:cubicBezTo>
                  <a:cubicBezTo>
                    <a:pt x="789" y="14696"/>
                    <a:pt x="905" y="14637"/>
                    <a:pt x="998" y="14578"/>
                  </a:cubicBezTo>
                  <a:cubicBezTo>
                    <a:pt x="1090" y="14519"/>
                    <a:pt x="1183" y="14459"/>
                    <a:pt x="1276" y="14370"/>
                  </a:cubicBezTo>
                  <a:cubicBezTo>
                    <a:pt x="1322" y="14400"/>
                    <a:pt x="1369" y="14430"/>
                    <a:pt x="1392" y="14459"/>
                  </a:cubicBezTo>
                  <a:cubicBezTo>
                    <a:pt x="1438" y="14489"/>
                    <a:pt x="1485" y="14519"/>
                    <a:pt x="1531" y="14548"/>
                  </a:cubicBezTo>
                  <a:cubicBezTo>
                    <a:pt x="1601" y="14578"/>
                    <a:pt x="1647" y="14607"/>
                    <a:pt x="1717" y="14667"/>
                  </a:cubicBezTo>
                  <a:cubicBezTo>
                    <a:pt x="1972" y="14815"/>
                    <a:pt x="2204" y="14933"/>
                    <a:pt x="2459" y="15052"/>
                  </a:cubicBezTo>
                  <a:cubicBezTo>
                    <a:pt x="2738" y="15200"/>
                    <a:pt x="2993" y="15348"/>
                    <a:pt x="3271" y="15526"/>
                  </a:cubicBezTo>
                  <a:cubicBezTo>
                    <a:pt x="3527" y="15674"/>
                    <a:pt x="3759" y="15822"/>
                    <a:pt x="4014" y="15970"/>
                  </a:cubicBezTo>
                  <a:cubicBezTo>
                    <a:pt x="4223" y="16119"/>
                    <a:pt x="4455" y="16237"/>
                    <a:pt x="4663" y="16385"/>
                  </a:cubicBezTo>
                  <a:cubicBezTo>
                    <a:pt x="4779" y="16474"/>
                    <a:pt x="4895" y="16563"/>
                    <a:pt x="4988" y="16622"/>
                  </a:cubicBezTo>
                  <a:cubicBezTo>
                    <a:pt x="5035" y="16652"/>
                    <a:pt x="5081" y="16681"/>
                    <a:pt x="5127" y="16741"/>
                  </a:cubicBezTo>
                  <a:cubicBezTo>
                    <a:pt x="5151" y="16770"/>
                    <a:pt x="5197" y="16800"/>
                    <a:pt x="5220" y="16830"/>
                  </a:cubicBezTo>
                  <a:cubicBezTo>
                    <a:pt x="5290" y="16889"/>
                    <a:pt x="5359" y="16948"/>
                    <a:pt x="5429" y="17007"/>
                  </a:cubicBezTo>
                  <a:cubicBezTo>
                    <a:pt x="5452" y="17037"/>
                    <a:pt x="5499" y="17067"/>
                    <a:pt x="5522" y="17096"/>
                  </a:cubicBezTo>
                  <a:cubicBezTo>
                    <a:pt x="5568" y="17156"/>
                    <a:pt x="5615" y="17185"/>
                    <a:pt x="5661" y="17244"/>
                  </a:cubicBezTo>
                  <a:cubicBezTo>
                    <a:pt x="5568" y="17304"/>
                    <a:pt x="5452" y="17363"/>
                    <a:pt x="5359" y="17422"/>
                  </a:cubicBezTo>
                  <a:cubicBezTo>
                    <a:pt x="5313" y="17452"/>
                    <a:pt x="5267" y="17481"/>
                    <a:pt x="5220" y="17511"/>
                  </a:cubicBezTo>
                  <a:cubicBezTo>
                    <a:pt x="5243" y="17363"/>
                    <a:pt x="5174" y="17244"/>
                    <a:pt x="5058" y="17185"/>
                  </a:cubicBezTo>
                  <a:close/>
                  <a:moveTo>
                    <a:pt x="6450" y="16770"/>
                  </a:moveTo>
                  <a:cubicBezTo>
                    <a:pt x="6380" y="16681"/>
                    <a:pt x="6264" y="16622"/>
                    <a:pt x="6148" y="16622"/>
                  </a:cubicBezTo>
                  <a:cubicBezTo>
                    <a:pt x="6032" y="16563"/>
                    <a:pt x="5916" y="16504"/>
                    <a:pt x="5800" y="16444"/>
                  </a:cubicBezTo>
                  <a:cubicBezTo>
                    <a:pt x="5661" y="16356"/>
                    <a:pt x="5522" y="16296"/>
                    <a:pt x="5383" y="16207"/>
                  </a:cubicBezTo>
                  <a:cubicBezTo>
                    <a:pt x="5081" y="16030"/>
                    <a:pt x="4756" y="15852"/>
                    <a:pt x="4455" y="15644"/>
                  </a:cubicBezTo>
                  <a:cubicBezTo>
                    <a:pt x="3967" y="15348"/>
                    <a:pt x="3480" y="15022"/>
                    <a:pt x="2993" y="14726"/>
                  </a:cubicBezTo>
                  <a:cubicBezTo>
                    <a:pt x="2761" y="14578"/>
                    <a:pt x="2529" y="14430"/>
                    <a:pt x="2297" y="14311"/>
                  </a:cubicBezTo>
                  <a:cubicBezTo>
                    <a:pt x="2158" y="14222"/>
                    <a:pt x="2042" y="14163"/>
                    <a:pt x="1902" y="14104"/>
                  </a:cubicBezTo>
                  <a:cubicBezTo>
                    <a:pt x="1856" y="14074"/>
                    <a:pt x="1833" y="14074"/>
                    <a:pt x="1786" y="14044"/>
                  </a:cubicBezTo>
                  <a:cubicBezTo>
                    <a:pt x="1810" y="14015"/>
                    <a:pt x="1833" y="14015"/>
                    <a:pt x="1879" y="13985"/>
                  </a:cubicBezTo>
                  <a:cubicBezTo>
                    <a:pt x="1972" y="13926"/>
                    <a:pt x="2065" y="13867"/>
                    <a:pt x="2158" y="13778"/>
                  </a:cubicBezTo>
                  <a:cubicBezTo>
                    <a:pt x="2343" y="13630"/>
                    <a:pt x="2506" y="13511"/>
                    <a:pt x="2668" y="13363"/>
                  </a:cubicBezTo>
                  <a:cubicBezTo>
                    <a:pt x="2668" y="13363"/>
                    <a:pt x="2668" y="13363"/>
                    <a:pt x="2691" y="13363"/>
                  </a:cubicBezTo>
                  <a:cubicBezTo>
                    <a:pt x="2715" y="13363"/>
                    <a:pt x="2715" y="13393"/>
                    <a:pt x="2738" y="13393"/>
                  </a:cubicBezTo>
                  <a:cubicBezTo>
                    <a:pt x="2854" y="13481"/>
                    <a:pt x="2993" y="13570"/>
                    <a:pt x="3109" y="13659"/>
                  </a:cubicBezTo>
                  <a:cubicBezTo>
                    <a:pt x="3225" y="13719"/>
                    <a:pt x="3318" y="13807"/>
                    <a:pt x="3434" y="13867"/>
                  </a:cubicBezTo>
                  <a:cubicBezTo>
                    <a:pt x="3666" y="14015"/>
                    <a:pt x="3921" y="14133"/>
                    <a:pt x="4176" y="14252"/>
                  </a:cubicBezTo>
                  <a:cubicBezTo>
                    <a:pt x="4292" y="14311"/>
                    <a:pt x="4431" y="14370"/>
                    <a:pt x="4547" y="14430"/>
                  </a:cubicBezTo>
                  <a:cubicBezTo>
                    <a:pt x="4710" y="14519"/>
                    <a:pt x="4872" y="14607"/>
                    <a:pt x="5011" y="14696"/>
                  </a:cubicBezTo>
                  <a:cubicBezTo>
                    <a:pt x="5104" y="14756"/>
                    <a:pt x="5197" y="14815"/>
                    <a:pt x="5290" y="14874"/>
                  </a:cubicBezTo>
                  <a:cubicBezTo>
                    <a:pt x="5429" y="14963"/>
                    <a:pt x="5545" y="15022"/>
                    <a:pt x="5684" y="15111"/>
                  </a:cubicBezTo>
                  <a:cubicBezTo>
                    <a:pt x="5800" y="15200"/>
                    <a:pt x="5893" y="15259"/>
                    <a:pt x="6009" y="15348"/>
                  </a:cubicBezTo>
                  <a:cubicBezTo>
                    <a:pt x="6102" y="15407"/>
                    <a:pt x="6195" y="15467"/>
                    <a:pt x="6287" y="15556"/>
                  </a:cubicBezTo>
                  <a:cubicBezTo>
                    <a:pt x="6427" y="15674"/>
                    <a:pt x="6543" y="15763"/>
                    <a:pt x="6682" y="15882"/>
                  </a:cubicBezTo>
                  <a:cubicBezTo>
                    <a:pt x="6705" y="15882"/>
                    <a:pt x="6705" y="15911"/>
                    <a:pt x="6728" y="15911"/>
                  </a:cubicBezTo>
                  <a:cubicBezTo>
                    <a:pt x="6751" y="15941"/>
                    <a:pt x="6798" y="15970"/>
                    <a:pt x="6821" y="16030"/>
                  </a:cubicBezTo>
                  <a:cubicBezTo>
                    <a:pt x="6844" y="16059"/>
                    <a:pt x="6891" y="16089"/>
                    <a:pt x="6914" y="16119"/>
                  </a:cubicBezTo>
                  <a:cubicBezTo>
                    <a:pt x="6937" y="16207"/>
                    <a:pt x="7007" y="16296"/>
                    <a:pt x="7076" y="16356"/>
                  </a:cubicBezTo>
                  <a:cubicBezTo>
                    <a:pt x="7007" y="16415"/>
                    <a:pt x="6937" y="16444"/>
                    <a:pt x="6867" y="16504"/>
                  </a:cubicBezTo>
                  <a:cubicBezTo>
                    <a:pt x="6751" y="16593"/>
                    <a:pt x="6659" y="16652"/>
                    <a:pt x="6543" y="16741"/>
                  </a:cubicBezTo>
                  <a:cubicBezTo>
                    <a:pt x="6496" y="16741"/>
                    <a:pt x="6473" y="16770"/>
                    <a:pt x="6450" y="16770"/>
                  </a:cubicBezTo>
                  <a:close/>
                  <a:moveTo>
                    <a:pt x="8538" y="14548"/>
                  </a:moveTo>
                  <a:cubicBezTo>
                    <a:pt x="8468" y="14519"/>
                    <a:pt x="8376" y="14519"/>
                    <a:pt x="8306" y="14519"/>
                  </a:cubicBezTo>
                  <a:cubicBezTo>
                    <a:pt x="8283" y="14519"/>
                    <a:pt x="8260" y="14489"/>
                    <a:pt x="8236" y="14489"/>
                  </a:cubicBezTo>
                  <a:cubicBezTo>
                    <a:pt x="8190" y="14459"/>
                    <a:pt x="8167" y="14459"/>
                    <a:pt x="8120" y="14459"/>
                  </a:cubicBezTo>
                  <a:cubicBezTo>
                    <a:pt x="8120" y="14459"/>
                    <a:pt x="8097" y="14459"/>
                    <a:pt x="8097" y="14459"/>
                  </a:cubicBezTo>
                  <a:cubicBezTo>
                    <a:pt x="7958" y="14370"/>
                    <a:pt x="7842" y="14311"/>
                    <a:pt x="7703" y="14222"/>
                  </a:cubicBezTo>
                  <a:cubicBezTo>
                    <a:pt x="7471" y="14104"/>
                    <a:pt x="7262" y="13956"/>
                    <a:pt x="7030" y="13807"/>
                  </a:cubicBezTo>
                  <a:cubicBezTo>
                    <a:pt x="6566" y="13511"/>
                    <a:pt x="6102" y="13244"/>
                    <a:pt x="5638" y="12948"/>
                  </a:cubicBezTo>
                  <a:cubicBezTo>
                    <a:pt x="5499" y="12859"/>
                    <a:pt x="5359" y="12770"/>
                    <a:pt x="5243" y="12711"/>
                  </a:cubicBezTo>
                  <a:cubicBezTo>
                    <a:pt x="5174" y="12681"/>
                    <a:pt x="5104" y="12622"/>
                    <a:pt x="5035" y="12593"/>
                  </a:cubicBezTo>
                  <a:cubicBezTo>
                    <a:pt x="4988" y="12563"/>
                    <a:pt x="4942" y="12533"/>
                    <a:pt x="4872" y="12504"/>
                  </a:cubicBezTo>
                  <a:cubicBezTo>
                    <a:pt x="4803" y="12474"/>
                    <a:pt x="4710" y="12415"/>
                    <a:pt x="4640" y="12385"/>
                  </a:cubicBezTo>
                  <a:cubicBezTo>
                    <a:pt x="4594" y="12356"/>
                    <a:pt x="4524" y="12326"/>
                    <a:pt x="4478" y="12326"/>
                  </a:cubicBezTo>
                  <a:cubicBezTo>
                    <a:pt x="4408" y="12296"/>
                    <a:pt x="4362" y="12296"/>
                    <a:pt x="4292" y="12267"/>
                  </a:cubicBezTo>
                  <a:cubicBezTo>
                    <a:pt x="4315" y="12267"/>
                    <a:pt x="4339" y="12237"/>
                    <a:pt x="4362" y="12237"/>
                  </a:cubicBezTo>
                  <a:cubicBezTo>
                    <a:pt x="4571" y="12089"/>
                    <a:pt x="4756" y="11941"/>
                    <a:pt x="4942" y="11763"/>
                  </a:cubicBezTo>
                  <a:cubicBezTo>
                    <a:pt x="5058" y="11674"/>
                    <a:pt x="5174" y="11585"/>
                    <a:pt x="5267" y="11496"/>
                  </a:cubicBezTo>
                  <a:cubicBezTo>
                    <a:pt x="5267" y="11526"/>
                    <a:pt x="5290" y="11556"/>
                    <a:pt x="5313" y="11585"/>
                  </a:cubicBezTo>
                  <a:cubicBezTo>
                    <a:pt x="5359" y="11644"/>
                    <a:pt x="5429" y="11674"/>
                    <a:pt x="5475" y="11704"/>
                  </a:cubicBezTo>
                  <a:cubicBezTo>
                    <a:pt x="5615" y="11793"/>
                    <a:pt x="5731" y="11881"/>
                    <a:pt x="5870" y="11941"/>
                  </a:cubicBezTo>
                  <a:cubicBezTo>
                    <a:pt x="5986" y="12000"/>
                    <a:pt x="6125" y="12059"/>
                    <a:pt x="6241" y="12119"/>
                  </a:cubicBezTo>
                  <a:cubicBezTo>
                    <a:pt x="6380" y="12178"/>
                    <a:pt x="6519" y="12267"/>
                    <a:pt x="6659" y="12326"/>
                  </a:cubicBezTo>
                  <a:cubicBezTo>
                    <a:pt x="6775" y="12385"/>
                    <a:pt x="6891" y="12444"/>
                    <a:pt x="7007" y="12504"/>
                  </a:cubicBezTo>
                  <a:cubicBezTo>
                    <a:pt x="7099" y="12563"/>
                    <a:pt x="7215" y="12622"/>
                    <a:pt x="7308" y="12681"/>
                  </a:cubicBezTo>
                  <a:cubicBezTo>
                    <a:pt x="7471" y="12770"/>
                    <a:pt x="7633" y="12889"/>
                    <a:pt x="7796" y="12978"/>
                  </a:cubicBezTo>
                  <a:cubicBezTo>
                    <a:pt x="7888" y="13037"/>
                    <a:pt x="7981" y="13096"/>
                    <a:pt x="8074" y="13156"/>
                  </a:cubicBezTo>
                  <a:cubicBezTo>
                    <a:pt x="8190" y="13244"/>
                    <a:pt x="8306" y="13304"/>
                    <a:pt x="8422" y="13393"/>
                  </a:cubicBezTo>
                  <a:cubicBezTo>
                    <a:pt x="8584" y="13511"/>
                    <a:pt x="8724" y="13630"/>
                    <a:pt x="8886" y="13748"/>
                  </a:cubicBezTo>
                  <a:cubicBezTo>
                    <a:pt x="8932" y="13778"/>
                    <a:pt x="8979" y="13837"/>
                    <a:pt x="9048" y="13896"/>
                  </a:cubicBezTo>
                  <a:cubicBezTo>
                    <a:pt x="9118" y="13956"/>
                    <a:pt x="9164" y="14015"/>
                    <a:pt x="9234" y="14074"/>
                  </a:cubicBezTo>
                  <a:cubicBezTo>
                    <a:pt x="9304" y="14163"/>
                    <a:pt x="9350" y="14222"/>
                    <a:pt x="9420" y="14311"/>
                  </a:cubicBezTo>
                  <a:cubicBezTo>
                    <a:pt x="9443" y="14400"/>
                    <a:pt x="9489" y="14489"/>
                    <a:pt x="9559" y="14578"/>
                  </a:cubicBezTo>
                  <a:cubicBezTo>
                    <a:pt x="9536" y="14607"/>
                    <a:pt x="9489" y="14607"/>
                    <a:pt x="9466" y="14637"/>
                  </a:cubicBezTo>
                  <a:cubicBezTo>
                    <a:pt x="9257" y="14785"/>
                    <a:pt x="9072" y="14933"/>
                    <a:pt x="8863" y="15052"/>
                  </a:cubicBezTo>
                  <a:cubicBezTo>
                    <a:pt x="8840" y="15052"/>
                    <a:pt x="8840" y="15081"/>
                    <a:pt x="8816" y="15081"/>
                  </a:cubicBezTo>
                  <a:cubicBezTo>
                    <a:pt x="8816" y="14844"/>
                    <a:pt x="8700" y="14637"/>
                    <a:pt x="8538" y="14548"/>
                  </a:cubicBezTo>
                  <a:close/>
                  <a:moveTo>
                    <a:pt x="742" y="15970"/>
                  </a:moveTo>
                  <a:cubicBezTo>
                    <a:pt x="742" y="15793"/>
                    <a:pt x="742" y="15615"/>
                    <a:pt x="742" y="15437"/>
                  </a:cubicBezTo>
                  <a:cubicBezTo>
                    <a:pt x="742" y="15437"/>
                    <a:pt x="742" y="15407"/>
                    <a:pt x="742" y="15407"/>
                  </a:cubicBezTo>
                  <a:cubicBezTo>
                    <a:pt x="789" y="15467"/>
                    <a:pt x="835" y="15496"/>
                    <a:pt x="882" y="15526"/>
                  </a:cubicBezTo>
                  <a:cubicBezTo>
                    <a:pt x="951" y="15585"/>
                    <a:pt x="998" y="15615"/>
                    <a:pt x="1067" y="15674"/>
                  </a:cubicBezTo>
                  <a:cubicBezTo>
                    <a:pt x="1206" y="15763"/>
                    <a:pt x="1322" y="15822"/>
                    <a:pt x="1462" y="15911"/>
                  </a:cubicBezTo>
                  <a:cubicBezTo>
                    <a:pt x="1694" y="16030"/>
                    <a:pt x="1926" y="16148"/>
                    <a:pt x="2135" y="16267"/>
                  </a:cubicBezTo>
                  <a:cubicBezTo>
                    <a:pt x="2251" y="16326"/>
                    <a:pt x="2367" y="16385"/>
                    <a:pt x="2483" y="16444"/>
                  </a:cubicBezTo>
                  <a:cubicBezTo>
                    <a:pt x="2645" y="16533"/>
                    <a:pt x="2784" y="16622"/>
                    <a:pt x="2947" y="16711"/>
                  </a:cubicBezTo>
                  <a:cubicBezTo>
                    <a:pt x="3155" y="16830"/>
                    <a:pt x="3387" y="16978"/>
                    <a:pt x="3596" y="17096"/>
                  </a:cubicBezTo>
                  <a:cubicBezTo>
                    <a:pt x="3596" y="17096"/>
                    <a:pt x="3596" y="17096"/>
                    <a:pt x="3596" y="17096"/>
                  </a:cubicBezTo>
                  <a:cubicBezTo>
                    <a:pt x="3759" y="17215"/>
                    <a:pt x="3921" y="17333"/>
                    <a:pt x="4083" y="17452"/>
                  </a:cubicBezTo>
                  <a:cubicBezTo>
                    <a:pt x="4199" y="17541"/>
                    <a:pt x="4292" y="17630"/>
                    <a:pt x="4408" y="17689"/>
                  </a:cubicBezTo>
                  <a:cubicBezTo>
                    <a:pt x="4455" y="17719"/>
                    <a:pt x="4478" y="17778"/>
                    <a:pt x="4524" y="17807"/>
                  </a:cubicBezTo>
                  <a:cubicBezTo>
                    <a:pt x="4524" y="17807"/>
                    <a:pt x="4547" y="17837"/>
                    <a:pt x="4547" y="17837"/>
                  </a:cubicBezTo>
                  <a:cubicBezTo>
                    <a:pt x="4547" y="17837"/>
                    <a:pt x="4547" y="17837"/>
                    <a:pt x="4547" y="17867"/>
                  </a:cubicBezTo>
                  <a:cubicBezTo>
                    <a:pt x="4501" y="17896"/>
                    <a:pt x="4455" y="17926"/>
                    <a:pt x="4408" y="17956"/>
                  </a:cubicBezTo>
                  <a:cubicBezTo>
                    <a:pt x="4292" y="18015"/>
                    <a:pt x="4176" y="18104"/>
                    <a:pt x="4060" y="18163"/>
                  </a:cubicBezTo>
                  <a:cubicBezTo>
                    <a:pt x="4014" y="18193"/>
                    <a:pt x="3991" y="18222"/>
                    <a:pt x="3944" y="18222"/>
                  </a:cubicBezTo>
                  <a:cubicBezTo>
                    <a:pt x="3921" y="18104"/>
                    <a:pt x="3875" y="18015"/>
                    <a:pt x="3805" y="17926"/>
                  </a:cubicBezTo>
                  <a:cubicBezTo>
                    <a:pt x="3712" y="17837"/>
                    <a:pt x="3619" y="17807"/>
                    <a:pt x="3503" y="17837"/>
                  </a:cubicBezTo>
                  <a:cubicBezTo>
                    <a:pt x="3480" y="17837"/>
                    <a:pt x="3457" y="17837"/>
                    <a:pt x="3434" y="17867"/>
                  </a:cubicBezTo>
                  <a:cubicBezTo>
                    <a:pt x="3387" y="17867"/>
                    <a:pt x="3341" y="17837"/>
                    <a:pt x="3295" y="17837"/>
                  </a:cubicBezTo>
                  <a:cubicBezTo>
                    <a:pt x="3248" y="17807"/>
                    <a:pt x="3202" y="17807"/>
                    <a:pt x="3179" y="17778"/>
                  </a:cubicBezTo>
                  <a:cubicBezTo>
                    <a:pt x="3132" y="17748"/>
                    <a:pt x="3063" y="17748"/>
                    <a:pt x="2993" y="17719"/>
                  </a:cubicBezTo>
                  <a:cubicBezTo>
                    <a:pt x="2877" y="17659"/>
                    <a:pt x="2738" y="17600"/>
                    <a:pt x="2622" y="17541"/>
                  </a:cubicBezTo>
                  <a:cubicBezTo>
                    <a:pt x="2529" y="17511"/>
                    <a:pt x="2436" y="17452"/>
                    <a:pt x="2343" y="17393"/>
                  </a:cubicBezTo>
                  <a:cubicBezTo>
                    <a:pt x="2251" y="17333"/>
                    <a:pt x="2135" y="17274"/>
                    <a:pt x="2042" y="17215"/>
                  </a:cubicBezTo>
                  <a:cubicBezTo>
                    <a:pt x="1810" y="17067"/>
                    <a:pt x="1578" y="16919"/>
                    <a:pt x="1346" y="16800"/>
                  </a:cubicBezTo>
                  <a:cubicBezTo>
                    <a:pt x="1230" y="16741"/>
                    <a:pt x="1137" y="16681"/>
                    <a:pt x="1021" y="16622"/>
                  </a:cubicBezTo>
                  <a:cubicBezTo>
                    <a:pt x="905" y="16563"/>
                    <a:pt x="789" y="16504"/>
                    <a:pt x="673" y="16444"/>
                  </a:cubicBezTo>
                  <a:cubicBezTo>
                    <a:pt x="719" y="16326"/>
                    <a:pt x="742" y="16148"/>
                    <a:pt x="742" y="15970"/>
                  </a:cubicBezTo>
                  <a:close/>
                  <a:moveTo>
                    <a:pt x="11809" y="12948"/>
                  </a:moveTo>
                  <a:cubicBezTo>
                    <a:pt x="11740" y="12978"/>
                    <a:pt x="11693" y="13037"/>
                    <a:pt x="11624" y="13067"/>
                  </a:cubicBezTo>
                  <a:cubicBezTo>
                    <a:pt x="11624" y="13067"/>
                    <a:pt x="11624" y="13037"/>
                    <a:pt x="11600" y="13037"/>
                  </a:cubicBezTo>
                  <a:cubicBezTo>
                    <a:pt x="11508" y="12889"/>
                    <a:pt x="11368" y="12830"/>
                    <a:pt x="11229" y="12859"/>
                  </a:cubicBezTo>
                  <a:cubicBezTo>
                    <a:pt x="11160" y="12830"/>
                    <a:pt x="11067" y="12800"/>
                    <a:pt x="10997" y="12741"/>
                  </a:cubicBezTo>
                  <a:cubicBezTo>
                    <a:pt x="10881" y="12681"/>
                    <a:pt x="10742" y="12622"/>
                    <a:pt x="10626" y="12533"/>
                  </a:cubicBezTo>
                  <a:cubicBezTo>
                    <a:pt x="10371" y="12385"/>
                    <a:pt x="10116" y="12237"/>
                    <a:pt x="9860" y="12089"/>
                  </a:cubicBezTo>
                  <a:cubicBezTo>
                    <a:pt x="9350" y="11763"/>
                    <a:pt x="8840" y="11467"/>
                    <a:pt x="8306" y="11141"/>
                  </a:cubicBezTo>
                  <a:cubicBezTo>
                    <a:pt x="8074" y="10993"/>
                    <a:pt x="7819" y="10844"/>
                    <a:pt x="7587" y="10726"/>
                  </a:cubicBezTo>
                  <a:cubicBezTo>
                    <a:pt x="7540" y="10696"/>
                    <a:pt x="7471" y="10667"/>
                    <a:pt x="7424" y="10637"/>
                  </a:cubicBezTo>
                  <a:cubicBezTo>
                    <a:pt x="7378" y="10607"/>
                    <a:pt x="7308" y="10578"/>
                    <a:pt x="7262" y="10548"/>
                  </a:cubicBezTo>
                  <a:cubicBezTo>
                    <a:pt x="7192" y="10519"/>
                    <a:pt x="7099" y="10489"/>
                    <a:pt x="7030" y="10459"/>
                  </a:cubicBezTo>
                  <a:cubicBezTo>
                    <a:pt x="6960" y="10430"/>
                    <a:pt x="6891" y="10430"/>
                    <a:pt x="6821" y="10430"/>
                  </a:cubicBezTo>
                  <a:cubicBezTo>
                    <a:pt x="6821" y="10430"/>
                    <a:pt x="6798" y="10430"/>
                    <a:pt x="6798" y="10430"/>
                  </a:cubicBezTo>
                  <a:cubicBezTo>
                    <a:pt x="6751" y="10430"/>
                    <a:pt x="6728" y="10459"/>
                    <a:pt x="6705" y="10519"/>
                  </a:cubicBezTo>
                  <a:cubicBezTo>
                    <a:pt x="6682" y="10578"/>
                    <a:pt x="6705" y="10667"/>
                    <a:pt x="6751" y="10696"/>
                  </a:cubicBezTo>
                  <a:cubicBezTo>
                    <a:pt x="6844" y="10785"/>
                    <a:pt x="6937" y="10844"/>
                    <a:pt x="7030" y="10933"/>
                  </a:cubicBezTo>
                  <a:cubicBezTo>
                    <a:pt x="7076" y="10963"/>
                    <a:pt x="7146" y="11022"/>
                    <a:pt x="7192" y="11052"/>
                  </a:cubicBezTo>
                  <a:cubicBezTo>
                    <a:pt x="7262" y="11081"/>
                    <a:pt x="7331" y="11141"/>
                    <a:pt x="7401" y="11170"/>
                  </a:cubicBezTo>
                  <a:cubicBezTo>
                    <a:pt x="7517" y="11230"/>
                    <a:pt x="7633" y="11289"/>
                    <a:pt x="7726" y="11348"/>
                  </a:cubicBezTo>
                  <a:cubicBezTo>
                    <a:pt x="7981" y="11496"/>
                    <a:pt x="8260" y="11644"/>
                    <a:pt x="8515" y="11793"/>
                  </a:cubicBezTo>
                  <a:cubicBezTo>
                    <a:pt x="8631" y="11852"/>
                    <a:pt x="8724" y="11911"/>
                    <a:pt x="8840" y="11970"/>
                  </a:cubicBezTo>
                  <a:cubicBezTo>
                    <a:pt x="9002" y="12059"/>
                    <a:pt x="9164" y="12178"/>
                    <a:pt x="9327" y="12267"/>
                  </a:cubicBezTo>
                  <a:cubicBezTo>
                    <a:pt x="9536" y="12385"/>
                    <a:pt x="9744" y="12533"/>
                    <a:pt x="9976" y="12681"/>
                  </a:cubicBezTo>
                  <a:cubicBezTo>
                    <a:pt x="10069" y="12741"/>
                    <a:pt x="10185" y="12830"/>
                    <a:pt x="10278" y="12889"/>
                  </a:cubicBezTo>
                  <a:cubicBezTo>
                    <a:pt x="10348" y="12948"/>
                    <a:pt x="10440" y="13007"/>
                    <a:pt x="10510" y="13067"/>
                  </a:cubicBezTo>
                  <a:cubicBezTo>
                    <a:pt x="10626" y="13156"/>
                    <a:pt x="10742" y="13274"/>
                    <a:pt x="10858" y="13363"/>
                  </a:cubicBezTo>
                  <a:cubicBezTo>
                    <a:pt x="10881" y="13393"/>
                    <a:pt x="10928" y="13422"/>
                    <a:pt x="10951" y="13452"/>
                  </a:cubicBezTo>
                  <a:cubicBezTo>
                    <a:pt x="10951" y="13452"/>
                    <a:pt x="10974" y="13481"/>
                    <a:pt x="10974" y="13481"/>
                  </a:cubicBezTo>
                  <a:cubicBezTo>
                    <a:pt x="10974" y="13481"/>
                    <a:pt x="10974" y="13511"/>
                    <a:pt x="10974" y="13511"/>
                  </a:cubicBezTo>
                  <a:cubicBezTo>
                    <a:pt x="10858" y="13600"/>
                    <a:pt x="10742" y="13659"/>
                    <a:pt x="10626" y="13748"/>
                  </a:cubicBezTo>
                  <a:cubicBezTo>
                    <a:pt x="10487" y="13837"/>
                    <a:pt x="10324" y="13956"/>
                    <a:pt x="10185" y="14074"/>
                  </a:cubicBezTo>
                  <a:cubicBezTo>
                    <a:pt x="10185" y="13985"/>
                    <a:pt x="10162" y="13896"/>
                    <a:pt x="10092" y="13807"/>
                  </a:cubicBezTo>
                  <a:cubicBezTo>
                    <a:pt x="10046" y="13748"/>
                    <a:pt x="10000" y="13689"/>
                    <a:pt x="9930" y="13659"/>
                  </a:cubicBezTo>
                  <a:cubicBezTo>
                    <a:pt x="9884" y="13630"/>
                    <a:pt x="9837" y="13630"/>
                    <a:pt x="9791" y="13630"/>
                  </a:cubicBezTo>
                  <a:cubicBezTo>
                    <a:pt x="9373" y="13393"/>
                    <a:pt x="8956" y="13156"/>
                    <a:pt x="8561" y="12889"/>
                  </a:cubicBezTo>
                  <a:cubicBezTo>
                    <a:pt x="8306" y="12741"/>
                    <a:pt x="8051" y="12563"/>
                    <a:pt x="7796" y="12415"/>
                  </a:cubicBezTo>
                  <a:cubicBezTo>
                    <a:pt x="7656" y="12326"/>
                    <a:pt x="7540" y="12237"/>
                    <a:pt x="7401" y="12178"/>
                  </a:cubicBezTo>
                  <a:cubicBezTo>
                    <a:pt x="7262" y="12089"/>
                    <a:pt x="7123" y="12000"/>
                    <a:pt x="6983" y="11941"/>
                  </a:cubicBezTo>
                  <a:cubicBezTo>
                    <a:pt x="6751" y="11822"/>
                    <a:pt x="6519" y="11674"/>
                    <a:pt x="6287" y="11556"/>
                  </a:cubicBezTo>
                  <a:cubicBezTo>
                    <a:pt x="6055" y="11437"/>
                    <a:pt x="5800" y="11319"/>
                    <a:pt x="5545" y="11259"/>
                  </a:cubicBezTo>
                  <a:cubicBezTo>
                    <a:pt x="5707" y="11141"/>
                    <a:pt x="5870" y="10993"/>
                    <a:pt x="6055" y="10874"/>
                  </a:cubicBezTo>
                  <a:cubicBezTo>
                    <a:pt x="6241" y="10756"/>
                    <a:pt x="6450" y="10607"/>
                    <a:pt x="6635" y="10489"/>
                  </a:cubicBezTo>
                  <a:cubicBezTo>
                    <a:pt x="6821" y="10370"/>
                    <a:pt x="6983" y="10222"/>
                    <a:pt x="7169" y="10104"/>
                  </a:cubicBezTo>
                  <a:cubicBezTo>
                    <a:pt x="7262" y="10015"/>
                    <a:pt x="7378" y="9956"/>
                    <a:pt x="7471" y="9867"/>
                  </a:cubicBezTo>
                  <a:cubicBezTo>
                    <a:pt x="7563" y="9807"/>
                    <a:pt x="7633" y="9748"/>
                    <a:pt x="7726" y="9659"/>
                  </a:cubicBezTo>
                  <a:cubicBezTo>
                    <a:pt x="7819" y="9570"/>
                    <a:pt x="7935" y="9511"/>
                    <a:pt x="8028" y="9422"/>
                  </a:cubicBezTo>
                  <a:cubicBezTo>
                    <a:pt x="8028" y="9422"/>
                    <a:pt x="8004" y="9452"/>
                    <a:pt x="8004" y="9452"/>
                  </a:cubicBezTo>
                  <a:cubicBezTo>
                    <a:pt x="7981" y="9511"/>
                    <a:pt x="8004" y="9600"/>
                    <a:pt x="8051" y="9659"/>
                  </a:cubicBezTo>
                  <a:cubicBezTo>
                    <a:pt x="8167" y="9748"/>
                    <a:pt x="8306" y="9837"/>
                    <a:pt x="8422" y="9926"/>
                  </a:cubicBezTo>
                  <a:cubicBezTo>
                    <a:pt x="8538" y="10015"/>
                    <a:pt x="8677" y="10074"/>
                    <a:pt x="8793" y="10133"/>
                  </a:cubicBezTo>
                  <a:cubicBezTo>
                    <a:pt x="9025" y="10281"/>
                    <a:pt x="9257" y="10400"/>
                    <a:pt x="9489" y="10548"/>
                  </a:cubicBezTo>
                  <a:cubicBezTo>
                    <a:pt x="9930" y="10815"/>
                    <a:pt x="10348" y="11081"/>
                    <a:pt x="10765" y="11378"/>
                  </a:cubicBezTo>
                  <a:cubicBezTo>
                    <a:pt x="10881" y="11467"/>
                    <a:pt x="10997" y="11556"/>
                    <a:pt x="11113" y="11644"/>
                  </a:cubicBezTo>
                  <a:cubicBezTo>
                    <a:pt x="11206" y="11704"/>
                    <a:pt x="11299" y="11763"/>
                    <a:pt x="11368" y="11852"/>
                  </a:cubicBezTo>
                  <a:cubicBezTo>
                    <a:pt x="11508" y="11970"/>
                    <a:pt x="11670" y="12089"/>
                    <a:pt x="11809" y="12207"/>
                  </a:cubicBezTo>
                  <a:cubicBezTo>
                    <a:pt x="11879" y="12267"/>
                    <a:pt x="11948" y="12326"/>
                    <a:pt x="12018" y="12415"/>
                  </a:cubicBezTo>
                  <a:cubicBezTo>
                    <a:pt x="12018" y="12415"/>
                    <a:pt x="12018" y="12415"/>
                    <a:pt x="12018" y="12415"/>
                  </a:cubicBezTo>
                  <a:cubicBezTo>
                    <a:pt x="12041" y="12444"/>
                    <a:pt x="12064" y="12474"/>
                    <a:pt x="12088" y="12504"/>
                  </a:cubicBezTo>
                  <a:cubicBezTo>
                    <a:pt x="12134" y="12563"/>
                    <a:pt x="12204" y="12593"/>
                    <a:pt x="12273" y="12593"/>
                  </a:cubicBezTo>
                  <a:cubicBezTo>
                    <a:pt x="12296" y="12593"/>
                    <a:pt x="12320" y="12593"/>
                    <a:pt x="12320" y="12593"/>
                  </a:cubicBezTo>
                  <a:cubicBezTo>
                    <a:pt x="12320" y="12593"/>
                    <a:pt x="12296" y="12622"/>
                    <a:pt x="12296" y="12622"/>
                  </a:cubicBezTo>
                  <a:cubicBezTo>
                    <a:pt x="12273" y="12652"/>
                    <a:pt x="12250" y="12652"/>
                    <a:pt x="12227" y="12681"/>
                  </a:cubicBezTo>
                  <a:cubicBezTo>
                    <a:pt x="12088" y="12770"/>
                    <a:pt x="11948" y="12859"/>
                    <a:pt x="11809" y="12948"/>
                  </a:cubicBezTo>
                  <a:close/>
                  <a:moveTo>
                    <a:pt x="18677" y="7763"/>
                  </a:moveTo>
                  <a:cubicBezTo>
                    <a:pt x="18561" y="7852"/>
                    <a:pt x="18445" y="7941"/>
                    <a:pt x="18329" y="8030"/>
                  </a:cubicBezTo>
                  <a:cubicBezTo>
                    <a:pt x="18282" y="8059"/>
                    <a:pt x="18259" y="8089"/>
                    <a:pt x="18213" y="8119"/>
                  </a:cubicBezTo>
                  <a:cubicBezTo>
                    <a:pt x="18213" y="8119"/>
                    <a:pt x="18213" y="8119"/>
                    <a:pt x="18213" y="8119"/>
                  </a:cubicBezTo>
                  <a:cubicBezTo>
                    <a:pt x="18143" y="8000"/>
                    <a:pt x="18004" y="7911"/>
                    <a:pt x="17888" y="7941"/>
                  </a:cubicBezTo>
                  <a:cubicBezTo>
                    <a:pt x="17795" y="7911"/>
                    <a:pt x="17725" y="7852"/>
                    <a:pt x="17633" y="7822"/>
                  </a:cubicBezTo>
                  <a:cubicBezTo>
                    <a:pt x="17563" y="7793"/>
                    <a:pt x="17493" y="7733"/>
                    <a:pt x="17424" y="7704"/>
                  </a:cubicBezTo>
                  <a:cubicBezTo>
                    <a:pt x="17261" y="7615"/>
                    <a:pt x="17099" y="7526"/>
                    <a:pt x="16937" y="7407"/>
                  </a:cubicBezTo>
                  <a:cubicBezTo>
                    <a:pt x="16589" y="7170"/>
                    <a:pt x="16241" y="6963"/>
                    <a:pt x="15893" y="6726"/>
                  </a:cubicBezTo>
                  <a:cubicBezTo>
                    <a:pt x="15661" y="6578"/>
                    <a:pt x="15429" y="6430"/>
                    <a:pt x="15197" y="6311"/>
                  </a:cubicBezTo>
                  <a:cubicBezTo>
                    <a:pt x="14941" y="6163"/>
                    <a:pt x="14686" y="5985"/>
                    <a:pt x="14454" y="5837"/>
                  </a:cubicBezTo>
                  <a:cubicBezTo>
                    <a:pt x="14338" y="5748"/>
                    <a:pt x="14222" y="5689"/>
                    <a:pt x="14106" y="5600"/>
                  </a:cubicBezTo>
                  <a:cubicBezTo>
                    <a:pt x="13990" y="5511"/>
                    <a:pt x="13851" y="5452"/>
                    <a:pt x="13735" y="5363"/>
                  </a:cubicBezTo>
                  <a:cubicBezTo>
                    <a:pt x="13573" y="5274"/>
                    <a:pt x="13387" y="5185"/>
                    <a:pt x="13224" y="5126"/>
                  </a:cubicBezTo>
                  <a:cubicBezTo>
                    <a:pt x="13294" y="5067"/>
                    <a:pt x="13364" y="4978"/>
                    <a:pt x="13433" y="4919"/>
                  </a:cubicBezTo>
                  <a:cubicBezTo>
                    <a:pt x="13433" y="4919"/>
                    <a:pt x="13433" y="4919"/>
                    <a:pt x="13457" y="4919"/>
                  </a:cubicBezTo>
                  <a:cubicBezTo>
                    <a:pt x="13480" y="4919"/>
                    <a:pt x="13503" y="4889"/>
                    <a:pt x="13503" y="4889"/>
                  </a:cubicBezTo>
                  <a:cubicBezTo>
                    <a:pt x="13596" y="4830"/>
                    <a:pt x="13689" y="4770"/>
                    <a:pt x="13758" y="4711"/>
                  </a:cubicBezTo>
                  <a:cubicBezTo>
                    <a:pt x="13851" y="4652"/>
                    <a:pt x="13921" y="4593"/>
                    <a:pt x="14013" y="4533"/>
                  </a:cubicBezTo>
                  <a:cubicBezTo>
                    <a:pt x="14106" y="4474"/>
                    <a:pt x="14199" y="4415"/>
                    <a:pt x="14269" y="4326"/>
                  </a:cubicBezTo>
                  <a:cubicBezTo>
                    <a:pt x="14269" y="4385"/>
                    <a:pt x="14292" y="4444"/>
                    <a:pt x="14338" y="4474"/>
                  </a:cubicBezTo>
                  <a:cubicBezTo>
                    <a:pt x="14408" y="4533"/>
                    <a:pt x="14454" y="4563"/>
                    <a:pt x="14524" y="4622"/>
                  </a:cubicBezTo>
                  <a:cubicBezTo>
                    <a:pt x="14570" y="4652"/>
                    <a:pt x="14617" y="4681"/>
                    <a:pt x="14663" y="4741"/>
                  </a:cubicBezTo>
                  <a:cubicBezTo>
                    <a:pt x="14895" y="4889"/>
                    <a:pt x="15127" y="5037"/>
                    <a:pt x="15359" y="5156"/>
                  </a:cubicBezTo>
                  <a:cubicBezTo>
                    <a:pt x="15637" y="5304"/>
                    <a:pt x="15916" y="5481"/>
                    <a:pt x="16194" y="5630"/>
                  </a:cubicBezTo>
                  <a:cubicBezTo>
                    <a:pt x="16287" y="5689"/>
                    <a:pt x="16380" y="5748"/>
                    <a:pt x="16473" y="5807"/>
                  </a:cubicBezTo>
                  <a:cubicBezTo>
                    <a:pt x="16612" y="5896"/>
                    <a:pt x="16774" y="6015"/>
                    <a:pt x="16913" y="6104"/>
                  </a:cubicBezTo>
                  <a:cubicBezTo>
                    <a:pt x="17122" y="6252"/>
                    <a:pt x="17331" y="6400"/>
                    <a:pt x="17540" y="6548"/>
                  </a:cubicBezTo>
                  <a:cubicBezTo>
                    <a:pt x="17749" y="6696"/>
                    <a:pt x="17981" y="6874"/>
                    <a:pt x="18189" y="7052"/>
                  </a:cubicBezTo>
                  <a:cubicBezTo>
                    <a:pt x="18282" y="7111"/>
                    <a:pt x="18352" y="7200"/>
                    <a:pt x="18445" y="7259"/>
                  </a:cubicBezTo>
                  <a:cubicBezTo>
                    <a:pt x="18491" y="7289"/>
                    <a:pt x="18514" y="7319"/>
                    <a:pt x="18561" y="7348"/>
                  </a:cubicBezTo>
                  <a:cubicBezTo>
                    <a:pt x="18653" y="7437"/>
                    <a:pt x="18723" y="7526"/>
                    <a:pt x="18816" y="7615"/>
                  </a:cubicBezTo>
                  <a:cubicBezTo>
                    <a:pt x="18816" y="7644"/>
                    <a:pt x="18839" y="7674"/>
                    <a:pt x="18839" y="7704"/>
                  </a:cubicBezTo>
                  <a:cubicBezTo>
                    <a:pt x="18769" y="7704"/>
                    <a:pt x="18723" y="7733"/>
                    <a:pt x="18677" y="7763"/>
                  </a:cubicBezTo>
                  <a:close/>
                  <a:moveTo>
                    <a:pt x="17981" y="1185"/>
                  </a:moveTo>
                  <a:cubicBezTo>
                    <a:pt x="18004" y="1156"/>
                    <a:pt x="18050" y="1126"/>
                    <a:pt x="18097" y="1126"/>
                  </a:cubicBezTo>
                  <a:cubicBezTo>
                    <a:pt x="18097" y="1126"/>
                    <a:pt x="18120" y="1126"/>
                    <a:pt x="18120" y="1096"/>
                  </a:cubicBezTo>
                  <a:cubicBezTo>
                    <a:pt x="18143" y="1096"/>
                    <a:pt x="18166" y="1067"/>
                    <a:pt x="18189" y="1037"/>
                  </a:cubicBezTo>
                  <a:cubicBezTo>
                    <a:pt x="18213" y="1007"/>
                    <a:pt x="18213" y="1007"/>
                    <a:pt x="18236" y="978"/>
                  </a:cubicBezTo>
                  <a:cubicBezTo>
                    <a:pt x="18282" y="1067"/>
                    <a:pt x="18352" y="1156"/>
                    <a:pt x="18398" y="1274"/>
                  </a:cubicBezTo>
                  <a:cubicBezTo>
                    <a:pt x="18445" y="1363"/>
                    <a:pt x="18491" y="1452"/>
                    <a:pt x="18561" y="1541"/>
                  </a:cubicBezTo>
                  <a:cubicBezTo>
                    <a:pt x="18537" y="1541"/>
                    <a:pt x="18514" y="1511"/>
                    <a:pt x="18491" y="1511"/>
                  </a:cubicBezTo>
                  <a:cubicBezTo>
                    <a:pt x="18329" y="1422"/>
                    <a:pt x="18143" y="1304"/>
                    <a:pt x="17981" y="1215"/>
                  </a:cubicBezTo>
                  <a:cubicBezTo>
                    <a:pt x="17957" y="1185"/>
                    <a:pt x="17981" y="1185"/>
                    <a:pt x="17981" y="1185"/>
                  </a:cubicBezTo>
                  <a:close/>
                  <a:moveTo>
                    <a:pt x="650" y="20622"/>
                  </a:moveTo>
                  <a:cubicBezTo>
                    <a:pt x="650" y="20593"/>
                    <a:pt x="626" y="20533"/>
                    <a:pt x="626" y="20504"/>
                  </a:cubicBezTo>
                  <a:cubicBezTo>
                    <a:pt x="603" y="20385"/>
                    <a:pt x="580" y="20237"/>
                    <a:pt x="580" y="20089"/>
                  </a:cubicBezTo>
                  <a:cubicBezTo>
                    <a:pt x="580" y="19970"/>
                    <a:pt x="580" y="19881"/>
                    <a:pt x="580" y="19763"/>
                  </a:cubicBezTo>
                  <a:cubicBezTo>
                    <a:pt x="580" y="19644"/>
                    <a:pt x="580" y="19496"/>
                    <a:pt x="580" y="19378"/>
                  </a:cubicBezTo>
                  <a:cubicBezTo>
                    <a:pt x="580" y="19141"/>
                    <a:pt x="580" y="18874"/>
                    <a:pt x="557" y="18637"/>
                  </a:cubicBezTo>
                  <a:cubicBezTo>
                    <a:pt x="557" y="18400"/>
                    <a:pt x="534" y="18193"/>
                    <a:pt x="510" y="17956"/>
                  </a:cubicBezTo>
                  <a:cubicBezTo>
                    <a:pt x="510" y="17867"/>
                    <a:pt x="534" y="17778"/>
                    <a:pt x="534" y="17689"/>
                  </a:cubicBezTo>
                  <a:cubicBezTo>
                    <a:pt x="557" y="17481"/>
                    <a:pt x="580" y="17304"/>
                    <a:pt x="603" y="17096"/>
                  </a:cubicBezTo>
                  <a:cubicBezTo>
                    <a:pt x="603" y="17007"/>
                    <a:pt x="626" y="16948"/>
                    <a:pt x="626" y="16859"/>
                  </a:cubicBezTo>
                  <a:cubicBezTo>
                    <a:pt x="696" y="16919"/>
                    <a:pt x="789" y="16978"/>
                    <a:pt x="858" y="17007"/>
                  </a:cubicBezTo>
                  <a:cubicBezTo>
                    <a:pt x="951" y="17067"/>
                    <a:pt x="1044" y="17126"/>
                    <a:pt x="1114" y="17156"/>
                  </a:cubicBezTo>
                  <a:cubicBezTo>
                    <a:pt x="1322" y="17274"/>
                    <a:pt x="1531" y="17393"/>
                    <a:pt x="1740" y="17541"/>
                  </a:cubicBezTo>
                  <a:cubicBezTo>
                    <a:pt x="1926" y="17659"/>
                    <a:pt x="2135" y="17778"/>
                    <a:pt x="2320" y="17896"/>
                  </a:cubicBezTo>
                  <a:cubicBezTo>
                    <a:pt x="2483" y="17985"/>
                    <a:pt x="2622" y="18104"/>
                    <a:pt x="2784" y="18193"/>
                  </a:cubicBezTo>
                  <a:cubicBezTo>
                    <a:pt x="2877" y="18252"/>
                    <a:pt x="2970" y="18341"/>
                    <a:pt x="3063" y="18400"/>
                  </a:cubicBezTo>
                  <a:cubicBezTo>
                    <a:pt x="3109" y="18430"/>
                    <a:pt x="3155" y="18459"/>
                    <a:pt x="3179" y="18519"/>
                  </a:cubicBezTo>
                  <a:cubicBezTo>
                    <a:pt x="3202" y="18578"/>
                    <a:pt x="3225" y="18637"/>
                    <a:pt x="3271" y="18667"/>
                  </a:cubicBezTo>
                  <a:cubicBezTo>
                    <a:pt x="3202" y="18726"/>
                    <a:pt x="3132" y="18785"/>
                    <a:pt x="3063" y="18844"/>
                  </a:cubicBezTo>
                  <a:cubicBezTo>
                    <a:pt x="2970" y="18933"/>
                    <a:pt x="2900" y="18993"/>
                    <a:pt x="2807" y="19052"/>
                  </a:cubicBezTo>
                  <a:cubicBezTo>
                    <a:pt x="2784" y="18874"/>
                    <a:pt x="2691" y="18696"/>
                    <a:pt x="2552" y="18637"/>
                  </a:cubicBezTo>
                  <a:cubicBezTo>
                    <a:pt x="2459" y="18607"/>
                    <a:pt x="2390" y="18607"/>
                    <a:pt x="2297" y="18607"/>
                  </a:cubicBezTo>
                  <a:cubicBezTo>
                    <a:pt x="2274" y="18607"/>
                    <a:pt x="2227" y="18578"/>
                    <a:pt x="2204" y="18578"/>
                  </a:cubicBezTo>
                  <a:cubicBezTo>
                    <a:pt x="2088" y="18519"/>
                    <a:pt x="1972" y="18489"/>
                    <a:pt x="1879" y="18430"/>
                  </a:cubicBezTo>
                  <a:cubicBezTo>
                    <a:pt x="1740" y="18370"/>
                    <a:pt x="1624" y="18311"/>
                    <a:pt x="1485" y="18252"/>
                  </a:cubicBezTo>
                  <a:cubicBezTo>
                    <a:pt x="1206" y="18133"/>
                    <a:pt x="928" y="18015"/>
                    <a:pt x="650" y="17926"/>
                  </a:cubicBezTo>
                  <a:cubicBezTo>
                    <a:pt x="650" y="17926"/>
                    <a:pt x="626" y="17926"/>
                    <a:pt x="626" y="17926"/>
                  </a:cubicBezTo>
                  <a:cubicBezTo>
                    <a:pt x="580" y="17926"/>
                    <a:pt x="534" y="17985"/>
                    <a:pt x="534" y="18044"/>
                  </a:cubicBezTo>
                  <a:cubicBezTo>
                    <a:pt x="534" y="18104"/>
                    <a:pt x="557" y="18163"/>
                    <a:pt x="603" y="18193"/>
                  </a:cubicBezTo>
                  <a:cubicBezTo>
                    <a:pt x="742" y="18281"/>
                    <a:pt x="905" y="18370"/>
                    <a:pt x="1044" y="18459"/>
                  </a:cubicBezTo>
                  <a:cubicBezTo>
                    <a:pt x="1114" y="18489"/>
                    <a:pt x="1160" y="18519"/>
                    <a:pt x="1230" y="18578"/>
                  </a:cubicBezTo>
                  <a:cubicBezTo>
                    <a:pt x="1299" y="18607"/>
                    <a:pt x="1369" y="18667"/>
                    <a:pt x="1415" y="18696"/>
                  </a:cubicBezTo>
                  <a:cubicBezTo>
                    <a:pt x="1531" y="18785"/>
                    <a:pt x="1647" y="18874"/>
                    <a:pt x="1763" y="18993"/>
                  </a:cubicBezTo>
                  <a:cubicBezTo>
                    <a:pt x="1810" y="19022"/>
                    <a:pt x="1856" y="19081"/>
                    <a:pt x="1902" y="19111"/>
                  </a:cubicBezTo>
                  <a:cubicBezTo>
                    <a:pt x="1926" y="19141"/>
                    <a:pt x="1949" y="19141"/>
                    <a:pt x="1972" y="19170"/>
                  </a:cubicBezTo>
                  <a:cubicBezTo>
                    <a:pt x="1995" y="19200"/>
                    <a:pt x="2019" y="19230"/>
                    <a:pt x="2019" y="19230"/>
                  </a:cubicBezTo>
                  <a:cubicBezTo>
                    <a:pt x="2042" y="19319"/>
                    <a:pt x="2088" y="19378"/>
                    <a:pt x="2135" y="19437"/>
                  </a:cubicBezTo>
                  <a:cubicBezTo>
                    <a:pt x="2065" y="19467"/>
                    <a:pt x="2019" y="19496"/>
                    <a:pt x="1949" y="19556"/>
                  </a:cubicBezTo>
                  <a:cubicBezTo>
                    <a:pt x="1902" y="19585"/>
                    <a:pt x="1856" y="19615"/>
                    <a:pt x="1810" y="19644"/>
                  </a:cubicBezTo>
                  <a:cubicBezTo>
                    <a:pt x="1740" y="19674"/>
                    <a:pt x="1647" y="19733"/>
                    <a:pt x="1578" y="19763"/>
                  </a:cubicBezTo>
                  <a:cubicBezTo>
                    <a:pt x="1554" y="19763"/>
                    <a:pt x="1531" y="19763"/>
                    <a:pt x="1531" y="19793"/>
                  </a:cubicBezTo>
                  <a:cubicBezTo>
                    <a:pt x="1462" y="19644"/>
                    <a:pt x="1369" y="19556"/>
                    <a:pt x="1230" y="19526"/>
                  </a:cubicBezTo>
                  <a:cubicBezTo>
                    <a:pt x="1183" y="19526"/>
                    <a:pt x="1160" y="19526"/>
                    <a:pt x="1114" y="19526"/>
                  </a:cubicBezTo>
                  <a:cubicBezTo>
                    <a:pt x="1067" y="19526"/>
                    <a:pt x="1021" y="19556"/>
                    <a:pt x="974" y="19585"/>
                  </a:cubicBezTo>
                  <a:cubicBezTo>
                    <a:pt x="928" y="19585"/>
                    <a:pt x="858" y="19585"/>
                    <a:pt x="812" y="19615"/>
                  </a:cubicBezTo>
                  <a:cubicBezTo>
                    <a:pt x="719" y="19615"/>
                    <a:pt x="650" y="19733"/>
                    <a:pt x="626" y="19852"/>
                  </a:cubicBezTo>
                  <a:cubicBezTo>
                    <a:pt x="626" y="19911"/>
                    <a:pt x="626" y="19941"/>
                    <a:pt x="650" y="20000"/>
                  </a:cubicBezTo>
                  <a:cubicBezTo>
                    <a:pt x="673" y="20030"/>
                    <a:pt x="696" y="20089"/>
                    <a:pt x="719" y="20119"/>
                  </a:cubicBezTo>
                  <a:cubicBezTo>
                    <a:pt x="742" y="20148"/>
                    <a:pt x="766" y="20148"/>
                    <a:pt x="766" y="20178"/>
                  </a:cubicBezTo>
                  <a:cubicBezTo>
                    <a:pt x="766" y="20178"/>
                    <a:pt x="766" y="20178"/>
                    <a:pt x="789" y="20207"/>
                  </a:cubicBezTo>
                  <a:cubicBezTo>
                    <a:pt x="812" y="20267"/>
                    <a:pt x="812" y="20296"/>
                    <a:pt x="835" y="20326"/>
                  </a:cubicBezTo>
                  <a:cubicBezTo>
                    <a:pt x="812" y="20504"/>
                    <a:pt x="742" y="20563"/>
                    <a:pt x="650" y="20622"/>
                  </a:cubicBezTo>
                  <a:close/>
                  <a:moveTo>
                    <a:pt x="20997" y="6133"/>
                  </a:moveTo>
                  <a:cubicBezTo>
                    <a:pt x="20974" y="6133"/>
                    <a:pt x="20927" y="6163"/>
                    <a:pt x="20904" y="6163"/>
                  </a:cubicBezTo>
                  <a:cubicBezTo>
                    <a:pt x="20881" y="6163"/>
                    <a:pt x="20858" y="6193"/>
                    <a:pt x="20834" y="6193"/>
                  </a:cubicBezTo>
                  <a:cubicBezTo>
                    <a:pt x="20742" y="6252"/>
                    <a:pt x="20649" y="6311"/>
                    <a:pt x="20556" y="6370"/>
                  </a:cubicBezTo>
                  <a:cubicBezTo>
                    <a:pt x="20556" y="6341"/>
                    <a:pt x="20579" y="6341"/>
                    <a:pt x="20579" y="6311"/>
                  </a:cubicBezTo>
                  <a:cubicBezTo>
                    <a:pt x="20626" y="6133"/>
                    <a:pt x="20602" y="5956"/>
                    <a:pt x="20510" y="5807"/>
                  </a:cubicBezTo>
                  <a:cubicBezTo>
                    <a:pt x="20463" y="5748"/>
                    <a:pt x="20417" y="5689"/>
                    <a:pt x="20347" y="5659"/>
                  </a:cubicBezTo>
                  <a:cubicBezTo>
                    <a:pt x="20324" y="5659"/>
                    <a:pt x="20324" y="5659"/>
                    <a:pt x="20301" y="5630"/>
                  </a:cubicBezTo>
                  <a:cubicBezTo>
                    <a:pt x="20138" y="5541"/>
                    <a:pt x="19953" y="5452"/>
                    <a:pt x="19790" y="5363"/>
                  </a:cubicBezTo>
                  <a:cubicBezTo>
                    <a:pt x="19651" y="5274"/>
                    <a:pt x="19512" y="5185"/>
                    <a:pt x="19373" y="5126"/>
                  </a:cubicBezTo>
                  <a:cubicBezTo>
                    <a:pt x="19187" y="5007"/>
                    <a:pt x="19002" y="4919"/>
                    <a:pt x="18793" y="4800"/>
                  </a:cubicBezTo>
                  <a:cubicBezTo>
                    <a:pt x="18282" y="4504"/>
                    <a:pt x="17749" y="4207"/>
                    <a:pt x="17238" y="3881"/>
                  </a:cubicBezTo>
                  <a:cubicBezTo>
                    <a:pt x="17006" y="3733"/>
                    <a:pt x="16774" y="3585"/>
                    <a:pt x="16542" y="3437"/>
                  </a:cubicBezTo>
                  <a:cubicBezTo>
                    <a:pt x="16403" y="3348"/>
                    <a:pt x="16287" y="3289"/>
                    <a:pt x="16148" y="3200"/>
                  </a:cubicBezTo>
                  <a:cubicBezTo>
                    <a:pt x="16032" y="3141"/>
                    <a:pt x="15893" y="3081"/>
                    <a:pt x="15753" y="3052"/>
                  </a:cubicBezTo>
                  <a:cubicBezTo>
                    <a:pt x="15730" y="3052"/>
                    <a:pt x="15730" y="3052"/>
                    <a:pt x="15707" y="3052"/>
                  </a:cubicBezTo>
                  <a:cubicBezTo>
                    <a:pt x="15661" y="3052"/>
                    <a:pt x="15614" y="3111"/>
                    <a:pt x="15591" y="3170"/>
                  </a:cubicBezTo>
                  <a:cubicBezTo>
                    <a:pt x="15568" y="3230"/>
                    <a:pt x="15591" y="3289"/>
                    <a:pt x="15614" y="3348"/>
                  </a:cubicBezTo>
                  <a:cubicBezTo>
                    <a:pt x="15707" y="3467"/>
                    <a:pt x="15800" y="3556"/>
                    <a:pt x="15893" y="3644"/>
                  </a:cubicBezTo>
                  <a:cubicBezTo>
                    <a:pt x="16009" y="3733"/>
                    <a:pt x="16101" y="3793"/>
                    <a:pt x="16217" y="3881"/>
                  </a:cubicBezTo>
                  <a:cubicBezTo>
                    <a:pt x="16426" y="4000"/>
                    <a:pt x="16612" y="4148"/>
                    <a:pt x="16821" y="4267"/>
                  </a:cubicBezTo>
                  <a:cubicBezTo>
                    <a:pt x="17029" y="4385"/>
                    <a:pt x="17215" y="4504"/>
                    <a:pt x="17424" y="4652"/>
                  </a:cubicBezTo>
                  <a:cubicBezTo>
                    <a:pt x="17633" y="4800"/>
                    <a:pt x="17865" y="4948"/>
                    <a:pt x="18073" y="5067"/>
                  </a:cubicBezTo>
                  <a:cubicBezTo>
                    <a:pt x="18213" y="5185"/>
                    <a:pt x="18352" y="5274"/>
                    <a:pt x="18514" y="5393"/>
                  </a:cubicBezTo>
                  <a:cubicBezTo>
                    <a:pt x="18607" y="5452"/>
                    <a:pt x="18723" y="5541"/>
                    <a:pt x="18816" y="5630"/>
                  </a:cubicBezTo>
                  <a:cubicBezTo>
                    <a:pt x="19002" y="5778"/>
                    <a:pt x="19187" y="5896"/>
                    <a:pt x="19350" y="6044"/>
                  </a:cubicBezTo>
                  <a:cubicBezTo>
                    <a:pt x="19535" y="6193"/>
                    <a:pt x="19721" y="6341"/>
                    <a:pt x="19883" y="6489"/>
                  </a:cubicBezTo>
                  <a:cubicBezTo>
                    <a:pt x="19883" y="6489"/>
                    <a:pt x="19883" y="6489"/>
                    <a:pt x="19883" y="6489"/>
                  </a:cubicBezTo>
                  <a:cubicBezTo>
                    <a:pt x="19930" y="6578"/>
                    <a:pt x="20022" y="6637"/>
                    <a:pt x="20138" y="6667"/>
                  </a:cubicBezTo>
                  <a:cubicBezTo>
                    <a:pt x="20092" y="6696"/>
                    <a:pt x="20046" y="6726"/>
                    <a:pt x="19999" y="6756"/>
                  </a:cubicBezTo>
                  <a:cubicBezTo>
                    <a:pt x="19930" y="6785"/>
                    <a:pt x="19860" y="6844"/>
                    <a:pt x="19790" y="6904"/>
                  </a:cubicBezTo>
                  <a:cubicBezTo>
                    <a:pt x="19767" y="6933"/>
                    <a:pt x="19721" y="6963"/>
                    <a:pt x="19698" y="6963"/>
                  </a:cubicBezTo>
                  <a:cubicBezTo>
                    <a:pt x="19651" y="6993"/>
                    <a:pt x="19605" y="7022"/>
                    <a:pt x="19558" y="7052"/>
                  </a:cubicBezTo>
                  <a:cubicBezTo>
                    <a:pt x="19535" y="7081"/>
                    <a:pt x="19489" y="7111"/>
                    <a:pt x="19466" y="7141"/>
                  </a:cubicBezTo>
                  <a:cubicBezTo>
                    <a:pt x="19466" y="7111"/>
                    <a:pt x="19442" y="7111"/>
                    <a:pt x="19442" y="7081"/>
                  </a:cubicBezTo>
                  <a:cubicBezTo>
                    <a:pt x="19396" y="7022"/>
                    <a:pt x="19350" y="6963"/>
                    <a:pt x="19280" y="6933"/>
                  </a:cubicBezTo>
                  <a:cubicBezTo>
                    <a:pt x="19234" y="6904"/>
                    <a:pt x="19164" y="6904"/>
                    <a:pt x="19118" y="6904"/>
                  </a:cubicBezTo>
                  <a:cubicBezTo>
                    <a:pt x="19002" y="6844"/>
                    <a:pt x="18886" y="6785"/>
                    <a:pt x="18770" y="6726"/>
                  </a:cubicBezTo>
                  <a:cubicBezTo>
                    <a:pt x="18607" y="6637"/>
                    <a:pt x="18445" y="6548"/>
                    <a:pt x="18305" y="6459"/>
                  </a:cubicBezTo>
                  <a:cubicBezTo>
                    <a:pt x="18027" y="6281"/>
                    <a:pt x="17749" y="6104"/>
                    <a:pt x="17470" y="5926"/>
                  </a:cubicBezTo>
                  <a:cubicBezTo>
                    <a:pt x="16960" y="5600"/>
                    <a:pt x="16449" y="5244"/>
                    <a:pt x="15939" y="4919"/>
                  </a:cubicBezTo>
                  <a:cubicBezTo>
                    <a:pt x="15707" y="4770"/>
                    <a:pt x="15475" y="4622"/>
                    <a:pt x="15266" y="4474"/>
                  </a:cubicBezTo>
                  <a:cubicBezTo>
                    <a:pt x="15220" y="4444"/>
                    <a:pt x="15150" y="4415"/>
                    <a:pt x="15104" y="4385"/>
                  </a:cubicBezTo>
                  <a:cubicBezTo>
                    <a:pt x="15034" y="4356"/>
                    <a:pt x="14965" y="4326"/>
                    <a:pt x="14895" y="4267"/>
                  </a:cubicBezTo>
                  <a:cubicBezTo>
                    <a:pt x="14872" y="4237"/>
                    <a:pt x="14825" y="4237"/>
                    <a:pt x="14802" y="4237"/>
                  </a:cubicBezTo>
                  <a:cubicBezTo>
                    <a:pt x="14779" y="4237"/>
                    <a:pt x="14756" y="4207"/>
                    <a:pt x="14733" y="4207"/>
                  </a:cubicBezTo>
                  <a:cubicBezTo>
                    <a:pt x="14663" y="4178"/>
                    <a:pt x="14593" y="4178"/>
                    <a:pt x="14524" y="4148"/>
                  </a:cubicBezTo>
                  <a:cubicBezTo>
                    <a:pt x="14640" y="4059"/>
                    <a:pt x="14779" y="3970"/>
                    <a:pt x="14895" y="3852"/>
                  </a:cubicBezTo>
                  <a:cubicBezTo>
                    <a:pt x="15057" y="3704"/>
                    <a:pt x="15220" y="3526"/>
                    <a:pt x="15405" y="3378"/>
                  </a:cubicBezTo>
                  <a:cubicBezTo>
                    <a:pt x="15568" y="3230"/>
                    <a:pt x="15753" y="3081"/>
                    <a:pt x="15916" y="2933"/>
                  </a:cubicBezTo>
                  <a:cubicBezTo>
                    <a:pt x="16032" y="2844"/>
                    <a:pt x="16171" y="2726"/>
                    <a:pt x="16310" y="2637"/>
                  </a:cubicBezTo>
                  <a:cubicBezTo>
                    <a:pt x="16449" y="2548"/>
                    <a:pt x="16589" y="2459"/>
                    <a:pt x="16728" y="2341"/>
                  </a:cubicBezTo>
                  <a:cubicBezTo>
                    <a:pt x="16937" y="2193"/>
                    <a:pt x="17122" y="2044"/>
                    <a:pt x="17308" y="1867"/>
                  </a:cubicBezTo>
                  <a:cubicBezTo>
                    <a:pt x="17401" y="1778"/>
                    <a:pt x="17470" y="1719"/>
                    <a:pt x="17563" y="1630"/>
                  </a:cubicBezTo>
                  <a:cubicBezTo>
                    <a:pt x="17609" y="1600"/>
                    <a:pt x="17656" y="1541"/>
                    <a:pt x="17702" y="1481"/>
                  </a:cubicBezTo>
                  <a:cubicBezTo>
                    <a:pt x="17841" y="1570"/>
                    <a:pt x="17981" y="1659"/>
                    <a:pt x="18120" y="1748"/>
                  </a:cubicBezTo>
                  <a:cubicBezTo>
                    <a:pt x="18213" y="1807"/>
                    <a:pt x="18306" y="1867"/>
                    <a:pt x="18398" y="1956"/>
                  </a:cubicBezTo>
                  <a:cubicBezTo>
                    <a:pt x="18468" y="2015"/>
                    <a:pt x="18538" y="2074"/>
                    <a:pt x="18607" y="2133"/>
                  </a:cubicBezTo>
                  <a:cubicBezTo>
                    <a:pt x="18677" y="2193"/>
                    <a:pt x="18746" y="2252"/>
                    <a:pt x="18816" y="2311"/>
                  </a:cubicBezTo>
                  <a:cubicBezTo>
                    <a:pt x="18909" y="2400"/>
                    <a:pt x="18978" y="2489"/>
                    <a:pt x="19071" y="2548"/>
                  </a:cubicBezTo>
                  <a:cubicBezTo>
                    <a:pt x="19094" y="2578"/>
                    <a:pt x="19118" y="2607"/>
                    <a:pt x="19141" y="2637"/>
                  </a:cubicBezTo>
                  <a:cubicBezTo>
                    <a:pt x="19164" y="2667"/>
                    <a:pt x="19164" y="2667"/>
                    <a:pt x="19187" y="2696"/>
                  </a:cubicBezTo>
                  <a:cubicBezTo>
                    <a:pt x="19210" y="2756"/>
                    <a:pt x="19234" y="2815"/>
                    <a:pt x="19257" y="2874"/>
                  </a:cubicBezTo>
                  <a:cubicBezTo>
                    <a:pt x="19303" y="2933"/>
                    <a:pt x="19350" y="2963"/>
                    <a:pt x="19396" y="2993"/>
                  </a:cubicBezTo>
                  <a:cubicBezTo>
                    <a:pt x="19535" y="3230"/>
                    <a:pt x="19698" y="3496"/>
                    <a:pt x="19837" y="3733"/>
                  </a:cubicBezTo>
                  <a:cubicBezTo>
                    <a:pt x="19790" y="3704"/>
                    <a:pt x="19744" y="3674"/>
                    <a:pt x="19698" y="3674"/>
                  </a:cubicBezTo>
                  <a:cubicBezTo>
                    <a:pt x="19605" y="3615"/>
                    <a:pt x="19489" y="3556"/>
                    <a:pt x="19396" y="3496"/>
                  </a:cubicBezTo>
                  <a:cubicBezTo>
                    <a:pt x="19118" y="3348"/>
                    <a:pt x="18839" y="3170"/>
                    <a:pt x="18561" y="3022"/>
                  </a:cubicBezTo>
                  <a:cubicBezTo>
                    <a:pt x="18329" y="2904"/>
                    <a:pt x="18097" y="2756"/>
                    <a:pt x="17888" y="2637"/>
                  </a:cubicBezTo>
                  <a:cubicBezTo>
                    <a:pt x="17749" y="2578"/>
                    <a:pt x="17609" y="2489"/>
                    <a:pt x="17470" y="2430"/>
                  </a:cubicBezTo>
                  <a:cubicBezTo>
                    <a:pt x="17331" y="2370"/>
                    <a:pt x="17192" y="2311"/>
                    <a:pt x="17053" y="2311"/>
                  </a:cubicBezTo>
                  <a:cubicBezTo>
                    <a:pt x="17053" y="2311"/>
                    <a:pt x="17029" y="2311"/>
                    <a:pt x="17029" y="2311"/>
                  </a:cubicBezTo>
                  <a:cubicBezTo>
                    <a:pt x="16983" y="2311"/>
                    <a:pt x="16937" y="2370"/>
                    <a:pt x="16937" y="2400"/>
                  </a:cubicBezTo>
                  <a:cubicBezTo>
                    <a:pt x="16913" y="2459"/>
                    <a:pt x="16937" y="2548"/>
                    <a:pt x="16983" y="2578"/>
                  </a:cubicBezTo>
                  <a:cubicBezTo>
                    <a:pt x="17145" y="2726"/>
                    <a:pt x="17308" y="2815"/>
                    <a:pt x="17493" y="2904"/>
                  </a:cubicBezTo>
                  <a:cubicBezTo>
                    <a:pt x="17633" y="2963"/>
                    <a:pt x="17772" y="3052"/>
                    <a:pt x="17888" y="3111"/>
                  </a:cubicBezTo>
                  <a:cubicBezTo>
                    <a:pt x="18027" y="3200"/>
                    <a:pt x="18189" y="3259"/>
                    <a:pt x="18329" y="3348"/>
                  </a:cubicBezTo>
                  <a:cubicBezTo>
                    <a:pt x="18491" y="3437"/>
                    <a:pt x="18654" y="3556"/>
                    <a:pt x="18816" y="3644"/>
                  </a:cubicBezTo>
                  <a:cubicBezTo>
                    <a:pt x="18932" y="3733"/>
                    <a:pt x="19025" y="3793"/>
                    <a:pt x="19141" y="3881"/>
                  </a:cubicBezTo>
                  <a:cubicBezTo>
                    <a:pt x="19210" y="3941"/>
                    <a:pt x="19303" y="4000"/>
                    <a:pt x="19373" y="4059"/>
                  </a:cubicBezTo>
                  <a:cubicBezTo>
                    <a:pt x="19489" y="4148"/>
                    <a:pt x="19605" y="4267"/>
                    <a:pt x="19721" y="4356"/>
                  </a:cubicBezTo>
                  <a:cubicBezTo>
                    <a:pt x="19744" y="4356"/>
                    <a:pt x="19744" y="4385"/>
                    <a:pt x="19767" y="4385"/>
                  </a:cubicBezTo>
                  <a:cubicBezTo>
                    <a:pt x="19790" y="4415"/>
                    <a:pt x="19814" y="4444"/>
                    <a:pt x="19860" y="4474"/>
                  </a:cubicBezTo>
                  <a:cubicBezTo>
                    <a:pt x="19883" y="4504"/>
                    <a:pt x="19906" y="4533"/>
                    <a:pt x="19930" y="4533"/>
                  </a:cubicBezTo>
                  <a:cubicBezTo>
                    <a:pt x="19953" y="4593"/>
                    <a:pt x="19976" y="4652"/>
                    <a:pt x="19999" y="4681"/>
                  </a:cubicBezTo>
                  <a:cubicBezTo>
                    <a:pt x="20046" y="4741"/>
                    <a:pt x="20092" y="4800"/>
                    <a:pt x="20162" y="4830"/>
                  </a:cubicBezTo>
                  <a:cubicBezTo>
                    <a:pt x="20254" y="4859"/>
                    <a:pt x="20347" y="4859"/>
                    <a:pt x="20440" y="4830"/>
                  </a:cubicBezTo>
                  <a:cubicBezTo>
                    <a:pt x="20463" y="4919"/>
                    <a:pt x="20510" y="4978"/>
                    <a:pt x="20533" y="5067"/>
                  </a:cubicBezTo>
                  <a:cubicBezTo>
                    <a:pt x="20579" y="5156"/>
                    <a:pt x="20626" y="5274"/>
                    <a:pt x="20672" y="5363"/>
                  </a:cubicBezTo>
                  <a:cubicBezTo>
                    <a:pt x="20718" y="5452"/>
                    <a:pt x="20765" y="5541"/>
                    <a:pt x="20811" y="5630"/>
                  </a:cubicBezTo>
                  <a:cubicBezTo>
                    <a:pt x="20834" y="5659"/>
                    <a:pt x="20858" y="5689"/>
                    <a:pt x="20881" y="5748"/>
                  </a:cubicBezTo>
                  <a:cubicBezTo>
                    <a:pt x="20904" y="5778"/>
                    <a:pt x="20927" y="5837"/>
                    <a:pt x="20974" y="5867"/>
                  </a:cubicBezTo>
                  <a:cubicBezTo>
                    <a:pt x="20997" y="5896"/>
                    <a:pt x="21020" y="5926"/>
                    <a:pt x="21066" y="5956"/>
                  </a:cubicBezTo>
                  <a:cubicBezTo>
                    <a:pt x="21090" y="5985"/>
                    <a:pt x="21113" y="6015"/>
                    <a:pt x="21136" y="6044"/>
                  </a:cubicBezTo>
                  <a:cubicBezTo>
                    <a:pt x="21136" y="6044"/>
                    <a:pt x="21159" y="6074"/>
                    <a:pt x="21159" y="6104"/>
                  </a:cubicBezTo>
                  <a:cubicBezTo>
                    <a:pt x="21159" y="6104"/>
                    <a:pt x="21159" y="6104"/>
                    <a:pt x="21159" y="6104"/>
                  </a:cubicBezTo>
                  <a:cubicBezTo>
                    <a:pt x="21066" y="6104"/>
                    <a:pt x="21043" y="6133"/>
                    <a:pt x="20997" y="6133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1DD78976-A72E-4AD8-8DC3-C15BA46FADB3}"/>
                </a:ext>
              </a:extLst>
            </p:cNvPr>
            <p:cNvSpPr/>
            <p:nvPr/>
          </p:nvSpPr>
          <p:spPr>
            <a:xfrm>
              <a:off x="1904999" y="939800"/>
              <a:ext cx="754381" cy="704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7" extrusionOk="0">
                  <a:moveTo>
                    <a:pt x="14945" y="444"/>
                  </a:moveTo>
                  <a:cubicBezTo>
                    <a:pt x="14873" y="483"/>
                    <a:pt x="14800" y="522"/>
                    <a:pt x="14727" y="600"/>
                  </a:cubicBezTo>
                  <a:cubicBezTo>
                    <a:pt x="14582" y="678"/>
                    <a:pt x="14436" y="755"/>
                    <a:pt x="14255" y="833"/>
                  </a:cubicBezTo>
                  <a:cubicBezTo>
                    <a:pt x="14109" y="911"/>
                    <a:pt x="13927" y="989"/>
                    <a:pt x="13782" y="1106"/>
                  </a:cubicBezTo>
                  <a:cubicBezTo>
                    <a:pt x="13636" y="1183"/>
                    <a:pt x="13491" y="1300"/>
                    <a:pt x="13345" y="1378"/>
                  </a:cubicBezTo>
                  <a:cubicBezTo>
                    <a:pt x="13164" y="1495"/>
                    <a:pt x="13018" y="1573"/>
                    <a:pt x="12836" y="1689"/>
                  </a:cubicBezTo>
                  <a:cubicBezTo>
                    <a:pt x="12691" y="1806"/>
                    <a:pt x="12545" y="1884"/>
                    <a:pt x="12364" y="2001"/>
                  </a:cubicBezTo>
                  <a:cubicBezTo>
                    <a:pt x="12218" y="2118"/>
                    <a:pt x="12073" y="2195"/>
                    <a:pt x="11927" y="2312"/>
                  </a:cubicBezTo>
                  <a:cubicBezTo>
                    <a:pt x="11782" y="2429"/>
                    <a:pt x="11636" y="2507"/>
                    <a:pt x="11491" y="2623"/>
                  </a:cubicBezTo>
                  <a:cubicBezTo>
                    <a:pt x="11345" y="2740"/>
                    <a:pt x="11200" y="2857"/>
                    <a:pt x="11055" y="2974"/>
                  </a:cubicBezTo>
                  <a:cubicBezTo>
                    <a:pt x="10909" y="3091"/>
                    <a:pt x="10764" y="3207"/>
                    <a:pt x="10655" y="3285"/>
                  </a:cubicBezTo>
                  <a:cubicBezTo>
                    <a:pt x="10509" y="3402"/>
                    <a:pt x="10364" y="3519"/>
                    <a:pt x="10218" y="3596"/>
                  </a:cubicBezTo>
                  <a:cubicBezTo>
                    <a:pt x="10073" y="3713"/>
                    <a:pt x="9927" y="3830"/>
                    <a:pt x="9782" y="3947"/>
                  </a:cubicBezTo>
                  <a:cubicBezTo>
                    <a:pt x="9745" y="3986"/>
                    <a:pt x="9709" y="4025"/>
                    <a:pt x="9673" y="4025"/>
                  </a:cubicBezTo>
                  <a:cubicBezTo>
                    <a:pt x="9564" y="4102"/>
                    <a:pt x="9455" y="4180"/>
                    <a:pt x="9345" y="4258"/>
                  </a:cubicBezTo>
                  <a:cubicBezTo>
                    <a:pt x="9200" y="4375"/>
                    <a:pt x="9018" y="4453"/>
                    <a:pt x="8873" y="4569"/>
                  </a:cubicBezTo>
                  <a:cubicBezTo>
                    <a:pt x="8655" y="4725"/>
                    <a:pt x="8436" y="4842"/>
                    <a:pt x="8218" y="4998"/>
                  </a:cubicBezTo>
                  <a:cubicBezTo>
                    <a:pt x="7964" y="4920"/>
                    <a:pt x="7745" y="4881"/>
                    <a:pt x="7491" y="4881"/>
                  </a:cubicBezTo>
                  <a:cubicBezTo>
                    <a:pt x="7491" y="4881"/>
                    <a:pt x="7455" y="4881"/>
                    <a:pt x="7455" y="4881"/>
                  </a:cubicBezTo>
                  <a:cubicBezTo>
                    <a:pt x="7382" y="4881"/>
                    <a:pt x="7309" y="4959"/>
                    <a:pt x="7273" y="5075"/>
                  </a:cubicBezTo>
                  <a:cubicBezTo>
                    <a:pt x="7273" y="5192"/>
                    <a:pt x="7309" y="5231"/>
                    <a:pt x="7382" y="5270"/>
                  </a:cubicBezTo>
                  <a:cubicBezTo>
                    <a:pt x="7455" y="5309"/>
                    <a:pt x="7527" y="5348"/>
                    <a:pt x="7600" y="5387"/>
                  </a:cubicBezTo>
                  <a:cubicBezTo>
                    <a:pt x="7564" y="5426"/>
                    <a:pt x="7527" y="5426"/>
                    <a:pt x="7455" y="5465"/>
                  </a:cubicBezTo>
                  <a:cubicBezTo>
                    <a:pt x="7382" y="5503"/>
                    <a:pt x="7309" y="5542"/>
                    <a:pt x="7273" y="5581"/>
                  </a:cubicBezTo>
                  <a:cubicBezTo>
                    <a:pt x="7200" y="5659"/>
                    <a:pt x="7091" y="5698"/>
                    <a:pt x="7018" y="5776"/>
                  </a:cubicBezTo>
                  <a:cubicBezTo>
                    <a:pt x="6873" y="5893"/>
                    <a:pt x="6727" y="5971"/>
                    <a:pt x="6582" y="6087"/>
                  </a:cubicBezTo>
                  <a:cubicBezTo>
                    <a:pt x="6436" y="6204"/>
                    <a:pt x="6255" y="6321"/>
                    <a:pt x="6109" y="6438"/>
                  </a:cubicBezTo>
                  <a:cubicBezTo>
                    <a:pt x="6000" y="6515"/>
                    <a:pt x="5927" y="6593"/>
                    <a:pt x="5818" y="6671"/>
                  </a:cubicBezTo>
                  <a:cubicBezTo>
                    <a:pt x="5564" y="6866"/>
                    <a:pt x="5309" y="7021"/>
                    <a:pt x="5055" y="7216"/>
                  </a:cubicBezTo>
                  <a:cubicBezTo>
                    <a:pt x="4909" y="7294"/>
                    <a:pt x="4764" y="7411"/>
                    <a:pt x="4618" y="7488"/>
                  </a:cubicBezTo>
                  <a:cubicBezTo>
                    <a:pt x="4473" y="7566"/>
                    <a:pt x="4327" y="7644"/>
                    <a:pt x="4182" y="7722"/>
                  </a:cubicBezTo>
                  <a:cubicBezTo>
                    <a:pt x="3855" y="7916"/>
                    <a:pt x="3527" y="8072"/>
                    <a:pt x="3200" y="8267"/>
                  </a:cubicBezTo>
                  <a:cubicBezTo>
                    <a:pt x="3018" y="8345"/>
                    <a:pt x="2873" y="8461"/>
                    <a:pt x="2691" y="8539"/>
                  </a:cubicBezTo>
                  <a:cubicBezTo>
                    <a:pt x="2509" y="8656"/>
                    <a:pt x="2364" y="8734"/>
                    <a:pt x="2182" y="8851"/>
                  </a:cubicBezTo>
                  <a:cubicBezTo>
                    <a:pt x="2036" y="8967"/>
                    <a:pt x="1855" y="9045"/>
                    <a:pt x="1709" y="9162"/>
                  </a:cubicBezTo>
                  <a:cubicBezTo>
                    <a:pt x="1564" y="9279"/>
                    <a:pt x="1382" y="9395"/>
                    <a:pt x="1236" y="9551"/>
                  </a:cubicBezTo>
                  <a:cubicBezTo>
                    <a:pt x="1164" y="9629"/>
                    <a:pt x="1091" y="9668"/>
                    <a:pt x="1018" y="9746"/>
                  </a:cubicBezTo>
                  <a:cubicBezTo>
                    <a:pt x="945" y="9785"/>
                    <a:pt x="873" y="9862"/>
                    <a:pt x="836" y="9940"/>
                  </a:cubicBezTo>
                  <a:cubicBezTo>
                    <a:pt x="764" y="10018"/>
                    <a:pt x="727" y="10057"/>
                    <a:pt x="655" y="10135"/>
                  </a:cubicBezTo>
                  <a:cubicBezTo>
                    <a:pt x="655" y="10135"/>
                    <a:pt x="655" y="10135"/>
                    <a:pt x="618" y="10174"/>
                  </a:cubicBezTo>
                  <a:cubicBezTo>
                    <a:pt x="545" y="10213"/>
                    <a:pt x="473" y="10252"/>
                    <a:pt x="400" y="10291"/>
                  </a:cubicBezTo>
                  <a:cubicBezTo>
                    <a:pt x="364" y="10329"/>
                    <a:pt x="327" y="10329"/>
                    <a:pt x="255" y="10368"/>
                  </a:cubicBezTo>
                  <a:cubicBezTo>
                    <a:pt x="182" y="10407"/>
                    <a:pt x="109" y="10446"/>
                    <a:pt x="36" y="10524"/>
                  </a:cubicBezTo>
                  <a:cubicBezTo>
                    <a:pt x="0" y="10563"/>
                    <a:pt x="0" y="10602"/>
                    <a:pt x="0" y="10641"/>
                  </a:cubicBezTo>
                  <a:cubicBezTo>
                    <a:pt x="0" y="10680"/>
                    <a:pt x="0" y="10719"/>
                    <a:pt x="36" y="10758"/>
                  </a:cubicBezTo>
                  <a:cubicBezTo>
                    <a:pt x="73" y="10796"/>
                    <a:pt x="109" y="10874"/>
                    <a:pt x="182" y="10874"/>
                  </a:cubicBezTo>
                  <a:cubicBezTo>
                    <a:pt x="218" y="10874"/>
                    <a:pt x="218" y="10874"/>
                    <a:pt x="255" y="10913"/>
                  </a:cubicBezTo>
                  <a:cubicBezTo>
                    <a:pt x="255" y="10991"/>
                    <a:pt x="255" y="11069"/>
                    <a:pt x="255" y="11147"/>
                  </a:cubicBezTo>
                  <a:cubicBezTo>
                    <a:pt x="255" y="11458"/>
                    <a:pt x="291" y="11731"/>
                    <a:pt x="291" y="12042"/>
                  </a:cubicBezTo>
                  <a:cubicBezTo>
                    <a:pt x="291" y="12314"/>
                    <a:pt x="327" y="12626"/>
                    <a:pt x="327" y="12898"/>
                  </a:cubicBezTo>
                  <a:cubicBezTo>
                    <a:pt x="364" y="13482"/>
                    <a:pt x="400" y="14027"/>
                    <a:pt x="436" y="14611"/>
                  </a:cubicBezTo>
                  <a:cubicBezTo>
                    <a:pt x="436" y="14688"/>
                    <a:pt x="436" y="14727"/>
                    <a:pt x="436" y="14805"/>
                  </a:cubicBezTo>
                  <a:cubicBezTo>
                    <a:pt x="436" y="15000"/>
                    <a:pt x="436" y="15194"/>
                    <a:pt x="436" y="15428"/>
                  </a:cubicBezTo>
                  <a:cubicBezTo>
                    <a:pt x="436" y="15467"/>
                    <a:pt x="436" y="15467"/>
                    <a:pt x="436" y="15506"/>
                  </a:cubicBezTo>
                  <a:cubicBezTo>
                    <a:pt x="400" y="15545"/>
                    <a:pt x="364" y="15545"/>
                    <a:pt x="327" y="15622"/>
                  </a:cubicBezTo>
                  <a:cubicBezTo>
                    <a:pt x="291" y="15700"/>
                    <a:pt x="327" y="15817"/>
                    <a:pt x="400" y="15856"/>
                  </a:cubicBezTo>
                  <a:cubicBezTo>
                    <a:pt x="400" y="15856"/>
                    <a:pt x="400" y="15856"/>
                    <a:pt x="400" y="15856"/>
                  </a:cubicBezTo>
                  <a:cubicBezTo>
                    <a:pt x="400" y="16323"/>
                    <a:pt x="364" y="16790"/>
                    <a:pt x="364" y="17257"/>
                  </a:cubicBezTo>
                  <a:cubicBezTo>
                    <a:pt x="364" y="17607"/>
                    <a:pt x="327" y="17958"/>
                    <a:pt x="327" y="18308"/>
                  </a:cubicBezTo>
                  <a:cubicBezTo>
                    <a:pt x="291" y="18697"/>
                    <a:pt x="291" y="19047"/>
                    <a:pt x="255" y="19436"/>
                  </a:cubicBezTo>
                  <a:cubicBezTo>
                    <a:pt x="218" y="19942"/>
                    <a:pt x="218" y="20409"/>
                    <a:pt x="182" y="20915"/>
                  </a:cubicBezTo>
                  <a:cubicBezTo>
                    <a:pt x="145" y="20915"/>
                    <a:pt x="145" y="20954"/>
                    <a:pt x="109" y="20954"/>
                  </a:cubicBezTo>
                  <a:cubicBezTo>
                    <a:pt x="109" y="20993"/>
                    <a:pt x="109" y="21032"/>
                    <a:pt x="145" y="21110"/>
                  </a:cubicBezTo>
                  <a:cubicBezTo>
                    <a:pt x="145" y="21149"/>
                    <a:pt x="145" y="21149"/>
                    <a:pt x="145" y="21188"/>
                  </a:cubicBezTo>
                  <a:cubicBezTo>
                    <a:pt x="145" y="21227"/>
                    <a:pt x="145" y="21266"/>
                    <a:pt x="109" y="21305"/>
                  </a:cubicBezTo>
                  <a:cubicBezTo>
                    <a:pt x="109" y="21382"/>
                    <a:pt x="109" y="21460"/>
                    <a:pt x="73" y="21499"/>
                  </a:cubicBezTo>
                  <a:cubicBezTo>
                    <a:pt x="73" y="21499"/>
                    <a:pt x="73" y="21499"/>
                    <a:pt x="73" y="21499"/>
                  </a:cubicBezTo>
                  <a:cubicBezTo>
                    <a:pt x="145" y="21577"/>
                    <a:pt x="255" y="21577"/>
                    <a:pt x="364" y="21577"/>
                  </a:cubicBezTo>
                  <a:cubicBezTo>
                    <a:pt x="400" y="21577"/>
                    <a:pt x="436" y="21538"/>
                    <a:pt x="473" y="21538"/>
                  </a:cubicBezTo>
                  <a:cubicBezTo>
                    <a:pt x="509" y="21538"/>
                    <a:pt x="545" y="21499"/>
                    <a:pt x="618" y="21499"/>
                  </a:cubicBezTo>
                  <a:cubicBezTo>
                    <a:pt x="727" y="21460"/>
                    <a:pt x="800" y="21382"/>
                    <a:pt x="873" y="21343"/>
                  </a:cubicBezTo>
                  <a:cubicBezTo>
                    <a:pt x="945" y="21305"/>
                    <a:pt x="1018" y="21266"/>
                    <a:pt x="1091" y="21227"/>
                  </a:cubicBezTo>
                  <a:cubicBezTo>
                    <a:pt x="1164" y="21188"/>
                    <a:pt x="1236" y="21149"/>
                    <a:pt x="1309" y="21110"/>
                  </a:cubicBezTo>
                  <a:cubicBezTo>
                    <a:pt x="1382" y="21071"/>
                    <a:pt x="1491" y="21032"/>
                    <a:pt x="1564" y="20954"/>
                  </a:cubicBezTo>
                  <a:cubicBezTo>
                    <a:pt x="1673" y="20876"/>
                    <a:pt x="1782" y="20838"/>
                    <a:pt x="1891" y="20760"/>
                  </a:cubicBezTo>
                  <a:cubicBezTo>
                    <a:pt x="2000" y="20682"/>
                    <a:pt x="2073" y="20643"/>
                    <a:pt x="2145" y="20565"/>
                  </a:cubicBezTo>
                  <a:cubicBezTo>
                    <a:pt x="2218" y="20487"/>
                    <a:pt x="2327" y="20448"/>
                    <a:pt x="2400" y="20371"/>
                  </a:cubicBezTo>
                  <a:cubicBezTo>
                    <a:pt x="2473" y="20332"/>
                    <a:pt x="2545" y="20254"/>
                    <a:pt x="2618" y="20215"/>
                  </a:cubicBezTo>
                  <a:cubicBezTo>
                    <a:pt x="2727" y="20137"/>
                    <a:pt x="2836" y="20059"/>
                    <a:pt x="2945" y="20020"/>
                  </a:cubicBezTo>
                  <a:cubicBezTo>
                    <a:pt x="3018" y="19942"/>
                    <a:pt x="3127" y="19903"/>
                    <a:pt x="3200" y="19826"/>
                  </a:cubicBezTo>
                  <a:cubicBezTo>
                    <a:pt x="3273" y="19787"/>
                    <a:pt x="3382" y="19748"/>
                    <a:pt x="3418" y="19670"/>
                  </a:cubicBezTo>
                  <a:cubicBezTo>
                    <a:pt x="3782" y="19475"/>
                    <a:pt x="4109" y="19242"/>
                    <a:pt x="4473" y="19008"/>
                  </a:cubicBezTo>
                  <a:cubicBezTo>
                    <a:pt x="4582" y="18931"/>
                    <a:pt x="4727" y="18853"/>
                    <a:pt x="4836" y="18775"/>
                  </a:cubicBezTo>
                  <a:cubicBezTo>
                    <a:pt x="4945" y="18697"/>
                    <a:pt x="5055" y="18619"/>
                    <a:pt x="5164" y="18541"/>
                  </a:cubicBezTo>
                  <a:cubicBezTo>
                    <a:pt x="5200" y="18502"/>
                    <a:pt x="5273" y="18463"/>
                    <a:pt x="5309" y="18425"/>
                  </a:cubicBezTo>
                  <a:cubicBezTo>
                    <a:pt x="5309" y="18425"/>
                    <a:pt x="5309" y="18425"/>
                    <a:pt x="5345" y="18425"/>
                  </a:cubicBezTo>
                  <a:cubicBezTo>
                    <a:pt x="5527" y="18308"/>
                    <a:pt x="5745" y="18191"/>
                    <a:pt x="5927" y="18074"/>
                  </a:cubicBezTo>
                  <a:cubicBezTo>
                    <a:pt x="6145" y="17958"/>
                    <a:pt x="6327" y="17841"/>
                    <a:pt x="6545" y="17724"/>
                  </a:cubicBezTo>
                  <a:cubicBezTo>
                    <a:pt x="6764" y="17607"/>
                    <a:pt x="6982" y="17491"/>
                    <a:pt x="7200" y="17335"/>
                  </a:cubicBezTo>
                  <a:cubicBezTo>
                    <a:pt x="7309" y="17257"/>
                    <a:pt x="7418" y="17179"/>
                    <a:pt x="7527" y="17101"/>
                  </a:cubicBezTo>
                  <a:cubicBezTo>
                    <a:pt x="7636" y="17023"/>
                    <a:pt x="7709" y="16946"/>
                    <a:pt x="7818" y="16868"/>
                  </a:cubicBezTo>
                  <a:cubicBezTo>
                    <a:pt x="8036" y="16712"/>
                    <a:pt x="8255" y="16556"/>
                    <a:pt x="8473" y="16362"/>
                  </a:cubicBezTo>
                  <a:cubicBezTo>
                    <a:pt x="8509" y="16362"/>
                    <a:pt x="8509" y="16323"/>
                    <a:pt x="8509" y="16323"/>
                  </a:cubicBezTo>
                  <a:cubicBezTo>
                    <a:pt x="8509" y="16323"/>
                    <a:pt x="8509" y="16323"/>
                    <a:pt x="8509" y="16323"/>
                  </a:cubicBezTo>
                  <a:cubicBezTo>
                    <a:pt x="8545" y="16284"/>
                    <a:pt x="8582" y="16284"/>
                    <a:pt x="8655" y="16245"/>
                  </a:cubicBezTo>
                  <a:cubicBezTo>
                    <a:pt x="8764" y="16167"/>
                    <a:pt x="8836" y="16128"/>
                    <a:pt x="8945" y="16051"/>
                  </a:cubicBezTo>
                  <a:cubicBezTo>
                    <a:pt x="9018" y="16012"/>
                    <a:pt x="9127" y="15934"/>
                    <a:pt x="9200" y="15895"/>
                  </a:cubicBezTo>
                  <a:cubicBezTo>
                    <a:pt x="9345" y="15817"/>
                    <a:pt x="9455" y="15739"/>
                    <a:pt x="9600" y="15622"/>
                  </a:cubicBezTo>
                  <a:cubicBezTo>
                    <a:pt x="9709" y="15545"/>
                    <a:pt x="9818" y="15467"/>
                    <a:pt x="9927" y="15428"/>
                  </a:cubicBezTo>
                  <a:cubicBezTo>
                    <a:pt x="9964" y="15389"/>
                    <a:pt x="10000" y="15389"/>
                    <a:pt x="10036" y="15350"/>
                  </a:cubicBezTo>
                  <a:cubicBezTo>
                    <a:pt x="10109" y="15389"/>
                    <a:pt x="10145" y="15389"/>
                    <a:pt x="10218" y="15428"/>
                  </a:cubicBezTo>
                  <a:cubicBezTo>
                    <a:pt x="10509" y="15467"/>
                    <a:pt x="10764" y="15272"/>
                    <a:pt x="10873" y="15000"/>
                  </a:cubicBezTo>
                  <a:cubicBezTo>
                    <a:pt x="10909" y="14961"/>
                    <a:pt x="10909" y="14883"/>
                    <a:pt x="10909" y="14844"/>
                  </a:cubicBezTo>
                  <a:cubicBezTo>
                    <a:pt x="11091" y="14727"/>
                    <a:pt x="11273" y="14611"/>
                    <a:pt x="11418" y="14494"/>
                  </a:cubicBezTo>
                  <a:cubicBezTo>
                    <a:pt x="11636" y="14377"/>
                    <a:pt x="11818" y="14221"/>
                    <a:pt x="12036" y="14066"/>
                  </a:cubicBezTo>
                  <a:cubicBezTo>
                    <a:pt x="12291" y="13910"/>
                    <a:pt x="12545" y="13754"/>
                    <a:pt x="12800" y="13599"/>
                  </a:cubicBezTo>
                  <a:cubicBezTo>
                    <a:pt x="13018" y="13482"/>
                    <a:pt x="13236" y="13326"/>
                    <a:pt x="13418" y="13209"/>
                  </a:cubicBezTo>
                  <a:cubicBezTo>
                    <a:pt x="13636" y="13093"/>
                    <a:pt x="13855" y="12937"/>
                    <a:pt x="14073" y="12820"/>
                  </a:cubicBezTo>
                  <a:cubicBezTo>
                    <a:pt x="14509" y="12587"/>
                    <a:pt x="14909" y="12314"/>
                    <a:pt x="15309" y="12042"/>
                  </a:cubicBezTo>
                  <a:cubicBezTo>
                    <a:pt x="15527" y="11886"/>
                    <a:pt x="15782" y="11731"/>
                    <a:pt x="16000" y="11575"/>
                  </a:cubicBezTo>
                  <a:cubicBezTo>
                    <a:pt x="16036" y="11575"/>
                    <a:pt x="16036" y="11536"/>
                    <a:pt x="16073" y="11536"/>
                  </a:cubicBezTo>
                  <a:cubicBezTo>
                    <a:pt x="16109" y="11536"/>
                    <a:pt x="16145" y="11575"/>
                    <a:pt x="16182" y="11575"/>
                  </a:cubicBezTo>
                  <a:cubicBezTo>
                    <a:pt x="16473" y="11614"/>
                    <a:pt x="16727" y="11419"/>
                    <a:pt x="16836" y="11147"/>
                  </a:cubicBezTo>
                  <a:cubicBezTo>
                    <a:pt x="16873" y="11069"/>
                    <a:pt x="16873" y="11030"/>
                    <a:pt x="16873" y="10952"/>
                  </a:cubicBezTo>
                  <a:cubicBezTo>
                    <a:pt x="17127" y="10758"/>
                    <a:pt x="17418" y="10563"/>
                    <a:pt x="17673" y="10368"/>
                  </a:cubicBezTo>
                  <a:cubicBezTo>
                    <a:pt x="17891" y="10252"/>
                    <a:pt x="18073" y="10135"/>
                    <a:pt x="18291" y="10018"/>
                  </a:cubicBezTo>
                  <a:cubicBezTo>
                    <a:pt x="18509" y="9901"/>
                    <a:pt x="18727" y="9785"/>
                    <a:pt x="18945" y="9668"/>
                  </a:cubicBezTo>
                  <a:cubicBezTo>
                    <a:pt x="19164" y="9551"/>
                    <a:pt x="19345" y="9434"/>
                    <a:pt x="19564" y="9318"/>
                  </a:cubicBezTo>
                  <a:cubicBezTo>
                    <a:pt x="19600" y="9279"/>
                    <a:pt x="19673" y="9279"/>
                    <a:pt x="19709" y="9240"/>
                  </a:cubicBezTo>
                  <a:cubicBezTo>
                    <a:pt x="19709" y="9201"/>
                    <a:pt x="19745" y="9162"/>
                    <a:pt x="19745" y="9123"/>
                  </a:cubicBezTo>
                  <a:cubicBezTo>
                    <a:pt x="19818" y="9084"/>
                    <a:pt x="19891" y="9045"/>
                    <a:pt x="19964" y="9006"/>
                  </a:cubicBezTo>
                  <a:cubicBezTo>
                    <a:pt x="19964" y="9006"/>
                    <a:pt x="20000" y="8967"/>
                    <a:pt x="20000" y="8967"/>
                  </a:cubicBezTo>
                  <a:cubicBezTo>
                    <a:pt x="20036" y="8967"/>
                    <a:pt x="20073" y="8967"/>
                    <a:pt x="20073" y="9006"/>
                  </a:cubicBezTo>
                  <a:cubicBezTo>
                    <a:pt x="20364" y="9045"/>
                    <a:pt x="20655" y="8851"/>
                    <a:pt x="20727" y="8539"/>
                  </a:cubicBezTo>
                  <a:cubicBezTo>
                    <a:pt x="20764" y="8500"/>
                    <a:pt x="20836" y="8461"/>
                    <a:pt x="20873" y="8461"/>
                  </a:cubicBezTo>
                  <a:cubicBezTo>
                    <a:pt x="20945" y="8422"/>
                    <a:pt x="21018" y="8383"/>
                    <a:pt x="21091" y="8306"/>
                  </a:cubicBezTo>
                  <a:cubicBezTo>
                    <a:pt x="21127" y="8267"/>
                    <a:pt x="21164" y="8228"/>
                    <a:pt x="21200" y="8228"/>
                  </a:cubicBezTo>
                  <a:cubicBezTo>
                    <a:pt x="21236" y="8189"/>
                    <a:pt x="21273" y="8150"/>
                    <a:pt x="21309" y="8111"/>
                  </a:cubicBezTo>
                  <a:cubicBezTo>
                    <a:pt x="21345" y="8072"/>
                    <a:pt x="21345" y="8072"/>
                    <a:pt x="21382" y="8033"/>
                  </a:cubicBezTo>
                  <a:cubicBezTo>
                    <a:pt x="21418" y="7994"/>
                    <a:pt x="21455" y="7994"/>
                    <a:pt x="21491" y="7955"/>
                  </a:cubicBezTo>
                  <a:cubicBezTo>
                    <a:pt x="21491" y="7955"/>
                    <a:pt x="21491" y="7955"/>
                    <a:pt x="21491" y="7955"/>
                  </a:cubicBezTo>
                  <a:cubicBezTo>
                    <a:pt x="21491" y="7955"/>
                    <a:pt x="21527" y="7955"/>
                    <a:pt x="21527" y="7916"/>
                  </a:cubicBezTo>
                  <a:cubicBezTo>
                    <a:pt x="21564" y="7839"/>
                    <a:pt x="21600" y="7761"/>
                    <a:pt x="21600" y="7644"/>
                  </a:cubicBezTo>
                  <a:cubicBezTo>
                    <a:pt x="21600" y="7566"/>
                    <a:pt x="21564" y="7527"/>
                    <a:pt x="21527" y="7488"/>
                  </a:cubicBezTo>
                  <a:cubicBezTo>
                    <a:pt x="21491" y="7411"/>
                    <a:pt x="21382" y="7372"/>
                    <a:pt x="21309" y="7372"/>
                  </a:cubicBezTo>
                  <a:cubicBezTo>
                    <a:pt x="21273" y="7372"/>
                    <a:pt x="21236" y="7372"/>
                    <a:pt x="21236" y="7372"/>
                  </a:cubicBezTo>
                  <a:cubicBezTo>
                    <a:pt x="21200" y="7372"/>
                    <a:pt x="21164" y="7372"/>
                    <a:pt x="21164" y="7411"/>
                  </a:cubicBezTo>
                  <a:cubicBezTo>
                    <a:pt x="21164" y="7411"/>
                    <a:pt x="21164" y="7411"/>
                    <a:pt x="21164" y="7411"/>
                  </a:cubicBezTo>
                  <a:cubicBezTo>
                    <a:pt x="21055" y="7255"/>
                    <a:pt x="20909" y="7060"/>
                    <a:pt x="20800" y="6905"/>
                  </a:cubicBezTo>
                  <a:cubicBezTo>
                    <a:pt x="20655" y="6710"/>
                    <a:pt x="20509" y="6515"/>
                    <a:pt x="20364" y="6321"/>
                  </a:cubicBezTo>
                  <a:cubicBezTo>
                    <a:pt x="20182" y="6087"/>
                    <a:pt x="20036" y="5854"/>
                    <a:pt x="19855" y="5620"/>
                  </a:cubicBezTo>
                  <a:cubicBezTo>
                    <a:pt x="19709" y="5426"/>
                    <a:pt x="19600" y="5231"/>
                    <a:pt x="19455" y="5036"/>
                  </a:cubicBezTo>
                  <a:cubicBezTo>
                    <a:pt x="19164" y="4608"/>
                    <a:pt x="18873" y="4141"/>
                    <a:pt x="18545" y="3713"/>
                  </a:cubicBezTo>
                  <a:cubicBezTo>
                    <a:pt x="18364" y="3480"/>
                    <a:pt x="18182" y="3246"/>
                    <a:pt x="18000" y="3013"/>
                  </a:cubicBezTo>
                  <a:cubicBezTo>
                    <a:pt x="17855" y="2818"/>
                    <a:pt x="17673" y="2623"/>
                    <a:pt x="17527" y="2429"/>
                  </a:cubicBezTo>
                  <a:cubicBezTo>
                    <a:pt x="17382" y="2234"/>
                    <a:pt x="17200" y="2040"/>
                    <a:pt x="17055" y="1845"/>
                  </a:cubicBezTo>
                  <a:cubicBezTo>
                    <a:pt x="16909" y="1651"/>
                    <a:pt x="16764" y="1456"/>
                    <a:pt x="16582" y="1222"/>
                  </a:cubicBezTo>
                  <a:cubicBezTo>
                    <a:pt x="16473" y="1106"/>
                    <a:pt x="16400" y="989"/>
                    <a:pt x="16291" y="872"/>
                  </a:cubicBezTo>
                  <a:cubicBezTo>
                    <a:pt x="16218" y="755"/>
                    <a:pt x="16109" y="639"/>
                    <a:pt x="16036" y="561"/>
                  </a:cubicBezTo>
                  <a:cubicBezTo>
                    <a:pt x="16000" y="522"/>
                    <a:pt x="16000" y="483"/>
                    <a:pt x="15964" y="483"/>
                  </a:cubicBezTo>
                  <a:cubicBezTo>
                    <a:pt x="16036" y="405"/>
                    <a:pt x="16073" y="327"/>
                    <a:pt x="16036" y="249"/>
                  </a:cubicBezTo>
                  <a:cubicBezTo>
                    <a:pt x="16036" y="172"/>
                    <a:pt x="16000" y="94"/>
                    <a:pt x="15927" y="55"/>
                  </a:cubicBezTo>
                  <a:cubicBezTo>
                    <a:pt x="15891" y="16"/>
                    <a:pt x="15818" y="-23"/>
                    <a:pt x="15745" y="16"/>
                  </a:cubicBezTo>
                  <a:cubicBezTo>
                    <a:pt x="15745" y="16"/>
                    <a:pt x="15745" y="16"/>
                    <a:pt x="15745" y="16"/>
                  </a:cubicBezTo>
                  <a:cubicBezTo>
                    <a:pt x="15709" y="16"/>
                    <a:pt x="15673" y="55"/>
                    <a:pt x="15636" y="55"/>
                  </a:cubicBezTo>
                  <a:cubicBezTo>
                    <a:pt x="15491" y="133"/>
                    <a:pt x="15345" y="211"/>
                    <a:pt x="15200" y="288"/>
                  </a:cubicBezTo>
                  <a:cubicBezTo>
                    <a:pt x="15127" y="366"/>
                    <a:pt x="15018" y="405"/>
                    <a:pt x="14945" y="444"/>
                  </a:cubicBezTo>
                  <a:close/>
                  <a:moveTo>
                    <a:pt x="14473" y="1495"/>
                  </a:moveTo>
                  <a:cubicBezTo>
                    <a:pt x="14618" y="1378"/>
                    <a:pt x="14764" y="1300"/>
                    <a:pt x="14909" y="1183"/>
                  </a:cubicBezTo>
                  <a:cubicBezTo>
                    <a:pt x="15018" y="1106"/>
                    <a:pt x="15127" y="1028"/>
                    <a:pt x="15273" y="950"/>
                  </a:cubicBezTo>
                  <a:cubicBezTo>
                    <a:pt x="15382" y="1106"/>
                    <a:pt x="15491" y="1261"/>
                    <a:pt x="15600" y="1417"/>
                  </a:cubicBezTo>
                  <a:cubicBezTo>
                    <a:pt x="15927" y="1884"/>
                    <a:pt x="16255" y="2312"/>
                    <a:pt x="16582" y="2779"/>
                  </a:cubicBezTo>
                  <a:cubicBezTo>
                    <a:pt x="16582" y="2779"/>
                    <a:pt x="16618" y="2818"/>
                    <a:pt x="16618" y="2818"/>
                  </a:cubicBezTo>
                  <a:cubicBezTo>
                    <a:pt x="16582" y="2818"/>
                    <a:pt x="16545" y="2818"/>
                    <a:pt x="16509" y="2818"/>
                  </a:cubicBezTo>
                  <a:cubicBezTo>
                    <a:pt x="16473" y="2818"/>
                    <a:pt x="16400" y="2818"/>
                    <a:pt x="16364" y="2818"/>
                  </a:cubicBezTo>
                  <a:cubicBezTo>
                    <a:pt x="16255" y="2818"/>
                    <a:pt x="16182" y="2779"/>
                    <a:pt x="16073" y="2779"/>
                  </a:cubicBezTo>
                  <a:cubicBezTo>
                    <a:pt x="15818" y="2740"/>
                    <a:pt x="15564" y="2662"/>
                    <a:pt x="15309" y="2623"/>
                  </a:cubicBezTo>
                  <a:cubicBezTo>
                    <a:pt x="15127" y="2585"/>
                    <a:pt x="14982" y="2546"/>
                    <a:pt x="14800" y="2468"/>
                  </a:cubicBezTo>
                  <a:cubicBezTo>
                    <a:pt x="14655" y="2429"/>
                    <a:pt x="14473" y="2351"/>
                    <a:pt x="14327" y="2312"/>
                  </a:cubicBezTo>
                  <a:cubicBezTo>
                    <a:pt x="14109" y="2234"/>
                    <a:pt x="13927" y="2156"/>
                    <a:pt x="13709" y="2118"/>
                  </a:cubicBezTo>
                  <a:cubicBezTo>
                    <a:pt x="13855" y="2001"/>
                    <a:pt x="14000" y="1884"/>
                    <a:pt x="14145" y="1767"/>
                  </a:cubicBezTo>
                  <a:cubicBezTo>
                    <a:pt x="14182" y="1767"/>
                    <a:pt x="14182" y="1728"/>
                    <a:pt x="14218" y="1728"/>
                  </a:cubicBezTo>
                  <a:cubicBezTo>
                    <a:pt x="14291" y="1651"/>
                    <a:pt x="14400" y="1573"/>
                    <a:pt x="14473" y="1495"/>
                  </a:cubicBezTo>
                  <a:close/>
                  <a:moveTo>
                    <a:pt x="17600" y="4219"/>
                  </a:moveTo>
                  <a:cubicBezTo>
                    <a:pt x="17709" y="4375"/>
                    <a:pt x="17818" y="4531"/>
                    <a:pt x="17964" y="4725"/>
                  </a:cubicBezTo>
                  <a:cubicBezTo>
                    <a:pt x="18182" y="4998"/>
                    <a:pt x="18400" y="5309"/>
                    <a:pt x="18618" y="5581"/>
                  </a:cubicBezTo>
                  <a:cubicBezTo>
                    <a:pt x="18618" y="5581"/>
                    <a:pt x="18618" y="5620"/>
                    <a:pt x="18655" y="5620"/>
                  </a:cubicBezTo>
                  <a:cubicBezTo>
                    <a:pt x="18655" y="5620"/>
                    <a:pt x="18655" y="5620"/>
                    <a:pt x="18655" y="5620"/>
                  </a:cubicBezTo>
                  <a:cubicBezTo>
                    <a:pt x="18509" y="5581"/>
                    <a:pt x="18364" y="5542"/>
                    <a:pt x="18218" y="5503"/>
                  </a:cubicBezTo>
                  <a:cubicBezTo>
                    <a:pt x="18218" y="5503"/>
                    <a:pt x="18218" y="5503"/>
                    <a:pt x="18218" y="5503"/>
                  </a:cubicBezTo>
                  <a:cubicBezTo>
                    <a:pt x="17709" y="5348"/>
                    <a:pt x="17236" y="5192"/>
                    <a:pt x="16727" y="5036"/>
                  </a:cubicBezTo>
                  <a:cubicBezTo>
                    <a:pt x="15927" y="4764"/>
                    <a:pt x="15091" y="4453"/>
                    <a:pt x="14291" y="4180"/>
                  </a:cubicBezTo>
                  <a:cubicBezTo>
                    <a:pt x="13891" y="4025"/>
                    <a:pt x="13527" y="3908"/>
                    <a:pt x="13127" y="3752"/>
                  </a:cubicBezTo>
                  <a:cubicBezTo>
                    <a:pt x="12945" y="3674"/>
                    <a:pt x="12727" y="3635"/>
                    <a:pt x="12545" y="3558"/>
                  </a:cubicBezTo>
                  <a:cubicBezTo>
                    <a:pt x="12436" y="3519"/>
                    <a:pt x="12327" y="3519"/>
                    <a:pt x="12182" y="3480"/>
                  </a:cubicBezTo>
                  <a:cubicBezTo>
                    <a:pt x="12073" y="3480"/>
                    <a:pt x="11927" y="3480"/>
                    <a:pt x="11818" y="3480"/>
                  </a:cubicBezTo>
                  <a:cubicBezTo>
                    <a:pt x="11818" y="3480"/>
                    <a:pt x="11818" y="3480"/>
                    <a:pt x="11818" y="3480"/>
                  </a:cubicBezTo>
                  <a:cubicBezTo>
                    <a:pt x="11673" y="3519"/>
                    <a:pt x="11636" y="3713"/>
                    <a:pt x="11745" y="3791"/>
                  </a:cubicBezTo>
                  <a:cubicBezTo>
                    <a:pt x="11964" y="3947"/>
                    <a:pt x="12218" y="4063"/>
                    <a:pt x="12436" y="4141"/>
                  </a:cubicBezTo>
                  <a:cubicBezTo>
                    <a:pt x="12691" y="4219"/>
                    <a:pt x="12909" y="4297"/>
                    <a:pt x="13164" y="4414"/>
                  </a:cubicBezTo>
                  <a:cubicBezTo>
                    <a:pt x="13964" y="4686"/>
                    <a:pt x="14764" y="4959"/>
                    <a:pt x="15564" y="5231"/>
                  </a:cubicBezTo>
                  <a:cubicBezTo>
                    <a:pt x="15964" y="5348"/>
                    <a:pt x="16364" y="5503"/>
                    <a:pt x="16727" y="5659"/>
                  </a:cubicBezTo>
                  <a:cubicBezTo>
                    <a:pt x="16873" y="5698"/>
                    <a:pt x="17018" y="5776"/>
                    <a:pt x="17164" y="5815"/>
                  </a:cubicBezTo>
                  <a:cubicBezTo>
                    <a:pt x="17200" y="5854"/>
                    <a:pt x="17273" y="5854"/>
                    <a:pt x="17309" y="5893"/>
                  </a:cubicBezTo>
                  <a:cubicBezTo>
                    <a:pt x="17527" y="6009"/>
                    <a:pt x="17709" y="6087"/>
                    <a:pt x="17927" y="6204"/>
                  </a:cubicBezTo>
                  <a:cubicBezTo>
                    <a:pt x="18073" y="6282"/>
                    <a:pt x="18182" y="6360"/>
                    <a:pt x="18327" y="6438"/>
                  </a:cubicBezTo>
                  <a:cubicBezTo>
                    <a:pt x="18364" y="6476"/>
                    <a:pt x="18436" y="6515"/>
                    <a:pt x="18473" y="6554"/>
                  </a:cubicBezTo>
                  <a:cubicBezTo>
                    <a:pt x="18473" y="6554"/>
                    <a:pt x="18509" y="6593"/>
                    <a:pt x="18509" y="6593"/>
                  </a:cubicBezTo>
                  <a:cubicBezTo>
                    <a:pt x="18545" y="6632"/>
                    <a:pt x="18545" y="6671"/>
                    <a:pt x="18582" y="6749"/>
                  </a:cubicBezTo>
                  <a:cubicBezTo>
                    <a:pt x="18618" y="6788"/>
                    <a:pt x="18655" y="6827"/>
                    <a:pt x="18691" y="6866"/>
                  </a:cubicBezTo>
                  <a:cubicBezTo>
                    <a:pt x="18764" y="6943"/>
                    <a:pt x="18873" y="6982"/>
                    <a:pt x="18982" y="6982"/>
                  </a:cubicBezTo>
                  <a:cubicBezTo>
                    <a:pt x="19164" y="7021"/>
                    <a:pt x="19309" y="6943"/>
                    <a:pt x="19455" y="6827"/>
                  </a:cubicBezTo>
                  <a:cubicBezTo>
                    <a:pt x="19455" y="6827"/>
                    <a:pt x="19455" y="6866"/>
                    <a:pt x="19491" y="6866"/>
                  </a:cubicBezTo>
                  <a:cubicBezTo>
                    <a:pt x="19709" y="7177"/>
                    <a:pt x="19927" y="7488"/>
                    <a:pt x="20145" y="7761"/>
                  </a:cubicBezTo>
                  <a:cubicBezTo>
                    <a:pt x="20073" y="7761"/>
                    <a:pt x="19964" y="7800"/>
                    <a:pt x="19891" y="7839"/>
                  </a:cubicBezTo>
                  <a:cubicBezTo>
                    <a:pt x="19818" y="7839"/>
                    <a:pt x="19782" y="7839"/>
                    <a:pt x="19709" y="7800"/>
                  </a:cubicBezTo>
                  <a:cubicBezTo>
                    <a:pt x="19564" y="7761"/>
                    <a:pt x="19455" y="7722"/>
                    <a:pt x="19309" y="7722"/>
                  </a:cubicBezTo>
                  <a:cubicBezTo>
                    <a:pt x="18545" y="7488"/>
                    <a:pt x="17782" y="7216"/>
                    <a:pt x="17018" y="6943"/>
                  </a:cubicBezTo>
                  <a:cubicBezTo>
                    <a:pt x="16255" y="6671"/>
                    <a:pt x="15527" y="6360"/>
                    <a:pt x="14800" y="6009"/>
                  </a:cubicBezTo>
                  <a:cubicBezTo>
                    <a:pt x="14000" y="5659"/>
                    <a:pt x="13200" y="5348"/>
                    <a:pt x="12436" y="5075"/>
                  </a:cubicBezTo>
                  <a:cubicBezTo>
                    <a:pt x="12036" y="4920"/>
                    <a:pt x="11636" y="4764"/>
                    <a:pt x="11236" y="4647"/>
                  </a:cubicBezTo>
                  <a:cubicBezTo>
                    <a:pt x="11055" y="4569"/>
                    <a:pt x="10873" y="4531"/>
                    <a:pt x="10691" y="4453"/>
                  </a:cubicBezTo>
                  <a:cubicBezTo>
                    <a:pt x="10618" y="4414"/>
                    <a:pt x="10545" y="4414"/>
                    <a:pt x="10436" y="4375"/>
                  </a:cubicBezTo>
                  <a:cubicBezTo>
                    <a:pt x="10473" y="4336"/>
                    <a:pt x="10509" y="4297"/>
                    <a:pt x="10545" y="4258"/>
                  </a:cubicBezTo>
                  <a:cubicBezTo>
                    <a:pt x="10691" y="4141"/>
                    <a:pt x="10836" y="4025"/>
                    <a:pt x="11018" y="3908"/>
                  </a:cubicBezTo>
                  <a:cubicBezTo>
                    <a:pt x="11164" y="3791"/>
                    <a:pt x="11309" y="3713"/>
                    <a:pt x="11455" y="3596"/>
                  </a:cubicBezTo>
                  <a:cubicBezTo>
                    <a:pt x="11564" y="3519"/>
                    <a:pt x="11709" y="3441"/>
                    <a:pt x="11818" y="3363"/>
                  </a:cubicBezTo>
                  <a:cubicBezTo>
                    <a:pt x="11964" y="3285"/>
                    <a:pt x="12109" y="3207"/>
                    <a:pt x="12218" y="3129"/>
                  </a:cubicBezTo>
                  <a:cubicBezTo>
                    <a:pt x="12364" y="3052"/>
                    <a:pt x="12509" y="2935"/>
                    <a:pt x="12655" y="2857"/>
                  </a:cubicBezTo>
                  <a:cubicBezTo>
                    <a:pt x="12800" y="2779"/>
                    <a:pt x="12945" y="2662"/>
                    <a:pt x="13091" y="2585"/>
                  </a:cubicBezTo>
                  <a:cubicBezTo>
                    <a:pt x="13127" y="2546"/>
                    <a:pt x="13164" y="2507"/>
                    <a:pt x="13236" y="2468"/>
                  </a:cubicBezTo>
                  <a:cubicBezTo>
                    <a:pt x="13855" y="2740"/>
                    <a:pt x="14509" y="2974"/>
                    <a:pt x="15127" y="3168"/>
                  </a:cubicBezTo>
                  <a:cubicBezTo>
                    <a:pt x="15309" y="3246"/>
                    <a:pt x="15527" y="3285"/>
                    <a:pt x="15709" y="3363"/>
                  </a:cubicBezTo>
                  <a:cubicBezTo>
                    <a:pt x="15891" y="3402"/>
                    <a:pt x="16036" y="3480"/>
                    <a:pt x="16218" y="3558"/>
                  </a:cubicBezTo>
                  <a:cubicBezTo>
                    <a:pt x="16473" y="3635"/>
                    <a:pt x="16691" y="3752"/>
                    <a:pt x="16945" y="3869"/>
                  </a:cubicBezTo>
                  <a:cubicBezTo>
                    <a:pt x="17055" y="4025"/>
                    <a:pt x="17273" y="4102"/>
                    <a:pt x="17455" y="4102"/>
                  </a:cubicBezTo>
                  <a:cubicBezTo>
                    <a:pt x="17527" y="4102"/>
                    <a:pt x="17564" y="4141"/>
                    <a:pt x="17600" y="4219"/>
                  </a:cubicBezTo>
                  <a:close/>
                  <a:moveTo>
                    <a:pt x="14764" y="11692"/>
                  </a:moveTo>
                  <a:cubicBezTo>
                    <a:pt x="14582" y="11808"/>
                    <a:pt x="14436" y="11886"/>
                    <a:pt x="14255" y="12003"/>
                  </a:cubicBezTo>
                  <a:cubicBezTo>
                    <a:pt x="14182" y="11886"/>
                    <a:pt x="14073" y="11808"/>
                    <a:pt x="13964" y="11731"/>
                  </a:cubicBezTo>
                  <a:cubicBezTo>
                    <a:pt x="13855" y="11692"/>
                    <a:pt x="13709" y="11692"/>
                    <a:pt x="13600" y="11692"/>
                  </a:cubicBezTo>
                  <a:cubicBezTo>
                    <a:pt x="13418" y="11653"/>
                    <a:pt x="13273" y="11575"/>
                    <a:pt x="13091" y="11536"/>
                  </a:cubicBezTo>
                  <a:cubicBezTo>
                    <a:pt x="12873" y="11458"/>
                    <a:pt x="12655" y="11380"/>
                    <a:pt x="12436" y="11302"/>
                  </a:cubicBezTo>
                  <a:cubicBezTo>
                    <a:pt x="12073" y="11147"/>
                    <a:pt x="11709" y="10991"/>
                    <a:pt x="11345" y="10874"/>
                  </a:cubicBezTo>
                  <a:cubicBezTo>
                    <a:pt x="10945" y="10719"/>
                    <a:pt x="10545" y="10563"/>
                    <a:pt x="10145" y="10368"/>
                  </a:cubicBezTo>
                  <a:cubicBezTo>
                    <a:pt x="9709" y="10174"/>
                    <a:pt x="9309" y="10018"/>
                    <a:pt x="8873" y="9823"/>
                  </a:cubicBezTo>
                  <a:cubicBezTo>
                    <a:pt x="8073" y="9473"/>
                    <a:pt x="7273" y="9123"/>
                    <a:pt x="6473" y="8812"/>
                  </a:cubicBezTo>
                  <a:cubicBezTo>
                    <a:pt x="6073" y="8656"/>
                    <a:pt x="5673" y="8539"/>
                    <a:pt x="5309" y="8383"/>
                  </a:cubicBezTo>
                  <a:cubicBezTo>
                    <a:pt x="5127" y="8306"/>
                    <a:pt x="4909" y="8267"/>
                    <a:pt x="4727" y="8189"/>
                  </a:cubicBezTo>
                  <a:cubicBezTo>
                    <a:pt x="4727" y="8189"/>
                    <a:pt x="4727" y="8189"/>
                    <a:pt x="4764" y="8189"/>
                  </a:cubicBezTo>
                  <a:cubicBezTo>
                    <a:pt x="5091" y="7994"/>
                    <a:pt x="5382" y="7761"/>
                    <a:pt x="5709" y="7566"/>
                  </a:cubicBezTo>
                  <a:cubicBezTo>
                    <a:pt x="5855" y="7488"/>
                    <a:pt x="6000" y="7372"/>
                    <a:pt x="6145" y="7294"/>
                  </a:cubicBezTo>
                  <a:cubicBezTo>
                    <a:pt x="6327" y="7177"/>
                    <a:pt x="6509" y="7060"/>
                    <a:pt x="6691" y="6943"/>
                  </a:cubicBezTo>
                  <a:cubicBezTo>
                    <a:pt x="6982" y="6749"/>
                    <a:pt x="7309" y="6515"/>
                    <a:pt x="7600" y="6321"/>
                  </a:cubicBezTo>
                  <a:cubicBezTo>
                    <a:pt x="7673" y="6282"/>
                    <a:pt x="7745" y="6204"/>
                    <a:pt x="7818" y="6165"/>
                  </a:cubicBezTo>
                  <a:cubicBezTo>
                    <a:pt x="7964" y="6048"/>
                    <a:pt x="8145" y="5971"/>
                    <a:pt x="8291" y="5854"/>
                  </a:cubicBezTo>
                  <a:cubicBezTo>
                    <a:pt x="8327" y="5815"/>
                    <a:pt x="8364" y="5815"/>
                    <a:pt x="8400" y="5776"/>
                  </a:cubicBezTo>
                  <a:cubicBezTo>
                    <a:pt x="8655" y="5893"/>
                    <a:pt x="8909" y="5971"/>
                    <a:pt x="9164" y="6087"/>
                  </a:cubicBezTo>
                  <a:cubicBezTo>
                    <a:pt x="9345" y="6165"/>
                    <a:pt x="9564" y="6243"/>
                    <a:pt x="9745" y="6282"/>
                  </a:cubicBezTo>
                  <a:cubicBezTo>
                    <a:pt x="9964" y="6360"/>
                    <a:pt x="10182" y="6438"/>
                    <a:pt x="10400" y="6515"/>
                  </a:cubicBezTo>
                  <a:cubicBezTo>
                    <a:pt x="10836" y="6671"/>
                    <a:pt x="11273" y="6866"/>
                    <a:pt x="11673" y="7021"/>
                  </a:cubicBezTo>
                  <a:cubicBezTo>
                    <a:pt x="12036" y="7177"/>
                    <a:pt x="12400" y="7333"/>
                    <a:pt x="12764" y="7488"/>
                  </a:cubicBezTo>
                  <a:cubicBezTo>
                    <a:pt x="13164" y="7683"/>
                    <a:pt x="13564" y="7839"/>
                    <a:pt x="14000" y="8033"/>
                  </a:cubicBezTo>
                  <a:cubicBezTo>
                    <a:pt x="14436" y="8228"/>
                    <a:pt x="14873" y="8383"/>
                    <a:pt x="15309" y="8578"/>
                  </a:cubicBezTo>
                  <a:cubicBezTo>
                    <a:pt x="15455" y="8656"/>
                    <a:pt x="15636" y="8734"/>
                    <a:pt x="15782" y="8773"/>
                  </a:cubicBezTo>
                  <a:cubicBezTo>
                    <a:pt x="15964" y="8851"/>
                    <a:pt x="16182" y="8967"/>
                    <a:pt x="16364" y="9045"/>
                  </a:cubicBezTo>
                  <a:cubicBezTo>
                    <a:pt x="16582" y="9162"/>
                    <a:pt x="16800" y="9279"/>
                    <a:pt x="17018" y="9395"/>
                  </a:cubicBezTo>
                  <a:cubicBezTo>
                    <a:pt x="17164" y="9473"/>
                    <a:pt x="17309" y="9551"/>
                    <a:pt x="17455" y="9629"/>
                  </a:cubicBezTo>
                  <a:cubicBezTo>
                    <a:pt x="17491" y="9629"/>
                    <a:pt x="17491" y="9668"/>
                    <a:pt x="17527" y="9668"/>
                  </a:cubicBezTo>
                  <a:cubicBezTo>
                    <a:pt x="17527" y="9668"/>
                    <a:pt x="17527" y="9668"/>
                    <a:pt x="17527" y="9668"/>
                  </a:cubicBezTo>
                  <a:cubicBezTo>
                    <a:pt x="17418" y="9707"/>
                    <a:pt x="17345" y="9785"/>
                    <a:pt x="17236" y="9823"/>
                  </a:cubicBezTo>
                  <a:cubicBezTo>
                    <a:pt x="17018" y="9940"/>
                    <a:pt x="16800" y="10096"/>
                    <a:pt x="16582" y="10252"/>
                  </a:cubicBezTo>
                  <a:cubicBezTo>
                    <a:pt x="16473" y="10213"/>
                    <a:pt x="16364" y="10213"/>
                    <a:pt x="16255" y="10252"/>
                  </a:cubicBezTo>
                  <a:cubicBezTo>
                    <a:pt x="16182" y="10252"/>
                    <a:pt x="16109" y="10213"/>
                    <a:pt x="16073" y="10213"/>
                  </a:cubicBezTo>
                  <a:cubicBezTo>
                    <a:pt x="15891" y="10174"/>
                    <a:pt x="15745" y="10096"/>
                    <a:pt x="15564" y="10057"/>
                  </a:cubicBezTo>
                  <a:cubicBezTo>
                    <a:pt x="15382" y="9979"/>
                    <a:pt x="15200" y="9940"/>
                    <a:pt x="15018" y="9862"/>
                  </a:cubicBezTo>
                  <a:cubicBezTo>
                    <a:pt x="14655" y="9746"/>
                    <a:pt x="14291" y="9590"/>
                    <a:pt x="13964" y="9473"/>
                  </a:cubicBezTo>
                  <a:cubicBezTo>
                    <a:pt x="13636" y="9356"/>
                    <a:pt x="13273" y="9201"/>
                    <a:pt x="12945" y="9084"/>
                  </a:cubicBezTo>
                  <a:cubicBezTo>
                    <a:pt x="12582" y="8928"/>
                    <a:pt x="12255" y="8812"/>
                    <a:pt x="11891" y="8656"/>
                  </a:cubicBezTo>
                  <a:cubicBezTo>
                    <a:pt x="11709" y="8578"/>
                    <a:pt x="11527" y="8500"/>
                    <a:pt x="11345" y="8422"/>
                  </a:cubicBezTo>
                  <a:cubicBezTo>
                    <a:pt x="11164" y="8345"/>
                    <a:pt x="11018" y="8306"/>
                    <a:pt x="10836" y="8228"/>
                  </a:cubicBezTo>
                  <a:cubicBezTo>
                    <a:pt x="10582" y="8111"/>
                    <a:pt x="10327" y="7994"/>
                    <a:pt x="10073" y="7878"/>
                  </a:cubicBezTo>
                  <a:cubicBezTo>
                    <a:pt x="9891" y="7800"/>
                    <a:pt x="9745" y="7722"/>
                    <a:pt x="9564" y="7605"/>
                  </a:cubicBezTo>
                  <a:cubicBezTo>
                    <a:pt x="9200" y="7411"/>
                    <a:pt x="8836" y="7216"/>
                    <a:pt x="8436" y="7021"/>
                  </a:cubicBezTo>
                  <a:cubicBezTo>
                    <a:pt x="8327" y="6982"/>
                    <a:pt x="8255" y="6943"/>
                    <a:pt x="8145" y="6905"/>
                  </a:cubicBezTo>
                  <a:cubicBezTo>
                    <a:pt x="8036" y="6866"/>
                    <a:pt x="7964" y="6827"/>
                    <a:pt x="7855" y="6788"/>
                  </a:cubicBezTo>
                  <a:cubicBezTo>
                    <a:pt x="7709" y="6749"/>
                    <a:pt x="7600" y="6710"/>
                    <a:pt x="7455" y="6710"/>
                  </a:cubicBezTo>
                  <a:cubicBezTo>
                    <a:pt x="7345" y="6710"/>
                    <a:pt x="7236" y="6710"/>
                    <a:pt x="7091" y="6710"/>
                  </a:cubicBezTo>
                  <a:cubicBezTo>
                    <a:pt x="7091" y="6710"/>
                    <a:pt x="7091" y="6710"/>
                    <a:pt x="7091" y="6710"/>
                  </a:cubicBezTo>
                  <a:cubicBezTo>
                    <a:pt x="6945" y="6749"/>
                    <a:pt x="6909" y="6943"/>
                    <a:pt x="7018" y="7060"/>
                  </a:cubicBezTo>
                  <a:cubicBezTo>
                    <a:pt x="7164" y="7138"/>
                    <a:pt x="7273" y="7255"/>
                    <a:pt x="7418" y="7333"/>
                  </a:cubicBezTo>
                  <a:cubicBezTo>
                    <a:pt x="7564" y="7411"/>
                    <a:pt x="7745" y="7527"/>
                    <a:pt x="7927" y="7605"/>
                  </a:cubicBezTo>
                  <a:cubicBezTo>
                    <a:pt x="8073" y="7683"/>
                    <a:pt x="8218" y="7761"/>
                    <a:pt x="8364" y="7800"/>
                  </a:cubicBezTo>
                  <a:cubicBezTo>
                    <a:pt x="8509" y="7878"/>
                    <a:pt x="8691" y="7955"/>
                    <a:pt x="8836" y="8033"/>
                  </a:cubicBezTo>
                  <a:cubicBezTo>
                    <a:pt x="9127" y="8189"/>
                    <a:pt x="9418" y="8306"/>
                    <a:pt x="9709" y="8461"/>
                  </a:cubicBezTo>
                  <a:cubicBezTo>
                    <a:pt x="9818" y="8500"/>
                    <a:pt x="9927" y="8539"/>
                    <a:pt x="10036" y="8578"/>
                  </a:cubicBezTo>
                  <a:cubicBezTo>
                    <a:pt x="10218" y="8656"/>
                    <a:pt x="10400" y="8734"/>
                    <a:pt x="10618" y="8812"/>
                  </a:cubicBezTo>
                  <a:cubicBezTo>
                    <a:pt x="10982" y="8967"/>
                    <a:pt x="11345" y="9084"/>
                    <a:pt x="11709" y="9201"/>
                  </a:cubicBezTo>
                  <a:cubicBezTo>
                    <a:pt x="12109" y="9356"/>
                    <a:pt x="12509" y="9473"/>
                    <a:pt x="12909" y="9629"/>
                  </a:cubicBezTo>
                  <a:cubicBezTo>
                    <a:pt x="13345" y="9785"/>
                    <a:pt x="13782" y="9979"/>
                    <a:pt x="14218" y="10135"/>
                  </a:cubicBezTo>
                  <a:cubicBezTo>
                    <a:pt x="14400" y="10213"/>
                    <a:pt x="14582" y="10291"/>
                    <a:pt x="14727" y="10368"/>
                  </a:cubicBezTo>
                  <a:cubicBezTo>
                    <a:pt x="14909" y="10485"/>
                    <a:pt x="15127" y="10563"/>
                    <a:pt x="15309" y="10680"/>
                  </a:cubicBezTo>
                  <a:cubicBezTo>
                    <a:pt x="15455" y="10796"/>
                    <a:pt x="15600" y="10874"/>
                    <a:pt x="15709" y="10991"/>
                  </a:cubicBezTo>
                  <a:cubicBezTo>
                    <a:pt x="15636" y="11069"/>
                    <a:pt x="15527" y="11147"/>
                    <a:pt x="15455" y="11186"/>
                  </a:cubicBezTo>
                  <a:cubicBezTo>
                    <a:pt x="15127" y="11380"/>
                    <a:pt x="14945" y="11536"/>
                    <a:pt x="14764" y="11692"/>
                  </a:cubicBezTo>
                  <a:close/>
                  <a:moveTo>
                    <a:pt x="11964" y="12781"/>
                  </a:moveTo>
                  <a:cubicBezTo>
                    <a:pt x="11818" y="12703"/>
                    <a:pt x="11636" y="12703"/>
                    <a:pt x="11491" y="12781"/>
                  </a:cubicBezTo>
                  <a:cubicBezTo>
                    <a:pt x="11491" y="12781"/>
                    <a:pt x="11491" y="12781"/>
                    <a:pt x="11491" y="12781"/>
                  </a:cubicBezTo>
                  <a:cubicBezTo>
                    <a:pt x="11455" y="12781"/>
                    <a:pt x="11418" y="12781"/>
                    <a:pt x="11418" y="12781"/>
                  </a:cubicBezTo>
                  <a:cubicBezTo>
                    <a:pt x="11345" y="12781"/>
                    <a:pt x="11273" y="12742"/>
                    <a:pt x="11236" y="12742"/>
                  </a:cubicBezTo>
                  <a:cubicBezTo>
                    <a:pt x="11164" y="12703"/>
                    <a:pt x="11055" y="12703"/>
                    <a:pt x="10982" y="12665"/>
                  </a:cubicBezTo>
                  <a:cubicBezTo>
                    <a:pt x="10836" y="12626"/>
                    <a:pt x="10691" y="12587"/>
                    <a:pt x="10545" y="12509"/>
                  </a:cubicBezTo>
                  <a:cubicBezTo>
                    <a:pt x="10436" y="12470"/>
                    <a:pt x="10291" y="12431"/>
                    <a:pt x="10145" y="12392"/>
                  </a:cubicBezTo>
                  <a:cubicBezTo>
                    <a:pt x="9818" y="12275"/>
                    <a:pt x="9491" y="12120"/>
                    <a:pt x="9164" y="12003"/>
                  </a:cubicBezTo>
                  <a:cubicBezTo>
                    <a:pt x="8873" y="11886"/>
                    <a:pt x="8618" y="11769"/>
                    <a:pt x="8327" y="11614"/>
                  </a:cubicBezTo>
                  <a:cubicBezTo>
                    <a:pt x="8073" y="11497"/>
                    <a:pt x="7818" y="11380"/>
                    <a:pt x="7564" y="11263"/>
                  </a:cubicBezTo>
                  <a:cubicBezTo>
                    <a:pt x="7164" y="11069"/>
                    <a:pt x="6727" y="10874"/>
                    <a:pt x="6327" y="10680"/>
                  </a:cubicBezTo>
                  <a:cubicBezTo>
                    <a:pt x="5964" y="10524"/>
                    <a:pt x="5636" y="10329"/>
                    <a:pt x="5273" y="10174"/>
                  </a:cubicBezTo>
                  <a:cubicBezTo>
                    <a:pt x="5127" y="10135"/>
                    <a:pt x="5018" y="10057"/>
                    <a:pt x="4873" y="10018"/>
                  </a:cubicBezTo>
                  <a:cubicBezTo>
                    <a:pt x="4800" y="9979"/>
                    <a:pt x="4727" y="9979"/>
                    <a:pt x="4655" y="9940"/>
                  </a:cubicBezTo>
                  <a:cubicBezTo>
                    <a:pt x="4545" y="9901"/>
                    <a:pt x="4436" y="9862"/>
                    <a:pt x="4364" y="9823"/>
                  </a:cubicBezTo>
                  <a:cubicBezTo>
                    <a:pt x="4255" y="9785"/>
                    <a:pt x="4145" y="9746"/>
                    <a:pt x="4036" y="9707"/>
                  </a:cubicBezTo>
                  <a:cubicBezTo>
                    <a:pt x="3818" y="9629"/>
                    <a:pt x="3600" y="9590"/>
                    <a:pt x="3418" y="9551"/>
                  </a:cubicBezTo>
                  <a:cubicBezTo>
                    <a:pt x="3236" y="9512"/>
                    <a:pt x="3018" y="9473"/>
                    <a:pt x="2836" y="9512"/>
                  </a:cubicBezTo>
                  <a:cubicBezTo>
                    <a:pt x="2836" y="9512"/>
                    <a:pt x="2800" y="9512"/>
                    <a:pt x="2800" y="9512"/>
                  </a:cubicBezTo>
                  <a:cubicBezTo>
                    <a:pt x="2655" y="9551"/>
                    <a:pt x="2618" y="9746"/>
                    <a:pt x="2764" y="9823"/>
                  </a:cubicBezTo>
                  <a:cubicBezTo>
                    <a:pt x="2909" y="9901"/>
                    <a:pt x="3091" y="9979"/>
                    <a:pt x="3236" y="10057"/>
                  </a:cubicBezTo>
                  <a:cubicBezTo>
                    <a:pt x="3418" y="10135"/>
                    <a:pt x="3564" y="10213"/>
                    <a:pt x="3745" y="10252"/>
                  </a:cubicBezTo>
                  <a:cubicBezTo>
                    <a:pt x="4073" y="10368"/>
                    <a:pt x="4364" y="10485"/>
                    <a:pt x="4691" y="10602"/>
                  </a:cubicBezTo>
                  <a:cubicBezTo>
                    <a:pt x="4873" y="10680"/>
                    <a:pt x="5055" y="10758"/>
                    <a:pt x="5236" y="10835"/>
                  </a:cubicBezTo>
                  <a:cubicBezTo>
                    <a:pt x="5345" y="10874"/>
                    <a:pt x="5491" y="10952"/>
                    <a:pt x="5600" y="10991"/>
                  </a:cubicBezTo>
                  <a:cubicBezTo>
                    <a:pt x="5927" y="11147"/>
                    <a:pt x="6255" y="11263"/>
                    <a:pt x="6582" y="11419"/>
                  </a:cubicBezTo>
                  <a:cubicBezTo>
                    <a:pt x="7018" y="11575"/>
                    <a:pt x="7418" y="11769"/>
                    <a:pt x="7855" y="11925"/>
                  </a:cubicBezTo>
                  <a:cubicBezTo>
                    <a:pt x="8000" y="12003"/>
                    <a:pt x="8182" y="12081"/>
                    <a:pt x="8327" y="12120"/>
                  </a:cubicBezTo>
                  <a:cubicBezTo>
                    <a:pt x="8545" y="12198"/>
                    <a:pt x="8764" y="12314"/>
                    <a:pt x="8945" y="12392"/>
                  </a:cubicBezTo>
                  <a:cubicBezTo>
                    <a:pt x="9309" y="12548"/>
                    <a:pt x="9673" y="12742"/>
                    <a:pt x="10073" y="12898"/>
                  </a:cubicBezTo>
                  <a:cubicBezTo>
                    <a:pt x="10291" y="13015"/>
                    <a:pt x="10545" y="13132"/>
                    <a:pt x="10764" y="13209"/>
                  </a:cubicBezTo>
                  <a:cubicBezTo>
                    <a:pt x="10836" y="13248"/>
                    <a:pt x="10945" y="13287"/>
                    <a:pt x="11018" y="13365"/>
                  </a:cubicBezTo>
                  <a:cubicBezTo>
                    <a:pt x="11091" y="13404"/>
                    <a:pt x="11127" y="13443"/>
                    <a:pt x="11200" y="13482"/>
                  </a:cubicBezTo>
                  <a:cubicBezTo>
                    <a:pt x="11200" y="13482"/>
                    <a:pt x="11236" y="13521"/>
                    <a:pt x="11236" y="13521"/>
                  </a:cubicBezTo>
                  <a:cubicBezTo>
                    <a:pt x="11273" y="13599"/>
                    <a:pt x="11309" y="13676"/>
                    <a:pt x="11382" y="13754"/>
                  </a:cubicBezTo>
                  <a:cubicBezTo>
                    <a:pt x="11345" y="13754"/>
                    <a:pt x="11345" y="13793"/>
                    <a:pt x="11309" y="13793"/>
                  </a:cubicBezTo>
                  <a:cubicBezTo>
                    <a:pt x="11164" y="13910"/>
                    <a:pt x="11018" y="13988"/>
                    <a:pt x="10873" y="14066"/>
                  </a:cubicBezTo>
                  <a:cubicBezTo>
                    <a:pt x="10836" y="14105"/>
                    <a:pt x="10800" y="14105"/>
                    <a:pt x="10764" y="14143"/>
                  </a:cubicBezTo>
                  <a:cubicBezTo>
                    <a:pt x="10691" y="14105"/>
                    <a:pt x="10582" y="14066"/>
                    <a:pt x="10509" y="14027"/>
                  </a:cubicBezTo>
                  <a:cubicBezTo>
                    <a:pt x="10436" y="14027"/>
                    <a:pt x="10364" y="14027"/>
                    <a:pt x="10291" y="14027"/>
                  </a:cubicBezTo>
                  <a:cubicBezTo>
                    <a:pt x="10255" y="14027"/>
                    <a:pt x="10218" y="13988"/>
                    <a:pt x="10145" y="13988"/>
                  </a:cubicBezTo>
                  <a:cubicBezTo>
                    <a:pt x="9964" y="13949"/>
                    <a:pt x="9782" y="13871"/>
                    <a:pt x="9564" y="13793"/>
                  </a:cubicBezTo>
                  <a:cubicBezTo>
                    <a:pt x="9382" y="13715"/>
                    <a:pt x="9236" y="13676"/>
                    <a:pt x="9055" y="13599"/>
                  </a:cubicBezTo>
                  <a:cubicBezTo>
                    <a:pt x="8655" y="13443"/>
                    <a:pt x="8255" y="13287"/>
                    <a:pt x="7855" y="13171"/>
                  </a:cubicBezTo>
                  <a:cubicBezTo>
                    <a:pt x="7055" y="12859"/>
                    <a:pt x="6218" y="12548"/>
                    <a:pt x="5418" y="12236"/>
                  </a:cubicBezTo>
                  <a:cubicBezTo>
                    <a:pt x="4545" y="11886"/>
                    <a:pt x="3709" y="11536"/>
                    <a:pt x="2873" y="11147"/>
                  </a:cubicBezTo>
                  <a:cubicBezTo>
                    <a:pt x="2509" y="10991"/>
                    <a:pt x="2109" y="10796"/>
                    <a:pt x="1745" y="10602"/>
                  </a:cubicBezTo>
                  <a:cubicBezTo>
                    <a:pt x="1564" y="10524"/>
                    <a:pt x="1418" y="10446"/>
                    <a:pt x="1236" y="10407"/>
                  </a:cubicBezTo>
                  <a:cubicBezTo>
                    <a:pt x="1236" y="10407"/>
                    <a:pt x="1200" y="10407"/>
                    <a:pt x="1200" y="10407"/>
                  </a:cubicBezTo>
                  <a:cubicBezTo>
                    <a:pt x="1200" y="10407"/>
                    <a:pt x="1236" y="10407"/>
                    <a:pt x="1236" y="10368"/>
                  </a:cubicBezTo>
                  <a:cubicBezTo>
                    <a:pt x="1345" y="10291"/>
                    <a:pt x="1455" y="10252"/>
                    <a:pt x="1527" y="10174"/>
                  </a:cubicBezTo>
                  <a:cubicBezTo>
                    <a:pt x="1673" y="10057"/>
                    <a:pt x="1818" y="9979"/>
                    <a:pt x="1964" y="9862"/>
                  </a:cubicBezTo>
                  <a:cubicBezTo>
                    <a:pt x="2109" y="9746"/>
                    <a:pt x="2255" y="9668"/>
                    <a:pt x="2400" y="9551"/>
                  </a:cubicBezTo>
                  <a:cubicBezTo>
                    <a:pt x="2545" y="9434"/>
                    <a:pt x="2691" y="9318"/>
                    <a:pt x="2836" y="9240"/>
                  </a:cubicBezTo>
                  <a:cubicBezTo>
                    <a:pt x="2982" y="9123"/>
                    <a:pt x="3091" y="9045"/>
                    <a:pt x="3236" y="8928"/>
                  </a:cubicBezTo>
                  <a:cubicBezTo>
                    <a:pt x="3418" y="8812"/>
                    <a:pt x="3600" y="8695"/>
                    <a:pt x="3818" y="8578"/>
                  </a:cubicBezTo>
                  <a:cubicBezTo>
                    <a:pt x="3891" y="8539"/>
                    <a:pt x="3964" y="8500"/>
                    <a:pt x="4036" y="8461"/>
                  </a:cubicBezTo>
                  <a:cubicBezTo>
                    <a:pt x="4255" y="8578"/>
                    <a:pt x="4509" y="8695"/>
                    <a:pt x="4727" y="8812"/>
                  </a:cubicBezTo>
                  <a:cubicBezTo>
                    <a:pt x="5055" y="8928"/>
                    <a:pt x="5345" y="9045"/>
                    <a:pt x="5673" y="9201"/>
                  </a:cubicBezTo>
                  <a:cubicBezTo>
                    <a:pt x="6218" y="9434"/>
                    <a:pt x="6800" y="9629"/>
                    <a:pt x="7345" y="9823"/>
                  </a:cubicBezTo>
                  <a:cubicBezTo>
                    <a:pt x="8218" y="10135"/>
                    <a:pt x="9055" y="10485"/>
                    <a:pt x="9927" y="10835"/>
                  </a:cubicBezTo>
                  <a:cubicBezTo>
                    <a:pt x="10327" y="10991"/>
                    <a:pt x="10727" y="11186"/>
                    <a:pt x="11127" y="11341"/>
                  </a:cubicBezTo>
                  <a:cubicBezTo>
                    <a:pt x="11273" y="11419"/>
                    <a:pt x="11418" y="11497"/>
                    <a:pt x="11564" y="11536"/>
                  </a:cubicBezTo>
                  <a:cubicBezTo>
                    <a:pt x="11782" y="11653"/>
                    <a:pt x="11964" y="11730"/>
                    <a:pt x="12182" y="11847"/>
                  </a:cubicBezTo>
                  <a:cubicBezTo>
                    <a:pt x="12400" y="11964"/>
                    <a:pt x="12618" y="12120"/>
                    <a:pt x="12800" y="12236"/>
                  </a:cubicBezTo>
                  <a:cubicBezTo>
                    <a:pt x="12873" y="12275"/>
                    <a:pt x="12945" y="12314"/>
                    <a:pt x="13018" y="12392"/>
                  </a:cubicBezTo>
                  <a:cubicBezTo>
                    <a:pt x="13091" y="12431"/>
                    <a:pt x="13127" y="12470"/>
                    <a:pt x="13200" y="12509"/>
                  </a:cubicBezTo>
                  <a:cubicBezTo>
                    <a:pt x="13200" y="12509"/>
                    <a:pt x="13200" y="12509"/>
                    <a:pt x="13200" y="12509"/>
                  </a:cubicBezTo>
                  <a:cubicBezTo>
                    <a:pt x="13200" y="12509"/>
                    <a:pt x="13200" y="12509"/>
                    <a:pt x="13200" y="12509"/>
                  </a:cubicBezTo>
                  <a:cubicBezTo>
                    <a:pt x="12945" y="12665"/>
                    <a:pt x="12727" y="12781"/>
                    <a:pt x="12473" y="12937"/>
                  </a:cubicBezTo>
                  <a:cubicBezTo>
                    <a:pt x="12436" y="12976"/>
                    <a:pt x="12400" y="13015"/>
                    <a:pt x="12327" y="13015"/>
                  </a:cubicBezTo>
                  <a:cubicBezTo>
                    <a:pt x="12255" y="12976"/>
                    <a:pt x="12109" y="12820"/>
                    <a:pt x="11964" y="12781"/>
                  </a:cubicBezTo>
                  <a:close/>
                  <a:moveTo>
                    <a:pt x="8618" y="15350"/>
                  </a:moveTo>
                  <a:cubicBezTo>
                    <a:pt x="8509" y="15272"/>
                    <a:pt x="8400" y="15194"/>
                    <a:pt x="8255" y="15194"/>
                  </a:cubicBezTo>
                  <a:cubicBezTo>
                    <a:pt x="8182" y="15194"/>
                    <a:pt x="8109" y="15194"/>
                    <a:pt x="8073" y="15194"/>
                  </a:cubicBezTo>
                  <a:cubicBezTo>
                    <a:pt x="8036" y="15194"/>
                    <a:pt x="8000" y="15194"/>
                    <a:pt x="7964" y="15155"/>
                  </a:cubicBezTo>
                  <a:cubicBezTo>
                    <a:pt x="7891" y="15116"/>
                    <a:pt x="7818" y="15116"/>
                    <a:pt x="7782" y="15078"/>
                  </a:cubicBezTo>
                  <a:cubicBezTo>
                    <a:pt x="7564" y="15000"/>
                    <a:pt x="7345" y="14922"/>
                    <a:pt x="7127" y="14844"/>
                  </a:cubicBezTo>
                  <a:cubicBezTo>
                    <a:pt x="6982" y="14766"/>
                    <a:pt x="6836" y="14727"/>
                    <a:pt x="6655" y="14649"/>
                  </a:cubicBezTo>
                  <a:cubicBezTo>
                    <a:pt x="6509" y="14572"/>
                    <a:pt x="6364" y="14533"/>
                    <a:pt x="6218" y="14455"/>
                  </a:cubicBezTo>
                  <a:cubicBezTo>
                    <a:pt x="5382" y="14066"/>
                    <a:pt x="4545" y="13715"/>
                    <a:pt x="3745" y="13326"/>
                  </a:cubicBezTo>
                  <a:cubicBezTo>
                    <a:pt x="3382" y="13171"/>
                    <a:pt x="2982" y="12976"/>
                    <a:pt x="2618" y="12820"/>
                  </a:cubicBezTo>
                  <a:cubicBezTo>
                    <a:pt x="2218" y="12626"/>
                    <a:pt x="1818" y="12470"/>
                    <a:pt x="1382" y="12431"/>
                  </a:cubicBezTo>
                  <a:cubicBezTo>
                    <a:pt x="1382" y="12431"/>
                    <a:pt x="1345" y="12431"/>
                    <a:pt x="1345" y="12431"/>
                  </a:cubicBezTo>
                  <a:cubicBezTo>
                    <a:pt x="1273" y="12431"/>
                    <a:pt x="1236" y="12470"/>
                    <a:pt x="1200" y="12548"/>
                  </a:cubicBezTo>
                  <a:cubicBezTo>
                    <a:pt x="1164" y="12626"/>
                    <a:pt x="1200" y="12703"/>
                    <a:pt x="1273" y="12781"/>
                  </a:cubicBezTo>
                  <a:cubicBezTo>
                    <a:pt x="1418" y="12937"/>
                    <a:pt x="1564" y="13015"/>
                    <a:pt x="1745" y="13132"/>
                  </a:cubicBezTo>
                  <a:cubicBezTo>
                    <a:pt x="1891" y="13209"/>
                    <a:pt x="2073" y="13326"/>
                    <a:pt x="2218" y="13404"/>
                  </a:cubicBezTo>
                  <a:cubicBezTo>
                    <a:pt x="2400" y="13482"/>
                    <a:pt x="2545" y="13560"/>
                    <a:pt x="2727" y="13638"/>
                  </a:cubicBezTo>
                  <a:cubicBezTo>
                    <a:pt x="2945" y="13715"/>
                    <a:pt x="3127" y="13832"/>
                    <a:pt x="3345" y="13910"/>
                  </a:cubicBezTo>
                  <a:cubicBezTo>
                    <a:pt x="3745" y="14066"/>
                    <a:pt x="4109" y="14221"/>
                    <a:pt x="4473" y="14377"/>
                  </a:cubicBezTo>
                  <a:cubicBezTo>
                    <a:pt x="4618" y="14455"/>
                    <a:pt x="4764" y="14494"/>
                    <a:pt x="4909" y="14572"/>
                  </a:cubicBezTo>
                  <a:cubicBezTo>
                    <a:pt x="4982" y="14611"/>
                    <a:pt x="5018" y="14611"/>
                    <a:pt x="5091" y="14649"/>
                  </a:cubicBezTo>
                  <a:cubicBezTo>
                    <a:pt x="5309" y="14766"/>
                    <a:pt x="5527" y="14883"/>
                    <a:pt x="5745" y="14961"/>
                  </a:cubicBezTo>
                  <a:cubicBezTo>
                    <a:pt x="5818" y="15000"/>
                    <a:pt x="5927" y="15039"/>
                    <a:pt x="6000" y="15078"/>
                  </a:cubicBezTo>
                  <a:cubicBezTo>
                    <a:pt x="6073" y="15116"/>
                    <a:pt x="6109" y="15155"/>
                    <a:pt x="6182" y="15194"/>
                  </a:cubicBezTo>
                  <a:cubicBezTo>
                    <a:pt x="6364" y="15311"/>
                    <a:pt x="6545" y="15428"/>
                    <a:pt x="6727" y="15506"/>
                  </a:cubicBezTo>
                  <a:cubicBezTo>
                    <a:pt x="6909" y="15622"/>
                    <a:pt x="7091" y="15778"/>
                    <a:pt x="7309" y="15895"/>
                  </a:cubicBezTo>
                  <a:cubicBezTo>
                    <a:pt x="7382" y="15934"/>
                    <a:pt x="7418" y="15973"/>
                    <a:pt x="7455" y="16012"/>
                  </a:cubicBezTo>
                  <a:cubicBezTo>
                    <a:pt x="7491" y="16051"/>
                    <a:pt x="7491" y="16051"/>
                    <a:pt x="7527" y="16089"/>
                  </a:cubicBezTo>
                  <a:cubicBezTo>
                    <a:pt x="7345" y="16206"/>
                    <a:pt x="7164" y="16362"/>
                    <a:pt x="6982" y="16479"/>
                  </a:cubicBezTo>
                  <a:cubicBezTo>
                    <a:pt x="6945" y="16479"/>
                    <a:pt x="6945" y="16518"/>
                    <a:pt x="6909" y="16518"/>
                  </a:cubicBezTo>
                  <a:cubicBezTo>
                    <a:pt x="6873" y="16401"/>
                    <a:pt x="6800" y="16284"/>
                    <a:pt x="6691" y="16206"/>
                  </a:cubicBezTo>
                  <a:cubicBezTo>
                    <a:pt x="6618" y="16128"/>
                    <a:pt x="6509" y="16089"/>
                    <a:pt x="6400" y="16089"/>
                  </a:cubicBezTo>
                  <a:cubicBezTo>
                    <a:pt x="6327" y="16089"/>
                    <a:pt x="6255" y="16089"/>
                    <a:pt x="6182" y="16089"/>
                  </a:cubicBezTo>
                  <a:cubicBezTo>
                    <a:pt x="6036" y="16051"/>
                    <a:pt x="5891" y="16012"/>
                    <a:pt x="5745" y="15973"/>
                  </a:cubicBezTo>
                  <a:cubicBezTo>
                    <a:pt x="5527" y="15895"/>
                    <a:pt x="5273" y="15817"/>
                    <a:pt x="5055" y="15778"/>
                  </a:cubicBezTo>
                  <a:cubicBezTo>
                    <a:pt x="4982" y="15778"/>
                    <a:pt x="4945" y="15739"/>
                    <a:pt x="4873" y="15700"/>
                  </a:cubicBezTo>
                  <a:cubicBezTo>
                    <a:pt x="4727" y="15661"/>
                    <a:pt x="4618" y="15583"/>
                    <a:pt x="4473" y="15545"/>
                  </a:cubicBezTo>
                  <a:cubicBezTo>
                    <a:pt x="4327" y="15467"/>
                    <a:pt x="4145" y="15428"/>
                    <a:pt x="4000" y="15350"/>
                  </a:cubicBezTo>
                  <a:cubicBezTo>
                    <a:pt x="3782" y="15272"/>
                    <a:pt x="3564" y="15155"/>
                    <a:pt x="3345" y="15078"/>
                  </a:cubicBezTo>
                  <a:cubicBezTo>
                    <a:pt x="2945" y="14883"/>
                    <a:pt x="2545" y="14688"/>
                    <a:pt x="2182" y="14533"/>
                  </a:cubicBezTo>
                  <a:cubicBezTo>
                    <a:pt x="2000" y="14455"/>
                    <a:pt x="1818" y="14377"/>
                    <a:pt x="1636" y="14299"/>
                  </a:cubicBezTo>
                  <a:cubicBezTo>
                    <a:pt x="1455" y="14221"/>
                    <a:pt x="1273" y="14182"/>
                    <a:pt x="1091" y="14182"/>
                  </a:cubicBezTo>
                  <a:cubicBezTo>
                    <a:pt x="1091" y="14027"/>
                    <a:pt x="1091" y="13832"/>
                    <a:pt x="1091" y="13676"/>
                  </a:cubicBezTo>
                  <a:cubicBezTo>
                    <a:pt x="1091" y="13326"/>
                    <a:pt x="1091" y="12976"/>
                    <a:pt x="1055" y="12626"/>
                  </a:cubicBezTo>
                  <a:cubicBezTo>
                    <a:pt x="1018" y="12198"/>
                    <a:pt x="1018" y="11769"/>
                    <a:pt x="982" y="11380"/>
                  </a:cubicBezTo>
                  <a:cubicBezTo>
                    <a:pt x="1055" y="11419"/>
                    <a:pt x="1091" y="11458"/>
                    <a:pt x="1164" y="11497"/>
                  </a:cubicBezTo>
                  <a:cubicBezTo>
                    <a:pt x="1345" y="11614"/>
                    <a:pt x="1491" y="11692"/>
                    <a:pt x="1673" y="11769"/>
                  </a:cubicBezTo>
                  <a:cubicBezTo>
                    <a:pt x="1818" y="11847"/>
                    <a:pt x="1964" y="11925"/>
                    <a:pt x="2109" y="11964"/>
                  </a:cubicBezTo>
                  <a:cubicBezTo>
                    <a:pt x="2436" y="12120"/>
                    <a:pt x="2764" y="12236"/>
                    <a:pt x="3055" y="12353"/>
                  </a:cubicBezTo>
                  <a:cubicBezTo>
                    <a:pt x="3382" y="12470"/>
                    <a:pt x="3709" y="12587"/>
                    <a:pt x="4036" y="12703"/>
                  </a:cubicBezTo>
                  <a:cubicBezTo>
                    <a:pt x="4836" y="13015"/>
                    <a:pt x="5636" y="13287"/>
                    <a:pt x="6436" y="13560"/>
                  </a:cubicBezTo>
                  <a:cubicBezTo>
                    <a:pt x="6873" y="13715"/>
                    <a:pt x="7273" y="13871"/>
                    <a:pt x="7709" y="14027"/>
                  </a:cubicBezTo>
                  <a:cubicBezTo>
                    <a:pt x="7855" y="14105"/>
                    <a:pt x="8036" y="14182"/>
                    <a:pt x="8182" y="14260"/>
                  </a:cubicBezTo>
                  <a:cubicBezTo>
                    <a:pt x="8400" y="14338"/>
                    <a:pt x="8582" y="14455"/>
                    <a:pt x="8800" y="14533"/>
                  </a:cubicBezTo>
                  <a:cubicBezTo>
                    <a:pt x="9018" y="14649"/>
                    <a:pt x="9200" y="14766"/>
                    <a:pt x="9418" y="14883"/>
                  </a:cubicBezTo>
                  <a:cubicBezTo>
                    <a:pt x="9455" y="14883"/>
                    <a:pt x="9455" y="14922"/>
                    <a:pt x="9491" y="14922"/>
                  </a:cubicBezTo>
                  <a:cubicBezTo>
                    <a:pt x="9309" y="15000"/>
                    <a:pt x="9091" y="15116"/>
                    <a:pt x="8909" y="15194"/>
                  </a:cubicBezTo>
                  <a:cubicBezTo>
                    <a:pt x="8800" y="15233"/>
                    <a:pt x="8691" y="15311"/>
                    <a:pt x="8618" y="15350"/>
                  </a:cubicBezTo>
                  <a:close/>
                  <a:moveTo>
                    <a:pt x="1164" y="20020"/>
                  </a:moveTo>
                  <a:cubicBezTo>
                    <a:pt x="1164" y="19670"/>
                    <a:pt x="1200" y="19359"/>
                    <a:pt x="1200" y="19008"/>
                  </a:cubicBezTo>
                  <a:cubicBezTo>
                    <a:pt x="1200" y="18931"/>
                    <a:pt x="1200" y="18853"/>
                    <a:pt x="1200" y="18775"/>
                  </a:cubicBezTo>
                  <a:cubicBezTo>
                    <a:pt x="1382" y="18892"/>
                    <a:pt x="1564" y="18969"/>
                    <a:pt x="1782" y="19086"/>
                  </a:cubicBezTo>
                  <a:cubicBezTo>
                    <a:pt x="1927" y="19164"/>
                    <a:pt x="2036" y="19242"/>
                    <a:pt x="2182" y="19320"/>
                  </a:cubicBezTo>
                  <a:cubicBezTo>
                    <a:pt x="2255" y="19359"/>
                    <a:pt x="2327" y="19398"/>
                    <a:pt x="2364" y="19475"/>
                  </a:cubicBezTo>
                  <a:cubicBezTo>
                    <a:pt x="2400" y="19514"/>
                    <a:pt x="2436" y="19514"/>
                    <a:pt x="2436" y="19553"/>
                  </a:cubicBezTo>
                  <a:cubicBezTo>
                    <a:pt x="2436" y="19553"/>
                    <a:pt x="2436" y="19553"/>
                    <a:pt x="2436" y="19592"/>
                  </a:cubicBezTo>
                  <a:cubicBezTo>
                    <a:pt x="2291" y="19709"/>
                    <a:pt x="2109" y="19787"/>
                    <a:pt x="1964" y="19903"/>
                  </a:cubicBezTo>
                  <a:cubicBezTo>
                    <a:pt x="1855" y="19981"/>
                    <a:pt x="1782" y="20020"/>
                    <a:pt x="1673" y="20098"/>
                  </a:cubicBezTo>
                  <a:cubicBezTo>
                    <a:pt x="1673" y="20098"/>
                    <a:pt x="1636" y="20098"/>
                    <a:pt x="1636" y="20137"/>
                  </a:cubicBezTo>
                  <a:cubicBezTo>
                    <a:pt x="1564" y="20176"/>
                    <a:pt x="1491" y="20215"/>
                    <a:pt x="1418" y="20254"/>
                  </a:cubicBezTo>
                  <a:cubicBezTo>
                    <a:pt x="1309" y="20293"/>
                    <a:pt x="1236" y="20371"/>
                    <a:pt x="1127" y="20409"/>
                  </a:cubicBezTo>
                  <a:cubicBezTo>
                    <a:pt x="1127" y="20254"/>
                    <a:pt x="1164" y="20137"/>
                    <a:pt x="1164" y="20020"/>
                  </a:cubicBezTo>
                  <a:close/>
                  <a:moveTo>
                    <a:pt x="3200" y="18619"/>
                  </a:moveTo>
                  <a:cubicBezTo>
                    <a:pt x="3055" y="18580"/>
                    <a:pt x="2909" y="18580"/>
                    <a:pt x="2800" y="18619"/>
                  </a:cubicBezTo>
                  <a:cubicBezTo>
                    <a:pt x="2545" y="18580"/>
                    <a:pt x="2255" y="18502"/>
                    <a:pt x="2000" y="18463"/>
                  </a:cubicBezTo>
                  <a:cubicBezTo>
                    <a:pt x="1745" y="18425"/>
                    <a:pt x="1455" y="18347"/>
                    <a:pt x="1200" y="18308"/>
                  </a:cubicBezTo>
                  <a:cubicBezTo>
                    <a:pt x="1200" y="18191"/>
                    <a:pt x="1200" y="18113"/>
                    <a:pt x="1200" y="17996"/>
                  </a:cubicBezTo>
                  <a:cubicBezTo>
                    <a:pt x="1200" y="17685"/>
                    <a:pt x="1200" y="17335"/>
                    <a:pt x="1200" y="17023"/>
                  </a:cubicBezTo>
                  <a:cubicBezTo>
                    <a:pt x="1200" y="16790"/>
                    <a:pt x="1200" y="16595"/>
                    <a:pt x="1200" y="16362"/>
                  </a:cubicBezTo>
                  <a:cubicBezTo>
                    <a:pt x="1236" y="16362"/>
                    <a:pt x="1273" y="16401"/>
                    <a:pt x="1345" y="16401"/>
                  </a:cubicBezTo>
                  <a:cubicBezTo>
                    <a:pt x="1636" y="16518"/>
                    <a:pt x="1964" y="16634"/>
                    <a:pt x="2255" y="16790"/>
                  </a:cubicBezTo>
                  <a:cubicBezTo>
                    <a:pt x="2400" y="16868"/>
                    <a:pt x="2545" y="16907"/>
                    <a:pt x="2655" y="16985"/>
                  </a:cubicBezTo>
                  <a:cubicBezTo>
                    <a:pt x="2836" y="17062"/>
                    <a:pt x="3055" y="17179"/>
                    <a:pt x="3236" y="17257"/>
                  </a:cubicBezTo>
                  <a:cubicBezTo>
                    <a:pt x="3491" y="17374"/>
                    <a:pt x="3709" y="17529"/>
                    <a:pt x="3964" y="17646"/>
                  </a:cubicBezTo>
                  <a:cubicBezTo>
                    <a:pt x="4036" y="17724"/>
                    <a:pt x="4109" y="17763"/>
                    <a:pt x="4218" y="17841"/>
                  </a:cubicBezTo>
                  <a:cubicBezTo>
                    <a:pt x="4255" y="17958"/>
                    <a:pt x="4327" y="18035"/>
                    <a:pt x="4400" y="18074"/>
                  </a:cubicBezTo>
                  <a:cubicBezTo>
                    <a:pt x="4364" y="18074"/>
                    <a:pt x="4364" y="18113"/>
                    <a:pt x="4327" y="18113"/>
                  </a:cubicBezTo>
                  <a:cubicBezTo>
                    <a:pt x="4109" y="18269"/>
                    <a:pt x="3891" y="18425"/>
                    <a:pt x="3673" y="18580"/>
                  </a:cubicBezTo>
                  <a:cubicBezTo>
                    <a:pt x="3600" y="18658"/>
                    <a:pt x="3527" y="18697"/>
                    <a:pt x="3455" y="18775"/>
                  </a:cubicBezTo>
                  <a:cubicBezTo>
                    <a:pt x="3345" y="18697"/>
                    <a:pt x="3273" y="18658"/>
                    <a:pt x="3200" y="18619"/>
                  </a:cubicBezTo>
                  <a:close/>
                  <a:moveTo>
                    <a:pt x="5382" y="17452"/>
                  </a:moveTo>
                  <a:cubicBezTo>
                    <a:pt x="5345" y="17218"/>
                    <a:pt x="5200" y="16985"/>
                    <a:pt x="4982" y="16907"/>
                  </a:cubicBezTo>
                  <a:cubicBezTo>
                    <a:pt x="4873" y="16868"/>
                    <a:pt x="4727" y="16829"/>
                    <a:pt x="4582" y="16868"/>
                  </a:cubicBezTo>
                  <a:cubicBezTo>
                    <a:pt x="4473" y="16829"/>
                    <a:pt x="4400" y="16829"/>
                    <a:pt x="4291" y="16790"/>
                  </a:cubicBezTo>
                  <a:cubicBezTo>
                    <a:pt x="4000" y="16712"/>
                    <a:pt x="3709" y="16595"/>
                    <a:pt x="3418" y="16518"/>
                  </a:cubicBezTo>
                  <a:cubicBezTo>
                    <a:pt x="3091" y="16401"/>
                    <a:pt x="2764" y="16284"/>
                    <a:pt x="2400" y="16167"/>
                  </a:cubicBezTo>
                  <a:cubicBezTo>
                    <a:pt x="2109" y="16051"/>
                    <a:pt x="1782" y="15934"/>
                    <a:pt x="1491" y="15817"/>
                  </a:cubicBezTo>
                  <a:cubicBezTo>
                    <a:pt x="1382" y="15778"/>
                    <a:pt x="1273" y="15739"/>
                    <a:pt x="1164" y="15700"/>
                  </a:cubicBezTo>
                  <a:cubicBezTo>
                    <a:pt x="1164" y="15389"/>
                    <a:pt x="1127" y="15078"/>
                    <a:pt x="1127" y="14766"/>
                  </a:cubicBezTo>
                  <a:cubicBezTo>
                    <a:pt x="1127" y="14727"/>
                    <a:pt x="1127" y="14649"/>
                    <a:pt x="1127" y="14611"/>
                  </a:cubicBezTo>
                  <a:cubicBezTo>
                    <a:pt x="1127" y="14572"/>
                    <a:pt x="1127" y="14494"/>
                    <a:pt x="1127" y="14455"/>
                  </a:cubicBezTo>
                  <a:cubicBezTo>
                    <a:pt x="1418" y="14688"/>
                    <a:pt x="1745" y="14844"/>
                    <a:pt x="2073" y="15000"/>
                  </a:cubicBezTo>
                  <a:cubicBezTo>
                    <a:pt x="2473" y="15194"/>
                    <a:pt x="2836" y="15350"/>
                    <a:pt x="3236" y="15545"/>
                  </a:cubicBezTo>
                  <a:cubicBezTo>
                    <a:pt x="3636" y="15739"/>
                    <a:pt x="4000" y="15934"/>
                    <a:pt x="4400" y="16128"/>
                  </a:cubicBezTo>
                  <a:cubicBezTo>
                    <a:pt x="4582" y="16206"/>
                    <a:pt x="4764" y="16323"/>
                    <a:pt x="4945" y="16401"/>
                  </a:cubicBezTo>
                  <a:cubicBezTo>
                    <a:pt x="5127" y="16518"/>
                    <a:pt x="5309" y="16595"/>
                    <a:pt x="5455" y="16712"/>
                  </a:cubicBezTo>
                  <a:cubicBezTo>
                    <a:pt x="5600" y="16829"/>
                    <a:pt x="5745" y="16907"/>
                    <a:pt x="5855" y="17023"/>
                  </a:cubicBezTo>
                  <a:cubicBezTo>
                    <a:pt x="5891" y="17062"/>
                    <a:pt x="5891" y="17101"/>
                    <a:pt x="5927" y="17140"/>
                  </a:cubicBezTo>
                  <a:cubicBezTo>
                    <a:pt x="5709" y="17257"/>
                    <a:pt x="5564" y="17374"/>
                    <a:pt x="5382" y="17452"/>
                  </a:cubicBezTo>
                  <a:close/>
                  <a:moveTo>
                    <a:pt x="18327" y="8889"/>
                  </a:moveTo>
                  <a:cubicBezTo>
                    <a:pt x="18182" y="8773"/>
                    <a:pt x="18036" y="8734"/>
                    <a:pt x="17855" y="8773"/>
                  </a:cubicBezTo>
                  <a:cubicBezTo>
                    <a:pt x="17782" y="8773"/>
                    <a:pt x="17709" y="8812"/>
                    <a:pt x="17636" y="8851"/>
                  </a:cubicBezTo>
                  <a:cubicBezTo>
                    <a:pt x="17636" y="8851"/>
                    <a:pt x="17636" y="8851"/>
                    <a:pt x="17636" y="8851"/>
                  </a:cubicBezTo>
                  <a:cubicBezTo>
                    <a:pt x="17491" y="8812"/>
                    <a:pt x="17309" y="8773"/>
                    <a:pt x="17164" y="8734"/>
                  </a:cubicBezTo>
                  <a:cubicBezTo>
                    <a:pt x="16945" y="8656"/>
                    <a:pt x="16691" y="8578"/>
                    <a:pt x="16473" y="8500"/>
                  </a:cubicBezTo>
                  <a:cubicBezTo>
                    <a:pt x="16400" y="8461"/>
                    <a:pt x="16327" y="8461"/>
                    <a:pt x="16255" y="8422"/>
                  </a:cubicBezTo>
                  <a:cubicBezTo>
                    <a:pt x="16109" y="8383"/>
                    <a:pt x="15964" y="8306"/>
                    <a:pt x="15855" y="8267"/>
                  </a:cubicBezTo>
                  <a:cubicBezTo>
                    <a:pt x="15455" y="8111"/>
                    <a:pt x="15091" y="7955"/>
                    <a:pt x="14691" y="7761"/>
                  </a:cubicBezTo>
                  <a:cubicBezTo>
                    <a:pt x="13891" y="7411"/>
                    <a:pt x="13091" y="7021"/>
                    <a:pt x="12327" y="6632"/>
                  </a:cubicBezTo>
                  <a:cubicBezTo>
                    <a:pt x="12145" y="6554"/>
                    <a:pt x="12000" y="6476"/>
                    <a:pt x="11818" y="6399"/>
                  </a:cubicBezTo>
                  <a:cubicBezTo>
                    <a:pt x="11636" y="6321"/>
                    <a:pt x="11418" y="6204"/>
                    <a:pt x="11236" y="6126"/>
                  </a:cubicBezTo>
                  <a:cubicBezTo>
                    <a:pt x="11018" y="6048"/>
                    <a:pt x="10800" y="5932"/>
                    <a:pt x="10582" y="5854"/>
                  </a:cubicBezTo>
                  <a:cubicBezTo>
                    <a:pt x="10364" y="5776"/>
                    <a:pt x="10145" y="5698"/>
                    <a:pt x="9927" y="5620"/>
                  </a:cubicBezTo>
                  <a:cubicBezTo>
                    <a:pt x="9745" y="5542"/>
                    <a:pt x="9527" y="5465"/>
                    <a:pt x="9345" y="5426"/>
                  </a:cubicBezTo>
                  <a:cubicBezTo>
                    <a:pt x="9273" y="5387"/>
                    <a:pt x="9164" y="5387"/>
                    <a:pt x="9091" y="5348"/>
                  </a:cubicBezTo>
                  <a:cubicBezTo>
                    <a:pt x="9309" y="5192"/>
                    <a:pt x="9527" y="5075"/>
                    <a:pt x="9745" y="4920"/>
                  </a:cubicBezTo>
                  <a:cubicBezTo>
                    <a:pt x="9818" y="4881"/>
                    <a:pt x="9927" y="4803"/>
                    <a:pt x="10000" y="4764"/>
                  </a:cubicBezTo>
                  <a:cubicBezTo>
                    <a:pt x="10036" y="4764"/>
                    <a:pt x="10036" y="4725"/>
                    <a:pt x="10073" y="4725"/>
                  </a:cubicBezTo>
                  <a:cubicBezTo>
                    <a:pt x="10218" y="4842"/>
                    <a:pt x="10364" y="4920"/>
                    <a:pt x="10509" y="4998"/>
                  </a:cubicBezTo>
                  <a:cubicBezTo>
                    <a:pt x="10655" y="5075"/>
                    <a:pt x="10836" y="5153"/>
                    <a:pt x="10982" y="5231"/>
                  </a:cubicBezTo>
                  <a:cubicBezTo>
                    <a:pt x="11345" y="5387"/>
                    <a:pt x="11709" y="5542"/>
                    <a:pt x="12109" y="5659"/>
                  </a:cubicBezTo>
                  <a:cubicBezTo>
                    <a:pt x="12873" y="5932"/>
                    <a:pt x="13673" y="6204"/>
                    <a:pt x="14436" y="6476"/>
                  </a:cubicBezTo>
                  <a:cubicBezTo>
                    <a:pt x="14836" y="6632"/>
                    <a:pt x="15236" y="6788"/>
                    <a:pt x="15600" y="6943"/>
                  </a:cubicBezTo>
                  <a:cubicBezTo>
                    <a:pt x="15964" y="7099"/>
                    <a:pt x="16327" y="7216"/>
                    <a:pt x="16655" y="7333"/>
                  </a:cubicBezTo>
                  <a:cubicBezTo>
                    <a:pt x="16909" y="7411"/>
                    <a:pt x="17164" y="7527"/>
                    <a:pt x="17455" y="7605"/>
                  </a:cubicBezTo>
                  <a:cubicBezTo>
                    <a:pt x="17636" y="7683"/>
                    <a:pt x="17782" y="7722"/>
                    <a:pt x="17964" y="7800"/>
                  </a:cubicBezTo>
                  <a:cubicBezTo>
                    <a:pt x="18145" y="7878"/>
                    <a:pt x="18327" y="7916"/>
                    <a:pt x="18509" y="8033"/>
                  </a:cubicBezTo>
                  <a:cubicBezTo>
                    <a:pt x="18727" y="8150"/>
                    <a:pt x="18945" y="8228"/>
                    <a:pt x="19127" y="8345"/>
                  </a:cubicBezTo>
                  <a:cubicBezTo>
                    <a:pt x="19236" y="8422"/>
                    <a:pt x="19382" y="8500"/>
                    <a:pt x="19491" y="8578"/>
                  </a:cubicBezTo>
                  <a:cubicBezTo>
                    <a:pt x="19491" y="8578"/>
                    <a:pt x="19491" y="8578"/>
                    <a:pt x="19491" y="8578"/>
                  </a:cubicBezTo>
                  <a:cubicBezTo>
                    <a:pt x="19164" y="8773"/>
                    <a:pt x="18836" y="8967"/>
                    <a:pt x="18509" y="9162"/>
                  </a:cubicBezTo>
                  <a:cubicBezTo>
                    <a:pt x="18473" y="9045"/>
                    <a:pt x="18400" y="8967"/>
                    <a:pt x="18327" y="8889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0503C4AC-D0CA-4B8C-9C4B-20B349ECD6D9}"/>
                </a:ext>
              </a:extLst>
            </p:cNvPr>
            <p:cNvSpPr/>
            <p:nvPr/>
          </p:nvSpPr>
          <p:spPr>
            <a:xfrm>
              <a:off x="1904999" y="1231900"/>
              <a:ext cx="986790" cy="853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6" extrusionOk="0">
                  <a:moveTo>
                    <a:pt x="16151" y="939"/>
                  </a:moveTo>
                  <a:cubicBezTo>
                    <a:pt x="15873" y="1131"/>
                    <a:pt x="15595" y="1356"/>
                    <a:pt x="15317" y="1549"/>
                  </a:cubicBezTo>
                  <a:cubicBezTo>
                    <a:pt x="15290" y="1581"/>
                    <a:pt x="15234" y="1613"/>
                    <a:pt x="15206" y="1613"/>
                  </a:cubicBezTo>
                  <a:cubicBezTo>
                    <a:pt x="15206" y="1613"/>
                    <a:pt x="15178" y="1645"/>
                    <a:pt x="15178" y="1645"/>
                  </a:cubicBezTo>
                  <a:cubicBezTo>
                    <a:pt x="14900" y="1838"/>
                    <a:pt x="14622" y="2030"/>
                    <a:pt x="14344" y="2255"/>
                  </a:cubicBezTo>
                  <a:cubicBezTo>
                    <a:pt x="14094" y="2415"/>
                    <a:pt x="13872" y="2576"/>
                    <a:pt x="13622" y="2736"/>
                  </a:cubicBezTo>
                  <a:cubicBezTo>
                    <a:pt x="13455" y="2832"/>
                    <a:pt x="13316" y="2961"/>
                    <a:pt x="13149" y="3057"/>
                  </a:cubicBezTo>
                  <a:cubicBezTo>
                    <a:pt x="13066" y="3121"/>
                    <a:pt x="12982" y="3186"/>
                    <a:pt x="12899" y="3250"/>
                  </a:cubicBezTo>
                  <a:cubicBezTo>
                    <a:pt x="12815" y="3314"/>
                    <a:pt x="12704" y="3378"/>
                    <a:pt x="12621" y="3442"/>
                  </a:cubicBezTo>
                  <a:cubicBezTo>
                    <a:pt x="12454" y="3571"/>
                    <a:pt x="12315" y="3699"/>
                    <a:pt x="12148" y="3827"/>
                  </a:cubicBezTo>
                  <a:cubicBezTo>
                    <a:pt x="11981" y="3956"/>
                    <a:pt x="11842" y="4084"/>
                    <a:pt x="11676" y="4213"/>
                  </a:cubicBezTo>
                  <a:cubicBezTo>
                    <a:pt x="11537" y="4341"/>
                    <a:pt x="11398" y="4437"/>
                    <a:pt x="11231" y="4566"/>
                  </a:cubicBezTo>
                  <a:cubicBezTo>
                    <a:pt x="11064" y="4694"/>
                    <a:pt x="10925" y="4822"/>
                    <a:pt x="10758" y="4919"/>
                  </a:cubicBezTo>
                  <a:cubicBezTo>
                    <a:pt x="10758" y="4919"/>
                    <a:pt x="10758" y="4919"/>
                    <a:pt x="10731" y="4919"/>
                  </a:cubicBezTo>
                  <a:cubicBezTo>
                    <a:pt x="10647" y="4983"/>
                    <a:pt x="10564" y="5047"/>
                    <a:pt x="10480" y="5111"/>
                  </a:cubicBezTo>
                  <a:cubicBezTo>
                    <a:pt x="10397" y="5175"/>
                    <a:pt x="10286" y="5240"/>
                    <a:pt x="10202" y="5304"/>
                  </a:cubicBezTo>
                  <a:cubicBezTo>
                    <a:pt x="10119" y="5368"/>
                    <a:pt x="10036" y="5432"/>
                    <a:pt x="9952" y="5464"/>
                  </a:cubicBezTo>
                  <a:cubicBezTo>
                    <a:pt x="9869" y="5528"/>
                    <a:pt x="9813" y="5561"/>
                    <a:pt x="9730" y="5625"/>
                  </a:cubicBezTo>
                  <a:cubicBezTo>
                    <a:pt x="9646" y="5689"/>
                    <a:pt x="9563" y="5753"/>
                    <a:pt x="9480" y="5817"/>
                  </a:cubicBezTo>
                  <a:cubicBezTo>
                    <a:pt x="9396" y="5881"/>
                    <a:pt x="9313" y="5946"/>
                    <a:pt x="9257" y="6010"/>
                  </a:cubicBezTo>
                  <a:cubicBezTo>
                    <a:pt x="9090" y="6138"/>
                    <a:pt x="8896" y="6299"/>
                    <a:pt x="8729" y="6459"/>
                  </a:cubicBezTo>
                  <a:cubicBezTo>
                    <a:pt x="8590" y="6588"/>
                    <a:pt x="8451" y="6716"/>
                    <a:pt x="8312" y="6812"/>
                  </a:cubicBezTo>
                  <a:cubicBezTo>
                    <a:pt x="8229" y="6876"/>
                    <a:pt x="8173" y="6941"/>
                    <a:pt x="8090" y="7005"/>
                  </a:cubicBezTo>
                  <a:cubicBezTo>
                    <a:pt x="8034" y="7037"/>
                    <a:pt x="7978" y="7101"/>
                    <a:pt x="7923" y="7133"/>
                  </a:cubicBezTo>
                  <a:cubicBezTo>
                    <a:pt x="7895" y="7165"/>
                    <a:pt x="7867" y="7197"/>
                    <a:pt x="7839" y="7197"/>
                  </a:cubicBezTo>
                  <a:cubicBezTo>
                    <a:pt x="7673" y="7326"/>
                    <a:pt x="7506" y="7454"/>
                    <a:pt x="7339" y="7550"/>
                  </a:cubicBezTo>
                  <a:cubicBezTo>
                    <a:pt x="7200" y="7647"/>
                    <a:pt x="7033" y="7775"/>
                    <a:pt x="6894" y="7871"/>
                  </a:cubicBezTo>
                  <a:cubicBezTo>
                    <a:pt x="6616" y="8096"/>
                    <a:pt x="6310" y="8289"/>
                    <a:pt x="6032" y="8545"/>
                  </a:cubicBezTo>
                  <a:cubicBezTo>
                    <a:pt x="5838" y="8674"/>
                    <a:pt x="5615" y="8770"/>
                    <a:pt x="5421" y="8898"/>
                  </a:cubicBezTo>
                  <a:cubicBezTo>
                    <a:pt x="5059" y="9123"/>
                    <a:pt x="4726" y="9380"/>
                    <a:pt x="4392" y="9669"/>
                  </a:cubicBezTo>
                  <a:cubicBezTo>
                    <a:pt x="4225" y="9797"/>
                    <a:pt x="4059" y="9925"/>
                    <a:pt x="3892" y="10054"/>
                  </a:cubicBezTo>
                  <a:cubicBezTo>
                    <a:pt x="3809" y="10118"/>
                    <a:pt x="3697" y="10182"/>
                    <a:pt x="3614" y="10246"/>
                  </a:cubicBezTo>
                  <a:cubicBezTo>
                    <a:pt x="3503" y="10311"/>
                    <a:pt x="3364" y="10375"/>
                    <a:pt x="3253" y="10439"/>
                  </a:cubicBezTo>
                  <a:cubicBezTo>
                    <a:pt x="3169" y="10503"/>
                    <a:pt x="3058" y="10535"/>
                    <a:pt x="2975" y="10599"/>
                  </a:cubicBezTo>
                  <a:cubicBezTo>
                    <a:pt x="2891" y="10664"/>
                    <a:pt x="2808" y="10728"/>
                    <a:pt x="2697" y="10760"/>
                  </a:cubicBezTo>
                  <a:cubicBezTo>
                    <a:pt x="2530" y="10856"/>
                    <a:pt x="2363" y="10953"/>
                    <a:pt x="2196" y="11049"/>
                  </a:cubicBezTo>
                  <a:cubicBezTo>
                    <a:pt x="2029" y="11145"/>
                    <a:pt x="1835" y="11241"/>
                    <a:pt x="1668" y="11338"/>
                  </a:cubicBezTo>
                  <a:cubicBezTo>
                    <a:pt x="1473" y="11434"/>
                    <a:pt x="1307" y="11562"/>
                    <a:pt x="1112" y="11723"/>
                  </a:cubicBezTo>
                  <a:cubicBezTo>
                    <a:pt x="945" y="11851"/>
                    <a:pt x="806" y="11980"/>
                    <a:pt x="667" y="12108"/>
                  </a:cubicBezTo>
                  <a:cubicBezTo>
                    <a:pt x="639" y="12108"/>
                    <a:pt x="639" y="12140"/>
                    <a:pt x="612" y="12140"/>
                  </a:cubicBezTo>
                  <a:cubicBezTo>
                    <a:pt x="528" y="12204"/>
                    <a:pt x="473" y="12268"/>
                    <a:pt x="417" y="12301"/>
                  </a:cubicBezTo>
                  <a:cubicBezTo>
                    <a:pt x="361" y="12333"/>
                    <a:pt x="306" y="12397"/>
                    <a:pt x="250" y="12429"/>
                  </a:cubicBezTo>
                  <a:cubicBezTo>
                    <a:pt x="222" y="12461"/>
                    <a:pt x="195" y="12525"/>
                    <a:pt x="167" y="12557"/>
                  </a:cubicBezTo>
                  <a:cubicBezTo>
                    <a:pt x="167" y="12557"/>
                    <a:pt x="167" y="12557"/>
                    <a:pt x="167" y="12557"/>
                  </a:cubicBezTo>
                  <a:cubicBezTo>
                    <a:pt x="167" y="12557"/>
                    <a:pt x="139" y="12557"/>
                    <a:pt x="139" y="12589"/>
                  </a:cubicBezTo>
                  <a:cubicBezTo>
                    <a:pt x="139" y="12589"/>
                    <a:pt x="139" y="12589"/>
                    <a:pt x="139" y="12589"/>
                  </a:cubicBezTo>
                  <a:cubicBezTo>
                    <a:pt x="139" y="12589"/>
                    <a:pt x="139" y="12621"/>
                    <a:pt x="167" y="12621"/>
                  </a:cubicBezTo>
                  <a:cubicBezTo>
                    <a:pt x="167" y="12654"/>
                    <a:pt x="167" y="12686"/>
                    <a:pt x="167" y="12718"/>
                  </a:cubicBezTo>
                  <a:cubicBezTo>
                    <a:pt x="167" y="12718"/>
                    <a:pt x="167" y="12718"/>
                    <a:pt x="139" y="12718"/>
                  </a:cubicBezTo>
                  <a:cubicBezTo>
                    <a:pt x="139" y="12814"/>
                    <a:pt x="111" y="12878"/>
                    <a:pt x="111" y="12975"/>
                  </a:cubicBezTo>
                  <a:cubicBezTo>
                    <a:pt x="83" y="13263"/>
                    <a:pt x="56" y="13520"/>
                    <a:pt x="56" y="13809"/>
                  </a:cubicBezTo>
                  <a:cubicBezTo>
                    <a:pt x="56" y="13873"/>
                    <a:pt x="56" y="13905"/>
                    <a:pt x="56" y="13969"/>
                  </a:cubicBezTo>
                  <a:cubicBezTo>
                    <a:pt x="56" y="14066"/>
                    <a:pt x="56" y="14162"/>
                    <a:pt x="56" y="14258"/>
                  </a:cubicBezTo>
                  <a:cubicBezTo>
                    <a:pt x="56" y="14355"/>
                    <a:pt x="56" y="14451"/>
                    <a:pt x="56" y="14579"/>
                  </a:cubicBezTo>
                  <a:cubicBezTo>
                    <a:pt x="56" y="14900"/>
                    <a:pt x="56" y="15221"/>
                    <a:pt x="56" y="15510"/>
                  </a:cubicBezTo>
                  <a:cubicBezTo>
                    <a:pt x="56" y="15799"/>
                    <a:pt x="56" y="16120"/>
                    <a:pt x="56" y="16409"/>
                  </a:cubicBezTo>
                  <a:cubicBezTo>
                    <a:pt x="56" y="16665"/>
                    <a:pt x="56" y="16890"/>
                    <a:pt x="56" y="17147"/>
                  </a:cubicBezTo>
                  <a:cubicBezTo>
                    <a:pt x="56" y="17725"/>
                    <a:pt x="56" y="18334"/>
                    <a:pt x="56" y="18912"/>
                  </a:cubicBezTo>
                  <a:cubicBezTo>
                    <a:pt x="56" y="19490"/>
                    <a:pt x="56" y="20068"/>
                    <a:pt x="56" y="20613"/>
                  </a:cubicBezTo>
                  <a:cubicBezTo>
                    <a:pt x="56" y="20709"/>
                    <a:pt x="56" y="20806"/>
                    <a:pt x="56" y="20902"/>
                  </a:cubicBezTo>
                  <a:cubicBezTo>
                    <a:pt x="56" y="20902"/>
                    <a:pt x="28" y="20902"/>
                    <a:pt x="28" y="20902"/>
                  </a:cubicBezTo>
                  <a:cubicBezTo>
                    <a:pt x="56" y="20966"/>
                    <a:pt x="28" y="21030"/>
                    <a:pt x="28" y="21095"/>
                  </a:cubicBezTo>
                  <a:cubicBezTo>
                    <a:pt x="28" y="21095"/>
                    <a:pt x="28" y="21095"/>
                    <a:pt x="28" y="21127"/>
                  </a:cubicBezTo>
                  <a:cubicBezTo>
                    <a:pt x="28" y="21159"/>
                    <a:pt x="28" y="21191"/>
                    <a:pt x="28" y="21223"/>
                  </a:cubicBezTo>
                  <a:cubicBezTo>
                    <a:pt x="28" y="21255"/>
                    <a:pt x="28" y="21287"/>
                    <a:pt x="28" y="21351"/>
                  </a:cubicBezTo>
                  <a:cubicBezTo>
                    <a:pt x="28" y="21351"/>
                    <a:pt x="28" y="21351"/>
                    <a:pt x="28" y="21351"/>
                  </a:cubicBezTo>
                  <a:cubicBezTo>
                    <a:pt x="28" y="21383"/>
                    <a:pt x="28" y="21448"/>
                    <a:pt x="28" y="21480"/>
                  </a:cubicBezTo>
                  <a:cubicBezTo>
                    <a:pt x="28" y="21512"/>
                    <a:pt x="28" y="21544"/>
                    <a:pt x="0" y="21576"/>
                  </a:cubicBezTo>
                  <a:cubicBezTo>
                    <a:pt x="28" y="21576"/>
                    <a:pt x="28" y="21576"/>
                    <a:pt x="56" y="21576"/>
                  </a:cubicBezTo>
                  <a:cubicBezTo>
                    <a:pt x="83" y="21576"/>
                    <a:pt x="139" y="21544"/>
                    <a:pt x="167" y="21544"/>
                  </a:cubicBezTo>
                  <a:cubicBezTo>
                    <a:pt x="195" y="21544"/>
                    <a:pt x="250" y="21512"/>
                    <a:pt x="278" y="21480"/>
                  </a:cubicBezTo>
                  <a:cubicBezTo>
                    <a:pt x="361" y="21448"/>
                    <a:pt x="417" y="21416"/>
                    <a:pt x="500" y="21383"/>
                  </a:cubicBezTo>
                  <a:cubicBezTo>
                    <a:pt x="556" y="21351"/>
                    <a:pt x="639" y="21319"/>
                    <a:pt x="695" y="21287"/>
                  </a:cubicBezTo>
                  <a:cubicBezTo>
                    <a:pt x="778" y="21255"/>
                    <a:pt x="862" y="21223"/>
                    <a:pt x="945" y="21191"/>
                  </a:cubicBezTo>
                  <a:cubicBezTo>
                    <a:pt x="1029" y="21159"/>
                    <a:pt x="1112" y="21127"/>
                    <a:pt x="1168" y="21095"/>
                  </a:cubicBezTo>
                  <a:cubicBezTo>
                    <a:pt x="1251" y="21062"/>
                    <a:pt x="1334" y="20998"/>
                    <a:pt x="1418" y="20934"/>
                  </a:cubicBezTo>
                  <a:cubicBezTo>
                    <a:pt x="1585" y="20806"/>
                    <a:pt x="1751" y="20709"/>
                    <a:pt x="1946" y="20581"/>
                  </a:cubicBezTo>
                  <a:cubicBezTo>
                    <a:pt x="2002" y="20549"/>
                    <a:pt x="2085" y="20485"/>
                    <a:pt x="2141" y="20453"/>
                  </a:cubicBezTo>
                  <a:cubicBezTo>
                    <a:pt x="2224" y="20388"/>
                    <a:pt x="2307" y="20356"/>
                    <a:pt x="2391" y="20292"/>
                  </a:cubicBezTo>
                  <a:cubicBezTo>
                    <a:pt x="2558" y="20196"/>
                    <a:pt x="2724" y="20100"/>
                    <a:pt x="2891" y="19971"/>
                  </a:cubicBezTo>
                  <a:cubicBezTo>
                    <a:pt x="3225" y="19747"/>
                    <a:pt x="3558" y="19522"/>
                    <a:pt x="3892" y="19297"/>
                  </a:cubicBezTo>
                  <a:cubicBezTo>
                    <a:pt x="3920" y="19297"/>
                    <a:pt x="3947" y="19265"/>
                    <a:pt x="3975" y="19265"/>
                  </a:cubicBezTo>
                  <a:cubicBezTo>
                    <a:pt x="4059" y="19233"/>
                    <a:pt x="4142" y="19201"/>
                    <a:pt x="4225" y="19105"/>
                  </a:cubicBezTo>
                  <a:cubicBezTo>
                    <a:pt x="4337" y="19040"/>
                    <a:pt x="4448" y="18976"/>
                    <a:pt x="4559" y="18880"/>
                  </a:cubicBezTo>
                  <a:cubicBezTo>
                    <a:pt x="4781" y="18752"/>
                    <a:pt x="5004" y="18591"/>
                    <a:pt x="5226" y="18431"/>
                  </a:cubicBezTo>
                  <a:cubicBezTo>
                    <a:pt x="5337" y="18366"/>
                    <a:pt x="5449" y="18270"/>
                    <a:pt x="5532" y="18206"/>
                  </a:cubicBezTo>
                  <a:cubicBezTo>
                    <a:pt x="5643" y="18142"/>
                    <a:pt x="5754" y="18046"/>
                    <a:pt x="5866" y="17949"/>
                  </a:cubicBezTo>
                  <a:cubicBezTo>
                    <a:pt x="6060" y="17789"/>
                    <a:pt x="6255" y="17628"/>
                    <a:pt x="6449" y="17500"/>
                  </a:cubicBezTo>
                  <a:cubicBezTo>
                    <a:pt x="6811" y="17243"/>
                    <a:pt x="7172" y="17018"/>
                    <a:pt x="7561" y="16794"/>
                  </a:cubicBezTo>
                  <a:cubicBezTo>
                    <a:pt x="7784" y="16665"/>
                    <a:pt x="8034" y="16505"/>
                    <a:pt x="8256" y="16344"/>
                  </a:cubicBezTo>
                  <a:cubicBezTo>
                    <a:pt x="8479" y="16184"/>
                    <a:pt x="8673" y="16024"/>
                    <a:pt x="8868" y="15863"/>
                  </a:cubicBezTo>
                  <a:cubicBezTo>
                    <a:pt x="9063" y="15703"/>
                    <a:pt x="9285" y="15542"/>
                    <a:pt x="9480" y="15382"/>
                  </a:cubicBezTo>
                  <a:cubicBezTo>
                    <a:pt x="9674" y="15221"/>
                    <a:pt x="9897" y="15061"/>
                    <a:pt x="10091" y="14900"/>
                  </a:cubicBezTo>
                  <a:cubicBezTo>
                    <a:pt x="10314" y="14740"/>
                    <a:pt x="10536" y="14579"/>
                    <a:pt x="10758" y="14419"/>
                  </a:cubicBezTo>
                  <a:cubicBezTo>
                    <a:pt x="10953" y="14258"/>
                    <a:pt x="11175" y="14098"/>
                    <a:pt x="11370" y="13937"/>
                  </a:cubicBezTo>
                  <a:cubicBezTo>
                    <a:pt x="11564" y="13777"/>
                    <a:pt x="11759" y="13616"/>
                    <a:pt x="11954" y="13456"/>
                  </a:cubicBezTo>
                  <a:cubicBezTo>
                    <a:pt x="12065" y="13360"/>
                    <a:pt x="12176" y="13263"/>
                    <a:pt x="12287" y="13167"/>
                  </a:cubicBezTo>
                  <a:cubicBezTo>
                    <a:pt x="12371" y="13103"/>
                    <a:pt x="12482" y="13039"/>
                    <a:pt x="12565" y="12942"/>
                  </a:cubicBezTo>
                  <a:cubicBezTo>
                    <a:pt x="12649" y="12878"/>
                    <a:pt x="12760" y="12814"/>
                    <a:pt x="12843" y="12750"/>
                  </a:cubicBezTo>
                  <a:cubicBezTo>
                    <a:pt x="12982" y="12654"/>
                    <a:pt x="13093" y="12589"/>
                    <a:pt x="13232" y="12493"/>
                  </a:cubicBezTo>
                  <a:cubicBezTo>
                    <a:pt x="13455" y="12365"/>
                    <a:pt x="13649" y="12236"/>
                    <a:pt x="13872" y="12108"/>
                  </a:cubicBezTo>
                  <a:cubicBezTo>
                    <a:pt x="13983" y="12044"/>
                    <a:pt x="14122" y="11947"/>
                    <a:pt x="14233" y="11883"/>
                  </a:cubicBezTo>
                  <a:cubicBezTo>
                    <a:pt x="14344" y="11819"/>
                    <a:pt x="14456" y="11723"/>
                    <a:pt x="14567" y="11659"/>
                  </a:cubicBezTo>
                  <a:cubicBezTo>
                    <a:pt x="14789" y="11498"/>
                    <a:pt x="15012" y="11370"/>
                    <a:pt x="15206" y="11209"/>
                  </a:cubicBezTo>
                  <a:cubicBezTo>
                    <a:pt x="15401" y="11049"/>
                    <a:pt x="15595" y="10920"/>
                    <a:pt x="15818" y="10760"/>
                  </a:cubicBezTo>
                  <a:cubicBezTo>
                    <a:pt x="16068" y="10567"/>
                    <a:pt x="16318" y="10407"/>
                    <a:pt x="16596" y="10246"/>
                  </a:cubicBezTo>
                  <a:cubicBezTo>
                    <a:pt x="16791" y="10118"/>
                    <a:pt x="16985" y="9990"/>
                    <a:pt x="17208" y="9861"/>
                  </a:cubicBezTo>
                  <a:cubicBezTo>
                    <a:pt x="17319" y="9797"/>
                    <a:pt x="17430" y="9701"/>
                    <a:pt x="17569" y="9637"/>
                  </a:cubicBezTo>
                  <a:cubicBezTo>
                    <a:pt x="17708" y="9540"/>
                    <a:pt x="17819" y="9444"/>
                    <a:pt x="17958" y="9348"/>
                  </a:cubicBezTo>
                  <a:cubicBezTo>
                    <a:pt x="18153" y="9187"/>
                    <a:pt x="18347" y="9027"/>
                    <a:pt x="18542" y="8866"/>
                  </a:cubicBezTo>
                  <a:cubicBezTo>
                    <a:pt x="18737" y="8706"/>
                    <a:pt x="18959" y="8513"/>
                    <a:pt x="19154" y="8353"/>
                  </a:cubicBezTo>
                  <a:cubicBezTo>
                    <a:pt x="19376" y="8192"/>
                    <a:pt x="19598" y="8000"/>
                    <a:pt x="19821" y="7839"/>
                  </a:cubicBezTo>
                  <a:cubicBezTo>
                    <a:pt x="19960" y="7743"/>
                    <a:pt x="20071" y="7647"/>
                    <a:pt x="20182" y="7550"/>
                  </a:cubicBezTo>
                  <a:cubicBezTo>
                    <a:pt x="20182" y="7550"/>
                    <a:pt x="20210" y="7550"/>
                    <a:pt x="20210" y="7518"/>
                  </a:cubicBezTo>
                  <a:cubicBezTo>
                    <a:pt x="20266" y="7454"/>
                    <a:pt x="20349" y="7422"/>
                    <a:pt x="20405" y="7358"/>
                  </a:cubicBezTo>
                  <a:cubicBezTo>
                    <a:pt x="20599" y="7165"/>
                    <a:pt x="20822" y="7005"/>
                    <a:pt x="21016" y="6812"/>
                  </a:cubicBezTo>
                  <a:cubicBezTo>
                    <a:pt x="21100" y="6716"/>
                    <a:pt x="21211" y="6652"/>
                    <a:pt x="21294" y="6555"/>
                  </a:cubicBezTo>
                  <a:cubicBezTo>
                    <a:pt x="21350" y="6523"/>
                    <a:pt x="21405" y="6491"/>
                    <a:pt x="21433" y="6427"/>
                  </a:cubicBezTo>
                  <a:cubicBezTo>
                    <a:pt x="21461" y="6427"/>
                    <a:pt x="21461" y="6395"/>
                    <a:pt x="21489" y="6395"/>
                  </a:cubicBezTo>
                  <a:cubicBezTo>
                    <a:pt x="21517" y="6363"/>
                    <a:pt x="21517" y="6363"/>
                    <a:pt x="21544" y="6331"/>
                  </a:cubicBezTo>
                  <a:cubicBezTo>
                    <a:pt x="21572" y="6299"/>
                    <a:pt x="21600" y="6235"/>
                    <a:pt x="21600" y="6170"/>
                  </a:cubicBezTo>
                  <a:cubicBezTo>
                    <a:pt x="21600" y="6106"/>
                    <a:pt x="21600" y="6074"/>
                    <a:pt x="21572" y="6010"/>
                  </a:cubicBezTo>
                  <a:cubicBezTo>
                    <a:pt x="21544" y="5946"/>
                    <a:pt x="21517" y="5914"/>
                    <a:pt x="21489" y="5882"/>
                  </a:cubicBezTo>
                  <a:cubicBezTo>
                    <a:pt x="21433" y="5817"/>
                    <a:pt x="21350" y="5817"/>
                    <a:pt x="21294" y="5817"/>
                  </a:cubicBezTo>
                  <a:cubicBezTo>
                    <a:pt x="21266" y="5817"/>
                    <a:pt x="21239" y="5817"/>
                    <a:pt x="21239" y="5849"/>
                  </a:cubicBezTo>
                  <a:cubicBezTo>
                    <a:pt x="21239" y="5849"/>
                    <a:pt x="21211" y="5882"/>
                    <a:pt x="21211" y="5882"/>
                  </a:cubicBezTo>
                  <a:cubicBezTo>
                    <a:pt x="21044" y="5657"/>
                    <a:pt x="20877" y="5432"/>
                    <a:pt x="20738" y="5175"/>
                  </a:cubicBezTo>
                  <a:cubicBezTo>
                    <a:pt x="20599" y="4983"/>
                    <a:pt x="20488" y="4790"/>
                    <a:pt x="20349" y="4598"/>
                  </a:cubicBezTo>
                  <a:cubicBezTo>
                    <a:pt x="20238" y="4405"/>
                    <a:pt x="20127" y="4245"/>
                    <a:pt x="19988" y="4084"/>
                  </a:cubicBezTo>
                  <a:cubicBezTo>
                    <a:pt x="19793" y="3827"/>
                    <a:pt x="19626" y="3571"/>
                    <a:pt x="19432" y="3314"/>
                  </a:cubicBezTo>
                  <a:cubicBezTo>
                    <a:pt x="19404" y="3250"/>
                    <a:pt x="19376" y="3218"/>
                    <a:pt x="19320" y="3186"/>
                  </a:cubicBezTo>
                  <a:cubicBezTo>
                    <a:pt x="19293" y="3153"/>
                    <a:pt x="19265" y="3089"/>
                    <a:pt x="19209" y="3057"/>
                  </a:cubicBezTo>
                  <a:cubicBezTo>
                    <a:pt x="19154" y="2961"/>
                    <a:pt x="19070" y="2897"/>
                    <a:pt x="19015" y="2800"/>
                  </a:cubicBezTo>
                  <a:cubicBezTo>
                    <a:pt x="18959" y="2736"/>
                    <a:pt x="18903" y="2640"/>
                    <a:pt x="18848" y="2576"/>
                  </a:cubicBezTo>
                  <a:cubicBezTo>
                    <a:pt x="18737" y="2415"/>
                    <a:pt x="18625" y="2223"/>
                    <a:pt x="18514" y="2062"/>
                  </a:cubicBezTo>
                  <a:cubicBezTo>
                    <a:pt x="18292" y="1709"/>
                    <a:pt x="18097" y="1388"/>
                    <a:pt x="17847" y="1035"/>
                  </a:cubicBezTo>
                  <a:cubicBezTo>
                    <a:pt x="17708" y="843"/>
                    <a:pt x="17597" y="650"/>
                    <a:pt x="17458" y="457"/>
                  </a:cubicBezTo>
                  <a:cubicBezTo>
                    <a:pt x="17458" y="425"/>
                    <a:pt x="17486" y="425"/>
                    <a:pt x="17486" y="393"/>
                  </a:cubicBezTo>
                  <a:cubicBezTo>
                    <a:pt x="17514" y="329"/>
                    <a:pt x="17514" y="297"/>
                    <a:pt x="17514" y="233"/>
                  </a:cubicBezTo>
                  <a:cubicBezTo>
                    <a:pt x="17514" y="169"/>
                    <a:pt x="17486" y="136"/>
                    <a:pt x="17458" y="104"/>
                  </a:cubicBezTo>
                  <a:cubicBezTo>
                    <a:pt x="17402" y="40"/>
                    <a:pt x="17319" y="-24"/>
                    <a:pt x="17236" y="8"/>
                  </a:cubicBezTo>
                  <a:cubicBezTo>
                    <a:pt x="17236" y="8"/>
                    <a:pt x="17236" y="8"/>
                    <a:pt x="17236" y="8"/>
                  </a:cubicBezTo>
                  <a:cubicBezTo>
                    <a:pt x="17180" y="8"/>
                    <a:pt x="17124" y="40"/>
                    <a:pt x="17069" y="104"/>
                  </a:cubicBezTo>
                  <a:cubicBezTo>
                    <a:pt x="17013" y="136"/>
                    <a:pt x="16958" y="169"/>
                    <a:pt x="16902" y="233"/>
                  </a:cubicBezTo>
                  <a:cubicBezTo>
                    <a:pt x="16819" y="297"/>
                    <a:pt x="16735" y="361"/>
                    <a:pt x="16652" y="425"/>
                  </a:cubicBezTo>
                  <a:cubicBezTo>
                    <a:pt x="16485" y="682"/>
                    <a:pt x="16318" y="810"/>
                    <a:pt x="16151" y="939"/>
                  </a:cubicBezTo>
                  <a:close/>
                  <a:moveTo>
                    <a:pt x="5310" y="17179"/>
                  </a:moveTo>
                  <a:cubicBezTo>
                    <a:pt x="5226" y="17147"/>
                    <a:pt x="5115" y="17147"/>
                    <a:pt x="5032" y="17147"/>
                  </a:cubicBezTo>
                  <a:cubicBezTo>
                    <a:pt x="4976" y="17147"/>
                    <a:pt x="4948" y="17115"/>
                    <a:pt x="4893" y="17115"/>
                  </a:cubicBezTo>
                  <a:cubicBezTo>
                    <a:pt x="4754" y="17051"/>
                    <a:pt x="4615" y="17019"/>
                    <a:pt x="4503" y="16954"/>
                  </a:cubicBezTo>
                  <a:cubicBezTo>
                    <a:pt x="4364" y="16890"/>
                    <a:pt x="4225" y="16826"/>
                    <a:pt x="4087" y="16762"/>
                  </a:cubicBezTo>
                  <a:cubicBezTo>
                    <a:pt x="3975" y="16698"/>
                    <a:pt x="3864" y="16633"/>
                    <a:pt x="3725" y="16569"/>
                  </a:cubicBezTo>
                  <a:cubicBezTo>
                    <a:pt x="3419" y="16409"/>
                    <a:pt x="3086" y="16216"/>
                    <a:pt x="2780" y="16056"/>
                  </a:cubicBezTo>
                  <a:cubicBezTo>
                    <a:pt x="2641" y="15991"/>
                    <a:pt x="2502" y="15895"/>
                    <a:pt x="2363" y="15831"/>
                  </a:cubicBezTo>
                  <a:cubicBezTo>
                    <a:pt x="2224" y="15767"/>
                    <a:pt x="2113" y="15703"/>
                    <a:pt x="1974" y="15638"/>
                  </a:cubicBezTo>
                  <a:cubicBezTo>
                    <a:pt x="1696" y="15510"/>
                    <a:pt x="1390" y="15350"/>
                    <a:pt x="1084" y="15350"/>
                  </a:cubicBezTo>
                  <a:cubicBezTo>
                    <a:pt x="1084" y="15350"/>
                    <a:pt x="1056" y="15350"/>
                    <a:pt x="1056" y="15350"/>
                  </a:cubicBezTo>
                  <a:cubicBezTo>
                    <a:pt x="1029" y="15350"/>
                    <a:pt x="1001" y="15382"/>
                    <a:pt x="973" y="15414"/>
                  </a:cubicBezTo>
                  <a:cubicBezTo>
                    <a:pt x="945" y="15446"/>
                    <a:pt x="973" y="15510"/>
                    <a:pt x="1001" y="15542"/>
                  </a:cubicBezTo>
                  <a:cubicBezTo>
                    <a:pt x="1112" y="15638"/>
                    <a:pt x="1195" y="15703"/>
                    <a:pt x="1307" y="15799"/>
                  </a:cubicBezTo>
                  <a:cubicBezTo>
                    <a:pt x="1418" y="15863"/>
                    <a:pt x="1529" y="15959"/>
                    <a:pt x="1640" y="16024"/>
                  </a:cubicBezTo>
                  <a:cubicBezTo>
                    <a:pt x="1863" y="16152"/>
                    <a:pt x="2113" y="16280"/>
                    <a:pt x="2363" y="16409"/>
                  </a:cubicBezTo>
                  <a:cubicBezTo>
                    <a:pt x="2613" y="16537"/>
                    <a:pt x="2836" y="16665"/>
                    <a:pt x="3086" y="16794"/>
                  </a:cubicBezTo>
                  <a:cubicBezTo>
                    <a:pt x="3169" y="16858"/>
                    <a:pt x="3280" y="16922"/>
                    <a:pt x="3364" y="16954"/>
                  </a:cubicBezTo>
                  <a:cubicBezTo>
                    <a:pt x="3475" y="17018"/>
                    <a:pt x="3586" y="17083"/>
                    <a:pt x="3697" y="17147"/>
                  </a:cubicBezTo>
                  <a:cubicBezTo>
                    <a:pt x="3864" y="17243"/>
                    <a:pt x="4031" y="17372"/>
                    <a:pt x="4198" y="17468"/>
                  </a:cubicBezTo>
                  <a:cubicBezTo>
                    <a:pt x="4253" y="17500"/>
                    <a:pt x="4337" y="17564"/>
                    <a:pt x="4392" y="17628"/>
                  </a:cubicBezTo>
                  <a:cubicBezTo>
                    <a:pt x="4476" y="17692"/>
                    <a:pt x="4531" y="17757"/>
                    <a:pt x="4615" y="17789"/>
                  </a:cubicBezTo>
                  <a:cubicBezTo>
                    <a:pt x="4642" y="17821"/>
                    <a:pt x="4670" y="17821"/>
                    <a:pt x="4670" y="17853"/>
                  </a:cubicBezTo>
                  <a:cubicBezTo>
                    <a:pt x="4670" y="17885"/>
                    <a:pt x="4698" y="17917"/>
                    <a:pt x="4698" y="17949"/>
                  </a:cubicBezTo>
                  <a:cubicBezTo>
                    <a:pt x="4698" y="17981"/>
                    <a:pt x="4726" y="17981"/>
                    <a:pt x="4726" y="18013"/>
                  </a:cubicBezTo>
                  <a:cubicBezTo>
                    <a:pt x="4615" y="18110"/>
                    <a:pt x="4531" y="18174"/>
                    <a:pt x="4420" y="18270"/>
                  </a:cubicBezTo>
                  <a:cubicBezTo>
                    <a:pt x="4337" y="18334"/>
                    <a:pt x="4226" y="18431"/>
                    <a:pt x="4142" y="18495"/>
                  </a:cubicBezTo>
                  <a:cubicBezTo>
                    <a:pt x="4087" y="18463"/>
                    <a:pt x="4059" y="18399"/>
                    <a:pt x="4003" y="18399"/>
                  </a:cubicBezTo>
                  <a:cubicBezTo>
                    <a:pt x="3920" y="18366"/>
                    <a:pt x="3809" y="18366"/>
                    <a:pt x="3725" y="18366"/>
                  </a:cubicBezTo>
                  <a:cubicBezTo>
                    <a:pt x="3642" y="18334"/>
                    <a:pt x="3558" y="18302"/>
                    <a:pt x="3447" y="18270"/>
                  </a:cubicBezTo>
                  <a:cubicBezTo>
                    <a:pt x="3308" y="18206"/>
                    <a:pt x="3169" y="18174"/>
                    <a:pt x="3058" y="18110"/>
                  </a:cubicBezTo>
                  <a:cubicBezTo>
                    <a:pt x="2724" y="17981"/>
                    <a:pt x="2419" y="17821"/>
                    <a:pt x="2085" y="17692"/>
                  </a:cubicBezTo>
                  <a:cubicBezTo>
                    <a:pt x="1835" y="17564"/>
                    <a:pt x="1557" y="17468"/>
                    <a:pt x="1307" y="17339"/>
                  </a:cubicBezTo>
                  <a:cubicBezTo>
                    <a:pt x="1112" y="17243"/>
                    <a:pt x="917" y="17179"/>
                    <a:pt x="723" y="17115"/>
                  </a:cubicBezTo>
                  <a:cubicBezTo>
                    <a:pt x="723" y="16890"/>
                    <a:pt x="751" y="16633"/>
                    <a:pt x="751" y="16409"/>
                  </a:cubicBezTo>
                  <a:cubicBezTo>
                    <a:pt x="778" y="16024"/>
                    <a:pt x="806" y="15670"/>
                    <a:pt x="806" y="15285"/>
                  </a:cubicBezTo>
                  <a:cubicBezTo>
                    <a:pt x="806" y="14932"/>
                    <a:pt x="806" y="14579"/>
                    <a:pt x="806" y="14258"/>
                  </a:cubicBezTo>
                  <a:cubicBezTo>
                    <a:pt x="806" y="14194"/>
                    <a:pt x="806" y="14098"/>
                    <a:pt x="806" y="14034"/>
                  </a:cubicBezTo>
                  <a:cubicBezTo>
                    <a:pt x="1001" y="14098"/>
                    <a:pt x="1195" y="14194"/>
                    <a:pt x="1390" y="14258"/>
                  </a:cubicBezTo>
                  <a:cubicBezTo>
                    <a:pt x="1668" y="14355"/>
                    <a:pt x="1974" y="14483"/>
                    <a:pt x="2252" y="14611"/>
                  </a:cubicBezTo>
                  <a:cubicBezTo>
                    <a:pt x="2391" y="14676"/>
                    <a:pt x="2530" y="14740"/>
                    <a:pt x="2669" y="14804"/>
                  </a:cubicBezTo>
                  <a:cubicBezTo>
                    <a:pt x="2863" y="14900"/>
                    <a:pt x="3058" y="14997"/>
                    <a:pt x="3225" y="15061"/>
                  </a:cubicBezTo>
                  <a:cubicBezTo>
                    <a:pt x="3531" y="15221"/>
                    <a:pt x="3836" y="15350"/>
                    <a:pt x="4142" y="15510"/>
                  </a:cubicBezTo>
                  <a:cubicBezTo>
                    <a:pt x="4392" y="15638"/>
                    <a:pt x="4670" y="15799"/>
                    <a:pt x="4920" y="15959"/>
                  </a:cubicBezTo>
                  <a:cubicBezTo>
                    <a:pt x="5115" y="16088"/>
                    <a:pt x="5282" y="16216"/>
                    <a:pt x="5476" y="16344"/>
                  </a:cubicBezTo>
                  <a:cubicBezTo>
                    <a:pt x="5532" y="16377"/>
                    <a:pt x="5615" y="16441"/>
                    <a:pt x="5671" y="16505"/>
                  </a:cubicBezTo>
                  <a:cubicBezTo>
                    <a:pt x="5754" y="16569"/>
                    <a:pt x="5838" y="16633"/>
                    <a:pt x="5921" y="16698"/>
                  </a:cubicBezTo>
                  <a:cubicBezTo>
                    <a:pt x="5949" y="16730"/>
                    <a:pt x="6005" y="16794"/>
                    <a:pt x="6032" y="16826"/>
                  </a:cubicBezTo>
                  <a:cubicBezTo>
                    <a:pt x="6032" y="16858"/>
                    <a:pt x="6060" y="16890"/>
                    <a:pt x="6088" y="16954"/>
                  </a:cubicBezTo>
                  <a:cubicBezTo>
                    <a:pt x="6032" y="16986"/>
                    <a:pt x="5977" y="17018"/>
                    <a:pt x="5921" y="17083"/>
                  </a:cubicBezTo>
                  <a:cubicBezTo>
                    <a:pt x="5866" y="17115"/>
                    <a:pt x="5838" y="17147"/>
                    <a:pt x="5782" y="17179"/>
                  </a:cubicBezTo>
                  <a:cubicBezTo>
                    <a:pt x="5727" y="17211"/>
                    <a:pt x="5699" y="17243"/>
                    <a:pt x="5643" y="17275"/>
                  </a:cubicBezTo>
                  <a:cubicBezTo>
                    <a:pt x="5588" y="17307"/>
                    <a:pt x="5532" y="17372"/>
                    <a:pt x="5476" y="17404"/>
                  </a:cubicBezTo>
                  <a:cubicBezTo>
                    <a:pt x="5449" y="17275"/>
                    <a:pt x="5393" y="17211"/>
                    <a:pt x="5310" y="17179"/>
                  </a:cubicBezTo>
                  <a:close/>
                  <a:moveTo>
                    <a:pt x="751" y="19586"/>
                  </a:moveTo>
                  <a:cubicBezTo>
                    <a:pt x="751" y="19233"/>
                    <a:pt x="723" y="18912"/>
                    <a:pt x="723" y="18559"/>
                  </a:cubicBezTo>
                  <a:cubicBezTo>
                    <a:pt x="723" y="18591"/>
                    <a:pt x="723" y="18591"/>
                    <a:pt x="723" y="18623"/>
                  </a:cubicBezTo>
                  <a:cubicBezTo>
                    <a:pt x="723" y="18591"/>
                    <a:pt x="723" y="18591"/>
                    <a:pt x="723" y="18559"/>
                  </a:cubicBezTo>
                  <a:cubicBezTo>
                    <a:pt x="723" y="18559"/>
                    <a:pt x="723" y="18559"/>
                    <a:pt x="723" y="18559"/>
                  </a:cubicBezTo>
                  <a:cubicBezTo>
                    <a:pt x="723" y="18559"/>
                    <a:pt x="723" y="18559"/>
                    <a:pt x="723" y="18559"/>
                  </a:cubicBezTo>
                  <a:cubicBezTo>
                    <a:pt x="723" y="18559"/>
                    <a:pt x="723" y="18559"/>
                    <a:pt x="723" y="18559"/>
                  </a:cubicBezTo>
                  <a:cubicBezTo>
                    <a:pt x="723" y="18559"/>
                    <a:pt x="723" y="18559"/>
                    <a:pt x="723" y="18559"/>
                  </a:cubicBezTo>
                  <a:cubicBezTo>
                    <a:pt x="723" y="18399"/>
                    <a:pt x="723" y="18238"/>
                    <a:pt x="723" y="18078"/>
                  </a:cubicBezTo>
                  <a:cubicBezTo>
                    <a:pt x="723" y="17917"/>
                    <a:pt x="723" y="17725"/>
                    <a:pt x="723" y="17564"/>
                  </a:cubicBezTo>
                  <a:cubicBezTo>
                    <a:pt x="806" y="17596"/>
                    <a:pt x="890" y="17628"/>
                    <a:pt x="973" y="17660"/>
                  </a:cubicBezTo>
                  <a:cubicBezTo>
                    <a:pt x="1223" y="17757"/>
                    <a:pt x="1473" y="17885"/>
                    <a:pt x="1696" y="17981"/>
                  </a:cubicBezTo>
                  <a:cubicBezTo>
                    <a:pt x="1779" y="18013"/>
                    <a:pt x="1863" y="18046"/>
                    <a:pt x="1946" y="18110"/>
                  </a:cubicBezTo>
                  <a:cubicBezTo>
                    <a:pt x="2085" y="18174"/>
                    <a:pt x="2224" y="18270"/>
                    <a:pt x="2391" y="18334"/>
                  </a:cubicBezTo>
                  <a:cubicBezTo>
                    <a:pt x="2474" y="18366"/>
                    <a:pt x="2558" y="18431"/>
                    <a:pt x="2641" y="18463"/>
                  </a:cubicBezTo>
                  <a:cubicBezTo>
                    <a:pt x="2724" y="18527"/>
                    <a:pt x="2836" y="18591"/>
                    <a:pt x="2919" y="18623"/>
                  </a:cubicBezTo>
                  <a:cubicBezTo>
                    <a:pt x="3030" y="18720"/>
                    <a:pt x="3141" y="18816"/>
                    <a:pt x="3280" y="18880"/>
                  </a:cubicBezTo>
                  <a:cubicBezTo>
                    <a:pt x="3308" y="18912"/>
                    <a:pt x="3336" y="18944"/>
                    <a:pt x="3392" y="18976"/>
                  </a:cubicBezTo>
                  <a:cubicBezTo>
                    <a:pt x="3336" y="19008"/>
                    <a:pt x="3253" y="19073"/>
                    <a:pt x="3197" y="19105"/>
                  </a:cubicBezTo>
                  <a:cubicBezTo>
                    <a:pt x="3002" y="19233"/>
                    <a:pt x="2808" y="19361"/>
                    <a:pt x="2641" y="19490"/>
                  </a:cubicBezTo>
                  <a:cubicBezTo>
                    <a:pt x="2613" y="19426"/>
                    <a:pt x="2558" y="19329"/>
                    <a:pt x="2502" y="19297"/>
                  </a:cubicBezTo>
                  <a:cubicBezTo>
                    <a:pt x="2391" y="19201"/>
                    <a:pt x="2280" y="19169"/>
                    <a:pt x="2141" y="19201"/>
                  </a:cubicBezTo>
                  <a:cubicBezTo>
                    <a:pt x="2113" y="19201"/>
                    <a:pt x="2085" y="19201"/>
                    <a:pt x="2085" y="19233"/>
                  </a:cubicBezTo>
                  <a:cubicBezTo>
                    <a:pt x="1946" y="19201"/>
                    <a:pt x="1807" y="19201"/>
                    <a:pt x="1668" y="19169"/>
                  </a:cubicBezTo>
                  <a:cubicBezTo>
                    <a:pt x="1501" y="19137"/>
                    <a:pt x="1334" y="19137"/>
                    <a:pt x="1168" y="19105"/>
                  </a:cubicBezTo>
                  <a:cubicBezTo>
                    <a:pt x="1168" y="19105"/>
                    <a:pt x="1140" y="19105"/>
                    <a:pt x="1140" y="19105"/>
                  </a:cubicBezTo>
                  <a:cubicBezTo>
                    <a:pt x="1084" y="19105"/>
                    <a:pt x="1056" y="19137"/>
                    <a:pt x="1029" y="19201"/>
                  </a:cubicBezTo>
                  <a:cubicBezTo>
                    <a:pt x="1001" y="19265"/>
                    <a:pt x="1029" y="19361"/>
                    <a:pt x="1084" y="19394"/>
                  </a:cubicBezTo>
                  <a:cubicBezTo>
                    <a:pt x="1362" y="19586"/>
                    <a:pt x="1612" y="19779"/>
                    <a:pt x="1835" y="20003"/>
                  </a:cubicBezTo>
                  <a:cubicBezTo>
                    <a:pt x="1835" y="20003"/>
                    <a:pt x="1863" y="20035"/>
                    <a:pt x="1863" y="20035"/>
                  </a:cubicBezTo>
                  <a:cubicBezTo>
                    <a:pt x="1863" y="20035"/>
                    <a:pt x="1863" y="20035"/>
                    <a:pt x="1835" y="20035"/>
                  </a:cubicBezTo>
                  <a:cubicBezTo>
                    <a:pt x="1724" y="20100"/>
                    <a:pt x="1640" y="20196"/>
                    <a:pt x="1529" y="20260"/>
                  </a:cubicBezTo>
                  <a:cubicBezTo>
                    <a:pt x="1446" y="20324"/>
                    <a:pt x="1390" y="20356"/>
                    <a:pt x="1307" y="20421"/>
                  </a:cubicBezTo>
                  <a:cubicBezTo>
                    <a:pt x="1251" y="20453"/>
                    <a:pt x="1168" y="20517"/>
                    <a:pt x="1112" y="20549"/>
                  </a:cubicBezTo>
                  <a:cubicBezTo>
                    <a:pt x="1029" y="20581"/>
                    <a:pt x="973" y="20645"/>
                    <a:pt x="890" y="20677"/>
                  </a:cubicBezTo>
                  <a:cubicBezTo>
                    <a:pt x="862" y="20677"/>
                    <a:pt x="834" y="20709"/>
                    <a:pt x="834" y="20709"/>
                  </a:cubicBezTo>
                  <a:cubicBezTo>
                    <a:pt x="834" y="20709"/>
                    <a:pt x="834" y="20677"/>
                    <a:pt x="834" y="20677"/>
                  </a:cubicBezTo>
                  <a:cubicBezTo>
                    <a:pt x="778" y="20324"/>
                    <a:pt x="751" y="19971"/>
                    <a:pt x="751" y="19586"/>
                  </a:cubicBezTo>
                  <a:close/>
                  <a:moveTo>
                    <a:pt x="18431" y="8128"/>
                  </a:moveTo>
                  <a:cubicBezTo>
                    <a:pt x="18348" y="8032"/>
                    <a:pt x="18209" y="7968"/>
                    <a:pt x="18097" y="8000"/>
                  </a:cubicBezTo>
                  <a:cubicBezTo>
                    <a:pt x="18097" y="8000"/>
                    <a:pt x="18097" y="8000"/>
                    <a:pt x="18070" y="8000"/>
                  </a:cubicBezTo>
                  <a:cubicBezTo>
                    <a:pt x="17708" y="7839"/>
                    <a:pt x="17347" y="7711"/>
                    <a:pt x="16985" y="7550"/>
                  </a:cubicBezTo>
                  <a:cubicBezTo>
                    <a:pt x="16846" y="7486"/>
                    <a:pt x="16707" y="7422"/>
                    <a:pt x="16568" y="7358"/>
                  </a:cubicBezTo>
                  <a:cubicBezTo>
                    <a:pt x="16485" y="7326"/>
                    <a:pt x="16429" y="7294"/>
                    <a:pt x="16346" y="7262"/>
                  </a:cubicBezTo>
                  <a:cubicBezTo>
                    <a:pt x="16124" y="7133"/>
                    <a:pt x="15901" y="7037"/>
                    <a:pt x="15679" y="6909"/>
                  </a:cubicBezTo>
                  <a:cubicBezTo>
                    <a:pt x="15429" y="6780"/>
                    <a:pt x="15178" y="6620"/>
                    <a:pt x="14900" y="6491"/>
                  </a:cubicBezTo>
                  <a:cubicBezTo>
                    <a:pt x="14789" y="6427"/>
                    <a:pt x="14678" y="6363"/>
                    <a:pt x="14567" y="6299"/>
                  </a:cubicBezTo>
                  <a:cubicBezTo>
                    <a:pt x="14511" y="6267"/>
                    <a:pt x="14456" y="6235"/>
                    <a:pt x="14400" y="6202"/>
                  </a:cubicBezTo>
                  <a:cubicBezTo>
                    <a:pt x="14233" y="6106"/>
                    <a:pt x="14066" y="6042"/>
                    <a:pt x="13872" y="5946"/>
                  </a:cubicBezTo>
                  <a:cubicBezTo>
                    <a:pt x="13733" y="5882"/>
                    <a:pt x="13566" y="5817"/>
                    <a:pt x="13427" y="5753"/>
                  </a:cubicBezTo>
                  <a:cubicBezTo>
                    <a:pt x="13288" y="5689"/>
                    <a:pt x="13121" y="5625"/>
                    <a:pt x="12982" y="5561"/>
                  </a:cubicBezTo>
                  <a:cubicBezTo>
                    <a:pt x="12843" y="5496"/>
                    <a:pt x="12704" y="5464"/>
                    <a:pt x="12593" y="5400"/>
                  </a:cubicBezTo>
                  <a:cubicBezTo>
                    <a:pt x="12510" y="5368"/>
                    <a:pt x="12398" y="5336"/>
                    <a:pt x="12315" y="5336"/>
                  </a:cubicBezTo>
                  <a:cubicBezTo>
                    <a:pt x="12232" y="5304"/>
                    <a:pt x="12148" y="5304"/>
                    <a:pt x="12065" y="5304"/>
                  </a:cubicBezTo>
                  <a:cubicBezTo>
                    <a:pt x="12065" y="5304"/>
                    <a:pt x="12037" y="5304"/>
                    <a:pt x="12037" y="5304"/>
                  </a:cubicBezTo>
                  <a:cubicBezTo>
                    <a:pt x="11981" y="5304"/>
                    <a:pt x="11954" y="5336"/>
                    <a:pt x="11926" y="5400"/>
                  </a:cubicBezTo>
                  <a:cubicBezTo>
                    <a:pt x="11898" y="5464"/>
                    <a:pt x="11926" y="5528"/>
                    <a:pt x="11981" y="5593"/>
                  </a:cubicBezTo>
                  <a:cubicBezTo>
                    <a:pt x="12176" y="5753"/>
                    <a:pt x="12398" y="5882"/>
                    <a:pt x="12621" y="5978"/>
                  </a:cubicBezTo>
                  <a:cubicBezTo>
                    <a:pt x="12815" y="6074"/>
                    <a:pt x="13038" y="6138"/>
                    <a:pt x="13232" y="6235"/>
                  </a:cubicBezTo>
                  <a:cubicBezTo>
                    <a:pt x="13399" y="6299"/>
                    <a:pt x="13538" y="6363"/>
                    <a:pt x="13705" y="6427"/>
                  </a:cubicBezTo>
                  <a:cubicBezTo>
                    <a:pt x="13872" y="6523"/>
                    <a:pt x="14066" y="6588"/>
                    <a:pt x="14233" y="6684"/>
                  </a:cubicBezTo>
                  <a:cubicBezTo>
                    <a:pt x="14400" y="6748"/>
                    <a:pt x="14539" y="6844"/>
                    <a:pt x="14706" y="6909"/>
                  </a:cubicBezTo>
                  <a:cubicBezTo>
                    <a:pt x="14845" y="6973"/>
                    <a:pt x="14956" y="7037"/>
                    <a:pt x="15067" y="7101"/>
                  </a:cubicBezTo>
                  <a:cubicBezTo>
                    <a:pt x="15401" y="7262"/>
                    <a:pt x="15707" y="7454"/>
                    <a:pt x="16040" y="7647"/>
                  </a:cubicBezTo>
                  <a:cubicBezTo>
                    <a:pt x="16290" y="7775"/>
                    <a:pt x="16568" y="7936"/>
                    <a:pt x="16819" y="8096"/>
                  </a:cubicBezTo>
                  <a:cubicBezTo>
                    <a:pt x="16985" y="8224"/>
                    <a:pt x="17152" y="8321"/>
                    <a:pt x="17319" y="8449"/>
                  </a:cubicBezTo>
                  <a:cubicBezTo>
                    <a:pt x="17402" y="8513"/>
                    <a:pt x="17458" y="8577"/>
                    <a:pt x="17514" y="8610"/>
                  </a:cubicBezTo>
                  <a:cubicBezTo>
                    <a:pt x="17541" y="8642"/>
                    <a:pt x="17597" y="8674"/>
                    <a:pt x="17625" y="8706"/>
                  </a:cubicBezTo>
                  <a:cubicBezTo>
                    <a:pt x="17569" y="8770"/>
                    <a:pt x="17486" y="8802"/>
                    <a:pt x="17430" y="8866"/>
                  </a:cubicBezTo>
                  <a:cubicBezTo>
                    <a:pt x="17375" y="8931"/>
                    <a:pt x="17291" y="8963"/>
                    <a:pt x="17236" y="9027"/>
                  </a:cubicBezTo>
                  <a:cubicBezTo>
                    <a:pt x="17208" y="8995"/>
                    <a:pt x="17180" y="8963"/>
                    <a:pt x="17152" y="8931"/>
                  </a:cubicBezTo>
                  <a:cubicBezTo>
                    <a:pt x="17041" y="8834"/>
                    <a:pt x="16874" y="8802"/>
                    <a:pt x="16735" y="8834"/>
                  </a:cubicBezTo>
                  <a:cubicBezTo>
                    <a:pt x="16652" y="8802"/>
                    <a:pt x="16541" y="8770"/>
                    <a:pt x="16457" y="8770"/>
                  </a:cubicBezTo>
                  <a:cubicBezTo>
                    <a:pt x="16318" y="8706"/>
                    <a:pt x="16207" y="8674"/>
                    <a:pt x="16068" y="8610"/>
                  </a:cubicBezTo>
                  <a:cubicBezTo>
                    <a:pt x="15985" y="8577"/>
                    <a:pt x="15901" y="8545"/>
                    <a:pt x="15818" y="8513"/>
                  </a:cubicBezTo>
                  <a:cubicBezTo>
                    <a:pt x="15595" y="8417"/>
                    <a:pt x="15373" y="8289"/>
                    <a:pt x="15151" y="8192"/>
                  </a:cubicBezTo>
                  <a:cubicBezTo>
                    <a:pt x="14678" y="7936"/>
                    <a:pt x="14178" y="7679"/>
                    <a:pt x="13705" y="7454"/>
                  </a:cubicBezTo>
                  <a:cubicBezTo>
                    <a:pt x="13427" y="7326"/>
                    <a:pt x="13177" y="7165"/>
                    <a:pt x="12899" y="7005"/>
                  </a:cubicBezTo>
                  <a:cubicBezTo>
                    <a:pt x="12732" y="6909"/>
                    <a:pt x="12537" y="6812"/>
                    <a:pt x="12371" y="6716"/>
                  </a:cubicBezTo>
                  <a:cubicBezTo>
                    <a:pt x="12204" y="6620"/>
                    <a:pt x="12065" y="6555"/>
                    <a:pt x="11898" y="6491"/>
                  </a:cubicBezTo>
                  <a:cubicBezTo>
                    <a:pt x="11592" y="6331"/>
                    <a:pt x="11314" y="6202"/>
                    <a:pt x="11009" y="6106"/>
                  </a:cubicBezTo>
                  <a:cubicBezTo>
                    <a:pt x="10925" y="6074"/>
                    <a:pt x="10842" y="6042"/>
                    <a:pt x="10758" y="6010"/>
                  </a:cubicBezTo>
                  <a:cubicBezTo>
                    <a:pt x="10814" y="5946"/>
                    <a:pt x="10897" y="5914"/>
                    <a:pt x="10953" y="5849"/>
                  </a:cubicBezTo>
                  <a:cubicBezTo>
                    <a:pt x="11092" y="5721"/>
                    <a:pt x="11259" y="5593"/>
                    <a:pt x="11398" y="5464"/>
                  </a:cubicBezTo>
                  <a:cubicBezTo>
                    <a:pt x="11565" y="5336"/>
                    <a:pt x="11704" y="5208"/>
                    <a:pt x="11870" y="5079"/>
                  </a:cubicBezTo>
                  <a:cubicBezTo>
                    <a:pt x="12009" y="4951"/>
                    <a:pt x="12176" y="4854"/>
                    <a:pt x="12315" y="4726"/>
                  </a:cubicBezTo>
                  <a:cubicBezTo>
                    <a:pt x="12315" y="4726"/>
                    <a:pt x="12343" y="4726"/>
                    <a:pt x="12343" y="4694"/>
                  </a:cubicBezTo>
                  <a:cubicBezTo>
                    <a:pt x="12482" y="4598"/>
                    <a:pt x="12649" y="4501"/>
                    <a:pt x="12788" y="4373"/>
                  </a:cubicBezTo>
                  <a:cubicBezTo>
                    <a:pt x="12899" y="4437"/>
                    <a:pt x="12982" y="4501"/>
                    <a:pt x="13093" y="4534"/>
                  </a:cubicBezTo>
                  <a:cubicBezTo>
                    <a:pt x="13205" y="4598"/>
                    <a:pt x="13316" y="4630"/>
                    <a:pt x="13427" y="4694"/>
                  </a:cubicBezTo>
                  <a:cubicBezTo>
                    <a:pt x="13622" y="4758"/>
                    <a:pt x="13788" y="4854"/>
                    <a:pt x="13983" y="4919"/>
                  </a:cubicBezTo>
                  <a:cubicBezTo>
                    <a:pt x="14400" y="5079"/>
                    <a:pt x="14817" y="5272"/>
                    <a:pt x="15234" y="5432"/>
                  </a:cubicBezTo>
                  <a:cubicBezTo>
                    <a:pt x="15540" y="5561"/>
                    <a:pt x="15846" y="5689"/>
                    <a:pt x="16151" y="5817"/>
                  </a:cubicBezTo>
                  <a:cubicBezTo>
                    <a:pt x="16485" y="5946"/>
                    <a:pt x="16819" y="6074"/>
                    <a:pt x="17124" y="6202"/>
                  </a:cubicBezTo>
                  <a:cubicBezTo>
                    <a:pt x="17263" y="6267"/>
                    <a:pt x="17430" y="6331"/>
                    <a:pt x="17569" y="6395"/>
                  </a:cubicBezTo>
                  <a:cubicBezTo>
                    <a:pt x="17708" y="6459"/>
                    <a:pt x="17819" y="6523"/>
                    <a:pt x="17931" y="6588"/>
                  </a:cubicBezTo>
                  <a:cubicBezTo>
                    <a:pt x="18042" y="6652"/>
                    <a:pt x="18153" y="6716"/>
                    <a:pt x="18264" y="6748"/>
                  </a:cubicBezTo>
                  <a:cubicBezTo>
                    <a:pt x="18292" y="6780"/>
                    <a:pt x="18348" y="6780"/>
                    <a:pt x="18375" y="6812"/>
                  </a:cubicBezTo>
                  <a:cubicBezTo>
                    <a:pt x="18514" y="6909"/>
                    <a:pt x="18653" y="6973"/>
                    <a:pt x="18792" y="7069"/>
                  </a:cubicBezTo>
                  <a:cubicBezTo>
                    <a:pt x="18931" y="7165"/>
                    <a:pt x="19070" y="7262"/>
                    <a:pt x="19209" y="7358"/>
                  </a:cubicBezTo>
                  <a:cubicBezTo>
                    <a:pt x="19265" y="7390"/>
                    <a:pt x="19321" y="7454"/>
                    <a:pt x="19376" y="7486"/>
                  </a:cubicBezTo>
                  <a:cubicBezTo>
                    <a:pt x="19293" y="7550"/>
                    <a:pt x="19209" y="7583"/>
                    <a:pt x="19154" y="7647"/>
                  </a:cubicBezTo>
                  <a:cubicBezTo>
                    <a:pt x="18987" y="7775"/>
                    <a:pt x="18848" y="7871"/>
                    <a:pt x="18681" y="8000"/>
                  </a:cubicBezTo>
                  <a:cubicBezTo>
                    <a:pt x="18598" y="8000"/>
                    <a:pt x="18514" y="8064"/>
                    <a:pt x="18431" y="8128"/>
                  </a:cubicBezTo>
                  <a:close/>
                  <a:moveTo>
                    <a:pt x="20210" y="6844"/>
                  </a:moveTo>
                  <a:cubicBezTo>
                    <a:pt x="20154" y="6812"/>
                    <a:pt x="20071" y="6780"/>
                    <a:pt x="20015" y="6748"/>
                  </a:cubicBezTo>
                  <a:cubicBezTo>
                    <a:pt x="19960" y="6748"/>
                    <a:pt x="19904" y="6748"/>
                    <a:pt x="19849" y="6748"/>
                  </a:cubicBezTo>
                  <a:cubicBezTo>
                    <a:pt x="19793" y="6748"/>
                    <a:pt x="19765" y="6716"/>
                    <a:pt x="19710" y="6716"/>
                  </a:cubicBezTo>
                  <a:cubicBezTo>
                    <a:pt x="19654" y="6684"/>
                    <a:pt x="19598" y="6684"/>
                    <a:pt x="19515" y="6652"/>
                  </a:cubicBezTo>
                  <a:cubicBezTo>
                    <a:pt x="19432" y="6620"/>
                    <a:pt x="19348" y="6588"/>
                    <a:pt x="19237" y="6555"/>
                  </a:cubicBezTo>
                  <a:cubicBezTo>
                    <a:pt x="19181" y="6523"/>
                    <a:pt x="19098" y="6523"/>
                    <a:pt x="19043" y="6491"/>
                  </a:cubicBezTo>
                  <a:cubicBezTo>
                    <a:pt x="18765" y="6363"/>
                    <a:pt x="18459" y="6235"/>
                    <a:pt x="18181" y="6106"/>
                  </a:cubicBezTo>
                  <a:cubicBezTo>
                    <a:pt x="17625" y="5849"/>
                    <a:pt x="17097" y="5625"/>
                    <a:pt x="16541" y="5368"/>
                  </a:cubicBezTo>
                  <a:cubicBezTo>
                    <a:pt x="16263" y="5240"/>
                    <a:pt x="15957" y="5111"/>
                    <a:pt x="15679" y="4951"/>
                  </a:cubicBezTo>
                  <a:cubicBezTo>
                    <a:pt x="15512" y="4887"/>
                    <a:pt x="15345" y="4790"/>
                    <a:pt x="15178" y="4726"/>
                  </a:cubicBezTo>
                  <a:cubicBezTo>
                    <a:pt x="15012" y="4662"/>
                    <a:pt x="14817" y="4566"/>
                    <a:pt x="14650" y="4501"/>
                  </a:cubicBezTo>
                  <a:cubicBezTo>
                    <a:pt x="14372" y="4373"/>
                    <a:pt x="14066" y="4245"/>
                    <a:pt x="13788" y="4148"/>
                  </a:cubicBezTo>
                  <a:cubicBezTo>
                    <a:pt x="13733" y="4116"/>
                    <a:pt x="13649" y="4084"/>
                    <a:pt x="13594" y="4084"/>
                  </a:cubicBezTo>
                  <a:cubicBezTo>
                    <a:pt x="13538" y="4084"/>
                    <a:pt x="13483" y="4052"/>
                    <a:pt x="13427" y="4052"/>
                  </a:cubicBezTo>
                  <a:cubicBezTo>
                    <a:pt x="13399" y="4052"/>
                    <a:pt x="13344" y="4020"/>
                    <a:pt x="13316" y="4020"/>
                  </a:cubicBezTo>
                  <a:cubicBezTo>
                    <a:pt x="13288" y="4020"/>
                    <a:pt x="13260" y="4020"/>
                    <a:pt x="13232" y="3988"/>
                  </a:cubicBezTo>
                  <a:cubicBezTo>
                    <a:pt x="13288" y="3956"/>
                    <a:pt x="13316" y="3924"/>
                    <a:pt x="13371" y="3892"/>
                  </a:cubicBezTo>
                  <a:cubicBezTo>
                    <a:pt x="13538" y="3763"/>
                    <a:pt x="13677" y="3635"/>
                    <a:pt x="13844" y="3506"/>
                  </a:cubicBezTo>
                  <a:cubicBezTo>
                    <a:pt x="13927" y="3442"/>
                    <a:pt x="13983" y="3378"/>
                    <a:pt x="14066" y="3314"/>
                  </a:cubicBezTo>
                  <a:cubicBezTo>
                    <a:pt x="14066" y="3346"/>
                    <a:pt x="14094" y="3378"/>
                    <a:pt x="14122" y="3410"/>
                  </a:cubicBezTo>
                  <a:cubicBezTo>
                    <a:pt x="14289" y="3474"/>
                    <a:pt x="14456" y="3571"/>
                    <a:pt x="14622" y="3667"/>
                  </a:cubicBezTo>
                  <a:cubicBezTo>
                    <a:pt x="14789" y="3731"/>
                    <a:pt x="14956" y="3827"/>
                    <a:pt x="15123" y="3892"/>
                  </a:cubicBezTo>
                  <a:cubicBezTo>
                    <a:pt x="15484" y="4020"/>
                    <a:pt x="15846" y="4148"/>
                    <a:pt x="16207" y="4277"/>
                  </a:cubicBezTo>
                  <a:cubicBezTo>
                    <a:pt x="16346" y="4341"/>
                    <a:pt x="16513" y="4405"/>
                    <a:pt x="16652" y="4469"/>
                  </a:cubicBezTo>
                  <a:cubicBezTo>
                    <a:pt x="16791" y="4534"/>
                    <a:pt x="16930" y="4598"/>
                    <a:pt x="17069" y="4662"/>
                  </a:cubicBezTo>
                  <a:cubicBezTo>
                    <a:pt x="17319" y="4790"/>
                    <a:pt x="17569" y="4887"/>
                    <a:pt x="17847" y="5015"/>
                  </a:cubicBezTo>
                  <a:cubicBezTo>
                    <a:pt x="18153" y="5175"/>
                    <a:pt x="18459" y="5304"/>
                    <a:pt x="18792" y="5464"/>
                  </a:cubicBezTo>
                  <a:cubicBezTo>
                    <a:pt x="18931" y="5528"/>
                    <a:pt x="19042" y="5593"/>
                    <a:pt x="19181" y="5657"/>
                  </a:cubicBezTo>
                  <a:cubicBezTo>
                    <a:pt x="19320" y="5753"/>
                    <a:pt x="19459" y="5817"/>
                    <a:pt x="19598" y="5914"/>
                  </a:cubicBezTo>
                  <a:cubicBezTo>
                    <a:pt x="19710" y="5978"/>
                    <a:pt x="19793" y="6074"/>
                    <a:pt x="19904" y="6138"/>
                  </a:cubicBezTo>
                  <a:cubicBezTo>
                    <a:pt x="19932" y="6170"/>
                    <a:pt x="19960" y="6170"/>
                    <a:pt x="19988" y="6202"/>
                  </a:cubicBezTo>
                  <a:cubicBezTo>
                    <a:pt x="20015" y="6267"/>
                    <a:pt x="20043" y="6331"/>
                    <a:pt x="20071" y="6363"/>
                  </a:cubicBezTo>
                  <a:cubicBezTo>
                    <a:pt x="20154" y="6459"/>
                    <a:pt x="20266" y="6556"/>
                    <a:pt x="20377" y="6556"/>
                  </a:cubicBezTo>
                  <a:cubicBezTo>
                    <a:pt x="20432" y="6556"/>
                    <a:pt x="20460" y="6556"/>
                    <a:pt x="20516" y="6556"/>
                  </a:cubicBezTo>
                  <a:cubicBezTo>
                    <a:pt x="20544" y="6588"/>
                    <a:pt x="20544" y="6588"/>
                    <a:pt x="20571" y="6620"/>
                  </a:cubicBezTo>
                  <a:cubicBezTo>
                    <a:pt x="20516" y="6684"/>
                    <a:pt x="20432" y="6716"/>
                    <a:pt x="20377" y="6780"/>
                  </a:cubicBezTo>
                  <a:cubicBezTo>
                    <a:pt x="20293" y="6748"/>
                    <a:pt x="20238" y="6780"/>
                    <a:pt x="20210" y="6844"/>
                  </a:cubicBezTo>
                  <a:close/>
                  <a:moveTo>
                    <a:pt x="19571" y="5208"/>
                  </a:moveTo>
                  <a:cubicBezTo>
                    <a:pt x="19459" y="5175"/>
                    <a:pt x="19348" y="5143"/>
                    <a:pt x="19265" y="5079"/>
                  </a:cubicBezTo>
                  <a:cubicBezTo>
                    <a:pt x="19154" y="5047"/>
                    <a:pt x="19070" y="4983"/>
                    <a:pt x="18959" y="4951"/>
                  </a:cubicBezTo>
                  <a:cubicBezTo>
                    <a:pt x="18765" y="4854"/>
                    <a:pt x="18570" y="4790"/>
                    <a:pt x="18375" y="4694"/>
                  </a:cubicBezTo>
                  <a:cubicBezTo>
                    <a:pt x="18181" y="4598"/>
                    <a:pt x="17986" y="4501"/>
                    <a:pt x="17764" y="4405"/>
                  </a:cubicBezTo>
                  <a:cubicBezTo>
                    <a:pt x="17625" y="4341"/>
                    <a:pt x="17458" y="4245"/>
                    <a:pt x="17319" y="4180"/>
                  </a:cubicBezTo>
                  <a:cubicBezTo>
                    <a:pt x="17236" y="4148"/>
                    <a:pt x="17152" y="4084"/>
                    <a:pt x="17041" y="4052"/>
                  </a:cubicBezTo>
                  <a:cubicBezTo>
                    <a:pt x="16985" y="4020"/>
                    <a:pt x="16930" y="3988"/>
                    <a:pt x="16874" y="3956"/>
                  </a:cubicBezTo>
                  <a:cubicBezTo>
                    <a:pt x="16707" y="3892"/>
                    <a:pt x="16541" y="3827"/>
                    <a:pt x="16374" y="3763"/>
                  </a:cubicBezTo>
                  <a:cubicBezTo>
                    <a:pt x="16235" y="3699"/>
                    <a:pt x="16068" y="3667"/>
                    <a:pt x="15929" y="3603"/>
                  </a:cubicBezTo>
                  <a:cubicBezTo>
                    <a:pt x="15790" y="3539"/>
                    <a:pt x="15651" y="3506"/>
                    <a:pt x="15484" y="3442"/>
                  </a:cubicBezTo>
                  <a:cubicBezTo>
                    <a:pt x="15345" y="3410"/>
                    <a:pt x="15234" y="3346"/>
                    <a:pt x="15095" y="3314"/>
                  </a:cubicBezTo>
                  <a:cubicBezTo>
                    <a:pt x="14928" y="3250"/>
                    <a:pt x="14761" y="3218"/>
                    <a:pt x="14595" y="3186"/>
                  </a:cubicBezTo>
                  <a:cubicBezTo>
                    <a:pt x="14456" y="3153"/>
                    <a:pt x="14344" y="3153"/>
                    <a:pt x="14205" y="3153"/>
                  </a:cubicBezTo>
                  <a:cubicBezTo>
                    <a:pt x="14233" y="3121"/>
                    <a:pt x="14261" y="3121"/>
                    <a:pt x="14289" y="3089"/>
                  </a:cubicBezTo>
                  <a:cubicBezTo>
                    <a:pt x="14483" y="2961"/>
                    <a:pt x="14678" y="2832"/>
                    <a:pt x="14873" y="2704"/>
                  </a:cubicBezTo>
                  <a:cubicBezTo>
                    <a:pt x="14984" y="2640"/>
                    <a:pt x="15095" y="2576"/>
                    <a:pt x="15178" y="2512"/>
                  </a:cubicBezTo>
                  <a:cubicBezTo>
                    <a:pt x="15290" y="2447"/>
                    <a:pt x="15401" y="2383"/>
                    <a:pt x="15512" y="2319"/>
                  </a:cubicBezTo>
                  <a:cubicBezTo>
                    <a:pt x="15540" y="2319"/>
                    <a:pt x="15540" y="2287"/>
                    <a:pt x="15568" y="2287"/>
                  </a:cubicBezTo>
                  <a:cubicBezTo>
                    <a:pt x="15568" y="2287"/>
                    <a:pt x="15595" y="2287"/>
                    <a:pt x="15595" y="2287"/>
                  </a:cubicBezTo>
                  <a:cubicBezTo>
                    <a:pt x="15707" y="2319"/>
                    <a:pt x="15790" y="2383"/>
                    <a:pt x="15901" y="2415"/>
                  </a:cubicBezTo>
                  <a:cubicBezTo>
                    <a:pt x="16124" y="2512"/>
                    <a:pt x="16318" y="2608"/>
                    <a:pt x="16541" y="2704"/>
                  </a:cubicBezTo>
                  <a:cubicBezTo>
                    <a:pt x="16763" y="2800"/>
                    <a:pt x="16958" y="2929"/>
                    <a:pt x="17180" y="3025"/>
                  </a:cubicBezTo>
                  <a:cubicBezTo>
                    <a:pt x="17291" y="3089"/>
                    <a:pt x="17402" y="3121"/>
                    <a:pt x="17486" y="3186"/>
                  </a:cubicBezTo>
                  <a:cubicBezTo>
                    <a:pt x="17597" y="3250"/>
                    <a:pt x="17708" y="3314"/>
                    <a:pt x="17819" y="3378"/>
                  </a:cubicBezTo>
                  <a:cubicBezTo>
                    <a:pt x="17875" y="3410"/>
                    <a:pt x="17931" y="3442"/>
                    <a:pt x="17986" y="3474"/>
                  </a:cubicBezTo>
                  <a:cubicBezTo>
                    <a:pt x="18042" y="3506"/>
                    <a:pt x="18070" y="3539"/>
                    <a:pt x="18125" y="3571"/>
                  </a:cubicBezTo>
                  <a:cubicBezTo>
                    <a:pt x="18153" y="3571"/>
                    <a:pt x="18153" y="3603"/>
                    <a:pt x="18181" y="3603"/>
                  </a:cubicBezTo>
                  <a:cubicBezTo>
                    <a:pt x="18236" y="3667"/>
                    <a:pt x="18320" y="3699"/>
                    <a:pt x="18375" y="3763"/>
                  </a:cubicBezTo>
                  <a:cubicBezTo>
                    <a:pt x="18403" y="3795"/>
                    <a:pt x="18431" y="3827"/>
                    <a:pt x="18459" y="3860"/>
                  </a:cubicBezTo>
                  <a:cubicBezTo>
                    <a:pt x="18487" y="3892"/>
                    <a:pt x="18514" y="3924"/>
                    <a:pt x="18570" y="3956"/>
                  </a:cubicBezTo>
                  <a:cubicBezTo>
                    <a:pt x="18570" y="3956"/>
                    <a:pt x="18570" y="3956"/>
                    <a:pt x="18570" y="3956"/>
                  </a:cubicBezTo>
                  <a:cubicBezTo>
                    <a:pt x="18570" y="3988"/>
                    <a:pt x="18570" y="3988"/>
                    <a:pt x="18598" y="4020"/>
                  </a:cubicBezTo>
                  <a:cubicBezTo>
                    <a:pt x="18653" y="4148"/>
                    <a:pt x="18737" y="4245"/>
                    <a:pt x="18848" y="4309"/>
                  </a:cubicBezTo>
                  <a:cubicBezTo>
                    <a:pt x="18903" y="4341"/>
                    <a:pt x="18987" y="4341"/>
                    <a:pt x="19042" y="4341"/>
                  </a:cubicBezTo>
                  <a:cubicBezTo>
                    <a:pt x="19154" y="4501"/>
                    <a:pt x="19265" y="4662"/>
                    <a:pt x="19348" y="4822"/>
                  </a:cubicBezTo>
                  <a:cubicBezTo>
                    <a:pt x="19376" y="4887"/>
                    <a:pt x="19432" y="4951"/>
                    <a:pt x="19459" y="5015"/>
                  </a:cubicBezTo>
                  <a:cubicBezTo>
                    <a:pt x="19515" y="5079"/>
                    <a:pt x="19543" y="5143"/>
                    <a:pt x="19598" y="5208"/>
                  </a:cubicBezTo>
                  <a:cubicBezTo>
                    <a:pt x="19626" y="5240"/>
                    <a:pt x="19598" y="5208"/>
                    <a:pt x="19571" y="5208"/>
                  </a:cubicBezTo>
                  <a:close/>
                  <a:moveTo>
                    <a:pt x="18570" y="3956"/>
                  </a:moveTo>
                  <a:cubicBezTo>
                    <a:pt x="18570" y="3956"/>
                    <a:pt x="18598" y="3956"/>
                    <a:pt x="18570" y="3956"/>
                  </a:cubicBezTo>
                  <a:cubicBezTo>
                    <a:pt x="18598" y="3956"/>
                    <a:pt x="18598" y="3956"/>
                    <a:pt x="18570" y="3956"/>
                  </a:cubicBezTo>
                  <a:cubicBezTo>
                    <a:pt x="18598" y="3956"/>
                    <a:pt x="18570" y="3956"/>
                    <a:pt x="18570" y="3956"/>
                  </a:cubicBezTo>
                  <a:close/>
                  <a:moveTo>
                    <a:pt x="17931" y="2897"/>
                  </a:moveTo>
                  <a:cubicBezTo>
                    <a:pt x="17625" y="2768"/>
                    <a:pt x="17319" y="2640"/>
                    <a:pt x="17013" y="2512"/>
                  </a:cubicBezTo>
                  <a:cubicBezTo>
                    <a:pt x="16874" y="2447"/>
                    <a:pt x="16763" y="2383"/>
                    <a:pt x="16624" y="2351"/>
                  </a:cubicBezTo>
                  <a:cubicBezTo>
                    <a:pt x="16457" y="2287"/>
                    <a:pt x="16318" y="2223"/>
                    <a:pt x="16151" y="2158"/>
                  </a:cubicBezTo>
                  <a:cubicBezTo>
                    <a:pt x="16068" y="2126"/>
                    <a:pt x="15957" y="2094"/>
                    <a:pt x="15846" y="2062"/>
                  </a:cubicBezTo>
                  <a:cubicBezTo>
                    <a:pt x="15901" y="2030"/>
                    <a:pt x="15957" y="1966"/>
                    <a:pt x="16040" y="1934"/>
                  </a:cubicBezTo>
                  <a:cubicBezTo>
                    <a:pt x="16207" y="1805"/>
                    <a:pt x="16346" y="1677"/>
                    <a:pt x="16485" y="1549"/>
                  </a:cubicBezTo>
                  <a:cubicBezTo>
                    <a:pt x="16624" y="1420"/>
                    <a:pt x="16763" y="1292"/>
                    <a:pt x="16902" y="1164"/>
                  </a:cubicBezTo>
                  <a:cubicBezTo>
                    <a:pt x="17263" y="1677"/>
                    <a:pt x="17625" y="2223"/>
                    <a:pt x="17958" y="2736"/>
                  </a:cubicBezTo>
                  <a:cubicBezTo>
                    <a:pt x="18014" y="2832"/>
                    <a:pt x="18070" y="2929"/>
                    <a:pt x="18153" y="3025"/>
                  </a:cubicBezTo>
                  <a:cubicBezTo>
                    <a:pt x="18097" y="2961"/>
                    <a:pt x="18014" y="2929"/>
                    <a:pt x="17931" y="2897"/>
                  </a:cubicBezTo>
                  <a:close/>
                  <a:moveTo>
                    <a:pt x="14734" y="10760"/>
                  </a:moveTo>
                  <a:cubicBezTo>
                    <a:pt x="14650" y="10824"/>
                    <a:pt x="14567" y="10888"/>
                    <a:pt x="14483" y="10953"/>
                  </a:cubicBezTo>
                  <a:cubicBezTo>
                    <a:pt x="14372" y="11017"/>
                    <a:pt x="14261" y="11081"/>
                    <a:pt x="14150" y="11177"/>
                  </a:cubicBezTo>
                  <a:cubicBezTo>
                    <a:pt x="14122" y="11145"/>
                    <a:pt x="14122" y="11113"/>
                    <a:pt x="14094" y="11081"/>
                  </a:cubicBezTo>
                  <a:cubicBezTo>
                    <a:pt x="14039" y="11017"/>
                    <a:pt x="13983" y="10953"/>
                    <a:pt x="13900" y="10920"/>
                  </a:cubicBezTo>
                  <a:cubicBezTo>
                    <a:pt x="13816" y="10888"/>
                    <a:pt x="13733" y="10888"/>
                    <a:pt x="13649" y="10888"/>
                  </a:cubicBezTo>
                  <a:cubicBezTo>
                    <a:pt x="13649" y="10888"/>
                    <a:pt x="13649" y="10888"/>
                    <a:pt x="13649" y="10888"/>
                  </a:cubicBezTo>
                  <a:cubicBezTo>
                    <a:pt x="13538" y="10856"/>
                    <a:pt x="13455" y="10824"/>
                    <a:pt x="13344" y="10760"/>
                  </a:cubicBezTo>
                  <a:cubicBezTo>
                    <a:pt x="13232" y="10728"/>
                    <a:pt x="13121" y="10664"/>
                    <a:pt x="13010" y="10632"/>
                  </a:cubicBezTo>
                  <a:cubicBezTo>
                    <a:pt x="12760" y="10535"/>
                    <a:pt x="12510" y="10407"/>
                    <a:pt x="12232" y="10279"/>
                  </a:cubicBezTo>
                  <a:cubicBezTo>
                    <a:pt x="11981" y="10182"/>
                    <a:pt x="11731" y="10054"/>
                    <a:pt x="11481" y="9925"/>
                  </a:cubicBezTo>
                  <a:cubicBezTo>
                    <a:pt x="11259" y="9829"/>
                    <a:pt x="11009" y="9701"/>
                    <a:pt x="10786" y="9572"/>
                  </a:cubicBezTo>
                  <a:cubicBezTo>
                    <a:pt x="10480" y="9412"/>
                    <a:pt x="10202" y="9251"/>
                    <a:pt x="9897" y="9091"/>
                  </a:cubicBezTo>
                  <a:cubicBezTo>
                    <a:pt x="9758" y="9027"/>
                    <a:pt x="9619" y="8931"/>
                    <a:pt x="9452" y="8866"/>
                  </a:cubicBezTo>
                  <a:cubicBezTo>
                    <a:pt x="9313" y="8802"/>
                    <a:pt x="9174" y="8738"/>
                    <a:pt x="9063" y="8674"/>
                  </a:cubicBezTo>
                  <a:cubicBezTo>
                    <a:pt x="8757" y="8545"/>
                    <a:pt x="8451" y="8385"/>
                    <a:pt x="8117" y="8289"/>
                  </a:cubicBezTo>
                  <a:cubicBezTo>
                    <a:pt x="7978" y="8224"/>
                    <a:pt x="7812" y="8192"/>
                    <a:pt x="7673" y="8128"/>
                  </a:cubicBezTo>
                  <a:cubicBezTo>
                    <a:pt x="7839" y="8000"/>
                    <a:pt x="7978" y="7904"/>
                    <a:pt x="8145" y="7775"/>
                  </a:cubicBezTo>
                  <a:cubicBezTo>
                    <a:pt x="8284" y="7679"/>
                    <a:pt x="8395" y="7583"/>
                    <a:pt x="8534" y="7486"/>
                  </a:cubicBezTo>
                  <a:cubicBezTo>
                    <a:pt x="8590" y="7518"/>
                    <a:pt x="8618" y="7550"/>
                    <a:pt x="8673" y="7583"/>
                  </a:cubicBezTo>
                  <a:cubicBezTo>
                    <a:pt x="8757" y="7615"/>
                    <a:pt x="8840" y="7679"/>
                    <a:pt x="8924" y="7711"/>
                  </a:cubicBezTo>
                  <a:cubicBezTo>
                    <a:pt x="9090" y="7807"/>
                    <a:pt x="9285" y="7871"/>
                    <a:pt x="9452" y="7968"/>
                  </a:cubicBezTo>
                  <a:cubicBezTo>
                    <a:pt x="9813" y="8128"/>
                    <a:pt x="10202" y="8289"/>
                    <a:pt x="10564" y="8449"/>
                  </a:cubicBezTo>
                  <a:cubicBezTo>
                    <a:pt x="11148" y="8706"/>
                    <a:pt x="11731" y="8931"/>
                    <a:pt x="12287" y="9219"/>
                  </a:cubicBezTo>
                  <a:cubicBezTo>
                    <a:pt x="12621" y="9380"/>
                    <a:pt x="12927" y="9540"/>
                    <a:pt x="13260" y="9733"/>
                  </a:cubicBezTo>
                  <a:cubicBezTo>
                    <a:pt x="13399" y="9797"/>
                    <a:pt x="13538" y="9861"/>
                    <a:pt x="13677" y="9958"/>
                  </a:cubicBezTo>
                  <a:cubicBezTo>
                    <a:pt x="13844" y="10054"/>
                    <a:pt x="13983" y="10150"/>
                    <a:pt x="14150" y="10214"/>
                  </a:cubicBezTo>
                  <a:cubicBezTo>
                    <a:pt x="14289" y="10311"/>
                    <a:pt x="14428" y="10407"/>
                    <a:pt x="14567" y="10503"/>
                  </a:cubicBezTo>
                  <a:cubicBezTo>
                    <a:pt x="14622" y="10535"/>
                    <a:pt x="14678" y="10599"/>
                    <a:pt x="14734" y="10632"/>
                  </a:cubicBezTo>
                  <a:cubicBezTo>
                    <a:pt x="14761" y="10664"/>
                    <a:pt x="14789" y="10664"/>
                    <a:pt x="14817" y="10696"/>
                  </a:cubicBezTo>
                  <a:cubicBezTo>
                    <a:pt x="14817" y="10696"/>
                    <a:pt x="14761" y="10728"/>
                    <a:pt x="14734" y="10760"/>
                  </a:cubicBezTo>
                  <a:close/>
                  <a:moveTo>
                    <a:pt x="11509" y="12910"/>
                  </a:moveTo>
                  <a:cubicBezTo>
                    <a:pt x="11426" y="12782"/>
                    <a:pt x="11314" y="12686"/>
                    <a:pt x="11175" y="12686"/>
                  </a:cubicBezTo>
                  <a:cubicBezTo>
                    <a:pt x="11092" y="12686"/>
                    <a:pt x="11009" y="12686"/>
                    <a:pt x="10925" y="12718"/>
                  </a:cubicBezTo>
                  <a:cubicBezTo>
                    <a:pt x="10897" y="12718"/>
                    <a:pt x="10870" y="12718"/>
                    <a:pt x="10870" y="12718"/>
                  </a:cubicBezTo>
                  <a:cubicBezTo>
                    <a:pt x="10758" y="12686"/>
                    <a:pt x="10619" y="12621"/>
                    <a:pt x="10508" y="12589"/>
                  </a:cubicBezTo>
                  <a:cubicBezTo>
                    <a:pt x="10397" y="12557"/>
                    <a:pt x="10314" y="12493"/>
                    <a:pt x="10202" y="12461"/>
                  </a:cubicBezTo>
                  <a:cubicBezTo>
                    <a:pt x="10063" y="12397"/>
                    <a:pt x="9952" y="12365"/>
                    <a:pt x="9813" y="12301"/>
                  </a:cubicBezTo>
                  <a:cubicBezTo>
                    <a:pt x="9702" y="12236"/>
                    <a:pt x="9591" y="12204"/>
                    <a:pt x="9452" y="12140"/>
                  </a:cubicBezTo>
                  <a:cubicBezTo>
                    <a:pt x="9229" y="12044"/>
                    <a:pt x="8979" y="11915"/>
                    <a:pt x="8757" y="11787"/>
                  </a:cubicBezTo>
                  <a:cubicBezTo>
                    <a:pt x="8534" y="11659"/>
                    <a:pt x="8312" y="11562"/>
                    <a:pt x="8062" y="11434"/>
                  </a:cubicBezTo>
                  <a:cubicBezTo>
                    <a:pt x="7478" y="11113"/>
                    <a:pt x="6866" y="10824"/>
                    <a:pt x="6255" y="10535"/>
                  </a:cubicBezTo>
                  <a:cubicBezTo>
                    <a:pt x="6088" y="10439"/>
                    <a:pt x="5893" y="10375"/>
                    <a:pt x="5727" y="10279"/>
                  </a:cubicBezTo>
                  <a:cubicBezTo>
                    <a:pt x="5588" y="10214"/>
                    <a:pt x="5421" y="10150"/>
                    <a:pt x="5282" y="10086"/>
                  </a:cubicBezTo>
                  <a:cubicBezTo>
                    <a:pt x="5226" y="10054"/>
                    <a:pt x="5143" y="10022"/>
                    <a:pt x="5087" y="10022"/>
                  </a:cubicBezTo>
                  <a:cubicBezTo>
                    <a:pt x="5059" y="10022"/>
                    <a:pt x="5004" y="9990"/>
                    <a:pt x="4976" y="9990"/>
                  </a:cubicBezTo>
                  <a:cubicBezTo>
                    <a:pt x="5087" y="9893"/>
                    <a:pt x="5198" y="9829"/>
                    <a:pt x="5310" y="9733"/>
                  </a:cubicBezTo>
                  <a:cubicBezTo>
                    <a:pt x="5476" y="9605"/>
                    <a:pt x="5643" y="9508"/>
                    <a:pt x="5838" y="9380"/>
                  </a:cubicBezTo>
                  <a:cubicBezTo>
                    <a:pt x="5921" y="9316"/>
                    <a:pt x="6032" y="9251"/>
                    <a:pt x="6116" y="9219"/>
                  </a:cubicBezTo>
                  <a:cubicBezTo>
                    <a:pt x="6199" y="9284"/>
                    <a:pt x="6283" y="9316"/>
                    <a:pt x="6366" y="9380"/>
                  </a:cubicBezTo>
                  <a:cubicBezTo>
                    <a:pt x="6449" y="9412"/>
                    <a:pt x="6533" y="9476"/>
                    <a:pt x="6644" y="9508"/>
                  </a:cubicBezTo>
                  <a:cubicBezTo>
                    <a:pt x="6811" y="9572"/>
                    <a:pt x="6978" y="9637"/>
                    <a:pt x="7144" y="9701"/>
                  </a:cubicBezTo>
                  <a:cubicBezTo>
                    <a:pt x="7478" y="9829"/>
                    <a:pt x="7812" y="9990"/>
                    <a:pt x="8145" y="10118"/>
                  </a:cubicBezTo>
                  <a:cubicBezTo>
                    <a:pt x="8423" y="10246"/>
                    <a:pt x="8673" y="10375"/>
                    <a:pt x="8924" y="10503"/>
                  </a:cubicBezTo>
                  <a:cubicBezTo>
                    <a:pt x="9257" y="10664"/>
                    <a:pt x="9591" y="10824"/>
                    <a:pt x="9924" y="11017"/>
                  </a:cubicBezTo>
                  <a:cubicBezTo>
                    <a:pt x="10036" y="11081"/>
                    <a:pt x="10175" y="11145"/>
                    <a:pt x="10286" y="11209"/>
                  </a:cubicBezTo>
                  <a:cubicBezTo>
                    <a:pt x="10425" y="11306"/>
                    <a:pt x="10592" y="11402"/>
                    <a:pt x="10731" y="11466"/>
                  </a:cubicBezTo>
                  <a:cubicBezTo>
                    <a:pt x="10814" y="11530"/>
                    <a:pt x="10925" y="11594"/>
                    <a:pt x="11009" y="11659"/>
                  </a:cubicBezTo>
                  <a:cubicBezTo>
                    <a:pt x="11064" y="11691"/>
                    <a:pt x="11148" y="11755"/>
                    <a:pt x="11203" y="11787"/>
                  </a:cubicBezTo>
                  <a:cubicBezTo>
                    <a:pt x="11231" y="11819"/>
                    <a:pt x="11259" y="11819"/>
                    <a:pt x="11287" y="11851"/>
                  </a:cubicBezTo>
                  <a:cubicBezTo>
                    <a:pt x="11398" y="11947"/>
                    <a:pt x="11509" y="12044"/>
                    <a:pt x="11620" y="12140"/>
                  </a:cubicBezTo>
                  <a:cubicBezTo>
                    <a:pt x="11648" y="12172"/>
                    <a:pt x="11676" y="12204"/>
                    <a:pt x="11704" y="12236"/>
                  </a:cubicBezTo>
                  <a:cubicBezTo>
                    <a:pt x="11759" y="12397"/>
                    <a:pt x="11842" y="12525"/>
                    <a:pt x="11981" y="12589"/>
                  </a:cubicBezTo>
                  <a:cubicBezTo>
                    <a:pt x="11842" y="12686"/>
                    <a:pt x="11676" y="12782"/>
                    <a:pt x="11509" y="12910"/>
                  </a:cubicBezTo>
                  <a:cubicBezTo>
                    <a:pt x="11509" y="12910"/>
                    <a:pt x="11509" y="12910"/>
                    <a:pt x="11509" y="12910"/>
                  </a:cubicBezTo>
                  <a:close/>
                  <a:moveTo>
                    <a:pt x="12343" y="11530"/>
                  </a:moveTo>
                  <a:cubicBezTo>
                    <a:pt x="12232" y="11498"/>
                    <a:pt x="12120" y="11498"/>
                    <a:pt x="12037" y="11530"/>
                  </a:cubicBezTo>
                  <a:cubicBezTo>
                    <a:pt x="12009" y="11530"/>
                    <a:pt x="11981" y="11530"/>
                    <a:pt x="11954" y="11498"/>
                  </a:cubicBezTo>
                  <a:cubicBezTo>
                    <a:pt x="11870" y="11466"/>
                    <a:pt x="11759" y="11434"/>
                    <a:pt x="11676" y="11370"/>
                  </a:cubicBezTo>
                  <a:cubicBezTo>
                    <a:pt x="11620" y="11338"/>
                    <a:pt x="11564" y="11338"/>
                    <a:pt x="11509" y="11306"/>
                  </a:cubicBezTo>
                  <a:cubicBezTo>
                    <a:pt x="11314" y="11209"/>
                    <a:pt x="11120" y="11113"/>
                    <a:pt x="10925" y="11017"/>
                  </a:cubicBezTo>
                  <a:cubicBezTo>
                    <a:pt x="10592" y="10824"/>
                    <a:pt x="10230" y="10632"/>
                    <a:pt x="9897" y="10471"/>
                  </a:cubicBezTo>
                  <a:cubicBezTo>
                    <a:pt x="9591" y="10311"/>
                    <a:pt x="9313" y="10150"/>
                    <a:pt x="9007" y="9990"/>
                  </a:cubicBezTo>
                  <a:cubicBezTo>
                    <a:pt x="8729" y="9829"/>
                    <a:pt x="8423" y="9701"/>
                    <a:pt x="8145" y="9540"/>
                  </a:cubicBezTo>
                  <a:cubicBezTo>
                    <a:pt x="7839" y="9412"/>
                    <a:pt x="7561" y="9251"/>
                    <a:pt x="7256" y="9123"/>
                  </a:cubicBezTo>
                  <a:cubicBezTo>
                    <a:pt x="7172" y="9091"/>
                    <a:pt x="7061" y="9059"/>
                    <a:pt x="6978" y="8995"/>
                  </a:cubicBezTo>
                  <a:cubicBezTo>
                    <a:pt x="6894" y="8963"/>
                    <a:pt x="6811" y="8931"/>
                    <a:pt x="6755" y="8931"/>
                  </a:cubicBezTo>
                  <a:cubicBezTo>
                    <a:pt x="6700" y="8931"/>
                    <a:pt x="6672" y="8898"/>
                    <a:pt x="6616" y="8898"/>
                  </a:cubicBezTo>
                  <a:cubicBezTo>
                    <a:pt x="6616" y="8898"/>
                    <a:pt x="6644" y="8866"/>
                    <a:pt x="6644" y="8866"/>
                  </a:cubicBezTo>
                  <a:cubicBezTo>
                    <a:pt x="6672" y="8866"/>
                    <a:pt x="6700" y="8834"/>
                    <a:pt x="6727" y="8834"/>
                  </a:cubicBezTo>
                  <a:cubicBezTo>
                    <a:pt x="6894" y="8738"/>
                    <a:pt x="7033" y="8642"/>
                    <a:pt x="7200" y="8545"/>
                  </a:cubicBezTo>
                  <a:cubicBezTo>
                    <a:pt x="7256" y="8513"/>
                    <a:pt x="7283" y="8481"/>
                    <a:pt x="7339" y="8449"/>
                  </a:cubicBezTo>
                  <a:cubicBezTo>
                    <a:pt x="7589" y="8610"/>
                    <a:pt x="7839" y="8706"/>
                    <a:pt x="8117" y="8834"/>
                  </a:cubicBezTo>
                  <a:cubicBezTo>
                    <a:pt x="8451" y="8963"/>
                    <a:pt x="8757" y="9123"/>
                    <a:pt x="9090" y="9251"/>
                  </a:cubicBezTo>
                  <a:cubicBezTo>
                    <a:pt x="9674" y="9508"/>
                    <a:pt x="10258" y="9797"/>
                    <a:pt x="10814" y="10086"/>
                  </a:cubicBezTo>
                  <a:cubicBezTo>
                    <a:pt x="11148" y="10246"/>
                    <a:pt x="11453" y="10407"/>
                    <a:pt x="11787" y="10599"/>
                  </a:cubicBezTo>
                  <a:cubicBezTo>
                    <a:pt x="12065" y="10728"/>
                    <a:pt x="12315" y="10888"/>
                    <a:pt x="12593" y="11049"/>
                  </a:cubicBezTo>
                  <a:cubicBezTo>
                    <a:pt x="12760" y="11145"/>
                    <a:pt x="12927" y="11273"/>
                    <a:pt x="13066" y="11370"/>
                  </a:cubicBezTo>
                  <a:cubicBezTo>
                    <a:pt x="13121" y="11402"/>
                    <a:pt x="13177" y="11466"/>
                    <a:pt x="13232" y="11498"/>
                  </a:cubicBezTo>
                  <a:cubicBezTo>
                    <a:pt x="13288" y="11530"/>
                    <a:pt x="13344" y="11594"/>
                    <a:pt x="13399" y="11627"/>
                  </a:cubicBezTo>
                  <a:cubicBezTo>
                    <a:pt x="13399" y="11659"/>
                    <a:pt x="13427" y="11659"/>
                    <a:pt x="13427" y="11691"/>
                  </a:cubicBezTo>
                  <a:cubicBezTo>
                    <a:pt x="13260" y="11787"/>
                    <a:pt x="13093" y="11915"/>
                    <a:pt x="12899" y="12012"/>
                  </a:cubicBezTo>
                  <a:cubicBezTo>
                    <a:pt x="12843" y="12044"/>
                    <a:pt x="12788" y="12076"/>
                    <a:pt x="12704" y="12140"/>
                  </a:cubicBezTo>
                  <a:cubicBezTo>
                    <a:pt x="12676" y="11883"/>
                    <a:pt x="12537" y="11627"/>
                    <a:pt x="12343" y="11530"/>
                  </a:cubicBezTo>
                  <a:close/>
                  <a:moveTo>
                    <a:pt x="3253" y="11177"/>
                  </a:moveTo>
                  <a:cubicBezTo>
                    <a:pt x="3419" y="11049"/>
                    <a:pt x="3586" y="10953"/>
                    <a:pt x="3753" y="10824"/>
                  </a:cubicBezTo>
                  <a:cubicBezTo>
                    <a:pt x="3836" y="10760"/>
                    <a:pt x="3892" y="10728"/>
                    <a:pt x="3975" y="10664"/>
                  </a:cubicBezTo>
                  <a:cubicBezTo>
                    <a:pt x="4087" y="10599"/>
                    <a:pt x="4170" y="10535"/>
                    <a:pt x="4281" y="10471"/>
                  </a:cubicBezTo>
                  <a:cubicBezTo>
                    <a:pt x="4337" y="10439"/>
                    <a:pt x="4364" y="10407"/>
                    <a:pt x="4420" y="10375"/>
                  </a:cubicBezTo>
                  <a:cubicBezTo>
                    <a:pt x="4448" y="10375"/>
                    <a:pt x="4476" y="10407"/>
                    <a:pt x="4503" y="10407"/>
                  </a:cubicBezTo>
                  <a:cubicBezTo>
                    <a:pt x="4615" y="10439"/>
                    <a:pt x="4698" y="10503"/>
                    <a:pt x="4809" y="10535"/>
                  </a:cubicBezTo>
                  <a:cubicBezTo>
                    <a:pt x="5032" y="10632"/>
                    <a:pt x="5254" y="10728"/>
                    <a:pt x="5476" y="10824"/>
                  </a:cubicBezTo>
                  <a:cubicBezTo>
                    <a:pt x="5893" y="10985"/>
                    <a:pt x="6310" y="11177"/>
                    <a:pt x="6700" y="11370"/>
                  </a:cubicBezTo>
                  <a:cubicBezTo>
                    <a:pt x="7283" y="11627"/>
                    <a:pt x="7867" y="11915"/>
                    <a:pt x="8423" y="12204"/>
                  </a:cubicBezTo>
                  <a:cubicBezTo>
                    <a:pt x="8757" y="12365"/>
                    <a:pt x="9063" y="12525"/>
                    <a:pt x="9396" y="12686"/>
                  </a:cubicBezTo>
                  <a:cubicBezTo>
                    <a:pt x="9674" y="12814"/>
                    <a:pt x="9952" y="12975"/>
                    <a:pt x="10202" y="13135"/>
                  </a:cubicBezTo>
                  <a:cubicBezTo>
                    <a:pt x="10314" y="13199"/>
                    <a:pt x="10425" y="13295"/>
                    <a:pt x="10536" y="13360"/>
                  </a:cubicBezTo>
                  <a:cubicBezTo>
                    <a:pt x="10592" y="13392"/>
                    <a:pt x="10619" y="13424"/>
                    <a:pt x="10675" y="13456"/>
                  </a:cubicBezTo>
                  <a:cubicBezTo>
                    <a:pt x="10675" y="13488"/>
                    <a:pt x="10703" y="13488"/>
                    <a:pt x="10703" y="13520"/>
                  </a:cubicBezTo>
                  <a:cubicBezTo>
                    <a:pt x="10703" y="13520"/>
                    <a:pt x="10703" y="13520"/>
                    <a:pt x="10675" y="13520"/>
                  </a:cubicBezTo>
                  <a:cubicBezTo>
                    <a:pt x="10647" y="13552"/>
                    <a:pt x="10619" y="13584"/>
                    <a:pt x="10592" y="13584"/>
                  </a:cubicBezTo>
                  <a:cubicBezTo>
                    <a:pt x="10480" y="13649"/>
                    <a:pt x="10369" y="13745"/>
                    <a:pt x="10286" y="13809"/>
                  </a:cubicBezTo>
                  <a:cubicBezTo>
                    <a:pt x="10175" y="13873"/>
                    <a:pt x="10091" y="13937"/>
                    <a:pt x="9980" y="14002"/>
                  </a:cubicBezTo>
                  <a:cubicBezTo>
                    <a:pt x="9897" y="13873"/>
                    <a:pt x="9785" y="13777"/>
                    <a:pt x="9646" y="13777"/>
                  </a:cubicBezTo>
                  <a:cubicBezTo>
                    <a:pt x="9563" y="13777"/>
                    <a:pt x="9507" y="13777"/>
                    <a:pt x="9424" y="13809"/>
                  </a:cubicBezTo>
                  <a:cubicBezTo>
                    <a:pt x="9396" y="13809"/>
                    <a:pt x="9368" y="13809"/>
                    <a:pt x="9341" y="13809"/>
                  </a:cubicBezTo>
                  <a:cubicBezTo>
                    <a:pt x="9118" y="13713"/>
                    <a:pt x="8896" y="13616"/>
                    <a:pt x="8673" y="13520"/>
                  </a:cubicBezTo>
                  <a:cubicBezTo>
                    <a:pt x="8451" y="13424"/>
                    <a:pt x="8229" y="13328"/>
                    <a:pt x="8034" y="13199"/>
                  </a:cubicBezTo>
                  <a:cubicBezTo>
                    <a:pt x="7589" y="12975"/>
                    <a:pt x="7117" y="12782"/>
                    <a:pt x="6672" y="12589"/>
                  </a:cubicBezTo>
                  <a:cubicBezTo>
                    <a:pt x="6088" y="12333"/>
                    <a:pt x="5476" y="12076"/>
                    <a:pt x="4893" y="11819"/>
                  </a:cubicBezTo>
                  <a:cubicBezTo>
                    <a:pt x="4754" y="11755"/>
                    <a:pt x="4642" y="11723"/>
                    <a:pt x="4503" y="11659"/>
                  </a:cubicBezTo>
                  <a:cubicBezTo>
                    <a:pt x="4364" y="11594"/>
                    <a:pt x="4225" y="11562"/>
                    <a:pt x="4087" y="11498"/>
                  </a:cubicBezTo>
                  <a:cubicBezTo>
                    <a:pt x="3892" y="11434"/>
                    <a:pt x="3725" y="11370"/>
                    <a:pt x="3531" y="11306"/>
                  </a:cubicBezTo>
                  <a:cubicBezTo>
                    <a:pt x="3447" y="11273"/>
                    <a:pt x="3364" y="11273"/>
                    <a:pt x="3280" y="11241"/>
                  </a:cubicBezTo>
                  <a:cubicBezTo>
                    <a:pt x="3253" y="11241"/>
                    <a:pt x="3197" y="11209"/>
                    <a:pt x="3169" y="11209"/>
                  </a:cubicBezTo>
                  <a:cubicBezTo>
                    <a:pt x="3169" y="11209"/>
                    <a:pt x="3141" y="11209"/>
                    <a:pt x="3141" y="11209"/>
                  </a:cubicBezTo>
                  <a:cubicBezTo>
                    <a:pt x="3197" y="11241"/>
                    <a:pt x="3225" y="11209"/>
                    <a:pt x="3253" y="11177"/>
                  </a:cubicBezTo>
                  <a:close/>
                  <a:moveTo>
                    <a:pt x="16068" y="9797"/>
                  </a:moveTo>
                  <a:cubicBezTo>
                    <a:pt x="16012" y="9829"/>
                    <a:pt x="15929" y="9861"/>
                    <a:pt x="15873" y="9925"/>
                  </a:cubicBezTo>
                  <a:cubicBezTo>
                    <a:pt x="15818" y="9958"/>
                    <a:pt x="15762" y="9990"/>
                    <a:pt x="15707" y="10022"/>
                  </a:cubicBezTo>
                  <a:cubicBezTo>
                    <a:pt x="15679" y="10022"/>
                    <a:pt x="15679" y="10054"/>
                    <a:pt x="15651" y="10054"/>
                  </a:cubicBezTo>
                  <a:cubicBezTo>
                    <a:pt x="15623" y="10022"/>
                    <a:pt x="15623" y="10022"/>
                    <a:pt x="15595" y="9990"/>
                  </a:cubicBezTo>
                  <a:cubicBezTo>
                    <a:pt x="15540" y="9925"/>
                    <a:pt x="15456" y="9893"/>
                    <a:pt x="15373" y="9893"/>
                  </a:cubicBezTo>
                  <a:cubicBezTo>
                    <a:pt x="15317" y="9893"/>
                    <a:pt x="15262" y="9893"/>
                    <a:pt x="15234" y="9893"/>
                  </a:cubicBezTo>
                  <a:cubicBezTo>
                    <a:pt x="15206" y="9893"/>
                    <a:pt x="15151" y="9861"/>
                    <a:pt x="15123" y="9861"/>
                  </a:cubicBezTo>
                  <a:cubicBezTo>
                    <a:pt x="15067" y="9829"/>
                    <a:pt x="14984" y="9829"/>
                    <a:pt x="14928" y="9797"/>
                  </a:cubicBezTo>
                  <a:cubicBezTo>
                    <a:pt x="14789" y="9733"/>
                    <a:pt x="14622" y="9701"/>
                    <a:pt x="14483" y="9637"/>
                  </a:cubicBezTo>
                  <a:cubicBezTo>
                    <a:pt x="14372" y="9605"/>
                    <a:pt x="14233" y="9540"/>
                    <a:pt x="14122" y="9508"/>
                  </a:cubicBezTo>
                  <a:cubicBezTo>
                    <a:pt x="14011" y="9476"/>
                    <a:pt x="13900" y="9412"/>
                    <a:pt x="13788" y="9380"/>
                  </a:cubicBezTo>
                  <a:cubicBezTo>
                    <a:pt x="13538" y="9251"/>
                    <a:pt x="13260" y="9155"/>
                    <a:pt x="13010" y="8995"/>
                  </a:cubicBezTo>
                  <a:cubicBezTo>
                    <a:pt x="12760" y="8866"/>
                    <a:pt x="12482" y="8738"/>
                    <a:pt x="12232" y="8577"/>
                  </a:cubicBezTo>
                  <a:cubicBezTo>
                    <a:pt x="11898" y="8417"/>
                    <a:pt x="11592" y="8257"/>
                    <a:pt x="11259" y="8096"/>
                  </a:cubicBezTo>
                  <a:cubicBezTo>
                    <a:pt x="10981" y="7968"/>
                    <a:pt x="10675" y="7807"/>
                    <a:pt x="10397" y="7679"/>
                  </a:cubicBezTo>
                  <a:cubicBezTo>
                    <a:pt x="10230" y="7615"/>
                    <a:pt x="10063" y="7518"/>
                    <a:pt x="9897" y="7454"/>
                  </a:cubicBezTo>
                  <a:cubicBezTo>
                    <a:pt x="9813" y="7422"/>
                    <a:pt x="9758" y="7390"/>
                    <a:pt x="9674" y="7358"/>
                  </a:cubicBezTo>
                  <a:cubicBezTo>
                    <a:pt x="9591" y="7326"/>
                    <a:pt x="9535" y="7294"/>
                    <a:pt x="9452" y="7262"/>
                  </a:cubicBezTo>
                  <a:cubicBezTo>
                    <a:pt x="9313" y="7197"/>
                    <a:pt x="9146" y="7133"/>
                    <a:pt x="9007" y="7101"/>
                  </a:cubicBezTo>
                  <a:cubicBezTo>
                    <a:pt x="9063" y="7069"/>
                    <a:pt x="9090" y="7037"/>
                    <a:pt x="9146" y="7005"/>
                  </a:cubicBezTo>
                  <a:cubicBezTo>
                    <a:pt x="9313" y="6876"/>
                    <a:pt x="9452" y="6780"/>
                    <a:pt x="9619" y="6684"/>
                  </a:cubicBezTo>
                  <a:cubicBezTo>
                    <a:pt x="9702" y="6620"/>
                    <a:pt x="9785" y="6588"/>
                    <a:pt x="9897" y="6523"/>
                  </a:cubicBezTo>
                  <a:cubicBezTo>
                    <a:pt x="10036" y="6427"/>
                    <a:pt x="10147" y="6331"/>
                    <a:pt x="10286" y="6235"/>
                  </a:cubicBezTo>
                  <a:cubicBezTo>
                    <a:pt x="10369" y="6299"/>
                    <a:pt x="10453" y="6331"/>
                    <a:pt x="10536" y="6395"/>
                  </a:cubicBezTo>
                  <a:cubicBezTo>
                    <a:pt x="10619" y="6427"/>
                    <a:pt x="10703" y="6491"/>
                    <a:pt x="10786" y="6523"/>
                  </a:cubicBezTo>
                  <a:cubicBezTo>
                    <a:pt x="10870" y="6555"/>
                    <a:pt x="10981" y="6620"/>
                    <a:pt x="11064" y="6652"/>
                  </a:cubicBezTo>
                  <a:cubicBezTo>
                    <a:pt x="11425" y="6812"/>
                    <a:pt x="11787" y="6973"/>
                    <a:pt x="12148" y="7165"/>
                  </a:cubicBezTo>
                  <a:cubicBezTo>
                    <a:pt x="12315" y="7229"/>
                    <a:pt x="12454" y="7326"/>
                    <a:pt x="12621" y="7390"/>
                  </a:cubicBezTo>
                  <a:cubicBezTo>
                    <a:pt x="12732" y="7454"/>
                    <a:pt x="12843" y="7518"/>
                    <a:pt x="12954" y="7550"/>
                  </a:cubicBezTo>
                  <a:cubicBezTo>
                    <a:pt x="13260" y="7711"/>
                    <a:pt x="13594" y="7871"/>
                    <a:pt x="13900" y="8032"/>
                  </a:cubicBezTo>
                  <a:cubicBezTo>
                    <a:pt x="14205" y="8192"/>
                    <a:pt x="14539" y="8353"/>
                    <a:pt x="14845" y="8545"/>
                  </a:cubicBezTo>
                  <a:cubicBezTo>
                    <a:pt x="15095" y="8674"/>
                    <a:pt x="15345" y="8834"/>
                    <a:pt x="15595" y="8995"/>
                  </a:cubicBezTo>
                  <a:cubicBezTo>
                    <a:pt x="15762" y="9123"/>
                    <a:pt x="15929" y="9219"/>
                    <a:pt x="16068" y="9348"/>
                  </a:cubicBezTo>
                  <a:cubicBezTo>
                    <a:pt x="16151" y="9412"/>
                    <a:pt x="16263" y="9476"/>
                    <a:pt x="16346" y="9572"/>
                  </a:cubicBezTo>
                  <a:cubicBezTo>
                    <a:pt x="16318" y="9605"/>
                    <a:pt x="16290" y="9605"/>
                    <a:pt x="16235" y="9637"/>
                  </a:cubicBezTo>
                  <a:cubicBezTo>
                    <a:pt x="16179" y="9669"/>
                    <a:pt x="16124" y="9701"/>
                    <a:pt x="16096" y="9733"/>
                  </a:cubicBezTo>
                  <a:cubicBezTo>
                    <a:pt x="16124" y="9765"/>
                    <a:pt x="16096" y="9797"/>
                    <a:pt x="16068" y="9797"/>
                  </a:cubicBezTo>
                  <a:close/>
                  <a:moveTo>
                    <a:pt x="1307" y="12397"/>
                  </a:moveTo>
                  <a:cubicBezTo>
                    <a:pt x="1612" y="12172"/>
                    <a:pt x="1946" y="12012"/>
                    <a:pt x="2280" y="11819"/>
                  </a:cubicBezTo>
                  <a:cubicBezTo>
                    <a:pt x="2446" y="11723"/>
                    <a:pt x="2613" y="11627"/>
                    <a:pt x="2780" y="11530"/>
                  </a:cubicBezTo>
                  <a:cubicBezTo>
                    <a:pt x="2808" y="11594"/>
                    <a:pt x="2836" y="11627"/>
                    <a:pt x="2891" y="11659"/>
                  </a:cubicBezTo>
                  <a:cubicBezTo>
                    <a:pt x="3531" y="11915"/>
                    <a:pt x="4198" y="12108"/>
                    <a:pt x="4837" y="12365"/>
                  </a:cubicBezTo>
                  <a:cubicBezTo>
                    <a:pt x="5143" y="12493"/>
                    <a:pt x="5476" y="12621"/>
                    <a:pt x="5782" y="12750"/>
                  </a:cubicBezTo>
                  <a:cubicBezTo>
                    <a:pt x="6060" y="12878"/>
                    <a:pt x="6338" y="12975"/>
                    <a:pt x="6616" y="13103"/>
                  </a:cubicBezTo>
                  <a:cubicBezTo>
                    <a:pt x="6839" y="13199"/>
                    <a:pt x="7033" y="13295"/>
                    <a:pt x="7256" y="13392"/>
                  </a:cubicBezTo>
                  <a:cubicBezTo>
                    <a:pt x="7339" y="13424"/>
                    <a:pt x="7422" y="13488"/>
                    <a:pt x="7534" y="13520"/>
                  </a:cubicBezTo>
                  <a:cubicBezTo>
                    <a:pt x="7561" y="13520"/>
                    <a:pt x="7589" y="13552"/>
                    <a:pt x="7617" y="13552"/>
                  </a:cubicBezTo>
                  <a:cubicBezTo>
                    <a:pt x="7923" y="13713"/>
                    <a:pt x="8201" y="13905"/>
                    <a:pt x="8507" y="14066"/>
                  </a:cubicBezTo>
                  <a:cubicBezTo>
                    <a:pt x="8673" y="14162"/>
                    <a:pt x="8840" y="14290"/>
                    <a:pt x="9007" y="14387"/>
                  </a:cubicBezTo>
                  <a:cubicBezTo>
                    <a:pt x="9063" y="14419"/>
                    <a:pt x="9118" y="14451"/>
                    <a:pt x="9174" y="14483"/>
                  </a:cubicBezTo>
                  <a:cubicBezTo>
                    <a:pt x="9202" y="14515"/>
                    <a:pt x="9202" y="14515"/>
                    <a:pt x="9229" y="14547"/>
                  </a:cubicBezTo>
                  <a:cubicBezTo>
                    <a:pt x="9229" y="14579"/>
                    <a:pt x="9257" y="14579"/>
                    <a:pt x="9257" y="14579"/>
                  </a:cubicBezTo>
                  <a:cubicBezTo>
                    <a:pt x="9118" y="14676"/>
                    <a:pt x="9007" y="14740"/>
                    <a:pt x="8868" y="14836"/>
                  </a:cubicBezTo>
                  <a:cubicBezTo>
                    <a:pt x="8757" y="14900"/>
                    <a:pt x="8646" y="14997"/>
                    <a:pt x="8534" y="15093"/>
                  </a:cubicBezTo>
                  <a:cubicBezTo>
                    <a:pt x="8507" y="15093"/>
                    <a:pt x="8507" y="15125"/>
                    <a:pt x="8479" y="15125"/>
                  </a:cubicBezTo>
                  <a:cubicBezTo>
                    <a:pt x="8479" y="15125"/>
                    <a:pt x="8479" y="15125"/>
                    <a:pt x="8479" y="15125"/>
                  </a:cubicBezTo>
                  <a:cubicBezTo>
                    <a:pt x="8423" y="15061"/>
                    <a:pt x="8368" y="14997"/>
                    <a:pt x="8284" y="14964"/>
                  </a:cubicBezTo>
                  <a:cubicBezTo>
                    <a:pt x="8229" y="14932"/>
                    <a:pt x="8145" y="14932"/>
                    <a:pt x="8090" y="14932"/>
                  </a:cubicBezTo>
                  <a:cubicBezTo>
                    <a:pt x="8090" y="14932"/>
                    <a:pt x="8090" y="14932"/>
                    <a:pt x="8090" y="14932"/>
                  </a:cubicBezTo>
                  <a:cubicBezTo>
                    <a:pt x="7673" y="14740"/>
                    <a:pt x="7228" y="14547"/>
                    <a:pt x="6811" y="14355"/>
                  </a:cubicBezTo>
                  <a:cubicBezTo>
                    <a:pt x="6588" y="14258"/>
                    <a:pt x="6366" y="14162"/>
                    <a:pt x="6171" y="14034"/>
                  </a:cubicBezTo>
                  <a:cubicBezTo>
                    <a:pt x="5949" y="13937"/>
                    <a:pt x="5754" y="13809"/>
                    <a:pt x="5532" y="13713"/>
                  </a:cubicBezTo>
                  <a:cubicBezTo>
                    <a:pt x="5365" y="13616"/>
                    <a:pt x="5198" y="13552"/>
                    <a:pt x="5004" y="13456"/>
                  </a:cubicBezTo>
                  <a:cubicBezTo>
                    <a:pt x="4837" y="13392"/>
                    <a:pt x="4670" y="13295"/>
                    <a:pt x="4531" y="13231"/>
                  </a:cubicBezTo>
                  <a:cubicBezTo>
                    <a:pt x="4253" y="13103"/>
                    <a:pt x="4003" y="13007"/>
                    <a:pt x="3725" y="12878"/>
                  </a:cubicBezTo>
                  <a:cubicBezTo>
                    <a:pt x="3558" y="12814"/>
                    <a:pt x="3392" y="12750"/>
                    <a:pt x="3225" y="12686"/>
                  </a:cubicBezTo>
                  <a:cubicBezTo>
                    <a:pt x="3086" y="12621"/>
                    <a:pt x="2947" y="12557"/>
                    <a:pt x="2780" y="12525"/>
                  </a:cubicBezTo>
                  <a:cubicBezTo>
                    <a:pt x="2697" y="12493"/>
                    <a:pt x="2585" y="12461"/>
                    <a:pt x="2502" y="12429"/>
                  </a:cubicBezTo>
                  <a:cubicBezTo>
                    <a:pt x="2419" y="12397"/>
                    <a:pt x="2335" y="12365"/>
                    <a:pt x="2224" y="12365"/>
                  </a:cubicBezTo>
                  <a:cubicBezTo>
                    <a:pt x="2168" y="12333"/>
                    <a:pt x="2085" y="12333"/>
                    <a:pt x="2029" y="12333"/>
                  </a:cubicBezTo>
                  <a:cubicBezTo>
                    <a:pt x="1946" y="12333"/>
                    <a:pt x="1863" y="12333"/>
                    <a:pt x="1779" y="12333"/>
                  </a:cubicBezTo>
                  <a:cubicBezTo>
                    <a:pt x="1779" y="12333"/>
                    <a:pt x="1751" y="12333"/>
                    <a:pt x="1751" y="12333"/>
                  </a:cubicBezTo>
                  <a:cubicBezTo>
                    <a:pt x="1640" y="12365"/>
                    <a:pt x="1612" y="12493"/>
                    <a:pt x="1696" y="12589"/>
                  </a:cubicBezTo>
                  <a:cubicBezTo>
                    <a:pt x="1779" y="12654"/>
                    <a:pt x="1835" y="12686"/>
                    <a:pt x="1918" y="12750"/>
                  </a:cubicBezTo>
                  <a:cubicBezTo>
                    <a:pt x="1974" y="12782"/>
                    <a:pt x="2029" y="12814"/>
                    <a:pt x="2085" y="12846"/>
                  </a:cubicBezTo>
                  <a:cubicBezTo>
                    <a:pt x="2224" y="12910"/>
                    <a:pt x="2363" y="12975"/>
                    <a:pt x="2474" y="13007"/>
                  </a:cubicBezTo>
                  <a:cubicBezTo>
                    <a:pt x="2752" y="13103"/>
                    <a:pt x="3002" y="13231"/>
                    <a:pt x="3280" y="13328"/>
                  </a:cubicBezTo>
                  <a:cubicBezTo>
                    <a:pt x="3419" y="13392"/>
                    <a:pt x="3558" y="13424"/>
                    <a:pt x="3697" y="13488"/>
                  </a:cubicBezTo>
                  <a:cubicBezTo>
                    <a:pt x="3864" y="13552"/>
                    <a:pt x="4003" y="13616"/>
                    <a:pt x="4170" y="13681"/>
                  </a:cubicBezTo>
                  <a:cubicBezTo>
                    <a:pt x="4364" y="13745"/>
                    <a:pt x="4531" y="13841"/>
                    <a:pt x="4726" y="13905"/>
                  </a:cubicBezTo>
                  <a:cubicBezTo>
                    <a:pt x="4837" y="13969"/>
                    <a:pt x="4976" y="14002"/>
                    <a:pt x="5087" y="14066"/>
                  </a:cubicBezTo>
                  <a:cubicBezTo>
                    <a:pt x="5198" y="14130"/>
                    <a:pt x="5310" y="14162"/>
                    <a:pt x="5421" y="14226"/>
                  </a:cubicBezTo>
                  <a:cubicBezTo>
                    <a:pt x="5449" y="14258"/>
                    <a:pt x="5504" y="14258"/>
                    <a:pt x="5532" y="14290"/>
                  </a:cubicBezTo>
                  <a:cubicBezTo>
                    <a:pt x="5699" y="14387"/>
                    <a:pt x="5893" y="14483"/>
                    <a:pt x="6060" y="14579"/>
                  </a:cubicBezTo>
                  <a:cubicBezTo>
                    <a:pt x="6310" y="14708"/>
                    <a:pt x="6588" y="14868"/>
                    <a:pt x="6839" y="15029"/>
                  </a:cubicBezTo>
                  <a:cubicBezTo>
                    <a:pt x="7005" y="15157"/>
                    <a:pt x="7172" y="15285"/>
                    <a:pt x="7339" y="15382"/>
                  </a:cubicBezTo>
                  <a:cubicBezTo>
                    <a:pt x="7395" y="15414"/>
                    <a:pt x="7450" y="15478"/>
                    <a:pt x="7506" y="15542"/>
                  </a:cubicBezTo>
                  <a:cubicBezTo>
                    <a:pt x="7561" y="15606"/>
                    <a:pt x="7617" y="15638"/>
                    <a:pt x="7673" y="15703"/>
                  </a:cubicBezTo>
                  <a:cubicBezTo>
                    <a:pt x="7673" y="15703"/>
                    <a:pt x="7673" y="15703"/>
                    <a:pt x="7673" y="15735"/>
                  </a:cubicBezTo>
                  <a:cubicBezTo>
                    <a:pt x="7673" y="15735"/>
                    <a:pt x="7673" y="15767"/>
                    <a:pt x="7673" y="15767"/>
                  </a:cubicBezTo>
                  <a:cubicBezTo>
                    <a:pt x="7645" y="15799"/>
                    <a:pt x="7617" y="15799"/>
                    <a:pt x="7589" y="15831"/>
                  </a:cubicBezTo>
                  <a:cubicBezTo>
                    <a:pt x="7367" y="15991"/>
                    <a:pt x="7172" y="16152"/>
                    <a:pt x="6950" y="16312"/>
                  </a:cubicBezTo>
                  <a:cubicBezTo>
                    <a:pt x="6922" y="16280"/>
                    <a:pt x="6894" y="16216"/>
                    <a:pt x="6839" y="16184"/>
                  </a:cubicBezTo>
                  <a:cubicBezTo>
                    <a:pt x="6783" y="16120"/>
                    <a:pt x="6700" y="16088"/>
                    <a:pt x="6616" y="16088"/>
                  </a:cubicBezTo>
                  <a:cubicBezTo>
                    <a:pt x="6561" y="16088"/>
                    <a:pt x="6533" y="16088"/>
                    <a:pt x="6477" y="16088"/>
                  </a:cubicBezTo>
                  <a:cubicBezTo>
                    <a:pt x="6449" y="16088"/>
                    <a:pt x="6449" y="16088"/>
                    <a:pt x="6422" y="16056"/>
                  </a:cubicBezTo>
                  <a:cubicBezTo>
                    <a:pt x="6366" y="16024"/>
                    <a:pt x="6310" y="16024"/>
                    <a:pt x="6283" y="15991"/>
                  </a:cubicBezTo>
                  <a:cubicBezTo>
                    <a:pt x="6171" y="15927"/>
                    <a:pt x="6032" y="15863"/>
                    <a:pt x="5921" y="15831"/>
                  </a:cubicBezTo>
                  <a:cubicBezTo>
                    <a:pt x="5699" y="15735"/>
                    <a:pt x="5504" y="15606"/>
                    <a:pt x="5282" y="15510"/>
                  </a:cubicBezTo>
                  <a:cubicBezTo>
                    <a:pt x="4920" y="15317"/>
                    <a:pt x="4531" y="15125"/>
                    <a:pt x="4170" y="14932"/>
                  </a:cubicBezTo>
                  <a:cubicBezTo>
                    <a:pt x="3864" y="14772"/>
                    <a:pt x="3531" y="14611"/>
                    <a:pt x="3225" y="14451"/>
                  </a:cubicBezTo>
                  <a:cubicBezTo>
                    <a:pt x="2919" y="14290"/>
                    <a:pt x="2585" y="14130"/>
                    <a:pt x="2280" y="13969"/>
                  </a:cubicBezTo>
                  <a:cubicBezTo>
                    <a:pt x="2002" y="13841"/>
                    <a:pt x="1724" y="13713"/>
                    <a:pt x="1418" y="13584"/>
                  </a:cubicBezTo>
                  <a:cubicBezTo>
                    <a:pt x="1251" y="13520"/>
                    <a:pt x="1112" y="13456"/>
                    <a:pt x="945" y="13424"/>
                  </a:cubicBezTo>
                  <a:cubicBezTo>
                    <a:pt x="917" y="13424"/>
                    <a:pt x="890" y="13424"/>
                    <a:pt x="862" y="13392"/>
                  </a:cubicBezTo>
                  <a:cubicBezTo>
                    <a:pt x="862" y="13167"/>
                    <a:pt x="862" y="12942"/>
                    <a:pt x="890" y="12718"/>
                  </a:cubicBezTo>
                  <a:cubicBezTo>
                    <a:pt x="890" y="12718"/>
                    <a:pt x="917" y="12718"/>
                    <a:pt x="917" y="12686"/>
                  </a:cubicBezTo>
                  <a:cubicBezTo>
                    <a:pt x="1029" y="12589"/>
                    <a:pt x="1168" y="12493"/>
                    <a:pt x="1307" y="12397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23FE44C8-816E-4C17-BBF6-4AC5C9BC3D3D}"/>
                </a:ext>
              </a:extLst>
            </p:cNvPr>
            <p:cNvSpPr/>
            <p:nvPr/>
          </p:nvSpPr>
          <p:spPr>
            <a:xfrm>
              <a:off x="1904999" y="635000"/>
              <a:ext cx="547371" cy="604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474" y="635"/>
                  </a:moveTo>
                  <a:cubicBezTo>
                    <a:pt x="10374" y="681"/>
                    <a:pt x="10274" y="771"/>
                    <a:pt x="10174" y="817"/>
                  </a:cubicBezTo>
                  <a:cubicBezTo>
                    <a:pt x="10073" y="908"/>
                    <a:pt x="9973" y="953"/>
                    <a:pt x="9823" y="1044"/>
                  </a:cubicBezTo>
                  <a:cubicBezTo>
                    <a:pt x="9622" y="1180"/>
                    <a:pt x="9422" y="1316"/>
                    <a:pt x="9221" y="1407"/>
                  </a:cubicBezTo>
                  <a:cubicBezTo>
                    <a:pt x="9021" y="1497"/>
                    <a:pt x="8871" y="1588"/>
                    <a:pt x="8670" y="1679"/>
                  </a:cubicBezTo>
                  <a:cubicBezTo>
                    <a:pt x="8470" y="1815"/>
                    <a:pt x="8219" y="1906"/>
                    <a:pt x="7968" y="2042"/>
                  </a:cubicBezTo>
                  <a:cubicBezTo>
                    <a:pt x="7718" y="2178"/>
                    <a:pt x="7417" y="2314"/>
                    <a:pt x="7167" y="2496"/>
                  </a:cubicBezTo>
                  <a:cubicBezTo>
                    <a:pt x="6966" y="2632"/>
                    <a:pt x="6716" y="2768"/>
                    <a:pt x="6515" y="2904"/>
                  </a:cubicBezTo>
                  <a:cubicBezTo>
                    <a:pt x="6465" y="2950"/>
                    <a:pt x="6415" y="2995"/>
                    <a:pt x="6365" y="3040"/>
                  </a:cubicBezTo>
                  <a:cubicBezTo>
                    <a:pt x="6014" y="3222"/>
                    <a:pt x="5613" y="3403"/>
                    <a:pt x="5262" y="3585"/>
                  </a:cubicBezTo>
                  <a:cubicBezTo>
                    <a:pt x="5012" y="3721"/>
                    <a:pt x="4761" y="3812"/>
                    <a:pt x="4561" y="3948"/>
                  </a:cubicBezTo>
                  <a:cubicBezTo>
                    <a:pt x="4310" y="4084"/>
                    <a:pt x="4059" y="4266"/>
                    <a:pt x="3759" y="4402"/>
                  </a:cubicBezTo>
                  <a:cubicBezTo>
                    <a:pt x="3608" y="4492"/>
                    <a:pt x="3408" y="4583"/>
                    <a:pt x="3258" y="4674"/>
                  </a:cubicBezTo>
                  <a:cubicBezTo>
                    <a:pt x="3057" y="4765"/>
                    <a:pt x="2857" y="4901"/>
                    <a:pt x="2606" y="5037"/>
                  </a:cubicBezTo>
                  <a:cubicBezTo>
                    <a:pt x="2355" y="5173"/>
                    <a:pt x="2155" y="5309"/>
                    <a:pt x="1904" y="5445"/>
                  </a:cubicBezTo>
                  <a:cubicBezTo>
                    <a:pt x="1704" y="5582"/>
                    <a:pt x="1453" y="5718"/>
                    <a:pt x="1253" y="5854"/>
                  </a:cubicBezTo>
                  <a:cubicBezTo>
                    <a:pt x="1153" y="5899"/>
                    <a:pt x="1052" y="5990"/>
                    <a:pt x="952" y="6081"/>
                  </a:cubicBezTo>
                  <a:cubicBezTo>
                    <a:pt x="852" y="6126"/>
                    <a:pt x="802" y="6217"/>
                    <a:pt x="702" y="6308"/>
                  </a:cubicBezTo>
                  <a:cubicBezTo>
                    <a:pt x="652" y="6353"/>
                    <a:pt x="551" y="6444"/>
                    <a:pt x="501" y="6489"/>
                  </a:cubicBezTo>
                  <a:cubicBezTo>
                    <a:pt x="451" y="6534"/>
                    <a:pt x="401" y="6534"/>
                    <a:pt x="351" y="6580"/>
                  </a:cubicBezTo>
                  <a:cubicBezTo>
                    <a:pt x="301" y="6625"/>
                    <a:pt x="251" y="6671"/>
                    <a:pt x="251" y="6716"/>
                  </a:cubicBezTo>
                  <a:cubicBezTo>
                    <a:pt x="200" y="6761"/>
                    <a:pt x="200" y="6807"/>
                    <a:pt x="150" y="6852"/>
                  </a:cubicBezTo>
                  <a:cubicBezTo>
                    <a:pt x="100" y="6943"/>
                    <a:pt x="100" y="6988"/>
                    <a:pt x="100" y="7079"/>
                  </a:cubicBezTo>
                  <a:cubicBezTo>
                    <a:pt x="100" y="7124"/>
                    <a:pt x="100" y="7170"/>
                    <a:pt x="150" y="7170"/>
                  </a:cubicBezTo>
                  <a:cubicBezTo>
                    <a:pt x="150" y="7170"/>
                    <a:pt x="150" y="7170"/>
                    <a:pt x="150" y="7170"/>
                  </a:cubicBezTo>
                  <a:cubicBezTo>
                    <a:pt x="150" y="7170"/>
                    <a:pt x="100" y="7215"/>
                    <a:pt x="100" y="7215"/>
                  </a:cubicBezTo>
                  <a:cubicBezTo>
                    <a:pt x="100" y="7215"/>
                    <a:pt x="50" y="7215"/>
                    <a:pt x="50" y="7215"/>
                  </a:cubicBezTo>
                  <a:cubicBezTo>
                    <a:pt x="50" y="7261"/>
                    <a:pt x="50" y="7261"/>
                    <a:pt x="50" y="7306"/>
                  </a:cubicBezTo>
                  <a:cubicBezTo>
                    <a:pt x="50" y="7351"/>
                    <a:pt x="50" y="7442"/>
                    <a:pt x="50" y="7487"/>
                  </a:cubicBezTo>
                  <a:cubicBezTo>
                    <a:pt x="50" y="7760"/>
                    <a:pt x="50" y="8032"/>
                    <a:pt x="50" y="8259"/>
                  </a:cubicBezTo>
                  <a:cubicBezTo>
                    <a:pt x="50" y="8440"/>
                    <a:pt x="50" y="8622"/>
                    <a:pt x="50" y="8758"/>
                  </a:cubicBezTo>
                  <a:cubicBezTo>
                    <a:pt x="50" y="9212"/>
                    <a:pt x="50" y="9620"/>
                    <a:pt x="0" y="10074"/>
                  </a:cubicBezTo>
                  <a:cubicBezTo>
                    <a:pt x="0" y="10255"/>
                    <a:pt x="0" y="10437"/>
                    <a:pt x="0" y="10618"/>
                  </a:cubicBezTo>
                  <a:cubicBezTo>
                    <a:pt x="0" y="10800"/>
                    <a:pt x="0" y="10982"/>
                    <a:pt x="0" y="11163"/>
                  </a:cubicBezTo>
                  <a:cubicBezTo>
                    <a:pt x="0" y="11571"/>
                    <a:pt x="0" y="11934"/>
                    <a:pt x="0" y="12343"/>
                  </a:cubicBezTo>
                  <a:cubicBezTo>
                    <a:pt x="0" y="13160"/>
                    <a:pt x="50" y="14022"/>
                    <a:pt x="100" y="14839"/>
                  </a:cubicBezTo>
                  <a:cubicBezTo>
                    <a:pt x="150" y="15655"/>
                    <a:pt x="200" y="16518"/>
                    <a:pt x="251" y="17334"/>
                  </a:cubicBezTo>
                  <a:cubicBezTo>
                    <a:pt x="301" y="18378"/>
                    <a:pt x="401" y="19467"/>
                    <a:pt x="451" y="20511"/>
                  </a:cubicBezTo>
                  <a:cubicBezTo>
                    <a:pt x="451" y="20647"/>
                    <a:pt x="451" y="20783"/>
                    <a:pt x="451" y="20874"/>
                  </a:cubicBezTo>
                  <a:cubicBezTo>
                    <a:pt x="451" y="20919"/>
                    <a:pt x="451" y="20965"/>
                    <a:pt x="501" y="20965"/>
                  </a:cubicBezTo>
                  <a:cubicBezTo>
                    <a:pt x="501" y="20965"/>
                    <a:pt x="501" y="21010"/>
                    <a:pt x="501" y="21010"/>
                  </a:cubicBezTo>
                  <a:cubicBezTo>
                    <a:pt x="501" y="21055"/>
                    <a:pt x="501" y="21101"/>
                    <a:pt x="551" y="21146"/>
                  </a:cubicBezTo>
                  <a:cubicBezTo>
                    <a:pt x="551" y="21192"/>
                    <a:pt x="551" y="21192"/>
                    <a:pt x="551" y="21237"/>
                  </a:cubicBezTo>
                  <a:cubicBezTo>
                    <a:pt x="551" y="21328"/>
                    <a:pt x="501" y="21418"/>
                    <a:pt x="451" y="21509"/>
                  </a:cubicBezTo>
                  <a:cubicBezTo>
                    <a:pt x="451" y="21509"/>
                    <a:pt x="451" y="21509"/>
                    <a:pt x="451" y="21509"/>
                  </a:cubicBezTo>
                  <a:cubicBezTo>
                    <a:pt x="451" y="21509"/>
                    <a:pt x="451" y="21555"/>
                    <a:pt x="451" y="21555"/>
                  </a:cubicBezTo>
                  <a:cubicBezTo>
                    <a:pt x="501" y="21555"/>
                    <a:pt x="551" y="21600"/>
                    <a:pt x="601" y="21600"/>
                  </a:cubicBezTo>
                  <a:cubicBezTo>
                    <a:pt x="652" y="21600"/>
                    <a:pt x="752" y="21600"/>
                    <a:pt x="802" y="21555"/>
                  </a:cubicBezTo>
                  <a:cubicBezTo>
                    <a:pt x="802" y="21555"/>
                    <a:pt x="802" y="21555"/>
                    <a:pt x="852" y="21555"/>
                  </a:cubicBezTo>
                  <a:cubicBezTo>
                    <a:pt x="902" y="21555"/>
                    <a:pt x="902" y="21509"/>
                    <a:pt x="952" y="21509"/>
                  </a:cubicBezTo>
                  <a:cubicBezTo>
                    <a:pt x="1002" y="21464"/>
                    <a:pt x="1103" y="21464"/>
                    <a:pt x="1153" y="21418"/>
                  </a:cubicBezTo>
                  <a:cubicBezTo>
                    <a:pt x="1253" y="21373"/>
                    <a:pt x="1353" y="21328"/>
                    <a:pt x="1453" y="21282"/>
                  </a:cubicBezTo>
                  <a:cubicBezTo>
                    <a:pt x="1554" y="21237"/>
                    <a:pt x="1654" y="21192"/>
                    <a:pt x="1754" y="21146"/>
                  </a:cubicBezTo>
                  <a:cubicBezTo>
                    <a:pt x="1955" y="21055"/>
                    <a:pt x="2105" y="20965"/>
                    <a:pt x="2305" y="20874"/>
                  </a:cubicBezTo>
                  <a:cubicBezTo>
                    <a:pt x="2506" y="20783"/>
                    <a:pt x="2706" y="20692"/>
                    <a:pt x="2907" y="20556"/>
                  </a:cubicBezTo>
                  <a:cubicBezTo>
                    <a:pt x="3157" y="20420"/>
                    <a:pt x="3358" y="20284"/>
                    <a:pt x="3608" y="20148"/>
                  </a:cubicBezTo>
                  <a:cubicBezTo>
                    <a:pt x="3809" y="20012"/>
                    <a:pt x="3959" y="19921"/>
                    <a:pt x="4160" y="19785"/>
                  </a:cubicBezTo>
                  <a:cubicBezTo>
                    <a:pt x="4360" y="19649"/>
                    <a:pt x="4561" y="19558"/>
                    <a:pt x="4761" y="19422"/>
                  </a:cubicBezTo>
                  <a:cubicBezTo>
                    <a:pt x="4961" y="19286"/>
                    <a:pt x="5162" y="19150"/>
                    <a:pt x="5362" y="19059"/>
                  </a:cubicBezTo>
                  <a:cubicBezTo>
                    <a:pt x="5413" y="19013"/>
                    <a:pt x="5463" y="19013"/>
                    <a:pt x="5513" y="18968"/>
                  </a:cubicBezTo>
                  <a:cubicBezTo>
                    <a:pt x="5563" y="18923"/>
                    <a:pt x="5613" y="18923"/>
                    <a:pt x="5663" y="18877"/>
                  </a:cubicBezTo>
                  <a:cubicBezTo>
                    <a:pt x="6064" y="18696"/>
                    <a:pt x="6515" y="18469"/>
                    <a:pt x="6916" y="18242"/>
                  </a:cubicBezTo>
                  <a:cubicBezTo>
                    <a:pt x="7016" y="18197"/>
                    <a:pt x="7167" y="18106"/>
                    <a:pt x="7267" y="18061"/>
                  </a:cubicBezTo>
                  <a:cubicBezTo>
                    <a:pt x="7367" y="18015"/>
                    <a:pt x="7467" y="17970"/>
                    <a:pt x="7568" y="17879"/>
                  </a:cubicBezTo>
                  <a:cubicBezTo>
                    <a:pt x="7768" y="17743"/>
                    <a:pt x="8019" y="17607"/>
                    <a:pt x="8219" y="17471"/>
                  </a:cubicBezTo>
                  <a:cubicBezTo>
                    <a:pt x="8570" y="17244"/>
                    <a:pt x="8971" y="17017"/>
                    <a:pt x="9322" y="16790"/>
                  </a:cubicBezTo>
                  <a:cubicBezTo>
                    <a:pt x="9622" y="16608"/>
                    <a:pt x="9973" y="16382"/>
                    <a:pt x="10324" y="16200"/>
                  </a:cubicBezTo>
                  <a:cubicBezTo>
                    <a:pt x="10625" y="16064"/>
                    <a:pt x="10875" y="15928"/>
                    <a:pt x="11176" y="15792"/>
                  </a:cubicBezTo>
                  <a:cubicBezTo>
                    <a:pt x="11477" y="15655"/>
                    <a:pt x="11777" y="15519"/>
                    <a:pt x="12028" y="15338"/>
                  </a:cubicBezTo>
                  <a:cubicBezTo>
                    <a:pt x="12228" y="15292"/>
                    <a:pt x="12429" y="15202"/>
                    <a:pt x="12529" y="15066"/>
                  </a:cubicBezTo>
                  <a:cubicBezTo>
                    <a:pt x="12679" y="14975"/>
                    <a:pt x="12830" y="14884"/>
                    <a:pt x="12980" y="14839"/>
                  </a:cubicBezTo>
                  <a:cubicBezTo>
                    <a:pt x="13181" y="14748"/>
                    <a:pt x="13381" y="14657"/>
                    <a:pt x="13581" y="14566"/>
                  </a:cubicBezTo>
                  <a:cubicBezTo>
                    <a:pt x="13782" y="14476"/>
                    <a:pt x="14032" y="14339"/>
                    <a:pt x="14233" y="14249"/>
                  </a:cubicBezTo>
                  <a:cubicBezTo>
                    <a:pt x="14433" y="14113"/>
                    <a:pt x="14684" y="14022"/>
                    <a:pt x="14884" y="13886"/>
                  </a:cubicBezTo>
                  <a:cubicBezTo>
                    <a:pt x="14884" y="13886"/>
                    <a:pt x="14884" y="13886"/>
                    <a:pt x="14884" y="13886"/>
                  </a:cubicBezTo>
                  <a:cubicBezTo>
                    <a:pt x="14985" y="13840"/>
                    <a:pt x="15035" y="13795"/>
                    <a:pt x="15135" y="13750"/>
                  </a:cubicBezTo>
                  <a:cubicBezTo>
                    <a:pt x="15536" y="13523"/>
                    <a:pt x="15987" y="13296"/>
                    <a:pt x="16388" y="13069"/>
                  </a:cubicBezTo>
                  <a:cubicBezTo>
                    <a:pt x="16789" y="12842"/>
                    <a:pt x="17240" y="12615"/>
                    <a:pt x="17641" y="12434"/>
                  </a:cubicBezTo>
                  <a:cubicBezTo>
                    <a:pt x="18092" y="12252"/>
                    <a:pt x="18493" y="12025"/>
                    <a:pt x="18894" y="11844"/>
                  </a:cubicBezTo>
                  <a:cubicBezTo>
                    <a:pt x="19144" y="11708"/>
                    <a:pt x="19345" y="11617"/>
                    <a:pt x="19545" y="11481"/>
                  </a:cubicBezTo>
                  <a:cubicBezTo>
                    <a:pt x="19746" y="11345"/>
                    <a:pt x="19946" y="11208"/>
                    <a:pt x="20147" y="11072"/>
                  </a:cubicBezTo>
                  <a:cubicBezTo>
                    <a:pt x="20347" y="10936"/>
                    <a:pt x="20497" y="10800"/>
                    <a:pt x="20698" y="10664"/>
                  </a:cubicBezTo>
                  <a:cubicBezTo>
                    <a:pt x="20798" y="10573"/>
                    <a:pt x="20898" y="10528"/>
                    <a:pt x="20999" y="10437"/>
                  </a:cubicBezTo>
                  <a:cubicBezTo>
                    <a:pt x="20999" y="10437"/>
                    <a:pt x="21049" y="10437"/>
                    <a:pt x="21049" y="10437"/>
                  </a:cubicBezTo>
                  <a:cubicBezTo>
                    <a:pt x="21149" y="10392"/>
                    <a:pt x="21199" y="10346"/>
                    <a:pt x="21299" y="10301"/>
                  </a:cubicBezTo>
                  <a:cubicBezTo>
                    <a:pt x="21349" y="10301"/>
                    <a:pt x="21349" y="10255"/>
                    <a:pt x="21400" y="10255"/>
                  </a:cubicBezTo>
                  <a:cubicBezTo>
                    <a:pt x="21450" y="10210"/>
                    <a:pt x="21450" y="10210"/>
                    <a:pt x="21500" y="10165"/>
                  </a:cubicBezTo>
                  <a:cubicBezTo>
                    <a:pt x="21550" y="10119"/>
                    <a:pt x="21600" y="10029"/>
                    <a:pt x="21600" y="9983"/>
                  </a:cubicBezTo>
                  <a:cubicBezTo>
                    <a:pt x="21600" y="9938"/>
                    <a:pt x="21600" y="9847"/>
                    <a:pt x="21550" y="9802"/>
                  </a:cubicBezTo>
                  <a:cubicBezTo>
                    <a:pt x="21550" y="9756"/>
                    <a:pt x="21500" y="9756"/>
                    <a:pt x="21500" y="9711"/>
                  </a:cubicBezTo>
                  <a:cubicBezTo>
                    <a:pt x="21450" y="9666"/>
                    <a:pt x="21400" y="9620"/>
                    <a:pt x="21349" y="9620"/>
                  </a:cubicBezTo>
                  <a:cubicBezTo>
                    <a:pt x="21299" y="9620"/>
                    <a:pt x="21299" y="9620"/>
                    <a:pt x="21249" y="9620"/>
                  </a:cubicBezTo>
                  <a:cubicBezTo>
                    <a:pt x="21199" y="9620"/>
                    <a:pt x="21149" y="9620"/>
                    <a:pt x="21149" y="9620"/>
                  </a:cubicBezTo>
                  <a:cubicBezTo>
                    <a:pt x="21099" y="9620"/>
                    <a:pt x="21049" y="9666"/>
                    <a:pt x="20999" y="9666"/>
                  </a:cubicBezTo>
                  <a:cubicBezTo>
                    <a:pt x="20948" y="9711"/>
                    <a:pt x="20898" y="9711"/>
                    <a:pt x="20848" y="9756"/>
                  </a:cubicBezTo>
                  <a:cubicBezTo>
                    <a:pt x="20798" y="9756"/>
                    <a:pt x="20798" y="9802"/>
                    <a:pt x="20748" y="9802"/>
                  </a:cubicBezTo>
                  <a:cubicBezTo>
                    <a:pt x="20548" y="9575"/>
                    <a:pt x="20397" y="9348"/>
                    <a:pt x="20197" y="9121"/>
                  </a:cubicBezTo>
                  <a:cubicBezTo>
                    <a:pt x="19796" y="8622"/>
                    <a:pt x="19345" y="8168"/>
                    <a:pt x="18894" y="7669"/>
                  </a:cubicBezTo>
                  <a:cubicBezTo>
                    <a:pt x="18693" y="7442"/>
                    <a:pt x="18493" y="7215"/>
                    <a:pt x="18292" y="6988"/>
                  </a:cubicBezTo>
                  <a:cubicBezTo>
                    <a:pt x="18092" y="6761"/>
                    <a:pt x="17891" y="6489"/>
                    <a:pt x="17691" y="6262"/>
                  </a:cubicBezTo>
                  <a:cubicBezTo>
                    <a:pt x="17490" y="5990"/>
                    <a:pt x="17290" y="5718"/>
                    <a:pt x="17039" y="5445"/>
                  </a:cubicBezTo>
                  <a:cubicBezTo>
                    <a:pt x="16839" y="5218"/>
                    <a:pt x="16689" y="4946"/>
                    <a:pt x="16488" y="4719"/>
                  </a:cubicBezTo>
                  <a:cubicBezTo>
                    <a:pt x="16087" y="4175"/>
                    <a:pt x="15686" y="3676"/>
                    <a:pt x="15235" y="3176"/>
                  </a:cubicBezTo>
                  <a:cubicBezTo>
                    <a:pt x="14834" y="2677"/>
                    <a:pt x="14433" y="2178"/>
                    <a:pt x="14032" y="1634"/>
                  </a:cubicBezTo>
                  <a:cubicBezTo>
                    <a:pt x="13832" y="1407"/>
                    <a:pt x="13632" y="1180"/>
                    <a:pt x="13381" y="953"/>
                  </a:cubicBezTo>
                  <a:cubicBezTo>
                    <a:pt x="13130" y="726"/>
                    <a:pt x="12880" y="454"/>
                    <a:pt x="12629" y="227"/>
                  </a:cubicBezTo>
                  <a:cubicBezTo>
                    <a:pt x="12579" y="182"/>
                    <a:pt x="12529" y="136"/>
                    <a:pt x="12479" y="91"/>
                  </a:cubicBezTo>
                  <a:cubicBezTo>
                    <a:pt x="12479" y="91"/>
                    <a:pt x="12429" y="91"/>
                    <a:pt x="12429" y="136"/>
                  </a:cubicBezTo>
                  <a:cubicBezTo>
                    <a:pt x="12379" y="136"/>
                    <a:pt x="12379" y="182"/>
                    <a:pt x="12329" y="182"/>
                  </a:cubicBezTo>
                  <a:cubicBezTo>
                    <a:pt x="12329" y="182"/>
                    <a:pt x="12329" y="182"/>
                    <a:pt x="12329" y="182"/>
                  </a:cubicBezTo>
                  <a:cubicBezTo>
                    <a:pt x="12329" y="182"/>
                    <a:pt x="12329" y="182"/>
                    <a:pt x="12329" y="182"/>
                  </a:cubicBezTo>
                  <a:cubicBezTo>
                    <a:pt x="12278" y="136"/>
                    <a:pt x="12228" y="91"/>
                    <a:pt x="12128" y="45"/>
                  </a:cubicBezTo>
                  <a:cubicBezTo>
                    <a:pt x="12028" y="0"/>
                    <a:pt x="11978" y="0"/>
                    <a:pt x="11877" y="0"/>
                  </a:cubicBezTo>
                  <a:cubicBezTo>
                    <a:pt x="11877" y="0"/>
                    <a:pt x="11877" y="0"/>
                    <a:pt x="11827" y="0"/>
                  </a:cubicBezTo>
                  <a:cubicBezTo>
                    <a:pt x="11777" y="0"/>
                    <a:pt x="11677" y="45"/>
                    <a:pt x="11627" y="45"/>
                  </a:cubicBezTo>
                  <a:cubicBezTo>
                    <a:pt x="11577" y="45"/>
                    <a:pt x="11527" y="91"/>
                    <a:pt x="11477" y="91"/>
                  </a:cubicBezTo>
                  <a:cubicBezTo>
                    <a:pt x="11376" y="136"/>
                    <a:pt x="11276" y="182"/>
                    <a:pt x="11126" y="227"/>
                  </a:cubicBezTo>
                  <a:cubicBezTo>
                    <a:pt x="11026" y="272"/>
                    <a:pt x="10925" y="318"/>
                    <a:pt x="10825" y="363"/>
                  </a:cubicBezTo>
                  <a:cubicBezTo>
                    <a:pt x="10775" y="454"/>
                    <a:pt x="10625" y="545"/>
                    <a:pt x="10474" y="635"/>
                  </a:cubicBezTo>
                  <a:close/>
                  <a:moveTo>
                    <a:pt x="10424" y="1815"/>
                  </a:moveTo>
                  <a:cubicBezTo>
                    <a:pt x="10424" y="1815"/>
                    <a:pt x="10424" y="1770"/>
                    <a:pt x="10424" y="1815"/>
                  </a:cubicBezTo>
                  <a:cubicBezTo>
                    <a:pt x="10725" y="1634"/>
                    <a:pt x="10975" y="1497"/>
                    <a:pt x="11226" y="1361"/>
                  </a:cubicBezTo>
                  <a:cubicBezTo>
                    <a:pt x="11376" y="1271"/>
                    <a:pt x="11477" y="1225"/>
                    <a:pt x="11627" y="1134"/>
                  </a:cubicBezTo>
                  <a:cubicBezTo>
                    <a:pt x="11677" y="1180"/>
                    <a:pt x="11727" y="1225"/>
                    <a:pt x="11777" y="1316"/>
                  </a:cubicBezTo>
                  <a:cubicBezTo>
                    <a:pt x="11827" y="1361"/>
                    <a:pt x="11878" y="1452"/>
                    <a:pt x="11978" y="1497"/>
                  </a:cubicBezTo>
                  <a:cubicBezTo>
                    <a:pt x="12228" y="1770"/>
                    <a:pt x="12529" y="2087"/>
                    <a:pt x="12780" y="2360"/>
                  </a:cubicBezTo>
                  <a:cubicBezTo>
                    <a:pt x="12880" y="2496"/>
                    <a:pt x="12980" y="2587"/>
                    <a:pt x="13080" y="2723"/>
                  </a:cubicBezTo>
                  <a:cubicBezTo>
                    <a:pt x="13030" y="2723"/>
                    <a:pt x="12930" y="2723"/>
                    <a:pt x="12880" y="2723"/>
                  </a:cubicBezTo>
                  <a:cubicBezTo>
                    <a:pt x="12729" y="2723"/>
                    <a:pt x="12579" y="2677"/>
                    <a:pt x="12429" y="2677"/>
                  </a:cubicBezTo>
                  <a:cubicBezTo>
                    <a:pt x="11978" y="2632"/>
                    <a:pt x="11577" y="2541"/>
                    <a:pt x="11126" y="2450"/>
                  </a:cubicBezTo>
                  <a:cubicBezTo>
                    <a:pt x="10725" y="2360"/>
                    <a:pt x="10374" y="2269"/>
                    <a:pt x="9973" y="2224"/>
                  </a:cubicBezTo>
                  <a:cubicBezTo>
                    <a:pt x="10073" y="2133"/>
                    <a:pt x="10174" y="2087"/>
                    <a:pt x="10224" y="1997"/>
                  </a:cubicBezTo>
                  <a:cubicBezTo>
                    <a:pt x="10324" y="1906"/>
                    <a:pt x="10324" y="1861"/>
                    <a:pt x="10424" y="1815"/>
                  </a:cubicBezTo>
                  <a:cubicBezTo>
                    <a:pt x="10374" y="1815"/>
                    <a:pt x="10424" y="1815"/>
                    <a:pt x="10424" y="1815"/>
                  </a:cubicBezTo>
                  <a:close/>
                  <a:moveTo>
                    <a:pt x="18042" y="8350"/>
                  </a:moveTo>
                  <a:cubicBezTo>
                    <a:pt x="18242" y="8576"/>
                    <a:pt x="18393" y="8803"/>
                    <a:pt x="18593" y="8985"/>
                  </a:cubicBezTo>
                  <a:cubicBezTo>
                    <a:pt x="18693" y="9121"/>
                    <a:pt x="18844" y="9257"/>
                    <a:pt x="18944" y="9393"/>
                  </a:cubicBezTo>
                  <a:cubicBezTo>
                    <a:pt x="18844" y="9393"/>
                    <a:pt x="18743" y="9348"/>
                    <a:pt x="18593" y="9348"/>
                  </a:cubicBezTo>
                  <a:cubicBezTo>
                    <a:pt x="18292" y="9303"/>
                    <a:pt x="18042" y="9212"/>
                    <a:pt x="17741" y="9121"/>
                  </a:cubicBezTo>
                  <a:cubicBezTo>
                    <a:pt x="17440" y="9030"/>
                    <a:pt x="17190" y="8940"/>
                    <a:pt x="16889" y="8849"/>
                  </a:cubicBezTo>
                  <a:cubicBezTo>
                    <a:pt x="16538" y="8758"/>
                    <a:pt x="16238" y="8622"/>
                    <a:pt x="15887" y="8531"/>
                  </a:cubicBezTo>
                  <a:cubicBezTo>
                    <a:pt x="15386" y="8350"/>
                    <a:pt x="14884" y="8213"/>
                    <a:pt x="14433" y="8077"/>
                  </a:cubicBezTo>
                  <a:cubicBezTo>
                    <a:pt x="13832" y="7896"/>
                    <a:pt x="13181" y="7669"/>
                    <a:pt x="12579" y="7442"/>
                  </a:cubicBezTo>
                  <a:cubicBezTo>
                    <a:pt x="12028" y="7261"/>
                    <a:pt x="11527" y="7079"/>
                    <a:pt x="10975" y="6852"/>
                  </a:cubicBezTo>
                  <a:cubicBezTo>
                    <a:pt x="10474" y="6671"/>
                    <a:pt x="9973" y="6489"/>
                    <a:pt x="9472" y="6308"/>
                  </a:cubicBezTo>
                  <a:cubicBezTo>
                    <a:pt x="8921" y="6126"/>
                    <a:pt x="8369" y="5945"/>
                    <a:pt x="7768" y="5763"/>
                  </a:cubicBezTo>
                  <a:cubicBezTo>
                    <a:pt x="7217" y="5582"/>
                    <a:pt x="6615" y="5355"/>
                    <a:pt x="6014" y="5173"/>
                  </a:cubicBezTo>
                  <a:cubicBezTo>
                    <a:pt x="5663" y="5082"/>
                    <a:pt x="5312" y="4946"/>
                    <a:pt x="4962" y="4855"/>
                  </a:cubicBezTo>
                  <a:cubicBezTo>
                    <a:pt x="5112" y="4719"/>
                    <a:pt x="5312" y="4629"/>
                    <a:pt x="5513" y="4492"/>
                  </a:cubicBezTo>
                  <a:cubicBezTo>
                    <a:pt x="5563" y="4447"/>
                    <a:pt x="5613" y="4447"/>
                    <a:pt x="5713" y="4402"/>
                  </a:cubicBezTo>
                  <a:cubicBezTo>
                    <a:pt x="5763" y="4356"/>
                    <a:pt x="5813" y="4356"/>
                    <a:pt x="5914" y="4311"/>
                  </a:cubicBezTo>
                  <a:cubicBezTo>
                    <a:pt x="6164" y="4175"/>
                    <a:pt x="6415" y="4084"/>
                    <a:pt x="6716" y="3948"/>
                  </a:cubicBezTo>
                  <a:cubicBezTo>
                    <a:pt x="6716" y="3948"/>
                    <a:pt x="6766" y="3948"/>
                    <a:pt x="6766" y="3903"/>
                  </a:cubicBezTo>
                  <a:cubicBezTo>
                    <a:pt x="6716" y="3993"/>
                    <a:pt x="6766" y="4039"/>
                    <a:pt x="6816" y="4084"/>
                  </a:cubicBezTo>
                  <a:cubicBezTo>
                    <a:pt x="7016" y="4220"/>
                    <a:pt x="7217" y="4311"/>
                    <a:pt x="7467" y="4402"/>
                  </a:cubicBezTo>
                  <a:cubicBezTo>
                    <a:pt x="7568" y="4447"/>
                    <a:pt x="7668" y="4492"/>
                    <a:pt x="7768" y="4538"/>
                  </a:cubicBezTo>
                  <a:cubicBezTo>
                    <a:pt x="7918" y="4583"/>
                    <a:pt x="8019" y="4629"/>
                    <a:pt x="8169" y="4674"/>
                  </a:cubicBezTo>
                  <a:cubicBezTo>
                    <a:pt x="8369" y="4765"/>
                    <a:pt x="8570" y="4810"/>
                    <a:pt x="8770" y="4855"/>
                  </a:cubicBezTo>
                  <a:cubicBezTo>
                    <a:pt x="9021" y="4946"/>
                    <a:pt x="9271" y="4992"/>
                    <a:pt x="9522" y="5082"/>
                  </a:cubicBezTo>
                  <a:cubicBezTo>
                    <a:pt x="10073" y="5264"/>
                    <a:pt x="10575" y="5400"/>
                    <a:pt x="11126" y="5582"/>
                  </a:cubicBezTo>
                  <a:cubicBezTo>
                    <a:pt x="11627" y="5718"/>
                    <a:pt x="12178" y="5854"/>
                    <a:pt x="12679" y="6035"/>
                  </a:cubicBezTo>
                  <a:cubicBezTo>
                    <a:pt x="12980" y="6126"/>
                    <a:pt x="13281" y="6217"/>
                    <a:pt x="13581" y="6308"/>
                  </a:cubicBezTo>
                  <a:cubicBezTo>
                    <a:pt x="13782" y="6353"/>
                    <a:pt x="14033" y="6444"/>
                    <a:pt x="14233" y="6534"/>
                  </a:cubicBezTo>
                  <a:cubicBezTo>
                    <a:pt x="14484" y="6625"/>
                    <a:pt x="14734" y="6716"/>
                    <a:pt x="14985" y="6807"/>
                  </a:cubicBezTo>
                  <a:cubicBezTo>
                    <a:pt x="15285" y="6943"/>
                    <a:pt x="15536" y="7034"/>
                    <a:pt x="15837" y="7170"/>
                  </a:cubicBezTo>
                  <a:cubicBezTo>
                    <a:pt x="16037" y="7261"/>
                    <a:pt x="16188" y="7351"/>
                    <a:pt x="16388" y="7442"/>
                  </a:cubicBezTo>
                  <a:cubicBezTo>
                    <a:pt x="16488" y="7487"/>
                    <a:pt x="16588" y="7578"/>
                    <a:pt x="16739" y="7624"/>
                  </a:cubicBezTo>
                  <a:cubicBezTo>
                    <a:pt x="16789" y="7714"/>
                    <a:pt x="16889" y="7805"/>
                    <a:pt x="16989" y="7850"/>
                  </a:cubicBezTo>
                  <a:cubicBezTo>
                    <a:pt x="17190" y="7987"/>
                    <a:pt x="17390" y="8032"/>
                    <a:pt x="17641" y="7987"/>
                  </a:cubicBezTo>
                  <a:cubicBezTo>
                    <a:pt x="17691" y="7987"/>
                    <a:pt x="17741" y="7941"/>
                    <a:pt x="17791" y="7941"/>
                  </a:cubicBezTo>
                  <a:cubicBezTo>
                    <a:pt x="17841" y="8123"/>
                    <a:pt x="17942" y="8259"/>
                    <a:pt x="18042" y="8350"/>
                  </a:cubicBezTo>
                  <a:close/>
                  <a:moveTo>
                    <a:pt x="17741" y="11345"/>
                  </a:moveTo>
                  <a:cubicBezTo>
                    <a:pt x="17691" y="11254"/>
                    <a:pt x="17641" y="11163"/>
                    <a:pt x="17591" y="11072"/>
                  </a:cubicBezTo>
                  <a:cubicBezTo>
                    <a:pt x="17490" y="10982"/>
                    <a:pt x="17390" y="10891"/>
                    <a:pt x="17240" y="10845"/>
                  </a:cubicBezTo>
                  <a:cubicBezTo>
                    <a:pt x="17090" y="10800"/>
                    <a:pt x="16939" y="10800"/>
                    <a:pt x="16789" y="10800"/>
                  </a:cubicBezTo>
                  <a:cubicBezTo>
                    <a:pt x="16789" y="10800"/>
                    <a:pt x="16789" y="10800"/>
                    <a:pt x="16789" y="10800"/>
                  </a:cubicBezTo>
                  <a:cubicBezTo>
                    <a:pt x="16288" y="10664"/>
                    <a:pt x="15787" y="10528"/>
                    <a:pt x="15235" y="10392"/>
                  </a:cubicBezTo>
                  <a:cubicBezTo>
                    <a:pt x="14985" y="10346"/>
                    <a:pt x="14734" y="10255"/>
                    <a:pt x="14534" y="10165"/>
                  </a:cubicBezTo>
                  <a:cubicBezTo>
                    <a:pt x="14283" y="10074"/>
                    <a:pt x="14083" y="10029"/>
                    <a:pt x="13832" y="9938"/>
                  </a:cubicBezTo>
                  <a:cubicBezTo>
                    <a:pt x="13281" y="9756"/>
                    <a:pt x="12729" y="9575"/>
                    <a:pt x="12228" y="9348"/>
                  </a:cubicBezTo>
                  <a:cubicBezTo>
                    <a:pt x="11677" y="9121"/>
                    <a:pt x="11076" y="8940"/>
                    <a:pt x="10524" y="8713"/>
                  </a:cubicBezTo>
                  <a:cubicBezTo>
                    <a:pt x="10073" y="8531"/>
                    <a:pt x="9622" y="8395"/>
                    <a:pt x="9171" y="8213"/>
                  </a:cubicBezTo>
                  <a:cubicBezTo>
                    <a:pt x="8921" y="8123"/>
                    <a:pt x="8620" y="7987"/>
                    <a:pt x="8369" y="7896"/>
                  </a:cubicBezTo>
                  <a:cubicBezTo>
                    <a:pt x="8069" y="7760"/>
                    <a:pt x="7768" y="7669"/>
                    <a:pt x="7467" y="7533"/>
                  </a:cubicBezTo>
                  <a:cubicBezTo>
                    <a:pt x="6966" y="7306"/>
                    <a:pt x="6465" y="7124"/>
                    <a:pt x="5914" y="6943"/>
                  </a:cubicBezTo>
                  <a:cubicBezTo>
                    <a:pt x="5413" y="6761"/>
                    <a:pt x="4861" y="6625"/>
                    <a:pt x="4360" y="6489"/>
                  </a:cubicBezTo>
                  <a:cubicBezTo>
                    <a:pt x="4110" y="6444"/>
                    <a:pt x="3809" y="6398"/>
                    <a:pt x="3508" y="6353"/>
                  </a:cubicBezTo>
                  <a:cubicBezTo>
                    <a:pt x="3258" y="6308"/>
                    <a:pt x="2957" y="6308"/>
                    <a:pt x="2706" y="6353"/>
                  </a:cubicBezTo>
                  <a:cubicBezTo>
                    <a:pt x="2706" y="6353"/>
                    <a:pt x="2706" y="6353"/>
                    <a:pt x="2706" y="6353"/>
                  </a:cubicBezTo>
                  <a:cubicBezTo>
                    <a:pt x="2556" y="6398"/>
                    <a:pt x="2506" y="6580"/>
                    <a:pt x="2656" y="6625"/>
                  </a:cubicBezTo>
                  <a:cubicBezTo>
                    <a:pt x="2907" y="6716"/>
                    <a:pt x="3107" y="6807"/>
                    <a:pt x="3358" y="6897"/>
                  </a:cubicBezTo>
                  <a:cubicBezTo>
                    <a:pt x="3859" y="7079"/>
                    <a:pt x="4410" y="7215"/>
                    <a:pt x="4911" y="7397"/>
                  </a:cubicBezTo>
                  <a:cubicBezTo>
                    <a:pt x="5413" y="7578"/>
                    <a:pt x="5914" y="7760"/>
                    <a:pt x="6415" y="7941"/>
                  </a:cubicBezTo>
                  <a:cubicBezTo>
                    <a:pt x="6966" y="8168"/>
                    <a:pt x="7517" y="8395"/>
                    <a:pt x="8069" y="8576"/>
                  </a:cubicBezTo>
                  <a:cubicBezTo>
                    <a:pt x="8369" y="8667"/>
                    <a:pt x="8620" y="8803"/>
                    <a:pt x="8921" y="8894"/>
                  </a:cubicBezTo>
                  <a:cubicBezTo>
                    <a:pt x="9171" y="8985"/>
                    <a:pt x="9372" y="9030"/>
                    <a:pt x="9622" y="9121"/>
                  </a:cubicBezTo>
                  <a:cubicBezTo>
                    <a:pt x="10174" y="9303"/>
                    <a:pt x="10725" y="9484"/>
                    <a:pt x="11276" y="9666"/>
                  </a:cubicBezTo>
                  <a:cubicBezTo>
                    <a:pt x="11527" y="9756"/>
                    <a:pt x="11827" y="9847"/>
                    <a:pt x="12078" y="9938"/>
                  </a:cubicBezTo>
                  <a:cubicBezTo>
                    <a:pt x="12278" y="10029"/>
                    <a:pt x="12479" y="10074"/>
                    <a:pt x="12679" y="10165"/>
                  </a:cubicBezTo>
                  <a:cubicBezTo>
                    <a:pt x="13030" y="10301"/>
                    <a:pt x="13331" y="10437"/>
                    <a:pt x="13682" y="10528"/>
                  </a:cubicBezTo>
                  <a:cubicBezTo>
                    <a:pt x="13932" y="10618"/>
                    <a:pt x="14133" y="10709"/>
                    <a:pt x="14383" y="10800"/>
                  </a:cubicBezTo>
                  <a:cubicBezTo>
                    <a:pt x="14584" y="10891"/>
                    <a:pt x="14834" y="10982"/>
                    <a:pt x="15035" y="11072"/>
                  </a:cubicBezTo>
                  <a:cubicBezTo>
                    <a:pt x="15285" y="11208"/>
                    <a:pt x="15486" y="11299"/>
                    <a:pt x="15736" y="11435"/>
                  </a:cubicBezTo>
                  <a:cubicBezTo>
                    <a:pt x="15937" y="11571"/>
                    <a:pt x="16087" y="11662"/>
                    <a:pt x="16288" y="11798"/>
                  </a:cubicBezTo>
                  <a:cubicBezTo>
                    <a:pt x="16288" y="11844"/>
                    <a:pt x="16338" y="11889"/>
                    <a:pt x="16388" y="11889"/>
                  </a:cubicBezTo>
                  <a:cubicBezTo>
                    <a:pt x="16238" y="11934"/>
                    <a:pt x="16137" y="11980"/>
                    <a:pt x="15987" y="12071"/>
                  </a:cubicBezTo>
                  <a:cubicBezTo>
                    <a:pt x="15787" y="12161"/>
                    <a:pt x="15586" y="12252"/>
                    <a:pt x="15386" y="12388"/>
                  </a:cubicBezTo>
                  <a:cubicBezTo>
                    <a:pt x="15386" y="12388"/>
                    <a:pt x="15335" y="12434"/>
                    <a:pt x="15335" y="12434"/>
                  </a:cubicBezTo>
                  <a:cubicBezTo>
                    <a:pt x="15285" y="12388"/>
                    <a:pt x="15235" y="12388"/>
                    <a:pt x="15185" y="12343"/>
                  </a:cubicBezTo>
                  <a:cubicBezTo>
                    <a:pt x="15035" y="12297"/>
                    <a:pt x="14935" y="12297"/>
                    <a:pt x="14784" y="12297"/>
                  </a:cubicBezTo>
                  <a:cubicBezTo>
                    <a:pt x="14784" y="12297"/>
                    <a:pt x="14784" y="12297"/>
                    <a:pt x="14784" y="12297"/>
                  </a:cubicBezTo>
                  <a:cubicBezTo>
                    <a:pt x="14534" y="12207"/>
                    <a:pt x="14333" y="12161"/>
                    <a:pt x="14083" y="12071"/>
                  </a:cubicBezTo>
                  <a:cubicBezTo>
                    <a:pt x="13130" y="11798"/>
                    <a:pt x="12178" y="11435"/>
                    <a:pt x="11226" y="11118"/>
                  </a:cubicBezTo>
                  <a:cubicBezTo>
                    <a:pt x="10975" y="11027"/>
                    <a:pt x="10725" y="10982"/>
                    <a:pt x="10524" y="10891"/>
                  </a:cubicBezTo>
                  <a:cubicBezTo>
                    <a:pt x="10274" y="10800"/>
                    <a:pt x="10023" y="10755"/>
                    <a:pt x="9773" y="10664"/>
                  </a:cubicBezTo>
                  <a:cubicBezTo>
                    <a:pt x="9221" y="10482"/>
                    <a:pt x="8720" y="10301"/>
                    <a:pt x="8169" y="10119"/>
                  </a:cubicBezTo>
                  <a:cubicBezTo>
                    <a:pt x="7718" y="9938"/>
                    <a:pt x="7267" y="9802"/>
                    <a:pt x="6816" y="9620"/>
                  </a:cubicBezTo>
                  <a:cubicBezTo>
                    <a:pt x="6565" y="9529"/>
                    <a:pt x="6315" y="9439"/>
                    <a:pt x="6064" y="9348"/>
                  </a:cubicBezTo>
                  <a:cubicBezTo>
                    <a:pt x="5914" y="9303"/>
                    <a:pt x="5813" y="9257"/>
                    <a:pt x="5663" y="9212"/>
                  </a:cubicBezTo>
                  <a:cubicBezTo>
                    <a:pt x="5563" y="9166"/>
                    <a:pt x="5413" y="9121"/>
                    <a:pt x="5312" y="9121"/>
                  </a:cubicBezTo>
                  <a:cubicBezTo>
                    <a:pt x="4811" y="8985"/>
                    <a:pt x="4360" y="8894"/>
                    <a:pt x="3859" y="8758"/>
                  </a:cubicBezTo>
                  <a:cubicBezTo>
                    <a:pt x="3558" y="8713"/>
                    <a:pt x="3308" y="8622"/>
                    <a:pt x="3007" y="8576"/>
                  </a:cubicBezTo>
                  <a:cubicBezTo>
                    <a:pt x="2756" y="8531"/>
                    <a:pt x="2506" y="8486"/>
                    <a:pt x="2255" y="8531"/>
                  </a:cubicBezTo>
                  <a:cubicBezTo>
                    <a:pt x="2255" y="8531"/>
                    <a:pt x="2255" y="8531"/>
                    <a:pt x="2255" y="8531"/>
                  </a:cubicBezTo>
                  <a:cubicBezTo>
                    <a:pt x="2155" y="8531"/>
                    <a:pt x="2155" y="8667"/>
                    <a:pt x="2255" y="8713"/>
                  </a:cubicBezTo>
                  <a:cubicBezTo>
                    <a:pt x="2305" y="8713"/>
                    <a:pt x="2305" y="8713"/>
                    <a:pt x="2355" y="8758"/>
                  </a:cubicBezTo>
                  <a:cubicBezTo>
                    <a:pt x="2556" y="8849"/>
                    <a:pt x="2706" y="8940"/>
                    <a:pt x="2907" y="9030"/>
                  </a:cubicBezTo>
                  <a:cubicBezTo>
                    <a:pt x="3107" y="9121"/>
                    <a:pt x="3258" y="9166"/>
                    <a:pt x="3458" y="9257"/>
                  </a:cubicBezTo>
                  <a:cubicBezTo>
                    <a:pt x="3859" y="9393"/>
                    <a:pt x="4310" y="9529"/>
                    <a:pt x="4711" y="9666"/>
                  </a:cubicBezTo>
                  <a:cubicBezTo>
                    <a:pt x="5463" y="9892"/>
                    <a:pt x="6214" y="10210"/>
                    <a:pt x="6966" y="10437"/>
                  </a:cubicBezTo>
                  <a:cubicBezTo>
                    <a:pt x="7517" y="10618"/>
                    <a:pt x="8069" y="10800"/>
                    <a:pt x="8620" y="10982"/>
                  </a:cubicBezTo>
                  <a:cubicBezTo>
                    <a:pt x="9071" y="11118"/>
                    <a:pt x="9522" y="11254"/>
                    <a:pt x="9973" y="11390"/>
                  </a:cubicBezTo>
                  <a:cubicBezTo>
                    <a:pt x="10224" y="11481"/>
                    <a:pt x="10474" y="11526"/>
                    <a:pt x="10675" y="11617"/>
                  </a:cubicBezTo>
                  <a:cubicBezTo>
                    <a:pt x="10925" y="11708"/>
                    <a:pt x="11176" y="11798"/>
                    <a:pt x="11376" y="11889"/>
                  </a:cubicBezTo>
                  <a:cubicBezTo>
                    <a:pt x="11627" y="11980"/>
                    <a:pt x="11827" y="12071"/>
                    <a:pt x="12078" y="12207"/>
                  </a:cubicBezTo>
                  <a:cubicBezTo>
                    <a:pt x="12329" y="12297"/>
                    <a:pt x="12529" y="12434"/>
                    <a:pt x="12780" y="12524"/>
                  </a:cubicBezTo>
                  <a:cubicBezTo>
                    <a:pt x="13030" y="12661"/>
                    <a:pt x="13331" y="12842"/>
                    <a:pt x="13581" y="12978"/>
                  </a:cubicBezTo>
                  <a:cubicBezTo>
                    <a:pt x="13682" y="13069"/>
                    <a:pt x="13832" y="13114"/>
                    <a:pt x="13932" y="13205"/>
                  </a:cubicBezTo>
                  <a:cubicBezTo>
                    <a:pt x="13982" y="13205"/>
                    <a:pt x="13982" y="13250"/>
                    <a:pt x="14032" y="13250"/>
                  </a:cubicBezTo>
                  <a:cubicBezTo>
                    <a:pt x="13882" y="13341"/>
                    <a:pt x="13732" y="13432"/>
                    <a:pt x="13531" y="13523"/>
                  </a:cubicBezTo>
                  <a:cubicBezTo>
                    <a:pt x="13281" y="13659"/>
                    <a:pt x="13080" y="13795"/>
                    <a:pt x="12830" y="13931"/>
                  </a:cubicBezTo>
                  <a:cubicBezTo>
                    <a:pt x="12830" y="13931"/>
                    <a:pt x="12780" y="13886"/>
                    <a:pt x="12780" y="13886"/>
                  </a:cubicBezTo>
                  <a:cubicBezTo>
                    <a:pt x="12579" y="13750"/>
                    <a:pt x="12379" y="13704"/>
                    <a:pt x="12128" y="13750"/>
                  </a:cubicBezTo>
                  <a:cubicBezTo>
                    <a:pt x="12128" y="13750"/>
                    <a:pt x="12128" y="13750"/>
                    <a:pt x="12128" y="13750"/>
                  </a:cubicBezTo>
                  <a:cubicBezTo>
                    <a:pt x="12128" y="13750"/>
                    <a:pt x="12078" y="13750"/>
                    <a:pt x="12078" y="13750"/>
                  </a:cubicBezTo>
                  <a:cubicBezTo>
                    <a:pt x="11577" y="13659"/>
                    <a:pt x="11076" y="13568"/>
                    <a:pt x="10574" y="13477"/>
                  </a:cubicBezTo>
                  <a:cubicBezTo>
                    <a:pt x="9823" y="13296"/>
                    <a:pt x="9021" y="13114"/>
                    <a:pt x="8269" y="12887"/>
                  </a:cubicBezTo>
                  <a:cubicBezTo>
                    <a:pt x="7618" y="12706"/>
                    <a:pt x="7016" y="12524"/>
                    <a:pt x="6365" y="12343"/>
                  </a:cubicBezTo>
                  <a:cubicBezTo>
                    <a:pt x="5864" y="12207"/>
                    <a:pt x="5362" y="12071"/>
                    <a:pt x="4811" y="11934"/>
                  </a:cubicBezTo>
                  <a:cubicBezTo>
                    <a:pt x="4210" y="11753"/>
                    <a:pt x="3658" y="11571"/>
                    <a:pt x="3107" y="11390"/>
                  </a:cubicBezTo>
                  <a:cubicBezTo>
                    <a:pt x="2857" y="11299"/>
                    <a:pt x="2606" y="11208"/>
                    <a:pt x="2355" y="11163"/>
                  </a:cubicBezTo>
                  <a:cubicBezTo>
                    <a:pt x="2255" y="11118"/>
                    <a:pt x="2155" y="11118"/>
                    <a:pt x="2055" y="11072"/>
                  </a:cubicBezTo>
                  <a:cubicBezTo>
                    <a:pt x="2055" y="10346"/>
                    <a:pt x="2055" y="9666"/>
                    <a:pt x="2055" y="8940"/>
                  </a:cubicBezTo>
                  <a:cubicBezTo>
                    <a:pt x="2055" y="8531"/>
                    <a:pt x="2055" y="8123"/>
                    <a:pt x="2005" y="7714"/>
                  </a:cubicBezTo>
                  <a:cubicBezTo>
                    <a:pt x="2005" y="7397"/>
                    <a:pt x="1955" y="7079"/>
                    <a:pt x="1955" y="6807"/>
                  </a:cubicBezTo>
                  <a:cubicBezTo>
                    <a:pt x="2055" y="6716"/>
                    <a:pt x="2205" y="6671"/>
                    <a:pt x="2305" y="6580"/>
                  </a:cubicBezTo>
                  <a:cubicBezTo>
                    <a:pt x="2456" y="6489"/>
                    <a:pt x="2606" y="6398"/>
                    <a:pt x="2806" y="6262"/>
                  </a:cubicBezTo>
                  <a:cubicBezTo>
                    <a:pt x="2957" y="6171"/>
                    <a:pt x="3107" y="6081"/>
                    <a:pt x="3258" y="5990"/>
                  </a:cubicBezTo>
                  <a:cubicBezTo>
                    <a:pt x="3709" y="5718"/>
                    <a:pt x="4160" y="5445"/>
                    <a:pt x="4611" y="5173"/>
                  </a:cubicBezTo>
                  <a:cubicBezTo>
                    <a:pt x="4661" y="5128"/>
                    <a:pt x="4761" y="5082"/>
                    <a:pt x="4811" y="5037"/>
                  </a:cubicBezTo>
                  <a:cubicBezTo>
                    <a:pt x="4861" y="5037"/>
                    <a:pt x="4911" y="5082"/>
                    <a:pt x="4911" y="5082"/>
                  </a:cubicBezTo>
                  <a:cubicBezTo>
                    <a:pt x="5112" y="5173"/>
                    <a:pt x="5362" y="5309"/>
                    <a:pt x="5613" y="5400"/>
                  </a:cubicBezTo>
                  <a:cubicBezTo>
                    <a:pt x="5914" y="5536"/>
                    <a:pt x="6214" y="5627"/>
                    <a:pt x="6515" y="5763"/>
                  </a:cubicBezTo>
                  <a:cubicBezTo>
                    <a:pt x="7016" y="5945"/>
                    <a:pt x="7517" y="6171"/>
                    <a:pt x="8019" y="6308"/>
                  </a:cubicBezTo>
                  <a:cubicBezTo>
                    <a:pt x="8269" y="6398"/>
                    <a:pt x="8570" y="6489"/>
                    <a:pt x="8820" y="6580"/>
                  </a:cubicBezTo>
                  <a:cubicBezTo>
                    <a:pt x="9121" y="6671"/>
                    <a:pt x="9372" y="6761"/>
                    <a:pt x="9672" y="6852"/>
                  </a:cubicBezTo>
                  <a:cubicBezTo>
                    <a:pt x="10274" y="7034"/>
                    <a:pt x="10875" y="7261"/>
                    <a:pt x="11426" y="7487"/>
                  </a:cubicBezTo>
                  <a:cubicBezTo>
                    <a:pt x="12529" y="7896"/>
                    <a:pt x="13682" y="8213"/>
                    <a:pt x="14784" y="8576"/>
                  </a:cubicBezTo>
                  <a:cubicBezTo>
                    <a:pt x="15085" y="8667"/>
                    <a:pt x="15335" y="8758"/>
                    <a:pt x="15586" y="8849"/>
                  </a:cubicBezTo>
                  <a:cubicBezTo>
                    <a:pt x="15686" y="8894"/>
                    <a:pt x="15787" y="8894"/>
                    <a:pt x="15887" y="8940"/>
                  </a:cubicBezTo>
                  <a:cubicBezTo>
                    <a:pt x="15987" y="8985"/>
                    <a:pt x="16137" y="9030"/>
                    <a:pt x="16238" y="9076"/>
                  </a:cubicBezTo>
                  <a:cubicBezTo>
                    <a:pt x="16488" y="9166"/>
                    <a:pt x="16739" y="9257"/>
                    <a:pt x="16989" y="9393"/>
                  </a:cubicBezTo>
                  <a:cubicBezTo>
                    <a:pt x="17290" y="9529"/>
                    <a:pt x="17541" y="9666"/>
                    <a:pt x="17841" y="9756"/>
                  </a:cubicBezTo>
                  <a:cubicBezTo>
                    <a:pt x="18042" y="9847"/>
                    <a:pt x="18242" y="9983"/>
                    <a:pt x="18443" y="10074"/>
                  </a:cubicBezTo>
                  <a:cubicBezTo>
                    <a:pt x="18493" y="10119"/>
                    <a:pt x="18593" y="10165"/>
                    <a:pt x="18643" y="10210"/>
                  </a:cubicBezTo>
                  <a:cubicBezTo>
                    <a:pt x="18693" y="10255"/>
                    <a:pt x="18743" y="10255"/>
                    <a:pt x="18793" y="10301"/>
                  </a:cubicBezTo>
                  <a:cubicBezTo>
                    <a:pt x="18844" y="10346"/>
                    <a:pt x="18844" y="10392"/>
                    <a:pt x="18894" y="10437"/>
                  </a:cubicBezTo>
                  <a:cubicBezTo>
                    <a:pt x="18944" y="10482"/>
                    <a:pt x="18994" y="10528"/>
                    <a:pt x="19094" y="10573"/>
                  </a:cubicBezTo>
                  <a:cubicBezTo>
                    <a:pt x="18944" y="10664"/>
                    <a:pt x="18793" y="10709"/>
                    <a:pt x="18593" y="10800"/>
                  </a:cubicBezTo>
                  <a:cubicBezTo>
                    <a:pt x="18142" y="11118"/>
                    <a:pt x="17942" y="11254"/>
                    <a:pt x="17741" y="11345"/>
                  </a:cubicBezTo>
                  <a:cubicBezTo>
                    <a:pt x="17741" y="11345"/>
                    <a:pt x="17741" y="11345"/>
                    <a:pt x="17741" y="11345"/>
                  </a:cubicBezTo>
                  <a:close/>
                  <a:moveTo>
                    <a:pt x="4611" y="18378"/>
                  </a:moveTo>
                  <a:cubicBezTo>
                    <a:pt x="4510" y="18197"/>
                    <a:pt x="4360" y="18061"/>
                    <a:pt x="4160" y="18015"/>
                  </a:cubicBezTo>
                  <a:cubicBezTo>
                    <a:pt x="3959" y="17970"/>
                    <a:pt x="3759" y="17924"/>
                    <a:pt x="3558" y="18015"/>
                  </a:cubicBezTo>
                  <a:cubicBezTo>
                    <a:pt x="2907" y="17924"/>
                    <a:pt x="2255" y="17788"/>
                    <a:pt x="1654" y="17697"/>
                  </a:cubicBezTo>
                  <a:cubicBezTo>
                    <a:pt x="1654" y="17561"/>
                    <a:pt x="1654" y="17425"/>
                    <a:pt x="1654" y="17289"/>
                  </a:cubicBezTo>
                  <a:cubicBezTo>
                    <a:pt x="1654" y="16881"/>
                    <a:pt x="1654" y="16472"/>
                    <a:pt x="1654" y="16109"/>
                  </a:cubicBezTo>
                  <a:cubicBezTo>
                    <a:pt x="1654" y="16109"/>
                    <a:pt x="1654" y="16109"/>
                    <a:pt x="1704" y="16109"/>
                  </a:cubicBezTo>
                  <a:cubicBezTo>
                    <a:pt x="2005" y="16245"/>
                    <a:pt x="2255" y="16336"/>
                    <a:pt x="2556" y="16472"/>
                  </a:cubicBezTo>
                  <a:cubicBezTo>
                    <a:pt x="2756" y="16563"/>
                    <a:pt x="3007" y="16654"/>
                    <a:pt x="3207" y="16745"/>
                  </a:cubicBezTo>
                  <a:cubicBezTo>
                    <a:pt x="3458" y="16835"/>
                    <a:pt x="3658" y="16926"/>
                    <a:pt x="3909" y="17062"/>
                  </a:cubicBezTo>
                  <a:cubicBezTo>
                    <a:pt x="4110" y="17153"/>
                    <a:pt x="4310" y="17244"/>
                    <a:pt x="4510" y="17334"/>
                  </a:cubicBezTo>
                  <a:cubicBezTo>
                    <a:pt x="4811" y="17471"/>
                    <a:pt x="5112" y="17652"/>
                    <a:pt x="5362" y="17788"/>
                  </a:cubicBezTo>
                  <a:cubicBezTo>
                    <a:pt x="5413" y="17879"/>
                    <a:pt x="5463" y="17924"/>
                    <a:pt x="5563" y="17970"/>
                  </a:cubicBezTo>
                  <a:cubicBezTo>
                    <a:pt x="5212" y="18061"/>
                    <a:pt x="4911" y="18197"/>
                    <a:pt x="4611" y="18378"/>
                  </a:cubicBezTo>
                  <a:close/>
                  <a:moveTo>
                    <a:pt x="1654" y="19013"/>
                  </a:moveTo>
                  <a:cubicBezTo>
                    <a:pt x="1654" y="18741"/>
                    <a:pt x="1654" y="18469"/>
                    <a:pt x="1654" y="18197"/>
                  </a:cubicBezTo>
                  <a:cubicBezTo>
                    <a:pt x="1804" y="18242"/>
                    <a:pt x="1955" y="18333"/>
                    <a:pt x="2105" y="18378"/>
                  </a:cubicBezTo>
                  <a:cubicBezTo>
                    <a:pt x="2255" y="18469"/>
                    <a:pt x="2456" y="18560"/>
                    <a:pt x="2606" y="18605"/>
                  </a:cubicBezTo>
                  <a:cubicBezTo>
                    <a:pt x="2656" y="18650"/>
                    <a:pt x="2756" y="18696"/>
                    <a:pt x="2806" y="18741"/>
                  </a:cubicBezTo>
                  <a:cubicBezTo>
                    <a:pt x="2857" y="18787"/>
                    <a:pt x="2957" y="18832"/>
                    <a:pt x="3007" y="18877"/>
                  </a:cubicBezTo>
                  <a:cubicBezTo>
                    <a:pt x="3007" y="18877"/>
                    <a:pt x="3007" y="18877"/>
                    <a:pt x="3057" y="18923"/>
                  </a:cubicBezTo>
                  <a:cubicBezTo>
                    <a:pt x="3107" y="19013"/>
                    <a:pt x="3157" y="19104"/>
                    <a:pt x="3207" y="19150"/>
                  </a:cubicBezTo>
                  <a:cubicBezTo>
                    <a:pt x="2857" y="19376"/>
                    <a:pt x="2506" y="19603"/>
                    <a:pt x="2155" y="19830"/>
                  </a:cubicBezTo>
                  <a:cubicBezTo>
                    <a:pt x="2005" y="19966"/>
                    <a:pt x="1804" y="20103"/>
                    <a:pt x="1654" y="20193"/>
                  </a:cubicBezTo>
                  <a:cubicBezTo>
                    <a:pt x="1604" y="19830"/>
                    <a:pt x="1604" y="19422"/>
                    <a:pt x="1654" y="19013"/>
                  </a:cubicBezTo>
                  <a:close/>
                  <a:moveTo>
                    <a:pt x="6916" y="17198"/>
                  </a:moveTo>
                  <a:cubicBezTo>
                    <a:pt x="6866" y="16926"/>
                    <a:pt x="6665" y="16699"/>
                    <a:pt x="6365" y="16608"/>
                  </a:cubicBezTo>
                  <a:cubicBezTo>
                    <a:pt x="6164" y="16518"/>
                    <a:pt x="5914" y="16518"/>
                    <a:pt x="5713" y="16608"/>
                  </a:cubicBezTo>
                  <a:cubicBezTo>
                    <a:pt x="5663" y="16608"/>
                    <a:pt x="5663" y="16608"/>
                    <a:pt x="5613" y="16608"/>
                  </a:cubicBezTo>
                  <a:cubicBezTo>
                    <a:pt x="5513" y="16608"/>
                    <a:pt x="5413" y="16608"/>
                    <a:pt x="5362" y="16608"/>
                  </a:cubicBezTo>
                  <a:cubicBezTo>
                    <a:pt x="5162" y="16563"/>
                    <a:pt x="4961" y="16563"/>
                    <a:pt x="4761" y="16518"/>
                  </a:cubicBezTo>
                  <a:cubicBezTo>
                    <a:pt x="4661" y="16472"/>
                    <a:pt x="4561" y="16472"/>
                    <a:pt x="4460" y="16427"/>
                  </a:cubicBezTo>
                  <a:cubicBezTo>
                    <a:pt x="4360" y="16382"/>
                    <a:pt x="4260" y="16382"/>
                    <a:pt x="4110" y="16336"/>
                  </a:cubicBezTo>
                  <a:cubicBezTo>
                    <a:pt x="3859" y="16245"/>
                    <a:pt x="3608" y="16200"/>
                    <a:pt x="3358" y="16109"/>
                  </a:cubicBezTo>
                  <a:cubicBezTo>
                    <a:pt x="2806" y="15928"/>
                    <a:pt x="2305" y="15746"/>
                    <a:pt x="1754" y="15655"/>
                  </a:cubicBezTo>
                  <a:cubicBezTo>
                    <a:pt x="1754" y="15655"/>
                    <a:pt x="1704" y="15655"/>
                    <a:pt x="1704" y="15655"/>
                  </a:cubicBezTo>
                  <a:cubicBezTo>
                    <a:pt x="1654" y="15655"/>
                    <a:pt x="1654" y="15655"/>
                    <a:pt x="1654" y="15701"/>
                  </a:cubicBezTo>
                  <a:cubicBezTo>
                    <a:pt x="1654" y="15655"/>
                    <a:pt x="1654" y="15610"/>
                    <a:pt x="1654" y="15565"/>
                  </a:cubicBezTo>
                  <a:cubicBezTo>
                    <a:pt x="1654" y="15202"/>
                    <a:pt x="1704" y="14839"/>
                    <a:pt x="1704" y="14476"/>
                  </a:cubicBezTo>
                  <a:cubicBezTo>
                    <a:pt x="2105" y="14612"/>
                    <a:pt x="2506" y="14748"/>
                    <a:pt x="2907" y="14839"/>
                  </a:cubicBezTo>
                  <a:cubicBezTo>
                    <a:pt x="3458" y="14975"/>
                    <a:pt x="4059" y="15156"/>
                    <a:pt x="4611" y="15292"/>
                  </a:cubicBezTo>
                  <a:cubicBezTo>
                    <a:pt x="4861" y="15383"/>
                    <a:pt x="5112" y="15429"/>
                    <a:pt x="5362" y="15519"/>
                  </a:cubicBezTo>
                  <a:cubicBezTo>
                    <a:pt x="5613" y="15610"/>
                    <a:pt x="5813" y="15655"/>
                    <a:pt x="6064" y="15746"/>
                  </a:cubicBezTo>
                  <a:cubicBezTo>
                    <a:pt x="6264" y="15837"/>
                    <a:pt x="6465" y="15882"/>
                    <a:pt x="6665" y="15973"/>
                  </a:cubicBezTo>
                  <a:cubicBezTo>
                    <a:pt x="6766" y="16018"/>
                    <a:pt x="6866" y="16018"/>
                    <a:pt x="6916" y="16064"/>
                  </a:cubicBezTo>
                  <a:cubicBezTo>
                    <a:pt x="7167" y="16200"/>
                    <a:pt x="7417" y="16291"/>
                    <a:pt x="7668" y="16427"/>
                  </a:cubicBezTo>
                  <a:cubicBezTo>
                    <a:pt x="7768" y="16472"/>
                    <a:pt x="7868" y="16518"/>
                    <a:pt x="7918" y="16563"/>
                  </a:cubicBezTo>
                  <a:cubicBezTo>
                    <a:pt x="7818" y="16608"/>
                    <a:pt x="7768" y="16654"/>
                    <a:pt x="7668" y="16699"/>
                  </a:cubicBezTo>
                  <a:cubicBezTo>
                    <a:pt x="7467" y="16881"/>
                    <a:pt x="7167" y="17017"/>
                    <a:pt x="6916" y="17198"/>
                  </a:cubicBezTo>
                  <a:close/>
                  <a:moveTo>
                    <a:pt x="9472" y="15701"/>
                  </a:moveTo>
                  <a:cubicBezTo>
                    <a:pt x="9372" y="15610"/>
                    <a:pt x="9271" y="15565"/>
                    <a:pt x="9171" y="15519"/>
                  </a:cubicBezTo>
                  <a:cubicBezTo>
                    <a:pt x="9021" y="15474"/>
                    <a:pt x="8871" y="15474"/>
                    <a:pt x="8720" y="15474"/>
                  </a:cubicBezTo>
                  <a:cubicBezTo>
                    <a:pt x="8670" y="15474"/>
                    <a:pt x="8620" y="15519"/>
                    <a:pt x="8570" y="15519"/>
                  </a:cubicBezTo>
                  <a:cubicBezTo>
                    <a:pt x="8470" y="15519"/>
                    <a:pt x="8369" y="15519"/>
                    <a:pt x="8269" y="15474"/>
                  </a:cubicBezTo>
                  <a:cubicBezTo>
                    <a:pt x="8169" y="15474"/>
                    <a:pt x="8069" y="15474"/>
                    <a:pt x="8019" y="15429"/>
                  </a:cubicBezTo>
                  <a:cubicBezTo>
                    <a:pt x="7768" y="15383"/>
                    <a:pt x="7517" y="15338"/>
                    <a:pt x="7267" y="15292"/>
                  </a:cubicBezTo>
                  <a:cubicBezTo>
                    <a:pt x="6315" y="15020"/>
                    <a:pt x="5312" y="14793"/>
                    <a:pt x="4310" y="14521"/>
                  </a:cubicBezTo>
                  <a:cubicBezTo>
                    <a:pt x="3458" y="14294"/>
                    <a:pt x="2606" y="14067"/>
                    <a:pt x="1704" y="13931"/>
                  </a:cubicBezTo>
                  <a:cubicBezTo>
                    <a:pt x="1704" y="13886"/>
                    <a:pt x="1704" y="13795"/>
                    <a:pt x="1704" y="13750"/>
                  </a:cubicBezTo>
                  <a:cubicBezTo>
                    <a:pt x="1704" y="13387"/>
                    <a:pt x="1704" y="13024"/>
                    <a:pt x="1704" y="12661"/>
                  </a:cubicBezTo>
                  <a:cubicBezTo>
                    <a:pt x="1704" y="12388"/>
                    <a:pt x="1704" y="12161"/>
                    <a:pt x="1704" y="11889"/>
                  </a:cubicBezTo>
                  <a:cubicBezTo>
                    <a:pt x="1955" y="11980"/>
                    <a:pt x="2155" y="12071"/>
                    <a:pt x="2406" y="12161"/>
                  </a:cubicBezTo>
                  <a:cubicBezTo>
                    <a:pt x="2706" y="12252"/>
                    <a:pt x="3007" y="12343"/>
                    <a:pt x="3258" y="12479"/>
                  </a:cubicBezTo>
                  <a:cubicBezTo>
                    <a:pt x="3508" y="12570"/>
                    <a:pt x="3759" y="12615"/>
                    <a:pt x="4059" y="12706"/>
                  </a:cubicBezTo>
                  <a:cubicBezTo>
                    <a:pt x="4561" y="12842"/>
                    <a:pt x="5112" y="12978"/>
                    <a:pt x="5613" y="13114"/>
                  </a:cubicBezTo>
                  <a:cubicBezTo>
                    <a:pt x="5964" y="13205"/>
                    <a:pt x="6265" y="13296"/>
                    <a:pt x="6615" y="13387"/>
                  </a:cubicBezTo>
                  <a:cubicBezTo>
                    <a:pt x="6916" y="13477"/>
                    <a:pt x="7217" y="13568"/>
                    <a:pt x="7517" y="13659"/>
                  </a:cubicBezTo>
                  <a:cubicBezTo>
                    <a:pt x="7768" y="13750"/>
                    <a:pt x="8019" y="13795"/>
                    <a:pt x="8269" y="13886"/>
                  </a:cubicBezTo>
                  <a:cubicBezTo>
                    <a:pt x="8520" y="13976"/>
                    <a:pt x="8770" y="14022"/>
                    <a:pt x="9021" y="14113"/>
                  </a:cubicBezTo>
                  <a:cubicBezTo>
                    <a:pt x="9221" y="14203"/>
                    <a:pt x="9422" y="14249"/>
                    <a:pt x="9622" y="14340"/>
                  </a:cubicBezTo>
                  <a:cubicBezTo>
                    <a:pt x="9723" y="14385"/>
                    <a:pt x="9823" y="14385"/>
                    <a:pt x="9923" y="14430"/>
                  </a:cubicBezTo>
                  <a:cubicBezTo>
                    <a:pt x="10174" y="14521"/>
                    <a:pt x="10424" y="14657"/>
                    <a:pt x="10675" y="14748"/>
                  </a:cubicBezTo>
                  <a:cubicBezTo>
                    <a:pt x="10775" y="14793"/>
                    <a:pt x="10875" y="14839"/>
                    <a:pt x="10925" y="14929"/>
                  </a:cubicBezTo>
                  <a:cubicBezTo>
                    <a:pt x="10675" y="15066"/>
                    <a:pt x="10424" y="15202"/>
                    <a:pt x="10174" y="15338"/>
                  </a:cubicBezTo>
                  <a:cubicBezTo>
                    <a:pt x="9973" y="15429"/>
                    <a:pt x="9723" y="15565"/>
                    <a:pt x="9522" y="15655"/>
                  </a:cubicBezTo>
                  <a:cubicBezTo>
                    <a:pt x="9522" y="15655"/>
                    <a:pt x="9472" y="15701"/>
                    <a:pt x="9472" y="15701"/>
                  </a:cubicBezTo>
                  <a:close/>
                  <a:moveTo>
                    <a:pt x="16238" y="6489"/>
                  </a:moveTo>
                  <a:cubicBezTo>
                    <a:pt x="15285" y="6217"/>
                    <a:pt x="14333" y="5945"/>
                    <a:pt x="13331" y="5627"/>
                  </a:cubicBezTo>
                  <a:cubicBezTo>
                    <a:pt x="13130" y="5582"/>
                    <a:pt x="12880" y="5491"/>
                    <a:pt x="12679" y="5445"/>
                  </a:cubicBezTo>
                  <a:cubicBezTo>
                    <a:pt x="12379" y="5355"/>
                    <a:pt x="12078" y="5264"/>
                    <a:pt x="11777" y="5173"/>
                  </a:cubicBezTo>
                  <a:cubicBezTo>
                    <a:pt x="11226" y="4992"/>
                    <a:pt x="10675" y="4810"/>
                    <a:pt x="10123" y="4629"/>
                  </a:cubicBezTo>
                  <a:cubicBezTo>
                    <a:pt x="9572" y="4447"/>
                    <a:pt x="9071" y="4266"/>
                    <a:pt x="8520" y="4129"/>
                  </a:cubicBezTo>
                  <a:cubicBezTo>
                    <a:pt x="8269" y="4039"/>
                    <a:pt x="7968" y="3993"/>
                    <a:pt x="7668" y="3948"/>
                  </a:cubicBezTo>
                  <a:cubicBezTo>
                    <a:pt x="7417" y="3903"/>
                    <a:pt x="7167" y="3903"/>
                    <a:pt x="6916" y="3903"/>
                  </a:cubicBezTo>
                  <a:cubicBezTo>
                    <a:pt x="7066" y="3812"/>
                    <a:pt x="7267" y="3766"/>
                    <a:pt x="7417" y="3676"/>
                  </a:cubicBezTo>
                  <a:cubicBezTo>
                    <a:pt x="7668" y="3540"/>
                    <a:pt x="7968" y="3403"/>
                    <a:pt x="8219" y="3222"/>
                  </a:cubicBezTo>
                  <a:cubicBezTo>
                    <a:pt x="8419" y="3086"/>
                    <a:pt x="8670" y="2950"/>
                    <a:pt x="8871" y="2813"/>
                  </a:cubicBezTo>
                  <a:cubicBezTo>
                    <a:pt x="9121" y="2677"/>
                    <a:pt x="9322" y="2541"/>
                    <a:pt x="9572" y="2405"/>
                  </a:cubicBezTo>
                  <a:cubicBezTo>
                    <a:pt x="9572" y="2405"/>
                    <a:pt x="9572" y="2405"/>
                    <a:pt x="9572" y="2405"/>
                  </a:cubicBezTo>
                  <a:cubicBezTo>
                    <a:pt x="9572" y="2405"/>
                    <a:pt x="9572" y="2405"/>
                    <a:pt x="9572" y="2405"/>
                  </a:cubicBezTo>
                  <a:cubicBezTo>
                    <a:pt x="10073" y="2632"/>
                    <a:pt x="10574" y="2768"/>
                    <a:pt x="11126" y="2950"/>
                  </a:cubicBezTo>
                  <a:cubicBezTo>
                    <a:pt x="11426" y="3040"/>
                    <a:pt x="11677" y="3131"/>
                    <a:pt x="11978" y="3222"/>
                  </a:cubicBezTo>
                  <a:cubicBezTo>
                    <a:pt x="12228" y="3313"/>
                    <a:pt x="12429" y="3403"/>
                    <a:pt x="12629" y="3494"/>
                  </a:cubicBezTo>
                  <a:cubicBezTo>
                    <a:pt x="12729" y="3540"/>
                    <a:pt x="12880" y="3630"/>
                    <a:pt x="12980" y="3676"/>
                  </a:cubicBezTo>
                  <a:cubicBezTo>
                    <a:pt x="13080" y="3721"/>
                    <a:pt x="13130" y="3766"/>
                    <a:pt x="13181" y="3812"/>
                  </a:cubicBezTo>
                  <a:cubicBezTo>
                    <a:pt x="13181" y="3857"/>
                    <a:pt x="13231" y="3903"/>
                    <a:pt x="13281" y="3948"/>
                  </a:cubicBezTo>
                  <a:cubicBezTo>
                    <a:pt x="13431" y="4084"/>
                    <a:pt x="13632" y="4220"/>
                    <a:pt x="13832" y="4220"/>
                  </a:cubicBezTo>
                  <a:cubicBezTo>
                    <a:pt x="13982" y="4220"/>
                    <a:pt x="14083" y="4220"/>
                    <a:pt x="14233" y="4175"/>
                  </a:cubicBezTo>
                  <a:cubicBezTo>
                    <a:pt x="14333" y="4266"/>
                    <a:pt x="14433" y="4402"/>
                    <a:pt x="14534" y="4492"/>
                  </a:cubicBezTo>
                  <a:cubicBezTo>
                    <a:pt x="14834" y="4810"/>
                    <a:pt x="15085" y="5128"/>
                    <a:pt x="15386" y="5445"/>
                  </a:cubicBezTo>
                  <a:cubicBezTo>
                    <a:pt x="15686" y="5808"/>
                    <a:pt x="16037" y="6171"/>
                    <a:pt x="16338" y="6534"/>
                  </a:cubicBezTo>
                  <a:cubicBezTo>
                    <a:pt x="16338" y="6489"/>
                    <a:pt x="16288" y="6489"/>
                    <a:pt x="16238" y="6489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AE830437-1304-4FD5-B2CE-6ECADFC399D0}"/>
                </a:ext>
              </a:extLst>
            </p:cNvPr>
            <p:cNvSpPr/>
            <p:nvPr/>
          </p:nvSpPr>
          <p:spPr>
            <a:xfrm>
              <a:off x="1320799" y="622300"/>
              <a:ext cx="547371" cy="607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75"/>
                  </a:moveTo>
                  <a:cubicBezTo>
                    <a:pt x="21600" y="7230"/>
                    <a:pt x="21600" y="7230"/>
                    <a:pt x="21600" y="7185"/>
                  </a:cubicBezTo>
                  <a:cubicBezTo>
                    <a:pt x="21600" y="7185"/>
                    <a:pt x="21550" y="7185"/>
                    <a:pt x="21550" y="7185"/>
                  </a:cubicBezTo>
                  <a:cubicBezTo>
                    <a:pt x="21550" y="7185"/>
                    <a:pt x="21500" y="7140"/>
                    <a:pt x="21500" y="7140"/>
                  </a:cubicBezTo>
                  <a:cubicBezTo>
                    <a:pt x="21500" y="7140"/>
                    <a:pt x="21500" y="7140"/>
                    <a:pt x="21500" y="7140"/>
                  </a:cubicBezTo>
                  <a:cubicBezTo>
                    <a:pt x="21500" y="7095"/>
                    <a:pt x="21500" y="7049"/>
                    <a:pt x="21550" y="7049"/>
                  </a:cubicBezTo>
                  <a:cubicBezTo>
                    <a:pt x="21550" y="6959"/>
                    <a:pt x="21550" y="6914"/>
                    <a:pt x="21550" y="6823"/>
                  </a:cubicBezTo>
                  <a:cubicBezTo>
                    <a:pt x="21500" y="6778"/>
                    <a:pt x="21500" y="6733"/>
                    <a:pt x="21450" y="6688"/>
                  </a:cubicBezTo>
                  <a:cubicBezTo>
                    <a:pt x="21400" y="6643"/>
                    <a:pt x="21349" y="6597"/>
                    <a:pt x="21349" y="6552"/>
                  </a:cubicBezTo>
                  <a:cubicBezTo>
                    <a:pt x="21299" y="6507"/>
                    <a:pt x="21249" y="6507"/>
                    <a:pt x="21199" y="6462"/>
                  </a:cubicBezTo>
                  <a:cubicBezTo>
                    <a:pt x="21099" y="6417"/>
                    <a:pt x="21049" y="6326"/>
                    <a:pt x="20999" y="6281"/>
                  </a:cubicBezTo>
                  <a:cubicBezTo>
                    <a:pt x="20898" y="6191"/>
                    <a:pt x="20848" y="6146"/>
                    <a:pt x="20748" y="6055"/>
                  </a:cubicBezTo>
                  <a:cubicBezTo>
                    <a:pt x="20648" y="5965"/>
                    <a:pt x="20548" y="5920"/>
                    <a:pt x="20447" y="5829"/>
                  </a:cubicBezTo>
                  <a:cubicBezTo>
                    <a:pt x="20247" y="5694"/>
                    <a:pt x="19996" y="5558"/>
                    <a:pt x="19796" y="5423"/>
                  </a:cubicBezTo>
                  <a:cubicBezTo>
                    <a:pt x="19545" y="5287"/>
                    <a:pt x="19345" y="5151"/>
                    <a:pt x="19094" y="5016"/>
                  </a:cubicBezTo>
                  <a:cubicBezTo>
                    <a:pt x="18894" y="4880"/>
                    <a:pt x="18693" y="4790"/>
                    <a:pt x="18493" y="4654"/>
                  </a:cubicBezTo>
                  <a:cubicBezTo>
                    <a:pt x="18342" y="4564"/>
                    <a:pt x="18142" y="4474"/>
                    <a:pt x="17992" y="4383"/>
                  </a:cubicBezTo>
                  <a:cubicBezTo>
                    <a:pt x="17741" y="4248"/>
                    <a:pt x="17490" y="4067"/>
                    <a:pt x="17190" y="3931"/>
                  </a:cubicBezTo>
                  <a:cubicBezTo>
                    <a:pt x="16939" y="3796"/>
                    <a:pt x="16689" y="3660"/>
                    <a:pt x="16488" y="3570"/>
                  </a:cubicBezTo>
                  <a:cubicBezTo>
                    <a:pt x="16137" y="3389"/>
                    <a:pt x="15736" y="3208"/>
                    <a:pt x="15386" y="3028"/>
                  </a:cubicBezTo>
                  <a:cubicBezTo>
                    <a:pt x="15335" y="2982"/>
                    <a:pt x="15285" y="2937"/>
                    <a:pt x="15235" y="2892"/>
                  </a:cubicBezTo>
                  <a:cubicBezTo>
                    <a:pt x="15035" y="2756"/>
                    <a:pt x="14784" y="2621"/>
                    <a:pt x="14584" y="2440"/>
                  </a:cubicBezTo>
                  <a:cubicBezTo>
                    <a:pt x="14333" y="2259"/>
                    <a:pt x="14083" y="2124"/>
                    <a:pt x="13782" y="1988"/>
                  </a:cubicBezTo>
                  <a:cubicBezTo>
                    <a:pt x="13581" y="1853"/>
                    <a:pt x="13331" y="1762"/>
                    <a:pt x="13130" y="1627"/>
                  </a:cubicBezTo>
                  <a:cubicBezTo>
                    <a:pt x="12930" y="1536"/>
                    <a:pt x="12780" y="1446"/>
                    <a:pt x="12579" y="1356"/>
                  </a:cubicBezTo>
                  <a:cubicBezTo>
                    <a:pt x="12379" y="1220"/>
                    <a:pt x="12178" y="1130"/>
                    <a:pt x="11978" y="994"/>
                  </a:cubicBezTo>
                  <a:cubicBezTo>
                    <a:pt x="11877" y="904"/>
                    <a:pt x="11777" y="859"/>
                    <a:pt x="11627" y="768"/>
                  </a:cubicBezTo>
                  <a:cubicBezTo>
                    <a:pt x="11527" y="678"/>
                    <a:pt x="11426" y="633"/>
                    <a:pt x="11326" y="587"/>
                  </a:cubicBezTo>
                  <a:cubicBezTo>
                    <a:pt x="11176" y="497"/>
                    <a:pt x="11026" y="407"/>
                    <a:pt x="10875" y="362"/>
                  </a:cubicBezTo>
                  <a:cubicBezTo>
                    <a:pt x="10775" y="316"/>
                    <a:pt x="10675" y="271"/>
                    <a:pt x="10574" y="226"/>
                  </a:cubicBezTo>
                  <a:cubicBezTo>
                    <a:pt x="10474" y="181"/>
                    <a:pt x="10374" y="136"/>
                    <a:pt x="10224" y="90"/>
                  </a:cubicBezTo>
                  <a:cubicBezTo>
                    <a:pt x="10174" y="45"/>
                    <a:pt x="10123" y="45"/>
                    <a:pt x="10073" y="45"/>
                  </a:cubicBezTo>
                  <a:cubicBezTo>
                    <a:pt x="10023" y="45"/>
                    <a:pt x="9923" y="0"/>
                    <a:pt x="9873" y="0"/>
                  </a:cubicBezTo>
                  <a:cubicBezTo>
                    <a:pt x="9873" y="0"/>
                    <a:pt x="9873" y="0"/>
                    <a:pt x="9823" y="0"/>
                  </a:cubicBezTo>
                  <a:cubicBezTo>
                    <a:pt x="9723" y="0"/>
                    <a:pt x="9672" y="0"/>
                    <a:pt x="9572" y="0"/>
                  </a:cubicBezTo>
                  <a:cubicBezTo>
                    <a:pt x="9522" y="45"/>
                    <a:pt x="9422" y="90"/>
                    <a:pt x="9372" y="136"/>
                  </a:cubicBezTo>
                  <a:cubicBezTo>
                    <a:pt x="9372" y="136"/>
                    <a:pt x="9372" y="136"/>
                    <a:pt x="9372" y="136"/>
                  </a:cubicBezTo>
                  <a:cubicBezTo>
                    <a:pt x="9372" y="136"/>
                    <a:pt x="9372" y="136"/>
                    <a:pt x="9372" y="136"/>
                  </a:cubicBezTo>
                  <a:cubicBezTo>
                    <a:pt x="9322" y="136"/>
                    <a:pt x="9322" y="90"/>
                    <a:pt x="9271" y="90"/>
                  </a:cubicBezTo>
                  <a:cubicBezTo>
                    <a:pt x="9271" y="90"/>
                    <a:pt x="9221" y="90"/>
                    <a:pt x="9221" y="45"/>
                  </a:cubicBezTo>
                  <a:cubicBezTo>
                    <a:pt x="9171" y="90"/>
                    <a:pt x="9121" y="136"/>
                    <a:pt x="9071" y="181"/>
                  </a:cubicBezTo>
                  <a:cubicBezTo>
                    <a:pt x="8820" y="407"/>
                    <a:pt x="8570" y="678"/>
                    <a:pt x="8319" y="904"/>
                  </a:cubicBezTo>
                  <a:cubicBezTo>
                    <a:pt x="8119" y="1130"/>
                    <a:pt x="7868" y="1356"/>
                    <a:pt x="7668" y="1582"/>
                  </a:cubicBezTo>
                  <a:cubicBezTo>
                    <a:pt x="7267" y="2079"/>
                    <a:pt x="6866" y="2576"/>
                    <a:pt x="6415" y="3073"/>
                  </a:cubicBezTo>
                  <a:cubicBezTo>
                    <a:pt x="6014" y="3570"/>
                    <a:pt x="5563" y="4067"/>
                    <a:pt x="5162" y="4609"/>
                  </a:cubicBezTo>
                  <a:cubicBezTo>
                    <a:pt x="4961" y="4835"/>
                    <a:pt x="4811" y="5106"/>
                    <a:pt x="4611" y="5332"/>
                  </a:cubicBezTo>
                  <a:cubicBezTo>
                    <a:pt x="4410" y="5603"/>
                    <a:pt x="4160" y="5874"/>
                    <a:pt x="3959" y="6146"/>
                  </a:cubicBezTo>
                  <a:cubicBezTo>
                    <a:pt x="3759" y="6372"/>
                    <a:pt x="3558" y="6643"/>
                    <a:pt x="3358" y="6869"/>
                  </a:cubicBezTo>
                  <a:cubicBezTo>
                    <a:pt x="3157" y="7095"/>
                    <a:pt x="2957" y="7320"/>
                    <a:pt x="2756" y="7546"/>
                  </a:cubicBezTo>
                  <a:cubicBezTo>
                    <a:pt x="2305" y="7998"/>
                    <a:pt x="1854" y="8495"/>
                    <a:pt x="1403" y="8992"/>
                  </a:cubicBezTo>
                  <a:cubicBezTo>
                    <a:pt x="1203" y="9218"/>
                    <a:pt x="1052" y="9444"/>
                    <a:pt x="852" y="9670"/>
                  </a:cubicBezTo>
                  <a:cubicBezTo>
                    <a:pt x="802" y="9625"/>
                    <a:pt x="802" y="9625"/>
                    <a:pt x="752" y="9625"/>
                  </a:cubicBezTo>
                  <a:cubicBezTo>
                    <a:pt x="702" y="9580"/>
                    <a:pt x="652" y="9580"/>
                    <a:pt x="601" y="9535"/>
                  </a:cubicBezTo>
                  <a:cubicBezTo>
                    <a:pt x="551" y="9490"/>
                    <a:pt x="501" y="9490"/>
                    <a:pt x="451" y="9490"/>
                  </a:cubicBezTo>
                  <a:cubicBezTo>
                    <a:pt x="401" y="9490"/>
                    <a:pt x="351" y="9490"/>
                    <a:pt x="351" y="9490"/>
                  </a:cubicBezTo>
                  <a:cubicBezTo>
                    <a:pt x="301" y="9490"/>
                    <a:pt x="301" y="9490"/>
                    <a:pt x="251" y="9490"/>
                  </a:cubicBezTo>
                  <a:cubicBezTo>
                    <a:pt x="200" y="9490"/>
                    <a:pt x="150" y="9535"/>
                    <a:pt x="100" y="9580"/>
                  </a:cubicBezTo>
                  <a:cubicBezTo>
                    <a:pt x="100" y="9625"/>
                    <a:pt x="50" y="9625"/>
                    <a:pt x="50" y="9670"/>
                  </a:cubicBezTo>
                  <a:cubicBezTo>
                    <a:pt x="0" y="9715"/>
                    <a:pt x="0" y="9806"/>
                    <a:pt x="0" y="9851"/>
                  </a:cubicBezTo>
                  <a:cubicBezTo>
                    <a:pt x="0" y="9896"/>
                    <a:pt x="50" y="9987"/>
                    <a:pt x="100" y="10032"/>
                  </a:cubicBezTo>
                  <a:cubicBezTo>
                    <a:pt x="150" y="10077"/>
                    <a:pt x="150" y="10077"/>
                    <a:pt x="200" y="10122"/>
                  </a:cubicBezTo>
                  <a:cubicBezTo>
                    <a:pt x="251" y="10122"/>
                    <a:pt x="251" y="10167"/>
                    <a:pt x="301" y="10167"/>
                  </a:cubicBezTo>
                  <a:cubicBezTo>
                    <a:pt x="401" y="10213"/>
                    <a:pt x="451" y="10258"/>
                    <a:pt x="551" y="10303"/>
                  </a:cubicBezTo>
                  <a:cubicBezTo>
                    <a:pt x="551" y="10303"/>
                    <a:pt x="601" y="10303"/>
                    <a:pt x="601" y="10303"/>
                  </a:cubicBezTo>
                  <a:cubicBezTo>
                    <a:pt x="702" y="10393"/>
                    <a:pt x="802" y="10438"/>
                    <a:pt x="902" y="10529"/>
                  </a:cubicBezTo>
                  <a:cubicBezTo>
                    <a:pt x="1103" y="10664"/>
                    <a:pt x="1253" y="10800"/>
                    <a:pt x="1453" y="10936"/>
                  </a:cubicBezTo>
                  <a:cubicBezTo>
                    <a:pt x="1654" y="11071"/>
                    <a:pt x="1804" y="11207"/>
                    <a:pt x="2005" y="11342"/>
                  </a:cubicBezTo>
                  <a:cubicBezTo>
                    <a:pt x="2205" y="11478"/>
                    <a:pt x="2456" y="11613"/>
                    <a:pt x="2656" y="11704"/>
                  </a:cubicBezTo>
                  <a:cubicBezTo>
                    <a:pt x="3057" y="11930"/>
                    <a:pt x="3508" y="12110"/>
                    <a:pt x="3909" y="12336"/>
                  </a:cubicBezTo>
                  <a:cubicBezTo>
                    <a:pt x="4360" y="12562"/>
                    <a:pt x="4761" y="12743"/>
                    <a:pt x="5162" y="12969"/>
                  </a:cubicBezTo>
                  <a:cubicBezTo>
                    <a:pt x="5663" y="13240"/>
                    <a:pt x="6164" y="13511"/>
                    <a:pt x="6615" y="13782"/>
                  </a:cubicBezTo>
                  <a:cubicBezTo>
                    <a:pt x="6816" y="13918"/>
                    <a:pt x="7066" y="14054"/>
                    <a:pt x="7267" y="14144"/>
                  </a:cubicBezTo>
                  <a:cubicBezTo>
                    <a:pt x="7467" y="14279"/>
                    <a:pt x="7668" y="14370"/>
                    <a:pt x="7918" y="14460"/>
                  </a:cubicBezTo>
                  <a:cubicBezTo>
                    <a:pt x="8119" y="14551"/>
                    <a:pt x="8319" y="14641"/>
                    <a:pt x="8520" y="14777"/>
                  </a:cubicBezTo>
                  <a:cubicBezTo>
                    <a:pt x="8720" y="14867"/>
                    <a:pt x="8921" y="15003"/>
                    <a:pt x="9121" y="15093"/>
                  </a:cubicBezTo>
                  <a:cubicBezTo>
                    <a:pt x="9522" y="15319"/>
                    <a:pt x="9923" y="15500"/>
                    <a:pt x="10374" y="15726"/>
                  </a:cubicBezTo>
                  <a:cubicBezTo>
                    <a:pt x="10675" y="15861"/>
                    <a:pt x="10925" y="15997"/>
                    <a:pt x="11226" y="16132"/>
                  </a:cubicBezTo>
                  <a:cubicBezTo>
                    <a:pt x="11527" y="16313"/>
                    <a:pt x="11877" y="16539"/>
                    <a:pt x="12178" y="16720"/>
                  </a:cubicBezTo>
                  <a:cubicBezTo>
                    <a:pt x="12529" y="16946"/>
                    <a:pt x="12930" y="17172"/>
                    <a:pt x="13281" y="17397"/>
                  </a:cubicBezTo>
                  <a:cubicBezTo>
                    <a:pt x="13481" y="17533"/>
                    <a:pt x="13732" y="17669"/>
                    <a:pt x="13932" y="17804"/>
                  </a:cubicBezTo>
                  <a:cubicBezTo>
                    <a:pt x="14032" y="17849"/>
                    <a:pt x="14133" y="17895"/>
                    <a:pt x="14233" y="17985"/>
                  </a:cubicBezTo>
                  <a:cubicBezTo>
                    <a:pt x="14333" y="18030"/>
                    <a:pt x="14484" y="18121"/>
                    <a:pt x="14584" y="18166"/>
                  </a:cubicBezTo>
                  <a:cubicBezTo>
                    <a:pt x="14985" y="18392"/>
                    <a:pt x="15436" y="18572"/>
                    <a:pt x="15837" y="18798"/>
                  </a:cubicBezTo>
                  <a:cubicBezTo>
                    <a:pt x="15887" y="18844"/>
                    <a:pt x="15937" y="18844"/>
                    <a:pt x="15987" y="18889"/>
                  </a:cubicBezTo>
                  <a:cubicBezTo>
                    <a:pt x="16037" y="18934"/>
                    <a:pt x="16087" y="18934"/>
                    <a:pt x="16137" y="18979"/>
                  </a:cubicBezTo>
                  <a:cubicBezTo>
                    <a:pt x="16338" y="19115"/>
                    <a:pt x="16538" y="19250"/>
                    <a:pt x="16739" y="19386"/>
                  </a:cubicBezTo>
                  <a:cubicBezTo>
                    <a:pt x="16939" y="19521"/>
                    <a:pt x="17140" y="19612"/>
                    <a:pt x="17340" y="19747"/>
                  </a:cubicBezTo>
                  <a:cubicBezTo>
                    <a:pt x="17541" y="19883"/>
                    <a:pt x="17691" y="19973"/>
                    <a:pt x="17891" y="20109"/>
                  </a:cubicBezTo>
                  <a:cubicBezTo>
                    <a:pt x="18142" y="20244"/>
                    <a:pt x="18342" y="20380"/>
                    <a:pt x="18593" y="20515"/>
                  </a:cubicBezTo>
                  <a:cubicBezTo>
                    <a:pt x="18793" y="20606"/>
                    <a:pt x="18994" y="20741"/>
                    <a:pt x="19194" y="20832"/>
                  </a:cubicBezTo>
                  <a:cubicBezTo>
                    <a:pt x="19395" y="20922"/>
                    <a:pt x="19545" y="21013"/>
                    <a:pt x="19746" y="21148"/>
                  </a:cubicBezTo>
                  <a:cubicBezTo>
                    <a:pt x="19846" y="21193"/>
                    <a:pt x="19946" y="21238"/>
                    <a:pt x="20046" y="21284"/>
                  </a:cubicBezTo>
                  <a:cubicBezTo>
                    <a:pt x="20147" y="21329"/>
                    <a:pt x="20247" y="21374"/>
                    <a:pt x="20347" y="21419"/>
                  </a:cubicBezTo>
                  <a:cubicBezTo>
                    <a:pt x="20397" y="21464"/>
                    <a:pt x="20497" y="21464"/>
                    <a:pt x="20548" y="21510"/>
                  </a:cubicBezTo>
                  <a:cubicBezTo>
                    <a:pt x="20598" y="21510"/>
                    <a:pt x="20598" y="21555"/>
                    <a:pt x="20648" y="21555"/>
                  </a:cubicBezTo>
                  <a:cubicBezTo>
                    <a:pt x="20648" y="21555"/>
                    <a:pt x="20648" y="21555"/>
                    <a:pt x="20698" y="21555"/>
                  </a:cubicBezTo>
                  <a:cubicBezTo>
                    <a:pt x="20748" y="21600"/>
                    <a:pt x="20848" y="21600"/>
                    <a:pt x="20898" y="21600"/>
                  </a:cubicBezTo>
                  <a:cubicBezTo>
                    <a:pt x="20948" y="21600"/>
                    <a:pt x="20999" y="21600"/>
                    <a:pt x="21049" y="21555"/>
                  </a:cubicBezTo>
                  <a:cubicBezTo>
                    <a:pt x="21049" y="21555"/>
                    <a:pt x="21049" y="21510"/>
                    <a:pt x="21049" y="21510"/>
                  </a:cubicBezTo>
                  <a:cubicBezTo>
                    <a:pt x="21049" y="21510"/>
                    <a:pt x="21049" y="21510"/>
                    <a:pt x="21049" y="21510"/>
                  </a:cubicBezTo>
                  <a:cubicBezTo>
                    <a:pt x="20999" y="21419"/>
                    <a:pt x="20948" y="21329"/>
                    <a:pt x="20948" y="21238"/>
                  </a:cubicBezTo>
                  <a:cubicBezTo>
                    <a:pt x="20948" y="21193"/>
                    <a:pt x="20948" y="21193"/>
                    <a:pt x="20948" y="21148"/>
                  </a:cubicBezTo>
                  <a:cubicBezTo>
                    <a:pt x="20948" y="21103"/>
                    <a:pt x="20948" y="21058"/>
                    <a:pt x="20999" y="21013"/>
                  </a:cubicBezTo>
                  <a:cubicBezTo>
                    <a:pt x="20999" y="21013"/>
                    <a:pt x="20999" y="20967"/>
                    <a:pt x="20999" y="20967"/>
                  </a:cubicBezTo>
                  <a:cubicBezTo>
                    <a:pt x="20999" y="20922"/>
                    <a:pt x="20999" y="20877"/>
                    <a:pt x="21049" y="20877"/>
                  </a:cubicBezTo>
                  <a:cubicBezTo>
                    <a:pt x="21049" y="20741"/>
                    <a:pt x="21049" y="20606"/>
                    <a:pt x="21049" y="20515"/>
                  </a:cubicBezTo>
                  <a:cubicBezTo>
                    <a:pt x="21149" y="19476"/>
                    <a:pt x="21199" y="18392"/>
                    <a:pt x="21299" y="17352"/>
                  </a:cubicBezTo>
                  <a:cubicBezTo>
                    <a:pt x="21349" y="16539"/>
                    <a:pt x="21400" y="15680"/>
                    <a:pt x="21450" y="14867"/>
                  </a:cubicBezTo>
                  <a:cubicBezTo>
                    <a:pt x="21500" y="14054"/>
                    <a:pt x="21500" y="13195"/>
                    <a:pt x="21550" y="12382"/>
                  </a:cubicBezTo>
                  <a:cubicBezTo>
                    <a:pt x="21550" y="11975"/>
                    <a:pt x="21550" y="11613"/>
                    <a:pt x="21550" y="11207"/>
                  </a:cubicBezTo>
                  <a:cubicBezTo>
                    <a:pt x="21550" y="11026"/>
                    <a:pt x="21550" y="10845"/>
                    <a:pt x="21550" y="10664"/>
                  </a:cubicBezTo>
                  <a:cubicBezTo>
                    <a:pt x="21550" y="10484"/>
                    <a:pt x="21550" y="10303"/>
                    <a:pt x="21550" y="10122"/>
                  </a:cubicBezTo>
                  <a:cubicBezTo>
                    <a:pt x="21550" y="9670"/>
                    <a:pt x="21550" y="9264"/>
                    <a:pt x="21550" y="8812"/>
                  </a:cubicBezTo>
                  <a:cubicBezTo>
                    <a:pt x="21550" y="8631"/>
                    <a:pt x="21550" y="8450"/>
                    <a:pt x="21550" y="8315"/>
                  </a:cubicBezTo>
                  <a:cubicBezTo>
                    <a:pt x="21550" y="8044"/>
                    <a:pt x="21550" y="7772"/>
                    <a:pt x="21550" y="7546"/>
                  </a:cubicBezTo>
                  <a:cubicBezTo>
                    <a:pt x="21600" y="7411"/>
                    <a:pt x="21600" y="7366"/>
                    <a:pt x="21600" y="7275"/>
                  </a:cubicBezTo>
                  <a:close/>
                  <a:moveTo>
                    <a:pt x="2255" y="9806"/>
                  </a:moveTo>
                  <a:cubicBezTo>
                    <a:pt x="2556" y="9490"/>
                    <a:pt x="2857" y="9173"/>
                    <a:pt x="3157" y="8857"/>
                  </a:cubicBezTo>
                  <a:cubicBezTo>
                    <a:pt x="3358" y="8631"/>
                    <a:pt x="3558" y="8450"/>
                    <a:pt x="3709" y="8224"/>
                  </a:cubicBezTo>
                  <a:cubicBezTo>
                    <a:pt x="4210" y="7682"/>
                    <a:pt x="4661" y="7140"/>
                    <a:pt x="5162" y="6597"/>
                  </a:cubicBezTo>
                  <a:cubicBezTo>
                    <a:pt x="5563" y="6146"/>
                    <a:pt x="5964" y="5739"/>
                    <a:pt x="6315" y="5332"/>
                  </a:cubicBezTo>
                  <a:cubicBezTo>
                    <a:pt x="6615" y="5016"/>
                    <a:pt x="6866" y="4700"/>
                    <a:pt x="7167" y="4383"/>
                  </a:cubicBezTo>
                  <a:cubicBezTo>
                    <a:pt x="7367" y="4157"/>
                    <a:pt x="7568" y="3931"/>
                    <a:pt x="7768" y="3705"/>
                  </a:cubicBezTo>
                  <a:cubicBezTo>
                    <a:pt x="7968" y="3479"/>
                    <a:pt x="8169" y="3254"/>
                    <a:pt x="8369" y="3028"/>
                  </a:cubicBezTo>
                  <a:cubicBezTo>
                    <a:pt x="8620" y="2756"/>
                    <a:pt x="8820" y="2531"/>
                    <a:pt x="9071" y="2259"/>
                  </a:cubicBezTo>
                  <a:cubicBezTo>
                    <a:pt x="9322" y="1988"/>
                    <a:pt x="9622" y="1672"/>
                    <a:pt x="9873" y="1401"/>
                  </a:cubicBezTo>
                  <a:cubicBezTo>
                    <a:pt x="9923" y="1356"/>
                    <a:pt x="9973" y="1265"/>
                    <a:pt x="10073" y="1220"/>
                  </a:cubicBezTo>
                  <a:cubicBezTo>
                    <a:pt x="10123" y="1175"/>
                    <a:pt x="10174" y="1130"/>
                    <a:pt x="10224" y="1039"/>
                  </a:cubicBezTo>
                  <a:cubicBezTo>
                    <a:pt x="10374" y="1130"/>
                    <a:pt x="10474" y="1175"/>
                    <a:pt x="10625" y="1265"/>
                  </a:cubicBezTo>
                  <a:cubicBezTo>
                    <a:pt x="10875" y="1401"/>
                    <a:pt x="11126" y="1582"/>
                    <a:pt x="11376" y="1717"/>
                  </a:cubicBezTo>
                  <a:cubicBezTo>
                    <a:pt x="11376" y="1717"/>
                    <a:pt x="11426" y="1717"/>
                    <a:pt x="11426" y="1762"/>
                  </a:cubicBezTo>
                  <a:cubicBezTo>
                    <a:pt x="11426" y="1762"/>
                    <a:pt x="11426" y="1762"/>
                    <a:pt x="11426" y="1762"/>
                  </a:cubicBezTo>
                  <a:cubicBezTo>
                    <a:pt x="11477" y="1808"/>
                    <a:pt x="11527" y="1853"/>
                    <a:pt x="11577" y="1898"/>
                  </a:cubicBezTo>
                  <a:cubicBezTo>
                    <a:pt x="11777" y="2079"/>
                    <a:pt x="11978" y="2214"/>
                    <a:pt x="12228" y="2395"/>
                  </a:cubicBezTo>
                  <a:cubicBezTo>
                    <a:pt x="12429" y="2531"/>
                    <a:pt x="12679" y="2666"/>
                    <a:pt x="12930" y="2802"/>
                  </a:cubicBezTo>
                  <a:cubicBezTo>
                    <a:pt x="13130" y="2937"/>
                    <a:pt x="13381" y="3073"/>
                    <a:pt x="13581" y="3208"/>
                  </a:cubicBezTo>
                  <a:cubicBezTo>
                    <a:pt x="13832" y="3344"/>
                    <a:pt x="14083" y="3525"/>
                    <a:pt x="14383" y="3660"/>
                  </a:cubicBezTo>
                  <a:cubicBezTo>
                    <a:pt x="14634" y="3796"/>
                    <a:pt x="14884" y="3886"/>
                    <a:pt x="15135" y="4022"/>
                  </a:cubicBezTo>
                  <a:cubicBezTo>
                    <a:pt x="15386" y="4112"/>
                    <a:pt x="15636" y="4248"/>
                    <a:pt x="15937" y="4383"/>
                  </a:cubicBezTo>
                  <a:cubicBezTo>
                    <a:pt x="15987" y="4428"/>
                    <a:pt x="16037" y="4428"/>
                    <a:pt x="16137" y="4474"/>
                  </a:cubicBezTo>
                  <a:cubicBezTo>
                    <a:pt x="16187" y="4519"/>
                    <a:pt x="16238" y="4519"/>
                    <a:pt x="16338" y="4564"/>
                  </a:cubicBezTo>
                  <a:cubicBezTo>
                    <a:pt x="16538" y="4700"/>
                    <a:pt x="16739" y="4835"/>
                    <a:pt x="16939" y="4971"/>
                  </a:cubicBezTo>
                  <a:cubicBezTo>
                    <a:pt x="17140" y="5106"/>
                    <a:pt x="17390" y="5287"/>
                    <a:pt x="17641" y="5423"/>
                  </a:cubicBezTo>
                  <a:cubicBezTo>
                    <a:pt x="18092" y="5694"/>
                    <a:pt x="18543" y="5965"/>
                    <a:pt x="18994" y="6236"/>
                  </a:cubicBezTo>
                  <a:cubicBezTo>
                    <a:pt x="19144" y="6326"/>
                    <a:pt x="19295" y="6417"/>
                    <a:pt x="19445" y="6507"/>
                  </a:cubicBezTo>
                  <a:cubicBezTo>
                    <a:pt x="19595" y="6597"/>
                    <a:pt x="19746" y="6733"/>
                    <a:pt x="19896" y="6823"/>
                  </a:cubicBezTo>
                  <a:cubicBezTo>
                    <a:pt x="19996" y="6914"/>
                    <a:pt x="20147" y="6959"/>
                    <a:pt x="20247" y="7049"/>
                  </a:cubicBezTo>
                  <a:cubicBezTo>
                    <a:pt x="20247" y="7366"/>
                    <a:pt x="20197" y="7682"/>
                    <a:pt x="20197" y="7953"/>
                  </a:cubicBezTo>
                  <a:cubicBezTo>
                    <a:pt x="20197" y="8360"/>
                    <a:pt x="20147" y="8767"/>
                    <a:pt x="20147" y="9173"/>
                  </a:cubicBezTo>
                  <a:cubicBezTo>
                    <a:pt x="20147" y="9987"/>
                    <a:pt x="20147" y="10800"/>
                    <a:pt x="20096" y="11613"/>
                  </a:cubicBezTo>
                  <a:cubicBezTo>
                    <a:pt x="20096" y="11975"/>
                    <a:pt x="20096" y="12336"/>
                    <a:pt x="20096" y="12743"/>
                  </a:cubicBezTo>
                  <a:cubicBezTo>
                    <a:pt x="20096" y="13105"/>
                    <a:pt x="20096" y="13466"/>
                    <a:pt x="20096" y="13828"/>
                  </a:cubicBezTo>
                  <a:cubicBezTo>
                    <a:pt x="20096" y="14415"/>
                    <a:pt x="20147" y="15003"/>
                    <a:pt x="20147" y="15590"/>
                  </a:cubicBezTo>
                  <a:cubicBezTo>
                    <a:pt x="20147" y="16132"/>
                    <a:pt x="20147" y="16720"/>
                    <a:pt x="20096" y="17307"/>
                  </a:cubicBezTo>
                  <a:cubicBezTo>
                    <a:pt x="20096" y="17895"/>
                    <a:pt x="20096" y="18482"/>
                    <a:pt x="20096" y="19069"/>
                  </a:cubicBezTo>
                  <a:cubicBezTo>
                    <a:pt x="20096" y="19476"/>
                    <a:pt x="20096" y="19883"/>
                    <a:pt x="20096" y="20290"/>
                  </a:cubicBezTo>
                  <a:cubicBezTo>
                    <a:pt x="19946" y="20154"/>
                    <a:pt x="19746" y="20018"/>
                    <a:pt x="19595" y="19928"/>
                  </a:cubicBezTo>
                  <a:cubicBezTo>
                    <a:pt x="19245" y="19657"/>
                    <a:pt x="18844" y="19386"/>
                    <a:pt x="18443" y="19160"/>
                  </a:cubicBezTo>
                  <a:cubicBezTo>
                    <a:pt x="18242" y="19024"/>
                    <a:pt x="17992" y="18889"/>
                    <a:pt x="17741" y="18753"/>
                  </a:cubicBezTo>
                  <a:cubicBezTo>
                    <a:pt x="17541" y="18663"/>
                    <a:pt x="17340" y="18527"/>
                    <a:pt x="17140" y="18437"/>
                  </a:cubicBezTo>
                  <a:cubicBezTo>
                    <a:pt x="16689" y="18211"/>
                    <a:pt x="16288" y="18030"/>
                    <a:pt x="15887" y="17804"/>
                  </a:cubicBezTo>
                  <a:cubicBezTo>
                    <a:pt x="15586" y="17623"/>
                    <a:pt x="15235" y="17443"/>
                    <a:pt x="14935" y="17262"/>
                  </a:cubicBezTo>
                  <a:cubicBezTo>
                    <a:pt x="14634" y="17081"/>
                    <a:pt x="14283" y="16946"/>
                    <a:pt x="13982" y="16765"/>
                  </a:cubicBezTo>
                  <a:cubicBezTo>
                    <a:pt x="13782" y="16674"/>
                    <a:pt x="13632" y="16539"/>
                    <a:pt x="13431" y="16449"/>
                  </a:cubicBezTo>
                  <a:cubicBezTo>
                    <a:pt x="13231" y="16313"/>
                    <a:pt x="13030" y="16223"/>
                    <a:pt x="12880" y="16087"/>
                  </a:cubicBezTo>
                  <a:cubicBezTo>
                    <a:pt x="12679" y="15951"/>
                    <a:pt x="12429" y="15816"/>
                    <a:pt x="12228" y="15726"/>
                  </a:cubicBezTo>
                  <a:cubicBezTo>
                    <a:pt x="12028" y="15590"/>
                    <a:pt x="11777" y="15500"/>
                    <a:pt x="11577" y="15364"/>
                  </a:cubicBezTo>
                  <a:cubicBezTo>
                    <a:pt x="11276" y="15183"/>
                    <a:pt x="10975" y="15048"/>
                    <a:pt x="10625" y="14867"/>
                  </a:cubicBezTo>
                  <a:cubicBezTo>
                    <a:pt x="10324" y="14686"/>
                    <a:pt x="10023" y="14551"/>
                    <a:pt x="9722" y="14370"/>
                  </a:cubicBezTo>
                  <a:cubicBezTo>
                    <a:pt x="9322" y="14144"/>
                    <a:pt x="8971" y="13918"/>
                    <a:pt x="8570" y="13692"/>
                  </a:cubicBezTo>
                  <a:cubicBezTo>
                    <a:pt x="8169" y="13421"/>
                    <a:pt x="7718" y="13195"/>
                    <a:pt x="7317" y="12969"/>
                  </a:cubicBezTo>
                  <a:cubicBezTo>
                    <a:pt x="7317" y="12969"/>
                    <a:pt x="7267" y="12924"/>
                    <a:pt x="7267" y="12924"/>
                  </a:cubicBezTo>
                  <a:cubicBezTo>
                    <a:pt x="7066" y="12788"/>
                    <a:pt x="6816" y="12653"/>
                    <a:pt x="6615" y="12562"/>
                  </a:cubicBezTo>
                  <a:cubicBezTo>
                    <a:pt x="6415" y="12472"/>
                    <a:pt x="6214" y="12336"/>
                    <a:pt x="6014" y="12246"/>
                  </a:cubicBezTo>
                  <a:cubicBezTo>
                    <a:pt x="5613" y="12065"/>
                    <a:pt x="5162" y="11885"/>
                    <a:pt x="4761" y="11704"/>
                  </a:cubicBezTo>
                  <a:cubicBezTo>
                    <a:pt x="4561" y="11613"/>
                    <a:pt x="4310" y="11523"/>
                    <a:pt x="4109" y="11387"/>
                  </a:cubicBezTo>
                  <a:cubicBezTo>
                    <a:pt x="3909" y="11297"/>
                    <a:pt x="3709" y="11162"/>
                    <a:pt x="3458" y="11071"/>
                  </a:cubicBezTo>
                  <a:cubicBezTo>
                    <a:pt x="3258" y="10981"/>
                    <a:pt x="3057" y="10890"/>
                    <a:pt x="2857" y="10800"/>
                  </a:cubicBezTo>
                  <a:cubicBezTo>
                    <a:pt x="2756" y="10755"/>
                    <a:pt x="2656" y="10710"/>
                    <a:pt x="2556" y="10664"/>
                  </a:cubicBezTo>
                  <a:cubicBezTo>
                    <a:pt x="2456" y="10619"/>
                    <a:pt x="2355" y="10574"/>
                    <a:pt x="2255" y="10529"/>
                  </a:cubicBezTo>
                  <a:cubicBezTo>
                    <a:pt x="2205" y="10484"/>
                    <a:pt x="2155" y="10484"/>
                    <a:pt x="2105" y="10438"/>
                  </a:cubicBezTo>
                  <a:cubicBezTo>
                    <a:pt x="2105" y="10438"/>
                    <a:pt x="2055" y="10393"/>
                    <a:pt x="2055" y="10393"/>
                  </a:cubicBezTo>
                  <a:cubicBezTo>
                    <a:pt x="2005" y="10077"/>
                    <a:pt x="2105" y="9941"/>
                    <a:pt x="2255" y="9806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BD2B7FC7-EE1F-4611-9D71-4C35CE3BEFB7}"/>
                </a:ext>
              </a:extLst>
            </p:cNvPr>
            <p:cNvSpPr/>
            <p:nvPr/>
          </p:nvSpPr>
          <p:spPr>
            <a:xfrm>
              <a:off x="1600200" y="266699"/>
              <a:ext cx="283211" cy="49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213" y="1322"/>
                  </a:moveTo>
                  <a:cubicBezTo>
                    <a:pt x="21213" y="1212"/>
                    <a:pt x="21213" y="1102"/>
                    <a:pt x="21116" y="992"/>
                  </a:cubicBezTo>
                  <a:cubicBezTo>
                    <a:pt x="21116" y="937"/>
                    <a:pt x="21116" y="882"/>
                    <a:pt x="21019" y="827"/>
                  </a:cubicBezTo>
                  <a:cubicBezTo>
                    <a:pt x="21019" y="771"/>
                    <a:pt x="21019" y="716"/>
                    <a:pt x="21019" y="606"/>
                  </a:cubicBezTo>
                  <a:cubicBezTo>
                    <a:pt x="21019" y="606"/>
                    <a:pt x="21019" y="551"/>
                    <a:pt x="21019" y="551"/>
                  </a:cubicBezTo>
                  <a:cubicBezTo>
                    <a:pt x="21019" y="551"/>
                    <a:pt x="21019" y="551"/>
                    <a:pt x="21019" y="551"/>
                  </a:cubicBezTo>
                  <a:cubicBezTo>
                    <a:pt x="21019" y="551"/>
                    <a:pt x="21019" y="551"/>
                    <a:pt x="21019" y="551"/>
                  </a:cubicBezTo>
                  <a:cubicBezTo>
                    <a:pt x="21019" y="386"/>
                    <a:pt x="20922" y="220"/>
                    <a:pt x="20728" y="110"/>
                  </a:cubicBezTo>
                  <a:cubicBezTo>
                    <a:pt x="20631" y="55"/>
                    <a:pt x="20438" y="0"/>
                    <a:pt x="20244" y="0"/>
                  </a:cubicBezTo>
                  <a:cubicBezTo>
                    <a:pt x="20147" y="0"/>
                    <a:pt x="20050" y="0"/>
                    <a:pt x="19953" y="0"/>
                  </a:cubicBezTo>
                  <a:cubicBezTo>
                    <a:pt x="19760" y="0"/>
                    <a:pt x="19469" y="55"/>
                    <a:pt x="19372" y="165"/>
                  </a:cubicBezTo>
                  <a:cubicBezTo>
                    <a:pt x="19178" y="276"/>
                    <a:pt x="19082" y="441"/>
                    <a:pt x="18888" y="551"/>
                  </a:cubicBezTo>
                  <a:cubicBezTo>
                    <a:pt x="18694" y="716"/>
                    <a:pt x="18500" y="827"/>
                    <a:pt x="18307" y="992"/>
                  </a:cubicBezTo>
                  <a:cubicBezTo>
                    <a:pt x="18113" y="1157"/>
                    <a:pt x="17919" y="1322"/>
                    <a:pt x="17726" y="1488"/>
                  </a:cubicBezTo>
                  <a:cubicBezTo>
                    <a:pt x="17532" y="1653"/>
                    <a:pt x="17241" y="1818"/>
                    <a:pt x="17048" y="1984"/>
                  </a:cubicBezTo>
                  <a:cubicBezTo>
                    <a:pt x="16660" y="2259"/>
                    <a:pt x="16273" y="2535"/>
                    <a:pt x="15885" y="2810"/>
                  </a:cubicBezTo>
                  <a:cubicBezTo>
                    <a:pt x="15498" y="3086"/>
                    <a:pt x="15013" y="3416"/>
                    <a:pt x="14626" y="3692"/>
                  </a:cubicBezTo>
                  <a:cubicBezTo>
                    <a:pt x="14239" y="4022"/>
                    <a:pt x="13851" y="4298"/>
                    <a:pt x="13464" y="4629"/>
                  </a:cubicBezTo>
                  <a:cubicBezTo>
                    <a:pt x="13076" y="4959"/>
                    <a:pt x="12592" y="5235"/>
                    <a:pt x="12204" y="5565"/>
                  </a:cubicBezTo>
                  <a:cubicBezTo>
                    <a:pt x="11720" y="5896"/>
                    <a:pt x="11236" y="6171"/>
                    <a:pt x="10848" y="6502"/>
                  </a:cubicBezTo>
                  <a:cubicBezTo>
                    <a:pt x="10461" y="6778"/>
                    <a:pt x="9977" y="7053"/>
                    <a:pt x="9589" y="7329"/>
                  </a:cubicBezTo>
                  <a:cubicBezTo>
                    <a:pt x="9202" y="7604"/>
                    <a:pt x="8814" y="7880"/>
                    <a:pt x="8330" y="8155"/>
                  </a:cubicBezTo>
                  <a:cubicBezTo>
                    <a:pt x="7943" y="8431"/>
                    <a:pt x="7458" y="8761"/>
                    <a:pt x="7071" y="9037"/>
                  </a:cubicBezTo>
                  <a:cubicBezTo>
                    <a:pt x="6780" y="9202"/>
                    <a:pt x="6587" y="9367"/>
                    <a:pt x="6296" y="9533"/>
                  </a:cubicBezTo>
                  <a:cubicBezTo>
                    <a:pt x="6102" y="9698"/>
                    <a:pt x="5812" y="9808"/>
                    <a:pt x="5618" y="9973"/>
                  </a:cubicBezTo>
                  <a:cubicBezTo>
                    <a:pt x="5230" y="10249"/>
                    <a:pt x="4746" y="10469"/>
                    <a:pt x="4359" y="10745"/>
                  </a:cubicBezTo>
                  <a:cubicBezTo>
                    <a:pt x="4165" y="10910"/>
                    <a:pt x="3874" y="11076"/>
                    <a:pt x="3681" y="11186"/>
                  </a:cubicBezTo>
                  <a:cubicBezTo>
                    <a:pt x="3390" y="11351"/>
                    <a:pt x="3196" y="11516"/>
                    <a:pt x="2906" y="11682"/>
                  </a:cubicBezTo>
                  <a:cubicBezTo>
                    <a:pt x="2518" y="11957"/>
                    <a:pt x="2131" y="12233"/>
                    <a:pt x="1743" y="12563"/>
                  </a:cubicBezTo>
                  <a:cubicBezTo>
                    <a:pt x="1550" y="12729"/>
                    <a:pt x="1356" y="12839"/>
                    <a:pt x="1162" y="13004"/>
                  </a:cubicBezTo>
                  <a:cubicBezTo>
                    <a:pt x="1162" y="13004"/>
                    <a:pt x="1065" y="13004"/>
                    <a:pt x="1065" y="13004"/>
                  </a:cubicBezTo>
                  <a:cubicBezTo>
                    <a:pt x="969" y="13004"/>
                    <a:pt x="872" y="13004"/>
                    <a:pt x="872" y="13004"/>
                  </a:cubicBezTo>
                  <a:cubicBezTo>
                    <a:pt x="678" y="13004"/>
                    <a:pt x="581" y="13059"/>
                    <a:pt x="387" y="13114"/>
                  </a:cubicBezTo>
                  <a:cubicBezTo>
                    <a:pt x="194" y="13224"/>
                    <a:pt x="97" y="13335"/>
                    <a:pt x="0" y="13445"/>
                  </a:cubicBezTo>
                  <a:cubicBezTo>
                    <a:pt x="0" y="13555"/>
                    <a:pt x="0" y="13665"/>
                    <a:pt x="0" y="13720"/>
                  </a:cubicBezTo>
                  <a:cubicBezTo>
                    <a:pt x="0" y="13720"/>
                    <a:pt x="0" y="13776"/>
                    <a:pt x="97" y="13776"/>
                  </a:cubicBezTo>
                  <a:cubicBezTo>
                    <a:pt x="97" y="13776"/>
                    <a:pt x="97" y="13776"/>
                    <a:pt x="97" y="13831"/>
                  </a:cubicBezTo>
                  <a:cubicBezTo>
                    <a:pt x="194" y="13831"/>
                    <a:pt x="194" y="13886"/>
                    <a:pt x="291" y="13886"/>
                  </a:cubicBezTo>
                  <a:cubicBezTo>
                    <a:pt x="484" y="13996"/>
                    <a:pt x="581" y="14051"/>
                    <a:pt x="775" y="14161"/>
                  </a:cubicBezTo>
                  <a:cubicBezTo>
                    <a:pt x="775" y="14161"/>
                    <a:pt x="775" y="14161"/>
                    <a:pt x="775" y="14161"/>
                  </a:cubicBezTo>
                  <a:cubicBezTo>
                    <a:pt x="872" y="14216"/>
                    <a:pt x="872" y="14216"/>
                    <a:pt x="969" y="14271"/>
                  </a:cubicBezTo>
                  <a:cubicBezTo>
                    <a:pt x="969" y="14271"/>
                    <a:pt x="969" y="14271"/>
                    <a:pt x="1065" y="14271"/>
                  </a:cubicBezTo>
                  <a:cubicBezTo>
                    <a:pt x="1259" y="14327"/>
                    <a:pt x="1453" y="14327"/>
                    <a:pt x="1647" y="14382"/>
                  </a:cubicBezTo>
                  <a:cubicBezTo>
                    <a:pt x="1647" y="14382"/>
                    <a:pt x="1743" y="14382"/>
                    <a:pt x="1743" y="14437"/>
                  </a:cubicBezTo>
                  <a:cubicBezTo>
                    <a:pt x="2228" y="14547"/>
                    <a:pt x="2615" y="14712"/>
                    <a:pt x="3100" y="14878"/>
                  </a:cubicBezTo>
                  <a:cubicBezTo>
                    <a:pt x="3584" y="15043"/>
                    <a:pt x="3971" y="15208"/>
                    <a:pt x="4456" y="15373"/>
                  </a:cubicBezTo>
                  <a:cubicBezTo>
                    <a:pt x="4940" y="15539"/>
                    <a:pt x="5327" y="15649"/>
                    <a:pt x="5812" y="15814"/>
                  </a:cubicBezTo>
                  <a:cubicBezTo>
                    <a:pt x="6005" y="15869"/>
                    <a:pt x="6199" y="15924"/>
                    <a:pt x="6296" y="15980"/>
                  </a:cubicBezTo>
                  <a:cubicBezTo>
                    <a:pt x="7168" y="16310"/>
                    <a:pt x="8039" y="16696"/>
                    <a:pt x="8911" y="17027"/>
                  </a:cubicBezTo>
                  <a:cubicBezTo>
                    <a:pt x="9783" y="17357"/>
                    <a:pt x="10655" y="17688"/>
                    <a:pt x="11623" y="18018"/>
                  </a:cubicBezTo>
                  <a:cubicBezTo>
                    <a:pt x="12108" y="18184"/>
                    <a:pt x="12592" y="18404"/>
                    <a:pt x="13173" y="18569"/>
                  </a:cubicBezTo>
                  <a:cubicBezTo>
                    <a:pt x="13657" y="18735"/>
                    <a:pt x="14142" y="18845"/>
                    <a:pt x="14626" y="19010"/>
                  </a:cubicBezTo>
                  <a:cubicBezTo>
                    <a:pt x="15110" y="19176"/>
                    <a:pt x="15595" y="19286"/>
                    <a:pt x="16079" y="19451"/>
                  </a:cubicBezTo>
                  <a:cubicBezTo>
                    <a:pt x="16273" y="19506"/>
                    <a:pt x="16563" y="19561"/>
                    <a:pt x="16757" y="19671"/>
                  </a:cubicBezTo>
                  <a:cubicBezTo>
                    <a:pt x="17048" y="19782"/>
                    <a:pt x="17338" y="19892"/>
                    <a:pt x="17532" y="20002"/>
                  </a:cubicBezTo>
                  <a:cubicBezTo>
                    <a:pt x="18016" y="20167"/>
                    <a:pt x="18404" y="20388"/>
                    <a:pt x="18888" y="20553"/>
                  </a:cubicBezTo>
                  <a:cubicBezTo>
                    <a:pt x="18888" y="20553"/>
                    <a:pt x="18985" y="20553"/>
                    <a:pt x="18985" y="20553"/>
                  </a:cubicBezTo>
                  <a:cubicBezTo>
                    <a:pt x="19082" y="20608"/>
                    <a:pt x="19178" y="20608"/>
                    <a:pt x="19275" y="20663"/>
                  </a:cubicBezTo>
                  <a:cubicBezTo>
                    <a:pt x="19372" y="20718"/>
                    <a:pt x="19372" y="20718"/>
                    <a:pt x="19469" y="20773"/>
                  </a:cubicBezTo>
                  <a:cubicBezTo>
                    <a:pt x="19469" y="20773"/>
                    <a:pt x="19469" y="20773"/>
                    <a:pt x="19469" y="20773"/>
                  </a:cubicBezTo>
                  <a:cubicBezTo>
                    <a:pt x="19663" y="20829"/>
                    <a:pt x="19856" y="20884"/>
                    <a:pt x="20050" y="20994"/>
                  </a:cubicBezTo>
                  <a:cubicBezTo>
                    <a:pt x="20050" y="20994"/>
                    <a:pt x="20050" y="20994"/>
                    <a:pt x="20050" y="20994"/>
                  </a:cubicBezTo>
                  <a:cubicBezTo>
                    <a:pt x="20438" y="21159"/>
                    <a:pt x="20728" y="21324"/>
                    <a:pt x="21019" y="21435"/>
                  </a:cubicBezTo>
                  <a:cubicBezTo>
                    <a:pt x="21116" y="21490"/>
                    <a:pt x="21309" y="21545"/>
                    <a:pt x="21406" y="21600"/>
                  </a:cubicBezTo>
                  <a:cubicBezTo>
                    <a:pt x="21503" y="20663"/>
                    <a:pt x="21503" y="19727"/>
                    <a:pt x="21503" y="18790"/>
                  </a:cubicBezTo>
                  <a:cubicBezTo>
                    <a:pt x="21503" y="18239"/>
                    <a:pt x="21503" y="17743"/>
                    <a:pt x="21503" y="17192"/>
                  </a:cubicBezTo>
                  <a:cubicBezTo>
                    <a:pt x="21503" y="16696"/>
                    <a:pt x="21503" y="16200"/>
                    <a:pt x="21503" y="15704"/>
                  </a:cubicBezTo>
                  <a:cubicBezTo>
                    <a:pt x="21503" y="15429"/>
                    <a:pt x="21503" y="15208"/>
                    <a:pt x="21503" y="14933"/>
                  </a:cubicBezTo>
                  <a:cubicBezTo>
                    <a:pt x="21503" y="14712"/>
                    <a:pt x="21503" y="14492"/>
                    <a:pt x="21406" y="14271"/>
                  </a:cubicBezTo>
                  <a:cubicBezTo>
                    <a:pt x="21406" y="13831"/>
                    <a:pt x="21309" y="13335"/>
                    <a:pt x="21213" y="12894"/>
                  </a:cubicBezTo>
                  <a:cubicBezTo>
                    <a:pt x="21116" y="12398"/>
                    <a:pt x="21019" y="11902"/>
                    <a:pt x="21019" y="11406"/>
                  </a:cubicBezTo>
                  <a:cubicBezTo>
                    <a:pt x="20922" y="10965"/>
                    <a:pt x="20922" y="10524"/>
                    <a:pt x="20825" y="10139"/>
                  </a:cubicBezTo>
                  <a:cubicBezTo>
                    <a:pt x="20728" y="9698"/>
                    <a:pt x="20728" y="9202"/>
                    <a:pt x="20728" y="8761"/>
                  </a:cubicBezTo>
                  <a:cubicBezTo>
                    <a:pt x="20728" y="8541"/>
                    <a:pt x="20728" y="8320"/>
                    <a:pt x="20728" y="8045"/>
                  </a:cubicBezTo>
                  <a:cubicBezTo>
                    <a:pt x="20728" y="7824"/>
                    <a:pt x="20728" y="7604"/>
                    <a:pt x="20728" y="7384"/>
                  </a:cubicBezTo>
                  <a:cubicBezTo>
                    <a:pt x="20728" y="7163"/>
                    <a:pt x="20728" y="6943"/>
                    <a:pt x="20728" y="6722"/>
                  </a:cubicBezTo>
                  <a:cubicBezTo>
                    <a:pt x="20728" y="6502"/>
                    <a:pt x="20825" y="6227"/>
                    <a:pt x="20825" y="6006"/>
                  </a:cubicBezTo>
                  <a:cubicBezTo>
                    <a:pt x="20825" y="5896"/>
                    <a:pt x="20825" y="5731"/>
                    <a:pt x="20922" y="5620"/>
                  </a:cubicBezTo>
                  <a:cubicBezTo>
                    <a:pt x="20922" y="5510"/>
                    <a:pt x="20922" y="5400"/>
                    <a:pt x="21019" y="5290"/>
                  </a:cubicBezTo>
                  <a:cubicBezTo>
                    <a:pt x="21116" y="5014"/>
                    <a:pt x="21116" y="4739"/>
                    <a:pt x="21213" y="4463"/>
                  </a:cubicBezTo>
                  <a:cubicBezTo>
                    <a:pt x="21309" y="4243"/>
                    <a:pt x="21309" y="3967"/>
                    <a:pt x="21309" y="3747"/>
                  </a:cubicBezTo>
                  <a:cubicBezTo>
                    <a:pt x="21406" y="3692"/>
                    <a:pt x="21503" y="3692"/>
                    <a:pt x="21503" y="3637"/>
                  </a:cubicBezTo>
                  <a:cubicBezTo>
                    <a:pt x="21600" y="3527"/>
                    <a:pt x="21600" y="3471"/>
                    <a:pt x="21600" y="3361"/>
                  </a:cubicBezTo>
                  <a:cubicBezTo>
                    <a:pt x="21600" y="3251"/>
                    <a:pt x="21600" y="3086"/>
                    <a:pt x="21600" y="2976"/>
                  </a:cubicBezTo>
                  <a:cubicBezTo>
                    <a:pt x="21600" y="2755"/>
                    <a:pt x="21600" y="2480"/>
                    <a:pt x="21503" y="2259"/>
                  </a:cubicBezTo>
                  <a:cubicBezTo>
                    <a:pt x="21309" y="1818"/>
                    <a:pt x="21213" y="1598"/>
                    <a:pt x="21213" y="1322"/>
                  </a:cubicBezTo>
                  <a:close/>
                  <a:moveTo>
                    <a:pt x="16854" y="18514"/>
                  </a:moveTo>
                  <a:cubicBezTo>
                    <a:pt x="16660" y="18459"/>
                    <a:pt x="16370" y="18349"/>
                    <a:pt x="16176" y="18294"/>
                  </a:cubicBezTo>
                  <a:cubicBezTo>
                    <a:pt x="16176" y="18294"/>
                    <a:pt x="16176" y="18294"/>
                    <a:pt x="16176" y="18294"/>
                  </a:cubicBezTo>
                  <a:cubicBezTo>
                    <a:pt x="15788" y="18129"/>
                    <a:pt x="15304" y="17963"/>
                    <a:pt x="14917" y="17743"/>
                  </a:cubicBezTo>
                  <a:cubicBezTo>
                    <a:pt x="14626" y="17633"/>
                    <a:pt x="14239" y="17467"/>
                    <a:pt x="13948" y="17357"/>
                  </a:cubicBezTo>
                  <a:cubicBezTo>
                    <a:pt x="13561" y="17247"/>
                    <a:pt x="13270" y="17082"/>
                    <a:pt x="12883" y="16971"/>
                  </a:cubicBezTo>
                  <a:cubicBezTo>
                    <a:pt x="12883" y="16971"/>
                    <a:pt x="12883" y="16971"/>
                    <a:pt x="12979" y="16971"/>
                  </a:cubicBezTo>
                  <a:cubicBezTo>
                    <a:pt x="12689" y="16861"/>
                    <a:pt x="12301" y="16751"/>
                    <a:pt x="12011" y="16641"/>
                  </a:cubicBezTo>
                  <a:cubicBezTo>
                    <a:pt x="11139" y="16310"/>
                    <a:pt x="10364" y="15980"/>
                    <a:pt x="9492" y="15649"/>
                  </a:cubicBezTo>
                  <a:cubicBezTo>
                    <a:pt x="8621" y="15318"/>
                    <a:pt x="7555" y="14988"/>
                    <a:pt x="6587" y="14712"/>
                  </a:cubicBezTo>
                  <a:cubicBezTo>
                    <a:pt x="6102" y="14547"/>
                    <a:pt x="5618" y="14437"/>
                    <a:pt x="5231" y="14271"/>
                  </a:cubicBezTo>
                  <a:cubicBezTo>
                    <a:pt x="4746" y="14106"/>
                    <a:pt x="4359" y="13941"/>
                    <a:pt x="3874" y="13831"/>
                  </a:cubicBezTo>
                  <a:cubicBezTo>
                    <a:pt x="3681" y="13776"/>
                    <a:pt x="3584" y="13720"/>
                    <a:pt x="3390" y="13665"/>
                  </a:cubicBezTo>
                  <a:cubicBezTo>
                    <a:pt x="3778" y="13390"/>
                    <a:pt x="4165" y="13114"/>
                    <a:pt x="4552" y="12894"/>
                  </a:cubicBezTo>
                  <a:cubicBezTo>
                    <a:pt x="4843" y="12729"/>
                    <a:pt x="5037" y="12563"/>
                    <a:pt x="5327" y="12343"/>
                  </a:cubicBezTo>
                  <a:cubicBezTo>
                    <a:pt x="5521" y="12233"/>
                    <a:pt x="5715" y="12067"/>
                    <a:pt x="5909" y="11957"/>
                  </a:cubicBezTo>
                  <a:cubicBezTo>
                    <a:pt x="6005" y="11902"/>
                    <a:pt x="6102" y="11847"/>
                    <a:pt x="6102" y="11792"/>
                  </a:cubicBezTo>
                  <a:cubicBezTo>
                    <a:pt x="6490" y="11516"/>
                    <a:pt x="6877" y="11296"/>
                    <a:pt x="7265" y="11020"/>
                  </a:cubicBezTo>
                  <a:cubicBezTo>
                    <a:pt x="7652" y="10745"/>
                    <a:pt x="8039" y="10469"/>
                    <a:pt x="8524" y="10194"/>
                  </a:cubicBezTo>
                  <a:cubicBezTo>
                    <a:pt x="9008" y="9918"/>
                    <a:pt x="9492" y="9588"/>
                    <a:pt x="9880" y="9312"/>
                  </a:cubicBezTo>
                  <a:cubicBezTo>
                    <a:pt x="10364" y="9037"/>
                    <a:pt x="10752" y="8761"/>
                    <a:pt x="11236" y="8486"/>
                  </a:cubicBezTo>
                  <a:cubicBezTo>
                    <a:pt x="12108" y="7935"/>
                    <a:pt x="12979" y="7329"/>
                    <a:pt x="13851" y="6722"/>
                  </a:cubicBezTo>
                  <a:cubicBezTo>
                    <a:pt x="14239" y="6447"/>
                    <a:pt x="14626" y="6116"/>
                    <a:pt x="14917" y="5841"/>
                  </a:cubicBezTo>
                  <a:cubicBezTo>
                    <a:pt x="15304" y="5510"/>
                    <a:pt x="15692" y="5180"/>
                    <a:pt x="15982" y="4849"/>
                  </a:cubicBezTo>
                  <a:cubicBezTo>
                    <a:pt x="16370" y="4518"/>
                    <a:pt x="16757" y="4243"/>
                    <a:pt x="17144" y="3967"/>
                  </a:cubicBezTo>
                  <a:cubicBezTo>
                    <a:pt x="17532" y="3692"/>
                    <a:pt x="17919" y="3361"/>
                    <a:pt x="18307" y="3086"/>
                  </a:cubicBezTo>
                  <a:cubicBezTo>
                    <a:pt x="18694" y="2810"/>
                    <a:pt x="18985" y="2480"/>
                    <a:pt x="19372" y="2204"/>
                  </a:cubicBezTo>
                  <a:cubicBezTo>
                    <a:pt x="19469" y="2094"/>
                    <a:pt x="19566" y="2039"/>
                    <a:pt x="19663" y="1929"/>
                  </a:cubicBezTo>
                  <a:cubicBezTo>
                    <a:pt x="19663" y="2259"/>
                    <a:pt x="19663" y="2535"/>
                    <a:pt x="19663" y="2865"/>
                  </a:cubicBezTo>
                  <a:cubicBezTo>
                    <a:pt x="19663" y="3251"/>
                    <a:pt x="19566" y="3637"/>
                    <a:pt x="19566" y="4022"/>
                  </a:cubicBezTo>
                  <a:cubicBezTo>
                    <a:pt x="19566" y="4022"/>
                    <a:pt x="19566" y="4022"/>
                    <a:pt x="19566" y="4022"/>
                  </a:cubicBezTo>
                  <a:cubicBezTo>
                    <a:pt x="19372" y="4518"/>
                    <a:pt x="19275" y="5014"/>
                    <a:pt x="19179" y="5510"/>
                  </a:cubicBezTo>
                  <a:cubicBezTo>
                    <a:pt x="19082" y="6006"/>
                    <a:pt x="18985" y="6502"/>
                    <a:pt x="18985" y="6998"/>
                  </a:cubicBezTo>
                  <a:cubicBezTo>
                    <a:pt x="18985" y="7494"/>
                    <a:pt x="18888" y="7935"/>
                    <a:pt x="18888" y="8431"/>
                  </a:cubicBezTo>
                  <a:cubicBezTo>
                    <a:pt x="18888" y="8816"/>
                    <a:pt x="18791" y="9147"/>
                    <a:pt x="18791" y="9533"/>
                  </a:cubicBezTo>
                  <a:cubicBezTo>
                    <a:pt x="18694" y="9973"/>
                    <a:pt x="18694" y="10414"/>
                    <a:pt x="18694" y="10910"/>
                  </a:cubicBezTo>
                  <a:cubicBezTo>
                    <a:pt x="18694" y="11406"/>
                    <a:pt x="18694" y="11847"/>
                    <a:pt x="18694" y="12343"/>
                  </a:cubicBezTo>
                  <a:cubicBezTo>
                    <a:pt x="18694" y="12839"/>
                    <a:pt x="18791" y="13280"/>
                    <a:pt x="18791" y="13776"/>
                  </a:cubicBezTo>
                  <a:cubicBezTo>
                    <a:pt x="18791" y="14051"/>
                    <a:pt x="18791" y="14327"/>
                    <a:pt x="18791" y="14602"/>
                  </a:cubicBezTo>
                  <a:cubicBezTo>
                    <a:pt x="18791" y="15098"/>
                    <a:pt x="18694" y="15649"/>
                    <a:pt x="18597" y="16145"/>
                  </a:cubicBezTo>
                  <a:cubicBezTo>
                    <a:pt x="18500" y="16696"/>
                    <a:pt x="18500" y="17247"/>
                    <a:pt x="18500" y="17798"/>
                  </a:cubicBezTo>
                  <a:cubicBezTo>
                    <a:pt x="18500" y="18184"/>
                    <a:pt x="18500" y="18624"/>
                    <a:pt x="18500" y="19010"/>
                  </a:cubicBezTo>
                  <a:cubicBezTo>
                    <a:pt x="17822" y="18845"/>
                    <a:pt x="17338" y="18680"/>
                    <a:pt x="16854" y="18514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" name="Line">
              <a:extLst>
                <a:ext uri="{FF2B5EF4-FFF2-40B4-BE49-F238E27FC236}">
                  <a16:creationId xmlns:a16="http://schemas.microsoft.com/office/drawing/2014/main" id="{0C0749D8-B0CF-4F9B-BEED-56DC5BCCAC83}"/>
                </a:ext>
              </a:extLst>
            </p:cNvPr>
            <p:cNvSpPr/>
            <p:nvPr/>
          </p:nvSpPr>
          <p:spPr>
            <a:xfrm>
              <a:off x="1828800" y="1943100"/>
              <a:ext cx="12700" cy="12700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244947AD-8FBA-4149-AAF1-242E7526DE11}"/>
                </a:ext>
              </a:extLst>
            </p:cNvPr>
            <p:cNvSpPr/>
            <p:nvPr/>
          </p:nvSpPr>
          <p:spPr>
            <a:xfrm>
              <a:off x="1104900" y="927100"/>
              <a:ext cx="753110" cy="706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6" extrusionOk="0">
                  <a:moveTo>
                    <a:pt x="109" y="7756"/>
                  </a:moveTo>
                  <a:cubicBezTo>
                    <a:pt x="109" y="7756"/>
                    <a:pt x="109" y="7756"/>
                    <a:pt x="109" y="7756"/>
                  </a:cubicBezTo>
                  <a:cubicBezTo>
                    <a:pt x="146" y="7795"/>
                    <a:pt x="182" y="7833"/>
                    <a:pt x="219" y="7833"/>
                  </a:cubicBezTo>
                  <a:cubicBezTo>
                    <a:pt x="255" y="7872"/>
                    <a:pt x="255" y="7872"/>
                    <a:pt x="291" y="7911"/>
                  </a:cubicBezTo>
                  <a:cubicBezTo>
                    <a:pt x="328" y="7950"/>
                    <a:pt x="364" y="7989"/>
                    <a:pt x="401" y="8027"/>
                  </a:cubicBezTo>
                  <a:cubicBezTo>
                    <a:pt x="437" y="8066"/>
                    <a:pt x="474" y="8105"/>
                    <a:pt x="510" y="8105"/>
                  </a:cubicBezTo>
                  <a:cubicBezTo>
                    <a:pt x="583" y="8144"/>
                    <a:pt x="656" y="8221"/>
                    <a:pt x="729" y="8260"/>
                  </a:cubicBezTo>
                  <a:cubicBezTo>
                    <a:pt x="911" y="8376"/>
                    <a:pt x="1093" y="8493"/>
                    <a:pt x="1311" y="8609"/>
                  </a:cubicBezTo>
                  <a:cubicBezTo>
                    <a:pt x="1348" y="8648"/>
                    <a:pt x="1384" y="8648"/>
                    <a:pt x="1421" y="8687"/>
                  </a:cubicBezTo>
                  <a:cubicBezTo>
                    <a:pt x="1493" y="8725"/>
                    <a:pt x="1603" y="8803"/>
                    <a:pt x="1676" y="8842"/>
                  </a:cubicBezTo>
                  <a:cubicBezTo>
                    <a:pt x="1748" y="8880"/>
                    <a:pt x="1821" y="8919"/>
                    <a:pt x="1858" y="8958"/>
                  </a:cubicBezTo>
                  <a:cubicBezTo>
                    <a:pt x="1858" y="8997"/>
                    <a:pt x="1894" y="9036"/>
                    <a:pt x="1894" y="9074"/>
                  </a:cubicBezTo>
                  <a:cubicBezTo>
                    <a:pt x="1931" y="9113"/>
                    <a:pt x="1967" y="9152"/>
                    <a:pt x="2040" y="9152"/>
                  </a:cubicBezTo>
                  <a:cubicBezTo>
                    <a:pt x="2258" y="9268"/>
                    <a:pt x="2440" y="9423"/>
                    <a:pt x="2659" y="9501"/>
                  </a:cubicBezTo>
                  <a:cubicBezTo>
                    <a:pt x="2878" y="9617"/>
                    <a:pt x="3096" y="9734"/>
                    <a:pt x="3315" y="9850"/>
                  </a:cubicBezTo>
                  <a:cubicBezTo>
                    <a:pt x="3533" y="9966"/>
                    <a:pt x="3715" y="10083"/>
                    <a:pt x="3934" y="10199"/>
                  </a:cubicBezTo>
                  <a:cubicBezTo>
                    <a:pt x="4298" y="10432"/>
                    <a:pt x="4626" y="10703"/>
                    <a:pt x="4990" y="10975"/>
                  </a:cubicBezTo>
                  <a:cubicBezTo>
                    <a:pt x="5209" y="11130"/>
                    <a:pt x="5391" y="11285"/>
                    <a:pt x="5609" y="11440"/>
                  </a:cubicBezTo>
                  <a:cubicBezTo>
                    <a:pt x="5828" y="11595"/>
                    <a:pt x="6083" y="11750"/>
                    <a:pt x="6302" y="11905"/>
                  </a:cubicBezTo>
                  <a:cubicBezTo>
                    <a:pt x="6702" y="12177"/>
                    <a:pt x="7139" y="12448"/>
                    <a:pt x="7540" y="12720"/>
                  </a:cubicBezTo>
                  <a:cubicBezTo>
                    <a:pt x="7759" y="12836"/>
                    <a:pt x="7977" y="12991"/>
                    <a:pt x="8196" y="13107"/>
                  </a:cubicBezTo>
                  <a:cubicBezTo>
                    <a:pt x="8414" y="13224"/>
                    <a:pt x="8633" y="13379"/>
                    <a:pt x="8815" y="13534"/>
                  </a:cubicBezTo>
                  <a:cubicBezTo>
                    <a:pt x="9070" y="13689"/>
                    <a:pt x="9325" y="13844"/>
                    <a:pt x="9580" y="13999"/>
                  </a:cubicBezTo>
                  <a:cubicBezTo>
                    <a:pt x="9798" y="14154"/>
                    <a:pt x="9980" y="14271"/>
                    <a:pt x="10199" y="14426"/>
                  </a:cubicBezTo>
                  <a:cubicBezTo>
                    <a:pt x="10418" y="14581"/>
                    <a:pt x="10600" y="14697"/>
                    <a:pt x="10818" y="14814"/>
                  </a:cubicBezTo>
                  <a:cubicBezTo>
                    <a:pt x="10964" y="14891"/>
                    <a:pt x="11146" y="15008"/>
                    <a:pt x="11292" y="15085"/>
                  </a:cubicBezTo>
                  <a:cubicBezTo>
                    <a:pt x="11328" y="15085"/>
                    <a:pt x="11365" y="15124"/>
                    <a:pt x="11365" y="15124"/>
                  </a:cubicBezTo>
                  <a:cubicBezTo>
                    <a:pt x="11401" y="15124"/>
                    <a:pt x="11401" y="15163"/>
                    <a:pt x="11437" y="15163"/>
                  </a:cubicBezTo>
                  <a:cubicBezTo>
                    <a:pt x="11510" y="15240"/>
                    <a:pt x="11620" y="15279"/>
                    <a:pt x="11692" y="15357"/>
                  </a:cubicBezTo>
                  <a:cubicBezTo>
                    <a:pt x="11802" y="15434"/>
                    <a:pt x="11911" y="15512"/>
                    <a:pt x="11984" y="15589"/>
                  </a:cubicBezTo>
                  <a:cubicBezTo>
                    <a:pt x="12130" y="15667"/>
                    <a:pt x="12239" y="15744"/>
                    <a:pt x="12384" y="15861"/>
                  </a:cubicBezTo>
                  <a:cubicBezTo>
                    <a:pt x="12457" y="15899"/>
                    <a:pt x="12567" y="15977"/>
                    <a:pt x="12639" y="16016"/>
                  </a:cubicBezTo>
                  <a:cubicBezTo>
                    <a:pt x="12749" y="16093"/>
                    <a:pt x="12822" y="16132"/>
                    <a:pt x="12931" y="16210"/>
                  </a:cubicBezTo>
                  <a:cubicBezTo>
                    <a:pt x="12967" y="16248"/>
                    <a:pt x="13004" y="16248"/>
                    <a:pt x="13077" y="16287"/>
                  </a:cubicBezTo>
                  <a:cubicBezTo>
                    <a:pt x="13332" y="16481"/>
                    <a:pt x="13550" y="16636"/>
                    <a:pt x="13805" y="16830"/>
                  </a:cubicBezTo>
                  <a:cubicBezTo>
                    <a:pt x="13914" y="16908"/>
                    <a:pt x="13987" y="16985"/>
                    <a:pt x="14096" y="17063"/>
                  </a:cubicBezTo>
                  <a:cubicBezTo>
                    <a:pt x="14206" y="17140"/>
                    <a:pt x="14315" y="17218"/>
                    <a:pt x="14424" y="17296"/>
                  </a:cubicBezTo>
                  <a:cubicBezTo>
                    <a:pt x="14643" y="17451"/>
                    <a:pt x="14861" y="17567"/>
                    <a:pt x="15080" y="17683"/>
                  </a:cubicBezTo>
                  <a:cubicBezTo>
                    <a:pt x="15298" y="17800"/>
                    <a:pt x="15481" y="17916"/>
                    <a:pt x="15699" y="18032"/>
                  </a:cubicBezTo>
                  <a:cubicBezTo>
                    <a:pt x="15881" y="18149"/>
                    <a:pt x="16100" y="18265"/>
                    <a:pt x="16282" y="18381"/>
                  </a:cubicBezTo>
                  <a:cubicBezTo>
                    <a:pt x="16282" y="18381"/>
                    <a:pt x="16282" y="18381"/>
                    <a:pt x="16318" y="18381"/>
                  </a:cubicBezTo>
                  <a:cubicBezTo>
                    <a:pt x="16355" y="18420"/>
                    <a:pt x="16428" y="18459"/>
                    <a:pt x="16464" y="18498"/>
                  </a:cubicBezTo>
                  <a:cubicBezTo>
                    <a:pt x="16573" y="18575"/>
                    <a:pt x="16683" y="18653"/>
                    <a:pt x="16792" y="18730"/>
                  </a:cubicBezTo>
                  <a:cubicBezTo>
                    <a:pt x="16901" y="18808"/>
                    <a:pt x="17047" y="18885"/>
                    <a:pt x="17156" y="18963"/>
                  </a:cubicBezTo>
                  <a:cubicBezTo>
                    <a:pt x="17557" y="19234"/>
                    <a:pt x="17958" y="19467"/>
                    <a:pt x="18322" y="19700"/>
                  </a:cubicBezTo>
                  <a:cubicBezTo>
                    <a:pt x="18431" y="19816"/>
                    <a:pt x="18540" y="19894"/>
                    <a:pt x="18650" y="19971"/>
                  </a:cubicBezTo>
                  <a:cubicBezTo>
                    <a:pt x="18759" y="20049"/>
                    <a:pt x="18868" y="20126"/>
                    <a:pt x="18977" y="20204"/>
                  </a:cubicBezTo>
                  <a:cubicBezTo>
                    <a:pt x="19050" y="20243"/>
                    <a:pt x="19123" y="20320"/>
                    <a:pt x="19196" y="20359"/>
                  </a:cubicBezTo>
                  <a:cubicBezTo>
                    <a:pt x="19269" y="20437"/>
                    <a:pt x="19378" y="20475"/>
                    <a:pt x="19451" y="20553"/>
                  </a:cubicBezTo>
                  <a:cubicBezTo>
                    <a:pt x="19524" y="20631"/>
                    <a:pt x="19633" y="20669"/>
                    <a:pt x="19706" y="20747"/>
                  </a:cubicBezTo>
                  <a:cubicBezTo>
                    <a:pt x="19815" y="20824"/>
                    <a:pt x="19924" y="20902"/>
                    <a:pt x="20034" y="20941"/>
                  </a:cubicBezTo>
                  <a:cubicBezTo>
                    <a:pt x="20107" y="20980"/>
                    <a:pt x="20216" y="21018"/>
                    <a:pt x="20289" y="21096"/>
                  </a:cubicBezTo>
                  <a:cubicBezTo>
                    <a:pt x="20362" y="21135"/>
                    <a:pt x="20434" y="21173"/>
                    <a:pt x="20507" y="21212"/>
                  </a:cubicBezTo>
                  <a:cubicBezTo>
                    <a:pt x="20580" y="21251"/>
                    <a:pt x="20653" y="21290"/>
                    <a:pt x="20726" y="21329"/>
                  </a:cubicBezTo>
                  <a:cubicBezTo>
                    <a:pt x="20799" y="21367"/>
                    <a:pt x="20908" y="21445"/>
                    <a:pt x="20981" y="21484"/>
                  </a:cubicBezTo>
                  <a:cubicBezTo>
                    <a:pt x="21017" y="21522"/>
                    <a:pt x="21054" y="21522"/>
                    <a:pt x="21090" y="21522"/>
                  </a:cubicBezTo>
                  <a:cubicBezTo>
                    <a:pt x="21126" y="21522"/>
                    <a:pt x="21163" y="21561"/>
                    <a:pt x="21199" y="21561"/>
                  </a:cubicBezTo>
                  <a:cubicBezTo>
                    <a:pt x="21309" y="21600"/>
                    <a:pt x="21418" y="21561"/>
                    <a:pt x="21491" y="21484"/>
                  </a:cubicBezTo>
                  <a:cubicBezTo>
                    <a:pt x="21491" y="21484"/>
                    <a:pt x="21491" y="21484"/>
                    <a:pt x="21491" y="21484"/>
                  </a:cubicBezTo>
                  <a:cubicBezTo>
                    <a:pt x="21491" y="21406"/>
                    <a:pt x="21454" y="21367"/>
                    <a:pt x="21454" y="21290"/>
                  </a:cubicBezTo>
                  <a:cubicBezTo>
                    <a:pt x="21454" y="21251"/>
                    <a:pt x="21454" y="21212"/>
                    <a:pt x="21418" y="21173"/>
                  </a:cubicBezTo>
                  <a:cubicBezTo>
                    <a:pt x="21418" y="21135"/>
                    <a:pt x="21418" y="21135"/>
                    <a:pt x="21418" y="21096"/>
                  </a:cubicBezTo>
                  <a:cubicBezTo>
                    <a:pt x="21418" y="21018"/>
                    <a:pt x="21418" y="20980"/>
                    <a:pt x="21454" y="20941"/>
                  </a:cubicBezTo>
                  <a:cubicBezTo>
                    <a:pt x="21418" y="20941"/>
                    <a:pt x="21418" y="20902"/>
                    <a:pt x="21381" y="20902"/>
                  </a:cubicBezTo>
                  <a:cubicBezTo>
                    <a:pt x="21381" y="20398"/>
                    <a:pt x="21345" y="19932"/>
                    <a:pt x="21309" y="19428"/>
                  </a:cubicBezTo>
                  <a:cubicBezTo>
                    <a:pt x="21272" y="19041"/>
                    <a:pt x="21272" y="18692"/>
                    <a:pt x="21236" y="18304"/>
                  </a:cubicBezTo>
                  <a:cubicBezTo>
                    <a:pt x="21236" y="17955"/>
                    <a:pt x="21199" y="17606"/>
                    <a:pt x="21199" y="17257"/>
                  </a:cubicBezTo>
                  <a:cubicBezTo>
                    <a:pt x="21163" y="16636"/>
                    <a:pt x="21163" y="16055"/>
                    <a:pt x="21163" y="15434"/>
                  </a:cubicBezTo>
                  <a:cubicBezTo>
                    <a:pt x="21163" y="15240"/>
                    <a:pt x="21163" y="15046"/>
                    <a:pt x="21163" y="14814"/>
                  </a:cubicBezTo>
                  <a:cubicBezTo>
                    <a:pt x="21163" y="14736"/>
                    <a:pt x="21163" y="14697"/>
                    <a:pt x="21163" y="14620"/>
                  </a:cubicBezTo>
                  <a:cubicBezTo>
                    <a:pt x="21199" y="14038"/>
                    <a:pt x="21236" y="13495"/>
                    <a:pt x="21272" y="12913"/>
                  </a:cubicBezTo>
                  <a:cubicBezTo>
                    <a:pt x="21272" y="12642"/>
                    <a:pt x="21309" y="12332"/>
                    <a:pt x="21309" y="12060"/>
                  </a:cubicBezTo>
                  <a:cubicBezTo>
                    <a:pt x="21309" y="11750"/>
                    <a:pt x="21345" y="11479"/>
                    <a:pt x="21345" y="11168"/>
                  </a:cubicBezTo>
                  <a:cubicBezTo>
                    <a:pt x="21345" y="11091"/>
                    <a:pt x="21345" y="11013"/>
                    <a:pt x="21345" y="10936"/>
                  </a:cubicBezTo>
                  <a:cubicBezTo>
                    <a:pt x="21381" y="10936"/>
                    <a:pt x="21381" y="10936"/>
                    <a:pt x="21418" y="10897"/>
                  </a:cubicBezTo>
                  <a:cubicBezTo>
                    <a:pt x="21491" y="10897"/>
                    <a:pt x="21527" y="10819"/>
                    <a:pt x="21564" y="10781"/>
                  </a:cubicBezTo>
                  <a:cubicBezTo>
                    <a:pt x="21564" y="10742"/>
                    <a:pt x="21600" y="10703"/>
                    <a:pt x="21600" y="10664"/>
                  </a:cubicBezTo>
                  <a:cubicBezTo>
                    <a:pt x="21600" y="10626"/>
                    <a:pt x="21564" y="10587"/>
                    <a:pt x="21564" y="10548"/>
                  </a:cubicBezTo>
                  <a:cubicBezTo>
                    <a:pt x="21527" y="10470"/>
                    <a:pt x="21454" y="10432"/>
                    <a:pt x="21381" y="10393"/>
                  </a:cubicBezTo>
                  <a:cubicBezTo>
                    <a:pt x="21345" y="10354"/>
                    <a:pt x="21309" y="10354"/>
                    <a:pt x="21236" y="10315"/>
                  </a:cubicBezTo>
                  <a:cubicBezTo>
                    <a:pt x="21163" y="10276"/>
                    <a:pt x="21090" y="10238"/>
                    <a:pt x="21017" y="10199"/>
                  </a:cubicBezTo>
                  <a:cubicBezTo>
                    <a:pt x="21017" y="10199"/>
                    <a:pt x="21017" y="10199"/>
                    <a:pt x="20981" y="10160"/>
                  </a:cubicBezTo>
                  <a:cubicBezTo>
                    <a:pt x="20908" y="10083"/>
                    <a:pt x="20871" y="10044"/>
                    <a:pt x="20799" y="9966"/>
                  </a:cubicBezTo>
                  <a:cubicBezTo>
                    <a:pt x="20726" y="9889"/>
                    <a:pt x="20689" y="9850"/>
                    <a:pt x="20617" y="9772"/>
                  </a:cubicBezTo>
                  <a:cubicBezTo>
                    <a:pt x="20544" y="9695"/>
                    <a:pt x="20471" y="9656"/>
                    <a:pt x="20398" y="9578"/>
                  </a:cubicBezTo>
                  <a:cubicBezTo>
                    <a:pt x="20252" y="9462"/>
                    <a:pt x="20070" y="9307"/>
                    <a:pt x="19924" y="9191"/>
                  </a:cubicBezTo>
                  <a:cubicBezTo>
                    <a:pt x="19779" y="9074"/>
                    <a:pt x="19597" y="8958"/>
                    <a:pt x="19451" y="8880"/>
                  </a:cubicBezTo>
                  <a:cubicBezTo>
                    <a:pt x="19269" y="8764"/>
                    <a:pt x="19123" y="8687"/>
                    <a:pt x="18941" y="8570"/>
                  </a:cubicBezTo>
                  <a:cubicBezTo>
                    <a:pt x="18759" y="8493"/>
                    <a:pt x="18613" y="8376"/>
                    <a:pt x="18431" y="8299"/>
                  </a:cubicBezTo>
                  <a:cubicBezTo>
                    <a:pt x="18103" y="8105"/>
                    <a:pt x="17775" y="7950"/>
                    <a:pt x="17448" y="7756"/>
                  </a:cubicBezTo>
                  <a:cubicBezTo>
                    <a:pt x="17302" y="7678"/>
                    <a:pt x="17156" y="7601"/>
                    <a:pt x="17010" y="7523"/>
                  </a:cubicBezTo>
                  <a:cubicBezTo>
                    <a:pt x="16865" y="7446"/>
                    <a:pt x="16719" y="7329"/>
                    <a:pt x="16573" y="7252"/>
                  </a:cubicBezTo>
                  <a:cubicBezTo>
                    <a:pt x="16318" y="7058"/>
                    <a:pt x="16063" y="6903"/>
                    <a:pt x="15808" y="6709"/>
                  </a:cubicBezTo>
                  <a:cubicBezTo>
                    <a:pt x="15699" y="6631"/>
                    <a:pt x="15626" y="6554"/>
                    <a:pt x="15517" y="6476"/>
                  </a:cubicBezTo>
                  <a:cubicBezTo>
                    <a:pt x="15371" y="6360"/>
                    <a:pt x="15189" y="6243"/>
                    <a:pt x="15044" y="6127"/>
                  </a:cubicBezTo>
                  <a:cubicBezTo>
                    <a:pt x="14898" y="6011"/>
                    <a:pt x="14752" y="5933"/>
                    <a:pt x="14606" y="5817"/>
                  </a:cubicBezTo>
                  <a:cubicBezTo>
                    <a:pt x="14534" y="5739"/>
                    <a:pt x="14424" y="5701"/>
                    <a:pt x="14351" y="5623"/>
                  </a:cubicBezTo>
                  <a:cubicBezTo>
                    <a:pt x="14279" y="5584"/>
                    <a:pt x="14206" y="5545"/>
                    <a:pt x="14169" y="5507"/>
                  </a:cubicBezTo>
                  <a:cubicBezTo>
                    <a:pt x="13987" y="5390"/>
                    <a:pt x="13805" y="5313"/>
                    <a:pt x="13659" y="5196"/>
                  </a:cubicBezTo>
                  <a:cubicBezTo>
                    <a:pt x="13368" y="5003"/>
                    <a:pt x="13077" y="4809"/>
                    <a:pt x="12749" y="4615"/>
                  </a:cubicBezTo>
                  <a:cubicBezTo>
                    <a:pt x="12603" y="4498"/>
                    <a:pt x="12421" y="4421"/>
                    <a:pt x="12275" y="4304"/>
                  </a:cubicBezTo>
                  <a:cubicBezTo>
                    <a:pt x="12166" y="4227"/>
                    <a:pt x="12057" y="4149"/>
                    <a:pt x="11947" y="4072"/>
                  </a:cubicBezTo>
                  <a:cubicBezTo>
                    <a:pt x="11911" y="4033"/>
                    <a:pt x="11875" y="3994"/>
                    <a:pt x="11838" y="3955"/>
                  </a:cubicBezTo>
                  <a:cubicBezTo>
                    <a:pt x="11692" y="3839"/>
                    <a:pt x="11547" y="3723"/>
                    <a:pt x="11401" y="3606"/>
                  </a:cubicBezTo>
                  <a:cubicBezTo>
                    <a:pt x="11255" y="3490"/>
                    <a:pt x="11110" y="3374"/>
                    <a:pt x="10964" y="3296"/>
                  </a:cubicBezTo>
                  <a:cubicBezTo>
                    <a:pt x="10818" y="3180"/>
                    <a:pt x="10673" y="3064"/>
                    <a:pt x="10563" y="2986"/>
                  </a:cubicBezTo>
                  <a:cubicBezTo>
                    <a:pt x="10418" y="2870"/>
                    <a:pt x="10272" y="2753"/>
                    <a:pt x="10126" y="2637"/>
                  </a:cubicBezTo>
                  <a:cubicBezTo>
                    <a:pt x="9980" y="2521"/>
                    <a:pt x="9835" y="2443"/>
                    <a:pt x="9689" y="2327"/>
                  </a:cubicBezTo>
                  <a:cubicBezTo>
                    <a:pt x="9543" y="2210"/>
                    <a:pt x="9398" y="2133"/>
                    <a:pt x="9252" y="2017"/>
                  </a:cubicBezTo>
                  <a:cubicBezTo>
                    <a:pt x="9106" y="1900"/>
                    <a:pt x="8961" y="1823"/>
                    <a:pt x="8778" y="1706"/>
                  </a:cubicBezTo>
                  <a:cubicBezTo>
                    <a:pt x="8596" y="1590"/>
                    <a:pt x="8451" y="1474"/>
                    <a:pt x="8268" y="1396"/>
                  </a:cubicBezTo>
                  <a:cubicBezTo>
                    <a:pt x="8123" y="1318"/>
                    <a:pt x="7977" y="1202"/>
                    <a:pt x="7831" y="1125"/>
                  </a:cubicBezTo>
                  <a:cubicBezTo>
                    <a:pt x="7686" y="1008"/>
                    <a:pt x="7504" y="931"/>
                    <a:pt x="7358" y="853"/>
                  </a:cubicBezTo>
                  <a:cubicBezTo>
                    <a:pt x="7212" y="776"/>
                    <a:pt x="7066" y="698"/>
                    <a:pt x="6884" y="620"/>
                  </a:cubicBezTo>
                  <a:cubicBezTo>
                    <a:pt x="6811" y="582"/>
                    <a:pt x="6739" y="543"/>
                    <a:pt x="6666" y="465"/>
                  </a:cubicBezTo>
                  <a:cubicBezTo>
                    <a:pt x="6593" y="427"/>
                    <a:pt x="6520" y="349"/>
                    <a:pt x="6447" y="310"/>
                  </a:cubicBezTo>
                  <a:cubicBezTo>
                    <a:pt x="6302" y="233"/>
                    <a:pt x="6156" y="116"/>
                    <a:pt x="6010" y="39"/>
                  </a:cubicBezTo>
                  <a:cubicBezTo>
                    <a:pt x="5974" y="0"/>
                    <a:pt x="5937" y="0"/>
                    <a:pt x="5901" y="0"/>
                  </a:cubicBezTo>
                  <a:cubicBezTo>
                    <a:pt x="5901" y="0"/>
                    <a:pt x="5901" y="0"/>
                    <a:pt x="5901" y="0"/>
                  </a:cubicBezTo>
                  <a:cubicBezTo>
                    <a:pt x="5828" y="0"/>
                    <a:pt x="5755" y="0"/>
                    <a:pt x="5719" y="39"/>
                  </a:cubicBezTo>
                  <a:cubicBezTo>
                    <a:pt x="5646" y="78"/>
                    <a:pt x="5609" y="155"/>
                    <a:pt x="5609" y="233"/>
                  </a:cubicBezTo>
                  <a:cubicBezTo>
                    <a:pt x="5609" y="349"/>
                    <a:pt x="5646" y="427"/>
                    <a:pt x="5682" y="504"/>
                  </a:cubicBezTo>
                  <a:cubicBezTo>
                    <a:pt x="5646" y="543"/>
                    <a:pt x="5646" y="582"/>
                    <a:pt x="5609" y="582"/>
                  </a:cubicBezTo>
                  <a:cubicBezTo>
                    <a:pt x="5537" y="698"/>
                    <a:pt x="5427" y="814"/>
                    <a:pt x="5354" y="892"/>
                  </a:cubicBezTo>
                  <a:cubicBezTo>
                    <a:pt x="5245" y="1008"/>
                    <a:pt x="5172" y="1125"/>
                    <a:pt x="5063" y="1241"/>
                  </a:cubicBezTo>
                  <a:cubicBezTo>
                    <a:pt x="4917" y="1435"/>
                    <a:pt x="4735" y="1629"/>
                    <a:pt x="4590" y="1823"/>
                  </a:cubicBezTo>
                  <a:cubicBezTo>
                    <a:pt x="4444" y="2017"/>
                    <a:pt x="4262" y="2210"/>
                    <a:pt x="4116" y="2404"/>
                  </a:cubicBezTo>
                  <a:cubicBezTo>
                    <a:pt x="3970" y="2598"/>
                    <a:pt x="3788" y="2792"/>
                    <a:pt x="3642" y="2986"/>
                  </a:cubicBezTo>
                  <a:cubicBezTo>
                    <a:pt x="3460" y="3219"/>
                    <a:pt x="3278" y="3451"/>
                    <a:pt x="3096" y="3684"/>
                  </a:cubicBezTo>
                  <a:cubicBezTo>
                    <a:pt x="2768" y="4111"/>
                    <a:pt x="2477" y="4537"/>
                    <a:pt x="2185" y="4964"/>
                  </a:cubicBezTo>
                  <a:cubicBezTo>
                    <a:pt x="2040" y="5158"/>
                    <a:pt x="1931" y="5352"/>
                    <a:pt x="1785" y="5545"/>
                  </a:cubicBezTo>
                  <a:cubicBezTo>
                    <a:pt x="1603" y="5778"/>
                    <a:pt x="1457" y="6011"/>
                    <a:pt x="1275" y="6243"/>
                  </a:cubicBezTo>
                  <a:cubicBezTo>
                    <a:pt x="1129" y="6437"/>
                    <a:pt x="983" y="6631"/>
                    <a:pt x="838" y="6825"/>
                  </a:cubicBezTo>
                  <a:cubicBezTo>
                    <a:pt x="692" y="6980"/>
                    <a:pt x="583" y="7174"/>
                    <a:pt x="437" y="7329"/>
                  </a:cubicBezTo>
                  <a:cubicBezTo>
                    <a:pt x="437" y="7329"/>
                    <a:pt x="437" y="7329"/>
                    <a:pt x="437" y="7329"/>
                  </a:cubicBezTo>
                  <a:cubicBezTo>
                    <a:pt x="401" y="7329"/>
                    <a:pt x="401" y="7290"/>
                    <a:pt x="364" y="7290"/>
                  </a:cubicBezTo>
                  <a:cubicBezTo>
                    <a:pt x="328" y="7290"/>
                    <a:pt x="291" y="7290"/>
                    <a:pt x="291" y="7290"/>
                  </a:cubicBezTo>
                  <a:cubicBezTo>
                    <a:pt x="219" y="7290"/>
                    <a:pt x="146" y="7329"/>
                    <a:pt x="73" y="7407"/>
                  </a:cubicBezTo>
                  <a:cubicBezTo>
                    <a:pt x="36" y="7446"/>
                    <a:pt x="0" y="7523"/>
                    <a:pt x="0" y="7562"/>
                  </a:cubicBezTo>
                  <a:cubicBezTo>
                    <a:pt x="0" y="7523"/>
                    <a:pt x="36" y="7640"/>
                    <a:pt x="109" y="7756"/>
                  </a:cubicBezTo>
                  <a:cubicBezTo>
                    <a:pt x="73" y="7717"/>
                    <a:pt x="109" y="7717"/>
                    <a:pt x="109" y="7756"/>
                  </a:cubicBezTo>
                  <a:close/>
                  <a:moveTo>
                    <a:pt x="7576" y="1590"/>
                  </a:moveTo>
                  <a:cubicBezTo>
                    <a:pt x="7795" y="1784"/>
                    <a:pt x="8013" y="1939"/>
                    <a:pt x="8232" y="2094"/>
                  </a:cubicBezTo>
                  <a:cubicBezTo>
                    <a:pt x="8341" y="2172"/>
                    <a:pt x="8451" y="2288"/>
                    <a:pt x="8596" y="2366"/>
                  </a:cubicBezTo>
                  <a:cubicBezTo>
                    <a:pt x="8742" y="2482"/>
                    <a:pt x="8888" y="2559"/>
                    <a:pt x="9033" y="2637"/>
                  </a:cubicBezTo>
                  <a:cubicBezTo>
                    <a:pt x="9179" y="2715"/>
                    <a:pt x="9325" y="2831"/>
                    <a:pt x="9470" y="2908"/>
                  </a:cubicBezTo>
                  <a:cubicBezTo>
                    <a:pt x="9616" y="2986"/>
                    <a:pt x="9762" y="3064"/>
                    <a:pt x="9871" y="3141"/>
                  </a:cubicBezTo>
                  <a:cubicBezTo>
                    <a:pt x="9980" y="3219"/>
                    <a:pt x="10126" y="3296"/>
                    <a:pt x="10235" y="3374"/>
                  </a:cubicBezTo>
                  <a:cubicBezTo>
                    <a:pt x="10381" y="3490"/>
                    <a:pt x="10527" y="3568"/>
                    <a:pt x="10673" y="3684"/>
                  </a:cubicBezTo>
                  <a:cubicBezTo>
                    <a:pt x="10818" y="3800"/>
                    <a:pt x="10964" y="3917"/>
                    <a:pt x="11146" y="4033"/>
                  </a:cubicBezTo>
                  <a:cubicBezTo>
                    <a:pt x="11292" y="4149"/>
                    <a:pt x="11437" y="4266"/>
                    <a:pt x="11583" y="4382"/>
                  </a:cubicBezTo>
                  <a:cubicBezTo>
                    <a:pt x="11656" y="4421"/>
                    <a:pt x="11729" y="4498"/>
                    <a:pt x="11802" y="4537"/>
                  </a:cubicBezTo>
                  <a:cubicBezTo>
                    <a:pt x="11875" y="4615"/>
                    <a:pt x="11947" y="4654"/>
                    <a:pt x="12057" y="4692"/>
                  </a:cubicBezTo>
                  <a:cubicBezTo>
                    <a:pt x="12384" y="4925"/>
                    <a:pt x="12712" y="5119"/>
                    <a:pt x="13040" y="5352"/>
                  </a:cubicBezTo>
                  <a:cubicBezTo>
                    <a:pt x="13186" y="5468"/>
                    <a:pt x="13368" y="5545"/>
                    <a:pt x="13514" y="5662"/>
                  </a:cubicBezTo>
                  <a:cubicBezTo>
                    <a:pt x="13659" y="5778"/>
                    <a:pt x="13841" y="5856"/>
                    <a:pt x="13987" y="5972"/>
                  </a:cubicBezTo>
                  <a:cubicBezTo>
                    <a:pt x="14060" y="6011"/>
                    <a:pt x="14133" y="6088"/>
                    <a:pt x="14206" y="6127"/>
                  </a:cubicBezTo>
                  <a:cubicBezTo>
                    <a:pt x="14497" y="6321"/>
                    <a:pt x="14825" y="6554"/>
                    <a:pt x="15116" y="6748"/>
                  </a:cubicBezTo>
                  <a:cubicBezTo>
                    <a:pt x="15298" y="6864"/>
                    <a:pt x="15481" y="6980"/>
                    <a:pt x="15663" y="7097"/>
                  </a:cubicBezTo>
                  <a:cubicBezTo>
                    <a:pt x="15808" y="7174"/>
                    <a:pt x="15954" y="7290"/>
                    <a:pt x="16100" y="7368"/>
                  </a:cubicBezTo>
                  <a:cubicBezTo>
                    <a:pt x="16428" y="7562"/>
                    <a:pt x="16719" y="7795"/>
                    <a:pt x="17047" y="7989"/>
                  </a:cubicBezTo>
                  <a:cubicBezTo>
                    <a:pt x="17193" y="8066"/>
                    <a:pt x="17338" y="8182"/>
                    <a:pt x="17520" y="8260"/>
                  </a:cubicBezTo>
                  <a:cubicBezTo>
                    <a:pt x="17666" y="8338"/>
                    <a:pt x="17848" y="8454"/>
                    <a:pt x="17994" y="8531"/>
                  </a:cubicBezTo>
                  <a:cubicBezTo>
                    <a:pt x="18176" y="8648"/>
                    <a:pt x="18395" y="8764"/>
                    <a:pt x="18577" y="8880"/>
                  </a:cubicBezTo>
                  <a:cubicBezTo>
                    <a:pt x="18722" y="8997"/>
                    <a:pt x="18868" y="9074"/>
                    <a:pt x="18977" y="9191"/>
                  </a:cubicBezTo>
                  <a:cubicBezTo>
                    <a:pt x="19123" y="9307"/>
                    <a:pt x="19269" y="9423"/>
                    <a:pt x="19415" y="9540"/>
                  </a:cubicBezTo>
                  <a:cubicBezTo>
                    <a:pt x="19560" y="9656"/>
                    <a:pt x="19706" y="9772"/>
                    <a:pt x="19852" y="9850"/>
                  </a:cubicBezTo>
                  <a:cubicBezTo>
                    <a:pt x="19997" y="9966"/>
                    <a:pt x="20143" y="10044"/>
                    <a:pt x="20289" y="10160"/>
                  </a:cubicBezTo>
                  <a:cubicBezTo>
                    <a:pt x="20398" y="10238"/>
                    <a:pt x="20507" y="10315"/>
                    <a:pt x="20580" y="10354"/>
                  </a:cubicBezTo>
                  <a:cubicBezTo>
                    <a:pt x="20653" y="10393"/>
                    <a:pt x="20726" y="10432"/>
                    <a:pt x="20762" y="10432"/>
                  </a:cubicBezTo>
                  <a:cubicBezTo>
                    <a:pt x="20726" y="11091"/>
                    <a:pt x="20689" y="11711"/>
                    <a:pt x="20653" y="12371"/>
                  </a:cubicBezTo>
                  <a:cubicBezTo>
                    <a:pt x="20617" y="12720"/>
                    <a:pt x="20617" y="13069"/>
                    <a:pt x="20617" y="13418"/>
                  </a:cubicBezTo>
                  <a:cubicBezTo>
                    <a:pt x="20617" y="13767"/>
                    <a:pt x="20617" y="14154"/>
                    <a:pt x="20617" y="14503"/>
                  </a:cubicBezTo>
                  <a:cubicBezTo>
                    <a:pt x="20617" y="14542"/>
                    <a:pt x="20617" y="14620"/>
                    <a:pt x="20617" y="14659"/>
                  </a:cubicBezTo>
                  <a:cubicBezTo>
                    <a:pt x="20580" y="15046"/>
                    <a:pt x="20580" y="15434"/>
                    <a:pt x="20544" y="15783"/>
                  </a:cubicBezTo>
                  <a:cubicBezTo>
                    <a:pt x="20544" y="16132"/>
                    <a:pt x="20507" y="16481"/>
                    <a:pt x="20507" y="16830"/>
                  </a:cubicBezTo>
                  <a:cubicBezTo>
                    <a:pt x="20507" y="17140"/>
                    <a:pt x="20507" y="17489"/>
                    <a:pt x="20507" y="17800"/>
                  </a:cubicBezTo>
                  <a:cubicBezTo>
                    <a:pt x="20507" y="18149"/>
                    <a:pt x="20507" y="18498"/>
                    <a:pt x="20507" y="18808"/>
                  </a:cubicBezTo>
                  <a:cubicBezTo>
                    <a:pt x="20507" y="19157"/>
                    <a:pt x="20544" y="19467"/>
                    <a:pt x="20544" y="19816"/>
                  </a:cubicBezTo>
                  <a:cubicBezTo>
                    <a:pt x="20544" y="19932"/>
                    <a:pt x="20544" y="20049"/>
                    <a:pt x="20544" y="20165"/>
                  </a:cubicBezTo>
                  <a:cubicBezTo>
                    <a:pt x="20434" y="20126"/>
                    <a:pt x="20362" y="20049"/>
                    <a:pt x="20252" y="20010"/>
                  </a:cubicBezTo>
                  <a:cubicBezTo>
                    <a:pt x="20179" y="19971"/>
                    <a:pt x="20107" y="19932"/>
                    <a:pt x="20034" y="19894"/>
                  </a:cubicBezTo>
                  <a:cubicBezTo>
                    <a:pt x="20034" y="19894"/>
                    <a:pt x="19997" y="19894"/>
                    <a:pt x="19997" y="19855"/>
                  </a:cubicBezTo>
                  <a:cubicBezTo>
                    <a:pt x="19888" y="19777"/>
                    <a:pt x="19815" y="19700"/>
                    <a:pt x="19706" y="19661"/>
                  </a:cubicBezTo>
                  <a:cubicBezTo>
                    <a:pt x="19524" y="19545"/>
                    <a:pt x="19342" y="19428"/>
                    <a:pt x="19123" y="19273"/>
                  </a:cubicBezTo>
                  <a:cubicBezTo>
                    <a:pt x="18941" y="19157"/>
                    <a:pt x="18759" y="18963"/>
                    <a:pt x="18613" y="18847"/>
                  </a:cubicBezTo>
                  <a:cubicBezTo>
                    <a:pt x="18431" y="18692"/>
                    <a:pt x="18249" y="18536"/>
                    <a:pt x="18067" y="18381"/>
                  </a:cubicBezTo>
                  <a:cubicBezTo>
                    <a:pt x="17848" y="18226"/>
                    <a:pt x="17630" y="18071"/>
                    <a:pt x="17411" y="17916"/>
                  </a:cubicBezTo>
                  <a:cubicBezTo>
                    <a:pt x="17229" y="17800"/>
                    <a:pt x="17010" y="17683"/>
                    <a:pt x="16792" y="17528"/>
                  </a:cubicBezTo>
                  <a:cubicBezTo>
                    <a:pt x="16428" y="17296"/>
                    <a:pt x="16063" y="17102"/>
                    <a:pt x="15736" y="16869"/>
                  </a:cubicBezTo>
                  <a:cubicBezTo>
                    <a:pt x="15371" y="16636"/>
                    <a:pt x="15007" y="16442"/>
                    <a:pt x="14679" y="16210"/>
                  </a:cubicBezTo>
                  <a:cubicBezTo>
                    <a:pt x="14279" y="15938"/>
                    <a:pt x="13914" y="15628"/>
                    <a:pt x="13514" y="15357"/>
                  </a:cubicBezTo>
                  <a:cubicBezTo>
                    <a:pt x="13295" y="15201"/>
                    <a:pt x="13040" y="15046"/>
                    <a:pt x="12822" y="14891"/>
                  </a:cubicBezTo>
                  <a:cubicBezTo>
                    <a:pt x="12603" y="14775"/>
                    <a:pt x="12384" y="14659"/>
                    <a:pt x="12166" y="14542"/>
                  </a:cubicBezTo>
                  <a:cubicBezTo>
                    <a:pt x="11838" y="14387"/>
                    <a:pt x="11474" y="14193"/>
                    <a:pt x="11146" y="13999"/>
                  </a:cubicBezTo>
                  <a:cubicBezTo>
                    <a:pt x="11073" y="13961"/>
                    <a:pt x="11000" y="13922"/>
                    <a:pt x="10964" y="13883"/>
                  </a:cubicBezTo>
                  <a:cubicBezTo>
                    <a:pt x="10818" y="13805"/>
                    <a:pt x="10673" y="13689"/>
                    <a:pt x="10527" y="13612"/>
                  </a:cubicBezTo>
                  <a:cubicBezTo>
                    <a:pt x="10345" y="13495"/>
                    <a:pt x="10163" y="13340"/>
                    <a:pt x="9980" y="13224"/>
                  </a:cubicBezTo>
                  <a:cubicBezTo>
                    <a:pt x="9762" y="13069"/>
                    <a:pt x="9543" y="12913"/>
                    <a:pt x="9325" y="12758"/>
                  </a:cubicBezTo>
                  <a:cubicBezTo>
                    <a:pt x="8924" y="12487"/>
                    <a:pt x="8487" y="12215"/>
                    <a:pt x="8050" y="11983"/>
                  </a:cubicBezTo>
                  <a:cubicBezTo>
                    <a:pt x="7686" y="11789"/>
                    <a:pt x="7358" y="11595"/>
                    <a:pt x="7030" y="11362"/>
                  </a:cubicBezTo>
                  <a:cubicBezTo>
                    <a:pt x="6848" y="11207"/>
                    <a:pt x="6629" y="11091"/>
                    <a:pt x="6447" y="10936"/>
                  </a:cubicBezTo>
                  <a:cubicBezTo>
                    <a:pt x="6265" y="10781"/>
                    <a:pt x="6083" y="10626"/>
                    <a:pt x="5901" y="10470"/>
                  </a:cubicBezTo>
                  <a:cubicBezTo>
                    <a:pt x="5719" y="10315"/>
                    <a:pt x="5537" y="10160"/>
                    <a:pt x="5318" y="10005"/>
                  </a:cubicBezTo>
                  <a:cubicBezTo>
                    <a:pt x="5099" y="9850"/>
                    <a:pt x="4881" y="9695"/>
                    <a:pt x="4662" y="9578"/>
                  </a:cubicBezTo>
                  <a:cubicBezTo>
                    <a:pt x="4444" y="9462"/>
                    <a:pt x="4262" y="9346"/>
                    <a:pt x="4043" y="9229"/>
                  </a:cubicBezTo>
                  <a:cubicBezTo>
                    <a:pt x="3825" y="9113"/>
                    <a:pt x="3606" y="8997"/>
                    <a:pt x="3388" y="8842"/>
                  </a:cubicBezTo>
                  <a:cubicBezTo>
                    <a:pt x="2987" y="8609"/>
                    <a:pt x="2586" y="8338"/>
                    <a:pt x="2149" y="8105"/>
                  </a:cubicBezTo>
                  <a:cubicBezTo>
                    <a:pt x="2040" y="8066"/>
                    <a:pt x="1931" y="7989"/>
                    <a:pt x="1858" y="7950"/>
                  </a:cubicBezTo>
                  <a:cubicBezTo>
                    <a:pt x="1785" y="7911"/>
                    <a:pt x="1712" y="7872"/>
                    <a:pt x="1639" y="7795"/>
                  </a:cubicBezTo>
                  <a:cubicBezTo>
                    <a:pt x="1566" y="7756"/>
                    <a:pt x="1493" y="7678"/>
                    <a:pt x="1421" y="7640"/>
                  </a:cubicBezTo>
                  <a:cubicBezTo>
                    <a:pt x="1421" y="7640"/>
                    <a:pt x="1421" y="7640"/>
                    <a:pt x="1421" y="7640"/>
                  </a:cubicBezTo>
                  <a:cubicBezTo>
                    <a:pt x="1712" y="7252"/>
                    <a:pt x="2003" y="6864"/>
                    <a:pt x="2295" y="6476"/>
                  </a:cubicBezTo>
                  <a:cubicBezTo>
                    <a:pt x="2586" y="6088"/>
                    <a:pt x="2914" y="5662"/>
                    <a:pt x="3205" y="5274"/>
                  </a:cubicBezTo>
                  <a:cubicBezTo>
                    <a:pt x="3424" y="5003"/>
                    <a:pt x="3642" y="4692"/>
                    <a:pt x="3861" y="4421"/>
                  </a:cubicBezTo>
                  <a:cubicBezTo>
                    <a:pt x="3970" y="4266"/>
                    <a:pt x="4116" y="4111"/>
                    <a:pt x="4225" y="3955"/>
                  </a:cubicBezTo>
                  <a:cubicBezTo>
                    <a:pt x="4553" y="3490"/>
                    <a:pt x="4917" y="3025"/>
                    <a:pt x="5245" y="2559"/>
                  </a:cubicBezTo>
                  <a:cubicBezTo>
                    <a:pt x="5573" y="2094"/>
                    <a:pt x="5901" y="1668"/>
                    <a:pt x="6229" y="1202"/>
                  </a:cubicBezTo>
                  <a:cubicBezTo>
                    <a:pt x="6338" y="1047"/>
                    <a:pt x="6447" y="892"/>
                    <a:pt x="6556" y="737"/>
                  </a:cubicBezTo>
                  <a:cubicBezTo>
                    <a:pt x="6666" y="814"/>
                    <a:pt x="6775" y="892"/>
                    <a:pt x="6921" y="970"/>
                  </a:cubicBezTo>
                  <a:cubicBezTo>
                    <a:pt x="7066" y="1086"/>
                    <a:pt x="7212" y="1163"/>
                    <a:pt x="7358" y="1280"/>
                  </a:cubicBezTo>
                  <a:cubicBezTo>
                    <a:pt x="7467" y="1357"/>
                    <a:pt x="7540" y="1396"/>
                    <a:pt x="7613" y="1474"/>
                  </a:cubicBezTo>
                  <a:cubicBezTo>
                    <a:pt x="7540" y="1551"/>
                    <a:pt x="7576" y="1590"/>
                    <a:pt x="7576" y="159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DDC419D9-F35F-45A9-8E2D-BF7F583A873A}"/>
                </a:ext>
              </a:extLst>
            </p:cNvPr>
            <p:cNvSpPr/>
            <p:nvPr/>
          </p:nvSpPr>
          <p:spPr>
            <a:xfrm>
              <a:off x="876299" y="1219200"/>
              <a:ext cx="986792" cy="856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7" extrusionOk="0">
                  <a:moveTo>
                    <a:pt x="139" y="6345"/>
                  </a:moveTo>
                  <a:cubicBezTo>
                    <a:pt x="167" y="6345"/>
                    <a:pt x="167" y="6377"/>
                    <a:pt x="195" y="6377"/>
                  </a:cubicBezTo>
                  <a:cubicBezTo>
                    <a:pt x="250" y="6409"/>
                    <a:pt x="306" y="6441"/>
                    <a:pt x="334" y="6505"/>
                  </a:cubicBezTo>
                  <a:cubicBezTo>
                    <a:pt x="417" y="6569"/>
                    <a:pt x="528" y="6665"/>
                    <a:pt x="612" y="6761"/>
                  </a:cubicBezTo>
                  <a:cubicBezTo>
                    <a:pt x="806" y="6953"/>
                    <a:pt x="1029" y="7113"/>
                    <a:pt x="1223" y="7305"/>
                  </a:cubicBezTo>
                  <a:cubicBezTo>
                    <a:pt x="1418" y="7465"/>
                    <a:pt x="1612" y="7625"/>
                    <a:pt x="1807" y="7785"/>
                  </a:cubicBezTo>
                  <a:cubicBezTo>
                    <a:pt x="2029" y="7945"/>
                    <a:pt x="2252" y="8137"/>
                    <a:pt x="2474" y="8297"/>
                  </a:cubicBezTo>
                  <a:cubicBezTo>
                    <a:pt x="2697" y="8457"/>
                    <a:pt x="2891" y="8649"/>
                    <a:pt x="3086" y="8809"/>
                  </a:cubicBezTo>
                  <a:cubicBezTo>
                    <a:pt x="3280" y="8969"/>
                    <a:pt x="3475" y="9129"/>
                    <a:pt x="3670" y="9289"/>
                  </a:cubicBezTo>
                  <a:cubicBezTo>
                    <a:pt x="3809" y="9385"/>
                    <a:pt x="3920" y="9481"/>
                    <a:pt x="4059" y="9577"/>
                  </a:cubicBezTo>
                  <a:cubicBezTo>
                    <a:pt x="4170" y="9673"/>
                    <a:pt x="4281" y="9737"/>
                    <a:pt x="4420" y="9801"/>
                  </a:cubicBezTo>
                  <a:cubicBezTo>
                    <a:pt x="4615" y="9929"/>
                    <a:pt x="4809" y="10057"/>
                    <a:pt x="5032" y="10185"/>
                  </a:cubicBezTo>
                  <a:cubicBezTo>
                    <a:pt x="5282" y="10345"/>
                    <a:pt x="5560" y="10537"/>
                    <a:pt x="5810" y="10697"/>
                  </a:cubicBezTo>
                  <a:cubicBezTo>
                    <a:pt x="6005" y="10857"/>
                    <a:pt x="6199" y="10985"/>
                    <a:pt x="6422" y="11145"/>
                  </a:cubicBezTo>
                  <a:cubicBezTo>
                    <a:pt x="6644" y="11305"/>
                    <a:pt x="6839" y="11465"/>
                    <a:pt x="7061" y="11593"/>
                  </a:cubicBezTo>
                  <a:cubicBezTo>
                    <a:pt x="7172" y="11657"/>
                    <a:pt x="7283" y="11753"/>
                    <a:pt x="7395" y="11817"/>
                  </a:cubicBezTo>
                  <a:cubicBezTo>
                    <a:pt x="7506" y="11881"/>
                    <a:pt x="7645" y="11977"/>
                    <a:pt x="7756" y="12041"/>
                  </a:cubicBezTo>
                  <a:cubicBezTo>
                    <a:pt x="7978" y="12169"/>
                    <a:pt x="8173" y="12297"/>
                    <a:pt x="8395" y="12425"/>
                  </a:cubicBezTo>
                  <a:cubicBezTo>
                    <a:pt x="8534" y="12521"/>
                    <a:pt x="8646" y="12585"/>
                    <a:pt x="8785" y="12681"/>
                  </a:cubicBezTo>
                  <a:cubicBezTo>
                    <a:pt x="8896" y="12745"/>
                    <a:pt x="8979" y="12809"/>
                    <a:pt x="9063" y="12873"/>
                  </a:cubicBezTo>
                  <a:cubicBezTo>
                    <a:pt x="9146" y="12937"/>
                    <a:pt x="9257" y="13001"/>
                    <a:pt x="9341" y="13097"/>
                  </a:cubicBezTo>
                  <a:cubicBezTo>
                    <a:pt x="9452" y="13193"/>
                    <a:pt x="9563" y="13289"/>
                    <a:pt x="9674" y="13385"/>
                  </a:cubicBezTo>
                  <a:cubicBezTo>
                    <a:pt x="9869" y="13545"/>
                    <a:pt x="10063" y="13705"/>
                    <a:pt x="10258" y="13865"/>
                  </a:cubicBezTo>
                  <a:cubicBezTo>
                    <a:pt x="10453" y="14025"/>
                    <a:pt x="10675" y="14185"/>
                    <a:pt x="10870" y="14345"/>
                  </a:cubicBezTo>
                  <a:cubicBezTo>
                    <a:pt x="11092" y="14505"/>
                    <a:pt x="11314" y="14665"/>
                    <a:pt x="11537" y="14857"/>
                  </a:cubicBezTo>
                  <a:cubicBezTo>
                    <a:pt x="11759" y="15017"/>
                    <a:pt x="11954" y="15177"/>
                    <a:pt x="12148" y="15337"/>
                  </a:cubicBezTo>
                  <a:cubicBezTo>
                    <a:pt x="12343" y="15497"/>
                    <a:pt x="12565" y="15657"/>
                    <a:pt x="12760" y="15817"/>
                  </a:cubicBezTo>
                  <a:cubicBezTo>
                    <a:pt x="12954" y="15977"/>
                    <a:pt x="13177" y="16137"/>
                    <a:pt x="13371" y="16297"/>
                  </a:cubicBezTo>
                  <a:cubicBezTo>
                    <a:pt x="13594" y="16457"/>
                    <a:pt x="13816" y="16617"/>
                    <a:pt x="14066" y="16745"/>
                  </a:cubicBezTo>
                  <a:cubicBezTo>
                    <a:pt x="14456" y="16969"/>
                    <a:pt x="14817" y="17225"/>
                    <a:pt x="15178" y="17481"/>
                  </a:cubicBezTo>
                  <a:cubicBezTo>
                    <a:pt x="15373" y="17641"/>
                    <a:pt x="15568" y="17801"/>
                    <a:pt x="15762" y="17961"/>
                  </a:cubicBezTo>
                  <a:cubicBezTo>
                    <a:pt x="15873" y="18057"/>
                    <a:pt x="15985" y="18121"/>
                    <a:pt x="16096" y="18217"/>
                  </a:cubicBezTo>
                  <a:cubicBezTo>
                    <a:pt x="16207" y="18281"/>
                    <a:pt x="16318" y="18377"/>
                    <a:pt x="16402" y="18441"/>
                  </a:cubicBezTo>
                  <a:cubicBezTo>
                    <a:pt x="16624" y="18601"/>
                    <a:pt x="16846" y="18729"/>
                    <a:pt x="17069" y="18889"/>
                  </a:cubicBezTo>
                  <a:cubicBezTo>
                    <a:pt x="17291" y="19017"/>
                    <a:pt x="17514" y="19145"/>
                    <a:pt x="17736" y="19305"/>
                  </a:cubicBezTo>
                  <a:cubicBezTo>
                    <a:pt x="18070" y="19529"/>
                    <a:pt x="18403" y="19753"/>
                    <a:pt x="18737" y="19977"/>
                  </a:cubicBezTo>
                  <a:cubicBezTo>
                    <a:pt x="18903" y="20073"/>
                    <a:pt x="19070" y="20201"/>
                    <a:pt x="19237" y="20297"/>
                  </a:cubicBezTo>
                  <a:cubicBezTo>
                    <a:pt x="19320" y="20361"/>
                    <a:pt x="19404" y="20393"/>
                    <a:pt x="19487" y="20457"/>
                  </a:cubicBezTo>
                  <a:cubicBezTo>
                    <a:pt x="19543" y="20489"/>
                    <a:pt x="19626" y="20553"/>
                    <a:pt x="19682" y="20585"/>
                  </a:cubicBezTo>
                  <a:cubicBezTo>
                    <a:pt x="19849" y="20713"/>
                    <a:pt x="20015" y="20841"/>
                    <a:pt x="20182" y="20937"/>
                  </a:cubicBezTo>
                  <a:cubicBezTo>
                    <a:pt x="20266" y="21001"/>
                    <a:pt x="20349" y="21033"/>
                    <a:pt x="20432" y="21097"/>
                  </a:cubicBezTo>
                  <a:cubicBezTo>
                    <a:pt x="20516" y="21129"/>
                    <a:pt x="20599" y="21161"/>
                    <a:pt x="20655" y="21193"/>
                  </a:cubicBezTo>
                  <a:cubicBezTo>
                    <a:pt x="20738" y="21225"/>
                    <a:pt x="20822" y="21257"/>
                    <a:pt x="20905" y="21289"/>
                  </a:cubicBezTo>
                  <a:cubicBezTo>
                    <a:pt x="20961" y="21321"/>
                    <a:pt x="21044" y="21353"/>
                    <a:pt x="21100" y="21385"/>
                  </a:cubicBezTo>
                  <a:cubicBezTo>
                    <a:pt x="21183" y="21417"/>
                    <a:pt x="21239" y="21449"/>
                    <a:pt x="21322" y="21481"/>
                  </a:cubicBezTo>
                  <a:cubicBezTo>
                    <a:pt x="21350" y="21513"/>
                    <a:pt x="21405" y="21513"/>
                    <a:pt x="21433" y="21545"/>
                  </a:cubicBezTo>
                  <a:cubicBezTo>
                    <a:pt x="21461" y="21545"/>
                    <a:pt x="21517" y="21577"/>
                    <a:pt x="21544" y="21577"/>
                  </a:cubicBezTo>
                  <a:cubicBezTo>
                    <a:pt x="21572" y="21577"/>
                    <a:pt x="21572" y="21577"/>
                    <a:pt x="21600" y="21577"/>
                  </a:cubicBezTo>
                  <a:cubicBezTo>
                    <a:pt x="21600" y="21545"/>
                    <a:pt x="21572" y="21513"/>
                    <a:pt x="21572" y="21481"/>
                  </a:cubicBezTo>
                  <a:cubicBezTo>
                    <a:pt x="21572" y="21449"/>
                    <a:pt x="21572" y="21385"/>
                    <a:pt x="21572" y="21353"/>
                  </a:cubicBezTo>
                  <a:cubicBezTo>
                    <a:pt x="21572" y="21353"/>
                    <a:pt x="21572" y="21353"/>
                    <a:pt x="21572" y="21353"/>
                  </a:cubicBezTo>
                  <a:cubicBezTo>
                    <a:pt x="21572" y="21321"/>
                    <a:pt x="21572" y="21289"/>
                    <a:pt x="21572" y="21225"/>
                  </a:cubicBezTo>
                  <a:cubicBezTo>
                    <a:pt x="21572" y="21193"/>
                    <a:pt x="21572" y="21161"/>
                    <a:pt x="21572" y="21129"/>
                  </a:cubicBezTo>
                  <a:cubicBezTo>
                    <a:pt x="21572" y="21129"/>
                    <a:pt x="21572" y="21129"/>
                    <a:pt x="21572" y="21097"/>
                  </a:cubicBezTo>
                  <a:cubicBezTo>
                    <a:pt x="21572" y="21033"/>
                    <a:pt x="21572" y="20969"/>
                    <a:pt x="21572" y="20905"/>
                  </a:cubicBezTo>
                  <a:cubicBezTo>
                    <a:pt x="21572" y="20905"/>
                    <a:pt x="21544" y="20905"/>
                    <a:pt x="21544" y="20905"/>
                  </a:cubicBezTo>
                  <a:cubicBezTo>
                    <a:pt x="21544" y="20809"/>
                    <a:pt x="21544" y="20713"/>
                    <a:pt x="21544" y="20617"/>
                  </a:cubicBezTo>
                  <a:cubicBezTo>
                    <a:pt x="21544" y="20041"/>
                    <a:pt x="21544" y="19465"/>
                    <a:pt x="21572" y="18921"/>
                  </a:cubicBezTo>
                  <a:cubicBezTo>
                    <a:pt x="21572" y="18345"/>
                    <a:pt x="21572" y="17737"/>
                    <a:pt x="21572" y="17161"/>
                  </a:cubicBezTo>
                  <a:cubicBezTo>
                    <a:pt x="21572" y="16905"/>
                    <a:pt x="21572" y="16681"/>
                    <a:pt x="21572" y="16425"/>
                  </a:cubicBezTo>
                  <a:cubicBezTo>
                    <a:pt x="21572" y="16137"/>
                    <a:pt x="21572" y="15817"/>
                    <a:pt x="21572" y="15529"/>
                  </a:cubicBezTo>
                  <a:cubicBezTo>
                    <a:pt x="21572" y="15209"/>
                    <a:pt x="21572" y="14889"/>
                    <a:pt x="21572" y="14601"/>
                  </a:cubicBezTo>
                  <a:cubicBezTo>
                    <a:pt x="21572" y="14505"/>
                    <a:pt x="21572" y="14409"/>
                    <a:pt x="21572" y="14281"/>
                  </a:cubicBezTo>
                  <a:cubicBezTo>
                    <a:pt x="21572" y="14185"/>
                    <a:pt x="21572" y="14089"/>
                    <a:pt x="21572" y="13993"/>
                  </a:cubicBezTo>
                  <a:cubicBezTo>
                    <a:pt x="21572" y="13929"/>
                    <a:pt x="21572" y="13897"/>
                    <a:pt x="21572" y="13833"/>
                  </a:cubicBezTo>
                  <a:cubicBezTo>
                    <a:pt x="21544" y="13545"/>
                    <a:pt x="21544" y="13289"/>
                    <a:pt x="21517" y="13001"/>
                  </a:cubicBezTo>
                  <a:cubicBezTo>
                    <a:pt x="21517" y="12905"/>
                    <a:pt x="21489" y="12841"/>
                    <a:pt x="21489" y="12745"/>
                  </a:cubicBezTo>
                  <a:cubicBezTo>
                    <a:pt x="21489" y="12745"/>
                    <a:pt x="21489" y="12745"/>
                    <a:pt x="21461" y="12745"/>
                  </a:cubicBezTo>
                  <a:cubicBezTo>
                    <a:pt x="21461" y="12713"/>
                    <a:pt x="21461" y="12681"/>
                    <a:pt x="21461" y="12649"/>
                  </a:cubicBezTo>
                  <a:cubicBezTo>
                    <a:pt x="21461" y="12649"/>
                    <a:pt x="21489" y="12617"/>
                    <a:pt x="21489" y="12617"/>
                  </a:cubicBezTo>
                  <a:cubicBezTo>
                    <a:pt x="21489" y="12617"/>
                    <a:pt x="21489" y="12617"/>
                    <a:pt x="21489" y="12617"/>
                  </a:cubicBezTo>
                  <a:cubicBezTo>
                    <a:pt x="21489" y="12617"/>
                    <a:pt x="21489" y="12585"/>
                    <a:pt x="21461" y="12585"/>
                  </a:cubicBezTo>
                  <a:cubicBezTo>
                    <a:pt x="21461" y="12585"/>
                    <a:pt x="21461" y="12585"/>
                    <a:pt x="21461" y="12585"/>
                  </a:cubicBezTo>
                  <a:cubicBezTo>
                    <a:pt x="21461" y="12521"/>
                    <a:pt x="21433" y="12489"/>
                    <a:pt x="21378" y="12457"/>
                  </a:cubicBezTo>
                  <a:cubicBezTo>
                    <a:pt x="21322" y="12393"/>
                    <a:pt x="21266" y="12361"/>
                    <a:pt x="21211" y="12297"/>
                  </a:cubicBezTo>
                  <a:cubicBezTo>
                    <a:pt x="21127" y="12233"/>
                    <a:pt x="21072" y="12169"/>
                    <a:pt x="21016" y="12137"/>
                  </a:cubicBezTo>
                  <a:cubicBezTo>
                    <a:pt x="20988" y="12137"/>
                    <a:pt x="20988" y="12105"/>
                    <a:pt x="20961" y="12105"/>
                  </a:cubicBezTo>
                  <a:cubicBezTo>
                    <a:pt x="20822" y="11977"/>
                    <a:pt x="20655" y="11817"/>
                    <a:pt x="20516" y="11689"/>
                  </a:cubicBezTo>
                  <a:cubicBezTo>
                    <a:pt x="20349" y="11561"/>
                    <a:pt x="20154" y="11401"/>
                    <a:pt x="19960" y="11305"/>
                  </a:cubicBezTo>
                  <a:cubicBezTo>
                    <a:pt x="19793" y="11209"/>
                    <a:pt x="19598" y="11113"/>
                    <a:pt x="19432" y="11017"/>
                  </a:cubicBezTo>
                  <a:cubicBezTo>
                    <a:pt x="19265" y="10921"/>
                    <a:pt x="19098" y="10825"/>
                    <a:pt x="18931" y="10697"/>
                  </a:cubicBezTo>
                  <a:cubicBezTo>
                    <a:pt x="18848" y="10633"/>
                    <a:pt x="18764" y="10569"/>
                    <a:pt x="18653" y="10537"/>
                  </a:cubicBezTo>
                  <a:cubicBezTo>
                    <a:pt x="18570" y="10473"/>
                    <a:pt x="18459" y="10441"/>
                    <a:pt x="18375" y="10377"/>
                  </a:cubicBezTo>
                  <a:cubicBezTo>
                    <a:pt x="18264" y="10313"/>
                    <a:pt x="18125" y="10249"/>
                    <a:pt x="18014" y="10185"/>
                  </a:cubicBezTo>
                  <a:cubicBezTo>
                    <a:pt x="17930" y="10121"/>
                    <a:pt x="17819" y="10057"/>
                    <a:pt x="17736" y="9993"/>
                  </a:cubicBezTo>
                  <a:cubicBezTo>
                    <a:pt x="17569" y="9865"/>
                    <a:pt x="17402" y="9737"/>
                    <a:pt x="17263" y="9609"/>
                  </a:cubicBezTo>
                  <a:cubicBezTo>
                    <a:pt x="16930" y="9353"/>
                    <a:pt x="16596" y="9065"/>
                    <a:pt x="16235" y="8841"/>
                  </a:cubicBezTo>
                  <a:cubicBezTo>
                    <a:pt x="16040" y="8713"/>
                    <a:pt x="15818" y="8585"/>
                    <a:pt x="15623" y="8489"/>
                  </a:cubicBezTo>
                  <a:cubicBezTo>
                    <a:pt x="15345" y="8265"/>
                    <a:pt x="15067" y="8041"/>
                    <a:pt x="14761" y="7817"/>
                  </a:cubicBezTo>
                  <a:cubicBezTo>
                    <a:pt x="14622" y="7689"/>
                    <a:pt x="14456" y="7593"/>
                    <a:pt x="14317" y="7465"/>
                  </a:cubicBezTo>
                  <a:cubicBezTo>
                    <a:pt x="14150" y="7337"/>
                    <a:pt x="13983" y="7209"/>
                    <a:pt x="13816" y="7081"/>
                  </a:cubicBezTo>
                  <a:cubicBezTo>
                    <a:pt x="13788" y="7049"/>
                    <a:pt x="13761" y="7017"/>
                    <a:pt x="13733" y="7017"/>
                  </a:cubicBezTo>
                  <a:cubicBezTo>
                    <a:pt x="13677" y="6985"/>
                    <a:pt x="13622" y="6921"/>
                    <a:pt x="13566" y="6889"/>
                  </a:cubicBezTo>
                  <a:cubicBezTo>
                    <a:pt x="13483" y="6825"/>
                    <a:pt x="13427" y="6761"/>
                    <a:pt x="13344" y="6697"/>
                  </a:cubicBezTo>
                  <a:cubicBezTo>
                    <a:pt x="13205" y="6569"/>
                    <a:pt x="13066" y="6441"/>
                    <a:pt x="12927" y="6345"/>
                  </a:cubicBezTo>
                  <a:cubicBezTo>
                    <a:pt x="12760" y="6185"/>
                    <a:pt x="12565" y="6057"/>
                    <a:pt x="12398" y="5897"/>
                  </a:cubicBezTo>
                  <a:cubicBezTo>
                    <a:pt x="12315" y="5833"/>
                    <a:pt x="12232" y="5769"/>
                    <a:pt x="12176" y="5705"/>
                  </a:cubicBezTo>
                  <a:cubicBezTo>
                    <a:pt x="12093" y="5641"/>
                    <a:pt x="12009" y="5577"/>
                    <a:pt x="11926" y="5513"/>
                  </a:cubicBezTo>
                  <a:cubicBezTo>
                    <a:pt x="11842" y="5449"/>
                    <a:pt x="11787" y="5417"/>
                    <a:pt x="11703" y="5353"/>
                  </a:cubicBezTo>
                  <a:cubicBezTo>
                    <a:pt x="11620" y="5289"/>
                    <a:pt x="11537" y="5225"/>
                    <a:pt x="11453" y="5193"/>
                  </a:cubicBezTo>
                  <a:cubicBezTo>
                    <a:pt x="11370" y="5129"/>
                    <a:pt x="11259" y="5065"/>
                    <a:pt x="11175" y="5001"/>
                  </a:cubicBezTo>
                  <a:cubicBezTo>
                    <a:pt x="11092" y="4937"/>
                    <a:pt x="11008" y="4873"/>
                    <a:pt x="10925" y="4809"/>
                  </a:cubicBezTo>
                  <a:cubicBezTo>
                    <a:pt x="10925" y="4809"/>
                    <a:pt x="10925" y="4809"/>
                    <a:pt x="10897" y="4809"/>
                  </a:cubicBezTo>
                  <a:cubicBezTo>
                    <a:pt x="10730" y="4681"/>
                    <a:pt x="10591" y="4553"/>
                    <a:pt x="10425" y="4425"/>
                  </a:cubicBezTo>
                  <a:cubicBezTo>
                    <a:pt x="10286" y="4297"/>
                    <a:pt x="10147" y="4201"/>
                    <a:pt x="9980" y="4073"/>
                  </a:cubicBezTo>
                  <a:cubicBezTo>
                    <a:pt x="9813" y="3945"/>
                    <a:pt x="9674" y="3817"/>
                    <a:pt x="9507" y="3689"/>
                  </a:cubicBezTo>
                  <a:cubicBezTo>
                    <a:pt x="9341" y="3561"/>
                    <a:pt x="9202" y="3433"/>
                    <a:pt x="9035" y="3305"/>
                  </a:cubicBezTo>
                  <a:cubicBezTo>
                    <a:pt x="8951" y="3241"/>
                    <a:pt x="8840" y="3177"/>
                    <a:pt x="8757" y="3113"/>
                  </a:cubicBezTo>
                  <a:cubicBezTo>
                    <a:pt x="8673" y="3049"/>
                    <a:pt x="8590" y="2985"/>
                    <a:pt x="8507" y="2921"/>
                  </a:cubicBezTo>
                  <a:cubicBezTo>
                    <a:pt x="8340" y="2825"/>
                    <a:pt x="8201" y="2697"/>
                    <a:pt x="8034" y="2601"/>
                  </a:cubicBezTo>
                  <a:cubicBezTo>
                    <a:pt x="7812" y="2441"/>
                    <a:pt x="7561" y="2281"/>
                    <a:pt x="7311" y="2121"/>
                  </a:cubicBezTo>
                  <a:cubicBezTo>
                    <a:pt x="7033" y="1897"/>
                    <a:pt x="6755" y="1705"/>
                    <a:pt x="6477" y="1513"/>
                  </a:cubicBezTo>
                  <a:cubicBezTo>
                    <a:pt x="6477" y="1513"/>
                    <a:pt x="6449" y="1481"/>
                    <a:pt x="6449" y="1481"/>
                  </a:cubicBezTo>
                  <a:cubicBezTo>
                    <a:pt x="6422" y="1449"/>
                    <a:pt x="6366" y="1417"/>
                    <a:pt x="6338" y="1417"/>
                  </a:cubicBezTo>
                  <a:cubicBezTo>
                    <a:pt x="6060" y="1225"/>
                    <a:pt x="5782" y="1001"/>
                    <a:pt x="5504" y="777"/>
                  </a:cubicBezTo>
                  <a:cubicBezTo>
                    <a:pt x="5337" y="649"/>
                    <a:pt x="5171" y="521"/>
                    <a:pt x="5004" y="425"/>
                  </a:cubicBezTo>
                  <a:cubicBezTo>
                    <a:pt x="4920" y="361"/>
                    <a:pt x="4837" y="297"/>
                    <a:pt x="4754" y="233"/>
                  </a:cubicBezTo>
                  <a:cubicBezTo>
                    <a:pt x="4698" y="201"/>
                    <a:pt x="4642" y="169"/>
                    <a:pt x="4587" y="105"/>
                  </a:cubicBezTo>
                  <a:cubicBezTo>
                    <a:pt x="4531" y="73"/>
                    <a:pt x="4476" y="41"/>
                    <a:pt x="4420" y="9"/>
                  </a:cubicBezTo>
                  <a:cubicBezTo>
                    <a:pt x="4420" y="9"/>
                    <a:pt x="4420" y="9"/>
                    <a:pt x="4420" y="9"/>
                  </a:cubicBezTo>
                  <a:cubicBezTo>
                    <a:pt x="4337" y="-23"/>
                    <a:pt x="4253" y="41"/>
                    <a:pt x="4170" y="105"/>
                  </a:cubicBezTo>
                  <a:cubicBezTo>
                    <a:pt x="4142" y="137"/>
                    <a:pt x="4114" y="201"/>
                    <a:pt x="4114" y="233"/>
                  </a:cubicBezTo>
                  <a:cubicBezTo>
                    <a:pt x="4114" y="297"/>
                    <a:pt x="4114" y="329"/>
                    <a:pt x="4114" y="393"/>
                  </a:cubicBezTo>
                  <a:cubicBezTo>
                    <a:pt x="4114" y="425"/>
                    <a:pt x="4142" y="457"/>
                    <a:pt x="4142" y="457"/>
                  </a:cubicBezTo>
                  <a:cubicBezTo>
                    <a:pt x="4003" y="649"/>
                    <a:pt x="3864" y="841"/>
                    <a:pt x="3753" y="1033"/>
                  </a:cubicBezTo>
                  <a:cubicBezTo>
                    <a:pt x="3530" y="1353"/>
                    <a:pt x="3308" y="1705"/>
                    <a:pt x="3086" y="2025"/>
                  </a:cubicBezTo>
                  <a:cubicBezTo>
                    <a:pt x="2975" y="2185"/>
                    <a:pt x="2863" y="2377"/>
                    <a:pt x="2752" y="2537"/>
                  </a:cubicBezTo>
                  <a:cubicBezTo>
                    <a:pt x="2697" y="2601"/>
                    <a:pt x="2641" y="2697"/>
                    <a:pt x="2585" y="2761"/>
                  </a:cubicBezTo>
                  <a:cubicBezTo>
                    <a:pt x="2530" y="2857"/>
                    <a:pt x="2446" y="2921"/>
                    <a:pt x="2391" y="3017"/>
                  </a:cubicBezTo>
                  <a:cubicBezTo>
                    <a:pt x="2141" y="3369"/>
                    <a:pt x="1863" y="3689"/>
                    <a:pt x="1612" y="4041"/>
                  </a:cubicBezTo>
                  <a:cubicBezTo>
                    <a:pt x="1501" y="4201"/>
                    <a:pt x="1362" y="4393"/>
                    <a:pt x="1251" y="4553"/>
                  </a:cubicBezTo>
                  <a:cubicBezTo>
                    <a:pt x="1112" y="4745"/>
                    <a:pt x="1001" y="4937"/>
                    <a:pt x="862" y="5129"/>
                  </a:cubicBezTo>
                  <a:cubicBezTo>
                    <a:pt x="695" y="5353"/>
                    <a:pt x="528" y="5577"/>
                    <a:pt x="389" y="5801"/>
                  </a:cubicBezTo>
                  <a:cubicBezTo>
                    <a:pt x="389" y="5801"/>
                    <a:pt x="361" y="5769"/>
                    <a:pt x="361" y="5769"/>
                  </a:cubicBezTo>
                  <a:cubicBezTo>
                    <a:pt x="334" y="5769"/>
                    <a:pt x="306" y="5737"/>
                    <a:pt x="306" y="5737"/>
                  </a:cubicBezTo>
                  <a:cubicBezTo>
                    <a:pt x="222" y="5737"/>
                    <a:pt x="167" y="5737"/>
                    <a:pt x="111" y="5801"/>
                  </a:cubicBezTo>
                  <a:cubicBezTo>
                    <a:pt x="83" y="5833"/>
                    <a:pt x="56" y="5865"/>
                    <a:pt x="28" y="5929"/>
                  </a:cubicBezTo>
                  <a:cubicBezTo>
                    <a:pt x="0" y="5993"/>
                    <a:pt x="0" y="6025"/>
                    <a:pt x="0" y="6089"/>
                  </a:cubicBezTo>
                  <a:cubicBezTo>
                    <a:pt x="0" y="6121"/>
                    <a:pt x="28" y="6217"/>
                    <a:pt x="56" y="6249"/>
                  </a:cubicBezTo>
                  <a:cubicBezTo>
                    <a:pt x="111" y="6281"/>
                    <a:pt x="111" y="6313"/>
                    <a:pt x="139" y="6345"/>
                  </a:cubicBezTo>
                  <a:close/>
                  <a:moveTo>
                    <a:pt x="20766" y="12585"/>
                  </a:moveTo>
                  <a:cubicBezTo>
                    <a:pt x="20766" y="12809"/>
                    <a:pt x="20766" y="13033"/>
                    <a:pt x="20766" y="13257"/>
                  </a:cubicBezTo>
                  <a:cubicBezTo>
                    <a:pt x="20766" y="13545"/>
                    <a:pt x="20766" y="13801"/>
                    <a:pt x="20766" y="14089"/>
                  </a:cubicBezTo>
                  <a:cubicBezTo>
                    <a:pt x="20766" y="14441"/>
                    <a:pt x="20766" y="14793"/>
                    <a:pt x="20766" y="15113"/>
                  </a:cubicBezTo>
                  <a:cubicBezTo>
                    <a:pt x="20766" y="15497"/>
                    <a:pt x="20794" y="15849"/>
                    <a:pt x="20822" y="16233"/>
                  </a:cubicBezTo>
                  <a:cubicBezTo>
                    <a:pt x="20849" y="16585"/>
                    <a:pt x="20849" y="16969"/>
                    <a:pt x="20877" y="17321"/>
                  </a:cubicBezTo>
                  <a:cubicBezTo>
                    <a:pt x="20877" y="17513"/>
                    <a:pt x="20877" y="17705"/>
                    <a:pt x="20877" y="17929"/>
                  </a:cubicBezTo>
                  <a:cubicBezTo>
                    <a:pt x="20877" y="18089"/>
                    <a:pt x="20877" y="18249"/>
                    <a:pt x="20877" y="18409"/>
                  </a:cubicBezTo>
                  <a:cubicBezTo>
                    <a:pt x="20877" y="18409"/>
                    <a:pt x="20877" y="18409"/>
                    <a:pt x="20877" y="18441"/>
                  </a:cubicBezTo>
                  <a:cubicBezTo>
                    <a:pt x="20877" y="18473"/>
                    <a:pt x="20877" y="18473"/>
                    <a:pt x="20877" y="18505"/>
                  </a:cubicBezTo>
                  <a:cubicBezTo>
                    <a:pt x="20877" y="18473"/>
                    <a:pt x="20877" y="18473"/>
                    <a:pt x="20877" y="18441"/>
                  </a:cubicBezTo>
                  <a:cubicBezTo>
                    <a:pt x="20877" y="18793"/>
                    <a:pt x="20849" y="19113"/>
                    <a:pt x="20822" y="19465"/>
                  </a:cubicBezTo>
                  <a:cubicBezTo>
                    <a:pt x="20794" y="19849"/>
                    <a:pt x="20794" y="20201"/>
                    <a:pt x="20794" y="20585"/>
                  </a:cubicBezTo>
                  <a:cubicBezTo>
                    <a:pt x="20794" y="20585"/>
                    <a:pt x="20794" y="20617"/>
                    <a:pt x="20794" y="20617"/>
                  </a:cubicBezTo>
                  <a:cubicBezTo>
                    <a:pt x="20766" y="20617"/>
                    <a:pt x="20738" y="20585"/>
                    <a:pt x="20738" y="20585"/>
                  </a:cubicBezTo>
                  <a:cubicBezTo>
                    <a:pt x="20655" y="20553"/>
                    <a:pt x="20599" y="20521"/>
                    <a:pt x="20516" y="20457"/>
                  </a:cubicBezTo>
                  <a:cubicBezTo>
                    <a:pt x="20432" y="20425"/>
                    <a:pt x="20377" y="20361"/>
                    <a:pt x="20321" y="20329"/>
                  </a:cubicBezTo>
                  <a:cubicBezTo>
                    <a:pt x="20238" y="20265"/>
                    <a:pt x="20182" y="20233"/>
                    <a:pt x="20099" y="20169"/>
                  </a:cubicBezTo>
                  <a:cubicBezTo>
                    <a:pt x="19988" y="20105"/>
                    <a:pt x="19904" y="20009"/>
                    <a:pt x="19793" y="19945"/>
                  </a:cubicBezTo>
                  <a:cubicBezTo>
                    <a:pt x="19682" y="19881"/>
                    <a:pt x="19598" y="19817"/>
                    <a:pt x="19487" y="19753"/>
                  </a:cubicBezTo>
                  <a:cubicBezTo>
                    <a:pt x="19487" y="19753"/>
                    <a:pt x="19459" y="19753"/>
                    <a:pt x="19459" y="19721"/>
                  </a:cubicBezTo>
                  <a:cubicBezTo>
                    <a:pt x="19293" y="19593"/>
                    <a:pt x="19154" y="19497"/>
                    <a:pt x="18987" y="19369"/>
                  </a:cubicBezTo>
                  <a:cubicBezTo>
                    <a:pt x="18792" y="19241"/>
                    <a:pt x="18598" y="19113"/>
                    <a:pt x="18403" y="18985"/>
                  </a:cubicBezTo>
                  <a:cubicBezTo>
                    <a:pt x="18070" y="18761"/>
                    <a:pt x="17764" y="18569"/>
                    <a:pt x="17458" y="18345"/>
                  </a:cubicBezTo>
                  <a:cubicBezTo>
                    <a:pt x="17347" y="18249"/>
                    <a:pt x="17236" y="18185"/>
                    <a:pt x="17124" y="18089"/>
                  </a:cubicBezTo>
                  <a:cubicBezTo>
                    <a:pt x="17013" y="17993"/>
                    <a:pt x="16902" y="17897"/>
                    <a:pt x="16819" y="17801"/>
                  </a:cubicBezTo>
                  <a:cubicBezTo>
                    <a:pt x="16707" y="17705"/>
                    <a:pt x="16624" y="17609"/>
                    <a:pt x="16513" y="17513"/>
                  </a:cubicBezTo>
                  <a:cubicBezTo>
                    <a:pt x="16429" y="17417"/>
                    <a:pt x="16318" y="17353"/>
                    <a:pt x="16207" y="17257"/>
                  </a:cubicBezTo>
                  <a:cubicBezTo>
                    <a:pt x="16179" y="17225"/>
                    <a:pt x="16124" y="17193"/>
                    <a:pt x="16096" y="17161"/>
                  </a:cubicBezTo>
                  <a:cubicBezTo>
                    <a:pt x="16040" y="17097"/>
                    <a:pt x="15985" y="17065"/>
                    <a:pt x="15929" y="17001"/>
                  </a:cubicBezTo>
                  <a:cubicBezTo>
                    <a:pt x="15873" y="16969"/>
                    <a:pt x="15846" y="16937"/>
                    <a:pt x="15790" y="16905"/>
                  </a:cubicBezTo>
                  <a:cubicBezTo>
                    <a:pt x="15734" y="16873"/>
                    <a:pt x="15707" y="16841"/>
                    <a:pt x="15651" y="16809"/>
                  </a:cubicBezTo>
                  <a:cubicBezTo>
                    <a:pt x="15540" y="16745"/>
                    <a:pt x="15429" y="16649"/>
                    <a:pt x="15317" y="16585"/>
                  </a:cubicBezTo>
                  <a:cubicBezTo>
                    <a:pt x="14900" y="16265"/>
                    <a:pt x="14483" y="15945"/>
                    <a:pt x="14039" y="15625"/>
                  </a:cubicBezTo>
                  <a:cubicBezTo>
                    <a:pt x="13844" y="15465"/>
                    <a:pt x="13622" y="15305"/>
                    <a:pt x="13427" y="15145"/>
                  </a:cubicBezTo>
                  <a:cubicBezTo>
                    <a:pt x="13316" y="15081"/>
                    <a:pt x="13232" y="14985"/>
                    <a:pt x="13121" y="14921"/>
                  </a:cubicBezTo>
                  <a:cubicBezTo>
                    <a:pt x="13010" y="14825"/>
                    <a:pt x="12899" y="14761"/>
                    <a:pt x="12788" y="14665"/>
                  </a:cubicBezTo>
                  <a:cubicBezTo>
                    <a:pt x="12537" y="14505"/>
                    <a:pt x="12315" y="14313"/>
                    <a:pt x="12065" y="14153"/>
                  </a:cubicBezTo>
                  <a:cubicBezTo>
                    <a:pt x="11815" y="13993"/>
                    <a:pt x="11564" y="13801"/>
                    <a:pt x="11314" y="13641"/>
                  </a:cubicBezTo>
                  <a:cubicBezTo>
                    <a:pt x="11203" y="13577"/>
                    <a:pt x="11092" y="13481"/>
                    <a:pt x="11009" y="13417"/>
                  </a:cubicBezTo>
                  <a:cubicBezTo>
                    <a:pt x="10981" y="13385"/>
                    <a:pt x="10953" y="13353"/>
                    <a:pt x="10925" y="13353"/>
                  </a:cubicBezTo>
                  <a:cubicBezTo>
                    <a:pt x="10842" y="13289"/>
                    <a:pt x="10786" y="13225"/>
                    <a:pt x="10703" y="13193"/>
                  </a:cubicBezTo>
                  <a:cubicBezTo>
                    <a:pt x="10619" y="13129"/>
                    <a:pt x="10508" y="13033"/>
                    <a:pt x="10425" y="12969"/>
                  </a:cubicBezTo>
                  <a:cubicBezTo>
                    <a:pt x="10341" y="12905"/>
                    <a:pt x="10230" y="12809"/>
                    <a:pt x="10119" y="12745"/>
                  </a:cubicBezTo>
                  <a:cubicBezTo>
                    <a:pt x="9897" y="12585"/>
                    <a:pt x="9702" y="12425"/>
                    <a:pt x="9480" y="12265"/>
                  </a:cubicBezTo>
                  <a:cubicBezTo>
                    <a:pt x="9257" y="12105"/>
                    <a:pt x="9035" y="11977"/>
                    <a:pt x="8840" y="11849"/>
                  </a:cubicBezTo>
                  <a:cubicBezTo>
                    <a:pt x="8284" y="11497"/>
                    <a:pt x="7728" y="11145"/>
                    <a:pt x="7200" y="10761"/>
                  </a:cubicBezTo>
                  <a:cubicBezTo>
                    <a:pt x="7117" y="10697"/>
                    <a:pt x="7033" y="10633"/>
                    <a:pt x="6950" y="10569"/>
                  </a:cubicBezTo>
                  <a:cubicBezTo>
                    <a:pt x="6839" y="10505"/>
                    <a:pt x="6755" y="10409"/>
                    <a:pt x="6644" y="10345"/>
                  </a:cubicBezTo>
                  <a:cubicBezTo>
                    <a:pt x="6422" y="10185"/>
                    <a:pt x="6199" y="9993"/>
                    <a:pt x="5977" y="9833"/>
                  </a:cubicBezTo>
                  <a:cubicBezTo>
                    <a:pt x="5921" y="9801"/>
                    <a:pt x="5866" y="9769"/>
                    <a:pt x="5810" y="9705"/>
                  </a:cubicBezTo>
                  <a:cubicBezTo>
                    <a:pt x="5754" y="9673"/>
                    <a:pt x="5699" y="9641"/>
                    <a:pt x="5615" y="9577"/>
                  </a:cubicBezTo>
                  <a:cubicBezTo>
                    <a:pt x="5588" y="9577"/>
                    <a:pt x="5560" y="9545"/>
                    <a:pt x="5560" y="9545"/>
                  </a:cubicBezTo>
                  <a:cubicBezTo>
                    <a:pt x="5504" y="9513"/>
                    <a:pt x="5449" y="9481"/>
                    <a:pt x="5421" y="9449"/>
                  </a:cubicBezTo>
                  <a:cubicBezTo>
                    <a:pt x="5171" y="9289"/>
                    <a:pt x="4920" y="9097"/>
                    <a:pt x="4670" y="8937"/>
                  </a:cubicBezTo>
                  <a:cubicBezTo>
                    <a:pt x="4531" y="8841"/>
                    <a:pt x="4420" y="8745"/>
                    <a:pt x="4281" y="8649"/>
                  </a:cubicBezTo>
                  <a:cubicBezTo>
                    <a:pt x="4142" y="8553"/>
                    <a:pt x="4003" y="8425"/>
                    <a:pt x="3864" y="8329"/>
                  </a:cubicBezTo>
                  <a:cubicBezTo>
                    <a:pt x="3725" y="8233"/>
                    <a:pt x="3558" y="8105"/>
                    <a:pt x="3419" y="8009"/>
                  </a:cubicBezTo>
                  <a:cubicBezTo>
                    <a:pt x="3280" y="7913"/>
                    <a:pt x="3141" y="7817"/>
                    <a:pt x="3030" y="7721"/>
                  </a:cubicBezTo>
                  <a:cubicBezTo>
                    <a:pt x="2863" y="7593"/>
                    <a:pt x="2724" y="7497"/>
                    <a:pt x="2558" y="7369"/>
                  </a:cubicBezTo>
                  <a:cubicBezTo>
                    <a:pt x="2419" y="7273"/>
                    <a:pt x="2252" y="7145"/>
                    <a:pt x="2085" y="7049"/>
                  </a:cubicBezTo>
                  <a:cubicBezTo>
                    <a:pt x="1835" y="6857"/>
                    <a:pt x="1612" y="6665"/>
                    <a:pt x="1362" y="6473"/>
                  </a:cubicBezTo>
                  <a:cubicBezTo>
                    <a:pt x="1307" y="6409"/>
                    <a:pt x="1223" y="6377"/>
                    <a:pt x="1168" y="6313"/>
                  </a:cubicBezTo>
                  <a:cubicBezTo>
                    <a:pt x="1334" y="6057"/>
                    <a:pt x="1501" y="5833"/>
                    <a:pt x="1668" y="5577"/>
                  </a:cubicBezTo>
                  <a:cubicBezTo>
                    <a:pt x="1751" y="5449"/>
                    <a:pt x="1863" y="5289"/>
                    <a:pt x="1946" y="5161"/>
                  </a:cubicBezTo>
                  <a:cubicBezTo>
                    <a:pt x="2029" y="5033"/>
                    <a:pt x="2113" y="4905"/>
                    <a:pt x="2196" y="4777"/>
                  </a:cubicBezTo>
                  <a:cubicBezTo>
                    <a:pt x="2252" y="4713"/>
                    <a:pt x="2280" y="4649"/>
                    <a:pt x="2335" y="4585"/>
                  </a:cubicBezTo>
                  <a:cubicBezTo>
                    <a:pt x="2558" y="4233"/>
                    <a:pt x="2780" y="3913"/>
                    <a:pt x="3002" y="3561"/>
                  </a:cubicBezTo>
                  <a:cubicBezTo>
                    <a:pt x="3253" y="3209"/>
                    <a:pt x="3475" y="2825"/>
                    <a:pt x="3725" y="2473"/>
                  </a:cubicBezTo>
                  <a:cubicBezTo>
                    <a:pt x="4087" y="1961"/>
                    <a:pt x="4448" y="1417"/>
                    <a:pt x="4809" y="905"/>
                  </a:cubicBezTo>
                  <a:cubicBezTo>
                    <a:pt x="4948" y="1033"/>
                    <a:pt x="5087" y="1161"/>
                    <a:pt x="5226" y="1289"/>
                  </a:cubicBezTo>
                  <a:cubicBezTo>
                    <a:pt x="5365" y="1417"/>
                    <a:pt x="5504" y="1577"/>
                    <a:pt x="5671" y="1673"/>
                  </a:cubicBezTo>
                  <a:cubicBezTo>
                    <a:pt x="5838" y="1801"/>
                    <a:pt x="6005" y="1929"/>
                    <a:pt x="6199" y="2057"/>
                  </a:cubicBezTo>
                  <a:cubicBezTo>
                    <a:pt x="6310" y="2121"/>
                    <a:pt x="6422" y="2185"/>
                    <a:pt x="6533" y="2281"/>
                  </a:cubicBezTo>
                  <a:cubicBezTo>
                    <a:pt x="6644" y="2345"/>
                    <a:pt x="6755" y="2409"/>
                    <a:pt x="6839" y="2505"/>
                  </a:cubicBezTo>
                  <a:cubicBezTo>
                    <a:pt x="7033" y="2633"/>
                    <a:pt x="7228" y="2761"/>
                    <a:pt x="7422" y="2889"/>
                  </a:cubicBezTo>
                  <a:cubicBezTo>
                    <a:pt x="7589" y="3017"/>
                    <a:pt x="7728" y="3145"/>
                    <a:pt x="7895" y="3273"/>
                  </a:cubicBezTo>
                  <a:cubicBezTo>
                    <a:pt x="8062" y="3401"/>
                    <a:pt x="8201" y="3529"/>
                    <a:pt x="8368" y="3657"/>
                  </a:cubicBezTo>
                  <a:cubicBezTo>
                    <a:pt x="8451" y="3721"/>
                    <a:pt x="8534" y="3785"/>
                    <a:pt x="8618" y="3849"/>
                  </a:cubicBezTo>
                  <a:cubicBezTo>
                    <a:pt x="8701" y="3913"/>
                    <a:pt x="8812" y="3977"/>
                    <a:pt x="8896" y="4073"/>
                  </a:cubicBezTo>
                  <a:cubicBezTo>
                    <a:pt x="9063" y="4201"/>
                    <a:pt x="9229" y="4297"/>
                    <a:pt x="9396" y="4425"/>
                  </a:cubicBezTo>
                  <a:cubicBezTo>
                    <a:pt x="9396" y="4425"/>
                    <a:pt x="9424" y="4425"/>
                    <a:pt x="9424" y="4457"/>
                  </a:cubicBezTo>
                  <a:cubicBezTo>
                    <a:pt x="9563" y="4585"/>
                    <a:pt x="9730" y="4681"/>
                    <a:pt x="9869" y="4809"/>
                  </a:cubicBezTo>
                  <a:cubicBezTo>
                    <a:pt x="10036" y="4937"/>
                    <a:pt x="10175" y="5065"/>
                    <a:pt x="10341" y="5193"/>
                  </a:cubicBezTo>
                  <a:cubicBezTo>
                    <a:pt x="10480" y="5321"/>
                    <a:pt x="10619" y="5449"/>
                    <a:pt x="10786" y="5577"/>
                  </a:cubicBezTo>
                  <a:cubicBezTo>
                    <a:pt x="10870" y="5641"/>
                    <a:pt x="10925" y="5705"/>
                    <a:pt x="11009" y="5769"/>
                  </a:cubicBezTo>
                  <a:cubicBezTo>
                    <a:pt x="11036" y="5801"/>
                    <a:pt x="11092" y="5833"/>
                    <a:pt x="11120" y="5865"/>
                  </a:cubicBezTo>
                  <a:cubicBezTo>
                    <a:pt x="11175" y="5929"/>
                    <a:pt x="11259" y="5961"/>
                    <a:pt x="11314" y="6025"/>
                  </a:cubicBezTo>
                  <a:cubicBezTo>
                    <a:pt x="11481" y="6153"/>
                    <a:pt x="11676" y="6281"/>
                    <a:pt x="11842" y="6409"/>
                  </a:cubicBezTo>
                  <a:cubicBezTo>
                    <a:pt x="11926" y="6473"/>
                    <a:pt x="12009" y="6537"/>
                    <a:pt x="12120" y="6569"/>
                  </a:cubicBezTo>
                  <a:cubicBezTo>
                    <a:pt x="12287" y="6665"/>
                    <a:pt x="12426" y="6793"/>
                    <a:pt x="12593" y="6921"/>
                  </a:cubicBezTo>
                  <a:cubicBezTo>
                    <a:pt x="12760" y="7049"/>
                    <a:pt x="12927" y="7177"/>
                    <a:pt x="13066" y="7273"/>
                  </a:cubicBezTo>
                  <a:cubicBezTo>
                    <a:pt x="13232" y="7401"/>
                    <a:pt x="13399" y="7529"/>
                    <a:pt x="13566" y="7657"/>
                  </a:cubicBezTo>
                  <a:cubicBezTo>
                    <a:pt x="13733" y="7785"/>
                    <a:pt x="13900" y="7913"/>
                    <a:pt x="14066" y="8041"/>
                  </a:cubicBezTo>
                  <a:cubicBezTo>
                    <a:pt x="14261" y="8169"/>
                    <a:pt x="14428" y="8329"/>
                    <a:pt x="14622" y="8457"/>
                  </a:cubicBezTo>
                  <a:cubicBezTo>
                    <a:pt x="14761" y="8553"/>
                    <a:pt x="14928" y="8649"/>
                    <a:pt x="15095" y="8745"/>
                  </a:cubicBezTo>
                  <a:cubicBezTo>
                    <a:pt x="15123" y="8745"/>
                    <a:pt x="15151" y="8777"/>
                    <a:pt x="15178" y="8777"/>
                  </a:cubicBezTo>
                  <a:cubicBezTo>
                    <a:pt x="15262" y="8841"/>
                    <a:pt x="15345" y="8873"/>
                    <a:pt x="15401" y="8937"/>
                  </a:cubicBezTo>
                  <a:cubicBezTo>
                    <a:pt x="15568" y="9065"/>
                    <a:pt x="15762" y="9161"/>
                    <a:pt x="15929" y="9289"/>
                  </a:cubicBezTo>
                  <a:cubicBezTo>
                    <a:pt x="16096" y="9417"/>
                    <a:pt x="16290" y="9513"/>
                    <a:pt x="16457" y="9641"/>
                  </a:cubicBezTo>
                  <a:cubicBezTo>
                    <a:pt x="16791" y="9897"/>
                    <a:pt x="17124" y="10121"/>
                    <a:pt x="17458" y="10377"/>
                  </a:cubicBezTo>
                  <a:cubicBezTo>
                    <a:pt x="17569" y="10441"/>
                    <a:pt x="17653" y="10505"/>
                    <a:pt x="17764" y="10569"/>
                  </a:cubicBezTo>
                  <a:cubicBezTo>
                    <a:pt x="17847" y="10633"/>
                    <a:pt x="17903" y="10665"/>
                    <a:pt x="17986" y="10729"/>
                  </a:cubicBezTo>
                  <a:cubicBezTo>
                    <a:pt x="18153" y="10857"/>
                    <a:pt x="18320" y="10985"/>
                    <a:pt x="18486" y="11081"/>
                  </a:cubicBezTo>
                  <a:cubicBezTo>
                    <a:pt x="18820" y="11305"/>
                    <a:pt x="19154" y="11497"/>
                    <a:pt x="19487" y="11689"/>
                  </a:cubicBezTo>
                  <a:cubicBezTo>
                    <a:pt x="19821" y="11881"/>
                    <a:pt x="20127" y="12073"/>
                    <a:pt x="20432" y="12297"/>
                  </a:cubicBezTo>
                  <a:cubicBezTo>
                    <a:pt x="20571" y="12393"/>
                    <a:pt x="20710" y="12489"/>
                    <a:pt x="20849" y="12617"/>
                  </a:cubicBezTo>
                  <a:cubicBezTo>
                    <a:pt x="20766" y="12585"/>
                    <a:pt x="20766" y="12585"/>
                    <a:pt x="20766" y="12585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81A989D6-36D7-43E8-9FC4-6F8A1370F188}"/>
                </a:ext>
              </a:extLst>
            </p:cNvPr>
            <p:cNvSpPr/>
            <p:nvPr/>
          </p:nvSpPr>
          <p:spPr>
            <a:xfrm>
              <a:off x="685800" y="1498600"/>
              <a:ext cx="1182370" cy="932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extrusionOk="0">
                  <a:moveTo>
                    <a:pt x="21577" y="14655"/>
                  </a:moveTo>
                  <a:cubicBezTo>
                    <a:pt x="21577" y="14626"/>
                    <a:pt x="21577" y="14596"/>
                    <a:pt x="21554" y="14596"/>
                  </a:cubicBezTo>
                  <a:cubicBezTo>
                    <a:pt x="21554" y="14567"/>
                    <a:pt x="21554" y="14537"/>
                    <a:pt x="21531" y="14508"/>
                  </a:cubicBezTo>
                  <a:cubicBezTo>
                    <a:pt x="21461" y="14478"/>
                    <a:pt x="21392" y="14449"/>
                    <a:pt x="21345" y="14420"/>
                  </a:cubicBezTo>
                  <a:cubicBezTo>
                    <a:pt x="21160" y="14331"/>
                    <a:pt x="20951" y="14214"/>
                    <a:pt x="20766" y="14096"/>
                  </a:cubicBezTo>
                  <a:cubicBezTo>
                    <a:pt x="20673" y="14037"/>
                    <a:pt x="20604" y="13978"/>
                    <a:pt x="20511" y="13949"/>
                  </a:cubicBezTo>
                  <a:cubicBezTo>
                    <a:pt x="20465" y="13919"/>
                    <a:pt x="20395" y="13860"/>
                    <a:pt x="20349" y="13831"/>
                  </a:cubicBezTo>
                  <a:cubicBezTo>
                    <a:pt x="20186" y="13684"/>
                    <a:pt x="20001" y="13537"/>
                    <a:pt x="19839" y="13419"/>
                  </a:cubicBezTo>
                  <a:cubicBezTo>
                    <a:pt x="19653" y="13272"/>
                    <a:pt x="19445" y="13125"/>
                    <a:pt x="19259" y="12978"/>
                  </a:cubicBezTo>
                  <a:cubicBezTo>
                    <a:pt x="18889" y="12683"/>
                    <a:pt x="18518" y="12419"/>
                    <a:pt x="18124" y="12154"/>
                  </a:cubicBezTo>
                  <a:cubicBezTo>
                    <a:pt x="17730" y="11889"/>
                    <a:pt x="17359" y="11624"/>
                    <a:pt x="16988" y="11330"/>
                  </a:cubicBezTo>
                  <a:cubicBezTo>
                    <a:pt x="16803" y="11183"/>
                    <a:pt x="16641" y="11035"/>
                    <a:pt x="16455" y="10918"/>
                  </a:cubicBezTo>
                  <a:cubicBezTo>
                    <a:pt x="16270" y="10771"/>
                    <a:pt x="16084" y="10623"/>
                    <a:pt x="15899" y="10506"/>
                  </a:cubicBezTo>
                  <a:cubicBezTo>
                    <a:pt x="15876" y="10506"/>
                    <a:pt x="15876" y="10476"/>
                    <a:pt x="15853" y="10476"/>
                  </a:cubicBezTo>
                  <a:cubicBezTo>
                    <a:pt x="15737" y="10388"/>
                    <a:pt x="15621" y="10300"/>
                    <a:pt x="15505" y="10211"/>
                  </a:cubicBezTo>
                  <a:cubicBezTo>
                    <a:pt x="15459" y="10182"/>
                    <a:pt x="15412" y="10153"/>
                    <a:pt x="15366" y="10094"/>
                  </a:cubicBezTo>
                  <a:cubicBezTo>
                    <a:pt x="15273" y="10005"/>
                    <a:pt x="15180" y="9947"/>
                    <a:pt x="15088" y="9858"/>
                  </a:cubicBezTo>
                  <a:cubicBezTo>
                    <a:pt x="14995" y="9799"/>
                    <a:pt x="14925" y="9711"/>
                    <a:pt x="14833" y="9623"/>
                  </a:cubicBezTo>
                  <a:cubicBezTo>
                    <a:pt x="14671" y="9476"/>
                    <a:pt x="14508" y="9329"/>
                    <a:pt x="14369" y="9181"/>
                  </a:cubicBezTo>
                  <a:cubicBezTo>
                    <a:pt x="14300" y="9123"/>
                    <a:pt x="14207" y="9034"/>
                    <a:pt x="14138" y="8975"/>
                  </a:cubicBezTo>
                  <a:cubicBezTo>
                    <a:pt x="14045" y="8887"/>
                    <a:pt x="13952" y="8799"/>
                    <a:pt x="13836" y="8740"/>
                  </a:cubicBezTo>
                  <a:cubicBezTo>
                    <a:pt x="13744" y="8652"/>
                    <a:pt x="13651" y="8593"/>
                    <a:pt x="13535" y="8505"/>
                  </a:cubicBezTo>
                  <a:cubicBezTo>
                    <a:pt x="13442" y="8446"/>
                    <a:pt x="13350" y="8357"/>
                    <a:pt x="13257" y="8299"/>
                  </a:cubicBezTo>
                  <a:cubicBezTo>
                    <a:pt x="13118" y="8210"/>
                    <a:pt x="12979" y="8093"/>
                    <a:pt x="12840" y="8004"/>
                  </a:cubicBezTo>
                  <a:cubicBezTo>
                    <a:pt x="12770" y="7946"/>
                    <a:pt x="12701" y="7916"/>
                    <a:pt x="12631" y="7857"/>
                  </a:cubicBezTo>
                  <a:cubicBezTo>
                    <a:pt x="12562" y="7798"/>
                    <a:pt x="12492" y="7740"/>
                    <a:pt x="12399" y="7681"/>
                  </a:cubicBezTo>
                  <a:cubicBezTo>
                    <a:pt x="12052" y="7386"/>
                    <a:pt x="11704" y="7092"/>
                    <a:pt x="11356" y="6798"/>
                  </a:cubicBezTo>
                  <a:cubicBezTo>
                    <a:pt x="11264" y="6739"/>
                    <a:pt x="11194" y="6651"/>
                    <a:pt x="11101" y="6592"/>
                  </a:cubicBezTo>
                  <a:cubicBezTo>
                    <a:pt x="11009" y="6504"/>
                    <a:pt x="10916" y="6445"/>
                    <a:pt x="10823" y="6356"/>
                  </a:cubicBezTo>
                  <a:cubicBezTo>
                    <a:pt x="10638" y="6209"/>
                    <a:pt x="10476" y="6092"/>
                    <a:pt x="10290" y="5944"/>
                  </a:cubicBezTo>
                  <a:cubicBezTo>
                    <a:pt x="10105" y="5797"/>
                    <a:pt x="9919" y="5650"/>
                    <a:pt x="9734" y="5503"/>
                  </a:cubicBezTo>
                  <a:cubicBezTo>
                    <a:pt x="9665" y="5444"/>
                    <a:pt x="9572" y="5385"/>
                    <a:pt x="9502" y="5326"/>
                  </a:cubicBezTo>
                  <a:cubicBezTo>
                    <a:pt x="9410" y="5268"/>
                    <a:pt x="9340" y="5179"/>
                    <a:pt x="9247" y="5120"/>
                  </a:cubicBezTo>
                  <a:cubicBezTo>
                    <a:pt x="9155" y="5032"/>
                    <a:pt x="9062" y="4973"/>
                    <a:pt x="8992" y="4885"/>
                  </a:cubicBezTo>
                  <a:cubicBezTo>
                    <a:pt x="8946" y="4856"/>
                    <a:pt x="8900" y="4797"/>
                    <a:pt x="8853" y="4767"/>
                  </a:cubicBezTo>
                  <a:cubicBezTo>
                    <a:pt x="8807" y="4738"/>
                    <a:pt x="8784" y="4708"/>
                    <a:pt x="8738" y="4650"/>
                  </a:cubicBezTo>
                  <a:cubicBezTo>
                    <a:pt x="8645" y="4561"/>
                    <a:pt x="8552" y="4502"/>
                    <a:pt x="8459" y="4414"/>
                  </a:cubicBezTo>
                  <a:cubicBezTo>
                    <a:pt x="8367" y="4355"/>
                    <a:pt x="8297" y="4296"/>
                    <a:pt x="8204" y="4208"/>
                  </a:cubicBezTo>
                  <a:cubicBezTo>
                    <a:pt x="8135" y="4149"/>
                    <a:pt x="8065" y="4120"/>
                    <a:pt x="8019" y="4061"/>
                  </a:cubicBezTo>
                  <a:cubicBezTo>
                    <a:pt x="7880" y="3943"/>
                    <a:pt x="7718" y="3826"/>
                    <a:pt x="7579" y="3678"/>
                  </a:cubicBezTo>
                  <a:cubicBezTo>
                    <a:pt x="7393" y="3531"/>
                    <a:pt x="7231" y="3355"/>
                    <a:pt x="7046" y="3208"/>
                  </a:cubicBezTo>
                  <a:cubicBezTo>
                    <a:pt x="6883" y="3060"/>
                    <a:pt x="6721" y="2884"/>
                    <a:pt x="6559" y="2737"/>
                  </a:cubicBezTo>
                  <a:cubicBezTo>
                    <a:pt x="6466" y="2648"/>
                    <a:pt x="6374" y="2560"/>
                    <a:pt x="6281" y="2472"/>
                  </a:cubicBezTo>
                  <a:cubicBezTo>
                    <a:pt x="6188" y="2384"/>
                    <a:pt x="6095" y="2325"/>
                    <a:pt x="6026" y="2237"/>
                  </a:cubicBezTo>
                  <a:cubicBezTo>
                    <a:pt x="5841" y="2089"/>
                    <a:pt x="5678" y="1942"/>
                    <a:pt x="5493" y="1795"/>
                  </a:cubicBezTo>
                  <a:cubicBezTo>
                    <a:pt x="5354" y="1677"/>
                    <a:pt x="5238" y="1589"/>
                    <a:pt x="5099" y="1471"/>
                  </a:cubicBezTo>
                  <a:cubicBezTo>
                    <a:pt x="4960" y="1354"/>
                    <a:pt x="4821" y="1236"/>
                    <a:pt x="4682" y="1118"/>
                  </a:cubicBezTo>
                  <a:cubicBezTo>
                    <a:pt x="4519" y="971"/>
                    <a:pt x="4357" y="824"/>
                    <a:pt x="4172" y="677"/>
                  </a:cubicBezTo>
                  <a:cubicBezTo>
                    <a:pt x="4010" y="559"/>
                    <a:pt x="3847" y="441"/>
                    <a:pt x="3685" y="324"/>
                  </a:cubicBezTo>
                  <a:cubicBezTo>
                    <a:pt x="3616" y="265"/>
                    <a:pt x="3546" y="235"/>
                    <a:pt x="3453" y="177"/>
                  </a:cubicBezTo>
                  <a:cubicBezTo>
                    <a:pt x="3407" y="147"/>
                    <a:pt x="3361" y="118"/>
                    <a:pt x="3338" y="88"/>
                  </a:cubicBezTo>
                  <a:cubicBezTo>
                    <a:pt x="3314" y="88"/>
                    <a:pt x="3314" y="59"/>
                    <a:pt x="3291" y="59"/>
                  </a:cubicBezTo>
                  <a:cubicBezTo>
                    <a:pt x="3268" y="59"/>
                    <a:pt x="3245" y="29"/>
                    <a:pt x="3245" y="29"/>
                  </a:cubicBezTo>
                  <a:cubicBezTo>
                    <a:pt x="3222" y="29"/>
                    <a:pt x="3198" y="0"/>
                    <a:pt x="3175" y="0"/>
                  </a:cubicBezTo>
                  <a:cubicBezTo>
                    <a:pt x="3152" y="0"/>
                    <a:pt x="3129" y="0"/>
                    <a:pt x="3106" y="0"/>
                  </a:cubicBezTo>
                  <a:cubicBezTo>
                    <a:pt x="3059" y="0"/>
                    <a:pt x="3036" y="29"/>
                    <a:pt x="2990" y="59"/>
                  </a:cubicBezTo>
                  <a:cubicBezTo>
                    <a:pt x="2967" y="88"/>
                    <a:pt x="2920" y="118"/>
                    <a:pt x="2920" y="177"/>
                  </a:cubicBezTo>
                  <a:cubicBezTo>
                    <a:pt x="2897" y="235"/>
                    <a:pt x="2897" y="265"/>
                    <a:pt x="2897" y="324"/>
                  </a:cubicBezTo>
                  <a:cubicBezTo>
                    <a:pt x="2897" y="383"/>
                    <a:pt x="2920" y="412"/>
                    <a:pt x="2944" y="441"/>
                  </a:cubicBezTo>
                  <a:cubicBezTo>
                    <a:pt x="2920" y="500"/>
                    <a:pt x="2897" y="530"/>
                    <a:pt x="2874" y="589"/>
                  </a:cubicBezTo>
                  <a:cubicBezTo>
                    <a:pt x="2758" y="853"/>
                    <a:pt x="2642" y="1089"/>
                    <a:pt x="2503" y="1354"/>
                  </a:cubicBezTo>
                  <a:cubicBezTo>
                    <a:pt x="2341" y="1677"/>
                    <a:pt x="2156" y="2031"/>
                    <a:pt x="1970" y="2354"/>
                  </a:cubicBezTo>
                  <a:cubicBezTo>
                    <a:pt x="1877" y="2501"/>
                    <a:pt x="1785" y="2649"/>
                    <a:pt x="1715" y="2825"/>
                  </a:cubicBezTo>
                  <a:cubicBezTo>
                    <a:pt x="1622" y="2972"/>
                    <a:pt x="1553" y="3119"/>
                    <a:pt x="1460" y="3266"/>
                  </a:cubicBezTo>
                  <a:cubicBezTo>
                    <a:pt x="1298" y="3590"/>
                    <a:pt x="1136" y="3914"/>
                    <a:pt x="950" y="4238"/>
                  </a:cubicBezTo>
                  <a:cubicBezTo>
                    <a:pt x="881" y="4385"/>
                    <a:pt x="788" y="4532"/>
                    <a:pt x="695" y="4679"/>
                  </a:cubicBezTo>
                  <a:cubicBezTo>
                    <a:pt x="649" y="4767"/>
                    <a:pt x="603" y="4826"/>
                    <a:pt x="556" y="4914"/>
                  </a:cubicBezTo>
                  <a:cubicBezTo>
                    <a:pt x="510" y="5003"/>
                    <a:pt x="464" y="5062"/>
                    <a:pt x="417" y="5150"/>
                  </a:cubicBezTo>
                  <a:cubicBezTo>
                    <a:pt x="348" y="5297"/>
                    <a:pt x="278" y="5444"/>
                    <a:pt x="209" y="5562"/>
                  </a:cubicBezTo>
                  <a:cubicBezTo>
                    <a:pt x="162" y="5650"/>
                    <a:pt x="116" y="5709"/>
                    <a:pt x="93" y="5797"/>
                  </a:cubicBezTo>
                  <a:cubicBezTo>
                    <a:pt x="93" y="5827"/>
                    <a:pt x="70" y="5827"/>
                    <a:pt x="70" y="5856"/>
                  </a:cubicBezTo>
                  <a:cubicBezTo>
                    <a:pt x="70" y="5886"/>
                    <a:pt x="47" y="5886"/>
                    <a:pt x="47" y="5915"/>
                  </a:cubicBezTo>
                  <a:cubicBezTo>
                    <a:pt x="23" y="5974"/>
                    <a:pt x="23" y="6062"/>
                    <a:pt x="23" y="6121"/>
                  </a:cubicBezTo>
                  <a:cubicBezTo>
                    <a:pt x="-23" y="6239"/>
                    <a:pt x="0" y="6356"/>
                    <a:pt x="93" y="6445"/>
                  </a:cubicBezTo>
                  <a:cubicBezTo>
                    <a:pt x="116" y="6474"/>
                    <a:pt x="139" y="6474"/>
                    <a:pt x="162" y="6504"/>
                  </a:cubicBezTo>
                  <a:cubicBezTo>
                    <a:pt x="209" y="6533"/>
                    <a:pt x="232" y="6562"/>
                    <a:pt x="255" y="6592"/>
                  </a:cubicBezTo>
                  <a:cubicBezTo>
                    <a:pt x="348" y="6680"/>
                    <a:pt x="464" y="6768"/>
                    <a:pt x="556" y="6857"/>
                  </a:cubicBezTo>
                  <a:cubicBezTo>
                    <a:pt x="649" y="6945"/>
                    <a:pt x="742" y="7004"/>
                    <a:pt x="858" y="7063"/>
                  </a:cubicBezTo>
                  <a:cubicBezTo>
                    <a:pt x="950" y="7122"/>
                    <a:pt x="1043" y="7210"/>
                    <a:pt x="1136" y="7269"/>
                  </a:cubicBezTo>
                  <a:cubicBezTo>
                    <a:pt x="1252" y="7357"/>
                    <a:pt x="1344" y="7416"/>
                    <a:pt x="1460" y="7504"/>
                  </a:cubicBezTo>
                  <a:cubicBezTo>
                    <a:pt x="1553" y="7592"/>
                    <a:pt x="1669" y="7651"/>
                    <a:pt x="1762" y="7710"/>
                  </a:cubicBezTo>
                  <a:cubicBezTo>
                    <a:pt x="1808" y="7740"/>
                    <a:pt x="1877" y="7769"/>
                    <a:pt x="1924" y="7828"/>
                  </a:cubicBezTo>
                  <a:cubicBezTo>
                    <a:pt x="2086" y="8004"/>
                    <a:pt x="2248" y="8181"/>
                    <a:pt x="2410" y="8328"/>
                  </a:cubicBezTo>
                  <a:cubicBezTo>
                    <a:pt x="2526" y="8446"/>
                    <a:pt x="2642" y="8534"/>
                    <a:pt x="2758" y="8622"/>
                  </a:cubicBezTo>
                  <a:cubicBezTo>
                    <a:pt x="2851" y="8711"/>
                    <a:pt x="2944" y="8769"/>
                    <a:pt x="3059" y="8828"/>
                  </a:cubicBezTo>
                  <a:cubicBezTo>
                    <a:pt x="3152" y="8887"/>
                    <a:pt x="3268" y="8975"/>
                    <a:pt x="3361" y="9034"/>
                  </a:cubicBezTo>
                  <a:cubicBezTo>
                    <a:pt x="3477" y="9123"/>
                    <a:pt x="3569" y="9181"/>
                    <a:pt x="3685" y="9270"/>
                  </a:cubicBezTo>
                  <a:cubicBezTo>
                    <a:pt x="3732" y="9299"/>
                    <a:pt x="3778" y="9358"/>
                    <a:pt x="3824" y="9387"/>
                  </a:cubicBezTo>
                  <a:cubicBezTo>
                    <a:pt x="3824" y="9387"/>
                    <a:pt x="3824" y="9387"/>
                    <a:pt x="3824" y="9387"/>
                  </a:cubicBezTo>
                  <a:cubicBezTo>
                    <a:pt x="3824" y="9387"/>
                    <a:pt x="3824" y="9387"/>
                    <a:pt x="3847" y="9387"/>
                  </a:cubicBezTo>
                  <a:cubicBezTo>
                    <a:pt x="3871" y="9417"/>
                    <a:pt x="3894" y="9417"/>
                    <a:pt x="3917" y="9446"/>
                  </a:cubicBezTo>
                  <a:cubicBezTo>
                    <a:pt x="4010" y="9535"/>
                    <a:pt x="4126" y="9623"/>
                    <a:pt x="4218" y="9711"/>
                  </a:cubicBezTo>
                  <a:cubicBezTo>
                    <a:pt x="4311" y="9799"/>
                    <a:pt x="4404" y="9888"/>
                    <a:pt x="4496" y="9976"/>
                  </a:cubicBezTo>
                  <a:cubicBezTo>
                    <a:pt x="4612" y="10064"/>
                    <a:pt x="4728" y="10182"/>
                    <a:pt x="4844" y="10270"/>
                  </a:cubicBezTo>
                  <a:cubicBezTo>
                    <a:pt x="4960" y="10359"/>
                    <a:pt x="5076" y="10417"/>
                    <a:pt x="5168" y="10506"/>
                  </a:cubicBezTo>
                  <a:cubicBezTo>
                    <a:pt x="5377" y="10653"/>
                    <a:pt x="5609" y="10771"/>
                    <a:pt x="5817" y="10888"/>
                  </a:cubicBezTo>
                  <a:cubicBezTo>
                    <a:pt x="6049" y="11006"/>
                    <a:pt x="6258" y="11124"/>
                    <a:pt x="6489" y="11271"/>
                  </a:cubicBezTo>
                  <a:cubicBezTo>
                    <a:pt x="6582" y="11330"/>
                    <a:pt x="6652" y="11389"/>
                    <a:pt x="6744" y="11447"/>
                  </a:cubicBezTo>
                  <a:cubicBezTo>
                    <a:pt x="6907" y="11565"/>
                    <a:pt x="7069" y="11712"/>
                    <a:pt x="7231" y="11830"/>
                  </a:cubicBezTo>
                  <a:cubicBezTo>
                    <a:pt x="7370" y="11948"/>
                    <a:pt x="7509" y="12095"/>
                    <a:pt x="7625" y="12213"/>
                  </a:cubicBezTo>
                  <a:cubicBezTo>
                    <a:pt x="7718" y="12301"/>
                    <a:pt x="7834" y="12419"/>
                    <a:pt x="7926" y="12507"/>
                  </a:cubicBezTo>
                  <a:cubicBezTo>
                    <a:pt x="8042" y="12595"/>
                    <a:pt x="8158" y="12683"/>
                    <a:pt x="8274" y="12772"/>
                  </a:cubicBezTo>
                  <a:cubicBezTo>
                    <a:pt x="8483" y="12919"/>
                    <a:pt x="8691" y="13066"/>
                    <a:pt x="8900" y="13184"/>
                  </a:cubicBezTo>
                  <a:cubicBezTo>
                    <a:pt x="9108" y="13331"/>
                    <a:pt x="9340" y="13478"/>
                    <a:pt x="9549" y="13625"/>
                  </a:cubicBezTo>
                  <a:cubicBezTo>
                    <a:pt x="9757" y="13772"/>
                    <a:pt x="9966" y="13949"/>
                    <a:pt x="10174" y="14096"/>
                  </a:cubicBezTo>
                  <a:cubicBezTo>
                    <a:pt x="10383" y="14243"/>
                    <a:pt x="10592" y="14390"/>
                    <a:pt x="10823" y="14537"/>
                  </a:cubicBezTo>
                  <a:cubicBezTo>
                    <a:pt x="10916" y="14596"/>
                    <a:pt x="11009" y="14655"/>
                    <a:pt x="11101" y="14714"/>
                  </a:cubicBezTo>
                  <a:cubicBezTo>
                    <a:pt x="11194" y="14802"/>
                    <a:pt x="11310" y="14890"/>
                    <a:pt x="11403" y="14979"/>
                  </a:cubicBezTo>
                  <a:cubicBezTo>
                    <a:pt x="11495" y="15067"/>
                    <a:pt x="11611" y="15126"/>
                    <a:pt x="11704" y="15214"/>
                  </a:cubicBezTo>
                  <a:cubicBezTo>
                    <a:pt x="11797" y="15273"/>
                    <a:pt x="11913" y="15361"/>
                    <a:pt x="12005" y="15420"/>
                  </a:cubicBezTo>
                  <a:cubicBezTo>
                    <a:pt x="12214" y="15538"/>
                    <a:pt x="12446" y="15685"/>
                    <a:pt x="12654" y="15832"/>
                  </a:cubicBezTo>
                  <a:cubicBezTo>
                    <a:pt x="12840" y="15950"/>
                    <a:pt x="13002" y="16038"/>
                    <a:pt x="13187" y="16156"/>
                  </a:cubicBezTo>
                  <a:cubicBezTo>
                    <a:pt x="13303" y="16244"/>
                    <a:pt x="13419" y="16332"/>
                    <a:pt x="13535" y="16450"/>
                  </a:cubicBezTo>
                  <a:cubicBezTo>
                    <a:pt x="13720" y="16627"/>
                    <a:pt x="13906" y="16774"/>
                    <a:pt x="14114" y="16921"/>
                  </a:cubicBezTo>
                  <a:cubicBezTo>
                    <a:pt x="14323" y="17098"/>
                    <a:pt x="14532" y="17245"/>
                    <a:pt x="14740" y="17392"/>
                  </a:cubicBezTo>
                  <a:cubicBezTo>
                    <a:pt x="14926" y="17539"/>
                    <a:pt x="15134" y="17657"/>
                    <a:pt x="15343" y="17804"/>
                  </a:cubicBezTo>
                  <a:cubicBezTo>
                    <a:pt x="15482" y="17892"/>
                    <a:pt x="15621" y="17980"/>
                    <a:pt x="15760" y="18069"/>
                  </a:cubicBezTo>
                  <a:cubicBezTo>
                    <a:pt x="15783" y="18098"/>
                    <a:pt x="15829" y="18128"/>
                    <a:pt x="15853" y="18157"/>
                  </a:cubicBezTo>
                  <a:cubicBezTo>
                    <a:pt x="16061" y="18334"/>
                    <a:pt x="16270" y="18510"/>
                    <a:pt x="16501" y="18657"/>
                  </a:cubicBezTo>
                  <a:cubicBezTo>
                    <a:pt x="16710" y="18804"/>
                    <a:pt x="16919" y="18981"/>
                    <a:pt x="17127" y="19128"/>
                  </a:cubicBezTo>
                  <a:cubicBezTo>
                    <a:pt x="17220" y="19216"/>
                    <a:pt x="17336" y="19275"/>
                    <a:pt x="17429" y="19334"/>
                  </a:cubicBezTo>
                  <a:cubicBezTo>
                    <a:pt x="17521" y="19393"/>
                    <a:pt x="17637" y="19481"/>
                    <a:pt x="17730" y="19569"/>
                  </a:cubicBezTo>
                  <a:cubicBezTo>
                    <a:pt x="17892" y="19687"/>
                    <a:pt x="18077" y="19834"/>
                    <a:pt x="18263" y="19923"/>
                  </a:cubicBezTo>
                  <a:cubicBezTo>
                    <a:pt x="18356" y="19981"/>
                    <a:pt x="18448" y="20040"/>
                    <a:pt x="18541" y="20070"/>
                  </a:cubicBezTo>
                  <a:cubicBezTo>
                    <a:pt x="18634" y="20099"/>
                    <a:pt x="18726" y="20158"/>
                    <a:pt x="18796" y="20187"/>
                  </a:cubicBezTo>
                  <a:cubicBezTo>
                    <a:pt x="18981" y="20276"/>
                    <a:pt x="19167" y="20364"/>
                    <a:pt x="19352" y="20482"/>
                  </a:cubicBezTo>
                  <a:cubicBezTo>
                    <a:pt x="19514" y="20570"/>
                    <a:pt x="19677" y="20688"/>
                    <a:pt x="19839" y="20805"/>
                  </a:cubicBezTo>
                  <a:cubicBezTo>
                    <a:pt x="20024" y="20953"/>
                    <a:pt x="20210" y="21129"/>
                    <a:pt x="20395" y="21276"/>
                  </a:cubicBezTo>
                  <a:cubicBezTo>
                    <a:pt x="20441" y="21306"/>
                    <a:pt x="20488" y="21335"/>
                    <a:pt x="20534" y="21365"/>
                  </a:cubicBezTo>
                  <a:cubicBezTo>
                    <a:pt x="20580" y="21394"/>
                    <a:pt x="20627" y="21423"/>
                    <a:pt x="20673" y="21423"/>
                  </a:cubicBezTo>
                  <a:cubicBezTo>
                    <a:pt x="20720" y="21453"/>
                    <a:pt x="20766" y="21453"/>
                    <a:pt x="20812" y="21482"/>
                  </a:cubicBezTo>
                  <a:cubicBezTo>
                    <a:pt x="20859" y="21512"/>
                    <a:pt x="20905" y="21541"/>
                    <a:pt x="20951" y="21571"/>
                  </a:cubicBezTo>
                  <a:cubicBezTo>
                    <a:pt x="20998" y="21600"/>
                    <a:pt x="21067" y="21600"/>
                    <a:pt x="21137" y="21600"/>
                  </a:cubicBezTo>
                  <a:cubicBezTo>
                    <a:pt x="21183" y="21600"/>
                    <a:pt x="21229" y="21571"/>
                    <a:pt x="21253" y="21541"/>
                  </a:cubicBezTo>
                  <a:cubicBezTo>
                    <a:pt x="21276" y="21512"/>
                    <a:pt x="21299" y="21482"/>
                    <a:pt x="21322" y="21482"/>
                  </a:cubicBezTo>
                  <a:cubicBezTo>
                    <a:pt x="21345" y="21453"/>
                    <a:pt x="21345" y="21423"/>
                    <a:pt x="21368" y="21394"/>
                  </a:cubicBezTo>
                  <a:cubicBezTo>
                    <a:pt x="21392" y="21335"/>
                    <a:pt x="21392" y="21276"/>
                    <a:pt x="21392" y="21217"/>
                  </a:cubicBezTo>
                  <a:cubicBezTo>
                    <a:pt x="21392" y="21188"/>
                    <a:pt x="21392" y="21159"/>
                    <a:pt x="21368" y="21129"/>
                  </a:cubicBezTo>
                  <a:cubicBezTo>
                    <a:pt x="21392" y="21100"/>
                    <a:pt x="21415" y="21070"/>
                    <a:pt x="21415" y="21041"/>
                  </a:cubicBezTo>
                  <a:cubicBezTo>
                    <a:pt x="21438" y="21011"/>
                    <a:pt x="21438" y="20953"/>
                    <a:pt x="21438" y="20923"/>
                  </a:cubicBezTo>
                  <a:cubicBezTo>
                    <a:pt x="21438" y="20894"/>
                    <a:pt x="21438" y="20835"/>
                    <a:pt x="21438" y="20805"/>
                  </a:cubicBezTo>
                  <a:cubicBezTo>
                    <a:pt x="21438" y="20717"/>
                    <a:pt x="21438" y="20658"/>
                    <a:pt x="21438" y="20570"/>
                  </a:cubicBezTo>
                  <a:cubicBezTo>
                    <a:pt x="21461" y="20511"/>
                    <a:pt x="21461" y="20452"/>
                    <a:pt x="21461" y="20364"/>
                  </a:cubicBezTo>
                  <a:cubicBezTo>
                    <a:pt x="21484" y="20158"/>
                    <a:pt x="21484" y="19981"/>
                    <a:pt x="21484" y="19775"/>
                  </a:cubicBezTo>
                  <a:cubicBezTo>
                    <a:pt x="21484" y="19599"/>
                    <a:pt x="21484" y="19422"/>
                    <a:pt x="21484" y="19246"/>
                  </a:cubicBezTo>
                  <a:cubicBezTo>
                    <a:pt x="21484" y="19099"/>
                    <a:pt x="21507" y="18981"/>
                    <a:pt x="21507" y="18834"/>
                  </a:cubicBezTo>
                  <a:cubicBezTo>
                    <a:pt x="21507" y="18628"/>
                    <a:pt x="21531" y="18422"/>
                    <a:pt x="21507" y="18216"/>
                  </a:cubicBezTo>
                  <a:cubicBezTo>
                    <a:pt x="21507" y="18157"/>
                    <a:pt x="21507" y="18098"/>
                    <a:pt x="21507" y="18039"/>
                  </a:cubicBezTo>
                  <a:cubicBezTo>
                    <a:pt x="21531" y="17774"/>
                    <a:pt x="21531" y="17480"/>
                    <a:pt x="21531" y="17215"/>
                  </a:cubicBezTo>
                  <a:cubicBezTo>
                    <a:pt x="21531" y="17068"/>
                    <a:pt x="21531" y="16921"/>
                    <a:pt x="21531" y="16803"/>
                  </a:cubicBezTo>
                  <a:cubicBezTo>
                    <a:pt x="21531" y="16656"/>
                    <a:pt x="21531" y="16538"/>
                    <a:pt x="21531" y="16391"/>
                  </a:cubicBezTo>
                  <a:cubicBezTo>
                    <a:pt x="21531" y="16126"/>
                    <a:pt x="21507" y="15862"/>
                    <a:pt x="21507" y="15597"/>
                  </a:cubicBezTo>
                  <a:cubicBezTo>
                    <a:pt x="21507" y="15420"/>
                    <a:pt x="21484" y="15273"/>
                    <a:pt x="21484" y="15096"/>
                  </a:cubicBezTo>
                  <a:cubicBezTo>
                    <a:pt x="21507" y="15096"/>
                    <a:pt x="21531" y="15126"/>
                    <a:pt x="21531" y="15126"/>
                  </a:cubicBezTo>
                  <a:cubicBezTo>
                    <a:pt x="21531" y="15126"/>
                    <a:pt x="21531" y="15096"/>
                    <a:pt x="21531" y="15096"/>
                  </a:cubicBezTo>
                  <a:cubicBezTo>
                    <a:pt x="21531" y="15038"/>
                    <a:pt x="21531" y="14949"/>
                    <a:pt x="21531" y="14890"/>
                  </a:cubicBezTo>
                  <a:cubicBezTo>
                    <a:pt x="21531" y="14861"/>
                    <a:pt x="21531" y="14832"/>
                    <a:pt x="21531" y="14773"/>
                  </a:cubicBezTo>
                  <a:cubicBezTo>
                    <a:pt x="21531" y="14743"/>
                    <a:pt x="21531" y="14714"/>
                    <a:pt x="21531" y="14714"/>
                  </a:cubicBezTo>
                  <a:cubicBezTo>
                    <a:pt x="21531" y="14684"/>
                    <a:pt x="21507" y="14655"/>
                    <a:pt x="21507" y="14626"/>
                  </a:cubicBezTo>
                  <a:cubicBezTo>
                    <a:pt x="21577" y="14684"/>
                    <a:pt x="21577" y="14684"/>
                    <a:pt x="21577" y="14655"/>
                  </a:cubicBezTo>
                  <a:close/>
                  <a:moveTo>
                    <a:pt x="20349" y="20246"/>
                  </a:moveTo>
                  <a:cubicBezTo>
                    <a:pt x="20302" y="20217"/>
                    <a:pt x="20256" y="20187"/>
                    <a:pt x="20186" y="20129"/>
                  </a:cubicBezTo>
                  <a:cubicBezTo>
                    <a:pt x="20186" y="20129"/>
                    <a:pt x="20186" y="20099"/>
                    <a:pt x="20186" y="20099"/>
                  </a:cubicBezTo>
                  <a:cubicBezTo>
                    <a:pt x="20163" y="20040"/>
                    <a:pt x="20140" y="20011"/>
                    <a:pt x="20117" y="19981"/>
                  </a:cubicBezTo>
                  <a:cubicBezTo>
                    <a:pt x="20094" y="19952"/>
                    <a:pt x="20071" y="19952"/>
                    <a:pt x="20047" y="19923"/>
                  </a:cubicBezTo>
                  <a:cubicBezTo>
                    <a:pt x="20024" y="19923"/>
                    <a:pt x="20001" y="19893"/>
                    <a:pt x="19955" y="19893"/>
                  </a:cubicBezTo>
                  <a:cubicBezTo>
                    <a:pt x="19932" y="19893"/>
                    <a:pt x="19908" y="19893"/>
                    <a:pt x="19885" y="19864"/>
                  </a:cubicBezTo>
                  <a:cubicBezTo>
                    <a:pt x="19816" y="19834"/>
                    <a:pt x="19723" y="19805"/>
                    <a:pt x="19653" y="19746"/>
                  </a:cubicBezTo>
                  <a:cubicBezTo>
                    <a:pt x="19607" y="19717"/>
                    <a:pt x="19561" y="19687"/>
                    <a:pt x="19514" y="19658"/>
                  </a:cubicBezTo>
                  <a:cubicBezTo>
                    <a:pt x="19375" y="19569"/>
                    <a:pt x="19236" y="19481"/>
                    <a:pt x="19097" y="19393"/>
                  </a:cubicBezTo>
                  <a:cubicBezTo>
                    <a:pt x="19028" y="19363"/>
                    <a:pt x="18958" y="19305"/>
                    <a:pt x="18889" y="19275"/>
                  </a:cubicBezTo>
                  <a:cubicBezTo>
                    <a:pt x="18819" y="19216"/>
                    <a:pt x="18773" y="19187"/>
                    <a:pt x="18703" y="19128"/>
                  </a:cubicBezTo>
                  <a:cubicBezTo>
                    <a:pt x="18610" y="19040"/>
                    <a:pt x="18518" y="18981"/>
                    <a:pt x="18425" y="18893"/>
                  </a:cubicBezTo>
                  <a:cubicBezTo>
                    <a:pt x="18309" y="18775"/>
                    <a:pt x="18193" y="18687"/>
                    <a:pt x="18054" y="18598"/>
                  </a:cubicBezTo>
                  <a:cubicBezTo>
                    <a:pt x="17962" y="18510"/>
                    <a:pt x="17869" y="18451"/>
                    <a:pt x="17776" y="18392"/>
                  </a:cubicBezTo>
                  <a:cubicBezTo>
                    <a:pt x="17683" y="18304"/>
                    <a:pt x="17568" y="18245"/>
                    <a:pt x="17452" y="18186"/>
                  </a:cubicBezTo>
                  <a:cubicBezTo>
                    <a:pt x="17336" y="18098"/>
                    <a:pt x="17220" y="18039"/>
                    <a:pt x="17104" y="17980"/>
                  </a:cubicBezTo>
                  <a:cubicBezTo>
                    <a:pt x="16988" y="17922"/>
                    <a:pt x="16872" y="17863"/>
                    <a:pt x="16780" y="17804"/>
                  </a:cubicBezTo>
                  <a:cubicBezTo>
                    <a:pt x="16548" y="17686"/>
                    <a:pt x="16339" y="17568"/>
                    <a:pt x="16107" y="17421"/>
                  </a:cubicBezTo>
                  <a:cubicBezTo>
                    <a:pt x="15876" y="17304"/>
                    <a:pt x="15667" y="17156"/>
                    <a:pt x="15435" y="17009"/>
                  </a:cubicBezTo>
                  <a:cubicBezTo>
                    <a:pt x="15296" y="16921"/>
                    <a:pt x="15157" y="16803"/>
                    <a:pt x="15018" y="16715"/>
                  </a:cubicBezTo>
                  <a:cubicBezTo>
                    <a:pt x="14902" y="16627"/>
                    <a:pt x="14810" y="16568"/>
                    <a:pt x="14694" y="16480"/>
                  </a:cubicBezTo>
                  <a:cubicBezTo>
                    <a:pt x="14508" y="16362"/>
                    <a:pt x="14323" y="16215"/>
                    <a:pt x="14161" y="16097"/>
                  </a:cubicBezTo>
                  <a:cubicBezTo>
                    <a:pt x="14068" y="16038"/>
                    <a:pt x="13975" y="15950"/>
                    <a:pt x="13906" y="15891"/>
                  </a:cubicBezTo>
                  <a:cubicBezTo>
                    <a:pt x="13790" y="15803"/>
                    <a:pt x="13697" y="15714"/>
                    <a:pt x="13581" y="15626"/>
                  </a:cubicBezTo>
                  <a:cubicBezTo>
                    <a:pt x="13373" y="15479"/>
                    <a:pt x="13164" y="15332"/>
                    <a:pt x="12956" y="15214"/>
                  </a:cubicBezTo>
                  <a:cubicBezTo>
                    <a:pt x="12863" y="15155"/>
                    <a:pt x="12793" y="15096"/>
                    <a:pt x="12701" y="15038"/>
                  </a:cubicBezTo>
                  <a:cubicBezTo>
                    <a:pt x="12492" y="14890"/>
                    <a:pt x="12307" y="14743"/>
                    <a:pt x="12098" y="14596"/>
                  </a:cubicBezTo>
                  <a:cubicBezTo>
                    <a:pt x="11704" y="14331"/>
                    <a:pt x="11333" y="14037"/>
                    <a:pt x="10939" y="13743"/>
                  </a:cubicBezTo>
                  <a:cubicBezTo>
                    <a:pt x="10754" y="13596"/>
                    <a:pt x="10545" y="13478"/>
                    <a:pt x="10360" y="13331"/>
                  </a:cubicBezTo>
                  <a:cubicBezTo>
                    <a:pt x="10151" y="13184"/>
                    <a:pt x="9943" y="13037"/>
                    <a:pt x="9734" y="12919"/>
                  </a:cubicBezTo>
                  <a:cubicBezTo>
                    <a:pt x="9595" y="12831"/>
                    <a:pt x="9456" y="12742"/>
                    <a:pt x="9317" y="12654"/>
                  </a:cubicBezTo>
                  <a:cubicBezTo>
                    <a:pt x="9294" y="12625"/>
                    <a:pt x="9271" y="12625"/>
                    <a:pt x="9247" y="12595"/>
                  </a:cubicBezTo>
                  <a:cubicBezTo>
                    <a:pt x="9062" y="12448"/>
                    <a:pt x="8853" y="12271"/>
                    <a:pt x="8668" y="12124"/>
                  </a:cubicBezTo>
                  <a:cubicBezTo>
                    <a:pt x="8575" y="12036"/>
                    <a:pt x="8483" y="11948"/>
                    <a:pt x="8390" y="11889"/>
                  </a:cubicBezTo>
                  <a:cubicBezTo>
                    <a:pt x="8344" y="11830"/>
                    <a:pt x="8274" y="11801"/>
                    <a:pt x="8228" y="11742"/>
                  </a:cubicBezTo>
                  <a:cubicBezTo>
                    <a:pt x="8181" y="11683"/>
                    <a:pt x="8112" y="11653"/>
                    <a:pt x="8065" y="11595"/>
                  </a:cubicBezTo>
                  <a:cubicBezTo>
                    <a:pt x="7857" y="11418"/>
                    <a:pt x="7625" y="11271"/>
                    <a:pt x="7416" y="11124"/>
                  </a:cubicBezTo>
                  <a:cubicBezTo>
                    <a:pt x="7208" y="10977"/>
                    <a:pt x="6999" y="10859"/>
                    <a:pt x="6791" y="10712"/>
                  </a:cubicBezTo>
                  <a:cubicBezTo>
                    <a:pt x="6698" y="10653"/>
                    <a:pt x="6582" y="10594"/>
                    <a:pt x="6489" y="10506"/>
                  </a:cubicBezTo>
                  <a:cubicBezTo>
                    <a:pt x="6397" y="10417"/>
                    <a:pt x="6281" y="10359"/>
                    <a:pt x="6188" y="10270"/>
                  </a:cubicBezTo>
                  <a:cubicBezTo>
                    <a:pt x="5980" y="10094"/>
                    <a:pt x="5771" y="9947"/>
                    <a:pt x="5562" y="9770"/>
                  </a:cubicBezTo>
                  <a:cubicBezTo>
                    <a:pt x="5423" y="9652"/>
                    <a:pt x="5284" y="9564"/>
                    <a:pt x="5145" y="9446"/>
                  </a:cubicBezTo>
                  <a:cubicBezTo>
                    <a:pt x="5053" y="9358"/>
                    <a:pt x="4983" y="9299"/>
                    <a:pt x="4890" y="9240"/>
                  </a:cubicBezTo>
                  <a:cubicBezTo>
                    <a:pt x="4798" y="9152"/>
                    <a:pt x="4705" y="9093"/>
                    <a:pt x="4612" y="9005"/>
                  </a:cubicBezTo>
                  <a:cubicBezTo>
                    <a:pt x="4519" y="8917"/>
                    <a:pt x="4427" y="8858"/>
                    <a:pt x="4311" y="8769"/>
                  </a:cubicBezTo>
                  <a:cubicBezTo>
                    <a:pt x="4195" y="8681"/>
                    <a:pt x="4079" y="8593"/>
                    <a:pt x="3963" y="8505"/>
                  </a:cubicBezTo>
                  <a:cubicBezTo>
                    <a:pt x="3847" y="8416"/>
                    <a:pt x="3732" y="8328"/>
                    <a:pt x="3616" y="8240"/>
                  </a:cubicBezTo>
                  <a:cubicBezTo>
                    <a:pt x="3500" y="8152"/>
                    <a:pt x="3384" y="8063"/>
                    <a:pt x="3268" y="7975"/>
                  </a:cubicBezTo>
                  <a:cubicBezTo>
                    <a:pt x="3152" y="7887"/>
                    <a:pt x="3036" y="7798"/>
                    <a:pt x="2920" y="7710"/>
                  </a:cubicBezTo>
                  <a:cubicBezTo>
                    <a:pt x="2828" y="7651"/>
                    <a:pt x="2735" y="7563"/>
                    <a:pt x="2642" y="7475"/>
                  </a:cubicBezTo>
                  <a:cubicBezTo>
                    <a:pt x="2503" y="7357"/>
                    <a:pt x="2364" y="7239"/>
                    <a:pt x="2248" y="7151"/>
                  </a:cubicBezTo>
                  <a:cubicBezTo>
                    <a:pt x="2179" y="7092"/>
                    <a:pt x="2109" y="7033"/>
                    <a:pt x="2040" y="6974"/>
                  </a:cubicBezTo>
                  <a:cubicBezTo>
                    <a:pt x="1993" y="6945"/>
                    <a:pt x="1947" y="6916"/>
                    <a:pt x="1901" y="6886"/>
                  </a:cubicBezTo>
                  <a:cubicBezTo>
                    <a:pt x="1877" y="6857"/>
                    <a:pt x="1831" y="6827"/>
                    <a:pt x="1808" y="6798"/>
                  </a:cubicBezTo>
                  <a:cubicBezTo>
                    <a:pt x="1738" y="6739"/>
                    <a:pt x="1669" y="6710"/>
                    <a:pt x="1599" y="6651"/>
                  </a:cubicBezTo>
                  <a:cubicBezTo>
                    <a:pt x="1530" y="6621"/>
                    <a:pt x="1460" y="6562"/>
                    <a:pt x="1368" y="6533"/>
                  </a:cubicBezTo>
                  <a:cubicBezTo>
                    <a:pt x="1321" y="6504"/>
                    <a:pt x="1298" y="6504"/>
                    <a:pt x="1252" y="6474"/>
                  </a:cubicBezTo>
                  <a:cubicBezTo>
                    <a:pt x="1205" y="6445"/>
                    <a:pt x="1159" y="6386"/>
                    <a:pt x="1089" y="6356"/>
                  </a:cubicBezTo>
                  <a:cubicBezTo>
                    <a:pt x="974" y="6268"/>
                    <a:pt x="881" y="6209"/>
                    <a:pt x="765" y="6150"/>
                  </a:cubicBezTo>
                  <a:cubicBezTo>
                    <a:pt x="742" y="6150"/>
                    <a:pt x="719" y="6121"/>
                    <a:pt x="695" y="6121"/>
                  </a:cubicBezTo>
                  <a:cubicBezTo>
                    <a:pt x="672" y="6092"/>
                    <a:pt x="626" y="6092"/>
                    <a:pt x="603" y="6092"/>
                  </a:cubicBezTo>
                  <a:cubicBezTo>
                    <a:pt x="580" y="6092"/>
                    <a:pt x="556" y="6062"/>
                    <a:pt x="533" y="6062"/>
                  </a:cubicBezTo>
                  <a:cubicBezTo>
                    <a:pt x="533" y="6062"/>
                    <a:pt x="533" y="6062"/>
                    <a:pt x="533" y="6062"/>
                  </a:cubicBezTo>
                  <a:cubicBezTo>
                    <a:pt x="533" y="6033"/>
                    <a:pt x="556" y="6033"/>
                    <a:pt x="556" y="6003"/>
                  </a:cubicBezTo>
                  <a:cubicBezTo>
                    <a:pt x="580" y="5974"/>
                    <a:pt x="603" y="5944"/>
                    <a:pt x="626" y="5915"/>
                  </a:cubicBezTo>
                  <a:cubicBezTo>
                    <a:pt x="649" y="5886"/>
                    <a:pt x="672" y="5856"/>
                    <a:pt x="719" y="5827"/>
                  </a:cubicBezTo>
                  <a:cubicBezTo>
                    <a:pt x="742" y="5797"/>
                    <a:pt x="765" y="5768"/>
                    <a:pt x="811" y="5709"/>
                  </a:cubicBezTo>
                  <a:cubicBezTo>
                    <a:pt x="835" y="5680"/>
                    <a:pt x="858" y="5650"/>
                    <a:pt x="881" y="5591"/>
                  </a:cubicBezTo>
                  <a:cubicBezTo>
                    <a:pt x="927" y="5503"/>
                    <a:pt x="974" y="5415"/>
                    <a:pt x="1020" y="5326"/>
                  </a:cubicBezTo>
                  <a:cubicBezTo>
                    <a:pt x="1066" y="5238"/>
                    <a:pt x="1113" y="5120"/>
                    <a:pt x="1159" y="5032"/>
                  </a:cubicBezTo>
                  <a:cubicBezTo>
                    <a:pt x="1229" y="4856"/>
                    <a:pt x="1321" y="4708"/>
                    <a:pt x="1391" y="4532"/>
                  </a:cubicBezTo>
                  <a:cubicBezTo>
                    <a:pt x="1483" y="4355"/>
                    <a:pt x="1553" y="4179"/>
                    <a:pt x="1646" y="3973"/>
                  </a:cubicBezTo>
                  <a:cubicBezTo>
                    <a:pt x="1669" y="3914"/>
                    <a:pt x="1692" y="3884"/>
                    <a:pt x="1738" y="3826"/>
                  </a:cubicBezTo>
                  <a:cubicBezTo>
                    <a:pt x="1762" y="3767"/>
                    <a:pt x="1808" y="3708"/>
                    <a:pt x="1831" y="3678"/>
                  </a:cubicBezTo>
                  <a:cubicBezTo>
                    <a:pt x="2016" y="3384"/>
                    <a:pt x="2202" y="3090"/>
                    <a:pt x="2364" y="2796"/>
                  </a:cubicBezTo>
                  <a:cubicBezTo>
                    <a:pt x="2387" y="2737"/>
                    <a:pt x="2434" y="2678"/>
                    <a:pt x="2457" y="2619"/>
                  </a:cubicBezTo>
                  <a:cubicBezTo>
                    <a:pt x="2480" y="2590"/>
                    <a:pt x="2480" y="2560"/>
                    <a:pt x="2503" y="2560"/>
                  </a:cubicBezTo>
                  <a:cubicBezTo>
                    <a:pt x="2596" y="2413"/>
                    <a:pt x="2689" y="2266"/>
                    <a:pt x="2781" y="2089"/>
                  </a:cubicBezTo>
                  <a:cubicBezTo>
                    <a:pt x="2828" y="2001"/>
                    <a:pt x="2897" y="1883"/>
                    <a:pt x="2944" y="1795"/>
                  </a:cubicBezTo>
                  <a:cubicBezTo>
                    <a:pt x="2967" y="1766"/>
                    <a:pt x="2990" y="1707"/>
                    <a:pt x="3013" y="1677"/>
                  </a:cubicBezTo>
                  <a:cubicBezTo>
                    <a:pt x="3106" y="1530"/>
                    <a:pt x="3175" y="1383"/>
                    <a:pt x="3268" y="1236"/>
                  </a:cubicBezTo>
                  <a:cubicBezTo>
                    <a:pt x="3314" y="1148"/>
                    <a:pt x="3384" y="1059"/>
                    <a:pt x="3430" y="942"/>
                  </a:cubicBezTo>
                  <a:cubicBezTo>
                    <a:pt x="3453" y="971"/>
                    <a:pt x="3453" y="971"/>
                    <a:pt x="3477" y="1001"/>
                  </a:cubicBezTo>
                  <a:cubicBezTo>
                    <a:pt x="3500" y="1030"/>
                    <a:pt x="3523" y="1030"/>
                    <a:pt x="3546" y="1059"/>
                  </a:cubicBezTo>
                  <a:cubicBezTo>
                    <a:pt x="3546" y="1059"/>
                    <a:pt x="3569" y="1059"/>
                    <a:pt x="3569" y="1089"/>
                  </a:cubicBezTo>
                  <a:cubicBezTo>
                    <a:pt x="3592" y="1118"/>
                    <a:pt x="3639" y="1148"/>
                    <a:pt x="3662" y="1148"/>
                  </a:cubicBezTo>
                  <a:cubicBezTo>
                    <a:pt x="3685" y="1177"/>
                    <a:pt x="3708" y="1177"/>
                    <a:pt x="3755" y="1207"/>
                  </a:cubicBezTo>
                  <a:cubicBezTo>
                    <a:pt x="3801" y="1236"/>
                    <a:pt x="3847" y="1295"/>
                    <a:pt x="3871" y="1324"/>
                  </a:cubicBezTo>
                  <a:cubicBezTo>
                    <a:pt x="3963" y="1413"/>
                    <a:pt x="4033" y="1501"/>
                    <a:pt x="4125" y="1560"/>
                  </a:cubicBezTo>
                  <a:cubicBezTo>
                    <a:pt x="4218" y="1648"/>
                    <a:pt x="4288" y="1707"/>
                    <a:pt x="4380" y="1795"/>
                  </a:cubicBezTo>
                  <a:cubicBezTo>
                    <a:pt x="4566" y="1972"/>
                    <a:pt x="4751" y="2119"/>
                    <a:pt x="4960" y="2266"/>
                  </a:cubicBezTo>
                  <a:cubicBezTo>
                    <a:pt x="5099" y="2354"/>
                    <a:pt x="5238" y="2443"/>
                    <a:pt x="5377" y="2560"/>
                  </a:cubicBezTo>
                  <a:cubicBezTo>
                    <a:pt x="5516" y="2649"/>
                    <a:pt x="5632" y="2766"/>
                    <a:pt x="5748" y="2855"/>
                  </a:cubicBezTo>
                  <a:cubicBezTo>
                    <a:pt x="5933" y="3002"/>
                    <a:pt x="6095" y="3149"/>
                    <a:pt x="6258" y="3296"/>
                  </a:cubicBezTo>
                  <a:cubicBezTo>
                    <a:pt x="6420" y="3443"/>
                    <a:pt x="6582" y="3620"/>
                    <a:pt x="6744" y="3767"/>
                  </a:cubicBezTo>
                  <a:cubicBezTo>
                    <a:pt x="6930" y="3943"/>
                    <a:pt x="7138" y="4090"/>
                    <a:pt x="7324" y="4238"/>
                  </a:cubicBezTo>
                  <a:cubicBezTo>
                    <a:pt x="7416" y="4296"/>
                    <a:pt x="7509" y="4385"/>
                    <a:pt x="7602" y="4444"/>
                  </a:cubicBezTo>
                  <a:cubicBezTo>
                    <a:pt x="7695" y="4502"/>
                    <a:pt x="7764" y="4561"/>
                    <a:pt x="7857" y="4650"/>
                  </a:cubicBezTo>
                  <a:cubicBezTo>
                    <a:pt x="7950" y="4708"/>
                    <a:pt x="8019" y="4767"/>
                    <a:pt x="8112" y="4826"/>
                  </a:cubicBezTo>
                  <a:cubicBezTo>
                    <a:pt x="8135" y="4826"/>
                    <a:pt x="8158" y="4856"/>
                    <a:pt x="8158" y="4856"/>
                  </a:cubicBezTo>
                  <a:cubicBezTo>
                    <a:pt x="8158" y="4856"/>
                    <a:pt x="8158" y="4856"/>
                    <a:pt x="8181" y="4856"/>
                  </a:cubicBezTo>
                  <a:cubicBezTo>
                    <a:pt x="8344" y="5003"/>
                    <a:pt x="8506" y="5179"/>
                    <a:pt x="8668" y="5356"/>
                  </a:cubicBezTo>
                  <a:cubicBezTo>
                    <a:pt x="8853" y="5532"/>
                    <a:pt x="9016" y="5709"/>
                    <a:pt x="9201" y="5886"/>
                  </a:cubicBezTo>
                  <a:cubicBezTo>
                    <a:pt x="9363" y="6062"/>
                    <a:pt x="9549" y="6209"/>
                    <a:pt x="9734" y="6356"/>
                  </a:cubicBezTo>
                  <a:cubicBezTo>
                    <a:pt x="9827" y="6445"/>
                    <a:pt x="9919" y="6504"/>
                    <a:pt x="10012" y="6592"/>
                  </a:cubicBezTo>
                  <a:cubicBezTo>
                    <a:pt x="10105" y="6680"/>
                    <a:pt x="10198" y="6739"/>
                    <a:pt x="10290" y="6827"/>
                  </a:cubicBezTo>
                  <a:cubicBezTo>
                    <a:pt x="10383" y="6916"/>
                    <a:pt x="10476" y="7004"/>
                    <a:pt x="10568" y="7063"/>
                  </a:cubicBezTo>
                  <a:cubicBezTo>
                    <a:pt x="10661" y="7151"/>
                    <a:pt x="10754" y="7210"/>
                    <a:pt x="10823" y="7298"/>
                  </a:cubicBezTo>
                  <a:cubicBezTo>
                    <a:pt x="11009" y="7445"/>
                    <a:pt x="11171" y="7622"/>
                    <a:pt x="11356" y="7769"/>
                  </a:cubicBezTo>
                  <a:cubicBezTo>
                    <a:pt x="11681" y="8034"/>
                    <a:pt x="12028" y="8269"/>
                    <a:pt x="12353" y="8505"/>
                  </a:cubicBezTo>
                  <a:cubicBezTo>
                    <a:pt x="12515" y="8622"/>
                    <a:pt x="12677" y="8740"/>
                    <a:pt x="12840" y="8858"/>
                  </a:cubicBezTo>
                  <a:cubicBezTo>
                    <a:pt x="13002" y="8976"/>
                    <a:pt x="13141" y="9064"/>
                    <a:pt x="13303" y="9181"/>
                  </a:cubicBezTo>
                  <a:cubicBezTo>
                    <a:pt x="13489" y="9329"/>
                    <a:pt x="13674" y="9505"/>
                    <a:pt x="13883" y="9652"/>
                  </a:cubicBezTo>
                  <a:cubicBezTo>
                    <a:pt x="13975" y="9711"/>
                    <a:pt x="14045" y="9770"/>
                    <a:pt x="14138" y="9858"/>
                  </a:cubicBezTo>
                  <a:cubicBezTo>
                    <a:pt x="14230" y="9947"/>
                    <a:pt x="14346" y="10005"/>
                    <a:pt x="14439" y="10094"/>
                  </a:cubicBezTo>
                  <a:cubicBezTo>
                    <a:pt x="14624" y="10241"/>
                    <a:pt x="14786" y="10359"/>
                    <a:pt x="14972" y="10476"/>
                  </a:cubicBezTo>
                  <a:cubicBezTo>
                    <a:pt x="15157" y="10594"/>
                    <a:pt x="15366" y="10741"/>
                    <a:pt x="15551" y="10859"/>
                  </a:cubicBezTo>
                  <a:cubicBezTo>
                    <a:pt x="15760" y="11006"/>
                    <a:pt x="15968" y="11183"/>
                    <a:pt x="16177" y="11330"/>
                  </a:cubicBezTo>
                  <a:cubicBezTo>
                    <a:pt x="16339" y="11447"/>
                    <a:pt x="16501" y="11595"/>
                    <a:pt x="16664" y="11712"/>
                  </a:cubicBezTo>
                  <a:cubicBezTo>
                    <a:pt x="16849" y="11859"/>
                    <a:pt x="17058" y="12036"/>
                    <a:pt x="17243" y="12183"/>
                  </a:cubicBezTo>
                  <a:cubicBezTo>
                    <a:pt x="17428" y="12301"/>
                    <a:pt x="17614" y="12448"/>
                    <a:pt x="17776" y="12566"/>
                  </a:cubicBezTo>
                  <a:cubicBezTo>
                    <a:pt x="17962" y="12683"/>
                    <a:pt x="18147" y="12801"/>
                    <a:pt x="18332" y="12948"/>
                  </a:cubicBezTo>
                  <a:cubicBezTo>
                    <a:pt x="18518" y="13095"/>
                    <a:pt x="18726" y="13213"/>
                    <a:pt x="18912" y="13390"/>
                  </a:cubicBezTo>
                  <a:cubicBezTo>
                    <a:pt x="19074" y="13537"/>
                    <a:pt x="19259" y="13684"/>
                    <a:pt x="19422" y="13802"/>
                  </a:cubicBezTo>
                  <a:cubicBezTo>
                    <a:pt x="19514" y="13861"/>
                    <a:pt x="19607" y="13949"/>
                    <a:pt x="19700" y="14008"/>
                  </a:cubicBezTo>
                  <a:cubicBezTo>
                    <a:pt x="19792" y="14067"/>
                    <a:pt x="19885" y="14125"/>
                    <a:pt x="19978" y="14214"/>
                  </a:cubicBezTo>
                  <a:cubicBezTo>
                    <a:pt x="20163" y="14331"/>
                    <a:pt x="20325" y="14479"/>
                    <a:pt x="20511" y="14596"/>
                  </a:cubicBezTo>
                  <a:cubicBezTo>
                    <a:pt x="20604" y="14655"/>
                    <a:pt x="20719" y="14714"/>
                    <a:pt x="20812" y="14773"/>
                  </a:cubicBezTo>
                  <a:cubicBezTo>
                    <a:pt x="20812" y="15008"/>
                    <a:pt x="20789" y="15244"/>
                    <a:pt x="20789" y="15450"/>
                  </a:cubicBezTo>
                  <a:cubicBezTo>
                    <a:pt x="20789" y="15626"/>
                    <a:pt x="20789" y="15803"/>
                    <a:pt x="20789" y="15979"/>
                  </a:cubicBezTo>
                  <a:cubicBezTo>
                    <a:pt x="20789" y="16185"/>
                    <a:pt x="20812" y="16391"/>
                    <a:pt x="20835" y="16568"/>
                  </a:cubicBezTo>
                  <a:cubicBezTo>
                    <a:pt x="20859" y="16744"/>
                    <a:pt x="20882" y="16921"/>
                    <a:pt x="20882" y="17098"/>
                  </a:cubicBezTo>
                  <a:cubicBezTo>
                    <a:pt x="20905" y="17304"/>
                    <a:pt x="20928" y="17480"/>
                    <a:pt x="20951" y="17686"/>
                  </a:cubicBezTo>
                  <a:cubicBezTo>
                    <a:pt x="20951" y="17774"/>
                    <a:pt x="20974" y="17863"/>
                    <a:pt x="20974" y="17951"/>
                  </a:cubicBezTo>
                  <a:cubicBezTo>
                    <a:pt x="20951" y="18186"/>
                    <a:pt x="20951" y="18392"/>
                    <a:pt x="20928" y="18628"/>
                  </a:cubicBezTo>
                  <a:cubicBezTo>
                    <a:pt x="20905" y="18863"/>
                    <a:pt x="20905" y="19128"/>
                    <a:pt x="20905" y="19364"/>
                  </a:cubicBezTo>
                  <a:cubicBezTo>
                    <a:pt x="20905" y="19481"/>
                    <a:pt x="20905" y="19628"/>
                    <a:pt x="20905" y="19746"/>
                  </a:cubicBezTo>
                  <a:cubicBezTo>
                    <a:pt x="20905" y="19864"/>
                    <a:pt x="20905" y="19952"/>
                    <a:pt x="20905" y="20070"/>
                  </a:cubicBezTo>
                  <a:cubicBezTo>
                    <a:pt x="20905" y="20217"/>
                    <a:pt x="20882" y="20335"/>
                    <a:pt x="20859" y="20482"/>
                  </a:cubicBezTo>
                  <a:cubicBezTo>
                    <a:pt x="20859" y="20511"/>
                    <a:pt x="20835" y="20570"/>
                    <a:pt x="20835" y="20599"/>
                  </a:cubicBezTo>
                  <a:cubicBezTo>
                    <a:pt x="20696" y="20482"/>
                    <a:pt x="20534" y="20364"/>
                    <a:pt x="20349" y="20246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DD6732F4-5DCD-4ABF-B668-70FD69002681}"/>
              </a:ext>
            </a:extLst>
          </p:cNvPr>
          <p:cNvGrpSpPr/>
          <p:nvPr/>
        </p:nvGrpSpPr>
        <p:grpSpPr>
          <a:xfrm>
            <a:off x="8923583" y="2978022"/>
            <a:ext cx="2926080" cy="1167042"/>
            <a:chOff x="8921977" y="1497503"/>
            <a:chExt cx="2926080" cy="1167042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4E319F5-2447-4786-ACAB-0EEEB99CC28C}"/>
                </a:ext>
              </a:extLst>
            </p:cNvPr>
            <p:cNvSpPr txBox="1"/>
            <p:nvPr/>
          </p:nvSpPr>
          <p:spPr>
            <a:xfrm>
              <a:off x="8921977" y="1497503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200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1701CD5-EE35-47A7-BD54-DA0A5AF0DAD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E880C0B-371D-4F22-BDA0-FFBB75DE84AE}"/>
              </a:ext>
            </a:extLst>
          </p:cNvPr>
          <p:cNvGrpSpPr/>
          <p:nvPr/>
        </p:nvGrpSpPr>
        <p:grpSpPr>
          <a:xfrm>
            <a:off x="8923583" y="4683116"/>
            <a:ext cx="2926080" cy="1167042"/>
            <a:chOff x="8921977" y="4104164"/>
            <a:chExt cx="2926080" cy="1167042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9659718A-25D6-4220-B9EE-3DF0F6AF6F1D}"/>
                </a:ext>
              </a:extLst>
            </p:cNvPr>
            <p:cNvSpPr txBox="1"/>
            <p:nvPr/>
          </p:nvSpPr>
          <p:spPr>
            <a:xfrm>
              <a:off x="8921977" y="410416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200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C96097D-634D-466C-8AF8-4B1EA9A7BF8C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823D7FD-3955-44B6-B7B5-C09ABAA8A0CB}"/>
              </a:ext>
            </a:extLst>
          </p:cNvPr>
          <p:cNvGrpSpPr/>
          <p:nvPr/>
        </p:nvGrpSpPr>
        <p:grpSpPr>
          <a:xfrm>
            <a:off x="334542" y="2125475"/>
            <a:ext cx="2926080" cy="1167042"/>
            <a:chOff x="332936" y="2658544"/>
            <a:chExt cx="2926080" cy="1167042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38A05CC-A44F-48B2-B94D-E71A99A4177D}"/>
                </a:ext>
              </a:extLst>
            </p:cNvPr>
            <p:cNvSpPr txBox="1"/>
            <p:nvPr/>
          </p:nvSpPr>
          <p:spPr>
            <a:xfrm>
              <a:off x="332936" y="265854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200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4D6A178-298A-4B0C-BE0F-9441C17B998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4D11421E-53E3-4CD0-B5FC-BDA7C082EF1A}"/>
              </a:ext>
            </a:extLst>
          </p:cNvPr>
          <p:cNvGrpSpPr/>
          <p:nvPr/>
        </p:nvGrpSpPr>
        <p:grpSpPr>
          <a:xfrm>
            <a:off x="334542" y="3830569"/>
            <a:ext cx="2926080" cy="1167042"/>
            <a:chOff x="332936" y="4683116"/>
            <a:chExt cx="2926080" cy="1167042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3920086-98DB-4C99-9AD6-7FE9DA9FBF36}"/>
                </a:ext>
              </a:extLst>
            </p:cNvPr>
            <p:cNvSpPr txBox="1"/>
            <p:nvPr/>
          </p:nvSpPr>
          <p:spPr>
            <a:xfrm>
              <a:off x="332936" y="4683116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200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C44FB3E-4C19-4E5B-BAEA-A6232D9DE7A6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9C9A0577-A33D-42ED-88E4-9C9489BF5790}"/>
              </a:ext>
            </a:extLst>
          </p:cNvPr>
          <p:cNvGrpSpPr/>
          <p:nvPr/>
        </p:nvGrpSpPr>
        <p:grpSpPr>
          <a:xfrm>
            <a:off x="8931378" y="1272928"/>
            <a:ext cx="2926080" cy="1167042"/>
            <a:chOff x="8921977" y="1497503"/>
            <a:chExt cx="2926080" cy="1167042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539C94B-59D8-4E5E-ACEB-BEAAF9DA9A06}"/>
                </a:ext>
              </a:extLst>
            </p:cNvPr>
            <p:cNvSpPr txBox="1"/>
            <p:nvPr/>
          </p:nvSpPr>
          <p:spPr>
            <a:xfrm>
              <a:off x="8921977" y="1497503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200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95D7339D-8DCC-4E99-8BBB-3F442F125E9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aphic 34" descr="Lightbulb">
            <a:extLst>
              <a:ext uri="{FF2B5EF4-FFF2-40B4-BE49-F238E27FC236}">
                <a16:creationId xmlns:a16="http://schemas.microsoft.com/office/drawing/2014/main" id="{3881D56C-2019-4D4C-916C-60B846C10D1D}"/>
              </a:ext>
            </a:extLst>
          </p:cNvPr>
          <p:cNvGrpSpPr/>
          <p:nvPr/>
        </p:nvGrpSpPr>
        <p:grpSpPr>
          <a:xfrm>
            <a:off x="713902" y="2122535"/>
            <a:ext cx="400265" cy="400265"/>
            <a:chOff x="713902" y="2122535"/>
            <a:chExt cx="400265" cy="400265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5A5D1649-DA71-4BB7-96A6-3578BF9E292B}"/>
                </a:ext>
              </a:extLst>
            </p:cNvPr>
            <p:cNvSpPr/>
            <p:nvPr/>
          </p:nvSpPr>
          <p:spPr>
            <a:xfrm>
              <a:off x="859831" y="2389378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7862249-33C1-44EB-9D1D-1A1F18DF3885}"/>
                </a:ext>
              </a:extLst>
            </p:cNvPr>
            <p:cNvSpPr/>
            <p:nvPr/>
          </p:nvSpPr>
          <p:spPr>
            <a:xfrm>
              <a:off x="859831" y="2431072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65792F54-3A9C-4CCB-827C-12A204CC8664}"/>
                </a:ext>
              </a:extLst>
            </p:cNvPr>
            <p:cNvSpPr/>
            <p:nvPr/>
          </p:nvSpPr>
          <p:spPr>
            <a:xfrm>
              <a:off x="886933" y="2472766"/>
              <a:ext cx="54202" cy="25016"/>
            </a:xfrm>
            <a:custGeom>
              <a:avLst/>
              <a:gdLst>
                <a:gd name="connsiteX0" fmla="*/ 0 w 54202"/>
                <a:gd name="connsiteY0" fmla="*/ 0 h 25016"/>
                <a:gd name="connsiteX1" fmla="*/ 27101 w 54202"/>
                <a:gd name="connsiteY1" fmla="*/ 25017 h 25016"/>
                <a:gd name="connsiteX2" fmla="*/ 54203 w 54202"/>
                <a:gd name="connsiteY2" fmla="*/ 0 h 25016"/>
                <a:gd name="connsiteX3" fmla="*/ 0 w 54202"/>
                <a:gd name="connsiteY3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02" h="25016">
                  <a:moveTo>
                    <a:pt x="0" y="0"/>
                  </a:moveTo>
                  <a:cubicBezTo>
                    <a:pt x="1251" y="14176"/>
                    <a:pt x="12925" y="25017"/>
                    <a:pt x="27101" y="25017"/>
                  </a:cubicBezTo>
                  <a:cubicBezTo>
                    <a:pt x="41277" y="25017"/>
                    <a:pt x="52952" y="14176"/>
                    <a:pt x="54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53E3EF0E-03EE-4EDE-845D-F803A420F245}"/>
                </a:ext>
              </a:extLst>
            </p:cNvPr>
            <p:cNvSpPr/>
            <p:nvPr/>
          </p:nvSpPr>
          <p:spPr>
            <a:xfrm>
              <a:off x="805629" y="2147551"/>
              <a:ext cx="216810" cy="225149"/>
            </a:xfrm>
            <a:custGeom>
              <a:avLst/>
              <a:gdLst>
                <a:gd name="connsiteX0" fmla="*/ 108405 w 216810"/>
                <a:gd name="connsiteY0" fmla="*/ 0 h 225149"/>
                <a:gd name="connsiteX1" fmla="*/ 108405 w 216810"/>
                <a:gd name="connsiteY1" fmla="*/ 0 h 225149"/>
                <a:gd name="connsiteX2" fmla="*/ 108405 w 216810"/>
                <a:gd name="connsiteY2" fmla="*/ 0 h 225149"/>
                <a:gd name="connsiteX3" fmla="*/ 0 w 216810"/>
                <a:gd name="connsiteY3" fmla="*/ 107154 h 225149"/>
                <a:gd name="connsiteX4" fmla="*/ 0 w 216810"/>
                <a:gd name="connsiteY4" fmla="*/ 110907 h 225149"/>
                <a:gd name="connsiteX5" fmla="*/ 7505 w 216810"/>
                <a:gd name="connsiteY5" fmla="*/ 148432 h 225149"/>
                <a:gd name="connsiteX6" fmla="*/ 26267 w 216810"/>
                <a:gd name="connsiteY6" fmla="*/ 179285 h 225149"/>
                <a:gd name="connsiteX7" fmla="*/ 51701 w 216810"/>
                <a:gd name="connsiteY7" fmla="*/ 220563 h 225149"/>
                <a:gd name="connsiteX8" fmla="*/ 59206 w 216810"/>
                <a:gd name="connsiteY8" fmla="*/ 225149 h 225149"/>
                <a:gd name="connsiteX9" fmla="*/ 157604 w 216810"/>
                <a:gd name="connsiteY9" fmla="*/ 225149 h 225149"/>
                <a:gd name="connsiteX10" fmla="*/ 165109 w 216810"/>
                <a:gd name="connsiteY10" fmla="*/ 220563 h 225149"/>
                <a:gd name="connsiteX11" fmla="*/ 190543 w 216810"/>
                <a:gd name="connsiteY11" fmla="*/ 179285 h 225149"/>
                <a:gd name="connsiteX12" fmla="*/ 209305 w 216810"/>
                <a:gd name="connsiteY12" fmla="*/ 148432 h 225149"/>
                <a:gd name="connsiteX13" fmla="*/ 216810 w 216810"/>
                <a:gd name="connsiteY13" fmla="*/ 110907 h 225149"/>
                <a:gd name="connsiteX14" fmla="*/ 216810 w 216810"/>
                <a:gd name="connsiteY14" fmla="*/ 107154 h 225149"/>
                <a:gd name="connsiteX15" fmla="*/ 108405 w 216810"/>
                <a:gd name="connsiteY15" fmla="*/ 0 h 225149"/>
                <a:gd name="connsiteX16" fmla="*/ 191794 w 216810"/>
                <a:gd name="connsiteY16" fmla="*/ 110490 h 225149"/>
                <a:gd name="connsiteX17" fmla="*/ 185956 w 216810"/>
                <a:gd name="connsiteY17" fmla="*/ 139676 h 225149"/>
                <a:gd name="connsiteX18" fmla="*/ 171780 w 216810"/>
                <a:gd name="connsiteY18" fmla="*/ 162608 h 225149"/>
                <a:gd name="connsiteX19" fmla="*/ 147598 w 216810"/>
                <a:gd name="connsiteY19" fmla="*/ 200133 h 225149"/>
                <a:gd name="connsiteX20" fmla="*/ 108405 w 216810"/>
                <a:gd name="connsiteY20" fmla="*/ 200133 h 225149"/>
                <a:gd name="connsiteX21" fmla="*/ 69629 w 216810"/>
                <a:gd name="connsiteY21" fmla="*/ 200133 h 225149"/>
                <a:gd name="connsiteX22" fmla="*/ 45447 w 216810"/>
                <a:gd name="connsiteY22" fmla="*/ 162608 h 225149"/>
                <a:gd name="connsiteX23" fmla="*/ 31271 w 216810"/>
                <a:gd name="connsiteY23" fmla="*/ 139676 h 225149"/>
                <a:gd name="connsiteX24" fmla="*/ 25434 w 216810"/>
                <a:gd name="connsiteY24" fmla="*/ 110490 h 225149"/>
                <a:gd name="connsiteX25" fmla="*/ 25434 w 216810"/>
                <a:gd name="connsiteY25" fmla="*/ 107154 h 225149"/>
                <a:gd name="connsiteX26" fmla="*/ 108822 w 216810"/>
                <a:gd name="connsiteY26" fmla="*/ 24600 h 225149"/>
                <a:gd name="connsiteX27" fmla="*/ 108822 w 216810"/>
                <a:gd name="connsiteY27" fmla="*/ 24600 h 225149"/>
                <a:gd name="connsiteX28" fmla="*/ 108822 w 216810"/>
                <a:gd name="connsiteY28" fmla="*/ 24600 h 225149"/>
                <a:gd name="connsiteX29" fmla="*/ 108822 w 216810"/>
                <a:gd name="connsiteY29" fmla="*/ 24600 h 225149"/>
                <a:gd name="connsiteX30" fmla="*/ 108822 w 216810"/>
                <a:gd name="connsiteY30" fmla="*/ 24600 h 225149"/>
                <a:gd name="connsiteX31" fmla="*/ 108822 w 216810"/>
                <a:gd name="connsiteY31" fmla="*/ 24600 h 225149"/>
                <a:gd name="connsiteX32" fmla="*/ 108822 w 216810"/>
                <a:gd name="connsiteY32" fmla="*/ 24600 h 225149"/>
                <a:gd name="connsiteX33" fmla="*/ 192211 w 216810"/>
                <a:gd name="connsiteY33" fmla="*/ 107154 h 225149"/>
                <a:gd name="connsiteX34" fmla="*/ 192211 w 216810"/>
                <a:gd name="connsiteY34" fmla="*/ 110490 h 22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810" h="225149">
                  <a:moveTo>
                    <a:pt x="108405" y="0"/>
                  </a:moveTo>
                  <a:cubicBezTo>
                    <a:pt x="108405" y="0"/>
                    <a:pt x="108405" y="0"/>
                    <a:pt x="108405" y="0"/>
                  </a:cubicBezTo>
                  <a:cubicBezTo>
                    <a:pt x="108405" y="0"/>
                    <a:pt x="108405" y="0"/>
                    <a:pt x="108405" y="0"/>
                  </a:cubicBezTo>
                  <a:cubicBezTo>
                    <a:pt x="49199" y="417"/>
                    <a:pt x="1251" y="47948"/>
                    <a:pt x="0" y="107154"/>
                  </a:cubicBezTo>
                  <a:lnTo>
                    <a:pt x="0" y="110907"/>
                  </a:lnTo>
                  <a:cubicBezTo>
                    <a:pt x="417" y="123832"/>
                    <a:pt x="2919" y="136340"/>
                    <a:pt x="7505" y="148432"/>
                  </a:cubicBezTo>
                  <a:cubicBezTo>
                    <a:pt x="12091" y="159689"/>
                    <a:pt x="18345" y="170113"/>
                    <a:pt x="26267" y="179285"/>
                  </a:cubicBezTo>
                  <a:cubicBezTo>
                    <a:pt x="36274" y="190126"/>
                    <a:pt x="47115" y="211390"/>
                    <a:pt x="51701" y="220563"/>
                  </a:cubicBezTo>
                  <a:cubicBezTo>
                    <a:pt x="52952" y="223481"/>
                    <a:pt x="55870" y="225149"/>
                    <a:pt x="59206" y="225149"/>
                  </a:cubicBezTo>
                  <a:lnTo>
                    <a:pt x="157604" y="225149"/>
                  </a:lnTo>
                  <a:cubicBezTo>
                    <a:pt x="160940" y="225149"/>
                    <a:pt x="163858" y="223481"/>
                    <a:pt x="165109" y="220563"/>
                  </a:cubicBezTo>
                  <a:cubicBezTo>
                    <a:pt x="169696" y="211390"/>
                    <a:pt x="180536" y="190126"/>
                    <a:pt x="190543" y="179285"/>
                  </a:cubicBezTo>
                  <a:cubicBezTo>
                    <a:pt x="198465" y="170113"/>
                    <a:pt x="205136" y="159689"/>
                    <a:pt x="209305" y="148432"/>
                  </a:cubicBezTo>
                  <a:cubicBezTo>
                    <a:pt x="213892" y="136340"/>
                    <a:pt x="216393" y="123832"/>
                    <a:pt x="216810" y="110907"/>
                  </a:cubicBezTo>
                  <a:lnTo>
                    <a:pt x="216810" y="107154"/>
                  </a:lnTo>
                  <a:cubicBezTo>
                    <a:pt x="215559" y="47948"/>
                    <a:pt x="167611" y="417"/>
                    <a:pt x="108405" y="0"/>
                  </a:cubicBezTo>
                  <a:close/>
                  <a:moveTo>
                    <a:pt x="191794" y="110490"/>
                  </a:moveTo>
                  <a:cubicBezTo>
                    <a:pt x="191377" y="120496"/>
                    <a:pt x="189292" y="130503"/>
                    <a:pt x="185956" y="139676"/>
                  </a:cubicBezTo>
                  <a:cubicBezTo>
                    <a:pt x="182621" y="148015"/>
                    <a:pt x="178035" y="155937"/>
                    <a:pt x="171780" y="162608"/>
                  </a:cubicBezTo>
                  <a:cubicBezTo>
                    <a:pt x="162191" y="174282"/>
                    <a:pt x="153852" y="186790"/>
                    <a:pt x="147598" y="200133"/>
                  </a:cubicBezTo>
                  <a:lnTo>
                    <a:pt x="108405" y="200133"/>
                  </a:lnTo>
                  <a:lnTo>
                    <a:pt x="69629" y="200133"/>
                  </a:lnTo>
                  <a:cubicBezTo>
                    <a:pt x="62958" y="186790"/>
                    <a:pt x="54619" y="174282"/>
                    <a:pt x="45447" y="162608"/>
                  </a:cubicBezTo>
                  <a:cubicBezTo>
                    <a:pt x="39610" y="155937"/>
                    <a:pt x="34606" y="148015"/>
                    <a:pt x="31271" y="139676"/>
                  </a:cubicBezTo>
                  <a:cubicBezTo>
                    <a:pt x="27518" y="130503"/>
                    <a:pt x="25850" y="120496"/>
                    <a:pt x="25434" y="110490"/>
                  </a:cubicBezTo>
                  <a:lnTo>
                    <a:pt x="25434" y="107154"/>
                  </a:lnTo>
                  <a:cubicBezTo>
                    <a:pt x="26267" y="61708"/>
                    <a:pt x="63375" y="25017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08822" y="24600"/>
                    <a:pt x="108822" y="24600"/>
                    <a:pt x="108822" y="24600"/>
                  </a:cubicBezTo>
                  <a:cubicBezTo>
                    <a:pt x="108822" y="24600"/>
                    <a:pt x="108822" y="24600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54269" y="25017"/>
                    <a:pt x="191377" y="61291"/>
                    <a:pt x="192211" y="107154"/>
                  </a:cubicBezTo>
                  <a:lnTo>
                    <a:pt x="192211" y="110490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0" name="Graphic 35" descr="Stopwatch">
            <a:extLst>
              <a:ext uri="{FF2B5EF4-FFF2-40B4-BE49-F238E27FC236}">
                <a16:creationId xmlns:a16="http://schemas.microsoft.com/office/drawing/2014/main" id="{C8ED7721-80D7-4E2B-90B6-162355FFBF87}"/>
              </a:ext>
            </a:extLst>
          </p:cNvPr>
          <p:cNvGrpSpPr/>
          <p:nvPr/>
        </p:nvGrpSpPr>
        <p:grpSpPr>
          <a:xfrm>
            <a:off x="713902" y="3829537"/>
            <a:ext cx="400265" cy="400265"/>
            <a:chOff x="713902" y="3829537"/>
            <a:chExt cx="400265" cy="400265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9FDB151B-0843-4CEF-9E4E-02EDA91649CD}"/>
                </a:ext>
              </a:extLst>
            </p:cNvPr>
            <p:cNvSpPr/>
            <p:nvPr/>
          </p:nvSpPr>
          <p:spPr>
            <a:xfrm>
              <a:off x="905695" y="3958789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02D04821-25BF-45D9-9455-36DDC82358B4}"/>
                </a:ext>
              </a:extLst>
            </p:cNvPr>
            <p:cNvSpPr/>
            <p:nvPr/>
          </p:nvSpPr>
          <p:spPr>
            <a:xfrm>
              <a:off x="905695" y="4125566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CB327D94-501C-422D-8823-5B596CE24762}"/>
                </a:ext>
              </a:extLst>
            </p:cNvPr>
            <p:cNvSpPr/>
            <p:nvPr/>
          </p:nvSpPr>
          <p:spPr>
            <a:xfrm>
              <a:off x="989084" y="4038008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EF5D6215-7DF9-4F21-9216-FB813B40D560}"/>
                </a:ext>
              </a:extLst>
            </p:cNvPr>
            <p:cNvSpPr/>
            <p:nvPr/>
          </p:nvSpPr>
          <p:spPr>
            <a:xfrm>
              <a:off x="822307" y="4038008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E679F02F-34E1-4ED2-9F37-81DB9A8252F2}"/>
                </a:ext>
              </a:extLst>
            </p:cNvPr>
            <p:cNvSpPr/>
            <p:nvPr/>
          </p:nvSpPr>
          <p:spPr>
            <a:xfrm>
              <a:off x="905695" y="3987975"/>
              <a:ext cx="55453" cy="105486"/>
            </a:xfrm>
            <a:custGeom>
              <a:avLst/>
              <a:gdLst>
                <a:gd name="connsiteX0" fmla="*/ 16678 w 55453"/>
                <a:gd name="connsiteY0" fmla="*/ 0 h 105486"/>
                <a:gd name="connsiteX1" fmla="*/ 0 w 55453"/>
                <a:gd name="connsiteY1" fmla="*/ 0 h 105486"/>
                <a:gd name="connsiteX2" fmla="*/ 0 w 55453"/>
                <a:gd name="connsiteY2" fmla="*/ 58372 h 105486"/>
                <a:gd name="connsiteX3" fmla="*/ 2502 w 55453"/>
                <a:gd name="connsiteY3" fmla="*/ 64209 h 105486"/>
                <a:gd name="connsiteX4" fmla="*/ 43779 w 55453"/>
                <a:gd name="connsiteY4" fmla="*/ 105487 h 105486"/>
                <a:gd name="connsiteX5" fmla="*/ 55453 w 55453"/>
                <a:gd name="connsiteY5" fmla="*/ 93812 h 105486"/>
                <a:gd name="connsiteX6" fmla="*/ 16678 w 55453"/>
                <a:gd name="connsiteY6" fmla="*/ 55036 h 105486"/>
                <a:gd name="connsiteX7" fmla="*/ 16678 w 55453"/>
                <a:gd name="connsiteY7" fmla="*/ 0 h 10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53" h="105486">
                  <a:moveTo>
                    <a:pt x="16678" y="0"/>
                  </a:moveTo>
                  <a:lnTo>
                    <a:pt x="0" y="0"/>
                  </a:lnTo>
                  <a:lnTo>
                    <a:pt x="0" y="58372"/>
                  </a:lnTo>
                  <a:cubicBezTo>
                    <a:pt x="0" y="60457"/>
                    <a:pt x="834" y="62541"/>
                    <a:pt x="2502" y="64209"/>
                  </a:cubicBezTo>
                  <a:lnTo>
                    <a:pt x="43779" y="105487"/>
                  </a:lnTo>
                  <a:lnTo>
                    <a:pt x="55453" y="93812"/>
                  </a:lnTo>
                  <a:lnTo>
                    <a:pt x="16678" y="55036"/>
                  </a:lnTo>
                  <a:lnTo>
                    <a:pt x="16678" y="0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9AA769B6-5A51-4710-9541-BB92A02E6A9C}"/>
                </a:ext>
              </a:extLst>
            </p:cNvPr>
            <p:cNvSpPr/>
            <p:nvPr/>
          </p:nvSpPr>
          <p:spPr>
            <a:xfrm>
              <a:off x="772401" y="3867061"/>
              <a:ext cx="283769" cy="324987"/>
            </a:xfrm>
            <a:custGeom>
              <a:avLst/>
              <a:gdLst>
                <a:gd name="connsiteX0" fmla="*/ 141633 w 283769"/>
                <a:gd name="connsiteY0" fmla="*/ 300199 h 324987"/>
                <a:gd name="connsiteX1" fmla="*/ 24889 w 283769"/>
                <a:gd name="connsiteY1" fmla="*/ 183455 h 324987"/>
                <a:gd name="connsiteX2" fmla="*/ 141633 w 283769"/>
                <a:gd name="connsiteY2" fmla="*/ 66711 h 324987"/>
                <a:gd name="connsiteX3" fmla="*/ 258377 w 283769"/>
                <a:gd name="connsiteY3" fmla="*/ 183455 h 324987"/>
                <a:gd name="connsiteX4" fmla="*/ 141633 w 283769"/>
                <a:gd name="connsiteY4" fmla="*/ 300199 h 324987"/>
                <a:gd name="connsiteX5" fmla="*/ 141633 w 283769"/>
                <a:gd name="connsiteY5" fmla="*/ 300199 h 324987"/>
                <a:gd name="connsiteX6" fmla="*/ 240448 w 283769"/>
                <a:gd name="connsiteY6" fmla="*/ 81721 h 324987"/>
                <a:gd name="connsiteX7" fmla="*/ 252957 w 283769"/>
                <a:gd name="connsiteY7" fmla="*/ 69212 h 324987"/>
                <a:gd name="connsiteX8" fmla="*/ 252540 w 283769"/>
                <a:gd name="connsiteY8" fmla="*/ 51701 h 324987"/>
                <a:gd name="connsiteX9" fmla="*/ 235028 w 283769"/>
                <a:gd name="connsiteY9" fmla="*/ 51284 h 324987"/>
                <a:gd name="connsiteX10" fmla="*/ 220852 w 283769"/>
                <a:gd name="connsiteY10" fmla="*/ 65877 h 324987"/>
                <a:gd name="connsiteX11" fmla="*/ 154141 w 283769"/>
                <a:gd name="connsiteY11" fmla="*/ 42528 h 324987"/>
                <a:gd name="connsiteX12" fmla="*/ 154141 w 283769"/>
                <a:gd name="connsiteY12" fmla="*/ 25017 h 324987"/>
                <a:gd name="connsiteX13" fmla="*/ 191666 w 283769"/>
                <a:gd name="connsiteY13" fmla="*/ 25017 h 324987"/>
                <a:gd name="connsiteX14" fmla="*/ 191666 w 283769"/>
                <a:gd name="connsiteY14" fmla="*/ 0 h 324987"/>
                <a:gd name="connsiteX15" fmla="*/ 91600 w 283769"/>
                <a:gd name="connsiteY15" fmla="*/ 0 h 324987"/>
                <a:gd name="connsiteX16" fmla="*/ 91600 w 283769"/>
                <a:gd name="connsiteY16" fmla="*/ 25017 h 324987"/>
                <a:gd name="connsiteX17" fmla="*/ 129125 w 283769"/>
                <a:gd name="connsiteY17" fmla="*/ 25017 h 324987"/>
                <a:gd name="connsiteX18" fmla="*/ 129125 w 283769"/>
                <a:gd name="connsiteY18" fmla="*/ 42111 h 324987"/>
                <a:gd name="connsiteX19" fmla="*/ 1123 w 283769"/>
                <a:gd name="connsiteY19" fmla="*/ 165526 h 324987"/>
                <a:gd name="connsiteX20" fmla="*/ 94519 w 283769"/>
                <a:gd name="connsiteY20" fmla="*/ 316876 h 324987"/>
                <a:gd name="connsiteX21" fmla="*/ 262546 w 283769"/>
                <a:gd name="connsiteY21" fmla="*/ 258088 h 324987"/>
                <a:gd name="connsiteX22" fmla="*/ 240448 w 283769"/>
                <a:gd name="connsiteY22" fmla="*/ 81721 h 324987"/>
                <a:gd name="connsiteX23" fmla="*/ 240448 w 283769"/>
                <a:gd name="connsiteY23" fmla="*/ 81721 h 32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769" h="324987">
                  <a:moveTo>
                    <a:pt x="141633" y="300199"/>
                  </a:moveTo>
                  <a:cubicBezTo>
                    <a:pt x="77007" y="300199"/>
                    <a:pt x="24889" y="248081"/>
                    <a:pt x="24889" y="183455"/>
                  </a:cubicBezTo>
                  <a:cubicBezTo>
                    <a:pt x="24889" y="118829"/>
                    <a:pt x="77007" y="66711"/>
                    <a:pt x="141633" y="66711"/>
                  </a:cubicBezTo>
                  <a:cubicBezTo>
                    <a:pt x="206259" y="66711"/>
                    <a:pt x="258377" y="118829"/>
                    <a:pt x="258377" y="183455"/>
                  </a:cubicBezTo>
                  <a:cubicBezTo>
                    <a:pt x="258377" y="248081"/>
                    <a:pt x="206259" y="300199"/>
                    <a:pt x="141633" y="300199"/>
                  </a:cubicBezTo>
                  <a:lnTo>
                    <a:pt x="141633" y="300199"/>
                  </a:lnTo>
                  <a:close/>
                  <a:moveTo>
                    <a:pt x="240448" y="81721"/>
                  </a:moveTo>
                  <a:lnTo>
                    <a:pt x="252957" y="69212"/>
                  </a:lnTo>
                  <a:cubicBezTo>
                    <a:pt x="257543" y="64209"/>
                    <a:pt x="257543" y="56704"/>
                    <a:pt x="252540" y="51701"/>
                  </a:cubicBezTo>
                  <a:cubicBezTo>
                    <a:pt x="247953" y="47115"/>
                    <a:pt x="240032" y="46698"/>
                    <a:pt x="235028" y="51284"/>
                  </a:cubicBezTo>
                  <a:lnTo>
                    <a:pt x="220852" y="65877"/>
                  </a:lnTo>
                  <a:cubicBezTo>
                    <a:pt x="200839" y="52535"/>
                    <a:pt x="177907" y="44196"/>
                    <a:pt x="154141" y="42528"/>
                  </a:cubicBezTo>
                  <a:lnTo>
                    <a:pt x="154141" y="25017"/>
                  </a:lnTo>
                  <a:lnTo>
                    <a:pt x="191666" y="25017"/>
                  </a:lnTo>
                  <a:lnTo>
                    <a:pt x="191666" y="0"/>
                  </a:lnTo>
                  <a:lnTo>
                    <a:pt x="91600" y="0"/>
                  </a:lnTo>
                  <a:lnTo>
                    <a:pt x="91600" y="25017"/>
                  </a:lnTo>
                  <a:lnTo>
                    <a:pt x="129125" y="25017"/>
                  </a:lnTo>
                  <a:lnTo>
                    <a:pt x="129125" y="42111"/>
                  </a:lnTo>
                  <a:cubicBezTo>
                    <a:pt x="62831" y="47948"/>
                    <a:pt x="9462" y="99232"/>
                    <a:pt x="1123" y="165526"/>
                  </a:cubicBezTo>
                  <a:cubicBezTo>
                    <a:pt x="-7215" y="231820"/>
                    <a:pt x="31560" y="294778"/>
                    <a:pt x="94519" y="316876"/>
                  </a:cubicBezTo>
                  <a:cubicBezTo>
                    <a:pt x="157477" y="338974"/>
                    <a:pt x="227106" y="314792"/>
                    <a:pt x="262546" y="258088"/>
                  </a:cubicBezTo>
                  <a:cubicBezTo>
                    <a:pt x="297987" y="201383"/>
                    <a:pt x="287980" y="128001"/>
                    <a:pt x="240448" y="81721"/>
                  </a:cubicBezTo>
                  <a:lnTo>
                    <a:pt x="240448" y="81721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7" name="Graphic 36" descr="Bullseye">
            <a:extLst>
              <a:ext uri="{FF2B5EF4-FFF2-40B4-BE49-F238E27FC236}">
                <a16:creationId xmlns:a16="http://schemas.microsoft.com/office/drawing/2014/main" id="{5A078F02-B0E6-418E-902B-E6C31B051229}"/>
              </a:ext>
            </a:extLst>
          </p:cNvPr>
          <p:cNvGrpSpPr/>
          <p:nvPr/>
        </p:nvGrpSpPr>
        <p:grpSpPr>
          <a:xfrm>
            <a:off x="11077833" y="1269034"/>
            <a:ext cx="400265" cy="400265"/>
            <a:chOff x="11077833" y="1269034"/>
            <a:chExt cx="400265" cy="400265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D547B9AA-BF2C-48D8-970E-40BB88EA321C}"/>
                </a:ext>
              </a:extLst>
            </p:cNvPr>
            <p:cNvSpPr/>
            <p:nvPr/>
          </p:nvSpPr>
          <p:spPr>
            <a:xfrm>
              <a:off x="11229600" y="1304474"/>
              <a:ext cx="213057" cy="212640"/>
            </a:xfrm>
            <a:custGeom>
              <a:avLst/>
              <a:gdLst>
                <a:gd name="connsiteX0" fmla="*/ 175533 w 213057"/>
                <a:gd name="connsiteY0" fmla="*/ 37525 h 212640"/>
                <a:gd name="connsiteX1" fmla="*/ 171363 w 213057"/>
                <a:gd name="connsiteY1" fmla="*/ 0 h 212640"/>
                <a:gd name="connsiteX2" fmla="*/ 125500 w 213057"/>
                <a:gd name="connsiteY2" fmla="*/ 45864 h 212640"/>
                <a:gd name="connsiteX3" fmla="*/ 128001 w 213057"/>
                <a:gd name="connsiteY3" fmla="*/ 67545 h 212640"/>
                <a:gd name="connsiteX4" fmla="*/ 61291 w 213057"/>
                <a:gd name="connsiteY4" fmla="*/ 134256 h 212640"/>
                <a:gd name="connsiteX5" fmla="*/ 41694 w 213057"/>
                <a:gd name="connsiteY5" fmla="*/ 129252 h 212640"/>
                <a:gd name="connsiteX6" fmla="*/ 0 w 213057"/>
                <a:gd name="connsiteY6" fmla="*/ 170947 h 212640"/>
                <a:gd name="connsiteX7" fmla="*/ 41694 w 213057"/>
                <a:gd name="connsiteY7" fmla="*/ 212641 h 212640"/>
                <a:gd name="connsiteX8" fmla="*/ 83389 w 213057"/>
                <a:gd name="connsiteY8" fmla="*/ 170947 h 212640"/>
                <a:gd name="connsiteX9" fmla="*/ 78802 w 213057"/>
                <a:gd name="connsiteY9" fmla="*/ 151767 h 212640"/>
                <a:gd name="connsiteX10" fmla="*/ 145513 w 213057"/>
                <a:gd name="connsiteY10" fmla="*/ 85056 h 212640"/>
                <a:gd name="connsiteX11" fmla="*/ 167194 w 213057"/>
                <a:gd name="connsiteY11" fmla="*/ 87558 h 212640"/>
                <a:gd name="connsiteX12" fmla="*/ 213058 w 213057"/>
                <a:gd name="connsiteY12" fmla="*/ 41694 h 212640"/>
                <a:gd name="connsiteX13" fmla="*/ 175533 w 213057"/>
                <a:gd name="connsiteY13" fmla="*/ 37525 h 21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3057" h="212640">
                  <a:moveTo>
                    <a:pt x="175533" y="37525"/>
                  </a:moveTo>
                  <a:lnTo>
                    <a:pt x="171363" y="0"/>
                  </a:lnTo>
                  <a:lnTo>
                    <a:pt x="125500" y="45864"/>
                  </a:lnTo>
                  <a:lnTo>
                    <a:pt x="128001" y="67545"/>
                  </a:lnTo>
                  <a:lnTo>
                    <a:pt x="61291" y="134256"/>
                  </a:lnTo>
                  <a:cubicBezTo>
                    <a:pt x="55453" y="131337"/>
                    <a:pt x="48782" y="129252"/>
                    <a:pt x="41694" y="129252"/>
                  </a:cubicBezTo>
                  <a:cubicBezTo>
                    <a:pt x="18762" y="129252"/>
                    <a:pt x="0" y="148015"/>
                    <a:pt x="0" y="170947"/>
                  </a:cubicBezTo>
                  <a:cubicBezTo>
                    <a:pt x="0" y="193878"/>
                    <a:pt x="18762" y="212641"/>
                    <a:pt x="41694" y="212641"/>
                  </a:cubicBezTo>
                  <a:cubicBezTo>
                    <a:pt x="64626" y="212641"/>
                    <a:pt x="83389" y="193878"/>
                    <a:pt x="83389" y="170947"/>
                  </a:cubicBezTo>
                  <a:cubicBezTo>
                    <a:pt x="83389" y="163858"/>
                    <a:pt x="81721" y="157604"/>
                    <a:pt x="78802" y="151767"/>
                  </a:cubicBezTo>
                  <a:lnTo>
                    <a:pt x="145513" y="85056"/>
                  </a:lnTo>
                  <a:lnTo>
                    <a:pt x="167194" y="87558"/>
                  </a:lnTo>
                  <a:lnTo>
                    <a:pt x="213058" y="41694"/>
                  </a:lnTo>
                  <a:lnTo>
                    <a:pt x="175533" y="37525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7CEB7893-FD87-4644-98C8-F98E86B248F7}"/>
                </a:ext>
              </a:extLst>
            </p:cNvPr>
            <p:cNvSpPr/>
            <p:nvPr/>
          </p:nvSpPr>
          <p:spPr>
            <a:xfrm>
              <a:off x="11113273" y="1316982"/>
              <a:ext cx="316876" cy="316876"/>
            </a:xfrm>
            <a:custGeom>
              <a:avLst/>
              <a:gdLst>
                <a:gd name="connsiteX0" fmla="*/ 295195 w 316876"/>
                <a:gd name="connsiteY0" fmla="*/ 86724 h 316876"/>
                <a:gd name="connsiteX1" fmla="*/ 289775 w 316876"/>
                <a:gd name="connsiteY1" fmla="*/ 92561 h 316876"/>
                <a:gd name="connsiteX2" fmla="*/ 281853 w 316876"/>
                <a:gd name="connsiteY2" fmla="*/ 91727 h 316876"/>
                <a:gd name="connsiteX3" fmla="*/ 273097 w 316876"/>
                <a:gd name="connsiteY3" fmla="*/ 90477 h 316876"/>
                <a:gd name="connsiteX4" fmla="*/ 291860 w 316876"/>
                <a:gd name="connsiteY4" fmla="*/ 158438 h 316876"/>
                <a:gd name="connsiteX5" fmla="*/ 158438 w 316876"/>
                <a:gd name="connsiteY5" fmla="*/ 291860 h 316876"/>
                <a:gd name="connsiteX6" fmla="*/ 25017 w 316876"/>
                <a:gd name="connsiteY6" fmla="*/ 158438 h 316876"/>
                <a:gd name="connsiteX7" fmla="*/ 158438 w 316876"/>
                <a:gd name="connsiteY7" fmla="*/ 25017 h 316876"/>
                <a:gd name="connsiteX8" fmla="*/ 226400 w 316876"/>
                <a:gd name="connsiteY8" fmla="*/ 43779 h 316876"/>
                <a:gd name="connsiteX9" fmla="*/ 225566 w 316876"/>
                <a:gd name="connsiteY9" fmla="*/ 35440 h 316876"/>
                <a:gd name="connsiteX10" fmla="*/ 224315 w 316876"/>
                <a:gd name="connsiteY10" fmla="*/ 27101 h 316876"/>
                <a:gd name="connsiteX11" fmla="*/ 230152 w 316876"/>
                <a:gd name="connsiteY11" fmla="*/ 21264 h 316876"/>
                <a:gd name="connsiteX12" fmla="*/ 233071 w 316876"/>
                <a:gd name="connsiteY12" fmla="*/ 18345 h 316876"/>
                <a:gd name="connsiteX13" fmla="*/ 158438 w 316876"/>
                <a:gd name="connsiteY13" fmla="*/ 0 h 316876"/>
                <a:gd name="connsiteX14" fmla="*/ 0 w 316876"/>
                <a:gd name="connsiteY14" fmla="*/ 158438 h 316876"/>
                <a:gd name="connsiteX15" fmla="*/ 158438 w 316876"/>
                <a:gd name="connsiteY15" fmla="*/ 316876 h 316876"/>
                <a:gd name="connsiteX16" fmla="*/ 316876 w 316876"/>
                <a:gd name="connsiteY16" fmla="*/ 158438 h 316876"/>
                <a:gd name="connsiteX17" fmla="*/ 298114 w 316876"/>
                <a:gd name="connsiteY17" fmla="*/ 84222 h 316876"/>
                <a:gd name="connsiteX18" fmla="*/ 295195 w 316876"/>
                <a:gd name="connsiteY18" fmla="*/ 86724 h 31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6876" h="316876">
                  <a:moveTo>
                    <a:pt x="295195" y="86724"/>
                  </a:moveTo>
                  <a:lnTo>
                    <a:pt x="289775" y="92561"/>
                  </a:lnTo>
                  <a:lnTo>
                    <a:pt x="281853" y="91727"/>
                  </a:lnTo>
                  <a:lnTo>
                    <a:pt x="273097" y="90477"/>
                  </a:lnTo>
                  <a:cubicBezTo>
                    <a:pt x="284772" y="110490"/>
                    <a:pt x="291860" y="133422"/>
                    <a:pt x="291860" y="158438"/>
                  </a:cubicBezTo>
                  <a:cubicBezTo>
                    <a:pt x="291860" y="231820"/>
                    <a:pt x="231820" y="291860"/>
                    <a:pt x="158438" y="291860"/>
                  </a:cubicBezTo>
                  <a:cubicBezTo>
                    <a:pt x="85056" y="291860"/>
                    <a:pt x="25017" y="231820"/>
                    <a:pt x="25017" y="158438"/>
                  </a:cubicBezTo>
                  <a:cubicBezTo>
                    <a:pt x="25017" y="85056"/>
                    <a:pt x="85056" y="25017"/>
                    <a:pt x="158438" y="25017"/>
                  </a:cubicBezTo>
                  <a:cubicBezTo>
                    <a:pt x="183038" y="25017"/>
                    <a:pt x="206387" y="31688"/>
                    <a:pt x="226400" y="43779"/>
                  </a:cubicBezTo>
                  <a:lnTo>
                    <a:pt x="225566" y="35440"/>
                  </a:lnTo>
                  <a:lnTo>
                    <a:pt x="224315" y="27101"/>
                  </a:lnTo>
                  <a:lnTo>
                    <a:pt x="230152" y="21264"/>
                  </a:lnTo>
                  <a:lnTo>
                    <a:pt x="233071" y="18345"/>
                  </a:lnTo>
                  <a:cubicBezTo>
                    <a:pt x="210556" y="6671"/>
                    <a:pt x="185540" y="0"/>
                    <a:pt x="158438" y="0"/>
                  </a:cubicBezTo>
                  <a:cubicBezTo>
                    <a:pt x="70880" y="0"/>
                    <a:pt x="0" y="70880"/>
                    <a:pt x="0" y="158438"/>
                  </a:cubicBezTo>
                  <a:cubicBezTo>
                    <a:pt x="0" y="245996"/>
                    <a:pt x="70880" y="316876"/>
                    <a:pt x="158438" y="316876"/>
                  </a:cubicBezTo>
                  <a:cubicBezTo>
                    <a:pt x="245996" y="316876"/>
                    <a:pt x="316876" y="245996"/>
                    <a:pt x="316876" y="158438"/>
                  </a:cubicBezTo>
                  <a:cubicBezTo>
                    <a:pt x="316876" y="131337"/>
                    <a:pt x="310205" y="106320"/>
                    <a:pt x="298114" y="84222"/>
                  </a:cubicBezTo>
                  <a:lnTo>
                    <a:pt x="295195" y="86724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941F50C1-93DE-462D-A05D-40D4FA852451}"/>
                </a:ext>
              </a:extLst>
            </p:cNvPr>
            <p:cNvSpPr/>
            <p:nvPr/>
          </p:nvSpPr>
          <p:spPr>
            <a:xfrm>
              <a:off x="11171645" y="1375354"/>
              <a:ext cx="200132" cy="200132"/>
            </a:xfrm>
            <a:custGeom>
              <a:avLst/>
              <a:gdLst>
                <a:gd name="connsiteX0" fmla="*/ 169696 w 200132"/>
                <a:gd name="connsiteY0" fmla="*/ 71714 h 200132"/>
                <a:gd name="connsiteX1" fmla="*/ 175116 w 200132"/>
                <a:gd name="connsiteY1" fmla="*/ 100066 h 200132"/>
                <a:gd name="connsiteX2" fmla="*/ 100066 w 200132"/>
                <a:gd name="connsiteY2" fmla="*/ 175116 h 200132"/>
                <a:gd name="connsiteX3" fmla="*/ 25017 w 200132"/>
                <a:gd name="connsiteY3" fmla="*/ 100066 h 200132"/>
                <a:gd name="connsiteX4" fmla="*/ 100066 w 200132"/>
                <a:gd name="connsiteY4" fmla="*/ 25017 h 200132"/>
                <a:gd name="connsiteX5" fmla="*/ 128418 w 200132"/>
                <a:gd name="connsiteY5" fmla="*/ 30437 h 200132"/>
                <a:gd name="connsiteX6" fmla="*/ 147181 w 200132"/>
                <a:gd name="connsiteY6" fmla="*/ 11674 h 200132"/>
                <a:gd name="connsiteX7" fmla="*/ 100066 w 200132"/>
                <a:gd name="connsiteY7" fmla="*/ 0 h 200132"/>
                <a:gd name="connsiteX8" fmla="*/ 0 w 200132"/>
                <a:gd name="connsiteY8" fmla="*/ 100066 h 200132"/>
                <a:gd name="connsiteX9" fmla="*/ 100066 w 200132"/>
                <a:gd name="connsiteY9" fmla="*/ 200133 h 200132"/>
                <a:gd name="connsiteX10" fmla="*/ 200133 w 200132"/>
                <a:gd name="connsiteY10" fmla="*/ 100066 h 200132"/>
                <a:gd name="connsiteX11" fmla="*/ 188458 w 200132"/>
                <a:gd name="connsiteY11" fmla="*/ 52952 h 200132"/>
                <a:gd name="connsiteX12" fmla="*/ 169696 w 200132"/>
                <a:gd name="connsiteY12" fmla="*/ 71714 h 200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132" h="200132">
                  <a:moveTo>
                    <a:pt x="169696" y="71714"/>
                  </a:moveTo>
                  <a:cubicBezTo>
                    <a:pt x="173448" y="80470"/>
                    <a:pt x="175116" y="90060"/>
                    <a:pt x="175116" y="100066"/>
                  </a:cubicBezTo>
                  <a:cubicBezTo>
                    <a:pt x="175116" y="141344"/>
                    <a:pt x="141344" y="175116"/>
                    <a:pt x="100066" y="175116"/>
                  </a:cubicBezTo>
                  <a:cubicBezTo>
                    <a:pt x="58789" y="175116"/>
                    <a:pt x="25017" y="141344"/>
                    <a:pt x="25017" y="100066"/>
                  </a:cubicBezTo>
                  <a:cubicBezTo>
                    <a:pt x="25017" y="58789"/>
                    <a:pt x="58789" y="25017"/>
                    <a:pt x="100066" y="25017"/>
                  </a:cubicBezTo>
                  <a:cubicBezTo>
                    <a:pt x="110073" y="25017"/>
                    <a:pt x="119663" y="27101"/>
                    <a:pt x="128418" y="30437"/>
                  </a:cubicBezTo>
                  <a:lnTo>
                    <a:pt x="147181" y="11674"/>
                  </a:lnTo>
                  <a:cubicBezTo>
                    <a:pt x="133005" y="4169"/>
                    <a:pt x="117161" y="0"/>
                    <a:pt x="100066" y="0"/>
                  </a:cubicBezTo>
                  <a:cubicBezTo>
                    <a:pt x="45030" y="0"/>
                    <a:pt x="0" y="45030"/>
                    <a:pt x="0" y="100066"/>
                  </a:cubicBezTo>
                  <a:cubicBezTo>
                    <a:pt x="0" y="155103"/>
                    <a:pt x="45030" y="200133"/>
                    <a:pt x="100066" y="200133"/>
                  </a:cubicBezTo>
                  <a:cubicBezTo>
                    <a:pt x="155103" y="200133"/>
                    <a:pt x="200133" y="155103"/>
                    <a:pt x="200133" y="100066"/>
                  </a:cubicBezTo>
                  <a:cubicBezTo>
                    <a:pt x="200133" y="82972"/>
                    <a:pt x="195963" y="67128"/>
                    <a:pt x="188458" y="52952"/>
                  </a:cubicBezTo>
                  <a:lnTo>
                    <a:pt x="169696" y="71714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1" name="Graphic 37" descr="Research">
            <a:extLst>
              <a:ext uri="{FF2B5EF4-FFF2-40B4-BE49-F238E27FC236}">
                <a16:creationId xmlns:a16="http://schemas.microsoft.com/office/drawing/2014/main" id="{049D75F6-EEE9-4D9A-B633-99F706053607}"/>
              </a:ext>
            </a:extLst>
          </p:cNvPr>
          <p:cNvGrpSpPr/>
          <p:nvPr/>
        </p:nvGrpSpPr>
        <p:grpSpPr>
          <a:xfrm>
            <a:off x="11077833" y="2976036"/>
            <a:ext cx="400265" cy="400265"/>
            <a:chOff x="11077833" y="2976036"/>
            <a:chExt cx="400265" cy="40026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8979A91D-6470-4D4B-A137-BD89B8EB5682}"/>
                </a:ext>
              </a:extLst>
            </p:cNvPr>
            <p:cNvSpPr/>
            <p:nvPr/>
          </p:nvSpPr>
          <p:spPr>
            <a:xfrm>
              <a:off x="11110352" y="3010639"/>
              <a:ext cx="329908" cy="330325"/>
            </a:xfrm>
            <a:custGeom>
              <a:avLst/>
              <a:gdLst>
                <a:gd name="connsiteX0" fmla="*/ 269764 w 329908"/>
                <a:gd name="connsiteY0" fmla="*/ 228487 h 330325"/>
                <a:gd name="connsiteX1" fmla="*/ 243914 w 329908"/>
                <a:gd name="connsiteY1" fmla="*/ 220565 h 330325"/>
                <a:gd name="connsiteX2" fmla="*/ 225151 w 329908"/>
                <a:gd name="connsiteY2" fmla="*/ 202220 h 330325"/>
                <a:gd name="connsiteX3" fmla="*/ 251002 w 329908"/>
                <a:gd name="connsiteY3" fmla="*/ 126336 h 330325"/>
                <a:gd name="connsiteX4" fmla="*/ 125919 w 329908"/>
                <a:gd name="connsiteY4" fmla="*/ 2 h 330325"/>
                <a:gd name="connsiteX5" fmla="*/ 2 w 329908"/>
                <a:gd name="connsiteY5" fmla="*/ 125085 h 330325"/>
                <a:gd name="connsiteX6" fmla="*/ 125085 w 329908"/>
                <a:gd name="connsiteY6" fmla="*/ 251002 h 330325"/>
                <a:gd name="connsiteX7" fmla="*/ 201803 w 329908"/>
                <a:gd name="connsiteY7" fmla="*/ 225151 h 330325"/>
                <a:gd name="connsiteX8" fmla="*/ 220148 w 329908"/>
                <a:gd name="connsiteY8" fmla="*/ 243497 h 330325"/>
                <a:gd name="connsiteX9" fmla="*/ 228070 w 329908"/>
                <a:gd name="connsiteY9" fmla="*/ 269764 h 330325"/>
                <a:gd name="connsiteX10" fmla="*/ 280188 w 329908"/>
                <a:gd name="connsiteY10" fmla="*/ 321882 h 330325"/>
                <a:gd name="connsiteX11" fmla="*/ 321465 w 329908"/>
                <a:gd name="connsiteY11" fmla="*/ 321882 h 330325"/>
                <a:gd name="connsiteX12" fmla="*/ 321465 w 329908"/>
                <a:gd name="connsiteY12" fmla="*/ 280605 h 330325"/>
                <a:gd name="connsiteX13" fmla="*/ 269764 w 329908"/>
                <a:gd name="connsiteY13" fmla="*/ 228487 h 330325"/>
                <a:gd name="connsiteX14" fmla="*/ 125919 w 329908"/>
                <a:gd name="connsiteY14" fmla="*/ 225985 h 330325"/>
                <a:gd name="connsiteX15" fmla="*/ 25853 w 329908"/>
                <a:gd name="connsiteY15" fmla="*/ 125919 h 330325"/>
                <a:gd name="connsiteX16" fmla="*/ 125919 w 329908"/>
                <a:gd name="connsiteY16" fmla="*/ 25853 h 330325"/>
                <a:gd name="connsiteX17" fmla="*/ 225985 w 329908"/>
                <a:gd name="connsiteY17" fmla="*/ 125919 h 330325"/>
                <a:gd name="connsiteX18" fmla="*/ 125919 w 329908"/>
                <a:gd name="connsiteY18" fmla="*/ 225985 h 330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9908" h="330325">
                  <a:moveTo>
                    <a:pt x="269764" y="228487"/>
                  </a:moveTo>
                  <a:cubicBezTo>
                    <a:pt x="263093" y="221816"/>
                    <a:pt x="253087" y="218480"/>
                    <a:pt x="243914" y="220565"/>
                  </a:cubicBezTo>
                  <a:lnTo>
                    <a:pt x="225151" y="202220"/>
                  </a:lnTo>
                  <a:cubicBezTo>
                    <a:pt x="241829" y="180538"/>
                    <a:pt x="251002" y="153854"/>
                    <a:pt x="251002" y="126336"/>
                  </a:cubicBezTo>
                  <a:cubicBezTo>
                    <a:pt x="251419" y="56707"/>
                    <a:pt x="195131" y="419"/>
                    <a:pt x="125919" y="2"/>
                  </a:cubicBezTo>
                  <a:cubicBezTo>
                    <a:pt x="56707" y="-415"/>
                    <a:pt x="419" y="55873"/>
                    <a:pt x="2" y="125085"/>
                  </a:cubicBezTo>
                  <a:cubicBezTo>
                    <a:pt x="-415" y="194298"/>
                    <a:pt x="55873" y="250585"/>
                    <a:pt x="125085" y="251002"/>
                  </a:cubicBezTo>
                  <a:cubicBezTo>
                    <a:pt x="152603" y="251002"/>
                    <a:pt x="179705" y="241829"/>
                    <a:pt x="201803" y="225151"/>
                  </a:cubicBezTo>
                  <a:lnTo>
                    <a:pt x="220148" y="243497"/>
                  </a:lnTo>
                  <a:cubicBezTo>
                    <a:pt x="218480" y="253087"/>
                    <a:pt x="221399" y="262676"/>
                    <a:pt x="228070" y="269764"/>
                  </a:cubicBezTo>
                  <a:lnTo>
                    <a:pt x="280188" y="321882"/>
                  </a:lnTo>
                  <a:cubicBezTo>
                    <a:pt x="291445" y="333140"/>
                    <a:pt x="310208" y="333140"/>
                    <a:pt x="321465" y="321882"/>
                  </a:cubicBezTo>
                  <a:cubicBezTo>
                    <a:pt x="332723" y="310625"/>
                    <a:pt x="332723" y="291862"/>
                    <a:pt x="321465" y="280605"/>
                  </a:cubicBezTo>
                  <a:lnTo>
                    <a:pt x="269764" y="228487"/>
                  </a:lnTo>
                  <a:close/>
                  <a:moveTo>
                    <a:pt x="125919" y="225985"/>
                  </a:moveTo>
                  <a:cubicBezTo>
                    <a:pt x="70466" y="225985"/>
                    <a:pt x="25853" y="181372"/>
                    <a:pt x="25853" y="125919"/>
                  </a:cubicBezTo>
                  <a:cubicBezTo>
                    <a:pt x="25853" y="70466"/>
                    <a:pt x="70466" y="25853"/>
                    <a:pt x="125919" y="25853"/>
                  </a:cubicBezTo>
                  <a:cubicBezTo>
                    <a:pt x="181372" y="25853"/>
                    <a:pt x="225985" y="70466"/>
                    <a:pt x="225985" y="125919"/>
                  </a:cubicBezTo>
                  <a:cubicBezTo>
                    <a:pt x="225985" y="180955"/>
                    <a:pt x="180955" y="225985"/>
                    <a:pt x="125919" y="225985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BCE779D-3D4F-46FE-B95F-B17023AFECFC}"/>
                </a:ext>
              </a:extLst>
            </p:cNvPr>
            <p:cNvSpPr/>
            <p:nvPr/>
          </p:nvSpPr>
          <p:spPr>
            <a:xfrm>
              <a:off x="11146628" y="3072606"/>
              <a:ext cx="179702" cy="131913"/>
            </a:xfrm>
            <a:custGeom>
              <a:avLst/>
              <a:gdLst>
                <a:gd name="connsiteX0" fmla="*/ 179285 w 179702"/>
                <a:gd name="connsiteY0" fmla="*/ 57698 h 131913"/>
                <a:gd name="connsiteX1" fmla="*/ 155520 w 179702"/>
                <a:gd name="connsiteY1" fmla="*/ 57698 h 131913"/>
                <a:gd name="connsiteX2" fmla="*/ 150099 w 179702"/>
                <a:gd name="connsiteY2" fmla="*/ 61033 h 131913"/>
                <a:gd name="connsiteX3" fmla="*/ 134256 w 179702"/>
                <a:gd name="connsiteY3" fmla="*/ 78128 h 131913"/>
                <a:gd name="connsiteX4" fmla="*/ 120913 w 179702"/>
                <a:gd name="connsiteY4" fmla="*/ 31847 h 131913"/>
                <a:gd name="connsiteX5" fmla="*/ 111741 w 179702"/>
                <a:gd name="connsiteY5" fmla="*/ 26844 h 131913"/>
                <a:gd name="connsiteX6" fmla="*/ 106737 w 179702"/>
                <a:gd name="connsiteY6" fmla="*/ 31430 h 131913"/>
                <a:gd name="connsiteX7" fmla="*/ 81721 w 179702"/>
                <a:gd name="connsiteY7" fmla="*/ 97724 h 131913"/>
                <a:gd name="connsiteX8" fmla="*/ 64626 w 179702"/>
                <a:gd name="connsiteY8" fmla="*/ 5997 h 131913"/>
                <a:gd name="connsiteX9" fmla="*/ 56287 w 179702"/>
                <a:gd name="connsiteY9" fmla="*/ 160 h 131913"/>
                <a:gd name="connsiteX10" fmla="*/ 50450 w 179702"/>
                <a:gd name="connsiteY10" fmla="*/ 5163 h 131913"/>
                <a:gd name="connsiteX11" fmla="*/ 32522 w 179702"/>
                <a:gd name="connsiteY11" fmla="*/ 57698 h 131913"/>
                <a:gd name="connsiteX12" fmla="*/ 0 w 179702"/>
                <a:gd name="connsiteY12" fmla="*/ 57698 h 131913"/>
                <a:gd name="connsiteX13" fmla="*/ 0 w 179702"/>
                <a:gd name="connsiteY13" fmla="*/ 74376 h 131913"/>
                <a:gd name="connsiteX14" fmla="*/ 37942 w 179702"/>
                <a:gd name="connsiteY14" fmla="*/ 74376 h 131913"/>
                <a:gd name="connsiteX15" fmla="*/ 45030 w 179702"/>
                <a:gd name="connsiteY15" fmla="*/ 68121 h 131913"/>
                <a:gd name="connsiteX16" fmla="*/ 55453 w 179702"/>
                <a:gd name="connsiteY16" fmla="*/ 36434 h 131913"/>
                <a:gd name="connsiteX17" fmla="*/ 72131 w 179702"/>
                <a:gd name="connsiteY17" fmla="*/ 126076 h 131913"/>
                <a:gd name="connsiteX18" fmla="*/ 78802 w 179702"/>
                <a:gd name="connsiteY18" fmla="*/ 131914 h 131913"/>
                <a:gd name="connsiteX19" fmla="*/ 79636 w 179702"/>
                <a:gd name="connsiteY19" fmla="*/ 131914 h 131913"/>
                <a:gd name="connsiteX20" fmla="*/ 86724 w 179702"/>
                <a:gd name="connsiteY20" fmla="*/ 127327 h 131913"/>
                <a:gd name="connsiteX21" fmla="*/ 113408 w 179702"/>
                <a:gd name="connsiteY21" fmla="*/ 57281 h 131913"/>
                <a:gd name="connsiteX22" fmla="*/ 124249 w 179702"/>
                <a:gd name="connsiteY22" fmla="*/ 94806 h 131913"/>
                <a:gd name="connsiteX23" fmla="*/ 133422 w 179702"/>
                <a:gd name="connsiteY23" fmla="*/ 99809 h 131913"/>
                <a:gd name="connsiteX24" fmla="*/ 136757 w 179702"/>
                <a:gd name="connsiteY24" fmla="*/ 97724 h 131913"/>
                <a:gd name="connsiteX25" fmla="*/ 159272 w 179702"/>
                <a:gd name="connsiteY25" fmla="*/ 74376 h 131913"/>
                <a:gd name="connsiteX26" fmla="*/ 179702 w 179702"/>
                <a:gd name="connsiteY26" fmla="*/ 74376 h 131913"/>
                <a:gd name="connsiteX27" fmla="*/ 179702 w 179702"/>
                <a:gd name="connsiteY27" fmla="*/ 57698 h 13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79702" h="131913">
                  <a:moveTo>
                    <a:pt x="179285" y="57698"/>
                  </a:moveTo>
                  <a:lnTo>
                    <a:pt x="155520" y="57698"/>
                  </a:lnTo>
                  <a:cubicBezTo>
                    <a:pt x="153435" y="58115"/>
                    <a:pt x="151350" y="59366"/>
                    <a:pt x="150099" y="61033"/>
                  </a:cubicBezTo>
                  <a:lnTo>
                    <a:pt x="134256" y="78128"/>
                  </a:lnTo>
                  <a:lnTo>
                    <a:pt x="120913" y="31847"/>
                  </a:lnTo>
                  <a:cubicBezTo>
                    <a:pt x="119663" y="28095"/>
                    <a:pt x="115493" y="25593"/>
                    <a:pt x="111741" y="26844"/>
                  </a:cubicBezTo>
                  <a:cubicBezTo>
                    <a:pt x="109656" y="27678"/>
                    <a:pt x="107571" y="28929"/>
                    <a:pt x="106737" y="31430"/>
                  </a:cubicBezTo>
                  <a:lnTo>
                    <a:pt x="81721" y="97724"/>
                  </a:lnTo>
                  <a:lnTo>
                    <a:pt x="64626" y="5997"/>
                  </a:lnTo>
                  <a:cubicBezTo>
                    <a:pt x="63792" y="1828"/>
                    <a:pt x="60040" y="-674"/>
                    <a:pt x="56287" y="160"/>
                  </a:cubicBezTo>
                  <a:cubicBezTo>
                    <a:pt x="53786" y="577"/>
                    <a:pt x="51701" y="2661"/>
                    <a:pt x="50450" y="5163"/>
                  </a:cubicBezTo>
                  <a:lnTo>
                    <a:pt x="32522" y="57698"/>
                  </a:lnTo>
                  <a:lnTo>
                    <a:pt x="0" y="57698"/>
                  </a:lnTo>
                  <a:lnTo>
                    <a:pt x="0" y="74376"/>
                  </a:lnTo>
                  <a:lnTo>
                    <a:pt x="37942" y="74376"/>
                  </a:lnTo>
                  <a:cubicBezTo>
                    <a:pt x="41277" y="73959"/>
                    <a:pt x="44196" y="71457"/>
                    <a:pt x="45030" y="68121"/>
                  </a:cubicBezTo>
                  <a:lnTo>
                    <a:pt x="55453" y="36434"/>
                  </a:lnTo>
                  <a:lnTo>
                    <a:pt x="72131" y="126076"/>
                  </a:lnTo>
                  <a:cubicBezTo>
                    <a:pt x="72548" y="129412"/>
                    <a:pt x="75467" y="131914"/>
                    <a:pt x="78802" y="131914"/>
                  </a:cubicBezTo>
                  <a:lnTo>
                    <a:pt x="79636" y="131914"/>
                  </a:lnTo>
                  <a:cubicBezTo>
                    <a:pt x="82555" y="131914"/>
                    <a:pt x="85473" y="130246"/>
                    <a:pt x="86724" y="127327"/>
                  </a:cubicBezTo>
                  <a:lnTo>
                    <a:pt x="113408" y="57281"/>
                  </a:lnTo>
                  <a:lnTo>
                    <a:pt x="124249" y="94806"/>
                  </a:lnTo>
                  <a:cubicBezTo>
                    <a:pt x="125500" y="98558"/>
                    <a:pt x="129252" y="101060"/>
                    <a:pt x="133422" y="99809"/>
                  </a:cubicBezTo>
                  <a:cubicBezTo>
                    <a:pt x="134672" y="99392"/>
                    <a:pt x="135923" y="98558"/>
                    <a:pt x="136757" y="97724"/>
                  </a:cubicBezTo>
                  <a:lnTo>
                    <a:pt x="159272" y="74376"/>
                  </a:lnTo>
                  <a:lnTo>
                    <a:pt x="179702" y="74376"/>
                  </a:lnTo>
                  <a:lnTo>
                    <a:pt x="179702" y="57698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4" name="Graphic 38" descr="Single gear">
            <a:extLst>
              <a:ext uri="{FF2B5EF4-FFF2-40B4-BE49-F238E27FC236}">
                <a16:creationId xmlns:a16="http://schemas.microsoft.com/office/drawing/2014/main" id="{3FE72685-9DCE-4707-8E12-C5E91566B6AC}"/>
              </a:ext>
            </a:extLst>
          </p:cNvPr>
          <p:cNvSpPr/>
          <p:nvPr/>
        </p:nvSpPr>
        <p:spPr>
          <a:xfrm>
            <a:off x="11136204" y="4741408"/>
            <a:ext cx="283937" cy="283521"/>
          </a:xfrm>
          <a:custGeom>
            <a:avLst/>
            <a:gdLst>
              <a:gd name="connsiteX0" fmla="*/ 141761 w 283937"/>
              <a:gd name="connsiteY0" fmla="*/ 191794 h 283521"/>
              <a:gd name="connsiteX1" fmla="*/ 91727 w 283937"/>
              <a:gd name="connsiteY1" fmla="*/ 141761 h 283521"/>
              <a:gd name="connsiteX2" fmla="*/ 141761 w 283937"/>
              <a:gd name="connsiteY2" fmla="*/ 91727 h 283521"/>
              <a:gd name="connsiteX3" fmla="*/ 191794 w 283937"/>
              <a:gd name="connsiteY3" fmla="*/ 141761 h 283521"/>
              <a:gd name="connsiteX4" fmla="*/ 141761 w 283937"/>
              <a:gd name="connsiteY4" fmla="*/ 191794 h 283521"/>
              <a:gd name="connsiteX5" fmla="*/ 254335 w 283937"/>
              <a:gd name="connsiteY5" fmla="*/ 110490 h 283521"/>
              <a:gd name="connsiteX6" fmla="*/ 243495 w 283937"/>
              <a:gd name="connsiteY6" fmla="*/ 84639 h 283521"/>
              <a:gd name="connsiteX7" fmla="*/ 253918 w 283937"/>
              <a:gd name="connsiteY7" fmla="*/ 53369 h 283521"/>
              <a:gd name="connsiteX8" fmla="*/ 230152 w 283937"/>
              <a:gd name="connsiteY8" fmla="*/ 29603 h 283521"/>
              <a:gd name="connsiteX9" fmla="*/ 198882 w 283937"/>
              <a:gd name="connsiteY9" fmla="*/ 40027 h 283521"/>
              <a:gd name="connsiteX10" fmla="*/ 172614 w 283937"/>
              <a:gd name="connsiteY10" fmla="*/ 29186 h 283521"/>
              <a:gd name="connsiteX11" fmla="*/ 158438 w 283937"/>
              <a:gd name="connsiteY11" fmla="*/ 0 h 283521"/>
              <a:gd name="connsiteX12" fmla="*/ 125083 w 283937"/>
              <a:gd name="connsiteY12" fmla="*/ 0 h 283521"/>
              <a:gd name="connsiteX13" fmla="*/ 110490 w 283937"/>
              <a:gd name="connsiteY13" fmla="*/ 29186 h 283521"/>
              <a:gd name="connsiteX14" fmla="*/ 84639 w 283937"/>
              <a:gd name="connsiteY14" fmla="*/ 40027 h 283521"/>
              <a:gd name="connsiteX15" fmla="*/ 53369 w 283937"/>
              <a:gd name="connsiteY15" fmla="*/ 29603 h 283521"/>
              <a:gd name="connsiteX16" fmla="*/ 29603 w 283937"/>
              <a:gd name="connsiteY16" fmla="*/ 53369 h 283521"/>
              <a:gd name="connsiteX17" fmla="*/ 40027 w 283937"/>
              <a:gd name="connsiteY17" fmla="*/ 84639 h 283521"/>
              <a:gd name="connsiteX18" fmla="*/ 29186 w 283937"/>
              <a:gd name="connsiteY18" fmla="*/ 110907 h 283521"/>
              <a:gd name="connsiteX19" fmla="*/ 0 w 283937"/>
              <a:gd name="connsiteY19" fmla="*/ 125083 h 283521"/>
              <a:gd name="connsiteX20" fmla="*/ 0 w 283937"/>
              <a:gd name="connsiteY20" fmla="*/ 158438 h 283521"/>
              <a:gd name="connsiteX21" fmla="*/ 29186 w 283937"/>
              <a:gd name="connsiteY21" fmla="*/ 173031 h 283521"/>
              <a:gd name="connsiteX22" fmla="*/ 40027 w 283937"/>
              <a:gd name="connsiteY22" fmla="*/ 198882 h 283521"/>
              <a:gd name="connsiteX23" fmla="*/ 29603 w 283937"/>
              <a:gd name="connsiteY23" fmla="*/ 230152 h 283521"/>
              <a:gd name="connsiteX24" fmla="*/ 53369 w 283937"/>
              <a:gd name="connsiteY24" fmla="*/ 253918 h 283521"/>
              <a:gd name="connsiteX25" fmla="*/ 84639 w 283937"/>
              <a:gd name="connsiteY25" fmla="*/ 243495 h 283521"/>
              <a:gd name="connsiteX26" fmla="*/ 110907 w 283937"/>
              <a:gd name="connsiteY26" fmla="*/ 254335 h 283521"/>
              <a:gd name="connsiteX27" fmla="*/ 125500 w 283937"/>
              <a:gd name="connsiteY27" fmla="*/ 283521 h 283521"/>
              <a:gd name="connsiteX28" fmla="*/ 158855 w 283937"/>
              <a:gd name="connsiteY28" fmla="*/ 283521 h 283521"/>
              <a:gd name="connsiteX29" fmla="*/ 173448 w 283937"/>
              <a:gd name="connsiteY29" fmla="*/ 254335 h 283521"/>
              <a:gd name="connsiteX30" fmla="*/ 199299 w 283937"/>
              <a:gd name="connsiteY30" fmla="*/ 243495 h 283521"/>
              <a:gd name="connsiteX31" fmla="*/ 230569 w 283937"/>
              <a:gd name="connsiteY31" fmla="*/ 253918 h 283521"/>
              <a:gd name="connsiteX32" fmla="*/ 254335 w 283937"/>
              <a:gd name="connsiteY32" fmla="*/ 230152 h 283521"/>
              <a:gd name="connsiteX33" fmla="*/ 243911 w 283937"/>
              <a:gd name="connsiteY33" fmla="*/ 198882 h 283521"/>
              <a:gd name="connsiteX34" fmla="*/ 254752 w 283937"/>
              <a:gd name="connsiteY34" fmla="*/ 172614 h 283521"/>
              <a:gd name="connsiteX35" fmla="*/ 283938 w 283937"/>
              <a:gd name="connsiteY35" fmla="*/ 158021 h 283521"/>
              <a:gd name="connsiteX36" fmla="*/ 283938 w 283937"/>
              <a:gd name="connsiteY36" fmla="*/ 124666 h 283521"/>
              <a:gd name="connsiteX37" fmla="*/ 254335 w 283937"/>
              <a:gd name="connsiteY37" fmla="*/ 110490 h 283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83937" h="283521">
                <a:moveTo>
                  <a:pt x="141761" y="191794"/>
                </a:moveTo>
                <a:cubicBezTo>
                  <a:pt x="114242" y="191794"/>
                  <a:pt x="91727" y="169279"/>
                  <a:pt x="91727" y="141761"/>
                </a:cubicBezTo>
                <a:cubicBezTo>
                  <a:pt x="91727" y="114242"/>
                  <a:pt x="114242" y="91727"/>
                  <a:pt x="141761" y="91727"/>
                </a:cubicBezTo>
                <a:cubicBezTo>
                  <a:pt x="169279" y="91727"/>
                  <a:pt x="191794" y="114242"/>
                  <a:pt x="191794" y="141761"/>
                </a:cubicBezTo>
                <a:cubicBezTo>
                  <a:pt x="191794" y="169279"/>
                  <a:pt x="169279" y="191794"/>
                  <a:pt x="141761" y="191794"/>
                </a:cubicBezTo>
                <a:close/>
                <a:moveTo>
                  <a:pt x="254335" y="110490"/>
                </a:moveTo>
                <a:cubicBezTo>
                  <a:pt x="251833" y="101317"/>
                  <a:pt x="248081" y="92561"/>
                  <a:pt x="243495" y="84639"/>
                </a:cubicBezTo>
                <a:lnTo>
                  <a:pt x="253918" y="53369"/>
                </a:lnTo>
                <a:lnTo>
                  <a:pt x="230152" y="29603"/>
                </a:lnTo>
                <a:lnTo>
                  <a:pt x="198882" y="40027"/>
                </a:lnTo>
                <a:cubicBezTo>
                  <a:pt x="190543" y="35440"/>
                  <a:pt x="181787" y="31688"/>
                  <a:pt x="172614" y="29186"/>
                </a:cubicBezTo>
                <a:lnTo>
                  <a:pt x="158438" y="0"/>
                </a:lnTo>
                <a:lnTo>
                  <a:pt x="125083" y="0"/>
                </a:lnTo>
                <a:lnTo>
                  <a:pt x="110490" y="29186"/>
                </a:lnTo>
                <a:cubicBezTo>
                  <a:pt x="101317" y="31688"/>
                  <a:pt x="92561" y="35440"/>
                  <a:pt x="84639" y="40027"/>
                </a:cubicBezTo>
                <a:lnTo>
                  <a:pt x="53369" y="29603"/>
                </a:lnTo>
                <a:lnTo>
                  <a:pt x="29603" y="53369"/>
                </a:lnTo>
                <a:lnTo>
                  <a:pt x="40027" y="84639"/>
                </a:lnTo>
                <a:cubicBezTo>
                  <a:pt x="35440" y="92978"/>
                  <a:pt x="31688" y="101734"/>
                  <a:pt x="29186" y="110907"/>
                </a:cubicBezTo>
                <a:lnTo>
                  <a:pt x="0" y="125083"/>
                </a:lnTo>
                <a:lnTo>
                  <a:pt x="0" y="158438"/>
                </a:lnTo>
                <a:lnTo>
                  <a:pt x="29186" y="173031"/>
                </a:lnTo>
                <a:cubicBezTo>
                  <a:pt x="31688" y="182204"/>
                  <a:pt x="35440" y="190960"/>
                  <a:pt x="40027" y="198882"/>
                </a:cubicBezTo>
                <a:lnTo>
                  <a:pt x="29603" y="230152"/>
                </a:lnTo>
                <a:lnTo>
                  <a:pt x="53369" y="253918"/>
                </a:lnTo>
                <a:lnTo>
                  <a:pt x="84639" y="243495"/>
                </a:lnTo>
                <a:cubicBezTo>
                  <a:pt x="92978" y="248081"/>
                  <a:pt x="101734" y="251833"/>
                  <a:pt x="110907" y="254335"/>
                </a:cubicBezTo>
                <a:lnTo>
                  <a:pt x="125500" y="283521"/>
                </a:lnTo>
                <a:lnTo>
                  <a:pt x="158855" y="283521"/>
                </a:lnTo>
                <a:lnTo>
                  <a:pt x="173448" y="254335"/>
                </a:lnTo>
                <a:cubicBezTo>
                  <a:pt x="182621" y="251833"/>
                  <a:pt x="191377" y="248081"/>
                  <a:pt x="199299" y="243495"/>
                </a:cubicBezTo>
                <a:lnTo>
                  <a:pt x="230569" y="253918"/>
                </a:lnTo>
                <a:lnTo>
                  <a:pt x="254335" y="230152"/>
                </a:lnTo>
                <a:lnTo>
                  <a:pt x="243911" y="198882"/>
                </a:lnTo>
                <a:cubicBezTo>
                  <a:pt x="248498" y="190543"/>
                  <a:pt x="252250" y="181787"/>
                  <a:pt x="254752" y="172614"/>
                </a:cubicBezTo>
                <a:lnTo>
                  <a:pt x="283938" y="158021"/>
                </a:lnTo>
                <a:lnTo>
                  <a:pt x="283938" y="124666"/>
                </a:lnTo>
                <a:lnTo>
                  <a:pt x="254335" y="110490"/>
                </a:lnTo>
                <a:close/>
              </a:path>
            </a:pathLst>
          </a:custGeom>
          <a:solidFill>
            <a:srgbClr val="000000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5" name="Graphic 31" descr="Bullseye">
            <a:extLst>
              <a:ext uri="{FF2B5EF4-FFF2-40B4-BE49-F238E27FC236}">
                <a16:creationId xmlns:a16="http://schemas.microsoft.com/office/drawing/2014/main" id="{FB760579-A57E-47FE-912E-0762A6C033B3}"/>
              </a:ext>
            </a:extLst>
          </p:cNvPr>
          <p:cNvGrpSpPr/>
          <p:nvPr/>
        </p:nvGrpSpPr>
        <p:grpSpPr>
          <a:xfrm>
            <a:off x="5168135" y="3046598"/>
            <a:ext cx="400265" cy="400265"/>
            <a:chOff x="5168135" y="3046598"/>
            <a:chExt cx="400265" cy="400265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96ADD2C9-63E7-4D86-B8D5-6D3CF2F99C2C}"/>
                </a:ext>
              </a:extLst>
            </p:cNvPr>
            <p:cNvSpPr/>
            <p:nvPr/>
          </p:nvSpPr>
          <p:spPr>
            <a:xfrm>
              <a:off x="5319902" y="3082038"/>
              <a:ext cx="213057" cy="212640"/>
            </a:xfrm>
            <a:custGeom>
              <a:avLst/>
              <a:gdLst>
                <a:gd name="connsiteX0" fmla="*/ 175533 w 213057"/>
                <a:gd name="connsiteY0" fmla="*/ 37525 h 212640"/>
                <a:gd name="connsiteX1" fmla="*/ 171363 w 213057"/>
                <a:gd name="connsiteY1" fmla="*/ 0 h 212640"/>
                <a:gd name="connsiteX2" fmla="*/ 125500 w 213057"/>
                <a:gd name="connsiteY2" fmla="*/ 45864 h 212640"/>
                <a:gd name="connsiteX3" fmla="*/ 128001 w 213057"/>
                <a:gd name="connsiteY3" fmla="*/ 67545 h 212640"/>
                <a:gd name="connsiteX4" fmla="*/ 61291 w 213057"/>
                <a:gd name="connsiteY4" fmla="*/ 134256 h 212640"/>
                <a:gd name="connsiteX5" fmla="*/ 41694 w 213057"/>
                <a:gd name="connsiteY5" fmla="*/ 129252 h 212640"/>
                <a:gd name="connsiteX6" fmla="*/ 0 w 213057"/>
                <a:gd name="connsiteY6" fmla="*/ 170947 h 212640"/>
                <a:gd name="connsiteX7" fmla="*/ 41694 w 213057"/>
                <a:gd name="connsiteY7" fmla="*/ 212641 h 212640"/>
                <a:gd name="connsiteX8" fmla="*/ 83389 w 213057"/>
                <a:gd name="connsiteY8" fmla="*/ 170947 h 212640"/>
                <a:gd name="connsiteX9" fmla="*/ 78802 w 213057"/>
                <a:gd name="connsiteY9" fmla="*/ 151767 h 212640"/>
                <a:gd name="connsiteX10" fmla="*/ 145513 w 213057"/>
                <a:gd name="connsiteY10" fmla="*/ 85056 h 212640"/>
                <a:gd name="connsiteX11" fmla="*/ 167194 w 213057"/>
                <a:gd name="connsiteY11" fmla="*/ 87558 h 212640"/>
                <a:gd name="connsiteX12" fmla="*/ 213058 w 213057"/>
                <a:gd name="connsiteY12" fmla="*/ 41694 h 212640"/>
                <a:gd name="connsiteX13" fmla="*/ 175533 w 213057"/>
                <a:gd name="connsiteY13" fmla="*/ 37525 h 21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3057" h="212640">
                  <a:moveTo>
                    <a:pt x="175533" y="37525"/>
                  </a:moveTo>
                  <a:lnTo>
                    <a:pt x="171363" y="0"/>
                  </a:lnTo>
                  <a:lnTo>
                    <a:pt x="125500" y="45864"/>
                  </a:lnTo>
                  <a:lnTo>
                    <a:pt x="128001" y="67545"/>
                  </a:lnTo>
                  <a:lnTo>
                    <a:pt x="61291" y="134256"/>
                  </a:lnTo>
                  <a:cubicBezTo>
                    <a:pt x="55453" y="131337"/>
                    <a:pt x="48782" y="129252"/>
                    <a:pt x="41694" y="129252"/>
                  </a:cubicBezTo>
                  <a:cubicBezTo>
                    <a:pt x="18762" y="129252"/>
                    <a:pt x="0" y="148015"/>
                    <a:pt x="0" y="170947"/>
                  </a:cubicBezTo>
                  <a:cubicBezTo>
                    <a:pt x="0" y="193878"/>
                    <a:pt x="18762" y="212641"/>
                    <a:pt x="41694" y="212641"/>
                  </a:cubicBezTo>
                  <a:cubicBezTo>
                    <a:pt x="64626" y="212641"/>
                    <a:pt x="83389" y="193878"/>
                    <a:pt x="83389" y="170947"/>
                  </a:cubicBezTo>
                  <a:cubicBezTo>
                    <a:pt x="83389" y="163858"/>
                    <a:pt x="81721" y="157604"/>
                    <a:pt x="78802" y="151767"/>
                  </a:cubicBezTo>
                  <a:lnTo>
                    <a:pt x="145513" y="85056"/>
                  </a:lnTo>
                  <a:lnTo>
                    <a:pt x="167194" y="87558"/>
                  </a:lnTo>
                  <a:lnTo>
                    <a:pt x="213058" y="41694"/>
                  </a:lnTo>
                  <a:lnTo>
                    <a:pt x="175533" y="37525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7BDE2126-5BFC-43C0-990E-E6B31622E7C7}"/>
                </a:ext>
              </a:extLst>
            </p:cNvPr>
            <p:cNvSpPr/>
            <p:nvPr/>
          </p:nvSpPr>
          <p:spPr>
            <a:xfrm>
              <a:off x="5203575" y="3094546"/>
              <a:ext cx="316876" cy="316876"/>
            </a:xfrm>
            <a:custGeom>
              <a:avLst/>
              <a:gdLst>
                <a:gd name="connsiteX0" fmla="*/ 295195 w 316876"/>
                <a:gd name="connsiteY0" fmla="*/ 86724 h 316876"/>
                <a:gd name="connsiteX1" fmla="*/ 289775 w 316876"/>
                <a:gd name="connsiteY1" fmla="*/ 92561 h 316876"/>
                <a:gd name="connsiteX2" fmla="*/ 281853 w 316876"/>
                <a:gd name="connsiteY2" fmla="*/ 91727 h 316876"/>
                <a:gd name="connsiteX3" fmla="*/ 273097 w 316876"/>
                <a:gd name="connsiteY3" fmla="*/ 90477 h 316876"/>
                <a:gd name="connsiteX4" fmla="*/ 291860 w 316876"/>
                <a:gd name="connsiteY4" fmla="*/ 158438 h 316876"/>
                <a:gd name="connsiteX5" fmla="*/ 158438 w 316876"/>
                <a:gd name="connsiteY5" fmla="*/ 291860 h 316876"/>
                <a:gd name="connsiteX6" fmla="*/ 25017 w 316876"/>
                <a:gd name="connsiteY6" fmla="*/ 158438 h 316876"/>
                <a:gd name="connsiteX7" fmla="*/ 158438 w 316876"/>
                <a:gd name="connsiteY7" fmla="*/ 25017 h 316876"/>
                <a:gd name="connsiteX8" fmla="*/ 226400 w 316876"/>
                <a:gd name="connsiteY8" fmla="*/ 43779 h 316876"/>
                <a:gd name="connsiteX9" fmla="*/ 225566 w 316876"/>
                <a:gd name="connsiteY9" fmla="*/ 35440 h 316876"/>
                <a:gd name="connsiteX10" fmla="*/ 224315 w 316876"/>
                <a:gd name="connsiteY10" fmla="*/ 27101 h 316876"/>
                <a:gd name="connsiteX11" fmla="*/ 230152 w 316876"/>
                <a:gd name="connsiteY11" fmla="*/ 21264 h 316876"/>
                <a:gd name="connsiteX12" fmla="*/ 233071 w 316876"/>
                <a:gd name="connsiteY12" fmla="*/ 18345 h 316876"/>
                <a:gd name="connsiteX13" fmla="*/ 158438 w 316876"/>
                <a:gd name="connsiteY13" fmla="*/ 0 h 316876"/>
                <a:gd name="connsiteX14" fmla="*/ 0 w 316876"/>
                <a:gd name="connsiteY14" fmla="*/ 158438 h 316876"/>
                <a:gd name="connsiteX15" fmla="*/ 158438 w 316876"/>
                <a:gd name="connsiteY15" fmla="*/ 316876 h 316876"/>
                <a:gd name="connsiteX16" fmla="*/ 316876 w 316876"/>
                <a:gd name="connsiteY16" fmla="*/ 158438 h 316876"/>
                <a:gd name="connsiteX17" fmla="*/ 298114 w 316876"/>
                <a:gd name="connsiteY17" fmla="*/ 84222 h 316876"/>
                <a:gd name="connsiteX18" fmla="*/ 295195 w 316876"/>
                <a:gd name="connsiteY18" fmla="*/ 86724 h 31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6876" h="316876">
                  <a:moveTo>
                    <a:pt x="295195" y="86724"/>
                  </a:moveTo>
                  <a:lnTo>
                    <a:pt x="289775" y="92561"/>
                  </a:lnTo>
                  <a:lnTo>
                    <a:pt x="281853" y="91727"/>
                  </a:lnTo>
                  <a:lnTo>
                    <a:pt x="273097" y="90477"/>
                  </a:lnTo>
                  <a:cubicBezTo>
                    <a:pt x="284772" y="110490"/>
                    <a:pt x="291860" y="133422"/>
                    <a:pt x="291860" y="158438"/>
                  </a:cubicBezTo>
                  <a:cubicBezTo>
                    <a:pt x="291860" y="231820"/>
                    <a:pt x="231820" y="291860"/>
                    <a:pt x="158438" y="291860"/>
                  </a:cubicBezTo>
                  <a:cubicBezTo>
                    <a:pt x="85056" y="291860"/>
                    <a:pt x="25017" y="231820"/>
                    <a:pt x="25017" y="158438"/>
                  </a:cubicBezTo>
                  <a:cubicBezTo>
                    <a:pt x="25017" y="85056"/>
                    <a:pt x="85056" y="25017"/>
                    <a:pt x="158438" y="25017"/>
                  </a:cubicBezTo>
                  <a:cubicBezTo>
                    <a:pt x="183038" y="25017"/>
                    <a:pt x="206387" y="31688"/>
                    <a:pt x="226400" y="43779"/>
                  </a:cubicBezTo>
                  <a:lnTo>
                    <a:pt x="225566" y="35440"/>
                  </a:lnTo>
                  <a:lnTo>
                    <a:pt x="224315" y="27101"/>
                  </a:lnTo>
                  <a:lnTo>
                    <a:pt x="230152" y="21264"/>
                  </a:lnTo>
                  <a:lnTo>
                    <a:pt x="233071" y="18345"/>
                  </a:lnTo>
                  <a:cubicBezTo>
                    <a:pt x="210556" y="6671"/>
                    <a:pt x="185540" y="0"/>
                    <a:pt x="158438" y="0"/>
                  </a:cubicBezTo>
                  <a:cubicBezTo>
                    <a:pt x="70880" y="0"/>
                    <a:pt x="0" y="70880"/>
                    <a:pt x="0" y="158438"/>
                  </a:cubicBezTo>
                  <a:cubicBezTo>
                    <a:pt x="0" y="245996"/>
                    <a:pt x="70880" y="316876"/>
                    <a:pt x="158438" y="316876"/>
                  </a:cubicBezTo>
                  <a:cubicBezTo>
                    <a:pt x="245996" y="316876"/>
                    <a:pt x="316876" y="245996"/>
                    <a:pt x="316876" y="158438"/>
                  </a:cubicBezTo>
                  <a:cubicBezTo>
                    <a:pt x="316876" y="131337"/>
                    <a:pt x="310205" y="106320"/>
                    <a:pt x="298114" y="84222"/>
                  </a:cubicBezTo>
                  <a:lnTo>
                    <a:pt x="295195" y="86724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7B4DA5E-9E61-42D7-9C0F-0DB32E18D34C}"/>
                </a:ext>
              </a:extLst>
            </p:cNvPr>
            <p:cNvSpPr/>
            <p:nvPr/>
          </p:nvSpPr>
          <p:spPr>
            <a:xfrm>
              <a:off x="5261947" y="3152918"/>
              <a:ext cx="200132" cy="200132"/>
            </a:xfrm>
            <a:custGeom>
              <a:avLst/>
              <a:gdLst>
                <a:gd name="connsiteX0" fmla="*/ 169696 w 200132"/>
                <a:gd name="connsiteY0" fmla="*/ 71714 h 200132"/>
                <a:gd name="connsiteX1" fmla="*/ 175116 w 200132"/>
                <a:gd name="connsiteY1" fmla="*/ 100066 h 200132"/>
                <a:gd name="connsiteX2" fmla="*/ 100066 w 200132"/>
                <a:gd name="connsiteY2" fmla="*/ 175116 h 200132"/>
                <a:gd name="connsiteX3" fmla="*/ 25017 w 200132"/>
                <a:gd name="connsiteY3" fmla="*/ 100066 h 200132"/>
                <a:gd name="connsiteX4" fmla="*/ 100066 w 200132"/>
                <a:gd name="connsiteY4" fmla="*/ 25017 h 200132"/>
                <a:gd name="connsiteX5" fmla="*/ 128418 w 200132"/>
                <a:gd name="connsiteY5" fmla="*/ 30437 h 200132"/>
                <a:gd name="connsiteX6" fmla="*/ 147181 w 200132"/>
                <a:gd name="connsiteY6" fmla="*/ 11674 h 200132"/>
                <a:gd name="connsiteX7" fmla="*/ 100066 w 200132"/>
                <a:gd name="connsiteY7" fmla="*/ 0 h 200132"/>
                <a:gd name="connsiteX8" fmla="*/ 0 w 200132"/>
                <a:gd name="connsiteY8" fmla="*/ 100066 h 200132"/>
                <a:gd name="connsiteX9" fmla="*/ 100066 w 200132"/>
                <a:gd name="connsiteY9" fmla="*/ 200133 h 200132"/>
                <a:gd name="connsiteX10" fmla="*/ 200133 w 200132"/>
                <a:gd name="connsiteY10" fmla="*/ 100066 h 200132"/>
                <a:gd name="connsiteX11" fmla="*/ 188458 w 200132"/>
                <a:gd name="connsiteY11" fmla="*/ 52952 h 200132"/>
                <a:gd name="connsiteX12" fmla="*/ 169696 w 200132"/>
                <a:gd name="connsiteY12" fmla="*/ 71714 h 200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132" h="200132">
                  <a:moveTo>
                    <a:pt x="169696" y="71714"/>
                  </a:moveTo>
                  <a:cubicBezTo>
                    <a:pt x="173448" y="80470"/>
                    <a:pt x="175116" y="90060"/>
                    <a:pt x="175116" y="100066"/>
                  </a:cubicBezTo>
                  <a:cubicBezTo>
                    <a:pt x="175116" y="141344"/>
                    <a:pt x="141344" y="175116"/>
                    <a:pt x="100066" y="175116"/>
                  </a:cubicBezTo>
                  <a:cubicBezTo>
                    <a:pt x="58789" y="175116"/>
                    <a:pt x="25017" y="141344"/>
                    <a:pt x="25017" y="100066"/>
                  </a:cubicBezTo>
                  <a:cubicBezTo>
                    <a:pt x="25017" y="58789"/>
                    <a:pt x="58789" y="25017"/>
                    <a:pt x="100066" y="25017"/>
                  </a:cubicBezTo>
                  <a:cubicBezTo>
                    <a:pt x="110073" y="25017"/>
                    <a:pt x="119663" y="27101"/>
                    <a:pt x="128418" y="30437"/>
                  </a:cubicBezTo>
                  <a:lnTo>
                    <a:pt x="147181" y="11674"/>
                  </a:lnTo>
                  <a:cubicBezTo>
                    <a:pt x="133005" y="4169"/>
                    <a:pt x="117161" y="0"/>
                    <a:pt x="100066" y="0"/>
                  </a:cubicBezTo>
                  <a:cubicBezTo>
                    <a:pt x="45030" y="0"/>
                    <a:pt x="0" y="45030"/>
                    <a:pt x="0" y="100066"/>
                  </a:cubicBezTo>
                  <a:cubicBezTo>
                    <a:pt x="0" y="155103"/>
                    <a:pt x="45030" y="200133"/>
                    <a:pt x="100066" y="200133"/>
                  </a:cubicBezTo>
                  <a:cubicBezTo>
                    <a:pt x="155103" y="200133"/>
                    <a:pt x="200133" y="155103"/>
                    <a:pt x="200133" y="100066"/>
                  </a:cubicBezTo>
                  <a:cubicBezTo>
                    <a:pt x="200133" y="82972"/>
                    <a:pt x="195963" y="67128"/>
                    <a:pt x="188458" y="52952"/>
                  </a:cubicBezTo>
                  <a:lnTo>
                    <a:pt x="169696" y="71714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9" name="Graphic 32" descr="Single gear">
            <a:extLst>
              <a:ext uri="{FF2B5EF4-FFF2-40B4-BE49-F238E27FC236}">
                <a16:creationId xmlns:a16="http://schemas.microsoft.com/office/drawing/2014/main" id="{A5FC77EF-8183-455E-8ECF-A56955B41193}"/>
              </a:ext>
            </a:extLst>
          </p:cNvPr>
          <p:cNvSpPr/>
          <p:nvPr/>
        </p:nvSpPr>
        <p:spPr>
          <a:xfrm>
            <a:off x="4680821" y="4607644"/>
            <a:ext cx="283937" cy="283521"/>
          </a:xfrm>
          <a:custGeom>
            <a:avLst/>
            <a:gdLst>
              <a:gd name="connsiteX0" fmla="*/ 141761 w 283937"/>
              <a:gd name="connsiteY0" fmla="*/ 191794 h 283521"/>
              <a:gd name="connsiteX1" fmla="*/ 91727 w 283937"/>
              <a:gd name="connsiteY1" fmla="*/ 141761 h 283521"/>
              <a:gd name="connsiteX2" fmla="*/ 141761 w 283937"/>
              <a:gd name="connsiteY2" fmla="*/ 91727 h 283521"/>
              <a:gd name="connsiteX3" fmla="*/ 191794 w 283937"/>
              <a:gd name="connsiteY3" fmla="*/ 141761 h 283521"/>
              <a:gd name="connsiteX4" fmla="*/ 141761 w 283937"/>
              <a:gd name="connsiteY4" fmla="*/ 191794 h 283521"/>
              <a:gd name="connsiteX5" fmla="*/ 254335 w 283937"/>
              <a:gd name="connsiteY5" fmla="*/ 110490 h 283521"/>
              <a:gd name="connsiteX6" fmla="*/ 243495 w 283937"/>
              <a:gd name="connsiteY6" fmla="*/ 84639 h 283521"/>
              <a:gd name="connsiteX7" fmla="*/ 253918 w 283937"/>
              <a:gd name="connsiteY7" fmla="*/ 53369 h 283521"/>
              <a:gd name="connsiteX8" fmla="*/ 230152 w 283937"/>
              <a:gd name="connsiteY8" fmla="*/ 29603 h 283521"/>
              <a:gd name="connsiteX9" fmla="*/ 198882 w 283937"/>
              <a:gd name="connsiteY9" fmla="*/ 40027 h 283521"/>
              <a:gd name="connsiteX10" fmla="*/ 172614 w 283937"/>
              <a:gd name="connsiteY10" fmla="*/ 29186 h 283521"/>
              <a:gd name="connsiteX11" fmla="*/ 158438 w 283937"/>
              <a:gd name="connsiteY11" fmla="*/ 0 h 283521"/>
              <a:gd name="connsiteX12" fmla="*/ 125083 w 283937"/>
              <a:gd name="connsiteY12" fmla="*/ 0 h 283521"/>
              <a:gd name="connsiteX13" fmla="*/ 110490 w 283937"/>
              <a:gd name="connsiteY13" fmla="*/ 29186 h 283521"/>
              <a:gd name="connsiteX14" fmla="*/ 84639 w 283937"/>
              <a:gd name="connsiteY14" fmla="*/ 40027 h 283521"/>
              <a:gd name="connsiteX15" fmla="*/ 53369 w 283937"/>
              <a:gd name="connsiteY15" fmla="*/ 29603 h 283521"/>
              <a:gd name="connsiteX16" fmla="*/ 29603 w 283937"/>
              <a:gd name="connsiteY16" fmla="*/ 53369 h 283521"/>
              <a:gd name="connsiteX17" fmla="*/ 40027 w 283937"/>
              <a:gd name="connsiteY17" fmla="*/ 84639 h 283521"/>
              <a:gd name="connsiteX18" fmla="*/ 29186 w 283937"/>
              <a:gd name="connsiteY18" fmla="*/ 110907 h 283521"/>
              <a:gd name="connsiteX19" fmla="*/ 0 w 283937"/>
              <a:gd name="connsiteY19" fmla="*/ 125083 h 283521"/>
              <a:gd name="connsiteX20" fmla="*/ 0 w 283937"/>
              <a:gd name="connsiteY20" fmla="*/ 158438 h 283521"/>
              <a:gd name="connsiteX21" fmla="*/ 29186 w 283937"/>
              <a:gd name="connsiteY21" fmla="*/ 173031 h 283521"/>
              <a:gd name="connsiteX22" fmla="*/ 40027 w 283937"/>
              <a:gd name="connsiteY22" fmla="*/ 198882 h 283521"/>
              <a:gd name="connsiteX23" fmla="*/ 29603 w 283937"/>
              <a:gd name="connsiteY23" fmla="*/ 230152 h 283521"/>
              <a:gd name="connsiteX24" fmla="*/ 53369 w 283937"/>
              <a:gd name="connsiteY24" fmla="*/ 253918 h 283521"/>
              <a:gd name="connsiteX25" fmla="*/ 84639 w 283937"/>
              <a:gd name="connsiteY25" fmla="*/ 243495 h 283521"/>
              <a:gd name="connsiteX26" fmla="*/ 110907 w 283937"/>
              <a:gd name="connsiteY26" fmla="*/ 254335 h 283521"/>
              <a:gd name="connsiteX27" fmla="*/ 125500 w 283937"/>
              <a:gd name="connsiteY27" fmla="*/ 283521 h 283521"/>
              <a:gd name="connsiteX28" fmla="*/ 158855 w 283937"/>
              <a:gd name="connsiteY28" fmla="*/ 283521 h 283521"/>
              <a:gd name="connsiteX29" fmla="*/ 173448 w 283937"/>
              <a:gd name="connsiteY29" fmla="*/ 254335 h 283521"/>
              <a:gd name="connsiteX30" fmla="*/ 199299 w 283937"/>
              <a:gd name="connsiteY30" fmla="*/ 243495 h 283521"/>
              <a:gd name="connsiteX31" fmla="*/ 230569 w 283937"/>
              <a:gd name="connsiteY31" fmla="*/ 253918 h 283521"/>
              <a:gd name="connsiteX32" fmla="*/ 254335 w 283937"/>
              <a:gd name="connsiteY32" fmla="*/ 230152 h 283521"/>
              <a:gd name="connsiteX33" fmla="*/ 243911 w 283937"/>
              <a:gd name="connsiteY33" fmla="*/ 198882 h 283521"/>
              <a:gd name="connsiteX34" fmla="*/ 254752 w 283937"/>
              <a:gd name="connsiteY34" fmla="*/ 172614 h 283521"/>
              <a:gd name="connsiteX35" fmla="*/ 283938 w 283937"/>
              <a:gd name="connsiteY35" fmla="*/ 158021 h 283521"/>
              <a:gd name="connsiteX36" fmla="*/ 283938 w 283937"/>
              <a:gd name="connsiteY36" fmla="*/ 124666 h 283521"/>
              <a:gd name="connsiteX37" fmla="*/ 254335 w 283937"/>
              <a:gd name="connsiteY37" fmla="*/ 110490 h 283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83937" h="283521">
                <a:moveTo>
                  <a:pt x="141761" y="191794"/>
                </a:moveTo>
                <a:cubicBezTo>
                  <a:pt x="114242" y="191794"/>
                  <a:pt x="91727" y="169279"/>
                  <a:pt x="91727" y="141761"/>
                </a:cubicBezTo>
                <a:cubicBezTo>
                  <a:pt x="91727" y="114242"/>
                  <a:pt x="114242" y="91727"/>
                  <a:pt x="141761" y="91727"/>
                </a:cubicBezTo>
                <a:cubicBezTo>
                  <a:pt x="169279" y="91727"/>
                  <a:pt x="191794" y="114242"/>
                  <a:pt x="191794" y="141761"/>
                </a:cubicBezTo>
                <a:cubicBezTo>
                  <a:pt x="191794" y="169279"/>
                  <a:pt x="169279" y="191794"/>
                  <a:pt x="141761" y="191794"/>
                </a:cubicBezTo>
                <a:close/>
                <a:moveTo>
                  <a:pt x="254335" y="110490"/>
                </a:moveTo>
                <a:cubicBezTo>
                  <a:pt x="251833" y="101317"/>
                  <a:pt x="248081" y="92561"/>
                  <a:pt x="243495" y="84639"/>
                </a:cubicBezTo>
                <a:lnTo>
                  <a:pt x="253918" y="53369"/>
                </a:lnTo>
                <a:lnTo>
                  <a:pt x="230152" y="29603"/>
                </a:lnTo>
                <a:lnTo>
                  <a:pt x="198882" y="40027"/>
                </a:lnTo>
                <a:cubicBezTo>
                  <a:pt x="190543" y="35440"/>
                  <a:pt x="181787" y="31688"/>
                  <a:pt x="172614" y="29186"/>
                </a:cubicBezTo>
                <a:lnTo>
                  <a:pt x="158438" y="0"/>
                </a:lnTo>
                <a:lnTo>
                  <a:pt x="125083" y="0"/>
                </a:lnTo>
                <a:lnTo>
                  <a:pt x="110490" y="29186"/>
                </a:lnTo>
                <a:cubicBezTo>
                  <a:pt x="101317" y="31688"/>
                  <a:pt x="92561" y="35440"/>
                  <a:pt x="84639" y="40027"/>
                </a:cubicBezTo>
                <a:lnTo>
                  <a:pt x="53369" y="29603"/>
                </a:lnTo>
                <a:lnTo>
                  <a:pt x="29603" y="53369"/>
                </a:lnTo>
                <a:lnTo>
                  <a:pt x="40027" y="84639"/>
                </a:lnTo>
                <a:cubicBezTo>
                  <a:pt x="35440" y="92978"/>
                  <a:pt x="31688" y="101734"/>
                  <a:pt x="29186" y="110907"/>
                </a:cubicBezTo>
                <a:lnTo>
                  <a:pt x="0" y="125083"/>
                </a:lnTo>
                <a:lnTo>
                  <a:pt x="0" y="158438"/>
                </a:lnTo>
                <a:lnTo>
                  <a:pt x="29186" y="173031"/>
                </a:lnTo>
                <a:cubicBezTo>
                  <a:pt x="31688" y="182204"/>
                  <a:pt x="35440" y="190960"/>
                  <a:pt x="40027" y="198882"/>
                </a:cubicBezTo>
                <a:lnTo>
                  <a:pt x="29603" y="230152"/>
                </a:lnTo>
                <a:lnTo>
                  <a:pt x="53369" y="253918"/>
                </a:lnTo>
                <a:lnTo>
                  <a:pt x="84639" y="243495"/>
                </a:lnTo>
                <a:cubicBezTo>
                  <a:pt x="92978" y="248081"/>
                  <a:pt x="101734" y="251833"/>
                  <a:pt x="110907" y="254335"/>
                </a:cubicBezTo>
                <a:lnTo>
                  <a:pt x="125500" y="283521"/>
                </a:lnTo>
                <a:lnTo>
                  <a:pt x="158855" y="283521"/>
                </a:lnTo>
                <a:lnTo>
                  <a:pt x="173448" y="254335"/>
                </a:lnTo>
                <a:cubicBezTo>
                  <a:pt x="182621" y="251833"/>
                  <a:pt x="191377" y="248081"/>
                  <a:pt x="199299" y="243495"/>
                </a:cubicBezTo>
                <a:lnTo>
                  <a:pt x="230569" y="253918"/>
                </a:lnTo>
                <a:lnTo>
                  <a:pt x="254335" y="230152"/>
                </a:lnTo>
                <a:lnTo>
                  <a:pt x="243911" y="198882"/>
                </a:lnTo>
                <a:cubicBezTo>
                  <a:pt x="248498" y="190543"/>
                  <a:pt x="252250" y="181787"/>
                  <a:pt x="254752" y="172614"/>
                </a:cubicBezTo>
                <a:lnTo>
                  <a:pt x="283938" y="158021"/>
                </a:lnTo>
                <a:lnTo>
                  <a:pt x="283938" y="124666"/>
                </a:lnTo>
                <a:lnTo>
                  <a:pt x="254335" y="110490"/>
                </a:lnTo>
                <a:close/>
              </a:path>
            </a:pathLst>
          </a:custGeom>
          <a:solidFill>
            <a:srgbClr val="000000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80" name="Graphic 33" descr="Research">
            <a:extLst>
              <a:ext uri="{FF2B5EF4-FFF2-40B4-BE49-F238E27FC236}">
                <a16:creationId xmlns:a16="http://schemas.microsoft.com/office/drawing/2014/main" id="{BC2BC73A-F9AE-43B7-89E5-857EE10829C2}"/>
              </a:ext>
            </a:extLst>
          </p:cNvPr>
          <p:cNvGrpSpPr/>
          <p:nvPr/>
        </p:nvGrpSpPr>
        <p:grpSpPr>
          <a:xfrm>
            <a:off x="4915135" y="3882332"/>
            <a:ext cx="400265" cy="400265"/>
            <a:chOff x="4915135" y="3882332"/>
            <a:chExt cx="400265" cy="400265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3A86AA8A-4E8D-4455-98AA-EEF687690DDC}"/>
                </a:ext>
              </a:extLst>
            </p:cNvPr>
            <p:cNvSpPr/>
            <p:nvPr/>
          </p:nvSpPr>
          <p:spPr>
            <a:xfrm>
              <a:off x="4947654" y="3916935"/>
              <a:ext cx="329908" cy="330325"/>
            </a:xfrm>
            <a:custGeom>
              <a:avLst/>
              <a:gdLst>
                <a:gd name="connsiteX0" fmla="*/ 269764 w 329908"/>
                <a:gd name="connsiteY0" fmla="*/ 228487 h 330325"/>
                <a:gd name="connsiteX1" fmla="*/ 243914 w 329908"/>
                <a:gd name="connsiteY1" fmla="*/ 220565 h 330325"/>
                <a:gd name="connsiteX2" fmla="*/ 225151 w 329908"/>
                <a:gd name="connsiteY2" fmla="*/ 202220 h 330325"/>
                <a:gd name="connsiteX3" fmla="*/ 251002 w 329908"/>
                <a:gd name="connsiteY3" fmla="*/ 126336 h 330325"/>
                <a:gd name="connsiteX4" fmla="*/ 125919 w 329908"/>
                <a:gd name="connsiteY4" fmla="*/ 2 h 330325"/>
                <a:gd name="connsiteX5" fmla="*/ 2 w 329908"/>
                <a:gd name="connsiteY5" fmla="*/ 125085 h 330325"/>
                <a:gd name="connsiteX6" fmla="*/ 125085 w 329908"/>
                <a:gd name="connsiteY6" fmla="*/ 251002 h 330325"/>
                <a:gd name="connsiteX7" fmla="*/ 201803 w 329908"/>
                <a:gd name="connsiteY7" fmla="*/ 225151 h 330325"/>
                <a:gd name="connsiteX8" fmla="*/ 220148 w 329908"/>
                <a:gd name="connsiteY8" fmla="*/ 243497 h 330325"/>
                <a:gd name="connsiteX9" fmla="*/ 228070 w 329908"/>
                <a:gd name="connsiteY9" fmla="*/ 269764 h 330325"/>
                <a:gd name="connsiteX10" fmla="*/ 280188 w 329908"/>
                <a:gd name="connsiteY10" fmla="*/ 321882 h 330325"/>
                <a:gd name="connsiteX11" fmla="*/ 321465 w 329908"/>
                <a:gd name="connsiteY11" fmla="*/ 321882 h 330325"/>
                <a:gd name="connsiteX12" fmla="*/ 321465 w 329908"/>
                <a:gd name="connsiteY12" fmla="*/ 280605 h 330325"/>
                <a:gd name="connsiteX13" fmla="*/ 269764 w 329908"/>
                <a:gd name="connsiteY13" fmla="*/ 228487 h 330325"/>
                <a:gd name="connsiteX14" fmla="*/ 125919 w 329908"/>
                <a:gd name="connsiteY14" fmla="*/ 225985 h 330325"/>
                <a:gd name="connsiteX15" fmla="*/ 25853 w 329908"/>
                <a:gd name="connsiteY15" fmla="*/ 125919 h 330325"/>
                <a:gd name="connsiteX16" fmla="*/ 125919 w 329908"/>
                <a:gd name="connsiteY16" fmla="*/ 25853 h 330325"/>
                <a:gd name="connsiteX17" fmla="*/ 225985 w 329908"/>
                <a:gd name="connsiteY17" fmla="*/ 125919 h 330325"/>
                <a:gd name="connsiteX18" fmla="*/ 125919 w 329908"/>
                <a:gd name="connsiteY18" fmla="*/ 225985 h 330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9908" h="330325">
                  <a:moveTo>
                    <a:pt x="269764" y="228487"/>
                  </a:moveTo>
                  <a:cubicBezTo>
                    <a:pt x="263093" y="221816"/>
                    <a:pt x="253087" y="218480"/>
                    <a:pt x="243914" y="220565"/>
                  </a:cubicBezTo>
                  <a:lnTo>
                    <a:pt x="225151" y="202220"/>
                  </a:lnTo>
                  <a:cubicBezTo>
                    <a:pt x="241829" y="180538"/>
                    <a:pt x="251002" y="153854"/>
                    <a:pt x="251002" y="126336"/>
                  </a:cubicBezTo>
                  <a:cubicBezTo>
                    <a:pt x="251419" y="56707"/>
                    <a:pt x="195131" y="419"/>
                    <a:pt x="125919" y="2"/>
                  </a:cubicBezTo>
                  <a:cubicBezTo>
                    <a:pt x="56707" y="-415"/>
                    <a:pt x="419" y="55873"/>
                    <a:pt x="2" y="125085"/>
                  </a:cubicBezTo>
                  <a:cubicBezTo>
                    <a:pt x="-415" y="194298"/>
                    <a:pt x="55873" y="250585"/>
                    <a:pt x="125085" y="251002"/>
                  </a:cubicBezTo>
                  <a:cubicBezTo>
                    <a:pt x="152603" y="251002"/>
                    <a:pt x="179705" y="241829"/>
                    <a:pt x="201803" y="225151"/>
                  </a:cubicBezTo>
                  <a:lnTo>
                    <a:pt x="220148" y="243497"/>
                  </a:lnTo>
                  <a:cubicBezTo>
                    <a:pt x="218480" y="253087"/>
                    <a:pt x="221399" y="262676"/>
                    <a:pt x="228070" y="269764"/>
                  </a:cubicBezTo>
                  <a:lnTo>
                    <a:pt x="280188" y="321882"/>
                  </a:lnTo>
                  <a:cubicBezTo>
                    <a:pt x="291445" y="333140"/>
                    <a:pt x="310208" y="333140"/>
                    <a:pt x="321465" y="321882"/>
                  </a:cubicBezTo>
                  <a:cubicBezTo>
                    <a:pt x="332723" y="310625"/>
                    <a:pt x="332723" y="291862"/>
                    <a:pt x="321465" y="280605"/>
                  </a:cubicBezTo>
                  <a:lnTo>
                    <a:pt x="269764" y="228487"/>
                  </a:lnTo>
                  <a:close/>
                  <a:moveTo>
                    <a:pt x="125919" y="225985"/>
                  </a:moveTo>
                  <a:cubicBezTo>
                    <a:pt x="70466" y="225985"/>
                    <a:pt x="25853" y="181372"/>
                    <a:pt x="25853" y="125919"/>
                  </a:cubicBezTo>
                  <a:cubicBezTo>
                    <a:pt x="25853" y="70466"/>
                    <a:pt x="70466" y="25853"/>
                    <a:pt x="125919" y="25853"/>
                  </a:cubicBezTo>
                  <a:cubicBezTo>
                    <a:pt x="181372" y="25853"/>
                    <a:pt x="225985" y="70466"/>
                    <a:pt x="225985" y="125919"/>
                  </a:cubicBezTo>
                  <a:cubicBezTo>
                    <a:pt x="225985" y="180955"/>
                    <a:pt x="180955" y="225985"/>
                    <a:pt x="125919" y="225985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4BC2E6F3-A928-4E41-9887-0BE7A2CBB119}"/>
                </a:ext>
              </a:extLst>
            </p:cNvPr>
            <p:cNvSpPr/>
            <p:nvPr/>
          </p:nvSpPr>
          <p:spPr>
            <a:xfrm>
              <a:off x="4983930" y="3978902"/>
              <a:ext cx="179702" cy="131913"/>
            </a:xfrm>
            <a:custGeom>
              <a:avLst/>
              <a:gdLst>
                <a:gd name="connsiteX0" fmla="*/ 179285 w 179702"/>
                <a:gd name="connsiteY0" fmla="*/ 57698 h 131913"/>
                <a:gd name="connsiteX1" fmla="*/ 155520 w 179702"/>
                <a:gd name="connsiteY1" fmla="*/ 57698 h 131913"/>
                <a:gd name="connsiteX2" fmla="*/ 150099 w 179702"/>
                <a:gd name="connsiteY2" fmla="*/ 61033 h 131913"/>
                <a:gd name="connsiteX3" fmla="*/ 134256 w 179702"/>
                <a:gd name="connsiteY3" fmla="*/ 78128 h 131913"/>
                <a:gd name="connsiteX4" fmla="*/ 120913 w 179702"/>
                <a:gd name="connsiteY4" fmla="*/ 31847 h 131913"/>
                <a:gd name="connsiteX5" fmla="*/ 111741 w 179702"/>
                <a:gd name="connsiteY5" fmla="*/ 26844 h 131913"/>
                <a:gd name="connsiteX6" fmla="*/ 106737 w 179702"/>
                <a:gd name="connsiteY6" fmla="*/ 31430 h 131913"/>
                <a:gd name="connsiteX7" fmla="*/ 81721 w 179702"/>
                <a:gd name="connsiteY7" fmla="*/ 97724 h 131913"/>
                <a:gd name="connsiteX8" fmla="*/ 64626 w 179702"/>
                <a:gd name="connsiteY8" fmla="*/ 5997 h 131913"/>
                <a:gd name="connsiteX9" fmla="*/ 56287 w 179702"/>
                <a:gd name="connsiteY9" fmla="*/ 160 h 131913"/>
                <a:gd name="connsiteX10" fmla="*/ 50450 w 179702"/>
                <a:gd name="connsiteY10" fmla="*/ 5163 h 131913"/>
                <a:gd name="connsiteX11" fmla="*/ 32522 w 179702"/>
                <a:gd name="connsiteY11" fmla="*/ 57698 h 131913"/>
                <a:gd name="connsiteX12" fmla="*/ 0 w 179702"/>
                <a:gd name="connsiteY12" fmla="*/ 57698 h 131913"/>
                <a:gd name="connsiteX13" fmla="*/ 0 w 179702"/>
                <a:gd name="connsiteY13" fmla="*/ 74376 h 131913"/>
                <a:gd name="connsiteX14" fmla="*/ 37942 w 179702"/>
                <a:gd name="connsiteY14" fmla="*/ 74376 h 131913"/>
                <a:gd name="connsiteX15" fmla="*/ 45030 w 179702"/>
                <a:gd name="connsiteY15" fmla="*/ 68121 h 131913"/>
                <a:gd name="connsiteX16" fmla="*/ 55453 w 179702"/>
                <a:gd name="connsiteY16" fmla="*/ 36434 h 131913"/>
                <a:gd name="connsiteX17" fmla="*/ 72131 w 179702"/>
                <a:gd name="connsiteY17" fmla="*/ 126076 h 131913"/>
                <a:gd name="connsiteX18" fmla="*/ 78802 w 179702"/>
                <a:gd name="connsiteY18" fmla="*/ 131914 h 131913"/>
                <a:gd name="connsiteX19" fmla="*/ 79636 w 179702"/>
                <a:gd name="connsiteY19" fmla="*/ 131914 h 131913"/>
                <a:gd name="connsiteX20" fmla="*/ 86724 w 179702"/>
                <a:gd name="connsiteY20" fmla="*/ 127327 h 131913"/>
                <a:gd name="connsiteX21" fmla="*/ 113408 w 179702"/>
                <a:gd name="connsiteY21" fmla="*/ 57281 h 131913"/>
                <a:gd name="connsiteX22" fmla="*/ 124249 w 179702"/>
                <a:gd name="connsiteY22" fmla="*/ 94806 h 131913"/>
                <a:gd name="connsiteX23" fmla="*/ 133422 w 179702"/>
                <a:gd name="connsiteY23" fmla="*/ 99809 h 131913"/>
                <a:gd name="connsiteX24" fmla="*/ 136757 w 179702"/>
                <a:gd name="connsiteY24" fmla="*/ 97724 h 131913"/>
                <a:gd name="connsiteX25" fmla="*/ 159272 w 179702"/>
                <a:gd name="connsiteY25" fmla="*/ 74376 h 131913"/>
                <a:gd name="connsiteX26" fmla="*/ 179702 w 179702"/>
                <a:gd name="connsiteY26" fmla="*/ 74376 h 131913"/>
                <a:gd name="connsiteX27" fmla="*/ 179702 w 179702"/>
                <a:gd name="connsiteY27" fmla="*/ 57698 h 13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79702" h="131913">
                  <a:moveTo>
                    <a:pt x="179285" y="57698"/>
                  </a:moveTo>
                  <a:lnTo>
                    <a:pt x="155520" y="57698"/>
                  </a:lnTo>
                  <a:cubicBezTo>
                    <a:pt x="153435" y="58115"/>
                    <a:pt x="151350" y="59366"/>
                    <a:pt x="150099" y="61033"/>
                  </a:cubicBezTo>
                  <a:lnTo>
                    <a:pt x="134256" y="78128"/>
                  </a:lnTo>
                  <a:lnTo>
                    <a:pt x="120913" y="31847"/>
                  </a:lnTo>
                  <a:cubicBezTo>
                    <a:pt x="119663" y="28095"/>
                    <a:pt x="115493" y="25593"/>
                    <a:pt x="111741" y="26844"/>
                  </a:cubicBezTo>
                  <a:cubicBezTo>
                    <a:pt x="109656" y="27678"/>
                    <a:pt x="107571" y="28929"/>
                    <a:pt x="106737" y="31430"/>
                  </a:cubicBezTo>
                  <a:lnTo>
                    <a:pt x="81721" y="97724"/>
                  </a:lnTo>
                  <a:lnTo>
                    <a:pt x="64626" y="5997"/>
                  </a:lnTo>
                  <a:cubicBezTo>
                    <a:pt x="63792" y="1828"/>
                    <a:pt x="60040" y="-674"/>
                    <a:pt x="56287" y="160"/>
                  </a:cubicBezTo>
                  <a:cubicBezTo>
                    <a:pt x="53786" y="577"/>
                    <a:pt x="51701" y="2661"/>
                    <a:pt x="50450" y="5163"/>
                  </a:cubicBezTo>
                  <a:lnTo>
                    <a:pt x="32522" y="57698"/>
                  </a:lnTo>
                  <a:lnTo>
                    <a:pt x="0" y="57698"/>
                  </a:lnTo>
                  <a:lnTo>
                    <a:pt x="0" y="74376"/>
                  </a:lnTo>
                  <a:lnTo>
                    <a:pt x="37942" y="74376"/>
                  </a:lnTo>
                  <a:cubicBezTo>
                    <a:pt x="41277" y="73959"/>
                    <a:pt x="44196" y="71457"/>
                    <a:pt x="45030" y="68121"/>
                  </a:cubicBezTo>
                  <a:lnTo>
                    <a:pt x="55453" y="36434"/>
                  </a:lnTo>
                  <a:lnTo>
                    <a:pt x="72131" y="126076"/>
                  </a:lnTo>
                  <a:cubicBezTo>
                    <a:pt x="72548" y="129412"/>
                    <a:pt x="75467" y="131914"/>
                    <a:pt x="78802" y="131914"/>
                  </a:cubicBezTo>
                  <a:lnTo>
                    <a:pt x="79636" y="131914"/>
                  </a:lnTo>
                  <a:cubicBezTo>
                    <a:pt x="82555" y="131914"/>
                    <a:pt x="85473" y="130246"/>
                    <a:pt x="86724" y="127327"/>
                  </a:cubicBezTo>
                  <a:lnTo>
                    <a:pt x="113408" y="57281"/>
                  </a:lnTo>
                  <a:lnTo>
                    <a:pt x="124249" y="94806"/>
                  </a:lnTo>
                  <a:cubicBezTo>
                    <a:pt x="125500" y="98558"/>
                    <a:pt x="129252" y="101060"/>
                    <a:pt x="133422" y="99809"/>
                  </a:cubicBezTo>
                  <a:cubicBezTo>
                    <a:pt x="134672" y="99392"/>
                    <a:pt x="135923" y="98558"/>
                    <a:pt x="136757" y="97724"/>
                  </a:cubicBezTo>
                  <a:lnTo>
                    <a:pt x="159272" y="74376"/>
                  </a:lnTo>
                  <a:lnTo>
                    <a:pt x="179702" y="74376"/>
                  </a:lnTo>
                  <a:lnTo>
                    <a:pt x="179702" y="57698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3" name="Graphic 30" descr="Stopwatch">
            <a:extLst>
              <a:ext uri="{FF2B5EF4-FFF2-40B4-BE49-F238E27FC236}">
                <a16:creationId xmlns:a16="http://schemas.microsoft.com/office/drawing/2014/main" id="{144B9B68-3BEA-49A4-937A-48C8B95A0D1A}"/>
              </a:ext>
            </a:extLst>
          </p:cNvPr>
          <p:cNvGrpSpPr/>
          <p:nvPr/>
        </p:nvGrpSpPr>
        <p:grpSpPr>
          <a:xfrm>
            <a:off x="5431682" y="2311352"/>
            <a:ext cx="400265" cy="400265"/>
            <a:chOff x="5431682" y="2311352"/>
            <a:chExt cx="400265" cy="400265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DCE54057-FDFA-4216-A86A-D378EF164DF3}"/>
                </a:ext>
              </a:extLst>
            </p:cNvPr>
            <p:cNvSpPr/>
            <p:nvPr/>
          </p:nvSpPr>
          <p:spPr>
            <a:xfrm>
              <a:off x="5623475" y="2440604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CE3EE076-87C8-49BD-9DFB-73E7C2151679}"/>
                </a:ext>
              </a:extLst>
            </p:cNvPr>
            <p:cNvSpPr/>
            <p:nvPr/>
          </p:nvSpPr>
          <p:spPr>
            <a:xfrm>
              <a:off x="5623475" y="2607381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4BD3F5D6-4645-4CAD-9BFB-9D052094A78C}"/>
                </a:ext>
              </a:extLst>
            </p:cNvPr>
            <p:cNvSpPr/>
            <p:nvPr/>
          </p:nvSpPr>
          <p:spPr>
            <a:xfrm>
              <a:off x="5706864" y="2519823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9C67BBAD-93D2-48F8-A030-0206649D1CA3}"/>
                </a:ext>
              </a:extLst>
            </p:cNvPr>
            <p:cNvSpPr/>
            <p:nvPr/>
          </p:nvSpPr>
          <p:spPr>
            <a:xfrm>
              <a:off x="5540087" y="2519823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449C6582-8DF3-4FF6-A49D-8CF26FCACDE1}"/>
                </a:ext>
              </a:extLst>
            </p:cNvPr>
            <p:cNvSpPr/>
            <p:nvPr/>
          </p:nvSpPr>
          <p:spPr>
            <a:xfrm>
              <a:off x="5623475" y="2469790"/>
              <a:ext cx="55453" cy="105486"/>
            </a:xfrm>
            <a:custGeom>
              <a:avLst/>
              <a:gdLst>
                <a:gd name="connsiteX0" fmla="*/ 16678 w 55453"/>
                <a:gd name="connsiteY0" fmla="*/ 0 h 105486"/>
                <a:gd name="connsiteX1" fmla="*/ 0 w 55453"/>
                <a:gd name="connsiteY1" fmla="*/ 0 h 105486"/>
                <a:gd name="connsiteX2" fmla="*/ 0 w 55453"/>
                <a:gd name="connsiteY2" fmla="*/ 58372 h 105486"/>
                <a:gd name="connsiteX3" fmla="*/ 2502 w 55453"/>
                <a:gd name="connsiteY3" fmla="*/ 64209 h 105486"/>
                <a:gd name="connsiteX4" fmla="*/ 43779 w 55453"/>
                <a:gd name="connsiteY4" fmla="*/ 105487 h 105486"/>
                <a:gd name="connsiteX5" fmla="*/ 55453 w 55453"/>
                <a:gd name="connsiteY5" fmla="*/ 93812 h 105486"/>
                <a:gd name="connsiteX6" fmla="*/ 16678 w 55453"/>
                <a:gd name="connsiteY6" fmla="*/ 55036 h 105486"/>
                <a:gd name="connsiteX7" fmla="*/ 16678 w 55453"/>
                <a:gd name="connsiteY7" fmla="*/ 0 h 10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53" h="105486">
                  <a:moveTo>
                    <a:pt x="16678" y="0"/>
                  </a:moveTo>
                  <a:lnTo>
                    <a:pt x="0" y="0"/>
                  </a:lnTo>
                  <a:lnTo>
                    <a:pt x="0" y="58372"/>
                  </a:lnTo>
                  <a:cubicBezTo>
                    <a:pt x="0" y="60457"/>
                    <a:pt x="834" y="62541"/>
                    <a:pt x="2502" y="64209"/>
                  </a:cubicBezTo>
                  <a:lnTo>
                    <a:pt x="43779" y="105487"/>
                  </a:lnTo>
                  <a:lnTo>
                    <a:pt x="55453" y="93812"/>
                  </a:lnTo>
                  <a:lnTo>
                    <a:pt x="16678" y="55036"/>
                  </a:lnTo>
                  <a:lnTo>
                    <a:pt x="16678" y="0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EE67B025-9ADF-462B-8211-4686DE6EA217}"/>
                </a:ext>
              </a:extLst>
            </p:cNvPr>
            <p:cNvSpPr/>
            <p:nvPr/>
          </p:nvSpPr>
          <p:spPr>
            <a:xfrm>
              <a:off x="5490181" y="2348876"/>
              <a:ext cx="283769" cy="324987"/>
            </a:xfrm>
            <a:custGeom>
              <a:avLst/>
              <a:gdLst>
                <a:gd name="connsiteX0" fmla="*/ 141633 w 283769"/>
                <a:gd name="connsiteY0" fmla="*/ 300199 h 324987"/>
                <a:gd name="connsiteX1" fmla="*/ 24889 w 283769"/>
                <a:gd name="connsiteY1" fmla="*/ 183455 h 324987"/>
                <a:gd name="connsiteX2" fmla="*/ 141633 w 283769"/>
                <a:gd name="connsiteY2" fmla="*/ 66711 h 324987"/>
                <a:gd name="connsiteX3" fmla="*/ 258377 w 283769"/>
                <a:gd name="connsiteY3" fmla="*/ 183455 h 324987"/>
                <a:gd name="connsiteX4" fmla="*/ 141633 w 283769"/>
                <a:gd name="connsiteY4" fmla="*/ 300199 h 324987"/>
                <a:gd name="connsiteX5" fmla="*/ 141633 w 283769"/>
                <a:gd name="connsiteY5" fmla="*/ 300199 h 324987"/>
                <a:gd name="connsiteX6" fmla="*/ 240448 w 283769"/>
                <a:gd name="connsiteY6" fmla="*/ 81721 h 324987"/>
                <a:gd name="connsiteX7" fmla="*/ 252957 w 283769"/>
                <a:gd name="connsiteY7" fmla="*/ 69212 h 324987"/>
                <a:gd name="connsiteX8" fmla="*/ 252540 w 283769"/>
                <a:gd name="connsiteY8" fmla="*/ 51701 h 324987"/>
                <a:gd name="connsiteX9" fmla="*/ 235028 w 283769"/>
                <a:gd name="connsiteY9" fmla="*/ 51284 h 324987"/>
                <a:gd name="connsiteX10" fmla="*/ 220852 w 283769"/>
                <a:gd name="connsiteY10" fmla="*/ 65877 h 324987"/>
                <a:gd name="connsiteX11" fmla="*/ 154141 w 283769"/>
                <a:gd name="connsiteY11" fmla="*/ 42528 h 324987"/>
                <a:gd name="connsiteX12" fmla="*/ 154141 w 283769"/>
                <a:gd name="connsiteY12" fmla="*/ 25017 h 324987"/>
                <a:gd name="connsiteX13" fmla="*/ 191666 w 283769"/>
                <a:gd name="connsiteY13" fmla="*/ 25017 h 324987"/>
                <a:gd name="connsiteX14" fmla="*/ 191666 w 283769"/>
                <a:gd name="connsiteY14" fmla="*/ 0 h 324987"/>
                <a:gd name="connsiteX15" fmla="*/ 91600 w 283769"/>
                <a:gd name="connsiteY15" fmla="*/ 0 h 324987"/>
                <a:gd name="connsiteX16" fmla="*/ 91600 w 283769"/>
                <a:gd name="connsiteY16" fmla="*/ 25017 h 324987"/>
                <a:gd name="connsiteX17" fmla="*/ 129125 w 283769"/>
                <a:gd name="connsiteY17" fmla="*/ 25017 h 324987"/>
                <a:gd name="connsiteX18" fmla="*/ 129125 w 283769"/>
                <a:gd name="connsiteY18" fmla="*/ 42111 h 324987"/>
                <a:gd name="connsiteX19" fmla="*/ 1123 w 283769"/>
                <a:gd name="connsiteY19" fmla="*/ 165526 h 324987"/>
                <a:gd name="connsiteX20" fmla="*/ 94519 w 283769"/>
                <a:gd name="connsiteY20" fmla="*/ 316876 h 324987"/>
                <a:gd name="connsiteX21" fmla="*/ 262546 w 283769"/>
                <a:gd name="connsiteY21" fmla="*/ 258088 h 324987"/>
                <a:gd name="connsiteX22" fmla="*/ 240448 w 283769"/>
                <a:gd name="connsiteY22" fmla="*/ 81721 h 324987"/>
                <a:gd name="connsiteX23" fmla="*/ 240448 w 283769"/>
                <a:gd name="connsiteY23" fmla="*/ 81721 h 32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769" h="324987">
                  <a:moveTo>
                    <a:pt x="141633" y="300199"/>
                  </a:moveTo>
                  <a:cubicBezTo>
                    <a:pt x="77007" y="300199"/>
                    <a:pt x="24889" y="248081"/>
                    <a:pt x="24889" y="183455"/>
                  </a:cubicBezTo>
                  <a:cubicBezTo>
                    <a:pt x="24889" y="118829"/>
                    <a:pt x="77007" y="66711"/>
                    <a:pt x="141633" y="66711"/>
                  </a:cubicBezTo>
                  <a:cubicBezTo>
                    <a:pt x="206259" y="66711"/>
                    <a:pt x="258377" y="118829"/>
                    <a:pt x="258377" y="183455"/>
                  </a:cubicBezTo>
                  <a:cubicBezTo>
                    <a:pt x="258377" y="248081"/>
                    <a:pt x="206259" y="300199"/>
                    <a:pt x="141633" y="300199"/>
                  </a:cubicBezTo>
                  <a:lnTo>
                    <a:pt x="141633" y="300199"/>
                  </a:lnTo>
                  <a:close/>
                  <a:moveTo>
                    <a:pt x="240448" y="81721"/>
                  </a:moveTo>
                  <a:lnTo>
                    <a:pt x="252957" y="69212"/>
                  </a:lnTo>
                  <a:cubicBezTo>
                    <a:pt x="257543" y="64209"/>
                    <a:pt x="257543" y="56704"/>
                    <a:pt x="252540" y="51701"/>
                  </a:cubicBezTo>
                  <a:cubicBezTo>
                    <a:pt x="247953" y="47115"/>
                    <a:pt x="240032" y="46698"/>
                    <a:pt x="235028" y="51284"/>
                  </a:cubicBezTo>
                  <a:lnTo>
                    <a:pt x="220852" y="65877"/>
                  </a:lnTo>
                  <a:cubicBezTo>
                    <a:pt x="200839" y="52535"/>
                    <a:pt x="177907" y="44196"/>
                    <a:pt x="154141" y="42528"/>
                  </a:cubicBezTo>
                  <a:lnTo>
                    <a:pt x="154141" y="25017"/>
                  </a:lnTo>
                  <a:lnTo>
                    <a:pt x="191666" y="25017"/>
                  </a:lnTo>
                  <a:lnTo>
                    <a:pt x="191666" y="0"/>
                  </a:lnTo>
                  <a:lnTo>
                    <a:pt x="91600" y="0"/>
                  </a:lnTo>
                  <a:lnTo>
                    <a:pt x="91600" y="25017"/>
                  </a:lnTo>
                  <a:lnTo>
                    <a:pt x="129125" y="25017"/>
                  </a:lnTo>
                  <a:lnTo>
                    <a:pt x="129125" y="42111"/>
                  </a:lnTo>
                  <a:cubicBezTo>
                    <a:pt x="62831" y="47948"/>
                    <a:pt x="9462" y="99232"/>
                    <a:pt x="1123" y="165526"/>
                  </a:cubicBezTo>
                  <a:cubicBezTo>
                    <a:pt x="-7215" y="231820"/>
                    <a:pt x="31560" y="294778"/>
                    <a:pt x="94519" y="316876"/>
                  </a:cubicBezTo>
                  <a:cubicBezTo>
                    <a:pt x="157477" y="338974"/>
                    <a:pt x="227106" y="314792"/>
                    <a:pt x="262546" y="258088"/>
                  </a:cubicBezTo>
                  <a:cubicBezTo>
                    <a:pt x="297987" y="201383"/>
                    <a:pt x="287980" y="128001"/>
                    <a:pt x="240448" y="81721"/>
                  </a:cubicBezTo>
                  <a:lnTo>
                    <a:pt x="240448" y="81721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0" name="Graphic 29" descr="Lightbulb">
            <a:extLst>
              <a:ext uri="{FF2B5EF4-FFF2-40B4-BE49-F238E27FC236}">
                <a16:creationId xmlns:a16="http://schemas.microsoft.com/office/drawing/2014/main" id="{746777AD-D246-45E1-9618-83F7E0B284AF}"/>
              </a:ext>
            </a:extLst>
          </p:cNvPr>
          <p:cNvGrpSpPr/>
          <p:nvPr/>
        </p:nvGrpSpPr>
        <p:grpSpPr>
          <a:xfrm>
            <a:off x="5671122" y="1610044"/>
            <a:ext cx="400265" cy="400265"/>
            <a:chOff x="5671122" y="1610044"/>
            <a:chExt cx="400265" cy="400265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D413510E-83EB-4E41-AA80-D488D0061069}"/>
                </a:ext>
              </a:extLst>
            </p:cNvPr>
            <p:cNvSpPr/>
            <p:nvPr/>
          </p:nvSpPr>
          <p:spPr>
            <a:xfrm>
              <a:off x="5817051" y="1876887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AE903C22-F140-4360-947A-923CA0F2E43B}"/>
                </a:ext>
              </a:extLst>
            </p:cNvPr>
            <p:cNvSpPr/>
            <p:nvPr/>
          </p:nvSpPr>
          <p:spPr>
            <a:xfrm>
              <a:off x="5817051" y="1918581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DC714CE2-675D-4ADD-A18B-10FFD1EDCE7F}"/>
                </a:ext>
              </a:extLst>
            </p:cNvPr>
            <p:cNvSpPr/>
            <p:nvPr/>
          </p:nvSpPr>
          <p:spPr>
            <a:xfrm>
              <a:off x="5844153" y="1960275"/>
              <a:ext cx="54202" cy="25016"/>
            </a:xfrm>
            <a:custGeom>
              <a:avLst/>
              <a:gdLst>
                <a:gd name="connsiteX0" fmla="*/ 0 w 54202"/>
                <a:gd name="connsiteY0" fmla="*/ 0 h 25016"/>
                <a:gd name="connsiteX1" fmla="*/ 27101 w 54202"/>
                <a:gd name="connsiteY1" fmla="*/ 25017 h 25016"/>
                <a:gd name="connsiteX2" fmla="*/ 54203 w 54202"/>
                <a:gd name="connsiteY2" fmla="*/ 0 h 25016"/>
                <a:gd name="connsiteX3" fmla="*/ 0 w 54202"/>
                <a:gd name="connsiteY3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02" h="25016">
                  <a:moveTo>
                    <a:pt x="0" y="0"/>
                  </a:moveTo>
                  <a:cubicBezTo>
                    <a:pt x="1251" y="14176"/>
                    <a:pt x="12925" y="25017"/>
                    <a:pt x="27101" y="25017"/>
                  </a:cubicBezTo>
                  <a:cubicBezTo>
                    <a:pt x="41277" y="25017"/>
                    <a:pt x="52952" y="14176"/>
                    <a:pt x="54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42C0E3AF-A0A6-444F-B003-B5A4FDE15C12}"/>
                </a:ext>
              </a:extLst>
            </p:cNvPr>
            <p:cNvSpPr/>
            <p:nvPr/>
          </p:nvSpPr>
          <p:spPr>
            <a:xfrm>
              <a:off x="5762849" y="1635060"/>
              <a:ext cx="216810" cy="225149"/>
            </a:xfrm>
            <a:custGeom>
              <a:avLst/>
              <a:gdLst>
                <a:gd name="connsiteX0" fmla="*/ 108405 w 216810"/>
                <a:gd name="connsiteY0" fmla="*/ 0 h 225149"/>
                <a:gd name="connsiteX1" fmla="*/ 108405 w 216810"/>
                <a:gd name="connsiteY1" fmla="*/ 0 h 225149"/>
                <a:gd name="connsiteX2" fmla="*/ 108405 w 216810"/>
                <a:gd name="connsiteY2" fmla="*/ 0 h 225149"/>
                <a:gd name="connsiteX3" fmla="*/ 0 w 216810"/>
                <a:gd name="connsiteY3" fmla="*/ 107154 h 225149"/>
                <a:gd name="connsiteX4" fmla="*/ 0 w 216810"/>
                <a:gd name="connsiteY4" fmla="*/ 110907 h 225149"/>
                <a:gd name="connsiteX5" fmla="*/ 7505 w 216810"/>
                <a:gd name="connsiteY5" fmla="*/ 148432 h 225149"/>
                <a:gd name="connsiteX6" fmla="*/ 26267 w 216810"/>
                <a:gd name="connsiteY6" fmla="*/ 179285 h 225149"/>
                <a:gd name="connsiteX7" fmla="*/ 51701 w 216810"/>
                <a:gd name="connsiteY7" fmla="*/ 220563 h 225149"/>
                <a:gd name="connsiteX8" fmla="*/ 59206 w 216810"/>
                <a:gd name="connsiteY8" fmla="*/ 225149 h 225149"/>
                <a:gd name="connsiteX9" fmla="*/ 157604 w 216810"/>
                <a:gd name="connsiteY9" fmla="*/ 225149 h 225149"/>
                <a:gd name="connsiteX10" fmla="*/ 165109 w 216810"/>
                <a:gd name="connsiteY10" fmla="*/ 220563 h 225149"/>
                <a:gd name="connsiteX11" fmla="*/ 190543 w 216810"/>
                <a:gd name="connsiteY11" fmla="*/ 179285 h 225149"/>
                <a:gd name="connsiteX12" fmla="*/ 209305 w 216810"/>
                <a:gd name="connsiteY12" fmla="*/ 148432 h 225149"/>
                <a:gd name="connsiteX13" fmla="*/ 216810 w 216810"/>
                <a:gd name="connsiteY13" fmla="*/ 110907 h 225149"/>
                <a:gd name="connsiteX14" fmla="*/ 216810 w 216810"/>
                <a:gd name="connsiteY14" fmla="*/ 107154 h 225149"/>
                <a:gd name="connsiteX15" fmla="*/ 108405 w 216810"/>
                <a:gd name="connsiteY15" fmla="*/ 0 h 225149"/>
                <a:gd name="connsiteX16" fmla="*/ 191794 w 216810"/>
                <a:gd name="connsiteY16" fmla="*/ 110490 h 225149"/>
                <a:gd name="connsiteX17" fmla="*/ 185956 w 216810"/>
                <a:gd name="connsiteY17" fmla="*/ 139676 h 225149"/>
                <a:gd name="connsiteX18" fmla="*/ 171780 w 216810"/>
                <a:gd name="connsiteY18" fmla="*/ 162608 h 225149"/>
                <a:gd name="connsiteX19" fmla="*/ 147598 w 216810"/>
                <a:gd name="connsiteY19" fmla="*/ 200133 h 225149"/>
                <a:gd name="connsiteX20" fmla="*/ 108405 w 216810"/>
                <a:gd name="connsiteY20" fmla="*/ 200133 h 225149"/>
                <a:gd name="connsiteX21" fmla="*/ 69629 w 216810"/>
                <a:gd name="connsiteY21" fmla="*/ 200133 h 225149"/>
                <a:gd name="connsiteX22" fmla="*/ 45447 w 216810"/>
                <a:gd name="connsiteY22" fmla="*/ 162608 h 225149"/>
                <a:gd name="connsiteX23" fmla="*/ 31271 w 216810"/>
                <a:gd name="connsiteY23" fmla="*/ 139676 h 225149"/>
                <a:gd name="connsiteX24" fmla="*/ 25434 w 216810"/>
                <a:gd name="connsiteY24" fmla="*/ 110490 h 225149"/>
                <a:gd name="connsiteX25" fmla="*/ 25434 w 216810"/>
                <a:gd name="connsiteY25" fmla="*/ 107154 h 225149"/>
                <a:gd name="connsiteX26" fmla="*/ 108822 w 216810"/>
                <a:gd name="connsiteY26" fmla="*/ 24600 h 225149"/>
                <a:gd name="connsiteX27" fmla="*/ 108822 w 216810"/>
                <a:gd name="connsiteY27" fmla="*/ 24600 h 225149"/>
                <a:gd name="connsiteX28" fmla="*/ 108822 w 216810"/>
                <a:gd name="connsiteY28" fmla="*/ 24600 h 225149"/>
                <a:gd name="connsiteX29" fmla="*/ 108822 w 216810"/>
                <a:gd name="connsiteY29" fmla="*/ 24600 h 225149"/>
                <a:gd name="connsiteX30" fmla="*/ 108822 w 216810"/>
                <a:gd name="connsiteY30" fmla="*/ 24600 h 225149"/>
                <a:gd name="connsiteX31" fmla="*/ 108822 w 216810"/>
                <a:gd name="connsiteY31" fmla="*/ 24600 h 225149"/>
                <a:gd name="connsiteX32" fmla="*/ 108822 w 216810"/>
                <a:gd name="connsiteY32" fmla="*/ 24600 h 225149"/>
                <a:gd name="connsiteX33" fmla="*/ 192211 w 216810"/>
                <a:gd name="connsiteY33" fmla="*/ 107154 h 225149"/>
                <a:gd name="connsiteX34" fmla="*/ 192211 w 216810"/>
                <a:gd name="connsiteY34" fmla="*/ 110490 h 22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810" h="225149">
                  <a:moveTo>
                    <a:pt x="108405" y="0"/>
                  </a:moveTo>
                  <a:cubicBezTo>
                    <a:pt x="108405" y="0"/>
                    <a:pt x="108405" y="0"/>
                    <a:pt x="108405" y="0"/>
                  </a:cubicBezTo>
                  <a:cubicBezTo>
                    <a:pt x="108405" y="0"/>
                    <a:pt x="108405" y="0"/>
                    <a:pt x="108405" y="0"/>
                  </a:cubicBezTo>
                  <a:cubicBezTo>
                    <a:pt x="49199" y="417"/>
                    <a:pt x="1251" y="47948"/>
                    <a:pt x="0" y="107154"/>
                  </a:cubicBezTo>
                  <a:lnTo>
                    <a:pt x="0" y="110907"/>
                  </a:lnTo>
                  <a:cubicBezTo>
                    <a:pt x="417" y="123832"/>
                    <a:pt x="2919" y="136340"/>
                    <a:pt x="7505" y="148432"/>
                  </a:cubicBezTo>
                  <a:cubicBezTo>
                    <a:pt x="12091" y="159689"/>
                    <a:pt x="18345" y="170113"/>
                    <a:pt x="26267" y="179285"/>
                  </a:cubicBezTo>
                  <a:cubicBezTo>
                    <a:pt x="36274" y="190126"/>
                    <a:pt x="47115" y="211390"/>
                    <a:pt x="51701" y="220563"/>
                  </a:cubicBezTo>
                  <a:cubicBezTo>
                    <a:pt x="52952" y="223481"/>
                    <a:pt x="55870" y="225149"/>
                    <a:pt x="59206" y="225149"/>
                  </a:cubicBezTo>
                  <a:lnTo>
                    <a:pt x="157604" y="225149"/>
                  </a:lnTo>
                  <a:cubicBezTo>
                    <a:pt x="160940" y="225149"/>
                    <a:pt x="163858" y="223481"/>
                    <a:pt x="165109" y="220563"/>
                  </a:cubicBezTo>
                  <a:cubicBezTo>
                    <a:pt x="169696" y="211390"/>
                    <a:pt x="180536" y="190126"/>
                    <a:pt x="190543" y="179285"/>
                  </a:cubicBezTo>
                  <a:cubicBezTo>
                    <a:pt x="198465" y="170113"/>
                    <a:pt x="205136" y="159689"/>
                    <a:pt x="209305" y="148432"/>
                  </a:cubicBezTo>
                  <a:cubicBezTo>
                    <a:pt x="213892" y="136340"/>
                    <a:pt x="216393" y="123832"/>
                    <a:pt x="216810" y="110907"/>
                  </a:cubicBezTo>
                  <a:lnTo>
                    <a:pt x="216810" y="107154"/>
                  </a:lnTo>
                  <a:cubicBezTo>
                    <a:pt x="215559" y="47948"/>
                    <a:pt x="167611" y="417"/>
                    <a:pt x="108405" y="0"/>
                  </a:cubicBezTo>
                  <a:close/>
                  <a:moveTo>
                    <a:pt x="191794" y="110490"/>
                  </a:moveTo>
                  <a:cubicBezTo>
                    <a:pt x="191377" y="120496"/>
                    <a:pt x="189292" y="130503"/>
                    <a:pt x="185956" y="139676"/>
                  </a:cubicBezTo>
                  <a:cubicBezTo>
                    <a:pt x="182621" y="148015"/>
                    <a:pt x="178035" y="155937"/>
                    <a:pt x="171780" y="162608"/>
                  </a:cubicBezTo>
                  <a:cubicBezTo>
                    <a:pt x="162191" y="174282"/>
                    <a:pt x="153852" y="186790"/>
                    <a:pt x="147598" y="200133"/>
                  </a:cubicBezTo>
                  <a:lnTo>
                    <a:pt x="108405" y="200133"/>
                  </a:lnTo>
                  <a:lnTo>
                    <a:pt x="69629" y="200133"/>
                  </a:lnTo>
                  <a:cubicBezTo>
                    <a:pt x="62958" y="186790"/>
                    <a:pt x="54619" y="174282"/>
                    <a:pt x="45447" y="162608"/>
                  </a:cubicBezTo>
                  <a:cubicBezTo>
                    <a:pt x="39610" y="155937"/>
                    <a:pt x="34606" y="148015"/>
                    <a:pt x="31271" y="139676"/>
                  </a:cubicBezTo>
                  <a:cubicBezTo>
                    <a:pt x="27518" y="130503"/>
                    <a:pt x="25850" y="120496"/>
                    <a:pt x="25434" y="110490"/>
                  </a:cubicBezTo>
                  <a:lnTo>
                    <a:pt x="25434" y="107154"/>
                  </a:lnTo>
                  <a:cubicBezTo>
                    <a:pt x="26267" y="61708"/>
                    <a:pt x="63375" y="25017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08822" y="24600"/>
                    <a:pt x="108822" y="24600"/>
                    <a:pt x="108822" y="24600"/>
                  </a:cubicBezTo>
                  <a:cubicBezTo>
                    <a:pt x="108822" y="24600"/>
                    <a:pt x="108822" y="24600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54269" y="25017"/>
                    <a:pt x="191377" y="61291"/>
                    <a:pt x="192211" y="107154"/>
                  </a:cubicBezTo>
                  <a:lnTo>
                    <a:pt x="192211" y="110490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44756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Doodle Pyramid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FC02319-0024-4412-A22B-42A4004A3BB7}"/>
              </a:ext>
            </a:extLst>
          </p:cNvPr>
          <p:cNvGrpSpPr/>
          <p:nvPr/>
        </p:nvGrpSpPr>
        <p:grpSpPr>
          <a:xfrm>
            <a:off x="3573780" y="1194810"/>
            <a:ext cx="5044440" cy="4584758"/>
            <a:chOff x="685800" y="266699"/>
            <a:chExt cx="2388044" cy="2170431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20C48026-042D-4AE3-882E-166F12D6E1E7}"/>
                </a:ext>
              </a:extLst>
            </p:cNvPr>
            <p:cNvSpPr/>
            <p:nvPr/>
          </p:nvSpPr>
          <p:spPr>
            <a:xfrm>
              <a:off x="1905000" y="266699"/>
              <a:ext cx="281941" cy="49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97" y="21545"/>
                    <a:pt x="292" y="21490"/>
                    <a:pt x="389" y="21435"/>
                  </a:cubicBezTo>
                  <a:cubicBezTo>
                    <a:pt x="778" y="21269"/>
                    <a:pt x="1070" y="21104"/>
                    <a:pt x="1459" y="20994"/>
                  </a:cubicBezTo>
                  <a:cubicBezTo>
                    <a:pt x="1459" y="20994"/>
                    <a:pt x="1459" y="20994"/>
                    <a:pt x="1459" y="20994"/>
                  </a:cubicBezTo>
                  <a:cubicBezTo>
                    <a:pt x="1654" y="20939"/>
                    <a:pt x="1849" y="20884"/>
                    <a:pt x="2043" y="20773"/>
                  </a:cubicBezTo>
                  <a:cubicBezTo>
                    <a:pt x="2043" y="20773"/>
                    <a:pt x="2043" y="20773"/>
                    <a:pt x="2043" y="20773"/>
                  </a:cubicBezTo>
                  <a:cubicBezTo>
                    <a:pt x="2141" y="20773"/>
                    <a:pt x="2238" y="20718"/>
                    <a:pt x="2238" y="20663"/>
                  </a:cubicBezTo>
                  <a:cubicBezTo>
                    <a:pt x="2335" y="20608"/>
                    <a:pt x="2432" y="20608"/>
                    <a:pt x="2530" y="20553"/>
                  </a:cubicBezTo>
                  <a:cubicBezTo>
                    <a:pt x="2530" y="20553"/>
                    <a:pt x="2627" y="20553"/>
                    <a:pt x="2627" y="20553"/>
                  </a:cubicBezTo>
                  <a:cubicBezTo>
                    <a:pt x="3114" y="20388"/>
                    <a:pt x="3600" y="20222"/>
                    <a:pt x="3989" y="20057"/>
                  </a:cubicBezTo>
                  <a:cubicBezTo>
                    <a:pt x="4281" y="19947"/>
                    <a:pt x="4573" y="19837"/>
                    <a:pt x="4768" y="19727"/>
                  </a:cubicBezTo>
                  <a:cubicBezTo>
                    <a:pt x="4962" y="19671"/>
                    <a:pt x="5157" y="19616"/>
                    <a:pt x="5449" y="19506"/>
                  </a:cubicBezTo>
                  <a:cubicBezTo>
                    <a:pt x="5935" y="19396"/>
                    <a:pt x="6422" y="19231"/>
                    <a:pt x="6908" y="19065"/>
                  </a:cubicBezTo>
                  <a:cubicBezTo>
                    <a:pt x="7395" y="18900"/>
                    <a:pt x="7881" y="18790"/>
                    <a:pt x="8368" y="18624"/>
                  </a:cubicBezTo>
                  <a:cubicBezTo>
                    <a:pt x="8854" y="18459"/>
                    <a:pt x="9438" y="18294"/>
                    <a:pt x="9924" y="18129"/>
                  </a:cubicBezTo>
                  <a:cubicBezTo>
                    <a:pt x="10216" y="18018"/>
                    <a:pt x="10605" y="17908"/>
                    <a:pt x="10897" y="17743"/>
                  </a:cubicBezTo>
                  <a:cubicBezTo>
                    <a:pt x="10897" y="17743"/>
                    <a:pt x="10897" y="17743"/>
                    <a:pt x="10897" y="17743"/>
                  </a:cubicBezTo>
                  <a:cubicBezTo>
                    <a:pt x="11384" y="17688"/>
                    <a:pt x="11773" y="17522"/>
                    <a:pt x="12065" y="17302"/>
                  </a:cubicBezTo>
                  <a:cubicBezTo>
                    <a:pt x="12259" y="17247"/>
                    <a:pt x="12357" y="17192"/>
                    <a:pt x="12551" y="17137"/>
                  </a:cubicBezTo>
                  <a:cubicBezTo>
                    <a:pt x="13427" y="16806"/>
                    <a:pt x="14303" y="16420"/>
                    <a:pt x="15178" y="16090"/>
                  </a:cubicBezTo>
                  <a:cubicBezTo>
                    <a:pt x="15373" y="16035"/>
                    <a:pt x="15568" y="15980"/>
                    <a:pt x="15665" y="15924"/>
                  </a:cubicBezTo>
                  <a:cubicBezTo>
                    <a:pt x="16151" y="15759"/>
                    <a:pt x="16541" y="15649"/>
                    <a:pt x="17027" y="15484"/>
                  </a:cubicBezTo>
                  <a:cubicBezTo>
                    <a:pt x="17514" y="15318"/>
                    <a:pt x="17903" y="15153"/>
                    <a:pt x="18389" y="14988"/>
                  </a:cubicBezTo>
                  <a:cubicBezTo>
                    <a:pt x="18876" y="14822"/>
                    <a:pt x="19265" y="14712"/>
                    <a:pt x="19751" y="14547"/>
                  </a:cubicBezTo>
                  <a:cubicBezTo>
                    <a:pt x="19751" y="14547"/>
                    <a:pt x="19849" y="14547"/>
                    <a:pt x="19849" y="14492"/>
                  </a:cubicBezTo>
                  <a:cubicBezTo>
                    <a:pt x="20043" y="14437"/>
                    <a:pt x="20238" y="14437"/>
                    <a:pt x="20432" y="14382"/>
                  </a:cubicBezTo>
                  <a:cubicBezTo>
                    <a:pt x="20432" y="14382"/>
                    <a:pt x="20432" y="14382"/>
                    <a:pt x="20530" y="14382"/>
                  </a:cubicBezTo>
                  <a:cubicBezTo>
                    <a:pt x="20627" y="14327"/>
                    <a:pt x="20627" y="14327"/>
                    <a:pt x="20724" y="14271"/>
                  </a:cubicBezTo>
                  <a:cubicBezTo>
                    <a:pt x="20724" y="14271"/>
                    <a:pt x="20724" y="14271"/>
                    <a:pt x="20724" y="14271"/>
                  </a:cubicBezTo>
                  <a:cubicBezTo>
                    <a:pt x="20919" y="14161"/>
                    <a:pt x="21016" y="14106"/>
                    <a:pt x="21211" y="13996"/>
                  </a:cubicBezTo>
                  <a:cubicBezTo>
                    <a:pt x="21211" y="13996"/>
                    <a:pt x="21308" y="13941"/>
                    <a:pt x="21405" y="13941"/>
                  </a:cubicBezTo>
                  <a:cubicBezTo>
                    <a:pt x="21405" y="13941"/>
                    <a:pt x="21405" y="13941"/>
                    <a:pt x="21405" y="13886"/>
                  </a:cubicBezTo>
                  <a:cubicBezTo>
                    <a:pt x="21405" y="13886"/>
                    <a:pt x="21405" y="13831"/>
                    <a:pt x="21503" y="13831"/>
                  </a:cubicBezTo>
                  <a:cubicBezTo>
                    <a:pt x="21600" y="13776"/>
                    <a:pt x="21600" y="13665"/>
                    <a:pt x="21600" y="13555"/>
                  </a:cubicBezTo>
                  <a:cubicBezTo>
                    <a:pt x="21503" y="13390"/>
                    <a:pt x="21405" y="13280"/>
                    <a:pt x="21211" y="13224"/>
                  </a:cubicBezTo>
                  <a:cubicBezTo>
                    <a:pt x="21114" y="13169"/>
                    <a:pt x="20919" y="13114"/>
                    <a:pt x="20724" y="13114"/>
                  </a:cubicBezTo>
                  <a:cubicBezTo>
                    <a:pt x="20627" y="13114"/>
                    <a:pt x="20530" y="13114"/>
                    <a:pt x="20530" y="13114"/>
                  </a:cubicBezTo>
                  <a:cubicBezTo>
                    <a:pt x="20530" y="13114"/>
                    <a:pt x="20432" y="13114"/>
                    <a:pt x="20432" y="13114"/>
                  </a:cubicBezTo>
                  <a:cubicBezTo>
                    <a:pt x="20238" y="12949"/>
                    <a:pt x="20043" y="12839"/>
                    <a:pt x="19849" y="12673"/>
                  </a:cubicBezTo>
                  <a:cubicBezTo>
                    <a:pt x="19459" y="12398"/>
                    <a:pt x="19070" y="12067"/>
                    <a:pt x="18681" y="11792"/>
                  </a:cubicBezTo>
                  <a:cubicBezTo>
                    <a:pt x="18389" y="11627"/>
                    <a:pt x="18195" y="11461"/>
                    <a:pt x="17903" y="11296"/>
                  </a:cubicBezTo>
                  <a:cubicBezTo>
                    <a:pt x="17708" y="11131"/>
                    <a:pt x="17416" y="10965"/>
                    <a:pt x="17222" y="10855"/>
                  </a:cubicBezTo>
                  <a:cubicBezTo>
                    <a:pt x="16832" y="10580"/>
                    <a:pt x="16443" y="10359"/>
                    <a:pt x="15957" y="10084"/>
                  </a:cubicBezTo>
                  <a:cubicBezTo>
                    <a:pt x="15957" y="10084"/>
                    <a:pt x="15957" y="10084"/>
                    <a:pt x="15859" y="10029"/>
                  </a:cubicBezTo>
                  <a:cubicBezTo>
                    <a:pt x="15859" y="9808"/>
                    <a:pt x="15762" y="9588"/>
                    <a:pt x="15470" y="9422"/>
                  </a:cubicBezTo>
                  <a:cubicBezTo>
                    <a:pt x="15276" y="9312"/>
                    <a:pt x="15081" y="9202"/>
                    <a:pt x="14789" y="9147"/>
                  </a:cubicBezTo>
                  <a:cubicBezTo>
                    <a:pt x="14692" y="9147"/>
                    <a:pt x="14595" y="9092"/>
                    <a:pt x="14497" y="9092"/>
                  </a:cubicBezTo>
                  <a:cubicBezTo>
                    <a:pt x="14497" y="9092"/>
                    <a:pt x="14497" y="9092"/>
                    <a:pt x="14497" y="9092"/>
                  </a:cubicBezTo>
                  <a:cubicBezTo>
                    <a:pt x="14108" y="8816"/>
                    <a:pt x="13622" y="8486"/>
                    <a:pt x="13232" y="8210"/>
                  </a:cubicBezTo>
                  <a:cubicBezTo>
                    <a:pt x="12843" y="7935"/>
                    <a:pt x="12454" y="7659"/>
                    <a:pt x="12065" y="7384"/>
                  </a:cubicBezTo>
                  <a:cubicBezTo>
                    <a:pt x="11676" y="7108"/>
                    <a:pt x="11189" y="6833"/>
                    <a:pt x="10800" y="6502"/>
                  </a:cubicBezTo>
                  <a:cubicBezTo>
                    <a:pt x="10314" y="6171"/>
                    <a:pt x="9827" y="5896"/>
                    <a:pt x="9438" y="5565"/>
                  </a:cubicBezTo>
                  <a:cubicBezTo>
                    <a:pt x="8951" y="5235"/>
                    <a:pt x="8562" y="4959"/>
                    <a:pt x="8173" y="4629"/>
                  </a:cubicBezTo>
                  <a:cubicBezTo>
                    <a:pt x="7784" y="4298"/>
                    <a:pt x="7395" y="4022"/>
                    <a:pt x="7005" y="3692"/>
                  </a:cubicBezTo>
                  <a:cubicBezTo>
                    <a:pt x="6616" y="3361"/>
                    <a:pt x="6227" y="3086"/>
                    <a:pt x="5741" y="2810"/>
                  </a:cubicBezTo>
                  <a:cubicBezTo>
                    <a:pt x="5351" y="2535"/>
                    <a:pt x="4962" y="2259"/>
                    <a:pt x="4573" y="1984"/>
                  </a:cubicBezTo>
                  <a:cubicBezTo>
                    <a:pt x="4378" y="1818"/>
                    <a:pt x="4086" y="1653"/>
                    <a:pt x="3892" y="1488"/>
                  </a:cubicBezTo>
                  <a:cubicBezTo>
                    <a:pt x="3697" y="1322"/>
                    <a:pt x="3503" y="1157"/>
                    <a:pt x="3308" y="992"/>
                  </a:cubicBezTo>
                  <a:cubicBezTo>
                    <a:pt x="3114" y="827"/>
                    <a:pt x="2919" y="716"/>
                    <a:pt x="2822" y="551"/>
                  </a:cubicBezTo>
                  <a:cubicBezTo>
                    <a:pt x="2627" y="441"/>
                    <a:pt x="2530" y="276"/>
                    <a:pt x="2335" y="165"/>
                  </a:cubicBezTo>
                  <a:cubicBezTo>
                    <a:pt x="2238" y="55"/>
                    <a:pt x="1946" y="0"/>
                    <a:pt x="1751" y="0"/>
                  </a:cubicBezTo>
                  <a:cubicBezTo>
                    <a:pt x="1654" y="0"/>
                    <a:pt x="1557" y="0"/>
                    <a:pt x="1459" y="0"/>
                  </a:cubicBezTo>
                  <a:cubicBezTo>
                    <a:pt x="1265" y="0"/>
                    <a:pt x="1168" y="55"/>
                    <a:pt x="973" y="110"/>
                  </a:cubicBezTo>
                  <a:cubicBezTo>
                    <a:pt x="778" y="220"/>
                    <a:pt x="584" y="386"/>
                    <a:pt x="681" y="551"/>
                  </a:cubicBezTo>
                  <a:cubicBezTo>
                    <a:pt x="681" y="551"/>
                    <a:pt x="681" y="551"/>
                    <a:pt x="681" y="551"/>
                  </a:cubicBezTo>
                  <a:cubicBezTo>
                    <a:pt x="681" y="551"/>
                    <a:pt x="681" y="551"/>
                    <a:pt x="681" y="551"/>
                  </a:cubicBezTo>
                  <a:cubicBezTo>
                    <a:pt x="681" y="551"/>
                    <a:pt x="681" y="606"/>
                    <a:pt x="681" y="606"/>
                  </a:cubicBezTo>
                  <a:cubicBezTo>
                    <a:pt x="681" y="661"/>
                    <a:pt x="681" y="716"/>
                    <a:pt x="681" y="827"/>
                  </a:cubicBezTo>
                  <a:cubicBezTo>
                    <a:pt x="681" y="882"/>
                    <a:pt x="681" y="937"/>
                    <a:pt x="584" y="992"/>
                  </a:cubicBezTo>
                  <a:cubicBezTo>
                    <a:pt x="584" y="1102"/>
                    <a:pt x="486" y="1212"/>
                    <a:pt x="486" y="1322"/>
                  </a:cubicBezTo>
                  <a:cubicBezTo>
                    <a:pt x="389" y="1598"/>
                    <a:pt x="389" y="1873"/>
                    <a:pt x="292" y="2149"/>
                  </a:cubicBezTo>
                  <a:cubicBezTo>
                    <a:pt x="292" y="2369"/>
                    <a:pt x="195" y="2645"/>
                    <a:pt x="195" y="2865"/>
                  </a:cubicBezTo>
                  <a:cubicBezTo>
                    <a:pt x="195" y="2976"/>
                    <a:pt x="195" y="3141"/>
                    <a:pt x="195" y="3251"/>
                  </a:cubicBezTo>
                  <a:cubicBezTo>
                    <a:pt x="195" y="3361"/>
                    <a:pt x="195" y="3471"/>
                    <a:pt x="292" y="3527"/>
                  </a:cubicBezTo>
                  <a:cubicBezTo>
                    <a:pt x="292" y="3582"/>
                    <a:pt x="389" y="3637"/>
                    <a:pt x="486" y="3692"/>
                  </a:cubicBezTo>
                  <a:cubicBezTo>
                    <a:pt x="486" y="3912"/>
                    <a:pt x="584" y="4188"/>
                    <a:pt x="584" y="4408"/>
                  </a:cubicBezTo>
                  <a:cubicBezTo>
                    <a:pt x="681" y="4684"/>
                    <a:pt x="681" y="4959"/>
                    <a:pt x="778" y="5235"/>
                  </a:cubicBezTo>
                  <a:cubicBezTo>
                    <a:pt x="778" y="5345"/>
                    <a:pt x="778" y="5455"/>
                    <a:pt x="876" y="5565"/>
                  </a:cubicBezTo>
                  <a:cubicBezTo>
                    <a:pt x="876" y="5676"/>
                    <a:pt x="973" y="5841"/>
                    <a:pt x="973" y="5951"/>
                  </a:cubicBezTo>
                  <a:cubicBezTo>
                    <a:pt x="973" y="6171"/>
                    <a:pt x="1070" y="6447"/>
                    <a:pt x="1070" y="6667"/>
                  </a:cubicBezTo>
                  <a:cubicBezTo>
                    <a:pt x="1070" y="6888"/>
                    <a:pt x="1070" y="7108"/>
                    <a:pt x="1070" y="7329"/>
                  </a:cubicBezTo>
                  <a:cubicBezTo>
                    <a:pt x="1070" y="7549"/>
                    <a:pt x="1070" y="7769"/>
                    <a:pt x="1070" y="7990"/>
                  </a:cubicBezTo>
                  <a:cubicBezTo>
                    <a:pt x="1070" y="8210"/>
                    <a:pt x="1070" y="8431"/>
                    <a:pt x="1070" y="8706"/>
                  </a:cubicBezTo>
                  <a:cubicBezTo>
                    <a:pt x="1070" y="9147"/>
                    <a:pt x="973" y="9643"/>
                    <a:pt x="973" y="10084"/>
                  </a:cubicBezTo>
                  <a:cubicBezTo>
                    <a:pt x="876" y="10524"/>
                    <a:pt x="876" y="10965"/>
                    <a:pt x="778" y="11351"/>
                  </a:cubicBezTo>
                  <a:cubicBezTo>
                    <a:pt x="681" y="11847"/>
                    <a:pt x="584" y="12343"/>
                    <a:pt x="486" y="12839"/>
                  </a:cubicBezTo>
                  <a:cubicBezTo>
                    <a:pt x="389" y="13280"/>
                    <a:pt x="389" y="13776"/>
                    <a:pt x="292" y="14216"/>
                  </a:cubicBezTo>
                  <a:cubicBezTo>
                    <a:pt x="292" y="14437"/>
                    <a:pt x="195" y="14657"/>
                    <a:pt x="195" y="14878"/>
                  </a:cubicBezTo>
                  <a:cubicBezTo>
                    <a:pt x="195" y="15153"/>
                    <a:pt x="195" y="15373"/>
                    <a:pt x="97" y="15649"/>
                  </a:cubicBezTo>
                  <a:cubicBezTo>
                    <a:pt x="97" y="16145"/>
                    <a:pt x="97" y="16641"/>
                    <a:pt x="97" y="17137"/>
                  </a:cubicBezTo>
                  <a:cubicBezTo>
                    <a:pt x="97" y="17688"/>
                    <a:pt x="97" y="18184"/>
                    <a:pt x="97" y="18735"/>
                  </a:cubicBezTo>
                  <a:cubicBezTo>
                    <a:pt x="0" y="19727"/>
                    <a:pt x="0" y="20663"/>
                    <a:pt x="0" y="21600"/>
                  </a:cubicBezTo>
                  <a:close/>
                  <a:moveTo>
                    <a:pt x="5643" y="5180"/>
                  </a:moveTo>
                  <a:cubicBezTo>
                    <a:pt x="5643" y="5180"/>
                    <a:pt x="5546" y="5180"/>
                    <a:pt x="5546" y="5180"/>
                  </a:cubicBezTo>
                  <a:cubicBezTo>
                    <a:pt x="5351" y="5180"/>
                    <a:pt x="5254" y="5124"/>
                    <a:pt x="5059" y="5124"/>
                  </a:cubicBezTo>
                  <a:cubicBezTo>
                    <a:pt x="4865" y="5124"/>
                    <a:pt x="4670" y="5069"/>
                    <a:pt x="4476" y="5069"/>
                  </a:cubicBezTo>
                  <a:cubicBezTo>
                    <a:pt x="4086" y="5014"/>
                    <a:pt x="3600" y="4959"/>
                    <a:pt x="3211" y="4849"/>
                  </a:cubicBezTo>
                  <a:cubicBezTo>
                    <a:pt x="2822" y="4794"/>
                    <a:pt x="2432" y="4739"/>
                    <a:pt x="2141" y="4629"/>
                  </a:cubicBezTo>
                  <a:cubicBezTo>
                    <a:pt x="2141" y="4463"/>
                    <a:pt x="2043" y="4298"/>
                    <a:pt x="2043" y="4133"/>
                  </a:cubicBezTo>
                  <a:cubicBezTo>
                    <a:pt x="2043" y="4133"/>
                    <a:pt x="2043" y="4133"/>
                    <a:pt x="2043" y="4133"/>
                  </a:cubicBezTo>
                  <a:cubicBezTo>
                    <a:pt x="2043" y="3747"/>
                    <a:pt x="1946" y="3361"/>
                    <a:pt x="1946" y="2976"/>
                  </a:cubicBezTo>
                  <a:cubicBezTo>
                    <a:pt x="1946" y="2645"/>
                    <a:pt x="1946" y="2369"/>
                    <a:pt x="1946" y="2039"/>
                  </a:cubicBezTo>
                  <a:cubicBezTo>
                    <a:pt x="2043" y="2149"/>
                    <a:pt x="2141" y="2204"/>
                    <a:pt x="2238" y="2314"/>
                  </a:cubicBezTo>
                  <a:cubicBezTo>
                    <a:pt x="2530" y="2590"/>
                    <a:pt x="2919" y="2920"/>
                    <a:pt x="3308" y="3196"/>
                  </a:cubicBezTo>
                  <a:cubicBezTo>
                    <a:pt x="3697" y="3471"/>
                    <a:pt x="4086" y="3802"/>
                    <a:pt x="4378" y="4078"/>
                  </a:cubicBezTo>
                  <a:cubicBezTo>
                    <a:pt x="4768" y="4353"/>
                    <a:pt x="5157" y="4684"/>
                    <a:pt x="5546" y="4959"/>
                  </a:cubicBezTo>
                  <a:cubicBezTo>
                    <a:pt x="5546" y="5014"/>
                    <a:pt x="5643" y="5069"/>
                    <a:pt x="5643" y="5180"/>
                  </a:cubicBezTo>
                  <a:close/>
                  <a:moveTo>
                    <a:pt x="2627" y="8596"/>
                  </a:moveTo>
                  <a:cubicBezTo>
                    <a:pt x="2627" y="8100"/>
                    <a:pt x="2627" y="7604"/>
                    <a:pt x="2530" y="7163"/>
                  </a:cubicBezTo>
                  <a:cubicBezTo>
                    <a:pt x="2530" y="6667"/>
                    <a:pt x="2432" y="6171"/>
                    <a:pt x="2335" y="5676"/>
                  </a:cubicBezTo>
                  <a:cubicBezTo>
                    <a:pt x="2238" y="5455"/>
                    <a:pt x="2238" y="5180"/>
                    <a:pt x="2141" y="4959"/>
                  </a:cubicBezTo>
                  <a:cubicBezTo>
                    <a:pt x="2822" y="5235"/>
                    <a:pt x="3503" y="5455"/>
                    <a:pt x="4184" y="5731"/>
                  </a:cubicBezTo>
                  <a:cubicBezTo>
                    <a:pt x="4573" y="5896"/>
                    <a:pt x="4962" y="6006"/>
                    <a:pt x="5351" y="6171"/>
                  </a:cubicBezTo>
                  <a:cubicBezTo>
                    <a:pt x="5546" y="6282"/>
                    <a:pt x="5741" y="6337"/>
                    <a:pt x="5935" y="6447"/>
                  </a:cubicBezTo>
                  <a:cubicBezTo>
                    <a:pt x="6032" y="6447"/>
                    <a:pt x="6032" y="6502"/>
                    <a:pt x="6130" y="6502"/>
                  </a:cubicBezTo>
                  <a:cubicBezTo>
                    <a:pt x="6227" y="6667"/>
                    <a:pt x="6422" y="6778"/>
                    <a:pt x="6714" y="6888"/>
                  </a:cubicBezTo>
                  <a:cubicBezTo>
                    <a:pt x="7005" y="6998"/>
                    <a:pt x="7492" y="7108"/>
                    <a:pt x="7881" y="7053"/>
                  </a:cubicBezTo>
                  <a:cubicBezTo>
                    <a:pt x="8562" y="7549"/>
                    <a:pt x="9243" y="7990"/>
                    <a:pt x="9924" y="8431"/>
                  </a:cubicBezTo>
                  <a:cubicBezTo>
                    <a:pt x="9341" y="8265"/>
                    <a:pt x="8757" y="8155"/>
                    <a:pt x="8076" y="7990"/>
                  </a:cubicBezTo>
                  <a:cubicBezTo>
                    <a:pt x="7297" y="7824"/>
                    <a:pt x="6422" y="7604"/>
                    <a:pt x="5643" y="7384"/>
                  </a:cubicBezTo>
                  <a:cubicBezTo>
                    <a:pt x="4865" y="7163"/>
                    <a:pt x="4086" y="6943"/>
                    <a:pt x="3308" y="6778"/>
                  </a:cubicBezTo>
                  <a:cubicBezTo>
                    <a:pt x="3211" y="6778"/>
                    <a:pt x="3211" y="6778"/>
                    <a:pt x="3114" y="6778"/>
                  </a:cubicBezTo>
                  <a:cubicBezTo>
                    <a:pt x="2919" y="6778"/>
                    <a:pt x="2724" y="6943"/>
                    <a:pt x="2919" y="7108"/>
                  </a:cubicBezTo>
                  <a:cubicBezTo>
                    <a:pt x="3308" y="7329"/>
                    <a:pt x="3697" y="7549"/>
                    <a:pt x="4184" y="7714"/>
                  </a:cubicBezTo>
                  <a:cubicBezTo>
                    <a:pt x="4670" y="7880"/>
                    <a:pt x="5254" y="8045"/>
                    <a:pt x="5838" y="8210"/>
                  </a:cubicBezTo>
                  <a:cubicBezTo>
                    <a:pt x="6227" y="8320"/>
                    <a:pt x="6714" y="8431"/>
                    <a:pt x="7200" y="8541"/>
                  </a:cubicBezTo>
                  <a:cubicBezTo>
                    <a:pt x="7687" y="8651"/>
                    <a:pt x="8173" y="8816"/>
                    <a:pt x="8659" y="8927"/>
                  </a:cubicBezTo>
                  <a:cubicBezTo>
                    <a:pt x="9049" y="9037"/>
                    <a:pt x="9438" y="9147"/>
                    <a:pt x="9827" y="9312"/>
                  </a:cubicBezTo>
                  <a:cubicBezTo>
                    <a:pt x="9924" y="9367"/>
                    <a:pt x="10022" y="9422"/>
                    <a:pt x="10216" y="9422"/>
                  </a:cubicBezTo>
                  <a:cubicBezTo>
                    <a:pt x="10508" y="9533"/>
                    <a:pt x="10703" y="9643"/>
                    <a:pt x="10995" y="9698"/>
                  </a:cubicBezTo>
                  <a:cubicBezTo>
                    <a:pt x="11384" y="9863"/>
                    <a:pt x="11676" y="10029"/>
                    <a:pt x="12065" y="10194"/>
                  </a:cubicBezTo>
                  <a:cubicBezTo>
                    <a:pt x="12259" y="10304"/>
                    <a:pt x="12454" y="10359"/>
                    <a:pt x="12649" y="10469"/>
                  </a:cubicBezTo>
                  <a:cubicBezTo>
                    <a:pt x="12649" y="10469"/>
                    <a:pt x="12649" y="10469"/>
                    <a:pt x="12649" y="10524"/>
                  </a:cubicBezTo>
                  <a:cubicBezTo>
                    <a:pt x="12746" y="10690"/>
                    <a:pt x="12941" y="10800"/>
                    <a:pt x="13232" y="10910"/>
                  </a:cubicBezTo>
                  <a:cubicBezTo>
                    <a:pt x="13330" y="10965"/>
                    <a:pt x="13524" y="10965"/>
                    <a:pt x="13622" y="11020"/>
                  </a:cubicBezTo>
                  <a:cubicBezTo>
                    <a:pt x="13816" y="11076"/>
                    <a:pt x="14011" y="11076"/>
                    <a:pt x="14108" y="11076"/>
                  </a:cubicBezTo>
                  <a:cubicBezTo>
                    <a:pt x="14108" y="11131"/>
                    <a:pt x="14205" y="11131"/>
                    <a:pt x="14205" y="11186"/>
                  </a:cubicBezTo>
                  <a:cubicBezTo>
                    <a:pt x="14497" y="11406"/>
                    <a:pt x="14887" y="11627"/>
                    <a:pt x="15178" y="11847"/>
                  </a:cubicBezTo>
                  <a:cubicBezTo>
                    <a:pt x="14205" y="11627"/>
                    <a:pt x="13232" y="11461"/>
                    <a:pt x="12259" y="11241"/>
                  </a:cubicBezTo>
                  <a:cubicBezTo>
                    <a:pt x="11773" y="11131"/>
                    <a:pt x="11287" y="11020"/>
                    <a:pt x="10800" y="10910"/>
                  </a:cubicBezTo>
                  <a:cubicBezTo>
                    <a:pt x="10314" y="10800"/>
                    <a:pt x="9827" y="10690"/>
                    <a:pt x="9243" y="10580"/>
                  </a:cubicBezTo>
                  <a:cubicBezTo>
                    <a:pt x="8659" y="10469"/>
                    <a:pt x="8173" y="10304"/>
                    <a:pt x="7589" y="10194"/>
                  </a:cubicBezTo>
                  <a:cubicBezTo>
                    <a:pt x="7103" y="10084"/>
                    <a:pt x="6616" y="9918"/>
                    <a:pt x="6130" y="9808"/>
                  </a:cubicBezTo>
                  <a:cubicBezTo>
                    <a:pt x="5546" y="9643"/>
                    <a:pt x="4962" y="9533"/>
                    <a:pt x="4476" y="9422"/>
                  </a:cubicBezTo>
                  <a:cubicBezTo>
                    <a:pt x="3892" y="9312"/>
                    <a:pt x="3405" y="9202"/>
                    <a:pt x="2724" y="9147"/>
                  </a:cubicBezTo>
                  <a:cubicBezTo>
                    <a:pt x="2724" y="9147"/>
                    <a:pt x="2627" y="9147"/>
                    <a:pt x="2627" y="9147"/>
                  </a:cubicBezTo>
                  <a:cubicBezTo>
                    <a:pt x="2627" y="8927"/>
                    <a:pt x="2627" y="8761"/>
                    <a:pt x="2627" y="8596"/>
                  </a:cubicBezTo>
                  <a:close/>
                  <a:moveTo>
                    <a:pt x="2919" y="19120"/>
                  </a:moveTo>
                  <a:cubicBezTo>
                    <a:pt x="2919" y="18735"/>
                    <a:pt x="2919" y="18294"/>
                    <a:pt x="2919" y="17908"/>
                  </a:cubicBezTo>
                  <a:cubicBezTo>
                    <a:pt x="2919" y="17908"/>
                    <a:pt x="2919" y="17908"/>
                    <a:pt x="2919" y="17908"/>
                  </a:cubicBezTo>
                  <a:cubicBezTo>
                    <a:pt x="3503" y="18129"/>
                    <a:pt x="4184" y="18294"/>
                    <a:pt x="4768" y="18514"/>
                  </a:cubicBezTo>
                  <a:cubicBezTo>
                    <a:pt x="4768" y="18514"/>
                    <a:pt x="4768" y="18514"/>
                    <a:pt x="4768" y="18514"/>
                  </a:cubicBezTo>
                  <a:cubicBezTo>
                    <a:pt x="4670" y="18569"/>
                    <a:pt x="4476" y="18569"/>
                    <a:pt x="4378" y="18624"/>
                  </a:cubicBezTo>
                  <a:cubicBezTo>
                    <a:pt x="3795" y="18790"/>
                    <a:pt x="3308" y="18955"/>
                    <a:pt x="2919" y="19120"/>
                  </a:cubicBezTo>
                  <a:close/>
                  <a:moveTo>
                    <a:pt x="8368" y="17137"/>
                  </a:moveTo>
                  <a:cubicBezTo>
                    <a:pt x="8368" y="17137"/>
                    <a:pt x="8368" y="17137"/>
                    <a:pt x="8368" y="17137"/>
                  </a:cubicBezTo>
                  <a:cubicBezTo>
                    <a:pt x="8173" y="17247"/>
                    <a:pt x="7784" y="17357"/>
                    <a:pt x="7492" y="17467"/>
                  </a:cubicBezTo>
                  <a:cubicBezTo>
                    <a:pt x="7297" y="17302"/>
                    <a:pt x="7005" y="17137"/>
                    <a:pt x="6714" y="17082"/>
                  </a:cubicBezTo>
                  <a:cubicBezTo>
                    <a:pt x="6422" y="17027"/>
                    <a:pt x="6130" y="17027"/>
                    <a:pt x="5838" y="17027"/>
                  </a:cubicBezTo>
                  <a:cubicBezTo>
                    <a:pt x="5643" y="17027"/>
                    <a:pt x="5449" y="17082"/>
                    <a:pt x="5254" y="17137"/>
                  </a:cubicBezTo>
                  <a:cubicBezTo>
                    <a:pt x="5059" y="17137"/>
                    <a:pt x="4962" y="17137"/>
                    <a:pt x="4768" y="17137"/>
                  </a:cubicBezTo>
                  <a:cubicBezTo>
                    <a:pt x="4086" y="17137"/>
                    <a:pt x="3405" y="17137"/>
                    <a:pt x="2724" y="17082"/>
                  </a:cubicBezTo>
                  <a:cubicBezTo>
                    <a:pt x="2724" y="16806"/>
                    <a:pt x="2724" y="16531"/>
                    <a:pt x="2627" y="16255"/>
                  </a:cubicBezTo>
                  <a:cubicBezTo>
                    <a:pt x="2627" y="15869"/>
                    <a:pt x="2530" y="15484"/>
                    <a:pt x="2530" y="15153"/>
                  </a:cubicBezTo>
                  <a:cubicBezTo>
                    <a:pt x="3016" y="15263"/>
                    <a:pt x="3503" y="15373"/>
                    <a:pt x="3989" y="15484"/>
                  </a:cubicBezTo>
                  <a:cubicBezTo>
                    <a:pt x="4378" y="15539"/>
                    <a:pt x="4670" y="15649"/>
                    <a:pt x="5059" y="15704"/>
                  </a:cubicBezTo>
                  <a:cubicBezTo>
                    <a:pt x="5449" y="15814"/>
                    <a:pt x="5741" y="15924"/>
                    <a:pt x="6130" y="15980"/>
                  </a:cubicBezTo>
                  <a:cubicBezTo>
                    <a:pt x="6422" y="16090"/>
                    <a:pt x="6714" y="16145"/>
                    <a:pt x="7005" y="16255"/>
                  </a:cubicBezTo>
                  <a:cubicBezTo>
                    <a:pt x="7103" y="16310"/>
                    <a:pt x="7200" y="16310"/>
                    <a:pt x="7297" y="16365"/>
                  </a:cubicBezTo>
                  <a:cubicBezTo>
                    <a:pt x="7395" y="16420"/>
                    <a:pt x="7589" y="16476"/>
                    <a:pt x="7686" y="16531"/>
                  </a:cubicBezTo>
                  <a:cubicBezTo>
                    <a:pt x="7978" y="16641"/>
                    <a:pt x="8173" y="16751"/>
                    <a:pt x="8465" y="16861"/>
                  </a:cubicBezTo>
                  <a:cubicBezTo>
                    <a:pt x="8562" y="16916"/>
                    <a:pt x="8659" y="16916"/>
                    <a:pt x="8757" y="16971"/>
                  </a:cubicBezTo>
                  <a:cubicBezTo>
                    <a:pt x="8659" y="17082"/>
                    <a:pt x="8465" y="17082"/>
                    <a:pt x="8368" y="17137"/>
                  </a:cubicBezTo>
                  <a:close/>
                  <a:moveTo>
                    <a:pt x="11870" y="15814"/>
                  </a:moveTo>
                  <a:cubicBezTo>
                    <a:pt x="11676" y="15869"/>
                    <a:pt x="11578" y="15924"/>
                    <a:pt x="11481" y="15980"/>
                  </a:cubicBezTo>
                  <a:cubicBezTo>
                    <a:pt x="11384" y="15980"/>
                    <a:pt x="11384" y="15924"/>
                    <a:pt x="11286" y="15924"/>
                  </a:cubicBezTo>
                  <a:cubicBezTo>
                    <a:pt x="10995" y="15869"/>
                    <a:pt x="10703" y="15869"/>
                    <a:pt x="10411" y="15869"/>
                  </a:cubicBezTo>
                  <a:cubicBezTo>
                    <a:pt x="10411" y="15869"/>
                    <a:pt x="10411" y="15869"/>
                    <a:pt x="10411" y="15869"/>
                  </a:cubicBezTo>
                  <a:cubicBezTo>
                    <a:pt x="10119" y="15814"/>
                    <a:pt x="9827" y="15759"/>
                    <a:pt x="9535" y="15759"/>
                  </a:cubicBezTo>
                  <a:cubicBezTo>
                    <a:pt x="9146" y="15704"/>
                    <a:pt x="8757" y="15649"/>
                    <a:pt x="8465" y="15539"/>
                  </a:cubicBezTo>
                  <a:cubicBezTo>
                    <a:pt x="7881" y="15429"/>
                    <a:pt x="7297" y="15318"/>
                    <a:pt x="6616" y="15208"/>
                  </a:cubicBezTo>
                  <a:cubicBezTo>
                    <a:pt x="5935" y="15098"/>
                    <a:pt x="5157" y="14933"/>
                    <a:pt x="4476" y="14822"/>
                  </a:cubicBezTo>
                  <a:cubicBezTo>
                    <a:pt x="3892" y="14712"/>
                    <a:pt x="3211" y="14602"/>
                    <a:pt x="2627" y="14547"/>
                  </a:cubicBezTo>
                  <a:cubicBezTo>
                    <a:pt x="2627" y="14327"/>
                    <a:pt x="2627" y="14106"/>
                    <a:pt x="2627" y="13886"/>
                  </a:cubicBezTo>
                  <a:cubicBezTo>
                    <a:pt x="2724" y="13390"/>
                    <a:pt x="2724" y="12949"/>
                    <a:pt x="2822" y="12453"/>
                  </a:cubicBezTo>
                  <a:cubicBezTo>
                    <a:pt x="2822" y="12343"/>
                    <a:pt x="2822" y="12178"/>
                    <a:pt x="2822" y="12067"/>
                  </a:cubicBezTo>
                  <a:cubicBezTo>
                    <a:pt x="3211" y="12178"/>
                    <a:pt x="3503" y="12233"/>
                    <a:pt x="3892" y="12343"/>
                  </a:cubicBezTo>
                  <a:cubicBezTo>
                    <a:pt x="4281" y="12453"/>
                    <a:pt x="4670" y="12563"/>
                    <a:pt x="5059" y="12673"/>
                  </a:cubicBezTo>
                  <a:cubicBezTo>
                    <a:pt x="5838" y="12894"/>
                    <a:pt x="6616" y="13114"/>
                    <a:pt x="7395" y="13280"/>
                  </a:cubicBezTo>
                  <a:cubicBezTo>
                    <a:pt x="8173" y="13500"/>
                    <a:pt x="8951" y="13665"/>
                    <a:pt x="9730" y="13886"/>
                  </a:cubicBezTo>
                  <a:cubicBezTo>
                    <a:pt x="10119" y="13996"/>
                    <a:pt x="10508" y="14106"/>
                    <a:pt x="10897" y="14161"/>
                  </a:cubicBezTo>
                  <a:cubicBezTo>
                    <a:pt x="11286" y="14271"/>
                    <a:pt x="11676" y="14382"/>
                    <a:pt x="12162" y="14492"/>
                  </a:cubicBezTo>
                  <a:cubicBezTo>
                    <a:pt x="12551" y="14602"/>
                    <a:pt x="12843" y="14712"/>
                    <a:pt x="13232" y="14822"/>
                  </a:cubicBezTo>
                  <a:cubicBezTo>
                    <a:pt x="13427" y="14878"/>
                    <a:pt x="13719" y="14988"/>
                    <a:pt x="13914" y="15098"/>
                  </a:cubicBezTo>
                  <a:cubicBezTo>
                    <a:pt x="13914" y="15098"/>
                    <a:pt x="13914" y="15098"/>
                    <a:pt x="13914" y="15098"/>
                  </a:cubicBezTo>
                  <a:cubicBezTo>
                    <a:pt x="13135" y="15373"/>
                    <a:pt x="12454" y="15594"/>
                    <a:pt x="11870" y="15814"/>
                  </a:cubicBezTo>
                  <a:close/>
                  <a:moveTo>
                    <a:pt x="16638" y="14216"/>
                  </a:moveTo>
                  <a:cubicBezTo>
                    <a:pt x="16346" y="13941"/>
                    <a:pt x="15957" y="13776"/>
                    <a:pt x="15373" y="13720"/>
                  </a:cubicBezTo>
                  <a:cubicBezTo>
                    <a:pt x="15081" y="13720"/>
                    <a:pt x="14789" y="13720"/>
                    <a:pt x="14595" y="13776"/>
                  </a:cubicBezTo>
                  <a:cubicBezTo>
                    <a:pt x="14497" y="13776"/>
                    <a:pt x="14400" y="13776"/>
                    <a:pt x="14400" y="13776"/>
                  </a:cubicBezTo>
                  <a:cubicBezTo>
                    <a:pt x="14205" y="13776"/>
                    <a:pt x="14108" y="13776"/>
                    <a:pt x="13914" y="13720"/>
                  </a:cubicBezTo>
                  <a:cubicBezTo>
                    <a:pt x="13524" y="13665"/>
                    <a:pt x="13135" y="13610"/>
                    <a:pt x="12746" y="13555"/>
                  </a:cubicBezTo>
                  <a:cubicBezTo>
                    <a:pt x="12259" y="13500"/>
                    <a:pt x="11870" y="13390"/>
                    <a:pt x="11384" y="13335"/>
                  </a:cubicBezTo>
                  <a:cubicBezTo>
                    <a:pt x="10995" y="13280"/>
                    <a:pt x="10605" y="13169"/>
                    <a:pt x="10216" y="13114"/>
                  </a:cubicBezTo>
                  <a:cubicBezTo>
                    <a:pt x="9438" y="12949"/>
                    <a:pt x="8659" y="12784"/>
                    <a:pt x="7881" y="12563"/>
                  </a:cubicBezTo>
                  <a:cubicBezTo>
                    <a:pt x="7103" y="12343"/>
                    <a:pt x="6324" y="12178"/>
                    <a:pt x="5449" y="12012"/>
                  </a:cubicBezTo>
                  <a:cubicBezTo>
                    <a:pt x="4962" y="11902"/>
                    <a:pt x="4476" y="11847"/>
                    <a:pt x="3989" y="11792"/>
                  </a:cubicBezTo>
                  <a:cubicBezTo>
                    <a:pt x="3600" y="11737"/>
                    <a:pt x="3211" y="11737"/>
                    <a:pt x="2822" y="11737"/>
                  </a:cubicBezTo>
                  <a:cubicBezTo>
                    <a:pt x="2822" y="11516"/>
                    <a:pt x="2822" y="11296"/>
                    <a:pt x="2822" y="11020"/>
                  </a:cubicBezTo>
                  <a:cubicBezTo>
                    <a:pt x="2822" y="10580"/>
                    <a:pt x="2822" y="10139"/>
                    <a:pt x="2724" y="9643"/>
                  </a:cubicBezTo>
                  <a:cubicBezTo>
                    <a:pt x="2724" y="9643"/>
                    <a:pt x="2724" y="9643"/>
                    <a:pt x="2724" y="9643"/>
                  </a:cubicBezTo>
                  <a:cubicBezTo>
                    <a:pt x="3503" y="9918"/>
                    <a:pt x="4281" y="10084"/>
                    <a:pt x="5059" y="10304"/>
                  </a:cubicBezTo>
                  <a:cubicBezTo>
                    <a:pt x="5838" y="10524"/>
                    <a:pt x="6616" y="10745"/>
                    <a:pt x="7492" y="10910"/>
                  </a:cubicBezTo>
                  <a:cubicBezTo>
                    <a:pt x="8465" y="11131"/>
                    <a:pt x="9438" y="11406"/>
                    <a:pt x="10411" y="11627"/>
                  </a:cubicBezTo>
                  <a:cubicBezTo>
                    <a:pt x="11189" y="11847"/>
                    <a:pt x="11870" y="12067"/>
                    <a:pt x="12649" y="12288"/>
                  </a:cubicBezTo>
                  <a:cubicBezTo>
                    <a:pt x="12941" y="12398"/>
                    <a:pt x="13232" y="12508"/>
                    <a:pt x="13524" y="12618"/>
                  </a:cubicBezTo>
                  <a:cubicBezTo>
                    <a:pt x="13816" y="12729"/>
                    <a:pt x="14108" y="12784"/>
                    <a:pt x="14400" y="12894"/>
                  </a:cubicBezTo>
                  <a:cubicBezTo>
                    <a:pt x="14692" y="13004"/>
                    <a:pt x="14984" y="13114"/>
                    <a:pt x="15276" y="13224"/>
                  </a:cubicBezTo>
                  <a:cubicBezTo>
                    <a:pt x="15568" y="13335"/>
                    <a:pt x="15859" y="13445"/>
                    <a:pt x="16151" y="13610"/>
                  </a:cubicBezTo>
                  <a:cubicBezTo>
                    <a:pt x="16151" y="13610"/>
                    <a:pt x="16151" y="13610"/>
                    <a:pt x="16249" y="13610"/>
                  </a:cubicBezTo>
                  <a:cubicBezTo>
                    <a:pt x="16443" y="13776"/>
                    <a:pt x="16735" y="13941"/>
                    <a:pt x="17027" y="13996"/>
                  </a:cubicBezTo>
                  <a:cubicBezTo>
                    <a:pt x="17124" y="13996"/>
                    <a:pt x="17222" y="13996"/>
                    <a:pt x="17319" y="14051"/>
                  </a:cubicBezTo>
                  <a:cubicBezTo>
                    <a:pt x="16930" y="14161"/>
                    <a:pt x="16832" y="14216"/>
                    <a:pt x="16638" y="14216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F598C7AE-61EE-4DDF-9D9F-9A7EF4D9CD87}"/>
                </a:ext>
              </a:extLst>
            </p:cNvPr>
            <p:cNvSpPr/>
            <p:nvPr/>
          </p:nvSpPr>
          <p:spPr>
            <a:xfrm>
              <a:off x="1892300" y="1511300"/>
              <a:ext cx="1181544" cy="925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extrusionOk="0">
                  <a:moveTo>
                    <a:pt x="21577" y="6163"/>
                  </a:moveTo>
                  <a:cubicBezTo>
                    <a:pt x="21577" y="6104"/>
                    <a:pt x="21577" y="6015"/>
                    <a:pt x="21554" y="5956"/>
                  </a:cubicBezTo>
                  <a:cubicBezTo>
                    <a:pt x="21554" y="5926"/>
                    <a:pt x="21554" y="5896"/>
                    <a:pt x="21530" y="5896"/>
                  </a:cubicBezTo>
                  <a:cubicBezTo>
                    <a:pt x="21530" y="5867"/>
                    <a:pt x="21507" y="5867"/>
                    <a:pt x="21507" y="5837"/>
                  </a:cubicBezTo>
                  <a:cubicBezTo>
                    <a:pt x="21461" y="5748"/>
                    <a:pt x="21438" y="5689"/>
                    <a:pt x="21391" y="5600"/>
                  </a:cubicBezTo>
                  <a:cubicBezTo>
                    <a:pt x="21322" y="5452"/>
                    <a:pt x="21252" y="5304"/>
                    <a:pt x="21182" y="5185"/>
                  </a:cubicBezTo>
                  <a:cubicBezTo>
                    <a:pt x="21136" y="5096"/>
                    <a:pt x="21090" y="5007"/>
                    <a:pt x="21043" y="4948"/>
                  </a:cubicBezTo>
                  <a:cubicBezTo>
                    <a:pt x="20997" y="4859"/>
                    <a:pt x="20950" y="4800"/>
                    <a:pt x="20904" y="4711"/>
                  </a:cubicBezTo>
                  <a:cubicBezTo>
                    <a:pt x="20811" y="4563"/>
                    <a:pt x="20742" y="4415"/>
                    <a:pt x="20672" y="4267"/>
                  </a:cubicBezTo>
                  <a:cubicBezTo>
                    <a:pt x="20510" y="3941"/>
                    <a:pt x="20347" y="3615"/>
                    <a:pt x="20185" y="3289"/>
                  </a:cubicBezTo>
                  <a:cubicBezTo>
                    <a:pt x="20115" y="3141"/>
                    <a:pt x="20022" y="2993"/>
                    <a:pt x="19930" y="2815"/>
                  </a:cubicBezTo>
                  <a:cubicBezTo>
                    <a:pt x="19906" y="2785"/>
                    <a:pt x="19906" y="2756"/>
                    <a:pt x="19883" y="2726"/>
                  </a:cubicBezTo>
                  <a:cubicBezTo>
                    <a:pt x="19953" y="2548"/>
                    <a:pt x="19930" y="2341"/>
                    <a:pt x="19837" y="2193"/>
                  </a:cubicBezTo>
                  <a:cubicBezTo>
                    <a:pt x="19790" y="2133"/>
                    <a:pt x="19744" y="2074"/>
                    <a:pt x="19674" y="2044"/>
                  </a:cubicBezTo>
                  <a:cubicBezTo>
                    <a:pt x="19605" y="2015"/>
                    <a:pt x="19558" y="2015"/>
                    <a:pt x="19489" y="2015"/>
                  </a:cubicBezTo>
                  <a:cubicBezTo>
                    <a:pt x="19373" y="1807"/>
                    <a:pt x="19257" y="1570"/>
                    <a:pt x="19141" y="1363"/>
                  </a:cubicBezTo>
                  <a:cubicBezTo>
                    <a:pt x="19025" y="1096"/>
                    <a:pt x="18909" y="859"/>
                    <a:pt x="18793" y="593"/>
                  </a:cubicBezTo>
                  <a:cubicBezTo>
                    <a:pt x="18769" y="533"/>
                    <a:pt x="18746" y="504"/>
                    <a:pt x="18723" y="444"/>
                  </a:cubicBezTo>
                  <a:cubicBezTo>
                    <a:pt x="18746" y="415"/>
                    <a:pt x="18746" y="356"/>
                    <a:pt x="18769" y="326"/>
                  </a:cubicBezTo>
                  <a:cubicBezTo>
                    <a:pt x="18769" y="267"/>
                    <a:pt x="18769" y="207"/>
                    <a:pt x="18746" y="178"/>
                  </a:cubicBezTo>
                  <a:cubicBezTo>
                    <a:pt x="18723" y="119"/>
                    <a:pt x="18700" y="89"/>
                    <a:pt x="18677" y="59"/>
                  </a:cubicBezTo>
                  <a:cubicBezTo>
                    <a:pt x="18653" y="30"/>
                    <a:pt x="18607" y="0"/>
                    <a:pt x="18561" y="0"/>
                  </a:cubicBezTo>
                  <a:cubicBezTo>
                    <a:pt x="18537" y="0"/>
                    <a:pt x="18514" y="0"/>
                    <a:pt x="18491" y="0"/>
                  </a:cubicBezTo>
                  <a:cubicBezTo>
                    <a:pt x="18468" y="0"/>
                    <a:pt x="18445" y="0"/>
                    <a:pt x="18421" y="30"/>
                  </a:cubicBezTo>
                  <a:cubicBezTo>
                    <a:pt x="18398" y="30"/>
                    <a:pt x="18375" y="59"/>
                    <a:pt x="18375" y="59"/>
                  </a:cubicBezTo>
                  <a:cubicBezTo>
                    <a:pt x="18352" y="59"/>
                    <a:pt x="18352" y="89"/>
                    <a:pt x="18329" y="89"/>
                  </a:cubicBezTo>
                  <a:cubicBezTo>
                    <a:pt x="18282" y="119"/>
                    <a:pt x="18236" y="148"/>
                    <a:pt x="18213" y="178"/>
                  </a:cubicBezTo>
                  <a:cubicBezTo>
                    <a:pt x="18143" y="237"/>
                    <a:pt x="18073" y="267"/>
                    <a:pt x="17981" y="326"/>
                  </a:cubicBezTo>
                  <a:cubicBezTo>
                    <a:pt x="17818" y="444"/>
                    <a:pt x="17656" y="563"/>
                    <a:pt x="17493" y="681"/>
                  </a:cubicBezTo>
                  <a:cubicBezTo>
                    <a:pt x="17331" y="830"/>
                    <a:pt x="17145" y="948"/>
                    <a:pt x="16983" y="1096"/>
                  </a:cubicBezTo>
                  <a:cubicBezTo>
                    <a:pt x="16844" y="1215"/>
                    <a:pt x="16705" y="1333"/>
                    <a:pt x="16565" y="1452"/>
                  </a:cubicBezTo>
                  <a:cubicBezTo>
                    <a:pt x="16426" y="1570"/>
                    <a:pt x="16287" y="1659"/>
                    <a:pt x="16171" y="1778"/>
                  </a:cubicBezTo>
                  <a:cubicBezTo>
                    <a:pt x="15985" y="1926"/>
                    <a:pt x="15823" y="2074"/>
                    <a:pt x="15637" y="2222"/>
                  </a:cubicBezTo>
                  <a:cubicBezTo>
                    <a:pt x="15545" y="2281"/>
                    <a:pt x="15452" y="2370"/>
                    <a:pt x="15382" y="2459"/>
                  </a:cubicBezTo>
                  <a:cubicBezTo>
                    <a:pt x="15289" y="2548"/>
                    <a:pt x="15197" y="2637"/>
                    <a:pt x="15104" y="2726"/>
                  </a:cubicBezTo>
                  <a:cubicBezTo>
                    <a:pt x="14941" y="2874"/>
                    <a:pt x="14779" y="3052"/>
                    <a:pt x="14617" y="3200"/>
                  </a:cubicBezTo>
                  <a:cubicBezTo>
                    <a:pt x="14431" y="3348"/>
                    <a:pt x="14269" y="3526"/>
                    <a:pt x="14083" y="3674"/>
                  </a:cubicBezTo>
                  <a:cubicBezTo>
                    <a:pt x="13944" y="3793"/>
                    <a:pt x="13781" y="3911"/>
                    <a:pt x="13642" y="4059"/>
                  </a:cubicBezTo>
                  <a:cubicBezTo>
                    <a:pt x="13572" y="4119"/>
                    <a:pt x="13503" y="4148"/>
                    <a:pt x="13456" y="4207"/>
                  </a:cubicBezTo>
                  <a:cubicBezTo>
                    <a:pt x="13364" y="4267"/>
                    <a:pt x="13294" y="4326"/>
                    <a:pt x="13201" y="4415"/>
                  </a:cubicBezTo>
                  <a:cubicBezTo>
                    <a:pt x="13108" y="4504"/>
                    <a:pt x="13016" y="4563"/>
                    <a:pt x="12923" y="4652"/>
                  </a:cubicBezTo>
                  <a:cubicBezTo>
                    <a:pt x="12876" y="4681"/>
                    <a:pt x="12853" y="4711"/>
                    <a:pt x="12807" y="4770"/>
                  </a:cubicBezTo>
                  <a:cubicBezTo>
                    <a:pt x="12760" y="4800"/>
                    <a:pt x="12714" y="4859"/>
                    <a:pt x="12668" y="4889"/>
                  </a:cubicBezTo>
                  <a:cubicBezTo>
                    <a:pt x="12575" y="4978"/>
                    <a:pt x="12482" y="5037"/>
                    <a:pt x="12412" y="5126"/>
                  </a:cubicBezTo>
                  <a:cubicBezTo>
                    <a:pt x="12320" y="5215"/>
                    <a:pt x="12250" y="5274"/>
                    <a:pt x="12157" y="5333"/>
                  </a:cubicBezTo>
                  <a:cubicBezTo>
                    <a:pt x="12088" y="5393"/>
                    <a:pt x="11995" y="5452"/>
                    <a:pt x="11925" y="5511"/>
                  </a:cubicBezTo>
                  <a:cubicBezTo>
                    <a:pt x="11740" y="5659"/>
                    <a:pt x="11554" y="5807"/>
                    <a:pt x="11368" y="5956"/>
                  </a:cubicBezTo>
                  <a:cubicBezTo>
                    <a:pt x="11183" y="6074"/>
                    <a:pt x="10997" y="6222"/>
                    <a:pt x="10835" y="6341"/>
                  </a:cubicBezTo>
                  <a:cubicBezTo>
                    <a:pt x="10742" y="6400"/>
                    <a:pt x="10649" y="6489"/>
                    <a:pt x="10556" y="6578"/>
                  </a:cubicBezTo>
                  <a:cubicBezTo>
                    <a:pt x="10464" y="6637"/>
                    <a:pt x="10394" y="6726"/>
                    <a:pt x="10301" y="6785"/>
                  </a:cubicBezTo>
                  <a:cubicBezTo>
                    <a:pt x="10208" y="6844"/>
                    <a:pt x="10116" y="6933"/>
                    <a:pt x="10046" y="6993"/>
                  </a:cubicBezTo>
                  <a:cubicBezTo>
                    <a:pt x="9976" y="6963"/>
                    <a:pt x="9930" y="6933"/>
                    <a:pt x="9860" y="6904"/>
                  </a:cubicBezTo>
                  <a:cubicBezTo>
                    <a:pt x="9791" y="6874"/>
                    <a:pt x="9721" y="6844"/>
                    <a:pt x="9652" y="6844"/>
                  </a:cubicBezTo>
                  <a:cubicBezTo>
                    <a:pt x="9628" y="6844"/>
                    <a:pt x="9628" y="6844"/>
                    <a:pt x="9605" y="6844"/>
                  </a:cubicBezTo>
                  <a:cubicBezTo>
                    <a:pt x="9559" y="6844"/>
                    <a:pt x="9489" y="6904"/>
                    <a:pt x="9466" y="6963"/>
                  </a:cubicBezTo>
                  <a:cubicBezTo>
                    <a:pt x="9443" y="7022"/>
                    <a:pt x="9466" y="7111"/>
                    <a:pt x="9489" y="7170"/>
                  </a:cubicBezTo>
                  <a:cubicBezTo>
                    <a:pt x="9512" y="7200"/>
                    <a:pt x="9536" y="7259"/>
                    <a:pt x="9582" y="7289"/>
                  </a:cubicBezTo>
                  <a:cubicBezTo>
                    <a:pt x="9605" y="7289"/>
                    <a:pt x="9605" y="7319"/>
                    <a:pt x="9628" y="7319"/>
                  </a:cubicBezTo>
                  <a:cubicBezTo>
                    <a:pt x="9512" y="7407"/>
                    <a:pt x="9396" y="7526"/>
                    <a:pt x="9257" y="7615"/>
                  </a:cubicBezTo>
                  <a:cubicBezTo>
                    <a:pt x="9188" y="7674"/>
                    <a:pt x="9118" y="7733"/>
                    <a:pt x="9025" y="7793"/>
                  </a:cubicBezTo>
                  <a:cubicBezTo>
                    <a:pt x="8956" y="7852"/>
                    <a:pt x="8886" y="7881"/>
                    <a:pt x="8816" y="7941"/>
                  </a:cubicBezTo>
                  <a:cubicBezTo>
                    <a:pt x="8677" y="8030"/>
                    <a:pt x="8538" y="8148"/>
                    <a:pt x="8399" y="8237"/>
                  </a:cubicBezTo>
                  <a:cubicBezTo>
                    <a:pt x="8306" y="8296"/>
                    <a:pt x="8213" y="8385"/>
                    <a:pt x="8120" y="8444"/>
                  </a:cubicBezTo>
                  <a:cubicBezTo>
                    <a:pt x="8027" y="8533"/>
                    <a:pt x="7935" y="8593"/>
                    <a:pt x="7819" y="8681"/>
                  </a:cubicBezTo>
                  <a:cubicBezTo>
                    <a:pt x="7726" y="8770"/>
                    <a:pt x="7633" y="8859"/>
                    <a:pt x="7517" y="8919"/>
                  </a:cubicBezTo>
                  <a:cubicBezTo>
                    <a:pt x="7447" y="8978"/>
                    <a:pt x="7355" y="9067"/>
                    <a:pt x="7285" y="9126"/>
                  </a:cubicBezTo>
                  <a:cubicBezTo>
                    <a:pt x="7123" y="9274"/>
                    <a:pt x="6983" y="9422"/>
                    <a:pt x="6821" y="9541"/>
                  </a:cubicBezTo>
                  <a:cubicBezTo>
                    <a:pt x="6728" y="9630"/>
                    <a:pt x="6659" y="9689"/>
                    <a:pt x="6566" y="9778"/>
                  </a:cubicBezTo>
                  <a:cubicBezTo>
                    <a:pt x="6473" y="9837"/>
                    <a:pt x="6380" y="9926"/>
                    <a:pt x="6287" y="9985"/>
                  </a:cubicBezTo>
                  <a:cubicBezTo>
                    <a:pt x="6241" y="10015"/>
                    <a:pt x="6195" y="10044"/>
                    <a:pt x="6148" y="10104"/>
                  </a:cubicBezTo>
                  <a:cubicBezTo>
                    <a:pt x="6032" y="10193"/>
                    <a:pt x="5916" y="10281"/>
                    <a:pt x="5777" y="10370"/>
                  </a:cubicBezTo>
                  <a:cubicBezTo>
                    <a:pt x="5754" y="10370"/>
                    <a:pt x="5754" y="10400"/>
                    <a:pt x="5731" y="10400"/>
                  </a:cubicBezTo>
                  <a:cubicBezTo>
                    <a:pt x="5545" y="10548"/>
                    <a:pt x="5359" y="10667"/>
                    <a:pt x="5174" y="10815"/>
                  </a:cubicBezTo>
                  <a:cubicBezTo>
                    <a:pt x="4988" y="10963"/>
                    <a:pt x="4826" y="11081"/>
                    <a:pt x="4640" y="11230"/>
                  </a:cubicBezTo>
                  <a:cubicBezTo>
                    <a:pt x="4269" y="11526"/>
                    <a:pt x="3875" y="11793"/>
                    <a:pt x="3503" y="12030"/>
                  </a:cubicBezTo>
                  <a:cubicBezTo>
                    <a:pt x="3109" y="12296"/>
                    <a:pt x="2738" y="12563"/>
                    <a:pt x="2366" y="12859"/>
                  </a:cubicBezTo>
                  <a:cubicBezTo>
                    <a:pt x="2181" y="13007"/>
                    <a:pt x="1972" y="13156"/>
                    <a:pt x="1786" y="13304"/>
                  </a:cubicBezTo>
                  <a:cubicBezTo>
                    <a:pt x="1624" y="13452"/>
                    <a:pt x="1438" y="13600"/>
                    <a:pt x="1276" y="13719"/>
                  </a:cubicBezTo>
                  <a:cubicBezTo>
                    <a:pt x="1230" y="13748"/>
                    <a:pt x="1160" y="13807"/>
                    <a:pt x="1114" y="13837"/>
                  </a:cubicBezTo>
                  <a:cubicBezTo>
                    <a:pt x="1021" y="13896"/>
                    <a:pt x="951" y="13956"/>
                    <a:pt x="858" y="13985"/>
                  </a:cubicBezTo>
                  <a:cubicBezTo>
                    <a:pt x="673" y="14104"/>
                    <a:pt x="487" y="14222"/>
                    <a:pt x="278" y="14311"/>
                  </a:cubicBezTo>
                  <a:cubicBezTo>
                    <a:pt x="209" y="14341"/>
                    <a:pt x="139" y="14370"/>
                    <a:pt x="93" y="14400"/>
                  </a:cubicBezTo>
                  <a:cubicBezTo>
                    <a:pt x="93" y="14430"/>
                    <a:pt x="93" y="14459"/>
                    <a:pt x="70" y="14489"/>
                  </a:cubicBezTo>
                  <a:cubicBezTo>
                    <a:pt x="70" y="14519"/>
                    <a:pt x="70" y="14548"/>
                    <a:pt x="46" y="14548"/>
                  </a:cubicBezTo>
                  <a:cubicBezTo>
                    <a:pt x="46" y="14548"/>
                    <a:pt x="46" y="14578"/>
                    <a:pt x="46" y="14578"/>
                  </a:cubicBezTo>
                  <a:cubicBezTo>
                    <a:pt x="46" y="14607"/>
                    <a:pt x="46" y="14637"/>
                    <a:pt x="23" y="14667"/>
                  </a:cubicBezTo>
                  <a:cubicBezTo>
                    <a:pt x="23" y="14696"/>
                    <a:pt x="23" y="14726"/>
                    <a:pt x="23" y="14726"/>
                  </a:cubicBezTo>
                  <a:cubicBezTo>
                    <a:pt x="23" y="14756"/>
                    <a:pt x="23" y="14785"/>
                    <a:pt x="23" y="14844"/>
                  </a:cubicBezTo>
                  <a:cubicBezTo>
                    <a:pt x="23" y="14904"/>
                    <a:pt x="23" y="14993"/>
                    <a:pt x="23" y="15052"/>
                  </a:cubicBezTo>
                  <a:cubicBezTo>
                    <a:pt x="23" y="15052"/>
                    <a:pt x="23" y="15052"/>
                    <a:pt x="23" y="15081"/>
                  </a:cubicBezTo>
                  <a:cubicBezTo>
                    <a:pt x="46" y="15081"/>
                    <a:pt x="70" y="15052"/>
                    <a:pt x="70" y="15052"/>
                  </a:cubicBezTo>
                  <a:cubicBezTo>
                    <a:pt x="70" y="15230"/>
                    <a:pt x="70" y="15378"/>
                    <a:pt x="46" y="15556"/>
                  </a:cubicBezTo>
                  <a:cubicBezTo>
                    <a:pt x="23" y="15822"/>
                    <a:pt x="23" y="16089"/>
                    <a:pt x="0" y="16356"/>
                  </a:cubicBezTo>
                  <a:cubicBezTo>
                    <a:pt x="0" y="16504"/>
                    <a:pt x="0" y="16622"/>
                    <a:pt x="0" y="16770"/>
                  </a:cubicBezTo>
                  <a:cubicBezTo>
                    <a:pt x="0" y="16919"/>
                    <a:pt x="0" y="17067"/>
                    <a:pt x="0" y="17185"/>
                  </a:cubicBezTo>
                  <a:cubicBezTo>
                    <a:pt x="0" y="17481"/>
                    <a:pt x="23" y="17748"/>
                    <a:pt x="23" y="18015"/>
                  </a:cubicBezTo>
                  <a:cubicBezTo>
                    <a:pt x="23" y="18074"/>
                    <a:pt x="23" y="18133"/>
                    <a:pt x="23" y="18193"/>
                  </a:cubicBezTo>
                  <a:cubicBezTo>
                    <a:pt x="0" y="18400"/>
                    <a:pt x="23" y="18607"/>
                    <a:pt x="23" y="18815"/>
                  </a:cubicBezTo>
                  <a:cubicBezTo>
                    <a:pt x="23" y="18963"/>
                    <a:pt x="46" y="19081"/>
                    <a:pt x="46" y="19230"/>
                  </a:cubicBezTo>
                  <a:cubicBezTo>
                    <a:pt x="46" y="19407"/>
                    <a:pt x="46" y="19585"/>
                    <a:pt x="46" y="19763"/>
                  </a:cubicBezTo>
                  <a:cubicBezTo>
                    <a:pt x="46" y="19970"/>
                    <a:pt x="46" y="20148"/>
                    <a:pt x="46" y="20356"/>
                  </a:cubicBezTo>
                  <a:cubicBezTo>
                    <a:pt x="46" y="20415"/>
                    <a:pt x="70" y="20504"/>
                    <a:pt x="70" y="20563"/>
                  </a:cubicBezTo>
                  <a:cubicBezTo>
                    <a:pt x="70" y="20652"/>
                    <a:pt x="70" y="20711"/>
                    <a:pt x="70" y="20800"/>
                  </a:cubicBezTo>
                  <a:cubicBezTo>
                    <a:pt x="70" y="20830"/>
                    <a:pt x="70" y="20889"/>
                    <a:pt x="70" y="20919"/>
                  </a:cubicBezTo>
                  <a:cubicBezTo>
                    <a:pt x="70" y="20948"/>
                    <a:pt x="93" y="21007"/>
                    <a:pt x="93" y="21037"/>
                  </a:cubicBezTo>
                  <a:cubicBezTo>
                    <a:pt x="93" y="21067"/>
                    <a:pt x="116" y="21096"/>
                    <a:pt x="139" y="21126"/>
                  </a:cubicBezTo>
                  <a:cubicBezTo>
                    <a:pt x="139" y="21156"/>
                    <a:pt x="116" y="21185"/>
                    <a:pt x="116" y="21215"/>
                  </a:cubicBezTo>
                  <a:cubicBezTo>
                    <a:pt x="116" y="21274"/>
                    <a:pt x="116" y="21333"/>
                    <a:pt x="139" y="21393"/>
                  </a:cubicBezTo>
                  <a:cubicBezTo>
                    <a:pt x="139" y="21422"/>
                    <a:pt x="162" y="21452"/>
                    <a:pt x="186" y="21481"/>
                  </a:cubicBezTo>
                  <a:cubicBezTo>
                    <a:pt x="186" y="21511"/>
                    <a:pt x="232" y="21541"/>
                    <a:pt x="255" y="21541"/>
                  </a:cubicBezTo>
                  <a:cubicBezTo>
                    <a:pt x="302" y="21570"/>
                    <a:pt x="325" y="21600"/>
                    <a:pt x="371" y="21600"/>
                  </a:cubicBezTo>
                  <a:cubicBezTo>
                    <a:pt x="441" y="21600"/>
                    <a:pt x="487" y="21600"/>
                    <a:pt x="557" y="21570"/>
                  </a:cubicBezTo>
                  <a:cubicBezTo>
                    <a:pt x="603" y="21541"/>
                    <a:pt x="650" y="21511"/>
                    <a:pt x="696" y="21481"/>
                  </a:cubicBezTo>
                  <a:cubicBezTo>
                    <a:pt x="742" y="21452"/>
                    <a:pt x="789" y="21452"/>
                    <a:pt x="835" y="21422"/>
                  </a:cubicBezTo>
                  <a:cubicBezTo>
                    <a:pt x="882" y="21393"/>
                    <a:pt x="928" y="21393"/>
                    <a:pt x="974" y="21363"/>
                  </a:cubicBezTo>
                  <a:cubicBezTo>
                    <a:pt x="1021" y="21333"/>
                    <a:pt x="1067" y="21304"/>
                    <a:pt x="1114" y="21274"/>
                  </a:cubicBezTo>
                  <a:cubicBezTo>
                    <a:pt x="1299" y="21126"/>
                    <a:pt x="1485" y="20948"/>
                    <a:pt x="1670" y="20800"/>
                  </a:cubicBezTo>
                  <a:cubicBezTo>
                    <a:pt x="1833" y="20681"/>
                    <a:pt x="1995" y="20593"/>
                    <a:pt x="2158" y="20474"/>
                  </a:cubicBezTo>
                  <a:cubicBezTo>
                    <a:pt x="2343" y="20385"/>
                    <a:pt x="2529" y="20267"/>
                    <a:pt x="2715" y="20178"/>
                  </a:cubicBezTo>
                  <a:cubicBezTo>
                    <a:pt x="2807" y="20148"/>
                    <a:pt x="2900" y="20089"/>
                    <a:pt x="2970" y="20059"/>
                  </a:cubicBezTo>
                  <a:cubicBezTo>
                    <a:pt x="3063" y="20000"/>
                    <a:pt x="3155" y="19970"/>
                    <a:pt x="3248" y="19911"/>
                  </a:cubicBezTo>
                  <a:cubicBezTo>
                    <a:pt x="3434" y="19793"/>
                    <a:pt x="3596" y="19674"/>
                    <a:pt x="3782" y="19556"/>
                  </a:cubicBezTo>
                  <a:cubicBezTo>
                    <a:pt x="3875" y="19467"/>
                    <a:pt x="3991" y="19407"/>
                    <a:pt x="4083" y="19348"/>
                  </a:cubicBezTo>
                  <a:cubicBezTo>
                    <a:pt x="4176" y="19289"/>
                    <a:pt x="4292" y="19200"/>
                    <a:pt x="4385" y="19141"/>
                  </a:cubicBezTo>
                  <a:cubicBezTo>
                    <a:pt x="4594" y="18993"/>
                    <a:pt x="4803" y="18815"/>
                    <a:pt x="5011" y="18667"/>
                  </a:cubicBezTo>
                  <a:cubicBezTo>
                    <a:pt x="5220" y="18489"/>
                    <a:pt x="5452" y="18341"/>
                    <a:pt x="5661" y="18163"/>
                  </a:cubicBezTo>
                  <a:cubicBezTo>
                    <a:pt x="5684" y="18133"/>
                    <a:pt x="5731" y="18104"/>
                    <a:pt x="5754" y="18074"/>
                  </a:cubicBezTo>
                  <a:cubicBezTo>
                    <a:pt x="5893" y="17985"/>
                    <a:pt x="6032" y="17896"/>
                    <a:pt x="6171" y="17807"/>
                  </a:cubicBezTo>
                  <a:cubicBezTo>
                    <a:pt x="6380" y="17689"/>
                    <a:pt x="6566" y="17541"/>
                    <a:pt x="6775" y="17393"/>
                  </a:cubicBezTo>
                  <a:cubicBezTo>
                    <a:pt x="6983" y="17244"/>
                    <a:pt x="7192" y="17067"/>
                    <a:pt x="7401" y="16919"/>
                  </a:cubicBezTo>
                  <a:cubicBezTo>
                    <a:pt x="7587" y="16770"/>
                    <a:pt x="7795" y="16593"/>
                    <a:pt x="7981" y="16444"/>
                  </a:cubicBezTo>
                  <a:cubicBezTo>
                    <a:pt x="8097" y="16356"/>
                    <a:pt x="8213" y="16267"/>
                    <a:pt x="8329" y="16148"/>
                  </a:cubicBezTo>
                  <a:cubicBezTo>
                    <a:pt x="8515" y="16030"/>
                    <a:pt x="8677" y="15941"/>
                    <a:pt x="8863" y="15822"/>
                  </a:cubicBezTo>
                  <a:cubicBezTo>
                    <a:pt x="9072" y="15674"/>
                    <a:pt x="9304" y="15556"/>
                    <a:pt x="9512" y="15437"/>
                  </a:cubicBezTo>
                  <a:cubicBezTo>
                    <a:pt x="9628" y="15378"/>
                    <a:pt x="9721" y="15319"/>
                    <a:pt x="9814" y="15230"/>
                  </a:cubicBezTo>
                  <a:cubicBezTo>
                    <a:pt x="9930" y="15170"/>
                    <a:pt x="10023" y="15081"/>
                    <a:pt x="10116" y="14993"/>
                  </a:cubicBezTo>
                  <a:cubicBezTo>
                    <a:pt x="10208" y="14904"/>
                    <a:pt x="10324" y="14815"/>
                    <a:pt x="10417" y="14756"/>
                  </a:cubicBezTo>
                  <a:cubicBezTo>
                    <a:pt x="10510" y="14696"/>
                    <a:pt x="10603" y="14637"/>
                    <a:pt x="10696" y="14578"/>
                  </a:cubicBezTo>
                  <a:cubicBezTo>
                    <a:pt x="10904" y="14430"/>
                    <a:pt x="11136" y="14281"/>
                    <a:pt x="11345" y="14133"/>
                  </a:cubicBezTo>
                  <a:cubicBezTo>
                    <a:pt x="11554" y="13985"/>
                    <a:pt x="11763" y="13837"/>
                    <a:pt x="11972" y="13689"/>
                  </a:cubicBezTo>
                  <a:cubicBezTo>
                    <a:pt x="12180" y="13541"/>
                    <a:pt x="12412" y="13393"/>
                    <a:pt x="12621" y="13244"/>
                  </a:cubicBezTo>
                  <a:cubicBezTo>
                    <a:pt x="12830" y="13096"/>
                    <a:pt x="13039" y="12978"/>
                    <a:pt x="13248" y="12830"/>
                  </a:cubicBezTo>
                  <a:cubicBezTo>
                    <a:pt x="13364" y="12741"/>
                    <a:pt x="13480" y="12652"/>
                    <a:pt x="13596" y="12563"/>
                  </a:cubicBezTo>
                  <a:cubicBezTo>
                    <a:pt x="13712" y="12474"/>
                    <a:pt x="13805" y="12385"/>
                    <a:pt x="13897" y="12267"/>
                  </a:cubicBezTo>
                  <a:cubicBezTo>
                    <a:pt x="13897" y="12267"/>
                    <a:pt x="13897" y="12267"/>
                    <a:pt x="13897" y="12267"/>
                  </a:cubicBezTo>
                  <a:cubicBezTo>
                    <a:pt x="14037" y="12267"/>
                    <a:pt x="14176" y="12207"/>
                    <a:pt x="14245" y="12059"/>
                  </a:cubicBezTo>
                  <a:cubicBezTo>
                    <a:pt x="14269" y="12000"/>
                    <a:pt x="14292" y="11941"/>
                    <a:pt x="14315" y="11881"/>
                  </a:cubicBezTo>
                  <a:cubicBezTo>
                    <a:pt x="14477" y="11763"/>
                    <a:pt x="14640" y="11644"/>
                    <a:pt x="14779" y="11526"/>
                  </a:cubicBezTo>
                  <a:cubicBezTo>
                    <a:pt x="14872" y="11467"/>
                    <a:pt x="14941" y="11407"/>
                    <a:pt x="15034" y="11378"/>
                  </a:cubicBezTo>
                  <a:cubicBezTo>
                    <a:pt x="15266" y="11230"/>
                    <a:pt x="15475" y="11111"/>
                    <a:pt x="15707" y="10993"/>
                  </a:cubicBezTo>
                  <a:cubicBezTo>
                    <a:pt x="15939" y="10874"/>
                    <a:pt x="16148" y="10726"/>
                    <a:pt x="16357" y="10607"/>
                  </a:cubicBezTo>
                  <a:cubicBezTo>
                    <a:pt x="16473" y="10548"/>
                    <a:pt x="16589" y="10459"/>
                    <a:pt x="16705" y="10370"/>
                  </a:cubicBezTo>
                  <a:cubicBezTo>
                    <a:pt x="16821" y="10281"/>
                    <a:pt x="16937" y="10193"/>
                    <a:pt x="17053" y="10074"/>
                  </a:cubicBezTo>
                  <a:cubicBezTo>
                    <a:pt x="17145" y="9985"/>
                    <a:pt x="17238" y="9896"/>
                    <a:pt x="17331" y="9807"/>
                  </a:cubicBezTo>
                  <a:cubicBezTo>
                    <a:pt x="17424" y="9719"/>
                    <a:pt x="17517" y="9630"/>
                    <a:pt x="17633" y="9541"/>
                  </a:cubicBezTo>
                  <a:cubicBezTo>
                    <a:pt x="17656" y="9511"/>
                    <a:pt x="17679" y="9511"/>
                    <a:pt x="17702" y="9481"/>
                  </a:cubicBezTo>
                  <a:cubicBezTo>
                    <a:pt x="17702" y="9481"/>
                    <a:pt x="17702" y="9481"/>
                    <a:pt x="17725" y="9481"/>
                  </a:cubicBezTo>
                  <a:cubicBezTo>
                    <a:pt x="17725" y="9481"/>
                    <a:pt x="17725" y="9481"/>
                    <a:pt x="17725" y="9481"/>
                  </a:cubicBezTo>
                  <a:cubicBezTo>
                    <a:pt x="17772" y="9452"/>
                    <a:pt x="17818" y="9393"/>
                    <a:pt x="17865" y="9363"/>
                  </a:cubicBezTo>
                  <a:cubicBezTo>
                    <a:pt x="17981" y="9274"/>
                    <a:pt x="18073" y="9215"/>
                    <a:pt x="18189" y="9126"/>
                  </a:cubicBezTo>
                  <a:cubicBezTo>
                    <a:pt x="18282" y="9067"/>
                    <a:pt x="18398" y="8978"/>
                    <a:pt x="18491" y="8919"/>
                  </a:cubicBezTo>
                  <a:cubicBezTo>
                    <a:pt x="18584" y="8859"/>
                    <a:pt x="18700" y="8770"/>
                    <a:pt x="18793" y="8711"/>
                  </a:cubicBezTo>
                  <a:cubicBezTo>
                    <a:pt x="18909" y="8622"/>
                    <a:pt x="19025" y="8533"/>
                    <a:pt x="19141" y="8415"/>
                  </a:cubicBezTo>
                  <a:cubicBezTo>
                    <a:pt x="19303" y="8267"/>
                    <a:pt x="19466" y="8089"/>
                    <a:pt x="19628" y="7911"/>
                  </a:cubicBezTo>
                  <a:cubicBezTo>
                    <a:pt x="19674" y="7881"/>
                    <a:pt x="19744" y="7852"/>
                    <a:pt x="19790" y="7793"/>
                  </a:cubicBezTo>
                  <a:cubicBezTo>
                    <a:pt x="19906" y="7733"/>
                    <a:pt x="19999" y="7644"/>
                    <a:pt x="20092" y="7585"/>
                  </a:cubicBezTo>
                  <a:cubicBezTo>
                    <a:pt x="20208" y="7496"/>
                    <a:pt x="20301" y="7437"/>
                    <a:pt x="20417" y="7348"/>
                  </a:cubicBezTo>
                  <a:cubicBezTo>
                    <a:pt x="20510" y="7289"/>
                    <a:pt x="20602" y="7230"/>
                    <a:pt x="20695" y="7141"/>
                  </a:cubicBezTo>
                  <a:cubicBezTo>
                    <a:pt x="20788" y="7081"/>
                    <a:pt x="20904" y="6993"/>
                    <a:pt x="20997" y="6933"/>
                  </a:cubicBezTo>
                  <a:cubicBezTo>
                    <a:pt x="21113" y="6844"/>
                    <a:pt x="21206" y="6756"/>
                    <a:pt x="21298" y="6667"/>
                  </a:cubicBezTo>
                  <a:cubicBezTo>
                    <a:pt x="21322" y="6637"/>
                    <a:pt x="21368" y="6607"/>
                    <a:pt x="21391" y="6578"/>
                  </a:cubicBezTo>
                  <a:cubicBezTo>
                    <a:pt x="21414" y="6548"/>
                    <a:pt x="21438" y="6548"/>
                    <a:pt x="21461" y="6519"/>
                  </a:cubicBezTo>
                  <a:cubicBezTo>
                    <a:pt x="21577" y="6430"/>
                    <a:pt x="21600" y="6281"/>
                    <a:pt x="21577" y="6163"/>
                  </a:cubicBezTo>
                  <a:close/>
                  <a:moveTo>
                    <a:pt x="15289" y="10370"/>
                  </a:moveTo>
                  <a:cubicBezTo>
                    <a:pt x="15289" y="10252"/>
                    <a:pt x="15266" y="10133"/>
                    <a:pt x="15197" y="10044"/>
                  </a:cubicBezTo>
                  <a:cubicBezTo>
                    <a:pt x="15150" y="9985"/>
                    <a:pt x="15104" y="9926"/>
                    <a:pt x="15034" y="9896"/>
                  </a:cubicBezTo>
                  <a:cubicBezTo>
                    <a:pt x="14988" y="9867"/>
                    <a:pt x="14918" y="9867"/>
                    <a:pt x="14872" y="9867"/>
                  </a:cubicBezTo>
                  <a:cubicBezTo>
                    <a:pt x="14849" y="9867"/>
                    <a:pt x="14825" y="9867"/>
                    <a:pt x="14802" y="9837"/>
                  </a:cubicBezTo>
                  <a:cubicBezTo>
                    <a:pt x="14640" y="9748"/>
                    <a:pt x="14454" y="9689"/>
                    <a:pt x="14292" y="9600"/>
                  </a:cubicBezTo>
                  <a:cubicBezTo>
                    <a:pt x="14106" y="9511"/>
                    <a:pt x="13921" y="9393"/>
                    <a:pt x="13758" y="9304"/>
                  </a:cubicBezTo>
                  <a:cubicBezTo>
                    <a:pt x="13549" y="9185"/>
                    <a:pt x="13341" y="9067"/>
                    <a:pt x="13132" y="8919"/>
                  </a:cubicBezTo>
                  <a:cubicBezTo>
                    <a:pt x="12923" y="8770"/>
                    <a:pt x="12691" y="8652"/>
                    <a:pt x="12482" y="8504"/>
                  </a:cubicBezTo>
                  <a:cubicBezTo>
                    <a:pt x="12018" y="8207"/>
                    <a:pt x="11554" y="7911"/>
                    <a:pt x="11067" y="7615"/>
                  </a:cubicBezTo>
                  <a:cubicBezTo>
                    <a:pt x="10951" y="7526"/>
                    <a:pt x="10812" y="7467"/>
                    <a:pt x="10696" y="7378"/>
                  </a:cubicBezTo>
                  <a:cubicBezTo>
                    <a:pt x="10719" y="7348"/>
                    <a:pt x="10742" y="7348"/>
                    <a:pt x="10765" y="7319"/>
                  </a:cubicBezTo>
                  <a:cubicBezTo>
                    <a:pt x="10858" y="7230"/>
                    <a:pt x="10951" y="7170"/>
                    <a:pt x="11020" y="7081"/>
                  </a:cubicBezTo>
                  <a:cubicBezTo>
                    <a:pt x="11113" y="6993"/>
                    <a:pt x="11206" y="6904"/>
                    <a:pt x="11299" y="6844"/>
                  </a:cubicBezTo>
                  <a:cubicBezTo>
                    <a:pt x="11392" y="6785"/>
                    <a:pt x="11461" y="6696"/>
                    <a:pt x="11554" y="6637"/>
                  </a:cubicBezTo>
                  <a:cubicBezTo>
                    <a:pt x="11554" y="6637"/>
                    <a:pt x="11577" y="6667"/>
                    <a:pt x="11577" y="6667"/>
                  </a:cubicBezTo>
                  <a:cubicBezTo>
                    <a:pt x="11647" y="6726"/>
                    <a:pt x="11716" y="6785"/>
                    <a:pt x="11786" y="6815"/>
                  </a:cubicBezTo>
                  <a:cubicBezTo>
                    <a:pt x="11832" y="6844"/>
                    <a:pt x="11879" y="6874"/>
                    <a:pt x="11948" y="6933"/>
                  </a:cubicBezTo>
                  <a:cubicBezTo>
                    <a:pt x="12041" y="6993"/>
                    <a:pt x="12134" y="7052"/>
                    <a:pt x="12227" y="7111"/>
                  </a:cubicBezTo>
                  <a:cubicBezTo>
                    <a:pt x="12459" y="7259"/>
                    <a:pt x="12714" y="7378"/>
                    <a:pt x="12969" y="7526"/>
                  </a:cubicBezTo>
                  <a:cubicBezTo>
                    <a:pt x="13225" y="7674"/>
                    <a:pt x="13503" y="7822"/>
                    <a:pt x="13758" y="7970"/>
                  </a:cubicBezTo>
                  <a:cubicBezTo>
                    <a:pt x="14013" y="8119"/>
                    <a:pt x="14245" y="8267"/>
                    <a:pt x="14501" y="8415"/>
                  </a:cubicBezTo>
                  <a:cubicBezTo>
                    <a:pt x="14709" y="8563"/>
                    <a:pt x="14941" y="8681"/>
                    <a:pt x="15150" y="8830"/>
                  </a:cubicBezTo>
                  <a:cubicBezTo>
                    <a:pt x="15243" y="8889"/>
                    <a:pt x="15336" y="8948"/>
                    <a:pt x="15429" y="9037"/>
                  </a:cubicBezTo>
                  <a:cubicBezTo>
                    <a:pt x="15498" y="9096"/>
                    <a:pt x="15568" y="9126"/>
                    <a:pt x="15637" y="9185"/>
                  </a:cubicBezTo>
                  <a:cubicBezTo>
                    <a:pt x="15661" y="9215"/>
                    <a:pt x="15707" y="9215"/>
                    <a:pt x="15730" y="9244"/>
                  </a:cubicBezTo>
                  <a:cubicBezTo>
                    <a:pt x="15823" y="9333"/>
                    <a:pt x="15939" y="9422"/>
                    <a:pt x="16032" y="9511"/>
                  </a:cubicBezTo>
                  <a:cubicBezTo>
                    <a:pt x="16078" y="9570"/>
                    <a:pt x="16148" y="9600"/>
                    <a:pt x="16194" y="9659"/>
                  </a:cubicBezTo>
                  <a:cubicBezTo>
                    <a:pt x="16217" y="9659"/>
                    <a:pt x="16217" y="9689"/>
                    <a:pt x="16241" y="9689"/>
                  </a:cubicBezTo>
                  <a:cubicBezTo>
                    <a:pt x="16194" y="9719"/>
                    <a:pt x="16125" y="9778"/>
                    <a:pt x="16078" y="9807"/>
                  </a:cubicBezTo>
                  <a:cubicBezTo>
                    <a:pt x="15869" y="9956"/>
                    <a:pt x="15661" y="10133"/>
                    <a:pt x="15452" y="10311"/>
                  </a:cubicBezTo>
                  <a:cubicBezTo>
                    <a:pt x="15359" y="10311"/>
                    <a:pt x="15336" y="10341"/>
                    <a:pt x="15289" y="10370"/>
                  </a:cubicBezTo>
                  <a:close/>
                  <a:moveTo>
                    <a:pt x="12575" y="11674"/>
                  </a:moveTo>
                  <a:cubicBezTo>
                    <a:pt x="12528" y="11615"/>
                    <a:pt x="12459" y="11585"/>
                    <a:pt x="12389" y="11585"/>
                  </a:cubicBezTo>
                  <a:cubicBezTo>
                    <a:pt x="12389" y="11585"/>
                    <a:pt x="12389" y="11585"/>
                    <a:pt x="12366" y="11585"/>
                  </a:cubicBezTo>
                  <a:cubicBezTo>
                    <a:pt x="12296" y="11556"/>
                    <a:pt x="12227" y="11526"/>
                    <a:pt x="12157" y="11496"/>
                  </a:cubicBezTo>
                  <a:cubicBezTo>
                    <a:pt x="12018" y="11437"/>
                    <a:pt x="11902" y="11348"/>
                    <a:pt x="11763" y="11289"/>
                  </a:cubicBezTo>
                  <a:cubicBezTo>
                    <a:pt x="11554" y="11170"/>
                    <a:pt x="11345" y="11081"/>
                    <a:pt x="11160" y="10963"/>
                  </a:cubicBezTo>
                  <a:cubicBezTo>
                    <a:pt x="10904" y="10815"/>
                    <a:pt x="10649" y="10667"/>
                    <a:pt x="10394" y="10519"/>
                  </a:cubicBezTo>
                  <a:cubicBezTo>
                    <a:pt x="10162" y="10400"/>
                    <a:pt x="9953" y="10252"/>
                    <a:pt x="9721" y="10133"/>
                  </a:cubicBezTo>
                  <a:cubicBezTo>
                    <a:pt x="9582" y="10044"/>
                    <a:pt x="9443" y="9956"/>
                    <a:pt x="9304" y="9867"/>
                  </a:cubicBezTo>
                  <a:cubicBezTo>
                    <a:pt x="9188" y="9807"/>
                    <a:pt x="9072" y="9719"/>
                    <a:pt x="8956" y="9659"/>
                  </a:cubicBezTo>
                  <a:cubicBezTo>
                    <a:pt x="8840" y="9600"/>
                    <a:pt x="8700" y="9541"/>
                    <a:pt x="8584" y="9481"/>
                  </a:cubicBezTo>
                  <a:cubicBezTo>
                    <a:pt x="8445" y="9422"/>
                    <a:pt x="8283" y="9363"/>
                    <a:pt x="8144" y="9333"/>
                  </a:cubicBezTo>
                  <a:cubicBezTo>
                    <a:pt x="8144" y="9333"/>
                    <a:pt x="8120" y="9333"/>
                    <a:pt x="8120" y="9333"/>
                  </a:cubicBezTo>
                  <a:cubicBezTo>
                    <a:pt x="8190" y="9274"/>
                    <a:pt x="8236" y="9244"/>
                    <a:pt x="8306" y="9185"/>
                  </a:cubicBezTo>
                  <a:cubicBezTo>
                    <a:pt x="8445" y="9067"/>
                    <a:pt x="8608" y="8948"/>
                    <a:pt x="8770" y="8859"/>
                  </a:cubicBezTo>
                  <a:cubicBezTo>
                    <a:pt x="8863" y="8800"/>
                    <a:pt x="8979" y="8711"/>
                    <a:pt x="9072" y="8652"/>
                  </a:cubicBezTo>
                  <a:cubicBezTo>
                    <a:pt x="9118" y="8681"/>
                    <a:pt x="9141" y="8711"/>
                    <a:pt x="9188" y="8741"/>
                  </a:cubicBezTo>
                  <a:cubicBezTo>
                    <a:pt x="9420" y="8889"/>
                    <a:pt x="9652" y="9037"/>
                    <a:pt x="9907" y="9156"/>
                  </a:cubicBezTo>
                  <a:cubicBezTo>
                    <a:pt x="10185" y="9304"/>
                    <a:pt x="10440" y="9452"/>
                    <a:pt x="10719" y="9600"/>
                  </a:cubicBezTo>
                  <a:cubicBezTo>
                    <a:pt x="10974" y="9748"/>
                    <a:pt x="11229" y="9896"/>
                    <a:pt x="11484" y="10044"/>
                  </a:cubicBezTo>
                  <a:cubicBezTo>
                    <a:pt x="11577" y="10104"/>
                    <a:pt x="11693" y="10163"/>
                    <a:pt x="11786" y="10222"/>
                  </a:cubicBezTo>
                  <a:cubicBezTo>
                    <a:pt x="11902" y="10311"/>
                    <a:pt x="12041" y="10370"/>
                    <a:pt x="12157" y="10459"/>
                  </a:cubicBezTo>
                  <a:cubicBezTo>
                    <a:pt x="12250" y="10548"/>
                    <a:pt x="12366" y="10607"/>
                    <a:pt x="12459" y="10696"/>
                  </a:cubicBezTo>
                  <a:cubicBezTo>
                    <a:pt x="12528" y="10756"/>
                    <a:pt x="12598" y="10785"/>
                    <a:pt x="12668" y="10844"/>
                  </a:cubicBezTo>
                  <a:cubicBezTo>
                    <a:pt x="12691" y="10874"/>
                    <a:pt x="12714" y="10874"/>
                    <a:pt x="12737" y="10904"/>
                  </a:cubicBezTo>
                  <a:cubicBezTo>
                    <a:pt x="12876" y="11022"/>
                    <a:pt x="12992" y="11111"/>
                    <a:pt x="13132" y="11230"/>
                  </a:cubicBezTo>
                  <a:cubicBezTo>
                    <a:pt x="13178" y="11259"/>
                    <a:pt x="13201" y="11289"/>
                    <a:pt x="13248" y="11319"/>
                  </a:cubicBezTo>
                  <a:cubicBezTo>
                    <a:pt x="13341" y="11407"/>
                    <a:pt x="13433" y="11526"/>
                    <a:pt x="13526" y="11615"/>
                  </a:cubicBezTo>
                  <a:cubicBezTo>
                    <a:pt x="13480" y="11644"/>
                    <a:pt x="13433" y="11704"/>
                    <a:pt x="13387" y="11733"/>
                  </a:cubicBezTo>
                  <a:cubicBezTo>
                    <a:pt x="13341" y="11793"/>
                    <a:pt x="13271" y="11822"/>
                    <a:pt x="13225" y="11881"/>
                  </a:cubicBezTo>
                  <a:cubicBezTo>
                    <a:pt x="13132" y="11970"/>
                    <a:pt x="13039" y="12059"/>
                    <a:pt x="12946" y="12119"/>
                  </a:cubicBezTo>
                  <a:cubicBezTo>
                    <a:pt x="12876" y="12178"/>
                    <a:pt x="12807" y="12237"/>
                    <a:pt x="12760" y="12296"/>
                  </a:cubicBezTo>
                  <a:cubicBezTo>
                    <a:pt x="12760" y="12296"/>
                    <a:pt x="12760" y="12267"/>
                    <a:pt x="12784" y="12267"/>
                  </a:cubicBezTo>
                  <a:cubicBezTo>
                    <a:pt x="12760" y="12059"/>
                    <a:pt x="12714" y="11822"/>
                    <a:pt x="12575" y="11674"/>
                  </a:cubicBezTo>
                  <a:close/>
                  <a:moveTo>
                    <a:pt x="13990" y="11230"/>
                  </a:moveTo>
                  <a:cubicBezTo>
                    <a:pt x="13967" y="11230"/>
                    <a:pt x="13944" y="11230"/>
                    <a:pt x="13944" y="11230"/>
                  </a:cubicBezTo>
                  <a:cubicBezTo>
                    <a:pt x="13897" y="11200"/>
                    <a:pt x="13874" y="11200"/>
                    <a:pt x="13828" y="11170"/>
                  </a:cubicBezTo>
                  <a:cubicBezTo>
                    <a:pt x="13619" y="11022"/>
                    <a:pt x="13433" y="10874"/>
                    <a:pt x="13224" y="10756"/>
                  </a:cubicBezTo>
                  <a:cubicBezTo>
                    <a:pt x="13108" y="10667"/>
                    <a:pt x="12969" y="10578"/>
                    <a:pt x="12853" y="10519"/>
                  </a:cubicBezTo>
                  <a:cubicBezTo>
                    <a:pt x="12621" y="10370"/>
                    <a:pt x="12389" y="10222"/>
                    <a:pt x="12157" y="10044"/>
                  </a:cubicBezTo>
                  <a:cubicBezTo>
                    <a:pt x="11624" y="9689"/>
                    <a:pt x="11113" y="9363"/>
                    <a:pt x="10580" y="9037"/>
                  </a:cubicBezTo>
                  <a:cubicBezTo>
                    <a:pt x="10371" y="8889"/>
                    <a:pt x="10139" y="8770"/>
                    <a:pt x="9930" y="8622"/>
                  </a:cubicBezTo>
                  <a:cubicBezTo>
                    <a:pt x="9791" y="8533"/>
                    <a:pt x="9675" y="8474"/>
                    <a:pt x="9536" y="8385"/>
                  </a:cubicBezTo>
                  <a:cubicBezTo>
                    <a:pt x="9512" y="8385"/>
                    <a:pt x="9512" y="8356"/>
                    <a:pt x="9489" y="8356"/>
                  </a:cubicBezTo>
                  <a:cubicBezTo>
                    <a:pt x="9744" y="8178"/>
                    <a:pt x="10000" y="8000"/>
                    <a:pt x="10232" y="7793"/>
                  </a:cubicBezTo>
                  <a:cubicBezTo>
                    <a:pt x="10232" y="7793"/>
                    <a:pt x="10255" y="7793"/>
                    <a:pt x="10255" y="7763"/>
                  </a:cubicBezTo>
                  <a:cubicBezTo>
                    <a:pt x="10301" y="7793"/>
                    <a:pt x="10348" y="7822"/>
                    <a:pt x="10394" y="7852"/>
                  </a:cubicBezTo>
                  <a:cubicBezTo>
                    <a:pt x="10533" y="7911"/>
                    <a:pt x="10649" y="8000"/>
                    <a:pt x="10788" y="8059"/>
                  </a:cubicBezTo>
                  <a:cubicBezTo>
                    <a:pt x="11044" y="8207"/>
                    <a:pt x="11276" y="8326"/>
                    <a:pt x="11531" y="8474"/>
                  </a:cubicBezTo>
                  <a:cubicBezTo>
                    <a:pt x="11647" y="8533"/>
                    <a:pt x="11763" y="8622"/>
                    <a:pt x="11879" y="8681"/>
                  </a:cubicBezTo>
                  <a:cubicBezTo>
                    <a:pt x="11995" y="8770"/>
                    <a:pt x="12134" y="8830"/>
                    <a:pt x="12250" y="8919"/>
                  </a:cubicBezTo>
                  <a:cubicBezTo>
                    <a:pt x="12482" y="9067"/>
                    <a:pt x="12737" y="9215"/>
                    <a:pt x="12969" y="9393"/>
                  </a:cubicBezTo>
                  <a:cubicBezTo>
                    <a:pt x="13108" y="9511"/>
                    <a:pt x="13271" y="9600"/>
                    <a:pt x="13410" y="9719"/>
                  </a:cubicBezTo>
                  <a:cubicBezTo>
                    <a:pt x="13480" y="9778"/>
                    <a:pt x="13549" y="9807"/>
                    <a:pt x="13596" y="9867"/>
                  </a:cubicBezTo>
                  <a:cubicBezTo>
                    <a:pt x="13642" y="9896"/>
                    <a:pt x="13712" y="9956"/>
                    <a:pt x="13758" y="9985"/>
                  </a:cubicBezTo>
                  <a:cubicBezTo>
                    <a:pt x="13897" y="10104"/>
                    <a:pt x="14037" y="10193"/>
                    <a:pt x="14176" y="10311"/>
                  </a:cubicBezTo>
                  <a:cubicBezTo>
                    <a:pt x="14269" y="10400"/>
                    <a:pt x="14361" y="10459"/>
                    <a:pt x="14454" y="10548"/>
                  </a:cubicBezTo>
                  <a:cubicBezTo>
                    <a:pt x="14477" y="10578"/>
                    <a:pt x="14501" y="10607"/>
                    <a:pt x="14524" y="10637"/>
                  </a:cubicBezTo>
                  <a:cubicBezTo>
                    <a:pt x="14547" y="10696"/>
                    <a:pt x="14593" y="10756"/>
                    <a:pt x="14663" y="10785"/>
                  </a:cubicBezTo>
                  <a:cubicBezTo>
                    <a:pt x="14477" y="10904"/>
                    <a:pt x="14292" y="11022"/>
                    <a:pt x="14106" y="11141"/>
                  </a:cubicBezTo>
                  <a:cubicBezTo>
                    <a:pt x="14083" y="11170"/>
                    <a:pt x="14037" y="11200"/>
                    <a:pt x="13990" y="11230"/>
                  </a:cubicBezTo>
                  <a:close/>
                  <a:moveTo>
                    <a:pt x="16635" y="8978"/>
                  </a:moveTo>
                  <a:cubicBezTo>
                    <a:pt x="16635" y="8978"/>
                    <a:pt x="16612" y="8978"/>
                    <a:pt x="16635" y="8978"/>
                  </a:cubicBezTo>
                  <a:cubicBezTo>
                    <a:pt x="16565" y="8948"/>
                    <a:pt x="16519" y="8948"/>
                    <a:pt x="16473" y="8919"/>
                  </a:cubicBezTo>
                  <a:cubicBezTo>
                    <a:pt x="16449" y="8889"/>
                    <a:pt x="16403" y="8889"/>
                    <a:pt x="16380" y="8859"/>
                  </a:cubicBezTo>
                  <a:cubicBezTo>
                    <a:pt x="16264" y="8800"/>
                    <a:pt x="16171" y="8741"/>
                    <a:pt x="16055" y="8681"/>
                  </a:cubicBezTo>
                  <a:cubicBezTo>
                    <a:pt x="15939" y="8622"/>
                    <a:pt x="15800" y="8563"/>
                    <a:pt x="15684" y="8474"/>
                  </a:cubicBezTo>
                  <a:cubicBezTo>
                    <a:pt x="15359" y="8296"/>
                    <a:pt x="15034" y="8119"/>
                    <a:pt x="14709" y="7941"/>
                  </a:cubicBezTo>
                  <a:cubicBezTo>
                    <a:pt x="14477" y="7793"/>
                    <a:pt x="14222" y="7644"/>
                    <a:pt x="13990" y="7526"/>
                  </a:cubicBezTo>
                  <a:cubicBezTo>
                    <a:pt x="13758" y="7407"/>
                    <a:pt x="13549" y="7259"/>
                    <a:pt x="13317" y="7141"/>
                  </a:cubicBezTo>
                  <a:cubicBezTo>
                    <a:pt x="13062" y="6993"/>
                    <a:pt x="12807" y="6844"/>
                    <a:pt x="12552" y="6667"/>
                  </a:cubicBezTo>
                  <a:cubicBezTo>
                    <a:pt x="12436" y="6607"/>
                    <a:pt x="12296" y="6519"/>
                    <a:pt x="12180" y="6459"/>
                  </a:cubicBezTo>
                  <a:cubicBezTo>
                    <a:pt x="12134" y="6430"/>
                    <a:pt x="12064" y="6400"/>
                    <a:pt x="12018" y="6370"/>
                  </a:cubicBezTo>
                  <a:cubicBezTo>
                    <a:pt x="11995" y="6341"/>
                    <a:pt x="11948" y="6341"/>
                    <a:pt x="11925" y="6311"/>
                  </a:cubicBezTo>
                  <a:cubicBezTo>
                    <a:pt x="12088" y="6193"/>
                    <a:pt x="12227" y="6044"/>
                    <a:pt x="12366" y="5896"/>
                  </a:cubicBezTo>
                  <a:cubicBezTo>
                    <a:pt x="12528" y="5748"/>
                    <a:pt x="12691" y="5570"/>
                    <a:pt x="12876" y="5422"/>
                  </a:cubicBezTo>
                  <a:cubicBezTo>
                    <a:pt x="12946" y="5481"/>
                    <a:pt x="13039" y="5541"/>
                    <a:pt x="13108" y="5600"/>
                  </a:cubicBezTo>
                  <a:cubicBezTo>
                    <a:pt x="13201" y="5659"/>
                    <a:pt x="13317" y="5719"/>
                    <a:pt x="13410" y="5778"/>
                  </a:cubicBezTo>
                  <a:cubicBezTo>
                    <a:pt x="13665" y="5926"/>
                    <a:pt x="13897" y="6044"/>
                    <a:pt x="14153" y="6193"/>
                  </a:cubicBezTo>
                  <a:cubicBezTo>
                    <a:pt x="14431" y="6341"/>
                    <a:pt x="14709" y="6519"/>
                    <a:pt x="14988" y="6667"/>
                  </a:cubicBezTo>
                  <a:cubicBezTo>
                    <a:pt x="15243" y="6815"/>
                    <a:pt x="15475" y="6963"/>
                    <a:pt x="15730" y="7111"/>
                  </a:cubicBezTo>
                  <a:cubicBezTo>
                    <a:pt x="15823" y="7170"/>
                    <a:pt x="15916" y="7230"/>
                    <a:pt x="16009" y="7289"/>
                  </a:cubicBezTo>
                  <a:cubicBezTo>
                    <a:pt x="16125" y="7378"/>
                    <a:pt x="16241" y="7437"/>
                    <a:pt x="16357" y="7526"/>
                  </a:cubicBezTo>
                  <a:cubicBezTo>
                    <a:pt x="16473" y="7615"/>
                    <a:pt x="16589" y="7704"/>
                    <a:pt x="16705" y="7793"/>
                  </a:cubicBezTo>
                  <a:cubicBezTo>
                    <a:pt x="16797" y="7852"/>
                    <a:pt x="16867" y="7911"/>
                    <a:pt x="16960" y="8000"/>
                  </a:cubicBezTo>
                  <a:cubicBezTo>
                    <a:pt x="17076" y="8119"/>
                    <a:pt x="17215" y="8237"/>
                    <a:pt x="17331" y="8356"/>
                  </a:cubicBezTo>
                  <a:cubicBezTo>
                    <a:pt x="17377" y="8385"/>
                    <a:pt x="17424" y="8444"/>
                    <a:pt x="17447" y="8504"/>
                  </a:cubicBezTo>
                  <a:cubicBezTo>
                    <a:pt x="17470" y="8533"/>
                    <a:pt x="17493" y="8563"/>
                    <a:pt x="17517" y="8563"/>
                  </a:cubicBezTo>
                  <a:cubicBezTo>
                    <a:pt x="17517" y="8563"/>
                    <a:pt x="17517" y="8563"/>
                    <a:pt x="17517" y="8593"/>
                  </a:cubicBezTo>
                  <a:cubicBezTo>
                    <a:pt x="17424" y="8652"/>
                    <a:pt x="17331" y="8711"/>
                    <a:pt x="17238" y="8800"/>
                  </a:cubicBezTo>
                  <a:cubicBezTo>
                    <a:pt x="17145" y="8889"/>
                    <a:pt x="17029" y="8948"/>
                    <a:pt x="16937" y="9037"/>
                  </a:cubicBezTo>
                  <a:cubicBezTo>
                    <a:pt x="16913" y="9067"/>
                    <a:pt x="16867" y="9096"/>
                    <a:pt x="16844" y="9126"/>
                  </a:cubicBezTo>
                  <a:cubicBezTo>
                    <a:pt x="16797" y="9037"/>
                    <a:pt x="16728" y="8978"/>
                    <a:pt x="16635" y="8978"/>
                  </a:cubicBezTo>
                  <a:close/>
                  <a:moveTo>
                    <a:pt x="7633" y="15881"/>
                  </a:moveTo>
                  <a:cubicBezTo>
                    <a:pt x="7633" y="15733"/>
                    <a:pt x="7563" y="15585"/>
                    <a:pt x="7471" y="15496"/>
                  </a:cubicBezTo>
                  <a:cubicBezTo>
                    <a:pt x="7424" y="15437"/>
                    <a:pt x="7355" y="15407"/>
                    <a:pt x="7285" y="15407"/>
                  </a:cubicBezTo>
                  <a:cubicBezTo>
                    <a:pt x="7262" y="15407"/>
                    <a:pt x="7215" y="15407"/>
                    <a:pt x="7192" y="15407"/>
                  </a:cubicBezTo>
                  <a:cubicBezTo>
                    <a:pt x="7099" y="15348"/>
                    <a:pt x="6983" y="15319"/>
                    <a:pt x="6891" y="15259"/>
                  </a:cubicBezTo>
                  <a:cubicBezTo>
                    <a:pt x="6728" y="15170"/>
                    <a:pt x="6589" y="15111"/>
                    <a:pt x="6427" y="15022"/>
                  </a:cubicBezTo>
                  <a:cubicBezTo>
                    <a:pt x="6311" y="14963"/>
                    <a:pt x="6171" y="14874"/>
                    <a:pt x="6055" y="14815"/>
                  </a:cubicBezTo>
                  <a:cubicBezTo>
                    <a:pt x="5963" y="14756"/>
                    <a:pt x="5847" y="14696"/>
                    <a:pt x="5754" y="14637"/>
                  </a:cubicBezTo>
                  <a:cubicBezTo>
                    <a:pt x="5499" y="14489"/>
                    <a:pt x="5243" y="14341"/>
                    <a:pt x="4965" y="14193"/>
                  </a:cubicBezTo>
                  <a:cubicBezTo>
                    <a:pt x="4710" y="14044"/>
                    <a:pt x="4455" y="13896"/>
                    <a:pt x="4176" y="13778"/>
                  </a:cubicBezTo>
                  <a:cubicBezTo>
                    <a:pt x="3944" y="13659"/>
                    <a:pt x="3689" y="13511"/>
                    <a:pt x="3457" y="13393"/>
                  </a:cubicBezTo>
                  <a:cubicBezTo>
                    <a:pt x="3318" y="13304"/>
                    <a:pt x="3155" y="13215"/>
                    <a:pt x="3016" y="13126"/>
                  </a:cubicBezTo>
                  <a:cubicBezTo>
                    <a:pt x="3086" y="13067"/>
                    <a:pt x="3155" y="13037"/>
                    <a:pt x="3225" y="12978"/>
                  </a:cubicBezTo>
                  <a:cubicBezTo>
                    <a:pt x="3411" y="12859"/>
                    <a:pt x="3596" y="12741"/>
                    <a:pt x="3782" y="12593"/>
                  </a:cubicBezTo>
                  <a:cubicBezTo>
                    <a:pt x="3828" y="12563"/>
                    <a:pt x="3875" y="12533"/>
                    <a:pt x="3921" y="12504"/>
                  </a:cubicBezTo>
                  <a:cubicBezTo>
                    <a:pt x="3921" y="12504"/>
                    <a:pt x="3944" y="12533"/>
                    <a:pt x="3944" y="12533"/>
                  </a:cubicBezTo>
                  <a:cubicBezTo>
                    <a:pt x="4060" y="12622"/>
                    <a:pt x="4199" y="12711"/>
                    <a:pt x="4339" y="12800"/>
                  </a:cubicBezTo>
                  <a:cubicBezTo>
                    <a:pt x="4455" y="12859"/>
                    <a:pt x="4571" y="12948"/>
                    <a:pt x="4710" y="13007"/>
                  </a:cubicBezTo>
                  <a:cubicBezTo>
                    <a:pt x="4965" y="13126"/>
                    <a:pt x="5197" y="13274"/>
                    <a:pt x="5452" y="13422"/>
                  </a:cubicBezTo>
                  <a:cubicBezTo>
                    <a:pt x="5707" y="13570"/>
                    <a:pt x="5939" y="13719"/>
                    <a:pt x="6195" y="13867"/>
                  </a:cubicBezTo>
                  <a:cubicBezTo>
                    <a:pt x="6287" y="13926"/>
                    <a:pt x="6380" y="13985"/>
                    <a:pt x="6473" y="14044"/>
                  </a:cubicBezTo>
                  <a:cubicBezTo>
                    <a:pt x="6589" y="14133"/>
                    <a:pt x="6705" y="14193"/>
                    <a:pt x="6821" y="14281"/>
                  </a:cubicBezTo>
                  <a:cubicBezTo>
                    <a:pt x="7030" y="14430"/>
                    <a:pt x="7239" y="14578"/>
                    <a:pt x="7447" y="14756"/>
                  </a:cubicBezTo>
                  <a:cubicBezTo>
                    <a:pt x="7587" y="14874"/>
                    <a:pt x="7703" y="14993"/>
                    <a:pt x="7842" y="15081"/>
                  </a:cubicBezTo>
                  <a:cubicBezTo>
                    <a:pt x="7912" y="15141"/>
                    <a:pt x="7981" y="15230"/>
                    <a:pt x="8074" y="15289"/>
                  </a:cubicBezTo>
                  <a:cubicBezTo>
                    <a:pt x="8097" y="15378"/>
                    <a:pt x="8144" y="15437"/>
                    <a:pt x="8190" y="15467"/>
                  </a:cubicBezTo>
                  <a:cubicBezTo>
                    <a:pt x="8190" y="15467"/>
                    <a:pt x="8213" y="15467"/>
                    <a:pt x="8213" y="15496"/>
                  </a:cubicBezTo>
                  <a:cubicBezTo>
                    <a:pt x="8144" y="15556"/>
                    <a:pt x="8051" y="15585"/>
                    <a:pt x="7981" y="15644"/>
                  </a:cubicBezTo>
                  <a:cubicBezTo>
                    <a:pt x="7865" y="15704"/>
                    <a:pt x="7749" y="15793"/>
                    <a:pt x="7633" y="15881"/>
                  </a:cubicBezTo>
                  <a:cubicBezTo>
                    <a:pt x="7633" y="15881"/>
                    <a:pt x="7633" y="15881"/>
                    <a:pt x="7633" y="15881"/>
                  </a:cubicBezTo>
                  <a:close/>
                  <a:moveTo>
                    <a:pt x="5058" y="17185"/>
                  </a:moveTo>
                  <a:cubicBezTo>
                    <a:pt x="4988" y="17156"/>
                    <a:pt x="4895" y="17156"/>
                    <a:pt x="4803" y="17156"/>
                  </a:cubicBezTo>
                  <a:cubicBezTo>
                    <a:pt x="4756" y="17126"/>
                    <a:pt x="4687" y="17126"/>
                    <a:pt x="4640" y="17096"/>
                  </a:cubicBezTo>
                  <a:cubicBezTo>
                    <a:pt x="4501" y="17037"/>
                    <a:pt x="4362" y="16978"/>
                    <a:pt x="4223" y="16919"/>
                  </a:cubicBezTo>
                  <a:cubicBezTo>
                    <a:pt x="4153" y="16889"/>
                    <a:pt x="4107" y="16859"/>
                    <a:pt x="4060" y="16830"/>
                  </a:cubicBezTo>
                  <a:cubicBezTo>
                    <a:pt x="3967" y="16770"/>
                    <a:pt x="3875" y="16741"/>
                    <a:pt x="3782" y="16681"/>
                  </a:cubicBezTo>
                  <a:cubicBezTo>
                    <a:pt x="3573" y="16563"/>
                    <a:pt x="3364" y="16444"/>
                    <a:pt x="3132" y="16326"/>
                  </a:cubicBezTo>
                  <a:cubicBezTo>
                    <a:pt x="2877" y="16178"/>
                    <a:pt x="2622" y="16030"/>
                    <a:pt x="2343" y="15881"/>
                  </a:cubicBezTo>
                  <a:cubicBezTo>
                    <a:pt x="2088" y="15733"/>
                    <a:pt x="1856" y="15585"/>
                    <a:pt x="1601" y="15467"/>
                  </a:cubicBezTo>
                  <a:cubicBezTo>
                    <a:pt x="1322" y="15319"/>
                    <a:pt x="1067" y="15141"/>
                    <a:pt x="766" y="15081"/>
                  </a:cubicBezTo>
                  <a:cubicBezTo>
                    <a:pt x="742" y="15081"/>
                    <a:pt x="742" y="15081"/>
                    <a:pt x="719" y="15081"/>
                  </a:cubicBezTo>
                  <a:cubicBezTo>
                    <a:pt x="696" y="15081"/>
                    <a:pt x="696" y="15081"/>
                    <a:pt x="696" y="15111"/>
                  </a:cubicBezTo>
                  <a:cubicBezTo>
                    <a:pt x="696" y="14993"/>
                    <a:pt x="696" y="14874"/>
                    <a:pt x="696" y="14756"/>
                  </a:cubicBezTo>
                  <a:cubicBezTo>
                    <a:pt x="789" y="14696"/>
                    <a:pt x="905" y="14637"/>
                    <a:pt x="998" y="14578"/>
                  </a:cubicBezTo>
                  <a:cubicBezTo>
                    <a:pt x="1090" y="14519"/>
                    <a:pt x="1183" y="14459"/>
                    <a:pt x="1276" y="14370"/>
                  </a:cubicBezTo>
                  <a:cubicBezTo>
                    <a:pt x="1322" y="14400"/>
                    <a:pt x="1369" y="14430"/>
                    <a:pt x="1392" y="14459"/>
                  </a:cubicBezTo>
                  <a:cubicBezTo>
                    <a:pt x="1438" y="14489"/>
                    <a:pt x="1485" y="14519"/>
                    <a:pt x="1531" y="14548"/>
                  </a:cubicBezTo>
                  <a:cubicBezTo>
                    <a:pt x="1601" y="14578"/>
                    <a:pt x="1647" y="14607"/>
                    <a:pt x="1717" y="14667"/>
                  </a:cubicBezTo>
                  <a:cubicBezTo>
                    <a:pt x="1972" y="14815"/>
                    <a:pt x="2204" y="14933"/>
                    <a:pt x="2459" y="15052"/>
                  </a:cubicBezTo>
                  <a:cubicBezTo>
                    <a:pt x="2738" y="15200"/>
                    <a:pt x="2993" y="15348"/>
                    <a:pt x="3271" y="15526"/>
                  </a:cubicBezTo>
                  <a:cubicBezTo>
                    <a:pt x="3527" y="15674"/>
                    <a:pt x="3759" y="15822"/>
                    <a:pt x="4014" y="15970"/>
                  </a:cubicBezTo>
                  <a:cubicBezTo>
                    <a:pt x="4223" y="16119"/>
                    <a:pt x="4455" y="16237"/>
                    <a:pt x="4663" y="16385"/>
                  </a:cubicBezTo>
                  <a:cubicBezTo>
                    <a:pt x="4779" y="16474"/>
                    <a:pt x="4895" y="16563"/>
                    <a:pt x="4988" y="16622"/>
                  </a:cubicBezTo>
                  <a:cubicBezTo>
                    <a:pt x="5035" y="16652"/>
                    <a:pt x="5081" y="16681"/>
                    <a:pt x="5127" y="16741"/>
                  </a:cubicBezTo>
                  <a:cubicBezTo>
                    <a:pt x="5151" y="16770"/>
                    <a:pt x="5197" y="16800"/>
                    <a:pt x="5220" y="16830"/>
                  </a:cubicBezTo>
                  <a:cubicBezTo>
                    <a:pt x="5290" y="16889"/>
                    <a:pt x="5359" y="16948"/>
                    <a:pt x="5429" y="17007"/>
                  </a:cubicBezTo>
                  <a:cubicBezTo>
                    <a:pt x="5452" y="17037"/>
                    <a:pt x="5499" y="17067"/>
                    <a:pt x="5522" y="17096"/>
                  </a:cubicBezTo>
                  <a:cubicBezTo>
                    <a:pt x="5568" y="17156"/>
                    <a:pt x="5615" y="17185"/>
                    <a:pt x="5661" y="17244"/>
                  </a:cubicBezTo>
                  <a:cubicBezTo>
                    <a:pt x="5568" y="17304"/>
                    <a:pt x="5452" y="17363"/>
                    <a:pt x="5359" y="17422"/>
                  </a:cubicBezTo>
                  <a:cubicBezTo>
                    <a:pt x="5313" y="17452"/>
                    <a:pt x="5267" y="17481"/>
                    <a:pt x="5220" y="17511"/>
                  </a:cubicBezTo>
                  <a:cubicBezTo>
                    <a:pt x="5243" y="17363"/>
                    <a:pt x="5174" y="17244"/>
                    <a:pt x="5058" y="17185"/>
                  </a:cubicBezTo>
                  <a:close/>
                  <a:moveTo>
                    <a:pt x="6450" y="16770"/>
                  </a:moveTo>
                  <a:cubicBezTo>
                    <a:pt x="6380" y="16681"/>
                    <a:pt x="6264" y="16622"/>
                    <a:pt x="6148" y="16622"/>
                  </a:cubicBezTo>
                  <a:cubicBezTo>
                    <a:pt x="6032" y="16563"/>
                    <a:pt x="5916" y="16504"/>
                    <a:pt x="5800" y="16444"/>
                  </a:cubicBezTo>
                  <a:cubicBezTo>
                    <a:pt x="5661" y="16356"/>
                    <a:pt x="5522" y="16296"/>
                    <a:pt x="5383" y="16207"/>
                  </a:cubicBezTo>
                  <a:cubicBezTo>
                    <a:pt x="5081" y="16030"/>
                    <a:pt x="4756" y="15852"/>
                    <a:pt x="4455" y="15644"/>
                  </a:cubicBezTo>
                  <a:cubicBezTo>
                    <a:pt x="3967" y="15348"/>
                    <a:pt x="3480" y="15022"/>
                    <a:pt x="2993" y="14726"/>
                  </a:cubicBezTo>
                  <a:cubicBezTo>
                    <a:pt x="2761" y="14578"/>
                    <a:pt x="2529" y="14430"/>
                    <a:pt x="2297" y="14311"/>
                  </a:cubicBezTo>
                  <a:cubicBezTo>
                    <a:pt x="2158" y="14222"/>
                    <a:pt x="2042" y="14163"/>
                    <a:pt x="1902" y="14104"/>
                  </a:cubicBezTo>
                  <a:cubicBezTo>
                    <a:pt x="1856" y="14074"/>
                    <a:pt x="1833" y="14074"/>
                    <a:pt x="1786" y="14044"/>
                  </a:cubicBezTo>
                  <a:cubicBezTo>
                    <a:pt x="1810" y="14015"/>
                    <a:pt x="1833" y="14015"/>
                    <a:pt x="1879" y="13985"/>
                  </a:cubicBezTo>
                  <a:cubicBezTo>
                    <a:pt x="1972" y="13926"/>
                    <a:pt x="2065" y="13867"/>
                    <a:pt x="2158" y="13778"/>
                  </a:cubicBezTo>
                  <a:cubicBezTo>
                    <a:pt x="2343" y="13630"/>
                    <a:pt x="2506" y="13511"/>
                    <a:pt x="2668" y="13363"/>
                  </a:cubicBezTo>
                  <a:cubicBezTo>
                    <a:pt x="2668" y="13363"/>
                    <a:pt x="2668" y="13363"/>
                    <a:pt x="2691" y="13363"/>
                  </a:cubicBezTo>
                  <a:cubicBezTo>
                    <a:pt x="2715" y="13363"/>
                    <a:pt x="2715" y="13393"/>
                    <a:pt x="2738" y="13393"/>
                  </a:cubicBezTo>
                  <a:cubicBezTo>
                    <a:pt x="2854" y="13481"/>
                    <a:pt x="2993" y="13570"/>
                    <a:pt x="3109" y="13659"/>
                  </a:cubicBezTo>
                  <a:cubicBezTo>
                    <a:pt x="3225" y="13719"/>
                    <a:pt x="3318" y="13807"/>
                    <a:pt x="3434" y="13867"/>
                  </a:cubicBezTo>
                  <a:cubicBezTo>
                    <a:pt x="3666" y="14015"/>
                    <a:pt x="3921" y="14133"/>
                    <a:pt x="4176" y="14252"/>
                  </a:cubicBezTo>
                  <a:cubicBezTo>
                    <a:pt x="4292" y="14311"/>
                    <a:pt x="4431" y="14370"/>
                    <a:pt x="4547" y="14430"/>
                  </a:cubicBezTo>
                  <a:cubicBezTo>
                    <a:pt x="4710" y="14519"/>
                    <a:pt x="4872" y="14607"/>
                    <a:pt x="5011" y="14696"/>
                  </a:cubicBezTo>
                  <a:cubicBezTo>
                    <a:pt x="5104" y="14756"/>
                    <a:pt x="5197" y="14815"/>
                    <a:pt x="5290" y="14874"/>
                  </a:cubicBezTo>
                  <a:cubicBezTo>
                    <a:pt x="5429" y="14963"/>
                    <a:pt x="5545" y="15022"/>
                    <a:pt x="5684" y="15111"/>
                  </a:cubicBezTo>
                  <a:cubicBezTo>
                    <a:pt x="5800" y="15200"/>
                    <a:pt x="5893" y="15259"/>
                    <a:pt x="6009" y="15348"/>
                  </a:cubicBezTo>
                  <a:cubicBezTo>
                    <a:pt x="6102" y="15407"/>
                    <a:pt x="6195" y="15467"/>
                    <a:pt x="6287" y="15556"/>
                  </a:cubicBezTo>
                  <a:cubicBezTo>
                    <a:pt x="6427" y="15674"/>
                    <a:pt x="6543" y="15763"/>
                    <a:pt x="6682" y="15882"/>
                  </a:cubicBezTo>
                  <a:cubicBezTo>
                    <a:pt x="6705" y="15882"/>
                    <a:pt x="6705" y="15911"/>
                    <a:pt x="6728" y="15911"/>
                  </a:cubicBezTo>
                  <a:cubicBezTo>
                    <a:pt x="6751" y="15941"/>
                    <a:pt x="6798" y="15970"/>
                    <a:pt x="6821" y="16030"/>
                  </a:cubicBezTo>
                  <a:cubicBezTo>
                    <a:pt x="6844" y="16059"/>
                    <a:pt x="6891" y="16089"/>
                    <a:pt x="6914" y="16119"/>
                  </a:cubicBezTo>
                  <a:cubicBezTo>
                    <a:pt x="6937" y="16207"/>
                    <a:pt x="7007" y="16296"/>
                    <a:pt x="7076" y="16356"/>
                  </a:cubicBezTo>
                  <a:cubicBezTo>
                    <a:pt x="7007" y="16415"/>
                    <a:pt x="6937" y="16444"/>
                    <a:pt x="6867" y="16504"/>
                  </a:cubicBezTo>
                  <a:cubicBezTo>
                    <a:pt x="6751" y="16593"/>
                    <a:pt x="6659" y="16652"/>
                    <a:pt x="6543" y="16741"/>
                  </a:cubicBezTo>
                  <a:cubicBezTo>
                    <a:pt x="6496" y="16741"/>
                    <a:pt x="6473" y="16770"/>
                    <a:pt x="6450" y="16770"/>
                  </a:cubicBezTo>
                  <a:close/>
                  <a:moveTo>
                    <a:pt x="8538" y="14548"/>
                  </a:moveTo>
                  <a:cubicBezTo>
                    <a:pt x="8468" y="14519"/>
                    <a:pt x="8376" y="14519"/>
                    <a:pt x="8306" y="14519"/>
                  </a:cubicBezTo>
                  <a:cubicBezTo>
                    <a:pt x="8283" y="14519"/>
                    <a:pt x="8260" y="14489"/>
                    <a:pt x="8236" y="14489"/>
                  </a:cubicBezTo>
                  <a:cubicBezTo>
                    <a:pt x="8190" y="14459"/>
                    <a:pt x="8167" y="14459"/>
                    <a:pt x="8120" y="14459"/>
                  </a:cubicBezTo>
                  <a:cubicBezTo>
                    <a:pt x="8120" y="14459"/>
                    <a:pt x="8097" y="14459"/>
                    <a:pt x="8097" y="14459"/>
                  </a:cubicBezTo>
                  <a:cubicBezTo>
                    <a:pt x="7958" y="14370"/>
                    <a:pt x="7842" y="14311"/>
                    <a:pt x="7703" y="14222"/>
                  </a:cubicBezTo>
                  <a:cubicBezTo>
                    <a:pt x="7471" y="14104"/>
                    <a:pt x="7262" y="13956"/>
                    <a:pt x="7030" y="13807"/>
                  </a:cubicBezTo>
                  <a:cubicBezTo>
                    <a:pt x="6566" y="13511"/>
                    <a:pt x="6102" y="13244"/>
                    <a:pt x="5638" y="12948"/>
                  </a:cubicBezTo>
                  <a:cubicBezTo>
                    <a:pt x="5499" y="12859"/>
                    <a:pt x="5359" y="12770"/>
                    <a:pt x="5243" y="12711"/>
                  </a:cubicBezTo>
                  <a:cubicBezTo>
                    <a:pt x="5174" y="12681"/>
                    <a:pt x="5104" y="12622"/>
                    <a:pt x="5035" y="12593"/>
                  </a:cubicBezTo>
                  <a:cubicBezTo>
                    <a:pt x="4988" y="12563"/>
                    <a:pt x="4942" y="12533"/>
                    <a:pt x="4872" y="12504"/>
                  </a:cubicBezTo>
                  <a:cubicBezTo>
                    <a:pt x="4803" y="12474"/>
                    <a:pt x="4710" y="12415"/>
                    <a:pt x="4640" y="12385"/>
                  </a:cubicBezTo>
                  <a:cubicBezTo>
                    <a:pt x="4594" y="12356"/>
                    <a:pt x="4524" y="12326"/>
                    <a:pt x="4478" y="12326"/>
                  </a:cubicBezTo>
                  <a:cubicBezTo>
                    <a:pt x="4408" y="12296"/>
                    <a:pt x="4362" y="12296"/>
                    <a:pt x="4292" y="12267"/>
                  </a:cubicBezTo>
                  <a:cubicBezTo>
                    <a:pt x="4315" y="12267"/>
                    <a:pt x="4339" y="12237"/>
                    <a:pt x="4362" y="12237"/>
                  </a:cubicBezTo>
                  <a:cubicBezTo>
                    <a:pt x="4571" y="12089"/>
                    <a:pt x="4756" y="11941"/>
                    <a:pt x="4942" y="11763"/>
                  </a:cubicBezTo>
                  <a:cubicBezTo>
                    <a:pt x="5058" y="11674"/>
                    <a:pt x="5174" y="11585"/>
                    <a:pt x="5267" y="11496"/>
                  </a:cubicBezTo>
                  <a:cubicBezTo>
                    <a:pt x="5267" y="11526"/>
                    <a:pt x="5290" y="11556"/>
                    <a:pt x="5313" y="11585"/>
                  </a:cubicBezTo>
                  <a:cubicBezTo>
                    <a:pt x="5359" y="11644"/>
                    <a:pt x="5429" y="11674"/>
                    <a:pt x="5475" y="11704"/>
                  </a:cubicBezTo>
                  <a:cubicBezTo>
                    <a:pt x="5615" y="11793"/>
                    <a:pt x="5731" y="11881"/>
                    <a:pt x="5870" y="11941"/>
                  </a:cubicBezTo>
                  <a:cubicBezTo>
                    <a:pt x="5986" y="12000"/>
                    <a:pt x="6125" y="12059"/>
                    <a:pt x="6241" y="12119"/>
                  </a:cubicBezTo>
                  <a:cubicBezTo>
                    <a:pt x="6380" y="12178"/>
                    <a:pt x="6519" y="12267"/>
                    <a:pt x="6659" y="12326"/>
                  </a:cubicBezTo>
                  <a:cubicBezTo>
                    <a:pt x="6775" y="12385"/>
                    <a:pt x="6891" y="12444"/>
                    <a:pt x="7007" y="12504"/>
                  </a:cubicBezTo>
                  <a:cubicBezTo>
                    <a:pt x="7099" y="12563"/>
                    <a:pt x="7215" y="12622"/>
                    <a:pt x="7308" y="12681"/>
                  </a:cubicBezTo>
                  <a:cubicBezTo>
                    <a:pt x="7471" y="12770"/>
                    <a:pt x="7633" y="12889"/>
                    <a:pt x="7796" y="12978"/>
                  </a:cubicBezTo>
                  <a:cubicBezTo>
                    <a:pt x="7888" y="13037"/>
                    <a:pt x="7981" y="13096"/>
                    <a:pt x="8074" y="13156"/>
                  </a:cubicBezTo>
                  <a:cubicBezTo>
                    <a:pt x="8190" y="13244"/>
                    <a:pt x="8306" y="13304"/>
                    <a:pt x="8422" y="13393"/>
                  </a:cubicBezTo>
                  <a:cubicBezTo>
                    <a:pt x="8584" y="13511"/>
                    <a:pt x="8724" y="13630"/>
                    <a:pt x="8886" y="13748"/>
                  </a:cubicBezTo>
                  <a:cubicBezTo>
                    <a:pt x="8932" y="13778"/>
                    <a:pt x="8979" y="13837"/>
                    <a:pt x="9048" y="13896"/>
                  </a:cubicBezTo>
                  <a:cubicBezTo>
                    <a:pt x="9118" y="13956"/>
                    <a:pt x="9164" y="14015"/>
                    <a:pt x="9234" y="14074"/>
                  </a:cubicBezTo>
                  <a:cubicBezTo>
                    <a:pt x="9304" y="14163"/>
                    <a:pt x="9350" y="14222"/>
                    <a:pt x="9420" y="14311"/>
                  </a:cubicBezTo>
                  <a:cubicBezTo>
                    <a:pt x="9443" y="14400"/>
                    <a:pt x="9489" y="14489"/>
                    <a:pt x="9559" y="14578"/>
                  </a:cubicBezTo>
                  <a:cubicBezTo>
                    <a:pt x="9536" y="14607"/>
                    <a:pt x="9489" y="14607"/>
                    <a:pt x="9466" y="14637"/>
                  </a:cubicBezTo>
                  <a:cubicBezTo>
                    <a:pt x="9257" y="14785"/>
                    <a:pt x="9072" y="14933"/>
                    <a:pt x="8863" y="15052"/>
                  </a:cubicBezTo>
                  <a:cubicBezTo>
                    <a:pt x="8840" y="15052"/>
                    <a:pt x="8840" y="15081"/>
                    <a:pt x="8816" y="15081"/>
                  </a:cubicBezTo>
                  <a:cubicBezTo>
                    <a:pt x="8816" y="14844"/>
                    <a:pt x="8700" y="14637"/>
                    <a:pt x="8538" y="14548"/>
                  </a:cubicBezTo>
                  <a:close/>
                  <a:moveTo>
                    <a:pt x="742" y="15970"/>
                  </a:moveTo>
                  <a:cubicBezTo>
                    <a:pt x="742" y="15793"/>
                    <a:pt x="742" y="15615"/>
                    <a:pt x="742" y="15437"/>
                  </a:cubicBezTo>
                  <a:cubicBezTo>
                    <a:pt x="742" y="15437"/>
                    <a:pt x="742" y="15407"/>
                    <a:pt x="742" y="15407"/>
                  </a:cubicBezTo>
                  <a:cubicBezTo>
                    <a:pt x="789" y="15467"/>
                    <a:pt x="835" y="15496"/>
                    <a:pt x="882" y="15526"/>
                  </a:cubicBezTo>
                  <a:cubicBezTo>
                    <a:pt x="951" y="15585"/>
                    <a:pt x="998" y="15615"/>
                    <a:pt x="1067" y="15674"/>
                  </a:cubicBezTo>
                  <a:cubicBezTo>
                    <a:pt x="1206" y="15763"/>
                    <a:pt x="1322" y="15822"/>
                    <a:pt x="1462" y="15911"/>
                  </a:cubicBezTo>
                  <a:cubicBezTo>
                    <a:pt x="1694" y="16030"/>
                    <a:pt x="1926" y="16148"/>
                    <a:pt x="2135" y="16267"/>
                  </a:cubicBezTo>
                  <a:cubicBezTo>
                    <a:pt x="2251" y="16326"/>
                    <a:pt x="2367" y="16385"/>
                    <a:pt x="2483" y="16444"/>
                  </a:cubicBezTo>
                  <a:cubicBezTo>
                    <a:pt x="2645" y="16533"/>
                    <a:pt x="2784" y="16622"/>
                    <a:pt x="2947" y="16711"/>
                  </a:cubicBezTo>
                  <a:cubicBezTo>
                    <a:pt x="3155" y="16830"/>
                    <a:pt x="3387" y="16978"/>
                    <a:pt x="3596" y="17096"/>
                  </a:cubicBezTo>
                  <a:cubicBezTo>
                    <a:pt x="3596" y="17096"/>
                    <a:pt x="3596" y="17096"/>
                    <a:pt x="3596" y="17096"/>
                  </a:cubicBezTo>
                  <a:cubicBezTo>
                    <a:pt x="3759" y="17215"/>
                    <a:pt x="3921" y="17333"/>
                    <a:pt x="4083" y="17452"/>
                  </a:cubicBezTo>
                  <a:cubicBezTo>
                    <a:pt x="4199" y="17541"/>
                    <a:pt x="4292" y="17630"/>
                    <a:pt x="4408" y="17689"/>
                  </a:cubicBezTo>
                  <a:cubicBezTo>
                    <a:pt x="4455" y="17719"/>
                    <a:pt x="4478" y="17778"/>
                    <a:pt x="4524" y="17807"/>
                  </a:cubicBezTo>
                  <a:cubicBezTo>
                    <a:pt x="4524" y="17807"/>
                    <a:pt x="4547" y="17837"/>
                    <a:pt x="4547" y="17837"/>
                  </a:cubicBezTo>
                  <a:cubicBezTo>
                    <a:pt x="4547" y="17837"/>
                    <a:pt x="4547" y="17837"/>
                    <a:pt x="4547" y="17867"/>
                  </a:cubicBezTo>
                  <a:cubicBezTo>
                    <a:pt x="4501" y="17896"/>
                    <a:pt x="4455" y="17926"/>
                    <a:pt x="4408" y="17956"/>
                  </a:cubicBezTo>
                  <a:cubicBezTo>
                    <a:pt x="4292" y="18015"/>
                    <a:pt x="4176" y="18104"/>
                    <a:pt x="4060" y="18163"/>
                  </a:cubicBezTo>
                  <a:cubicBezTo>
                    <a:pt x="4014" y="18193"/>
                    <a:pt x="3991" y="18222"/>
                    <a:pt x="3944" y="18222"/>
                  </a:cubicBezTo>
                  <a:cubicBezTo>
                    <a:pt x="3921" y="18104"/>
                    <a:pt x="3875" y="18015"/>
                    <a:pt x="3805" y="17926"/>
                  </a:cubicBezTo>
                  <a:cubicBezTo>
                    <a:pt x="3712" y="17837"/>
                    <a:pt x="3619" y="17807"/>
                    <a:pt x="3503" y="17837"/>
                  </a:cubicBezTo>
                  <a:cubicBezTo>
                    <a:pt x="3480" y="17837"/>
                    <a:pt x="3457" y="17837"/>
                    <a:pt x="3434" y="17867"/>
                  </a:cubicBezTo>
                  <a:cubicBezTo>
                    <a:pt x="3387" y="17867"/>
                    <a:pt x="3341" y="17837"/>
                    <a:pt x="3295" y="17837"/>
                  </a:cubicBezTo>
                  <a:cubicBezTo>
                    <a:pt x="3248" y="17807"/>
                    <a:pt x="3202" y="17807"/>
                    <a:pt x="3179" y="17778"/>
                  </a:cubicBezTo>
                  <a:cubicBezTo>
                    <a:pt x="3132" y="17748"/>
                    <a:pt x="3063" y="17748"/>
                    <a:pt x="2993" y="17719"/>
                  </a:cubicBezTo>
                  <a:cubicBezTo>
                    <a:pt x="2877" y="17659"/>
                    <a:pt x="2738" y="17600"/>
                    <a:pt x="2622" y="17541"/>
                  </a:cubicBezTo>
                  <a:cubicBezTo>
                    <a:pt x="2529" y="17511"/>
                    <a:pt x="2436" y="17452"/>
                    <a:pt x="2343" y="17393"/>
                  </a:cubicBezTo>
                  <a:cubicBezTo>
                    <a:pt x="2251" y="17333"/>
                    <a:pt x="2135" y="17274"/>
                    <a:pt x="2042" y="17215"/>
                  </a:cubicBezTo>
                  <a:cubicBezTo>
                    <a:pt x="1810" y="17067"/>
                    <a:pt x="1578" y="16919"/>
                    <a:pt x="1346" y="16800"/>
                  </a:cubicBezTo>
                  <a:cubicBezTo>
                    <a:pt x="1230" y="16741"/>
                    <a:pt x="1137" y="16681"/>
                    <a:pt x="1021" y="16622"/>
                  </a:cubicBezTo>
                  <a:cubicBezTo>
                    <a:pt x="905" y="16563"/>
                    <a:pt x="789" y="16504"/>
                    <a:pt x="673" y="16444"/>
                  </a:cubicBezTo>
                  <a:cubicBezTo>
                    <a:pt x="719" y="16326"/>
                    <a:pt x="742" y="16148"/>
                    <a:pt x="742" y="15970"/>
                  </a:cubicBezTo>
                  <a:close/>
                  <a:moveTo>
                    <a:pt x="11809" y="12948"/>
                  </a:moveTo>
                  <a:cubicBezTo>
                    <a:pt x="11740" y="12978"/>
                    <a:pt x="11693" y="13037"/>
                    <a:pt x="11624" y="13067"/>
                  </a:cubicBezTo>
                  <a:cubicBezTo>
                    <a:pt x="11624" y="13067"/>
                    <a:pt x="11624" y="13037"/>
                    <a:pt x="11600" y="13037"/>
                  </a:cubicBezTo>
                  <a:cubicBezTo>
                    <a:pt x="11508" y="12889"/>
                    <a:pt x="11368" y="12830"/>
                    <a:pt x="11229" y="12859"/>
                  </a:cubicBezTo>
                  <a:cubicBezTo>
                    <a:pt x="11160" y="12830"/>
                    <a:pt x="11067" y="12800"/>
                    <a:pt x="10997" y="12741"/>
                  </a:cubicBezTo>
                  <a:cubicBezTo>
                    <a:pt x="10881" y="12681"/>
                    <a:pt x="10742" y="12622"/>
                    <a:pt x="10626" y="12533"/>
                  </a:cubicBezTo>
                  <a:cubicBezTo>
                    <a:pt x="10371" y="12385"/>
                    <a:pt x="10116" y="12237"/>
                    <a:pt x="9860" y="12089"/>
                  </a:cubicBezTo>
                  <a:cubicBezTo>
                    <a:pt x="9350" y="11763"/>
                    <a:pt x="8840" y="11467"/>
                    <a:pt x="8306" y="11141"/>
                  </a:cubicBezTo>
                  <a:cubicBezTo>
                    <a:pt x="8074" y="10993"/>
                    <a:pt x="7819" y="10844"/>
                    <a:pt x="7587" y="10726"/>
                  </a:cubicBezTo>
                  <a:cubicBezTo>
                    <a:pt x="7540" y="10696"/>
                    <a:pt x="7471" y="10667"/>
                    <a:pt x="7424" y="10637"/>
                  </a:cubicBezTo>
                  <a:cubicBezTo>
                    <a:pt x="7378" y="10607"/>
                    <a:pt x="7308" y="10578"/>
                    <a:pt x="7262" y="10548"/>
                  </a:cubicBezTo>
                  <a:cubicBezTo>
                    <a:pt x="7192" y="10519"/>
                    <a:pt x="7099" y="10489"/>
                    <a:pt x="7030" y="10459"/>
                  </a:cubicBezTo>
                  <a:cubicBezTo>
                    <a:pt x="6960" y="10430"/>
                    <a:pt x="6891" y="10430"/>
                    <a:pt x="6821" y="10430"/>
                  </a:cubicBezTo>
                  <a:cubicBezTo>
                    <a:pt x="6821" y="10430"/>
                    <a:pt x="6798" y="10430"/>
                    <a:pt x="6798" y="10430"/>
                  </a:cubicBezTo>
                  <a:cubicBezTo>
                    <a:pt x="6751" y="10430"/>
                    <a:pt x="6728" y="10459"/>
                    <a:pt x="6705" y="10519"/>
                  </a:cubicBezTo>
                  <a:cubicBezTo>
                    <a:pt x="6682" y="10578"/>
                    <a:pt x="6705" y="10667"/>
                    <a:pt x="6751" y="10696"/>
                  </a:cubicBezTo>
                  <a:cubicBezTo>
                    <a:pt x="6844" y="10785"/>
                    <a:pt x="6937" y="10844"/>
                    <a:pt x="7030" y="10933"/>
                  </a:cubicBezTo>
                  <a:cubicBezTo>
                    <a:pt x="7076" y="10963"/>
                    <a:pt x="7146" y="11022"/>
                    <a:pt x="7192" y="11052"/>
                  </a:cubicBezTo>
                  <a:cubicBezTo>
                    <a:pt x="7262" y="11081"/>
                    <a:pt x="7331" y="11141"/>
                    <a:pt x="7401" y="11170"/>
                  </a:cubicBezTo>
                  <a:cubicBezTo>
                    <a:pt x="7517" y="11230"/>
                    <a:pt x="7633" y="11289"/>
                    <a:pt x="7726" y="11348"/>
                  </a:cubicBezTo>
                  <a:cubicBezTo>
                    <a:pt x="7981" y="11496"/>
                    <a:pt x="8260" y="11644"/>
                    <a:pt x="8515" y="11793"/>
                  </a:cubicBezTo>
                  <a:cubicBezTo>
                    <a:pt x="8631" y="11852"/>
                    <a:pt x="8724" y="11911"/>
                    <a:pt x="8840" y="11970"/>
                  </a:cubicBezTo>
                  <a:cubicBezTo>
                    <a:pt x="9002" y="12059"/>
                    <a:pt x="9164" y="12178"/>
                    <a:pt x="9327" y="12267"/>
                  </a:cubicBezTo>
                  <a:cubicBezTo>
                    <a:pt x="9536" y="12385"/>
                    <a:pt x="9744" y="12533"/>
                    <a:pt x="9976" y="12681"/>
                  </a:cubicBezTo>
                  <a:cubicBezTo>
                    <a:pt x="10069" y="12741"/>
                    <a:pt x="10185" y="12830"/>
                    <a:pt x="10278" y="12889"/>
                  </a:cubicBezTo>
                  <a:cubicBezTo>
                    <a:pt x="10348" y="12948"/>
                    <a:pt x="10440" y="13007"/>
                    <a:pt x="10510" y="13067"/>
                  </a:cubicBezTo>
                  <a:cubicBezTo>
                    <a:pt x="10626" y="13156"/>
                    <a:pt x="10742" y="13274"/>
                    <a:pt x="10858" y="13363"/>
                  </a:cubicBezTo>
                  <a:cubicBezTo>
                    <a:pt x="10881" y="13393"/>
                    <a:pt x="10928" y="13422"/>
                    <a:pt x="10951" y="13452"/>
                  </a:cubicBezTo>
                  <a:cubicBezTo>
                    <a:pt x="10951" y="13452"/>
                    <a:pt x="10974" y="13481"/>
                    <a:pt x="10974" y="13481"/>
                  </a:cubicBezTo>
                  <a:cubicBezTo>
                    <a:pt x="10974" y="13481"/>
                    <a:pt x="10974" y="13511"/>
                    <a:pt x="10974" y="13511"/>
                  </a:cubicBezTo>
                  <a:cubicBezTo>
                    <a:pt x="10858" y="13600"/>
                    <a:pt x="10742" y="13659"/>
                    <a:pt x="10626" y="13748"/>
                  </a:cubicBezTo>
                  <a:cubicBezTo>
                    <a:pt x="10487" y="13837"/>
                    <a:pt x="10324" y="13956"/>
                    <a:pt x="10185" y="14074"/>
                  </a:cubicBezTo>
                  <a:cubicBezTo>
                    <a:pt x="10185" y="13985"/>
                    <a:pt x="10162" y="13896"/>
                    <a:pt x="10092" y="13807"/>
                  </a:cubicBezTo>
                  <a:cubicBezTo>
                    <a:pt x="10046" y="13748"/>
                    <a:pt x="10000" y="13689"/>
                    <a:pt x="9930" y="13659"/>
                  </a:cubicBezTo>
                  <a:cubicBezTo>
                    <a:pt x="9884" y="13630"/>
                    <a:pt x="9837" y="13630"/>
                    <a:pt x="9791" y="13630"/>
                  </a:cubicBezTo>
                  <a:cubicBezTo>
                    <a:pt x="9373" y="13393"/>
                    <a:pt x="8956" y="13156"/>
                    <a:pt x="8561" y="12889"/>
                  </a:cubicBezTo>
                  <a:cubicBezTo>
                    <a:pt x="8306" y="12741"/>
                    <a:pt x="8051" y="12563"/>
                    <a:pt x="7796" y="12415"/>
                  </a:cubicBezTo>
                  <a:cubicBezTo>
                    <a:pt x="7656" y="12326"/>
                    <a:pt x="7540" y="12237"/>
                    <a:pt x="7401" y="12178"/>
                  </a:cubicBezTo>
                  <a:cubicBezTo>
                    <a:pt x="7262" y="12089"/>
                    <a:pt x="7123" y="12000"/>
                    <a:pt x="6983" y="11941"/>
                  </a:cubicBezTo>
                  <a:cubicBezTo>
                    <a:pt x="6751" y="11822"/>
                    <a:pt x="6519" y="11674"/>
                    <a:pt x="6287" y="11556"/>
                  </a:cubicBezTo>
                  <a:cubicBezTo>
                    <a:pt x="6055" y="11437"/>
                    <a:pt x="5800" y="11319"/>
                    <a:pt x="5545" y="11259"/>
                  </a:cubicBezTo>
                  <a:cubicBezTo>
                    <a:pt x="5707" y="11141"/>
                    <a:pt x="5870" y="10993"/>
                    <a:pt x="6055" y="10874"/>
                  </a:cubicBezTo>
                  <a:cubicBezTo>
                    <a:pt x="6241" y="10756"/>
                    <a:pt x="6450" y="10607"/>
                    <a:pt x="6635" y="10489"/>
                  </a:cubicBezTo>
                  <a:cubicBezTo>
                    <a:pt x="6821" y="10370"/>
                    <a:pt x="6983" y="10222"/>
                    <a:pt x="7169" y="10104"/>
                  </a:cubicBezTo>
                  <a:cubicBezTo>
                    <a:pt x="7262" y="10015"/>
                    <a:pt x="7378" y="9956"/>
                    <a:pt x="7471" y="9867"/>
                  </a:cubicBezTo>
                  <a:cubicBezTo>
                    <a:pt x="7563" y="9807"/>
                    <a:pt x="7633" y="9748"/>
                    <a:pt x="7726" y="9659"/>
                  </a:cubicBezTo>
                  <a:cubicBezTo>
                    <a:pt x="7819" y="9570"/>
                    <a:pt x="7935" y="9511"/>
                    <a:pt x="8028" y="9422"/>
                  </a:cubicBezTo>
                  <a:cubicBezTo>
                    <a:pt x="8028" y="9422"/>
                    <a:pt x="8004" y="9452"/>
                    <a:pt x="8004" y="9452"/>
                  </a:cubicBezTo>
                  <a:cubicBezTo>
                    <a:pt x="7981" y="9511"/>
                    <a:pt x="8004" y="9600"/>
                    <a:pt x="8051" y="9659"/>
                  </a:cubicBezTo>
                  <a:cubicBezTo>
                    <a:pt x="8167" y="9748"/>
                    <a:pt x="8306" y="9837"/>
                    <a:pt x="8422" y="9926"/>
                  </a:cubicBezTo>
                  <a:cubicBezTo>
                    <a:pt x="8538" y="10015"/>
                    <a:pt x="8677" y="10074"/>
                    <a:pt x="8793" y="10133"/>
                  </a:cubicBezTo>
                  <a:cubicBezTo>
                    <a:pt x="9025" y="10281"/>
                    <a:pt x="9257" y="10400"/>
                    <a:pt x="9489" y="10548"/>
                  </a:cubicBezTo>
                  <a:cubicBezTo>
                    <a:pt x="9930" y="10815"/>
                    <a:pt x="10348" y="11081"/>
                    <a:pt x="10765" y="11378"/>
                  </a:cubicBezTo>
                  <a:cubicBezTo>
                    <a:pt x="10881" y="11467"/>
                    <a:pt x="10997" y="11556"/>
                    <a:pt x="11113" y="11644"/>
                  </a:cubicBezTo>
                  <a:cubicBezTo>
                    <a:pt x="11206" y="11704"/>
                    <a:pt x="11299" y="11763"/>
                    <a:pt x="11368" y="11852"/>
                  </a:cubicBezTo>
                  <a:cubicBezTo>
                    <a:pt x="11508" y="11970"/>
                    <a:pt x="11670" y="12089"/>
                    <a:pt x="11809" y="12207"/>
                  </a:cubicBezTo>
                  <a:cubicBezTo>
                    <a:pt x="11879" y="12267"/>
                    <a:pt x="11948" y="12326"/>
                    <a:pt x="12018" y="12415"/>
                  </a:cubicBezTo>
                  <a:cubicBezTo>
                    <a:pt x="12018" y="12415"/>
                    <a:pt x="12018" y="12415"/>
                    <a:pt x="12018" y="12415"/>
                  </a:cubicBezTo>
                  <a:cubicBezTo>
                    <a:pt x="12041" y="12444"/>
                    <a:pt x="12064" y="12474"/>
                    <a:pt x="12088" y="12504"/>
                  </a:cubicBezTo>
                  <a:cubicBezTo>
                    <a:pt x="12134" y="12563"/>
                    <a:pt x="12204" y="12593"/>
                    <a:pt x="12273" y="12593"/>
                  </a:cubicBezTo>
                  <a:cubicBezTo>
                    <a:pt x="12296" y="12593"/>
                    <a:pt x="12320" y="12593"/>
                    <a:pt x="12320" y="12593"/>
                  </a:cubicBezTo>
                  <a:cubicBezTo>
                    <a:pt x="12320" y="12593"/>
                    <a:pt x="12296" y="12622"/>
                    <a:pt x="12296" y="12622"/>
                  </a:cubicBezTo>
                  <a:cubicBezTo>
                    <a:pt x="12273" y="12652"/>
                    <a:pt x="12250" y="12652"/>
                    <a:pt x="12227" y="12681"/>
                  </a:cubicBezTo>
                  <a:cubicBezTo>
                    <a:pt x="12088" y="12770"/>
                    <a:pt x="11948" y="12859"/>
                    <a:pt x="11809" y="12948"/>
                  </a:cubicBezTo>
                  <a:close/>
                  <a:moveTo>
                    <a:pt x="18677" y="7763"/>
                  </a:moveTo>
                  <a:cubicBezTo>
                    <a:pt x="18561" y="7852"/>
                    <a:pt x="18445" y="7941"/>
                    <a:pt x="18329" y="8030"/>
                  </a:cubicBezTo>
                  <a:cubicBezTo>
                    <a:pt x="18282" y="8059"/>
                    <a:pt x="18259" y="8089"/>
                    <a:pt x="18213" y="8119"/>
                  </a:cubicBezTo>
                  <a:cubicBezTo>
                    <a:pt x="18213" y="8119"/>
                    <a:pt x="18213" y="8119"/>
                    <a:pt x="18213" y="8119"/>
                  </a:cubicBezTo>
                  <a:cubicBezTo>
                    <a:pt x="18143" y="8000"/>
                    <a:pt x="18004" y="7911"/>
                    <a:pt x="17888" y="7941"/>
                  </a:cubicBezTo>
                  <a:cubicBezTo>
                    <a:pt x="17795" y="7911"/>
                    <a:pt x="17725" y="7852"/>
                    <a:pt x="17633" y="7822"/>
                  </a:cubicBezTo>
                  <a:cubicBezTo>
                    <a:pt x="17563" y="7793"/>
                    <a:pt x="17493" y="7733"/>
                    <a:pt x="17424" y="7704"/>
                  </a:cubicBezTo>
                  <a:cubicBezTo>
                    <a:pt x="17261" y="7615"/>
                    <a:pt x="17099" y="7526"/>
                    <a:pt x="16937" y="7407"/>
                  </a:cubicBezTo>
                  <a:cubicBezTo>
                    <a:pt x="16589" y="7170"/>
                    <a:pt x="16241" y="6963"/>
                    <a:pt x="15893" y="6726"/>
                  </a:cubicBezTo>
                  <a:cubicBezTo>
                    <a:pt x="15661" y="6578"/>
                    <a:pt x="15429" y="6430"/>
                    <a:pt x="15197" y="6311"/>
                  </a:cubicBezTo>
                  <a:cubicBezTo>
                    <a:pt x="14941" y="6163"/>
                    <a:pt x="14686" y="5985"/>
                    <a:pt x="14454" y="5837"/>
                  </a:cubicBezTo>
                  <a:cubicBezTo>
                    <a:pt x="14338" y="5748"/>
                    <a:pt x="14222" y="5689"/>
                    <a:pt x="14106" y="5600"/>
                  </a:cubicBezTo>
                  <a:cubicBezTo>
                    <a:pt x="13990" y="5511"/>
                    <a:pt x="13851" y="5452"/>
                    <a:pt x="13735" y="5363"/>
                  </a:cubicBezTo>
                  <a:cubicBezTo>
                    <a:pt x="13573" y="5274"/>
                    <a:pt x="13387" y="5185"/>
                    <a:pt x="13224" y="5126"/>
                  </a:cubicBezTo>
                  <a:cubicBezTo>
                    <a:pt x="13294" y="5067"/>
                    <a:pt x="13364" y="4978"/>
                    <a:pt x="13433" y="4919"/>
                  </a:cubicBezTo>
                  <a:cubicBezTo>
                    <a:pt x="13433" y="4919"/>
                    <a:pt x="13433" y="4919"/>
                    <a:pt x="13457" y="4919"/>
                  </a:cubicBezTo>
                  <a:cubicBezTo>
                    <a:pt x="13480" y="4919"/>
                    <a:pt x="13503" y="4889"/>
                    <a:pt x="13503" y="4889"/>
                  </a:cubicBezTo>
                  <a:cubicBezTo>
                    <a:pt x="13596" y="4830"/>
                    <a:pt x="13689" y="4770"/>
                    <a:pt x="13758" y="4711"/>
                  </a:cubicBezTo>
                  <a:cubicBezTo>
                    <a:pt x="13851" y="4652"/>
                    <a:pt x="13921" y="4593"/>
                    <a:pt x="14013" y="4533"/>
                  </a:cubicBezTo>
                  <a:cubicBezTo>
                    <a:pt x="14106" y="4474"/>
                    <a:pt x="14199" y="4415"/>
                    <a:pt x="14269" y="4326"/>
                  </a:cubicBezTo>
                  <a:cubicBezTo>
                    <a:pt x="14269" y="4385"/>
                    <a:pt x="14292" y="4444"/>
                    <a:pt x="14338" y="4474"/>
                  </a:cubicBezTo>
                  <a:cubicBezTo>
                    <a:pt x="14408" y="4533"/>
                    <a:pt x="14454" y="4563"/>
                    <a:pt x="14524" y="4622"/>
                  </a:cubicBezTo>
                  <a:cubicBezTo>
                    <a:pt x="14570" y="4652"/>
                    <a:pt x="14617" y="4681"/>
                    <a:pt x="14663" y="4741"/>
                  </a:cubicBezTo>
                  <a:cubicBezTo>
                    <a:pt x="14895" y="4889"/>
                    <a:pt x="15127" y="5037"/>
                    <a:pt x="15359" y="5156"/>
                  </a:cubicBezTo>
                  <a:cubicBezTo>
                    <a:pt x="15637" y="5304"/>
                    <a:pt x="15916" y="5481"/>
                    <a:pt x="16194" y="5630"/>
                  </a:cubicBezTo>
                  <a:cubicBezTo>
                    <a:pt x="16287" y="5689"/>
                    <a:pt x="16380" y="5748"/>
                    <a:pt x="16473" y="5807"/>
                  </a:cubicBezTo>
                  <a:cubicBezTo>
                    <a:pt x="16612" y="5896"/>
                    <a:pt x="16774" y="6015"/>
                    <a:pt x="16913" y="6104"/>
                  </a:cubicBezTo>
                  <a:cubicBezTo>
                    <a:pt x="17122" y="6252"/>
                    <a:pt x="17331" y="6400"/>
                    <a:pt x="17540" y="6548"/>
                  </a:cubicBezTo>
                  <a:cubicBezTo>
                    <a:pt x="17749" y="6696"/>
                    <a:pt x="17981" y="6874"/>
                    <a:pt x="18189" y="7052"/>
                  </a:cubicBezTo>
                  <a:cubicBezTo>
                    <a:pt x="18282" y="7111"/>
                    <a:pt x="18352" y="7200"/>
                    <a:pt x="18445" y="7259"/>
                  </a:cubicBezTo>
                  <a:cubicBezTo>
                    <a:pt x="18491" y="7289"/>
                    <a:pt x="18514" y="7319"/>
                    <a:pt x="18561" y="7348"/>
                  </a:cubicBezTo>
                  <a:cubicBezTo>
                    <a:pt x="18653" y="7437"/>
                    <a:pt x="18723" y="7526"/>
                    <a:pt x="18816" y="7615"/>
                  </a:cubicBezTo>
                  <a:cubicBezTo>
                    <a:pt x="18816" y="7644"/>
                    <a:pt x="18839" y="7674"/>
                    <a:pt x="18839" y="7704"/>
                  </a:cubicBezTo>
                  <a:cubicBezTo>
                    <a:pt x="18769" y="7704"/>
                    <a:pt x="18723" y="7733"/>
                    <a:pt x="18677" y="7763"/>
                  </a:cubicBezTo>
                  <a:close/>
                  <a:moveTo>
                    <a:pt x="17981" y="1185"/>
                  </a:moveTo>
                  <a:cubicBezTo>
                    <a:pt x="18004" y="1156"/>
                    <a:pt x="18050" y="1126"/>
                    <a:pt x="18097" y="1126"/>
                  </a:cubicBezTo>
                  <a:cubicBezTo>
                    <a:pt x="18097" y="1126"/>
                    <a:pt x="18120" y="1126"/>
                    <a:pt x="18120" y="1096"/>
                  </a:cubicBezTo>
                  <a:cubicBezTo>
                    <a:pt x="18143" y="1096"/>
                    <a:pt x="18166" y="1067"/>
                    <a:pt x="18189" y="1037"/>
                  </a:cubicBezTo>
                  <a:cubicBezTo>
                    <a:pt x="18213" y="1007"/>
                    <a:pt x="18213" y="1007"/>
                    <a:pt x="18236" y="978"/>
                  </a:cubicBezTo>
                  <a:cubicBezTo>
                    <a:pt x="18282" y="1067"/>
                    <a:pt x="18352" y="1156"/>
                    <a:pt x="18398" y="1274"/>
                  </a:cubicBezTo>
                  <a:cubicBezTo>
                    <a:pt x="18445" y="1363"/>
                    <a:pt x="18491" y="1452"/>
                    <a:pt x="18561" y="1541"/>
                  </a:cubicBezTo>
                  <a:cubicBezTo>
                    <a:pt x="18537" y="1541"/>
                    <a:pt x="18514" y="1511"/>
                    <a:pt x="18491" y="1511"/>
                  </a:cubicBezTo>
                  <a:cubicBezTo>
                    <a:pt x="18329" y="1422"/>
                    <a:pt x="18143" y="1304"/>
                    <a:pt x="17981" y="1215"/>
                  </a:cubicBezTo>
                  <a:cubicBezTo>
                    <a:pt x="17957" y="1185"/>
                    <a:pt x="17981" y="1185"/>
                    <a:pt x="17981" y="1185"/>
                  </a:cubicBezTo>
                  <a:close/>
                  <a:moveTo>
                    <a:pt x="650" y="20622"/>
                  </a:moveTo>
                  <a:cubicBezTo>
                    <a:pt x="650" y="20593"/>
                    <a:pt x="626" y="20533"/>
                    <a:pt x="626" y="20504"/>
                  </a:cubicBezTo>
                  <a:cubicBezTo>
                    <a:pt x="603" y="20385"/>
                    <a:pt x="580" y="20237"/>
                    <a:pt x="580" y="20089"/>
                  </a:cubicBezTo>
                  <a:cubicBezTo>
                    <a:pt x="580" y="19970"/>
                    <a:pt x="580" y="19881"/>
                    <a:pt x="580" y="19763"/>
                  </a:cubicBezTo>
                  <a:cubicBezTo>
                    <a:pt x="580" y="19644"/>
                    <a:pt x="580" y="19496"/>
                    <a:pt x="580" y="19378"/>
                  </a:cubicBezTo>
                  <a:cubicBezTo>
                    <a:pt x="580" y="19141"/>
                    <a:pt x="580" y="18874"/>
                    <a:pt x="557" y="18637"/>
                  </a:cubicBezTo>
                  <a:cubicBezTo>
                    <a:pt x="557" y="18400"/>
                    <a:pt x="534" y="18193"/>
                    <a:pt x="510" y="17956"/>
                  </a:cubicBezTo>
                  <a:cubicBezTo>
                    <a:pt x="510" y="17867"/>
                    <a:pt x="534" y="17778"/>
                    <a:pt x="534" y="17689"/>
                  </a:cubicBezTo>
                  <a:cubicBezTo>
                    <a:pt x="557" y="17481"/>
                    <a:pt x="580" y="17304"/>
                    <a:pt x="603" y="17096"/>
                  </a:cubicBezTo>
                  <a:cubicBezTo>
                    <a:pt x="603" y="17007"/>
                    <a:pt x="626" y="16948"/>
                    <a:pt x="626" y="16859"/>
                  </a:cubicBezTo>
                  <a:cubicBezTo>
                    <a:pt x="696" y="16919"/>
                    <a:pt x="789" y="16978"/>
                    <a:pt x="858" y="17007"/>
                  </a:cubicBezTo>
                  <a:cubicBezTo>
                    <a:pt x="951" y="17067"/>
                    <a:pt x="1044" y="17126"/>
                    <a:pt x="1114" y="17156"/>
                  </a:cubicBezTo>
                  <a:cubicBezTo>
                    <a:pt x="1322" y="17274"/>
                    <a:pt x="1531" y="17393"/>
                    <a:pt x="1740" y="17541"/>
                  </a:cubicBezTo>
                  <a:cubicBezTo>
                    <a:pt x="1926" y="17659"/>
                    <a:pt x="2135" y="17778"/>
                    <a:pt x="2320" y="17896"/>
                  </a:cubicBezTo>
                  <a:cubicBezTo>
                    <a:pt x="2483" y="17985"/>
                    <a:pt x="2622" y="18104"/>
                    <a:pt x="2784" y="18193"/>
                  </a:cubicBezTo>
                  <a:cubicBezTo>
                    <a:pt x="2877" y="18252"/>
                    <a:pt x="2970" y="18341"/>
                    <a:pt x="3063" y="18400"/>
                  </a:cubicBezTo>
                  <a:cubicBezTo>
                    <a:pt x="3109" y="18430"/>
                    <a:pt x="3155" y="18459"/>
                    <a:pt x="3179" y="18519"/>
                  </a:cubicBezTo>
                  <a:cubicBezTo>
                    <a:pt x="3202" y="18578"/>
                    <a:pt x="3225" y="18637"/>
                    <a:pt x="3271" y="18667"/>
                  </a:cubicBezTo>
                  <a:cubicBezTo>
                    <a:pt x="3202" y="18726"/>
                    <a:pt x="3132" y="18785"/>
                    <a:pt x="3063" y="18844"/>
                  </a:cubicBezTo>
                  <a:cubicBezTo>
                    <a:pt x="2970" y="18933"/>
                    <a:pt x="2900" y="18993"/>
                    <a:pt x="2807" y="19052"/>
                  </a:cubicBezTo>
                  <a:cubicBezTo>
                    <a:pt x="2784" y="18874"/>
                    <a:pt x="2691" y="18696"/>
                    <a:pt x="2552" y="18637"/>
                  </a:cubicBezTo>
                  <a:cubicBezTo>
                    <a:pt x="2459" y="18607"/>
                    <a:pt x="2390" y="18607"/>
                    <a:pt x="2297" y="18607"/>
                  </a:cubicBezTo>
                  <a:cubicBezTo>
                    <a:pt x="2274" y="18607"/>
                    <a:pt x="2227" y="18578"/>
                    <a:pt x="2204" y="18578"/>
                  </a:cubicBezTo>
                  <a:cubicBezTo>
                    <a:pt x="2088" y="18519"/>
                    <a:pt x="1972" y="18489"/>
                    <a:pt x="1879" y="18430"/>
                  </a:cubicBezTo>
                  <a:cubicBezTo>
                    <a:pt x="1740" y="18370"/>
                    <a:pt x="1624" y="18311"/>
                    <a:pt x="1485" y="18252"/>
                  </a:cubicBezTo>
                  <a:cubicBezTo>
                    <a:pt x="1206" y="18133"/>
                    <a:pt x="928" y="18015"/>
                    <a:pt x="650" y="17926"/>
                  </a:cubicBezTo>
                  <a:cubicBezTo>
                    <a:pt x="650" y="17926"/>
                    <a:pt x="626" y="17926"/>
                    <a:pt x="626" y="17926"/>
                  </a:cubicBezTo>
                  <a:cubicBezTo>
                    <a:pt x="580" y="17926"/>
                    <a:pt x="534" y="17985"/>
                    <a:pt x="534" y="18044"/>
                  </a:cubicBezTo>
                  <a:cubicBezTo>
                    <a:pt x="534" y="18104"/>
                    <a:pt x="557" y="18163"/>
                    <a:pt x="603" y="18193"/>
                  </a:cubicBezTo>
                  <a:cubicBezTo>
                    <a:pt x="742" y="18281"/>
                    <a:pt x="905" y="18370"/>
                    <a:pt x="1044" y="18459"/>
                  </a:cubicBezTo>
                  <a:cubicBezTo>
                    <a:pt x="1114" y="18489"/>
                    <a:pt x="1160" y="18519"/>
                    <a:pt x="1230" y="18578"/>
                  </a:cubicBezTo>
                  <a:cubicBezTo>
                    <a:pt x="1299" y="18607"/>
                    <a:pt x="1369" y="18667"/>
                    <a:pt x="1415" y="18696"/>
                  </a:cubicBezTo>
                  <a:cubicBezTo>
                    <a:pt x="1531" y="18785"/>
                    <a:pt x="1647" y="18874"/>
                    <a:pt x="1763" y="18993"/>
                  </a:cubicBezTo>
                  <a:cubicBezTo>
                    <a:pt x="1810" y="19022"/>
                    <a:pt x="1856" y="19081"/>
                    <a:pt x="1902" y="19111"/>
                  </a:cubicBezTo>
                  <a:cubicBezTo>
                    <a:pt x="1926" y="19141"/>
                    <a:pt x="1949" y="19141"/>
                    <a:pt x="1972" y="19170"/>
                  </a:cubicBezTo>
                  <a:cubicBezTo>
                    <a:pt x="1995" y="19200"/>
                    <a:pt x="2019" y="19230"/>
                    <a:pt x="2019" y="19230"/>
                  </a:cubicBezTo>
                  <a:cubicBezTo>
                    <a:pt x="2042" y="19319"/>
                    <a:pt x="2088" y="19378"/>
                    <a:pt x="2135" y="19437"/>
                  </a:cubicBezTo>
                  <a:cubicBezTo>
                    <a:pt x="2065" y="19467"/>
                    <a:pt x="2019" y="19496"/>
                    <a:pt x="1949" y="19556"/>
                  </a:cubicBezTo>
                  <a:cubicBezTo>
                    <a:pt x="1902" y="19585"/>
                    <a:pt x="1856" y="19615"/>
                    <a:pt x="1810" y="19644"/>
                  </a:cubicBezTo>
                  <a:cubicBezTo>
                    <a:pt x="1740" y="19674"/>
                    <a:pt x="1647" y="19733"/>
                    <a:pt x="1578" y="19763"/>
                  </a:cubicBezTo>
                  <a:cubicBezTo>
                    <a:pt x="1554" y="19763"/>
                    <a:pt x="1531" y="19763"/>
                    <a:pt x="1531" y="19793"/>
                  </a:cubicBezTo>
                  <a:cubicBezTo>
                    <a:pt x="1462" y="19644"/>
                    <a:pt x="1369" y="19556"/>
                    <a:pt x="1230" y="19526"/>
                  </a:cubicBezTo>
                  <a:cubicBezTo>
                    <a:pt x="1183" y="19526"/>
                    <a:pt x="1160" y="19526"/>
                    <a:pt x="1114" y="19526"/>
                  </a:cubicBezTo>
                  <a:cubicBezTo>
                    <a:pt x="1067" y="19526"/>
                    <a:pt x="1021" y="19556"/>
                    <a:pt x="974" y="19585"/>
                  </a:cubicBezTo>
                  <a:cubicBezTo>
                    <a:pt x="928" y="19585"/>
                    <a:pt x="858" y="19585"/>
                    <a:pt x="812" y="19615"/>
                  </a:cubicBezTo>
                  <a:cubicBezTo>
                    <a:pt x="719" y="19615"/>
                    <a:pt x="650" y="19733"/>
                    <a:pt x="626" y="19852"/>
                  </a:cubicBezTo>
                  <a:cubicBezTo>
                    <a:pt x="626" y="19911"/>
                    <a:pt x="626" y="19941"/>
                    <a:pt x="650" y="20000"/>
                  </a:cubicBezTo>
                  <a:cubicBezTo>
                    <a:pt x="673" y="20030"/>
                    <a:pt x="696" y="20089"/>
                    <a:pt x="719" y="20119"/>
                  </a:cubicBezTo>
                  <a:cubicBezTo>
                    <a:pt x="742" y="20148"/>
                    <a:pt x="766" y="20148"/>
                    <a:pt x="766" y="20178"/>
                  </a:cubicBezTo>
                  <a:cubicBezTo>
                    <a:pt x="766" y="20178"/>
                    <a:pt x="766" y="20178"/>
                    <a:pt x="789" y="20207"/>
                  </a:cubicBezTo>
                  <a:cubicBezTo>
                    <a:pt x="812" y="20267"/>
                    <a:pt x="812" y="20296"/>
                    <a:pt x="835" y="20326"/>
                  </a:cubicBezTo>
                  <a:cubicBezTo>
                    <a:pt x="812" y="20504"/>
                    <a:pt x="742" y="20563"/>
                    <a:pt x="650" y="20622"/>
                  </a:cubicBezTo>
                  <a:close/>
                  <a:moveTo>
                    <a:pt x="20997" y="6133"/>
                  </a:moveTo>
                  <a:cubicBezTo>
                    <a:pt x="20974" y="6133"/>
                    <a:pt x="20927" y="6163"/>
                    <a:pt x="20904" y="6163"/>
                  </a:cubicBezTo>
                  <a:cubicBezTo>
                    <a:pt x="20881" y="6163"/>
                    <a:pt x="20858" y="6193"/>
                    <a:pt x="20834" y="6193"/>
                  </a:cubicBezTo>
                  <a:cubicBezTo>
                    <a:pt x="20742" y="6252"/>
                    <a:pt x="20649" y="6311"/>
                    <a:pt x="20556" y="6370"/>
                  </a:cubicBezTo>
                  <a:cubicBezTo>
                    <a:pt x="20556" y="6341"/>
                    <a:pt x="20579" y="6341"/>
                    <a:pt x="20579" y="6311"/>
                  </a:cubicBezTo>
                  <a:cubicBezTo>
                    <a:pt x="20626" y="6133"/>
                    <a:pt x="20602" y="5956"/>
                    <a:pt x="20510" y="5807"/>
                  </a:cubicBezTo>
                  <a:cubicBezTo>
                    <a:pt x="20463" y="5748"/>
                    <a:pt x="20417" y="5689"/>
                    <a:pt x="20347" y="5659"/>
                  </a:cubicBezTo>
                  <a:cubicBezTo>
                    <a:pt x="20324" y="5659"/>
                    <a:pt x="20324" y="5659"/>
                    <a:pt x="20301" y="5630"/>
                  </a:cubicBezTo>
                  <a:cubicBezTo>
                    <a:pt x="20138" y="5541"/>
                    <a:pt x="19953" y="5452"/>
                    <a:pt x="19790" y="5363"/>
                  </a:cubicBezTo>
                  <a:cubicBezTo>
                    <a:pt x="19651" y="5274"/>
                    <a:pt x="19512" y="5185"/>
                    <a:pt x="19373" y="5126"/>
                  </a:cubicBezTo>
                  <a:cubicBezTo>
                    <a:pt x="19187" y="5007"/>
                    <a:pt x="19002" y="4919"/>
                    <a:pt x="18793" y="4800"/>
                  </a:cubicBezTo>
                  <a:cubicBezTo>
                    <a:pt x="18282" y="4504"/>
                    <a:pt x="17749" y="4207"/>
                    <a:pt x="17238" y="3881"/>
                  </a:cubicBezTo>
                  <a:cubicBezTo>
                    <a:pt x="17006" y="3733"/>
                    <a:pt x="16774" y="3585"/>
                    <a:pt x="16542" y="3437"/>
                  </a:cubicBezTo>
                  <a:cubicBezTo>
                    <a:pt x="16403" y="3348"/>
                    <a:pt x="16287" y="3289"/>
                    <a:pt x="16148" y="3200"/>
                  </a:cubicBezTo>
                  <a:cubicBezTo>
                    <a:pt x="16032" y="3141"/>
                    <a:pt x="15893" y="3081"/>
                    <a:pt x="15753" y="3052"/>
                  </a:cubicBezTo>
                  <a:cubicBezTo>
                    <a:pt x="15730" y="3052"/>
                    <a:pt x="15730" y="3052"/>
                    <a:pt x="15707" y="3052"/>
                  </a:cubicBezTo>
                  <a:cubicBezTo>
                    <a:pt x="15661" y="3052"/>
                    <a:pt x="15614" y="3111"/>
                    <a:pt x="15591" y="3170"/>
                  </a:cubicBezTo>
                  <a:cubicBezTo>
                    <a:pt x="15568" y="3230"/>
                    <a:pt x="15591" y="3289"/>
                    <a:pt x="15614" y="3348"/>
                  </a:cubicBezTo>
                  <a:cubicBezTo>
                    <a:pt x="15707" y="3467"/>
                    <a:pt x="15800" y="3556"/>
                    <a:pt x="15893" y="3644"/>
                  </a:cubicBezTo>
                  <a:cubicBezTo>
                    <a:pt x="16009" y="3733"/>
                    <a:pt x="16101" y="3793"/>
                    <a:pt x="16217" y="3881"/>
                  </a:cubicBezTo>
                  <a:cubicBezTo>
                    <a:pt x="16426" y="4000"/>
                    <a:pt x="16612" y="4148"/>
                    <a:pt x="16821" y="4267"/>
                  </a:cubicBezTo>
                  <a:cubicBezTo>
                    <a:pt x="17029" y="4385"/>
                    <a:pt x="17215" y="4504"/>
                    <a:pt x="17424" y="4652"/>
                  </a:cubicBezTo>
                  <a:cubicBezTo>
                    <a:pt x="17633" y="4800"/>
                    <a:pt x="17865" y="4948"/>
                    <a:pt x="18073" y="5067"/>
                  </a:cubicBezTo>
                  <a:cubicBezTo>
                    <a:pt x="18213" y="5185"/>
                    <a:pt x="18352" y="5274"/>
                    <a:pt x="18514" y="5393"/>
                  </a:cubicBezTo>
                  <a:cubicBezTo>
                    <a:pt x="18607" y="5452"/>
                    <a:pt x="18723" y="5541"/>
                    <a:pt x="18816" y="5630"/>
                  </a:cubicBezTo>
                  <a:cubicBezTo>
                    <a:pt x="19002" y="5778"/>
                    <a:pt x="19187" y="5896"/>
                    <a:pt x="19350" y="6044"/>
                  </a:cubicBezTo>
                  <a:cubicBezTo>
                    <a:pt x="19535" y="6193"/>
                    <a:pt x="19721" y="6341"/>
                    <a:pt x="19883" y="6489"/>
                  </a:cubicBezTo>
                  <a:cubicBezTo>
                    <a:pt x="19883" y="6489"/>
                    <a:pt x="19883" y="6489"/>
                    <a:pt x="19883" y="6489"/>
                  </a:cubicBezTo>
                  <a:cubicBezTo>
                    <a:pt x="19930" y="6578"/>
                    <a:pt x="20022" y="6637"/>
                    <a:pt x="20138" y="6667"/>
                  </a:cubicBezTo>
                  <a:cubicBezTo>
                    <a:pt x="20092" y="6696"/>
                    <a:pt x="20046" y="6726"/>
                    <a:pt x="19999" y="6756"/>
                  </a:cubicBezTo>
                  <a:cubicBezTo>
                    <a:pt x="19930" y="6785"/>
                    <a:pt x="19860" y="6844"/>
                    <a:pt x="19790" y="6904"/>
                  </a:cubicBezTo>
                  <a:cubicBezTo>
                    <a:pt x="19767" y="6933"/>
                    <a:pt x="19721" y="6963"/>
                    <a:pt x="19698" y="6963"/>
                  </a:cubicBezTo>
                  <a:cubicBezTo>
                    <a:pt x="19651" y="6993"/>
                    <a:pt x="19605" y="7022"/>
                    <a:pt x="19558" y="7052"/>
                  </a:cubicBezTo>
                  <a:cubicBezTo>
                    <a:pt x="19535" y="7081"/>
                    <a:pt x="19489" y="7111"/>
                    <a:pt x="19466" y="7141"/>
                  </a:cubicBezTo>
                  <a:cubicBezTo>
                    <a:pt x="19466" y="7111"/>
                    <a:pt x="19442" y="7111"/>
                    <a:pt x="19442" y="7081"/>
                  </a:cubicBezTo>
                  <a:cubicBezTo>
                    <a:pt x="19396" y="7022"/>
                    <a:pt x="19350" y="6963"/>
                    <a:pt x="19280" y="6933"/>
                  </a:cubicBezTo>
                  <a:cubicBezTo>
                    <a:pt x="19234" y="6904"/>
                    <a:pt x="19164" y="6904"/>
                    <a:pt x="19118" y="6904"/>
                  </a:cubicBezTo>
                  <a:cubicBezTo>
                    <a:pt x="19002" y="6844"/>
                    <a:pt x="18886" y="6785"/>
                    <a:pt x="18770" y="6726"/>
                  </a:cubicBezTo>
                  <a:cubicBezTo>
                    <a:pt x="18607" y="6637"/>
                    <a:pt x="18445" y="6548"/>
                    <a:pt x="18305" y="6459"/>
                  </a:cubicBezTo>
                  <a:cubicBezTo>
                    <a:pt x="18027" y="6281"/>
                    <a:pt x="17749" y="6104"/>
                    <a:pt x="17470" y="5926"/>
                  </a:cubicBezTo>
                  <a:cubicBezTo>
                    <a:pt x="16960" y="5600"/>
                    <a:pt x="16449" y="5244"/>
                    <a:pt x="15939" y="4919"/>
                  </a:cubicBezTo>
                  <a:cubicBezTo>
                    <a:pt x="15707" y="4770"/>
                    <a:pt x="15475" y="4622"/>
                    <a:pt x="15266" y="4474"/>
                  </a:cubicBezTo>
                  <a:cubicBezTo>
                    <a:pt x="15220" y="4444"/>
                    <a:pt x="15150" y="4415"/>
                    <a:pt x="15104" y="4385"/>
                  </a:cubicBezTo>
                  <a:cubicBezTo>
                    <a:pt x="15034" y="4356"/>
                    <a:pt x="14965" y="4326"/>
                    <a:pt x="14895" y="4267"/>
                  </a:cubicBezTo>
                  <a:cubicBezTo>
                    <a:pt x="14872" y="4237"/>
                    <a:pt x="14825" y="4237"/>
                    <a:pt x="14802" y="4237"/>
                  </a:cubicBezTo>
                  <a:cubicBezTo>
                    <a:pt x="14779" y="4237"/>
                    <a:pt x="14756" y="4207"/>
                    <a:pt x="14733" y="4207"/>
                  </a:cubicBezTo>
                  <a:cubicBezTo>
                    <a:pt x="14663" y="4178"/>
                    <a:pt x="14593" y="4178"/>
                    <a:pt x="14524" y="4148"/>
                  </a:cubicBezTo>
                  <a:cubicBezTo>
                    <a:pt x="14640" y="4059"/>
                    <a:pt x="14779" y="3970"/>
                    <a:pt x="14895" y="3852"/>
                  </a:cubicBezTo>
                  <a:cubicBezTo>
                    <a:pt x="15057" y="3704"/>
                    <a:pt x="15220" y="3526"/>
                    <a:pt x="15405" y="3378"/>
                  </a:cubicBezTo>
                  <a:cubicBezTo>
                    <a:pt x="15568" y="3230"/>
                    <a:pt x="15753" y="3081"/>
                    <a:pt x="15916" y="2933"/>
                  </a:cubicBezTo>
                  <a:cubicBezTo>
                    <a:pt x="16032" y="2844"/>
                    <a:pt x="16171" y="2726"/>
                    <a:pt x="16310" y="2637"/>
                  </a:cubicBezTo>
                  <a:cubicBezTo>
                    <a:pt x="16449" y="2548"/>
                    <a:pt x="16589" y="2459"/>
                    <a:pt x="16728" y="2341"/>
                  </a:cubicBezTo>
                  <a:cubicBezTo>
                    <a:pt x="16937" y="2193"/>
                    <a:pt x="17122" y="2044"/>
                    <a:pt x="17308" y="1867"/>
                  </a:cubicBezTo>
                  <a:cubicBezTo>
                    <a:pt x="17401" y="1778"/>
                    <a:pt x="17470" y="1719"/>
                    <a:pt x="17563" y="1630"/>
                  </a:cubicBezTo>
                  <a:cubicBezTo>
                    <a:pt x="17609" y="1600"/>
                    <a:pt x="17656" y="1541"/>
                    <a:pt x="17702" y="1481"/>
                  </a:cubicBezTo>
                  <a:cubicBezTo>
                    <a:pt x="17841" y="1570"/>
                    <a:pt x="17981" y="1659"/>
                    <a:pt x="18120" y="1748"/>
                  </a:cubicBezTo>
                  <a:cubicBezTo>
                    <a:pt x="18213" y="1807"/>
                    <a:pt x="18306" y="1867"/>
                    <a:pt x="18398" y="1956"/>
                  </a:cubicBezTo>
                  <a:cubicBezTo>
                    <a:pt x="18468" y="2015"/>
                    <a:pt x="18538" y="2074"/>
                    <a:pt x="18607" y="2133"/>
                  </a:cubicBezTo>
                  <a:cubicBezTo>
                    <a:pt x="18677" y="2193"/>
                    <a:pt x="18746" y="2252"/>
                    <a:pt x="18816" y="2311"/>
                  </a:cubicBezTo>
                  <a:cubicBezTo>
                    <a:pt x="18909" y="2400"/>
                    <a:pt x="18978" y="2489"/>
                    <a:pt x="19071" y="2548"/>
                  </a:cubicBezTo>
                  <a:cubicBezTo>
                    <a:pt x="19094" y="2578"/>
                    <a:pt x="19118" y="2607"/>
                    <a:pt x="19141" y="2637"/>
                  </a:cubicBezTo>
                  <a:cubicBezTo>
                    <a:pt x="19164" y="2667"/>
                    <a:pt x="19164" y="2667"/>
                    <a:pt x="19187" y="2696"/>
                  </a:cubicBezTo>
                  <a:cubicBezTo>
                    <a:pt x="19210" y="2756"/>
                    <a:pt x="19234" y="2815"/>
                    <a:pt x="19257" y="2874"/>
                  </a:cubicBezTo>
                  <a:cubicBezTo>
                    <a:pt x="19303" y="2933"/>
                    <a:pt x="19350" y="2963"/>
                    <a:pt x="19396" y="2993"/>
                  </a:cubicBezTo>
                  <a:cubicBezTo>
                    <a:pt x="19535" y="3230"/>
                    <a:pt x="19698" y="3496"/>
                    <a:pt x="19837" y="3733"/>
                  </a:cubicBezTo>
                  <a:cubicBezTo>
                    <a:pt x="19790" y="3704"/>
                    <a:pt x="19744" y="3674"/>
                    <a:pt x="19698" y="3674"/>
                  </a:cubicBezTo>
                  <a:cubicBezTo>
                    <a:pt x="19605" y="3615"/>
                    <a:pt x="19489" y="3556"/>
                    <a:pt x="19396" y="3496"/>
                  </a:cubicBezTo>
                  <a:cubicBezTo>
                    <a:pt x="19118" y="3348"/>
                    <a:pt x="18839" y="3170"/>
                    <a:pt x="18561" y="3022"/>
                  </a:cubicBezTo>
                  <a:cubicBezTo>
                    <a:pt x="18329" y="2904"/>
                    <a:pt x="18097" y="2756"/>
                    <a:pt x="17888" y="2637"/>
                  </a:cubicBezTo>
                  <a:cubicBezTo>
                    <a:pt x="17749" y="2578"/>
                    <a:pt x="17609" y="2489"/>
                    <a:pt x="17470" y="2430"/>
                  </a:cubicBezTo>
                  <a:cubicBezTo>
                    <a:pt x="17331" y="2370"/>
                    <a:pt x="17192" y="2311"/>
                    <a:pt x="17053" y="2311"/>
                  </a:cubicBezTo>
                  <a:cubicBezTo>
                    <a:pt x="17053" y="2311"/>
                    <a:pt x="17029" y="2311"/>
                    <a:pt x="17029" y="2311"/>
                  </a:cubicBezTo>
                  <a:cubicBezTo>
                    <a:pt x="16983" y="2311"/>
                    <a:pt x="16937" y="2370"/>
                    <a:pt x="16937" y="2400"/>
                  </a:cubicBezTo>
                  <a:cubicBezTo>
                    <a:pt x="16913" y="2459"/>
                    <a:pt x="16937" y="2548"/>
                    <a:pt x="16983" y="2578"/>
                  </a:cubicBezTo>
                  <a:cubicBezTo>
                    <a:pt x="17145" y="2726"/>
                    <a:pt x="17308" y="2815"/>
                    <a:pt x="17493" y="2904"/>
                  </a:cubicBezTo>
                  <a:cubicBezTo>
                    <a:pt x="17633" y="2963"/>
                    <a:pt x="17772" y="3052"/>
                    <a:pt x="17888" y="3111"/>
                  </a:cubicBezTo>
                  <a:cubicBezTo>
                    <a:pt x="18027" y="3200"/>
                    <a:pt x="18189" y="3259"/>
                    <a:pt x="18329" y="3348"/>
                  </a:cubicBezTo>
                  <a:cubicBezTo>
                    <a:pt x="18491" y="3437"/>
                    <a:pt x="18654" y="3556"/>
                    <a:pt x="18816" y="3644"/>
                  </a:cubicBezTo>
                  <a:cubicBezTo>
                    <a:pt x="18932" y="3733"/>
                    <a:pt x="19025" y="3793"/>
                    <a:pt x="19141" y="3881"/>
                  </a:cubicBezTo>
                  <a:cubicBezTo>
                    <a:pt x="19210" y="3941"/>
                    <a:pt x="19303" y="4000"/>
                    <a:pt x="19373" y="4059"/>
                  </a:cubicBezTo>
                  <a:cubicBezTo>
                    <a:pt x="19489" y="4148"/>
                    <a:pt x="19605" y="4267"/>
                    <a:pt x="19721" y="4356"/>
                  </a:cubicBezTo>
                  <a:cubicBezTo>
                    <a:pt x="19744" y="4356"/>
                    <a:pt x="19744" y="4385"/>
                    <a:pt x="19767" y="4385"/>
                  </a:cubicBezTo>
                  <a:cubicBezTo>
                    <a:pt x="19790" y="4415"/>
                    <a:pt x="19814" y="4444"/>
                    <a:pt x="19860" y="4474"/>
                  </a:cubicBezTo>
                  <a:cubicBezTo>
                    <a:pt x="19883" y="4504"/>
                    <a:pt x="19906" y="4533"/>
                    <a:pt x="19930" y="4533"/>
                  </a:cubicBezTo>
                  <a:cubicBezTo>
                    <a:pt x="19953" y="4593"/>
                    <a:pt x="19976" y="4652"/>
                    <a:pt x="19999" y="4681"/>
                  </a:cubicBezTo>
                  <a:cubicBezTo>
                    <a:pt x="20046" y="4741"/>
                    <a:pt x="20092" y="4800"/>
                    <a:pt x="20162" y="4830"/>
                  </a:cubicBezTo>
                  <a:cubicBezTo>
                    <a:pt x="20254" y="4859"/>
                    <a:pt x="20347" y="4859"/>
                    <a:pt x="20440" y="4830"/>
                  </a:cubicBezTo>
                  <a:cubicBezTo>
                    <a:pt x="20463" y="4919"/>
                    <a:pt x="20510" y="4978"/>
                    <a:pt x="20533" y="5067"/>
                  </a:cubicBezTo>
                  <a:cubicBezTo>
                    <a:pt x="20579" y="5156"/>
                    <a:pt x="20626" y="5274"/>
                    <a:pt x="20672" y="5363"/>
                  </a:cubicBezTo>
                  <a:cubicBezTo>
                    <a:pt x="20718" y="5452"/>
                    <a:pt x="20765" y="5541"/>
                    <a:pt x="20811" y="5630"/>
                  </a:cubicBezTo>
                  <a:cubicBezTo>
                    <a:pt x="20834" y="5659"/>
                    <a:pt x="20858" y="5689"/>
                    <a:pt x="20881" y="5748"/>
                  </a:cubicBezTo>
                  <a:cubicBezTo>
                    <a:pt x="20904" y="5778"/>
                    <a:pt x="20927" y="5837"/>
                    <a:pt x="20974" y="5867"/>
                  </a:cubicBezTo>
                  <a:cubicBezTo>
                    <a:pt x="20997" y="5896"/>
                    <a:pt x="21020" y="5926"/>
                    <a:pt x="21066" y="5956"/>
                  </a:cubicBezTo>
                  <a:cubicBezTo>
                    <a:pt x="21090" y="5985"/>
                    <a:pt x="21113" y="6015"/>
                    <a:pt x="21136" y="6044"/>
                  </a:cubicBezTo>
                  <a:cubicBezTo>
                    <a:pt x="21136" y="6044"/>
                    <a:pt x="21159" y="6074"/>
                    <a:pt x="21159" y="6104"/>
                  </a:cubicBezTo>
                  <a:cubicBezTo>
                    <a:pt x="21159" y="6104"/>
                    <a:pt x="21159" y="6104"/>
                    <a:pt x="21159" y="6104"/>
                  </a:cubicBezTo>
                  <a:cubicBezTo>
                    <a:pt x="21066" y="6104"/>
                    <a:pt x="21043" y="6133"/>
                    <a:pt x="20997" y="6133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1DD78976-A72E-4AD8-8DC3-C15BA46FADB3}"/>
                </a:ext>
              </a:extLst>
            </p:cNvPr>
            <p:cNvSpPr/>
            <p:nvPr/>
          </p:nvSpPr>
          <p:spPr>
            <a:xfrm>
              <a:off x="1904999" y="939800"/>
              <a:ext cx="754381" cy="704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7" extrusionOk="0">
                  <a:moveTo>
                    <a:pt x="14945" y="444"/>
                  </a:moveTo>
                  <a:cubicBezTo>
                    <a:pt x="14873" y="483"/>
                    <a:pt x="14800" y="522"/>
                    <a:pt x="14727" y="600"/>
                  </a:cubicBezTo>
                  <a:cubicBezTo>
                    <a:pt x="14582" y="678"/>
                    <a:pt x="14436" y="755"/>
                    <a:pt x="14255" y="833"/>
                  </a:cubicBezTo>
                  <a:cubicBezTo>
                    <a:pt x="14109" y="911"/>
                    <a:pt x="13927" y="989"/>
                    <a:pt x="13782" y="1106"/>
                  </a:cubicBezTo>
                  <a:cubicBezTo>
                    <a:pt x="13636" y="1183"/>
                    <a:pt x="13491" y="1300"/>
                    <a:pt x="13345" y="1378"/>
                  </a:cubicBezTo>
                  <a:cubicBezTo>
                    <a:pt x="13164" y="1495"/>
                    <a:pt x="13018" y="1573"/>
                    <a:pt x="12836" y="1689"/>
                  </a:cubicBezTo>
                  <a:cubicBezTo>
                    <a:pt x="12691" y="1806"/>
                    <a:pt x="12545" y="1884"/>
                    <a:pt x="12364" y="2001"/>
                  </a:cubicBezTo>
                  <a:cubicBezTo>
                    <a:pt x="12218" y="2118"/>
                    <a:pt x="12073" y="2195"/>
                    <a:pt x="11927" y="2312"/>
                  </a:cubicBezTo>
                  <a:cubicBezTo>
                    <a:pt x="11782" y="2429"/>
                    <a:pt x="11636" y="2507"/>
                    <a:pt x="11491" y="2623"/>
                  </a:cubicBezTo>
                  <a:cubicBezTo>
                    <a:pt x="11345" y="2740"/>
                    <a:pt x="11200" y="2857"/>
                    <a:pt x="11055" y="2974"/>
                  </a:cubicBezTo>
                  <a:cubicBezTo>
                    <a:pt x="10909" y="3091"/>
                    <a:pt x="10764" y="3207"/>
                    <a:pt x="10655" y="3285"/>
                  </a:cubicBezTo>
                  <a:cubicBezTo>
                    <a:pt x="10509" y="3402"/>
                    <a:pt x="10364" y="3519"/>
                    <a:pt x="10218" y="3596"/>
                  </a:cubicBezTo>
                  <a:cubicBezTo>
                    <a:pt x="10073" y="3713"/>
                    <a:pt x="9927" y="3830"/>
                    <a:pt x="9782" y="3947"/>
                  </a:cubicBezTo>
                  <a:cubicBezTo>
                    <a:pt x="9745" y="3986"/>
                    <a:pt x="9709" y="4025"/>
                    <a:pt x="9673" y="4025"/>
                  </a:cubicBezTo>
                  <a:cubicBezTo>
                    <a:pt x="9564" y="4102"/>
                    <a:pt x="9455" y="4180"/>
                    <a:pt x="9345" y="4258"/>
                  </a:cubicBezTo>
                  <a:cubicBezTo>
                    <a:pt x="9200" y="4375"/>
                    <a:pt x="9018" y="4453"/>
                    <a:pt x="8873" y="4569"/>
                  </a:cubicBezTo>
                  <a:cubicBezTo>
                    <a:pt x="8655" y="4725"/>
                    <a:pt x="8436" y="4842"/>
                    <a:pt x="8218" y="4998"/>
                  </a:cubicBezTo>
                  <a:cubicBezTo>
                    <a:pt x="7964" y="4920"/>
                    <a:pt x="7745" y="4881"/>
                    <a:pt x="7491" y="4881"/>
                  </a:cubicBezTo>
                  <a:cubicBezTo>
                    <a:pt x="7491" y="4881"/>
                    <a:pt x="7455" y="4881"/>
                    <a:pt x="7455" y="4881"/>
                  </a:cubicBezTo>
                  <a:cubicBezTo>
                    <a:pt x="7382" y="4881"/>
                    <a:pt x="7309" y="4959"/>
                    <a:pt x="7273" y="5075"/>
                  </a:cubicBezTo>
                  <a:cubicBezTo>
                    <a:pt x="7273" y="5192"/>
                    <a:pt x="7309" y="5231"/>
                    <a:pt x="7382" y="5270"/>
                  </a:cubicBezTo>
                  <a:cubicBezTo>
                    <a:pt x="7455" y="5309"/>
                    <a:pt x="7527" y="5348"/>
                    <a:pt x="7600" y="5387"/>
                  </a:cubicBezTo>
                  <a:cubicBezTo>
                    <a:pt x="7564" y="5426"/>
                    <a:pt x="7527" y="5426"/>
                    <a:pt x="7455" y="5465"/>
                  </a:cubicBezTo>
                  <a:cubicBezTo>
                    <a:pt x="7382" y="5503"/>
                    <a:pt x="7309" y="5542"/>
                    <a:pt x="7273" y="5581"/>
                  </a:cubicBezTo>
                  <a:cubicBezTo>
                    <a:pt x="7200" y="5659"/>
                    <a:pt x="7091" y="5698"/>
                    <a:pt x="7018" y="5776"/>
                  </a:cubicBezTo>
                  <a:cubicBezTo>
                    <a:pt x="6873" y="5893"/>
                    <a:pt x="6727" y="5971"/>
                    <a:pt x="6582" y="6087"/>
                  </a:cubicBezTo>
                  <a:cubicBezTo>
                    <a:pt x="6436" y="6204"/>
                    <a:pt x="6255" y="6321"/>
                    <a:pt x="6109" y="6438"/>
                  </a:cubicBezTo>
                  <a:cubicBezTo>
                    <a:pt x="6000" y="6515"/>
                    <a:pt x="5927" y="6593"/>
                    <a:pt x="5818" y="6671"/>
                  </a:cubicBezTo>
                  <a:cubicBezTo>
                    <a:pt x="5564" y="6866"/>
                    <a:pt x="5309" y="7021"/>
                    <a:pt x="5055" y="7216"/>
                  </a:cubicBezTo>
                  <a:cubicBezTo>
                    <a:pt x="4909" y="7294"/>
                    <a:pt x="4764" y="7411"/>
                    <a:pt x="4618" y="7488"/>
                  </a:cubicBezTo>
                  <a:cubicBezTo>
                    <a:pt x="4473" y="7566"/>
                    <a:pt x="4327" y="7644"/>
                    <a:pt x="4182" y="7722"/>
                  </a:cubicBezTo>
                  <a:cubicBezTo>
                    <a:pt x="3855" y="7916"/>
                    <a:pt x="3527" y="8072"/>
                    <a:pt x="3200" y="8267"/>
                  </a:cubicBezTo>
                  <a:cubicBezTo>
                    <a:pt x="3018" y="8345"/>
                    <a:pt x="2873" y="8461"/>
                    <a:pt x="2691" y="8539"/>
                  </a:cubicBezTo>
                  <a:cubicBezTo>
                    <a:pt x="2509" y="8656"/>
                    <a:pt x="2364" y="8734"/>
                    <a:pt x="2182" y="8851"/>
                  </a:cubicBezTo>
                  <a:cubicBezTo>
                    <a:pt x="2036" y="8967"/>
                    <a:pt x="1855" y="9045"/>
                    <a:pt x="1709" y="9162"/>
                  </a:cubicBezTo>
                  <a:cubicBezTo>
                    <a:pt x="1564" y="9279"/>
                    <a:pt x="1382" y="9395"/>
                    <a:pt x="1236" y="9551"/>
                  </a:cubicBezTo>
                  <a:cubicBezTo>
                    <a:pt x="1164" y="9629"/>
                    <a:pt x="1091" y="9668"/>
                    <a:pt x="1018" y="9746"/>
                  </a:cubicBezTo>
                  <a:cubicBezTo>
                    <a:pt x="945" y="9785"/>
                    <a:pt x="873" y="9862"/>
                    <a:pt x="836" y="9940"/>
                  </a:cubicBezTo>
                  <a:cubicBezTo>
                    <a:pt x="764" y="10018"/>
                    <a:pt x="727" y="10057"/>
                    <a:pt x="655" y="10135"/>
                  </a:cubicBezTo>
                  <a:cubicBezTo>
                    <a:pt x="655" y="10135"/>
                    <a:pt x="655" y="10135"/>
                    <a:pt x="618" y="10174"/>
                  </a:cubicBezTo>
                  <a:cubicBezTo>
                    <a:pt x="545" y="10213"/>
                    <a:pt x="473" y="10252"/>
                    <a:pt x="400" y="10291"/>
                  </a:cubicBezTo>
                  <a:cubicBezTo>
                    <a:pt x="364" y="10329"/>
                    <a:pt x="327" y="10329"/>
                    <a:pt x="255" y="10368"/>
                  </a:cubicBezTo>
                  <a:cubicBezTo>
                    <a:pt x="182" y="10407"/>
                    <a:pt x="109" y="10446"/>
                    <a:pt x="36" y="10524"/>
                  </a:cubicBezTo>
                  <a:cubicBezTo>
                    <a:pt x="0" y="10563"/>
                    <a:pt x="0" y="10602"/>
                    <a:pt x="0" y="10641"/>
                  </a:cubicBezTo>
                  <a:cubicBezTo>
                    <a:pt x="0" y="10680"/>
                    <a:pt x="0" y="10719"/>
                    <a:pt x="36" y="10758"/>
                  </a:cubicBezTo>
                  <a:cubicBezTo>
                    <a:pt x="73" y="10796"/>
                    <a:pt x="109" y="10874"/>
                    <a:pt x="182" y="10874"/>
                  </a:cubicBezTo>
                  <a:cubicBezTo>
                    <a:pt x="218" y="10874"/>
                    <a:pt x="218" y="10874"/>
                    <a:pt x="255" y="10913"/>
                  </a:cubicBezTo>
                  <a:cubicBezTo>
                    <a:pt x="255" y="10991"/>
                    <a:pt x="255" y="11069"/>
                    <a:pt x="255" y="11147"/>
                  </a:cubicBezTo>
                  <a:cubicBezTo>
                    <a:pt x="255" y="11458"/>
                    <a:pt x="291" y="11731"/>
                    <a:pt x="291" y="12042"/>
                  </a:cubicBezTo>
                  <a:cubicBezTo>
                    <a:pt x="291" y="12314"/>
                    <a:pt x="327" y="12626"/>
                    <a:pt x="327" y="12898"/>
                  </a:cubicBezTo>
                  <a:cubicBezTo>
                    <a:pt x="364" y="13482"/>
                    <a:pt x="400" y="14027"/>
                    <a:pt x="436" y="14611"/>
                  </a:cubicBezTo>
                  <a:cubicBezTo>
                    <a:pt x="436" y="14688"/>
                    <a:pt x="436" y="14727"/>
                    <a:pt x="436" y="14805"/>
                  </a:cubicBezTo>
                  <a:cubicBezTo>
                    <a:pt x="436" y="15000"/>
                    <a:pt x="436" y="15194"/>
                    <a:pt x="436" y="15428"/>
                  </a:cubicBezTo>
                  <a:cubicBezTo>
                    <a:pt x="436" y="15467"/>
                    <a:pt x="436" y="15467"/>
                    <a:pt x="436" y="15506"/>
                  </a:cubicBezTo>
                  <a:cubicBezTo>
                    <a:pt x="400" y="15545"/>
                    <a:pt x="364" y="15545"/>
                    <a:pt x="327" y="15622"/>
                  </a:cubicBezTo>
                  <a:cubicBezTo>
                    <a:pt x="291" y="15700"/>
                    <a:pt x="327" y="15817"/>
                    <a:pt x="400" y="15856"/>
                  </a:cubicBezTo>
                  <a:cubicBezTo>
                    <a:pt x="400" y="15856"/>
                    <a:pt x="400" y="15856"/>
                    <a:pt x="400" y="15856"/>
                  </a:cubicBezTo>
                  <a:cubicBezTo>
                    <a:pt x="400" y="16323"/>
                    <a:pt x="364" y="16790"/>
                    <a:pt x="364" y="17257"/>
                  </a:cubicBezTo>
                  <a:cubicBezTo>
                    <a:pt x="364" y="17607"/>
                    <a:pt x="327" y="17958"/>
                    <a:pt x="327" y="18308"/>
                  </a:cubicBezTo>
                  <a:cubicBezTo>
                    <a:pt x="291" y="18697"/>
                    <a:pt x="291" y="19047"/>
                    <a:pt x="255" y="19436"/>
                  </a:cubicBezTo>
                  <a:cubicBezTo>
                    <a:pt x="218" y="19942"/>
                    <a:pt x="218" y="20409"/>
                    <a:pt x="182" y="20915"/>
                  </a:cubicBezTo>
                  <a:cubicBezTo>
                    <a:pt x="145" y="20915"/>
                    <a:pt x="145" y="20954"/>
                    <a:pt x="109" y="20954"/>
                  </a:cubicBezTo>
                  <a:cubicBezTo>
                    <a:pt x="109" y="20993"/>
                    <a:pt x="109" y="21032"/>
                    <a:pt x="145" y="21110"/>
                  </a:cubicBezTo>
                  <a:cubicBezTo>
                    <a:pt x="145" y="21149"/>
                    <a:pt x="145" y="21149"/>
                    <a:pt x="145" y="21188"/>
                  </a:cubicBezTo>
                  <a:cubicBezTo>
                    <a:pt x="145" y="21227"/>
                    <a:pt x="145" y="21266"/>
                    <a:pt x="109" y="21305"/>
                  </a:cubicBezTo>
                  <a:cubicBezTo>
                    <a:pt x="109" y="21382"/>
                    <a:pt x="109" y="21460"/>
                    <a:pt x="73" y="21499"/>
                  </a:cubicBezTo>
                  <a:cubicBezTo>
                    <a:pt x="73" y="21499"/>
                    <a:pt x="73" y="21499"/>
                    <a:pt x="73" y="21499"/>
                  </a:cubicBezTo>
                  <a:cubicBezTo>
                    <a:pt x="145" y="21577"/>
                    <a:pt x="255" y="21577"/>
                    <a:pt x="364" y="21577"/>
                  </a:cubicBezTo>
                  <a:cubicBezTo>
                    <a:pt x="400" y="21577"/>
                    <a:pt x="436" y="21538"/>
                    <a:pt x="473" y="21538"/>
                  </a:cubicBezTo>
                  <a:cubicBezTo>
                    <a:pt x="509" y="21538"/>
                    <a:pt x="545" y="21499"/>
                    <a:pt x="618" y="21499"/>
                  </a:cubicBezTo>
                  <a:cubicBezTo>
                    <a:pt x="727" y="21460"/>
                    <a:pt x="800" y="21382"/>
                    <a:pt x="873" y="21343"/>
                  </a:cubicBezTo>
                  <a:cubicBezTo>
                    <a:pt x="945" y="21305"/>
                    <a:pt x="1018" y="21266"/>
                    <a:pt x="1091" y="21227"/>
                  </a:cubicBezTo>
                  <a:cubicBezTo>
                    <a:pt x="1164" y="21188"/>
                    <a:pt x="1236" y="21149"/>
                    <a:pt x="1309" y="21110"/>
                  </a:cubicBezTo>
                  <a:cubicBezTo>
                    <a:pt x="1382" y="21071"/>
                    <a:pt x="1491" y="21032"/>
                    <a:pt x="1564" y="20954"/>
                  </a:cubicBezTo>
                  <a:cubicBezTo>
                    <a:pt x="1673" y="20876"/>
                    <a:pt x="1782" y="20838"/>
                    <a:pt x="1891" y="20760"/>
                  </a:cubicBezTo>
                  <a:cubicBezTo>
                    <a:pt x="2000" y="20682"/>
                    <a:pt x="2073" y="20643"/>
                    <a:pt x="2145" y="20565"/>
                  </a:cubicBezTo>
                  <a:cubicBezTo>
                    <a:pt x="2218" y="20487"/>
                    <a:pt x="2327" y="20448"/>
                    <a:pt x="2400" y="20371"/>
                  </a:cubicBezTo>
                  <a:cubicBezTo>
                    <a:pt x="2473" y="20332"/>
                    <a:pt x="2545" y="20254"/>
                    <a:pt x="2618" y="20215"/>
                  </a:cubicBezTo>
                  <a:cubicBezTo>
                    <a:pt x="2727" y="20137"/>
                    <a:pt x="2836" y="20059"/>
                    <a:pt x="2945" y="20020"/>
                  </a:cubicBezTo>
                  <a:cubicBezTo>
                    <a:pt x="3018" y="19942"/>
                    <a:pt x="3127" y="19903"/>
                    <a:pt x="3200" y="19826"/>
                  </a:cubicBezTo>
                  <a:cubicBezTo>
                    <a:pt x="3273" y="19787"/>
                    <a:pt x="3382" y="19748"/>
                    <a:pt x="3418" y="19670"/>
                  </a:cubicBezTo>
                  <a:cubicBezTo>
                    <a:pt x="3782" y="19475"/>
                    <a:pt x="4109" y="19242"/>
                    <a:pt x="4473" y="19008"/>
                  </a:cubicBezTo>
                  <a:cubicBezTo>
                    <a:pt x="4582" y="18931"/>
                    <a:pt x="4727" y="18853"/>
                    <a:pt x="4836" y="18775"/>
                  </a:cubicBezTo>
                  <a:cubicBezTo>
                    <a:pt x="4945" y="18697"/>
                    <a:pt x="5055" y="18619"/>
                    <a:pt x="5164" y="18541"/>
                  </a:cubicBezTo>
                  <a:cubicBezTo>
                    <a:pt x="5200" y="18502"/>
                    <a:pt x="5273" y="18463"/>
                    <a:pt x="5309" y="18425"/>
                  </a:cubicBezTo>
                  <a:cubicBezTo>
                    <a:pt x="5309" y="18425"/>
                    <a:pt x="5309" y="18425"/>
                    <a:pt x="5345" y="18425"/>
                  </a:cubicBezTo>
                  <a:cubicBezTo>
                    <a:pt x="5527" y="18308"/>
                    <a:pt x="5745" y="18191"/>
                    <a:pt x="5927" y="18074"/>
                  </a:cubicBezTo>
                  <a:cubicBezTo>
                    <a:pt x="6145" y="17958"/>
                    <a:pt x="6327" y="17841"/>
                    <a:pt x="6545" y="17724"/>
                  </a:cubicBezTo>
                  <a:cubicBezTo>
                    <a:pt x="6764" y="17607"/>
                    <a:pt x="6982" y="17491"/>
                    <a:pt x="7200" y="17335"/>
                  </a:cubicBezTo>
                  <a:cubicBezTo>
                    <a:pt x="7309" y="17257"/>
                    <a:pt x="7418" y="17179"/>
                    <a:pt x="7527" y="17101"/>
                  </a:cubicBezTo>
                  <a:cubicBezTo>
                    <a:pt x="7636" y="17023"/>
                    <a:pt x="7709" y="16946"/>
                    <a:pt x="7818" y="16868"/>
                  </a:cubicBezTo>
                  <a:cubicBezTo>
                    <a:pt x="8036" y="16712"/>
                    <a:pt x="8255" y="16556"/>
                    <a:pt x="8473" y="16362"/>
                  </a:cubicBezTo>
                  <a:cubicBezTo>
                    <a:pt x="8509" y="16362"/>
                    <a:pt x="8509" y="16323"/>
                    <a:pt x="8509" y="16323"/>
                  </a:cubicBezTo>
                  <a:cubicBezTo>
                    <a:pt x="8509" y="16323"/>
                    <a:pt x="8509" y="16323"/>
                    <a:pt x="8509" y="16323"/>
                  </a:cubicBezTo>
                  <a:cubicBezTo>
                    <a:pt x="8545" y="16284"/>
                    <a:pt x="8582" y="16284"/>
                    <a:pt x="8655" y="16245"/>
                  </a:cubicBezTo>
                  <a:cubicBezTo>
                    <a:pt x="8764" y="16167"/>
                    <a:pt x="8836" y="16128"/>
                    <a:pt x="8945" y="16051"/>
                  </a:cubicBezTo>
                  <a:cubicBezTo>
                    <a:pt x="9018" y="16012"/>
                    <a:pt x="9127" y="15934"/>
                    <a:pt x="9200" y="15895"/>
                  </a:cubicBezTo>
                  <a:cubicBezTo>
                    <a:pt x="9345" y="15817"/>
                    <a:pt x="9455" y="15739"/>
                    <a:pt x="9600" y="15622"/>
                  </a:cubicBezTo>
                  <a:cubicBezTo>
                    <a:pt x="9709" y="15545"/>
                    <a:pt x="9818" y="15467"/>
                    <a:pt x="9927" y="15428"/>
                  </a:cubicBezTo>
                  <a:cubicBezTo>
                    <a:pt x="9964" y="15389"/>
                    <a:pt x="10000" y="15389"/>
                    <a:pt x="10036" y="15350"/>
                  </a:cubicBezTo>
                  <a:cubicBezTo>
                    <a:pt x="10109" y="15389"/>
                    <a:pt x="10145" y="15389"/>
                    <a:pt x="10218" y="15428"/>
                  </a:cubicBezTo>
                  <a:cubicBezTo>
                    <a:pt x="10509" y="15467"/>
                    <a:pt x="10764" y="15272"/>
                    <a:pt x="10873" y="15000"/>
                  </a:cubicBezTo>
                  <a:cubicBezTo>
                    <a:pt x="10909" y="14961"/>
                    <a:pt x="10909" y="14883"/>
                    <a:pt x="10909" y="14844"/>
                  </a:cubicBezTo>
                  <a:cubicBezTo>
                    <a:pt x="11091" y="14727"/>
                    <a:pt x="11273" y="14611"/>
                    <a:pt x="11418" y="14494"/>
                  </a:cubicBezTo>
                  <a:cubicBezTo>
                    <a:pt x="11636" y="14377"/>
                    <a:pt x="11818" y="14221"/>
                    <a:pt x="12036" y="14066"/>
                  </a:cubicBezTo>
                  <a:cubicBezTo>
                    <a:pt x="12291" y="13910"/>
                    <a:pt x="12545" y="13754"/>
                    <a:pt x="12800" y="13599"/>
                  </a:cubicBezTo>
                  <a:cubicBezTo>
                    <a:pt x="13018" y="13482"/>
                    <a:pt x="13236" y="13326"/>
                    <a:pt x="13418" y="13209"/>
                  </a:cubicBezTo>
                  <a:cubicBezTo>
                    <a:pt x="13636" y="13093"/>
                    <a:pt x="13855" y="12937"/>
                    <a:pt x="14073" y="12820"/>
                  </a:cubicBezTo>
                  <a:cubicBezTo>
                    <a:pt x="14509" y="12587"/>
                    <a:pt x="14909" y="12314"/>
                    <a:pt x="15309" y="12042"/>
                  </a:cubicBezTo>
                  <a:cubicBezTo>
                    <a:pt x="15527" y="11886"/>
                    <a:pt x="15782" y="11731"/>
                    <a:pt x="16000" y="11575"/>
                  </a:cubicBezTo>
                  <a:cubicBezTo>
                    <a:pt x="16036" y="11575"/>
                    <a:pt x="16036" y="11536"/>
                    <a:pt x="16073" y="11536"/>
                  </a:cubicBezTo>
                  <a:cubicBezTo>
                    <a:pt x="16109" y="11536"/>
                    <a:pt x="16145" y="11575"/>
                    <a:pt x="16182" y="11575"/>
                  </a:cubicBezTo>
                  <a:cubicBezTo>
                    <a:pt x="16473" y="11614"/>
                    <a:pt x="16727" y="11419"/>
                    <a:pt x="16836" y="11147"/>
                  </a:cubicBezTo>
                  <a:cubicBezTo>
                    <a:pt x="16873" y="11069"/>
                    <a:pt x="16873" y="11030"/>
                    <a:pt x="16873" y="10952"/>
                  </a:cubicBezTo>
                  <a:cubicBezTo>
                    <a:pt x="17127" y="10758"/>
                    <a:pt x="17418" y="10563"/>
                    <a:pt x="17673" y="10368"/>
                  </a:cubicBezTo>
                  <a:cubicBezTo>
                    <a:pt x="17891" y="10252"/>
                    <a:pt x="18073" y="10135"/>
                    <a:pt x="18291" y="10018"/>
                  </a:cubicBezTo>
                  <a:cubicBezTo>
                    <a:pt x="18509" y="9901"/>
                    <a:pt x="18727" y="9785"/>
                    <a:pt x="18945" y="9668"/>
                  </a:cubicBezTo>
                  <a:cubicBezTo>
                    <a:pt x="19164" y="9551"/>
                    <a:pt x="19345" y="9434"/>
                    <a:pt x="19564" y="9318"/>
                  </a:cubicBezTo>
                  <a:cubicBezTo>
                    <a:pt x="19600" y="9279"/>
                    <a:pt x="19673" y="9279"/>
                    <a:pt x="19709" y="9240"/>
                  </a:cubicBezTo>
                  <a:cubicBezTo>
                    <a:pt x="19709" y="9201"/>
                    <a:pt x="19745" y="9162"/>
                    <a:pt x="19745" y="9123"/>
                  </a:cubicBezTo>
                  <a:cubicBezTo>
                    <a:pt x="19818" y="9084"/>
                    <a:pt x="19891" y="9045"/>
                    <a:pt x="19964" y="9006"/>
                  </a:cubicBezTo>
                  <a:cubicBezTo>
                    <a:pt x="19964" y="9006"/>
                    <a:pt x="20000" y="8967"/>
                    <a:pt x="20000" y="8967"/>
                  </a:cubicBezTo>
                  <a:cubicBezTo>
                    <a:pt x="20036" y="8967"/>
                    <a:pt x="20073" y="8967"/>
                    <a:pt x="20073" y="9006"/>
                  </a:cubicBezTo>
                  <a:cubicBezTo>
                    <a:pt x="20364" y="9045"/>
                    <a:pt x="20655" y="8851"/>
                    <a:pt x="20727" y="8539"/>
                  </a:cubicBezTo>
                  <a:cubicBezTo>
                    <a:pt x="20764" y="8500"/>
                    <a:pt x="20836" y="8461"/>
                    <a:pt x="20873" y="8461"/>
                  </a:cubicBezTo>
                  <a:cubicBezTo>
                    <a:pt x="20945" y="8422"/>
                    <a:pt x="21018" y="8383"/>
                    <a:pt x="21091" y="8306"/>
                  </a:cubicBezTo>
                  <a:cubicBezTo>
                    <a:pt x="21127" y="8267"/>
                    <a:pt x="21164" y="8228"/>
                    <a:pt x="21200" y="8228"/>
                  </a:cubicBezTo>
                  <a:cubicBezTo>
                    <a:pt x="21236" y="8189"/>
                    <a:pt x="21273" y="8150"/>
                    <a:pt x="21309" y="8111"/>
                  </a:cubicBezTo>
                  <a:cubicBezTo>
                    <a:pt x="21345" y="8072"/>
                    <a:pt x="21345" y="8072"/>
                    <a:pt x="21382" y="8033"/>
                  </a:cubicBezTo>
                  <a:cubicBezTo>
                    <a:pt x="21418" y="7994"/>
                    <a:pt x="21455" y="7994"/>
                    <a:pt x="21491" y="7955"/>
                  </a:cubicBezTo>
                  <a:cubicBezTo>
                    <a:pt x="21491" y="7955"/>
                    <a:pt x="21491" y="7955"/>
                    <a:pt x="21491" y="7955"/>
                  </a:cubicBezTo>
                  <a:cubicBezTo>
                    <a:pt x="21491" y="7955"/>
                    <a:pt x="21527" y="7955"/>
                    <a:pt x="21527" y="7916"/>
                  </a:cubicBezTo>
                  <a:cubicBezTo>
                    <a:pt x="21564" y="7839"/>
                    <a:pt x="21600" y="7761"/>
                    <a:pt x="21600" y="7644"/>
                  </a:cubicBezTo>
                  <a:cubicBezTo>
                    <a:pt x="21600" y="7566"/>
                    <a:pt x="21564" y="7527"/>
                    <a:pt x="21527" y="7488"/>
                  </a:cubicBezTo>
                  <a:cubicBezTo>
                    <a:pt x="21491" y="7411"/>
                    <a:pt x="21382" y="7372"/>
                    <a:pt x="21309" y="7372"/>
                  </a:cubicBezTo>
                  <a:cubicBezTo>
                    <a:pt x="21273" y="7372"/>
                    <a:pt x="21236" y="7372"/>
                    <a:pt x="21236" y="7372"/>
                  </a:cubicBezTo>
                  <a:cubicBezTo>
                    <a:pt x="21200" y="7372"/>
                    <a:pt x="21164" y="7372"/>
                    <a:pt x="21164" y="7411"/>
                  </a:cubicBezTo>
                  <a:cubicBezTo>
                    <a:pt x="21164" y="7411"/>
                    <a:pt x="21164" y="7411"/>
                    <a:pt x="21164" y="7411"/>
                  </a:cubicBezTo>
                  <a:cubicBezTo>
                    <a:pt x="21055" y="7255"/>
                    <a:pt x="20909" y="7060"/>
                    <a:pt x="20800" y="6905"/>
                  </a:cubicBezTo>
                  <a:cubicBezTo>
                    <a:pt x="20655" y="6710"/>
                    <a:pt x="20509" y="6515"/>
                    <a:pt x="20364" y="6321"/>
                  </a:cubicBezTo>
                  <a:cubicBezTo>
                    <a:pt x="20182" y="6087"/>
                    <a:pt x="20036" y="5854"/>
                    <a:pt x="19855" y="5620"/>
                  </a:cubicBezTo>
                  <a:cubicBezTo>
                    <a:pt x="19709" y="5426"/>
                    <a:pt x="19600" y="5231"/>
                    <a:pt x="19455" y="5036"/>
                  </a:cubicBezTo>
                  <a:cubicBezTo>
                    <a:pt x="19164" y="4608"/>
                    <a:pt x="18873" y="4141"/>
                    <a:pt x="18545" y="3713"/>
                  </a:cubicBezTo>
                  <a:cubicBezTo>
                    <a:pt x="18364" y="3480"/>
                    <a:pt x="18182" y="3246"/>
                    <a:pt x="18000" y="3013"/>
                  </a:cubicBezTo>
                  <a:cubicBezTo>
                    <a:pt x="17855" y="2818"/>
                    <a:pt x="17673" y="2623"/>
                    <a:pt x="17527" y="2429"/>
                  </a:cubicBezTo>
                  <a:cubicBezTo>
                    <a:pt x="17382" y="2234"/>
                    <a:pt x="17200" y="2040"/>
                    <a:pt x="17055" y="1845"/>
                  </a:cubicBezTo>
                  <a:cubicBezTo>
                    <a:pt x="16909" y="1651"/>
                    <a:pt x="16764" y="1456"/>
                    <a:pt x="16582" y="1222"/>
                  </a:cubicBezTo>
                  <a:cubicBezTo>
                    <a:pt x="16473" y="1106"/>
                    <a:pt x="16400" y="989"/>
                    <a:pt x="16291" y="872"/>
                  </a:cubicBezTo>
                  <a:cubicBezTo>
                    <a:pt x="16218" y="755"/>
                    <a:pt x="16109" y="639"/>
                    <a:pt x="16036" y="561"/>
                  </a:cubicBezTo>
                  <a:cubicBezTo>
                    <a:pt x="16000" y="522"/>
                    <a:pt x="16000" y="483"/>
                    <a:pt x="15964" y="483"/>
                  </a:cubicBezTo>
                  <a:cubicBezTo>
                    <a:pt x="16036" y="405"/>
                    <a:pt x="16073" y="327"/>
                    <a:pt x="16036" y="249"/>
                  </a:cubicBezTo>
                  <a:cubicBezTo>
                    <a:pt x="16036" y="172"/>
                    <a:pt x="16000" y="94"/>
                    <a:pt x="15927" y="55"/>
                  </a:cubicBezTo>
                  <a:cubicBezTo>
                    <a:pt x="15891" y="16"/>
                    <a:pt x="15818" y="-23"/>
                    <a:pt x="15745" y="16"/>
                  </a:cubicBezTo>
                  <a:cubicBezTo>
                    <a:pt x="15745" y="16"/>
                    <a:pt x="15745" y="16"/>
                    <a:pt x="15745" y="16"/>
                  </a:cubicBezTo>
                  <a:cubicBezTo>
                    <a:pt x="15709" y="16"/>
                    <a:pt x="15673" y="55"/>
                    <a:pt x="15636" y="55"/>
                  </a:cubicBezTo>
                  <a:cubicBezTo>
                    <a:pt x="15491" y="133"/>
                    <a:pt x="15345" y="211"/>
                    <a:pt x="15200" y="288"/>
                  </a:cubicBezTo>
                  <a:cubicBezTo>
                    <a:pt x="15127" y="366"/>
                    <a:pt x="15018" y="405"/>
                    <a:pt x="14945" y="444"/>
                  </a:cubicBezTo>
                  <a:close/>
                  <a:moveTo>
                    <a:pt x="14473" y="1495"/>
                  </a:moveTo>
                  <a:cubicBezTo>
                    <a:pt x="14618" y="1378"/>
                    <a:pt x="14764" y="1300"/>
                    <a:pt x="14909" y="1183"/>
                  </a:cubicBezTo>
                  <a:cubicBezTo>
                    <a:pt x="15018" y="1106"/>
                    <a:pt x="15127" y="1028"/>
                    <a:pt x="15273" y="950"/>
                  </a:cubicBezTo>
                  <a:cubicBezTo>
                    <a:pt x="15382" y="1106"/>
                    <a:pt x="15491" y="1261"/>
                    <a:pt x="15600" y="1417"/>
                  </a:cubicBezTo>
                  <a:cubicBezTo>
                    <a:pt x="15927" y="1884"/>
                    <a:pt x="16255" y="2312"/>
                    <a:pt x="16582" y="2779"/>
                  </a:cubicBezTo>
                  <a:cubicBezTo>
                    <a:pt x="16582" y="2779"/>
                    <a:pt x="16618" y="2818"/>
                    <a:pt x="16618" y="2818"/>
                  </a:cubicBezTo>
                  <a:cubicBezTo>
                    <a:pt x="16582" y="2818"/>
                    <a:pt x="16545" y="2818"/>
                    <a:pt x="16509" y="2818"/>
                  </a:cubicBezTo>
                  <a:cubicBezTo>
                    <a:pt x="16473" y="2818"/>
                    <a:pt x="16400" y="2818"/>
                    <a:pt x="16364" y="2818"/>
                  </a:cubicBezTo>
                  <a:cubicBezTo>
                    <a:pt x="16255" y="2818"/>
                    <a:pt x="16182" y="2779"/>
                    <a:pt x="16073" y="2779"/>
                  </a:cubicBezTo>
                  <a:cubicBezTo>
                    <a:pt x="15818" y="2740"/>
                    <a:pt x="15564" y="2662"/>
                    <a:pt x="15309" y="2623"/>
                  </a:cubicBezTo>
                  <a:cubicBezTo>
                    <a:pt x="15127" y="2585"/>
                    <a:pt x="14982" y="2546"/>
                    <a:pt x="14800" y="2468"/>
                  </a:cubicBezTo>
                  <a:cubicBezTo>
                    <a:pt x="14655" y="2429"/>
                    <a:pt x="14473" y="2351"/>
                    <a:pt x="14327" y="2312"/>
                  </a:cubicBezTo>
                  <a:cubicBezTo>
                    <a:pt x="14109" y="2234"/>
                    <a:pt x="13927" y="2156"/>
                    <a:pt x="13709" y="2118"/>
                  </a:cubicBezTo>
                  <a:cubicBezTo>
                    <a:pt x="13855" y="2001"/>
                    <a:pt x="14000" y="1884"/>
                    <a:pt x="14145" y="1767"/>
                  </a:cubicBezTo>
                  <a:cubicBezTo>
                    <a:pt x="14182" y="1767"/>
                    <a:pt x="14182" y="1728"/>
                    <a:pt x="14218" y="1728"/>
                  </a:cubicBezTo>
                  <a:cubicBezTo>
                    <a:pt x="14291" y="1651"/>
                    <a:pt x="14400" y="1573"/>
                    <a:pt x="14473" y="1495"/>
                  </a:cubicBezTo>
                  <a:close/>
                  <a:moveTo>
                    <a:pt x="17600" y="4219"/>
                  </a:moveTo>
                  <a:cubicBezTo>
                    <a:pt x="17709" y="4375"/>
                    <a:pt x="17818" y="4531"/>
                    <a:pt x="17964" y="4725"/>
                  </a:cubicBezTo>
                  <a:cubicBezTo>
                    <a:pt x="18182" y="4998"/>
                    <a:pt x="18400" y="5309"/>
                    <a:pt x="18618" y="5581"/>
                  </a:cubicBezTo>
                  <a:cubicBezTo>
                    <a:pt x="18618" y="5581"/>
                    <a:pt x="18618" y="5620"/>
                    <a:pt x="18655" y="5620"/>
                  </a:cubicBezTo>
                  <a:cubicBezTo>
                    <a:pt x="18655" y="5620"/>
                    <a:pt x="18655" y="5620"/>
                    <a:pt x="18655" y="5620"/>
                  </a:cubicBezTo>
                  <a:cubicBezTo>
                    <a:pt x="18509" y="5581"/>
                    <a:pt x="18364" y="5542"/>
                    <a:pt x="18218" y="5503"/>
                  </a:cubicBezTo>
                  <a:cubicBezTo>
                    <a:pt x="18218" y="5503"/>
                    <a:pt x="18218" y="5503"/>
                    <a:pt x="18218" y="5503"/>
                  </a:cubicBezTo>
                  <a:cubicBezTo>
                    <a:pt x="17709" y="5348"/>
                    <a:pt x="17236" y="5192"/>
                    <a:pt x="16727" y="5036"/>
                  </a:cubicBezTo>
                  <a:cubicBezTo>
                    <a:pt x="15927" y="4764"/>
                    <a:pt x="15091" y="4453"/>
                    <a:pt x="14291" y="4180"/>
                  </a:cubicBezTo>
                  <a:cubicBezTo>
                    <a:pt x="13891" y="4025"/>
                    <a:pt x="13527" y="3908"/>
                    <a:pt x="13127" y="3752"/>
                  </a:cubicBezTo>
                  <a:cubicBezTo>
                    <a:pt x="12945" y="3674"/>
                    <a:pt x="12727" y="3635"/>
                    <a:pt x="12545" y="3558"/>
                  </a:cubicBezTo>
                  <a:cubicBezTo>
                    <a:pt x="12436" y="3519"/>
                    <a:pt x="12327" y="3519"/>
                    <a:pt x="12182" y="3480"/>
                  </a:cubicBezTo>
                  <a:cubicBezTo>
                    <a:pt x="12073" y="3480"/>
                    <a:pt x="11927" y="3480"/>
                    <a:pt x="11818" y="3480"/>
                  </a:cubicBezTo>
                  <a:cubicBezTo>
                    <a:pt x="11818" y="3480"/>
                    <a:pt x="11818" y="3480"/>
                    <a:pt x="11818" y="3480"/>
                  </a:cubicBezTo>
                  <a:cubicBezTo>
                    <a:pt x="11673" y="3519"/>
                    <a:pt x="11636" y="3713"/>
                    <a:pt x="11745" y="3791"/>
                  </a:cubicBezTo>
                  <a:cubicBezTo>
                    <a:pt x="11964" y="3947"/>
                    <a:pt x="12218" y="4063"/>
                    <a:pt x="12436" y="4141"/>
                  </a:cubicBezTo>
                  <a:cubicBezTo>
                    <a:pt x="12691" y="4219"/>
                    <a:pt x="12909" y="4297"/>
                    <a:pt x="13164" y="4414"/>
                  </a:cubicBezTo>
                  <a:cubicBezTo>
                    <a:pt x="13964" y="4686"/>
                    <a:pt x="14764" y="4959"/>
                    <a:pt x="15564" y="5231"/>
                  </a:cubicBezTo>
                  <a:cubicBezTo>
                    <a:pt x="15964" y="5348"/>
                    <a:pt x="16364" y="5503"/>
                    <a:pt x="16727" y="5659"/>
                  </a:cubicBezTo>
                  <a:cubicBezTo>
                    <a:pt x="16873" y="5698"/>
                    <a:pt x="17018" y="5776"/>
                    <a:pt x="17164" y="5815"/>
                  </a:cubicBezTo>
                  <a:cubicBezTo>
                    <a:pt x="17200" y="5854"/>
                    <a:pt x="17273" y="5854"/>
                    <a:pt x="17309" y="5893"/>
                  </a:cubicBezTo>
                  <a:cubicBezTo>
                    <a:pt x="17527" y="6009"/>
                    <a:pt x="17709" y="6087"/>
                    <a:pt x="17927" y="6204"/>
                  </a:cubicBezTo>
                  <a:cubicBezTo>
                    <a:pt x="18073" y="6282"/>
                    <a:pt x="18182" y="6360"/>
                    <a:pt x="18327" y="6438"/>
                  </a:cubicBezTo>
                  <a:cubicBezTo>
                    <a:pt x="18364" y="6476"/>
                    <a:pt x="18436" y="6515"/>
                    <a:pt x="18473" y="6554"/>
                  </a:cubicBezTo>
                  <a:cubicBezTo>
                    <a:pt x="18473" y="6554"/>
                    <a:pt x="18509" y="6593"/>
                    <a:pt x="18509" y="6593"/>
                  </a:cubicBezTo>
                  <a:cubicBezTo>
                    <a:pt x="18545" y="6632"/>
                    <a:pt x="18545" y="6671"/>
                    <a:pt x="18582" y="6749"/>
                  </a:cubicBezTo>
                  <a:cubicBezTo>
                    <a:pt x="18618" y="6788"/>
                    <a:pt x="18655" y="6827"/>
                    <a:pt x="18691" y="6866"/>
                  </a:cubicBezTo>
                  <a:cubicBezTo>
                    <a:pt x="18764" y="6943"/>
                    <a:pt x="18873" y="6982"/>
                    <a:pt x="18982" y="6982"/>
                  </a:cubicBezTo>
                  <a:cubicBezTo>
                    <a:pt x="19164" y="7021"/>
                    <a:pt x="19309" y="6943"/>
                    <a:pt x="19455" y="6827"/>
                  </a:cubicBezTo>
                  <a:cubicBezTo>
                    <a:pt x="19455" y="6827"/>
                    <a:pt x="19455" y="6866"/>
                    <a:pt x="19491" y="6866"/>
                  </a:cubicBezTo>
                  <a:cubicBezTo>
                    <a:pt x="19709" y="7177"/>
                    <a:pt x="19927" y="7488"/>
                    <a:pt x="20145" y="7761"/>
                  </a:cubicBezTo>
                  <a:cubicBezTo>
                    <a:pt x="20073" y="7761"/>
                    <a:pt x="19964" y="7800"/>
                    <a:pt x="19891" y="7839"/>
                  </a:cubicBezTo>
                  <a:cubicBezTo>
                    <a:pt x="19818" y="7839"/>
                    <a:pt x="19782" y="7839"/>
                    <a:pt x="19709" y="7800"/>
                  </a:cubicBezTo>
                  <a:cubicBezTo>
                    <a:pt x="19564" y="7761"/>
                    <a:pt x="19455" y="7722"/>
                    <a:pt x="19309" y="7722"/>
                  </a:cubicBezTo>
                  <a:cubicBezTo>
                    <a:pt x="18545" y="7488"/>
                    <a:pt x="17782" y="7216"/>
                    <a:pt x="17018" y="6943"/>
                  </a:cubicBezTo>
                  <a:cubicBezTo>
                    <a:pt x="16255" y="6671"/>
                    <a:pt x="15527" y="6360"/>
                    <a:pt x="14800" y="6009"/>
                  </a:cubicBezTo>
                  <a:cubicBezTo>
                    <a:pt x="14000" y="5659"/>
                    <a:pt x="13200" y="5348"/>
                    <a:pt x="12436" y="5075"/>
                  </a:cubicBezTo>
                  <a:cubicBezTo>
                    <a:pt x="12036" y="4920"/>
                    <a:pt x="11636" y="4764"/>
                    <a:pt x="11236" y="4647"/>
                  </a:cubicBezTo>
                  <a:cubicBezTo>
                    <a:pt x="11055" y="4569"/>
                    <a:pt x="10873" y="4531"/>
                    <a:pt x="10691" y="4453"/>
                  </a:cubicBezTo>
                  <a:cubicBezTo>
                    <a:pt x="10618" y="4414"/>
                    <a:pt x="10545" y="4414"/>
                    <a:pt x="10436" y="4375"/>
                  </a:cubicBezTo>
                  <a:cubicBezTo>
                    <a:pt x="10473" y="4336"/>
                    <a:pt x="10509" y="4297"/>
                    <a:pt x="10545" y="4258"/>
                  </a:cubicBezTo>
                  <a:cubicBezTo>
                    <a:pt x="10691" y="4141"/>
                    <a:pt x="10836" y="4025"/>
                    <a:pt x="11018" y="3908"/>
                  </a:cubicBezTo>
                  <a:cubicBezTo>
                    <a:pt x="11164" y="3791"/>
                    <a:pt x="11309" y="3713"/>
                    <a:pt x="11455" y="3596"/>
                  </a:cubicBezTo>
                  <a:cubicBezTo>
                    <a:pt x="11564" y="3519"/>
                    <a:pt x="11709" y="3441"/>
                    <a:pt x="11818" y="3363"/>
                  </a:cubicBezTo>
                  <a:cubicBezTo>
                    <a:pt x="11964" y="3285"/>
                    <a:pt x="12109" y="3207"/>
                    <a:pt x="12218" y="3129"/>
                  </a:cubicBezTo>
                  <a:cubicBezTo>
                    <a:pt x="12364" y="3052"/>
                    <a:pt x="12509" y="2935"/>
                    <a:pt x="12655" y="2857"/>
                  </a:cubicBezTo>
                  <a:cubicBezTo>
                    <a:pt x="12800" y="2779"/>
                    <a:pt x="12945" y="2662"/>
                    <a:pt x="13091" y="2585"/>
                  </a:cubicBezTo>
                  <a:cubicBezTo>
                    <a:pt x="13127" y="2546"/>
                    <a:pt x="13164" y="2507"/>
                    <a:pt x="13236" y="2468"/>
                  </a:cubicBezTo>
                  <a:cubicBezTo>
                    <a:pt x="13855" y="2740"/>
                    <a:pt x="14509" y="2974"/>
                    <a:pt x="15127" y="3168"/>
                  </a:cubicBezTo>
                  <a:cubicBezTo>
                    <a:pt x="15309" y="3246"/>
                    <a:pt x="15527" y="3285"/>
                    <a:pt x="15709" y="3363"/>
                  </a:cubicBezTo>
                  <a:cubicBezTo>
                    <a:pt x="15891" y="3402"/>
                    <a:pt x="16036" y="3480"/>
                    <a:pt x="16218" y="3558"/>
                  </a:cubicBezTo>
                  <a:cubicBezTo>
                    <a:pt x="16473" y="3635"/>
                    <a:pt x="16691" y="3752"/>
                    <a:pt x="16945" y="3869"/>
                  </a:cubicBezTo>
                  <a:cubicBezTo>
                    <a:pt x="17055" y="4025"/>
                    <a:pt x="17273" y="4102"/>
                    <a:pt x="17455" y="4102"/>
                  </a:cubicBezTo>
                  <a:cubicBezTo>
                    <a:pt x="17527" y="4102"/>
                    <a:pt x="17564" y="4141"/>
                    <a:pt x="17600" y="4219"/>
                  </a:cubicBezTo>
                  <a:close/>
                  <a:moveTo>
                    <a:pt x="14764" y="11692"/>
                  </a:moveTo>
                  <a:cubicBezTo>
                    <a:pt x="14582" y="11808"/>
                    <a:pt x="14436" y="11886"/>
                    <a:pt x="14255" y="12003"/>
                  </a:cubicBezTo>
                  <a:cubicBezTo>
                    <a:pt x="14182" y="11886"/>
                    <a:pt x="14073" y="11808"/>
                    <a:pt x="13964" y="11731"/>
                  </a:cubicBezTo>
                  <a:cubicBezTo>
                    <a:pt x="13855" y="11692"/>
                    <a:pt x="13709" y="11692"/>
                    <a:pt x="13600" y="11692"/>
                  </a:cubicBezTo>
                  <a:cubicBezTo>
                    <a:pt x="13418" y="11653"/>
                    <a:pt x="13273" y="11575"/>
                    <a:pt x="13091" y="11536"/>
                  </a:cubicBezTo>
                  <a:cubicBezTo>
                    <a:pt x="12873" y="11458"/>
                    <a:pt x="12655" y="11380"/>
                    <a:pt x="12436" y="11302"/>
                  </a:cubicBezTo>
                  <a:cubicBezTo>
                    <a:pt x="12073" y="11147"/>
                    <a:pt x="11709" y="10991"/>
                    <a:pt x="11345" y="10874"/>
                  </a:cubicBezTo>
                  <a:cubicBezTo>
                    <a:pt x="10945" y="10719"/>
                    <a:pt x="10545" y="10563"/>
                    <a:pt x="10145" y="10368"/>
                  </a:cubicBezTo>
                  <a:cubicBezTo>
                    <a:pt x="9709" y="10174"/>
                    <a:pt x="9309" y="10018"/>
                    <a:pt x="8873" y="9823"/>
                  </a:cubicBezTo>
                  <a:cubicBezTo>
                    <a:pt x="8073" y="9473"/>
                    <a:pt x="7273" y="9123"/>
                    <a:pt x="6473" y="8812"/>
                  </a:cubicBezTo>
                  <a:cubicBezTo>
                    <a:pt x="6073" y="8656"/>
                    <a:pt x="5673" y="8539"/>
                    <a:pt x="5309" y="8383"/>
                  </a:cubicBezTo>
                  <a:cubicBezTo>
                    <a:pt x="5127" y="8306"/>
                    <a:pt x="4909" y="8267"/>
                    <a:pt x="4727" y="8189"/>
                  </a:cubicBezTo>
                  <a:cubicBezTo>
                    <a:pt x="4727" y="8189"/>
                    <a:pt x="4727" y="8189"/>
                    <a:pt x="4764" y="8189"/>
                  </a:cubicBezTo>
                  <a:cubicBezTo>
                    <a:pt x="5091" y="7994"/>
                    <a:pt x="5382" y="7761"/>
                    <a:pt x="5709" y="7566"/>
                  </a:cubicBezTo>
                  <a:cubicBezTo>
                    <a:pt x="5855" y="7488"/>
                    <a:pt x="6000" y="7372"/>
                    <a:pt x="6145" y="7294"/>
                  </a:cubicBezTo>
                  <a:cubicBezTo>
                    <a:pt x="6327" y="7177"/>
                    <a:pt x="6509" y="7060"/>
                    <a:pt x="6691" y="6943"/>
                  </a:cubicBezTo>
                  <a:cubicBezTo>
                    <a:pt x="6982" y="6749"/>
                    <a:pt x="7309" y="6515"/>
                    <a:pt x="7600" y="6321"/>
                  </a:cubicBezTo>
                  <a:cubicBezTo>
                    <a:pt x="7673" y="6282"/>
                    <a:pt x="7745" y="6204"/>
                    <a:pt x="7818" y="6165"/>
                  </a:cubicBezTo>
                  <a:cubicBezTo>
                    <a:pt x="7964" y="6048"/>
                    <a:pt x="8145" y="5971"/>
                    <a:pt x="8291" y="5854"/>
                  </a:cubicBezTo>
                  <a:cubicBezTo>
                    <a:pt x="8327" y="5815"/>
                    <a:pt x="8364" y="5815"/>
                    <a:pt x="8400" y="5776"/>
                  </a:cubicBezTo>
                  <a:cubicBezTo>
                    <a:pt x="8655" y="5893"/>
                    <a:pt x="8909" y="5971"/>
                    <a:pt x="9164" y="6087"/>
                  </a:cubicBezTo>
                  <a:cubicBezTo>
                    <a:pt x="9345" y="6165"/>
                    <a:pt x="9564" y="6243"/>
                    <a:pt x="9745" y="6282"/>
                  </a:cubicBezTo>
                  <a:cubicBezTo>
                    <a:pt x="9964" y="6360"/>
                    <a:pt x="10182" y="6438"/>
                    <a:pt x="10400" y="6515"/>
                  </a:cubicBezTo>
                  <a:cubicBezTo>
                    <a:pt x="10836" y="6671"/>
                    <a:pt x="11273" y="6866"/>
                    <a:pt x="11673" y="7021"/>
                  </a:cubicBezTo>
                  <a:cubicBezTo>
                    <a:pt x="12036" y="7177"/>
                    <a:pt x="12400" y="7333"/>
                    <a:pt x="12764" y="7488"/>
                  </a:cubicBezTo>
                  <a:cubicBezTo>
                    <a:pt x="13164" y="7683"/>
                    <a:pt x="13564" y="7839"/>
                    <a:pt x="14000" y="8033"/>
                  </a:cubicBezTo>
                  <a:cubicBezTo>
                    <a:pt x="14436" y="8228"/>
                    <a:pt x="14873" y="8383"/>
                    <a:pt x="15309" y="8578"/>
                  </a:cubicBezTo>
                  <a:cubicBezTo>
                    <a:pt x="15455" y="8656"/>
                    <a:pt x="15636" y="8734"/>
                    <a:pt x="15782" y="8773"/>
                  </a:cubicBezTo>
                  <a:cubicBezTo>
                    <a:pt x="15964" y="8851"/>
                    <a:pt x="16182" y="8967"/>
                    <a:pt x="16364" y="9045"/>
                  </a:cubicBezTo>
                  <a:cubicBezTo>
                    <a:pt x="16582" y="9162"/>
                    <a:pt x="16800" y="9279"/>
                    <a:pt x="17018" y="9395"/>
                  </a:cubicBezTo>
                  <a:cubicBezTo>
                    <a:pt x="17164" y="9473"/>
                    <a:pt x="17309" y="9551"/>
                    <a:pt x="17455" y="9629"/>
                  </a:cubicBezTo>
                  <a:cubicBezTo>
                    <a:pt x="17491" y="9629"/>
                    <a:pt x="17491" y="9668"/>
                    <a:pt x="17527" y="9668"/>
                  </a:cubicBezTo>
                  <a:cubicBezTo>
                    <a:pt x="17527" y="9668"/>
                    <a:pt x="17527" y="9668"/>
                    <a:pt x="17527" y="9668"/>
                  </a:cubicBezTo>
                  <a:cubicBezTo>
                    <a:pt x="17418" y="9707"/>
                    <a:pt x="17345" y="9785"/>
                    <a:pt x="17236" y="9823"/>
                  </a:cubicBezTo>
                  <a:cubicBezTo>
                    <a:pt x="17018" y="9940"/>
                    <a:pt x="16800" y="10096"/>
                    <a:pt x="16582" y="10252"/>
                  </a:cubicBezTo>
                  <a:cubicBezTo>
                    <a:pt x="16473" y="10213"/>
                    <a:pt x="16364" y="10213"/>
                    <a:pt x="16255" y="10252"/>
                  </a:cubicBezTo>
                  <a:cubicBezTo>
                    <a:pt x="16182" y="10252"/>
                    <a:pt x="16109" y="10213"/>
                    <a:pt x="16073" y="10213"/>
                  </a:cubicBezTo>
                  <a:cubicBezTo>
                    <a:pt x="15891" y="10174"/>
                    <a:pt x="15745" y="10096"/>
                    <a:pt x="15564" y="10057"/>
                  </a:cubicBezTo>
                  <a:cubicBezTo>
                    <a:pt x="15382" y="9979"/>
                    <a:pt x="15200" y="9940"/>
                    <a:pt x="15018" y="9862"/>
                  </a:cubicBezTo>
                  <a:cubicBezTo>
                    <a:pt x="14655" y="9746"/>
                    <a:pt x="14291" y="9590"/>
                    <a:pt x="13964" y="9473"/>
                  </a:cubicBezTo>
                  <a:cubicBezTo>
                    <a:pt x="13636" y="9356"/>
                    <a:pt x="13273" y="9201"/>
                    <a:pt x="12945" y="9084"/>
                  </a:cubicBezTo>
                  <a:cubicBezTo>
                    <a:pt x="12582" y="8928"/>
                    <a:pt x="12255" y="8812"/>
                    <a:pt x="11891" y="8656"/>
                  </a:cubicBezTo>
                  <a:cubicBezTo>
                    <a:pt x="11709" y="8578"/>
                    <a:pt x="11527" y="8500"/>
                    <a:pt x="11345" y="8422"/>
                  </a:cubicBezTo>
                  <a:cubicBezTo>
                    <a:pt x="11164" y="8345"/>
                    <a:pt x="11018" y="8306"/>
                    <a:pt x="10836" y="8228"/>
                  </a:cubicBezTo>
                  <a:cubicBezTo>
                    <a:pt x="10582" y="8111"/>
                    <a:pt x="10327" y="7994"/>
                    <a:pt x="10073" y="7878"/>
                  </a:cubicBezTo>
                  <a:cubicBezTo>
                    <a:pt x="9891" y="7800"/>
                    <a:pt x="9745" y="7722"/>
                    <a:pt x="9564" y="7605"/>
                  </a:cubicBezTo>
                  <a:cubicBezTo>
                    <a:pt x="9200" y="7411"/>
                    <a:pt x="8836" y="7216"/>
                    <a:pt x="8436" y="7021"/>
                  </a:cubicBezTo>
                  <a:cubicBezTo>
                    <a:pt x="8327" y="6982"/>
                    <a:pt x="8255" y="6943"/>
                    <a:pt x="8145" y="6905"/>
                  </a:cubicBezTo>
                  <a:cubicBezTo>
                    <a:pt x="8036" y="6866"/>
                    <a:pt x="7964" y="6827"/>
                    <a:pt x="7855" y="6788"/>
                  </a:cubicBezTo>
                  <a:cubicBezTo>
                    <a:pt x="7709" y="6749"/>
                    <a:pt x="7600" y="6710"/>
                    <a:pt x="7455" y="6710"/>
                  </a:cubicBezTo>
                  <a:cubicBezTo>
                    <a:pt x="7345" y="6710"/>
                    <a:pt x="7236" y="6710"/>
                    <a:pt x="7091" y="6710"/>
                  </a:cubicBezTo>
                  <a:cubicBezTo>
                    <a:pt x="7091" y="6710"/>
                    <a:pt x="7091" y="6710"/>
                    <a:pt x="7091" y="6710"/>
                  </a:cubicBezTo>
                  <a:cubicBezTo>
                    <a:pt x="6945" y="6749"/>
                    <a:pt x="6909" y="6943"/>
                    <a:pt x="7018" y="7060"/>
                  </a:cubicBezTo>
                  <a:cubicBezTo>
                    <a:pt x="7164" y="7138"/>
                    <a:pt x="7273" y="7255"/>
                    <a:pt x="7418" y="7333"/>
                  </a:cubicBezTo>
                  <a:cubicBezTo>
                    <a:pt x="7564" y="7411"/>
                    <a:pt x="7745" y="7527"/>
                    <a:pt x="7927" y="7605"/>
                  </a:cubicBezTo>
                  <a:cubicBezTo>
                    <a:pt x="8073" y="7683"/>
                    <a:pt x="8218" y="7761"/>
                    <a:pt x="8364" y="7800"/>
                  </a:cubicBezTo>
                  <a:cubicBezTo>
                    <a:pt x="8509" y="7878"/>
                    <a:pt x="8691" y="7955"/>
                    <a:pt x="8836" y="8033"/>
                  </a:cubicBezTo>
                  <a:cubicBezTo>
                    <a:pt x="9127" y="8189"/>
                    <a:pt x="9418" y="8306"/>
                    <a:pt x="9709" y="8461"/>
                  </a:cubicBezTo>
                  <a:cubicBezTo>
                    <a:pt x="9818" y="8500"/>
                    <a:pt x="9927" y="8539"/>
                    <a:pt x="10036" y="8578"/>
                  </a:cubicBezTo>
                  <a:cubicBezTo>
                    <a:pt x="10218" y="8656"/>
                    <a:pt x="10400" y="8734"/>
                    <a:pt x="10618" y="8812"/>
                  </a:cubicBezTo>
                  <a:cubicBezTo>
                    <a:pt x="10982" y="8967"/>
                    <a:pt x="11345" y="9084"/>
                    <a:pt x="11709" y="9201"/>
                  </a:cubicBezTo>
                  <a:cubicBezTo>
                    <a:pt x="12109" y="9356"/>
                    <a:pt x="12509" y="9473"/>
                    <a:pt x="12909" y="9629"/>
                  </a:cubicBezTo>
                  <a:cubicBezTo>
                    <a:pt x="13345" y="9785"/>
                    <a:pt x="13782" y="9979"/>
                    <a:pt x="14218" y="10135"/>
                  </a:cubicBezTo>
                  <a:cubicBezTo>
                    <a:pt x="14400" y="10213"/>
                    <a:pt x="14582" y="10291"/>
                    <a:pt x="14727" y="10368"/>
                  </a:cubicBezTo>
                  <a:cubicBezTo>
                    <a:pt x="14909" y="10485"/>
                    <a:pt x="15127" y="10563"/>
                    <a:pt x="15309" y="10680"/>
                  </a:cubicBezTo>
                  <a:cubicBezTo>
                    <a:pt x="15455" y="10796"/>
                    <a:pt x="15600" y="10874"/>
                    <a:pt x="15709" y="10991"/>
                  </a:cubicBezTo>
                  <a:cubicBezTo>
                    <a:pt x="15636" y="11069"/>
                    <a:pt x="15527" y="11147"/>
                    <a:pt x="15455" y="11186"/>
                  </a:cubicBezTo>
                  <a:cubicBezTo>
                    <a:pt x="15127" y="11380"/>
                    <a:pt x="14945" y="11536"/>
                    <a:pt x="14764" y="11692"/>
                  </a:cubicBezTo>
                  <a:close/>
                  <a:moveTo>
                    <a:pt x="11964" y="12781"/>
                  </a:moveTo>
                  <a:cubicBezTo>
                    <a:pt x="11818" y="12703"/>
                    <a:pt x="11636" y="12703"/>
                    <a:pt x="11491" y="12781"/>
                  </a:cubicBezTo>
                  <a:cubicBezTo>
                    <a:pt x="11491" y="12781"/>
                    <a:pt x="11491" y="12781"/>
                    <a:pt x="11491" y="12781"/>
                  </a:cubicBezTo>
                  <a:cubicBezTo>
                    <a:pt x="11455" y="12781"/>
                    <a:pt x="11418" y="12781"/>
                    <a:pt x="11418" y="12781"/>
                  </a:cubicBezTo>
                  <a:cubicBezTo>
                    <a:pt x="11345" y="12781"/>
                    <a:pt x="11273" y="12742"/>
                    <a:pt x="11236" y="12742"/>
                  </a:cubicBezTo>
                  <a:cubicBezTo>
                    <a:pt x="11164" y="12703"/>
                    <a:pt x="11055" y="12703"/>
                    <a:pt x="10982" y="12665"/>
                  </a:cubicBezTo>
                  <a:cubicBezTo>
                    <a:pt x="10836" y="12626"/>
                    <a:pt x="10691" y="12587"/>
                    <a:pt x="10545" y="12509"/>
                  </a:cubicBezTo>
                  <a:cubicBezTo>
                    <a:pt x="10436" y="12470"/>
                    <a:pt x="10291" y="12431"/>
                    <a:pt x="10145" y="12392"/>
                  </a:cubicBezTo>
                  <a:cubicBezTo>
                    <a:pt x="9818" y="12275"/>
                    <a:pt x="9491" y="12120"/>
                    <a:pt x="9164" y="12003"/>
                  </a:cubicBezTo>
                  <a:cubicBezTo>
                    <a:pt x="8873" y="11886"/>
                    <a:pt x="8618" y="11769"/>
                    <a:pt x="8327" y="11614"/>
                  </a:cubicBezTo>
                  <a:cubicBezTo>
                    <a:pt x="8073" y="11497"/>
                    <a:pt x="7818" y="11380"/>
                    <a:pt x="7564" y="11263"/>
                  </a:cubicBezTo>
                  <a:cubicBezTo>
                    <a:pt x="7164" y="11069"/>
                    <a:pt x="6727" y="10874"/>
                    <a:pt x="6327" y="10680"/>
                  </a:cubicBezTo>
                  <a:cubicBezTo>
                    <a:pt x="5964" y="10524"/>
                    <a:pt x="5636" y="10329"/>
                    <a:pt x="5273" y="10174"/>
                  </a:cubicBezTo>
                  <a:cubicBezTo>
                    <a:pt x="5127" y="10135"/>
                    <a:pt x="5018" y="10057"/>
                    <a:pt x="4873" y="10018"/>
                  </a:cubicBezTo>
                  <a:cubicBezTo>
                    <a:pt x="4800" y="9979"/>
                    <a:pt x="4727" y="9979"/>
                    <a:pt x="4655" y="9940"/>
                  </a:cubicBezTo>
                  <a:cubicBezTo>
                    <a:pt x="4545" y="9901"/>
                    <a:pt x="4436" y="9862"/>
                    <a:pt x="4364" y="9823"/>
                  </a:cubicBezTo>
                  <a:cubicBezTo>
                    <a:pt x="4255" y="9785"/>
                    <a:pt x="4145" y="9746"/>
                    <a:pt x="4036" y="9707"/>
                  </a:cubicBezTo>
                  <a:cubicBezTo>
                    <a:pt x="3818" y="9629"/>
                    <a:pt x="3600" y="9590"/>
                    <a:pt x="3418" y="9551"/>
                  </a:cubicBezTo>
                  <a:cubicBezTo>
                    <a:pt x="3236" y="9512"/>
                    <a:pt x="3018" y="9473"/>
                    <a:pt x="2836" y="9512"/>
                  </a:cubicBezTo>
                  <a:cubicBezTo>
                    <a:pt x="2836" y="9512"/>
                    <a:pt x="2800" y="9512"/>
                    <a:pt x="2800" y="9512"/>
                  </a:cubicBezTo>
                  <a:cubicBezTo>
                    <a:pt x="2655" y="9551"/>
                    <a:pt x="2618" y="9746"/>
                    <a:pt x="2764" y="9823"/>
                  </a:cubicBezTo>
                  <a:cubicBezTo>
                    <a:pt x="2909" y="9901"/>
                    <a:pt x="3091" y="9979"/>
                    <a:pt x="3236" y="10057"/>
                  </a:cubicBezTo>
                  <a:cubicBezTo>
                    <a:pt x="3418" y="10135"/>
                    <a:pt x="3564" y="10213"/>
                    <a:pt x="3745" y="10252"/>
                  </a:cubicBezTo>
                  <a:cubicBezTo>
                    <a:pt x="4073" y="10368"/>
                    <a:pt x="4364" y="10485"/>
                    <a:pt x="4691" y="10602"/>
                  </a:cubicBezTo>
                  <a:cubicBezTo>
                    <a:pt x="4873" y="10680"/>
                    <a:pt x="5055" y="10758"/>
                    <a:pt x="5236" y="10835"/>
                  </a:cubicBezTo>
                  <a:cubicBezTo>
                    <a:pt x="5345" y="10874"/>
                    <a:pt x="5491" y="10952"/>
                    <a:pt x="5600" y="10991"/>
                  </a:cubicBezTo>
                  <a:cubicBezTo>
                    <a:pt x="5927" y="11147"/>
                    <a:pt x="6255" y="11263"/>
                    <a:pt x="6582" y="11419"/>
                  </a:cubicBezTo>
                  <a:cubicBezTo>
                    <a:pt x="7018" y="11575"/>
                    <a:pt x="7418" y="11769"/>
                    <a:pt x="7855" y="11925"/>
                  </a:cubicBezTo>
                  <a:cubicBezTo>
                    <a:pt x="8000" y="12003"/>
                    <a:pt x="8182" y="12081"/>
                    <a:pt x="8327" y="12120"/>
                  </a:cubicBezTo>
                  <a:cubicBezTo>
                    <a:pt x="8545" y="12198"/>
                    <a:pt x="8764" y="12314"/>
                    <a:pt x="8945" y="12392"/>
                  </a:cubicBezTo>
                  <a:cubicBezTo>
                    <a:pt x="9309" y="12548"/>
                    <a:pt x="9673" y="12742"/>
                    <a:pt x="10073" y="12898"/>
                  </a:cubicBezTo>
                  <a:cubicBezTo>
                    <a:pt x="10291" y="13015"/>
                    <a:pt x="10545" y="13132"/>
                    <a:pt x="10764" y="13209"/>
                  </a:cubicBezTo>
                  <a:cubicBezTo>
                    <a:pt x="10836" y="13248"/>
                    <a:pt x="10945" y="13287"/>
                    <a:pt x="11018" y="13365"/>
                  </a:cubicBezTo>
                  <a:cubicBezTo>
                    <a:pt x="11091" y="13404"/>
                    <a:pt x="11127" y="13443"/>
                    <a:pt x="11200" y="13482"/>
                  </a:cubicBezTo>
                  <a:cubicBezTo>
                    <a:pt x="11200" y="13482"/>
                    <a:pt x="11236" y="13521"/>
                    <a:pt x="11236" y="13521"/>
                  </a:cubicBezTo>
                  <a:cubicBezTo>
                    <a:pt x="11273" y="13599"/>
                    <a:pt x="11309" y="13676"/>
                    <a:pt x="11382" y="13754"/>
                  </a:cubicBezTo>
                  <a:cubicBezTo>
                    <a:pt x="11345" y="13754"/>
                    <a:pt x="11345" y="13793"/>
                    <a:pt x="11309" y="13793"/>
                  </a:cubicBezTo>
                  <a:cubicBezTo>
                    <a:pt x="11164" y="13910"/>
                    <a:pt x="11018" y="13988"/>
                    <a:pt x="10873" y="14066"/>
                  </a:cubicBezTo>
                  <a:cubicBezTo>
                    <a:pt x="10836" y="14105"/>
                    <a:pt x="10800" y="14105"/>
                    <a:pt x="10764" y="14143"/>
                  </a:cubicBezTo>
                  <a:cubicBezTo>
                    <a:pt x="10691" y="14105"/>
                    <a:pt x="10582" y="14066"/>
                    <a:pt x="10509" y="14027"/>
                  </a:cubicBezTo>
                  <a:cubicBezTo>
                    <a:pt x="10436" y="14027"/>
                    <a:pt x="10364" y="14027"/>
                    <a:pt x="10291" y="14027"/>
                  </a:cubicBezTo>
                  <a:cubicBezTo>
                    <a:pt x="10255" y="14027"/>
                    <a:pt x="10218" y="13988"/>
                    <a:pt x="10145" y="13988"/>
                  </a:cubicBezTo>
                  <a:cubicBezTo>
                    <a:pt x="9964" y="13949"/>
                    <a:pt x="9782" y="13871"/>
                    <a:pt x="9564" y="13793"/>
                  </a:cubicBezTo>
                  <a:cubicBezTo>
                    <a:pt x="9382" y="13715"/>
                    <a:pt x="9236" y="13676"/>
                    <a:pt x="9055" y="13599"/>
                  </a:cubicBezTo>
                  <a:cubicBezTo>
                    <a:pt x="8655" y="13443"/>
                    <a:pt x="8255" y="13287"/>
                    <a:pt x="7855" y="13171"/>
                  </a:cubicBezTo>
                  <a:cubicBezTo>
                    <a:pt x="7055" y="12859"/>
                    <a:pt x="6218" y="12548"/>
                    <a:pt x="5418" y="12236"/>
                  </a:cubicBezTo>
                  <a:cubicBezTo>
                    <a:pt x="4545" y="11886"/>
                    <a:pt x="3709" y="11536"/>
                    <a:pt x="2873" y="11147"/>
                  </a:cubicBezTo>
                  <a:cubicBezTo>
                    <a:pt x="2509" y="10991"/>
                    <a:pt x="2109" y="10796"/>
                    <a:pt x="1745" y="10602"/>
                  </a:cubicBezTo>
                  <a:cubicBezTo>
                    <a:pt x="1564" y="10524"/>
                    <a:pt x="1418" y="10446"/>
                    <a:pt x="1236" y="10407"/>
                  </a:cubicBezTo>
                  <a:cubicBezTo>
                    <a:pt x="1236" y="10407"/>
                    <a:pt x="1200" y="10407"/>
                    <a:pt x="1200" y="10407"/>
                  </a:cubicBezTo>
                  <a:cubicBezTo>
                    <a:pt x="1200" y="10407"/>
                    <a:pt x="1236" y="10407"/>
                    <a:pt x="1236" y="10368"/>
                  </a:cubicBezTo>
                  <a:cubicBezTo>
                    <a:pt x="1345" y="10291"/>
                    <a:pt x="1455" y="10252"/>
                    <a:pt x="1527" y="10174"/>
                  </a:cubicBezTo>
                  <a:cubicBezTo>
                    <a:pt x="1673" y="10057"/>
                    <a:pt x="1818" y="9979"/>
                    <a:pt x="1964" y="9862"/>
                  </a:cubicBezTo>
                  <a:cubicBezTo>
                    <a:pt x="2109" y="9746"/>
                    <a:pt x="2255" y="9668"/>
                    <a:pt x="2400" y="9551"/>
                  </a:cubicBezTo>
                  <a:cubicBezTo>
                    <a:pt x="2545" y="9434"/>
                    <a:pt x="2691" y="9318"/>
                    <a:pt x="2836" y="9240"/>
                  </a:cubicBezTo>
                  <a:cubicBezTo>
                    <a:pt x="2982" y="9123"/>
                    <a:pt x="3091" y="9045"/>
                    <a:pt x="3236" y="8928"/>
                  </a:cubicBezTo>
                  <a:cubicBezTo>
                    <a:pt x="3418" y="8812"/>
                    <a:pt x="3600" y="8695"/>
                    <a:pt x="3818" y="8578"/>
                  </a:cubicBezTo>
                  <a:cubicBezTo>
                    <a:pt x="3891" y="8539"/>
                    <a:pt x="3964" y="8500"/>
                    <a:pt x="4036" y="8461"/>
                  </a:cubicBezTo>
                  <a:cubicBezTo>
                    <a:pt x="4255" y="8578"/>
                    <a:pt x="4509" y="8695"/>
                    <a:pt x="4727" y="8812"/>
                  </a:cubicBezTo>
                  <a:cubicBezTo>
                    <a:pt x="5055" y="8928"/>
                    <a:pt x="5345" y="9045"/>
                    <a:pt x="5673" y="9201"/>
                  </a:cubicBezTo>
                  <a:cubicBezTo>
                    <a:pt x="6218" y="9434"/>
                    <a:pt x="6800" y="9629"/>
                    <a:pt x="7345" y="9823"/>
                  </a:cubicBezTo>
                  <a:cubicBezTo>
                    <a:pt x="8218" y="10135"/>
                    <a:pt x="9055" y="10485"/>
                    <a:pt x="9927" y="10835"/>
                  </a:cubicBezTo>
                  <a:cubicBezTo>
                    <a:pt x="10327" y="10991"/>
                    <a:pt x="10727" y="11186"/>
                    <a:pt x="11127" y="11341"/>
                  </a:cubicBezTo>
                  <a:cubicBezTo>
                    <a:pt x="11273" y="11419"/>
                    <a:pt x="11418" y="11497"/>
                    <a:pt x="11564" y="11536"/>
                  </a:cubicBezTo>
                  <a:cubicBezTo>
                    <a:pt x="11782" y="11653"/>
                    <a:pt x="11964" y="11730"/>
                    <a:pt x="12182" y="11847"/>
                  </a:cubicBezTo>
                  <a:cubicBezTo>
                    <a:pt x="12400" y="11964"/>
                    <a:pt x="12618" y="12120"/>
                    <a:pt x="12800" y="12236"/>
                  </a:cubicBezTo>
                  <a:cubicBezTo>
                    <a:pt x="12873" y="12275"/>
                    <a:pt x="12945" y="12314"/>
                    <a:pt x="13018" y="12392"/>
                  </a:cubicBezTo>
                  <a:cubicBezTo>
                    <a:pt x="13091" y="12431"/>
                    <a:pt x="13127" y="12470"/>
                    <a:pt x="13200" y="12509"/>
                  </a:cubicBezTo>
                  <a:cubicBezTo>
                    <a:pt x="13200" y="12509"/>
                    <a:pt x="13200" y="12509"/>
                    <a:pt x="13200" y="12509"/>
                  </a:cubicBezTo>
                  <a:cubicBezTo>
                    <a:pt x="13200" y="12509"/>
                    <a:pt x="13200" y="12509"/>
                    <a:pt x="13200" y="12509"/>
                  </a:cubicBezTo>
                  <a:cubicBezTo>
                    <a:pt x="12945" y="12665"/>
                    <a:pt x="12727" y="12781"/>
                    <a:pt x="12473" y="12937"/>
                  </a:cubicBezTo>
                  <a:cubicBezTo>
                    <a:pt x="12436" y="12976"/>
                    <a:pt x="12400" y="13015"/>
                    <a:pt x="12327" y="13015"/>
                  </a:cubicBezTo>
                  <a:cubicBezTo>
                    <a:pt x="12255" y="12976"/>
                    <a:pt x="12109" y="12820"/>
                    <a:pt x="11964" y="12781"/>
                  </a:cubicBezTo>
                  <a:close/>
                  <a:moveTo>
                    <a:pt x="8618" y="15350"/>
                  </a:moveTo>
                  <a:cubicBezTo>
                    <a:pt x="8509" y="15272"/>
                    <a:pt x="8400" y="15194"/>
                    <a:pt x="8255" y="15194"/>
                  </a:cubicBezTo>
                  <a:cubicBezTo>
                    <a:pt x="8182" y="15194"/>
                    <a:pt x="8109" y="15194"/>
                    <a:pt x="8073" y="15194"/>
                  </a:cubicBezTo>
                  <a:cubicBezTo>
                    <a:pt x="8036" y="15194"/>
                    <a:pt x="8000" y="15194"/>
                    <a:pt x="7964" y="15155"/>
                  </a:cubicBezTo>
                  <a:cubicBezTo>
                    <a:pt x="7891" y="15116"/>
                    <a:pt x="7818" y="15116"/>
                    <a:pt x="7782" y="15078"/>
                  </a:cubicBezTo>
                  <a:cubicBezTo>
                    <a:pt x="7564" y="15000"/>
                    <a:pt x="7345" y="14922"/>
                    <a:pt x="7127" y="14844"/>
                  </a:cubicBezTo>
                  <a:cubicBezTo>
                    <a:pt x="6982" y="14766"/>
                    <a:pt x="6836" y="14727"/>
                    <a:pt x="6655" y="14649"/>
                  </a:cubicBezTo>
                  <a:cubicBezTo>
                    <a:pt x="6509" y="14572"/>
                    <a:pt x="6364" y="14533"/>
                    <a:pt x="6218" y="14455"/>
                  </a:cubicBezTo>
                  <a:cubicBezTo>
                    <a:pt x="5382" y="14066"/>
                    <a:pt x="4545" y="13715"/>
                    <a:pt x="3745" y="13326"/>
                  </a:cubicBezTo>
                  <a:cubicBezTo>
                    <a:pt x="3382" y="13171"/>
                    <a:pt x="2982" y="12976"/>
                    <a:pt x="2618" y="12820"/>
                  </a:cubicBezTo>
                  <a:cubicBezTo>
                    <a:pt x="2218" y="12626"/>
                    <a:pt x="1818" y="12470"/>
                    <a:pt x="1382" y="12431"/>
                  </a:cubicBezTo>
                  <a:cubicBezTo>
                    <a:pt x="1382" y="12431"/>
                    <a:pt x="1345" y="12431"/>
                    <a:pt x="1345" y="12431"/>
                  </a:cubicBezTo>
                  <a:cubicBezTo>
                    <a:pt x="1273" y="12431"/>
                    <a:pt x="1236" y="12470"/>
                    <a:pt x="1200" y="12548"/>
                  </a:cubicBezTo>
                  <a:cubicBezTo>
                    <a:pt x="1164" y="12626"/>
                    <a:pt x="1200" y="12703"/>
                    <a:pt x="1273" y="12781"/>
                  </a:cubicBezTo>
                  <a:cubicBezTo>
                    <a:pt x="1418" y="12937"/>
                    <a:pt x="1564" y="13015"/>
                    <a:pt x="1745" y="13132"/>
                  </a:cubicBezTo>
                  <a:cubicBezTo>
                    <a:pt x="1891" y="13209"/>
                    <a:pt x="2073" y="13326"/>
                    <a:pt x="2218" y="13404"/>
                  </a:cubicBezTo>
                  <a:cubicBezTo>
                    <a:pt x="2400" y="13482"/>
                    <a:pt x="2545" y="13560"/>
                    <a:pt x="2727" y="13638"/>
                  </a:cubicBezTo>
                  <a:cubicBezTo>
                    <a:pt x="2945" y="13715"/>
                    <a:pt x="3127" y="13832"/>
                    <a:pt x="3345" y="13910"/>
                  </a:cubicBezTo>
                  <a:cubicBezTo>
                    <a:pt x="3745" y="14066"/>
                    <a:pt x="4109" y="14221"/>
                    <a:pt x="4473" y="14377"/>
                  </a:cubicBezTo>
                  <a:cubicBezTo>
                    <a:pt x="4618" y="14455"/>
                    <a:pt x="4764" y="14494"/>
                    <a:pt x="4909" y="14572"/>
                  </a:cubicBezTo>
                  <a:cubicBezTo>
                    <a:pt x="4982" y="14611"/>
                    <a:pt x="5018" y="14611"/>
                    <a:pt x="5091" y="14649"/>
                  </a:cubicBezTo>
                  <a:cubicBezTo>
                    <a:pt x="5309" y="14766"/>
                    <a:pt x="5527" y="14883"/>
                    <a:pt x="5745" y="14961"/>
                  </a:cubicBezTo>
                  <a:cubicBezTo>
                    <a:pt x="5818" y="15000"/>
                    <a:pt x="5927" y="15039"/>
                    <a:pt x="6000" y="15078"/>
                  </a:cubicBezTo>
                  <a:cubicBezTo>
                    <a:pt x="6073" y="15116"/>
                    <a:pt x="6109" y="15155"/>
                    <a:pt x="6182" y="15194"/>
                  </a:cubicBezTo>
                  <a:cubicBezTo>
                    <a:pt x="6364" y="15311"/>
                    <a:pt x="6545" y="15428"/>
                    <a:pt x="6727" y="15506"/>
                  </a:cubicBezTo>
                  <a:cubicBezTo>
                    <a:pt x="6909" y="15622"/>
                    <a:pt x="7091" y="15778"/>
                    <a:pt x="7309" y="15895"/>
                  </a:cubicBezTo>
                  <a:cubicBezTo>
                    <a:pt x="7382" y="15934"/>
                    <a:pt x="7418" y="15973"/>
                    <a:pt x="7455" y="16012"/>
                  </a:cubicBezTo>
                  <a:cubicBezTo>
                    <a:pt x="7491" y="16051"/>
                    <a:pt x="7491" y="16051"/>
                    <a:pt x="7527" y="16089"/>
                  </a:cubicBezTo>
                  <a:cubicBezTo>
                    <a:pt x="7345" y="16206"/>
                    <a:pt x="7164" y="16362"/>
                    <a:pt x="6982" y="16479"/>
                  </a:cubicBezTo>
                  <a:cubicBezTo>
                    <a:pt x="6945" y="16479"/>
                    <a:pt x="6945" y="16518"/>
                    <a:pt x="6909" y="16518"/>
                  </a:cubicBezTo>
                  <a:cubicBezTo>
                    <a:pt x="6873" y="16401"/>
                    <a:pt x="6800" y="16284"/>
                    <a:pt x="6691" y="16206"/>
                  </a:cubicBezTo>
                  <a:cubicBezTo>
                    <a:pt x="6618" y="16128"/>
                    <a:pt x="6509" y="16089"/>
                    <a:pt x="6400" y="16089"/>
                  </a:cubicBezTo>
                  <a:cubicBezTo>
                    <a:pt x="6327" y="16089"/>
                    <a:pt x="6255" y="16089"/>
                    <a:pt x="6182" y="16089"/>
                  </a:cubicBezTo>
                  <a:cubicBezTo>
                    <a:pt x="6036" y="16051"/>
                    <a:pt x="5891" y="16012"/>
                    <a:pt x="5745" y="15973"/>
                  </a:cubicBezTo>
                  <a:cubicBezTo>
                    <a:pt x="5527" y="15895"/>
                    <a:pt x="5273" y="15817"/>
                    <a:pt x="5055" y="15778"/>
                  </a:cubicBezTo>
                  <a:cubicBezTo>
                    <a:pt x="4982" y="15778"/>
                    <a:pt x="4945" y="15739"/>
                    <a:pt x="4873" y="15700"/>
                  </a:cubicBezTo>
                  <a:cubicBezTo>
                    <a:pt x="4727" y="15661"/>
                    <a:pt x="4618" y="15583"/>
                    <a:pt x="4473" y="15545"/>
                  </a:cubicBezTo>
                  <a:cubicBezTo>
                    <a:pt x="4327" y="15467"/>
                    <a:pt x="4145" y="15428"/>
                    <a:pt x="4000" y="15350"/>
                  </a:cubicBezTo>
                  <a:cubicBezTo>
                    <a:pt x="3782" y="15272"/>
                    <a:pt x="3564" y="15155"/>
                    <a:pt x="3345" y="15078"/>
                  </a:cubicBezTo>
                  <a:cubicBezTo>
                    <a:pt x="2945" y="14883"/>
                    <a:pt x="2545" y="14688"/>
                    <a:pt x="2182" y="14533"/>
                  </a:cubicBezTo>
                  <a:cubicBezTo>
                    <a:pt x="2000" y="14455"/>
                    <a:pt x="1818" y="14377"/>
                    <a:pt x="1636" y="14299"/>
                  </a:cubicBezTo>
                  <a:cubicBezTo>
                    <a:pt x="1455" y="14221"/>
                    <a:pt x="1273" y="14182"/>
                    <a:pt x="1091" y="14182"/>
                  </a:cubicBezTo>
                  <a:cubicBezTo>
                    <a:pt x="1091" y="14027"/>
                    <a:pt x="1091" y="13832"/>
                    <a:pt x="1091" y="13676"/>
                  </a:cubicBezTo>
                  <a:cubicBezTo>
                    <a:pt x="1091" y="13326"/>
                    <a:pt x="1091" y="12976"/>
                    <a:pt x="1055" y="12626"/>
                  </a:cubicBezTo>
                  <a:cubicBezTo>
                    <a:pt x="1018" y="12198"/>
                    <a:pt x="1018" y="11769"/>
                    <a:pt x="982" y="11380"/>
                  </a:cubicBezTo>
                  <a:cubicBezTo>
                    <a:pt x="1055" y="11419"/>
                    <a:pt x="1091" y="11458"/>
                    <a:pt x="1164" y="11497"/>
                  </a:cubicBezTo>
                  <a:cubicBezTo>
                    <a:pt x="1345" y="11614"/>
                    <a:pt x="1491" y="11692"/>
                    <a:pt x="1673" y="11769"/>
                  </a:cubicBezTo>
                  <a:cubicBezTo>
                    <a:pt x="1818" y="11847"/>
                    <a:pt x="1964" y="11925"/>
                    <a:pt x="2109" y="11964"/>
                  </a:cubicBezTo>
                  <a:cubicBezTo>
                    <a:pt x="2436" y="12120"/>
                    <a:pt x="2764" y="12236"/>
                    <a:pt x="3055" y="12353"/>
                  </a:cubicBezTo>
                  <a:cubicBezTo>
                    <a:pt x="3382" y="12470"/>
                    <a:pt x="3709" y="12587"/>
                    <a:pt x="4036" y="12703"/>
                  </a:cubicBezTo>
                  <a:cubicBezTo>
                    <a:pt x="4836" y="13015"/>
                    <a:pt x="5636" y="13287"/>
                    <a:pt x="6436" y="13560"/>
                  </a:cubicBezTo>
                  <a:cubicBezTo>
                    <a:pt x="6873" y="13715"/>
                    <a:pt x="7273" y="13871"/>
                    <a:pt x="7709" y="14027"/>
                  </a:cubicBezTo>
                  <a:cubicBezTo>
                    <a:pt x="7855" y="14105"/>
                    <a:pt x="8036" y="14182"/>
                    <a:pt x="8182" y="14260"/>
                  </a:cubicBezTo>
                  <a:cubicBezTo>
                    <a:pt x="8400" y="14338"/>
                    <a:pt x="8582" y="14455"/>
                    <a:pt x="8800" y="14533"/>
                  </a:cubicBezTo>
                  <a:cubicBezTo>
                    <a:pt x="9018" y="14649"/>
                    <a:pt x="9200" y="14766"/>
                    <a:pt x="9418" y="14883"/>
                  </a:cubicBezTo>
                  <a:cubicBezTo>
                    <a:pt x="9455" y="14883"/>
                    <a:pt x="9455" y="14922"/>
                    <a:pt x="9491" y="14922"/>
                  </a:cubicBezTo>
                  <a:cubicBezTo>
                    <a:pt x="9309" y="15000"/>
                    <a:pt x="9091" y="15116"/>
                    <a:pt x="8909" y="15194"/>
                  </a:cubicBezTo>
                  <a:cubicBezTo>
                    <a:pt x="8800" y="15233"/>
                    <a:pt x="8691" y="15311"/>
                    <a:pt x="8618" y="15350"/>
                  </a:cubicBezTo>
                  <a:close/>
                  <a:moveTo>
                    <a:pt x="1164" y="20020"/>
                  </a:moveTo>
                  <a:cubicBezTo>
                    <a:pt x="1164" y="19670"/>
                    <a:pt x="1200" y="19359"/>
                    <a:pt x="1200" y="19008"/>
                  </a:cubicBezTo>
                  <a:cubicBezTo>
                    <a:pt x="1200" y="18931"/>
                    <a:pt x="1200" y="18853"/>
                    <a:pt x="1200" y="18775"/>
                  </a:cubicBezTo>
                  <a:cubicBezTo>
                    <a:pt x="1382" y="18892"/>
                    <a:pt x="1564" y="18969"/>
                    <a:pt x="1782" y="19086"/>
                  </a:cubicBezTo>
                  <a:cubicBezTo>
                    <a:pt x="1927" y="19164"/>
                    <a:pt x="2036" y="19242"/>
                    <a:pt x="2182" y="19320"/>
                  </a:cubicBezTo>
                  <a:cubicBezTo>
                    <a:pt x="2255" y="19359"/>
                    <a:pt x="2327" y="19398"/>
                    <a:pt x="2364" y="19475"/>
                  </a:cubicBezTo>
                  <a:cubicBezTo>
                    <a:pt x="2400" y="19514"/>
                    <a:pt x="2436" y="19514"/>
                    <a:pt x="2436" y="19553"/>
                  </a:cubicBezTo>
                  <a:cubicBezTo>
                    <a:pt x="2436" y="19553"/>
                    <a:pt x="2436" y="19553"/>
                    <a:pt x="2436" y="19592"/>
                  </a:cubicBezTo>
                  <a:cubicBezTo>
                    <a:pt x="2291" y="19709"/>
                    <a:pt x="2109" y="19787"/>
                    <a:pt x="1964" y="19903"/>
                  </a:cubicBezTo>
                  <a:cubicBezTo>
                    <a:pt x="1855" y="19981"/>
                    <a:pt x="1782" y="20020"/>
                    <a:pt x="1673" y="20098"/>
                  </a:cubicBezTo>
                  <a:cubicBezTo>
                    <a:pt x="1673" y="20098"/>
                    <a:pt x="1636" y="20098"/>
                    <a:pt x="1636" y="20137"/>
                  </a:cubicBezTo>
                  <a:cubicBezTo>
                    <a:pt x="1564" y="20176"/>
                    <a:pt x="1491" y="20215"/>
                    <a:pt x="1418" y="20254"/>
                  </a:cubicBezTo>
                  <a:cubicBezTo>
                    <a:pt x="1309" y="20293"/>
                    <a:pt x="1236" y="20371"/>
                    <a:pt x="1127" y="20409"/>
                  </a:cubicBezTo>
                  <a:cubicBezTo>
                    <a:pt x="1127" y="20254"/>
                    <a:pt x="1164" y="20137"/>
                    <a:pt x="1164" y="20020"/>
                  </a:cubicBezTo>
                  <a:close/>
                  <a:moveTo>
                    <a:pt x="3200" y="18619"/>
                  </a:moveTo>
                  <a:cubicBezTo>
                    <a:pt x="3055" y="18580"/>
                    <a:pt x="2909" y="18580"/>
                    <a:pt x="2800" y="18619"/>
                  </a:cubicBezTo>
                  <a:cubicBezTo>
                    <a:pt x="2545" y="18580"/>
                    <a:pt x="2255" y="18502"/>
                    <a:pt x="2000" y="18463"/>
                  </a:cubicBezTo>
                  <a:cubicBezTo>
                    <a:pt x="1745" y="18425"/>
                    <a:pt x="1455" y="18347"/>
                    <a:pt x="1200" y="18308"/>
                  </a:cubicBezTo>
                  <a:cubicBezTo>
                    <a:pt x="1200" y="18191"/>
                    <a:pt x="1200" y="18113"/>
                    <a:pt x="1200" y="17996"/>
                  </a:cubicBezTo>
                  <a:cubicBezTo>
                    <a:pt x="1200" y="17685"/>
                    <a:pt x="1200" y="17335"/>
                    <a:pt x="1200" y="17023"/>
                  </a:cubicBezTo>
                  <a:cubicBezTo>
                    <a:pt x="1200" y="16790"/>
                    <a:pt x="1200" y="16595"/>
                    <a:pt x="1200" y="16362"/>
                  </a:cubicBezTo>
                  <a:cubicBezTo>
                    <a:pt x="1236" y="16362"/>
                    <a:pt x="1273" y="16401"/>
                    <a:pt x="1345" y="16401"/>
                  </a:cubicBezTo>
                  <a:cubicBezTo>
                    <a:pt x="1636" y="16518"/>
                    <a:pt x="1964" y="16634"/>
                    <a:pt x="2255" y="16790"/>
                  </a:cubicBezTo>
                  <a:cubicBezTo>
                    <a:pt x="2400" y="16868"/>
                    <a:pt x="2545" y="16907"/>
                    <a:pt x="2655" y="16985"/>
                  </a:cubicBezTo>
                  <a:cubicBezTo>
                    <a:pt x="2836" y="17062"/>
                    <a:pt x="3055" y="17179"/>
                    <a:pt x="3236" y="17257"/>
                  </a:cubicBezTo>
                  <a:cubicBezTo>
                    <a:pt x="3491" y="17374"/>
                    <a:pt x="3709" y="17529"/>
                    <a:pt x="3964" y="17646"/>
                  </a:cubicBezTo>
                  <a:cubicBezTo>
                    <a:pt x="4036" y="17724"/>
                    <a:pt x="4109" y="17763"/>
                    <a:pt x="4218" y="17841"/>
                  </a:cubicBezTo>
                  <a:cubicBezTo>
                    <a:pt x="4255" y="17958"/>
                    <a:pt x="4327" y="18035"/>
                    <a:pt x="4400" y="18074"/>
                  </a:cubicBezTo>
                  <a:cubicBezTo>
                    <a:pt x="4364" y="18074"/>
                    <a:pt x="4364" y="18113"/>
                    <a:pt x="4327" y="18113"/>
                  </a:cubicBezTo>
                  <a:cubicBezTo>
                    <a:pt x="4109" y="18269"/>
                    <a:pt x="3891" y="18425"/>
                    <a:pt x="3673" y="18580"/>
                  </a:cubicBezTo>
                  <a:cubicBezTo>
                    <a:pt x="3600" y="18658"/>
                    <a:pt x="3527" y="18697"/>
                    <a:pt x="3455" y="18775"/>
                  </a:cubicBezTo>
                  <a:cubicBezTo>
                    <a:pt x="3345" y="18697"/>
                    <a:pt x="3273" y="18658"/>
                    <a:pt x="3200" y="18619"/>
                  </a:cubicBezTo>
                  <a:close/>
                  <a:moveTo>
                    <a:pt x="5382" y="17452"/>
                  </a:moveTo>
                  <a:cubicBezTo>
                    <a:pt x="5345" y="17218"/>
                    <a:pt x="5200" y="16985"/>
                    <a:pt x="4982" y="16907"/>
                  </a:cubicBezTo>
                  <a:cubicBezTo>
                    <a:pt x="4873" y="16868"/>
                    <a:pt x="4727" y="16829"/>
                    <a:pt x="4582" y="16868"/>
                  </a:cubicBezTo>
                  <a:cubicBezTo>
                    <a:pt x="4473" y="16829"/>
                    <a:pt x="4400" y="16829"/>
                    <a:pt x="4291" y="16790"/>
                  </a:cubicBezTo>
                  <a:cubicBezTo>
                    <a:pt x="4000" y="16712"/>
                    <a:pt x="3709" y="16595"/>
                    <a:pt x="3418" y="16518"/>
                  </a:cubicBezTo>
                  <a:cubicBezTo>
                    <a:pt x="3091" y="16401"/>
                    <a:pt x="2764" y="16284"/>
                    <a:pt x="2400" y="16167"/>
                  </a:cubicBezTo>
                  <a:cubicBezTo>
                    <a:pt x="2109" y="16051"/>
                    <a:pt x="1782" y="15934"/>
                    <a:pt x="1491" y="15817"/>
                  </a:cubicBezTo>
                  <a:cubicBezTo>
                    <a:pt x="1382" y="15778"/>
                    <a:pt x="1273" y="15739"/>
                    <a:pt x="1164" y="15700"/>
                  </a:cubicBezTo>
                  <a:cubicBezTo>
                    <a:pt x="1164" y="15389"/>
                    <a:pt x="1127" y="15078"/>
                    <a:pt x="1127" y="14766"/>
                  </a:cubicBezTo>
                  <a:cubicBezTo>
                    <a:pt x="1127" y="14727"/>
                    <a:pt x="1127" y="14649"/>
                    <a:pt x="1127" y="14611"/>
                  </a:cubicBezTo>
                  <a:cubicBezTo>
                    <a:pt x="1127" y="14572"/>
                    <a:pt x="1127" y="14494"/>
                    <a:pt x="1127" y="14455"/>
                  </a:cubicBezTo>
                  <a:cubicBezTo>
                    <a:pt x="1418" y="14688"/>
                    <a:pt x="1745" y="14844"/>
                    <a:pt x="2073" y="15000"/>
                  </a:cubicBezTo>
                  <a:cubicBezTo>
                    <a:pt x="2473" y="15194"/>
                    <a:pt x="2836" y="15350"/>
                    <a:pt x="3236" y="15545"/>
                  </a:cubicBezTo>
                  <a:cubicBezTo>
                    <a:pt x="3636" y="15739"/>
                    <a:pt x="4000" y="15934"/>
                    <a:pt x="4400" y="16128"/>
                  </a:cubicBezTo>
                  <a:cubicBezTo>
                    <a:pt x="4582" y="16206"/>
                    <a:pt x="4764" y="16323"/>
                    <a:pt x="4945" y="16401"/>
                  </a:cubicBezTo>
                  <a:cubicBezTo>
                    <a:pt x="5127" y="16518"/>
                    <a:pt x="5309" y="16595"/>
                    <a:pt x="5455" y="16712"/>
                  </a:cubicBezTo>
                  <a:cubicBezTo>
                    <a:pt x="5600" y="16829"/>
                    <a:pt x="5745" y="16907"/>
                    <a:pt x="5855" y="17023"/>
                  </a:cubicBezTo>
                  <a:cubicBezTo>
                    <a:pt x="5891" y="17062"/>
                    <a:pt x="5891" y="17101"/>
                    <a:pt x="5927" y="17140"/>
                  </a:cubicBezTo>
                  <a:cubicBezTo>
                    <a:pt x="5709" y="17257"/>
                    <a:pt x="5564" y="17374"/>
                    <a:pt x="5382" y="17452"/>
                  </a:cubicBezTo>
                  <a:close/>
                  <a:moveTo>
                    <a:pt x="18327" y="8889"/>
                  </a:moveTo>
                  <a:cubicBezTo>
                    <a:pt x="18182" y="8773"/>
                    <a:pt x="18036" y="8734"/>
                    <a:pt x="17855" y="8773"/>
                  </a:cubicBezTo>
                  <a:cubicBezTo>
                    <a:pt x="17782" y="8773"/>
                    <a:pt x="17709" y="8812"/>
                    <a:pt x="17636" y="8851"/>
                  </a:cubicBezTo>
                  <a:cubicBezTo>
                    <a:pt x="17636" y="8851"/>
                    <a:pt x="17636" y="8851"/>
                    <a:pt x="17636" y="8851"/>
                  </a:cubicBezTo>
                  <a:cubicBezTo>
                    <a:pt x="17491" y="8812"/>
                    <a:pt x="17309" y="8773"/>
                    <a:pt x="17164" y="8734"/>
                  </a:cubicBezTo>
                  <a:cubicBezTo>
                    <a:pt x="16945" y="8656"/>
                    <a:pt x="16691" y="8578"/>
                    <a:pt x="16473" y="8500"/>
                  </a:cubicBezTo>
                  <a:cubicBezTo>
                    <a:pt x="16400" y="8461"/>
                    <a:pt x="16327" y="8461"/>
                    <a:pt x="16255" y="8422"/>
                  </a:cubicBezTo>
                  <a:cubicBezTo>
                    <a:pt x="16109" y="8383"/>
                    <a:pt x="15964" y="8306"/>
                    <a:pt x="15855" y="8267"/>
                  </a:cubicBezTo>
                  <a:cubicBezTo>
                    <a:pt x="15455" y="8111"/>
                    <a:pt x="15091" y="7955"/>
                    <a:pt x="14691" y="7761"/>
                  </a:cubicBezTo>
                  <a:cubicBezTo>
                    <a:pt x="13891" y="7411"/>
                    <a:pt x="13091" y="7021"/>
                    <a:pt x="12327" y="6632"/>
                  </a:cubicBezTo>
                  <a:cubicBezTo>
                    <a:pt x="12145" y="6554"/>
                    <a:pt x="12000" y="6476"/>
                    <a:pt x="11818" y="6399"/>
                  </a:cubicBezTo>
                  <a:cubicBezTo>
                    <a:pt x="11636" y="6321"/>
                    <a:pt x="11418" y="6204"/>
                    <a:pt x="11236" y="6126"/>
                  </a:cubicBezTo>
                  <a:cubicBezTo>
                    <a:pt x="11018" y="6048"/>
                    <a:pt x="10800" y="5932"/>
                    <a:pt x="10582" y="5854"/>
                  </a:cubicBezTo>
                  <a:cubicBezTo>
                    <a:pt x="10364" y="5776"/>
                    <a:pt x="10145" y="5698"/>
                    <a:pt x="9927" y="5620"/>
                  </a:cubicBezTo>
                  <a:cubicBezTo>
                    <a:pt x="9745" y="5542"/>
                    <a:pt x="9527" y="5465"/>
                    <a:pt x="9345" y="5426"/>
                  </a:cubicBezTo>
                  <a:cubicBezTo>
                    <a:pt x="9273" y="5387"/>
                    <a:pt x="9164" y="5387"/>
                    <a:pt x="9091" y="5348"/>
                  </a:cubicBezTo>
                  <a:cubicBezTo>
                    <a:pt x="9309" y="5192"/>
                    <a:pt x="9527" y="5075"/>
                    <a:pt x="9745" y="4920"/>
                  </a:cubicBezTo>
                  <a:cubicBezTo>
                    <a:pt x="9818" y="4881"/>
                    <a:pt x="9927" y="4803"/>
                    <a:pt x="10000" y="4764"/>
                  </a:cubicBezTo>
                  <a:cubicBezTo>
                    <a:pt x="10036" y="4764"/>
                    <a:pt x="10036" y="4725"/>
                    <a:pt x="10073" y="4725"/>
                  </a:cubicBezTo>
                  <a:cubicBezTo>
                    <a:pt x="10218" y="4842"/>
                    <a:pt x="10364" y="4920"/>
                    <a:pt x="10509" y="4998"/>
                  </a:cubicBezTo>
                  <a:cubicBezTo>
                    <a:pt x="10655" y="5075"/>
                    <a:pt x="10836" y="5153"/>
                    <a:pt x="10982" y="5231"/>
                  </a:cubicBezTo>
                  <a:cubicBezTo>
                    <a:pt x="11345" y="5387"/>
                    <a:pt x="11709" y="5542"/>
                    <a:pt x="12109" y="5659"/>
                  </a:cubicBezTo>
                  <a:cubicBezTo>
                    <a:pt x="12873" y="5932"/>
                    <a:pt x="13673" y="6204"/>
                    <a:pt x="14436" y="6476"/>
                  </a:cubicBezTo>
                  <a:cubicBezTo>
                    <a:pt x="14836" y="6632"/>
                    <a:pt x="15236" y="6788"/>
                    <a:pt x="15600" y="6943"/>
                  </a:cubicBezTo>
                  <a:cubicBezTo>
                    <a:pt x="15964" y="7099"/>
                    <a:pt x="16327" y="7216"/>
                    <a:pt x="16655" y="7333"/>
                  </a:cubicBezTo>
                  <a:cubicBezTo>
                    <a:pt x="16909" y="7411"/>
                    <a:pt x="17164" y="7527"/>
                    <a:pt x="17455" y="7605"/>
                  </a:cubicBezTo>
                  <a:cubicBezTo>
                    <a:pt x="17636" y="7683"/>
                    <a:pt x="17782" y="7722"/>
                    <a:pt x="17964" y="7800"/>
                  </a:cubicBezTo>
                  <a:cubicBezTo>
                    <a:pt x="18145" y="7878"/>
                    <a:pt x="18327" y="7916"/>
                    <a:pt x="18509" y="8033"/>
                  </a:cubicBezTo>
                  <a:cubicBezTo>
                    <a:pt x="18727" y="8150"/>
                    <a:pt x="18945" y="8228"/>
                    <a:pt x="19127" y="8345"/>
                  </a:cubicBezTo>
                  <a:cubicBezTo>
                    <a:pt x="19236" y="8422"/>
                    <a:pt x="19382" y="8500"/>
                    <a:pt x="19491" y="8578"/>
                  </a:cubicBezTo>
                  <a:cubicBezTo>
                    <a:pt x="19491" y="8578"/>
                    <a:pt x="19491" y="8578"/>
                    <a:pt x="19491" y="8578"/>
                  </a:cubicBezTo>
                  <a:cubicBezTo>
                    <a:pt x="19164" y="8773"/>
                    <a:pt x="18836" y="8967"/>
                    <a:pt x="18509" y="9162"/>
                  </a:cubicBezTo>
                  <a:cubicBezTo>
                    <a:pt x="18473" y="9045"/>
                    <a:pt x="18400" y="8967"/>
                    <a:pt x="18327" y="8889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0503C4AC-D0CA-4B8C-9C4B-20B349ECD6D9}"/>
                </a:ext>
              </a:extLst>
            </p:cNvPr>
            <p:cNvSpPr/>
            <p:nvPr/>
          </p:nvSpPr>
          <p:spPr>
            <a:xfrm>
              <a:off x="1904999" y="1231900"/>
              <a:ext cx="986790" cy="853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6" extrusionOk="0">
                  <a:moveTo>
                    <a:pt x="16151" y="939"/>
                  </a:moveTo>
                  <a:cubicBezTo>
                    <a:pt x="15873" y="1131"/>
                    <a:pt x="15595" y="1356"/>
                    <a:pt x="15317" y="1549"/>
                  </a:cubicBezTo>
                  <a:cubicBezTo>
                    <a:pt x="15290" y="1581"/>
                    <a:pt x="15234" y="1613"/>
                    <a:pt x="15206" y="1613"/>
                  </a:cubicBezTo>
                  <a:cubicBezTo>
                    <a:pt x="15206" y="1613"/>
                    <a:pt x="15178" y="1645"/>
                    <a:pt x="15178" y="1645"/>
                  </a:cubicBezTo>
                  <a:cubicBezTo>
                    <a:pt x="14900" y="1838"/>
                    <a:pt x="14622" y="2030"/>
                    <a:pt x="14344" y="2255"/>
                  </a:cubicBezTo>
                  <a:cubicBezTo>
                    <a:pt x="14094" y="2415"/>
                    <a:pt x="13872" y="2576"/>
                    <a:pt x="13622" y="2736"/>
                  </a:cubicBezTo>
                  <a:cubicBezTo>
                    <a:pt x="13455" y="2832"/>
                    <a:pt x="13316" y="2961"/>
                    <a:pt x="13149" y="3057"/>
                  </a:cubicBezTo>
                  <a:cubicBezTo>
                    <a:pt x="13066" y="3121"/>
                    <a:pt x="12982" y="3186"/>
                    <a:pt x="12899" y="3250"/>
                  </a:cubicBezTo>
                  <a:cubicBezTo>
                    <a:pt x="12815" y="3314"/>
                    <a:pt x="12704" y="3378"/>
                    <a:pt x="12621" y="3442"/>
                  </a:cubicBezTo>
                  <a:cubicBezTo>
                    <a:pt x="12454" y="3571"/>
                    <a:pt x="12315" y="3699"/>
                    <a:pt x="12148" y="3827"/>
                  </a:cubicBezTo>
                  <a:cubicBezTo>
                    <a:pt x="11981" y="3956"/>
                    <a:pt x="11842" y="4084"/>
                    <a:pt x="11676" y="4213"/>
                  </a:cubicBezTo>
                  <a:cubicBezTo>
                    <a:pt x="11537" y="4341"/>
                    <a:pt x="11398" y="4437"/>
                    <a:pt x="11231" y="4566"/>
                  </a:cubicBezTo>
                  <a:cubicBezTo>
                    <a:pt x="11064" y="4694"/>
                    <a:pt x="10925" y="4822"/>
                    <a:pt x="10758" y="4919"/>
                  </a:cubicBezTo>
                  <a:cubicBezTo>
                    <a:pt x="10758" y="4919"/>
                    <a:pt x="10758" y="4919"/>
                    <a:pt x="10731" y="4919"/>
                  </a:cubicBezTo>
                  <a:cubicBezTo>
                    <a:pt x="10647" y="4983"/>
                    <a:pt x="10564" y="5047"/>
                    <a:pt x="10480" y="5111"/>
                  </a:cubicBezTo>
                  <a:cubicBezTo>
                    <a:pt x="10397" y="5175"/>
                    <a:pt x="10286" y="5240"/>
                    <a:pt x="10202" y="5304"/>
                  </a:cubicBezTo>
                  <a:cubicBezTo>
                    <a:pt x="10119" y="5368"/>
                    <a:pt x="10036" y="5432"/>
                    <a:pt x="9952" y="5464"/>
                  </a:cubicBezTo>
                  <a:cubicBezTo>
                    <a:pt x="9869" y="5528"/>
                    <a:pt x="9813" y="5561"/>
                    <a:pt x="9730" y="5625"/>
                  </a:cubicBezTo>
                  <a:cubicBezTo>
                    <a:pt x="9646" y="5689"/>
                    <a:pt x="9563" y="5753"/>
                    <a:pt x="9480" y="5817"/>
                  </a:cubicBezTo>
                  <a:cubicBezTo>
                    <a:pt x="9396" y="5881"/>
                    <a:pt x="9313" y="5946"/>
                    <a:pt x="9257" y="6010"/>
                  </a:cubicBezTo>
                  <a:cubicBezTo>
                    <a:pt x="9090" y="6138"/>
                    <a:pt x="8896" y="6299"/>
                    <a:pt x="8729" y="6459"/>
                  </a:cubicBezTo>
                  <a:cubicBezTo>
                    <a:pt x="8590" y="6588"/>
                    <a:pt x="8451" y="6716"/>
                    <a:pt x="8312" y="6812"/>
                  </a:cubicBezTo>
                  <a:cubicBezTo>
                    <a:pt x="8229" y="6876"/>
                    <a:pt x="8173" y="6941"/>
                    <a:pt x="8090" y="7005"/>
                  </a:cubicBezTo>
                  <a:cubicBezTo>
                    <a:pt x="8034" y="7037"/>
                    <a:pt x="7978" y="7101"/>
                    <a:pt x="7923" y="7133"/>
                  </a:cubicBezTo>
                  <a:cubicBezTo>
                    <a:pt x="7895" y="7165"/>
                    <a:pt x="7867" y="7197"/>
                    <a:pt x="7839" y="7197"/>
                  </a:cubicBezTo>
                  <a:cubicBezTo>
                    <a:pt x="7673" y="7326"/>
                    <a:pt x="7506" y="7454"/>
                    <a:pt x="7339" y="7550"/>
                  </a:cubicBezTo>
                  <a:cubicBezTo>
                    <a:pt x="7200" y="7647"/>
                    <a:pt x="7033" y="7775"/>
                    <a:pt x="6894" y="7871"/>
                  </a:cubicBezTo>
                  <a:cubicBezTo>
                    <a:pt x="6616" y="8096"/>
                    <a:pt x="6310" y="8289"/>
                    <a:pt x="6032" y="8545"/>
                  </a:cubicBezTo>
                  <a:cubicBezTo>
                    <a:pt x="5838" y="8674"/>
                    <a:pt x="5615" y="8770"/>
                    <a:pt x="5421" y="8898"/>
                  </a:cubicBezTo>
                  <a:cubicBezTo>
                    <a:pt x="5059" y="9123"/>
                    <a:pt x="4726" y="9380"/>
                    <a:pt x="4392" y="9669"/>
                  </a:cubicBezTo>
                  <a:cubicBezTo>
                    <a:pt x="4225" y="9797"/>
                    <a:pt x="4059" y="9925"/>
                    <a:pt x="3892" y="10054"/>
                  </a:cubicBezTo>
                  <a:cubicBezTo>
                    <a:pt x="3809" y="10118"/>
                    <a:pt x="3697" y="10182"/>
                    <a:pt x="3614" y="10246"/>
                  </a:cubicBezTo>
                  <a:cubicBezTo>
                    <a:pt x="3503" y="10311"/>
                    <a:pt x="3364" y="10375"/>
                    <a:pt x="3253" y="10439"/>
                  </a:cubicBezTo>
                  <a:cubicBezTo>
                    <a:pt x="3169" y="10503"/>
                    <a:pt x="3058" y="10535"/>
                    <a:pt x="2975" y="10599"/>
                  </a:cubicBezTo>
                  <a:cubicBezTo>
                    <a:pt x="2891" y="10664"/>
                    <a:pt x="2808" y="10728"/>
                    <a:pt x="2697" y="10760"/>
                  </a:cubicBezTo>
                  <a:cubicBezTo>
                    <a:pt x="2530" y="10856"/>
                    <a:pt x="2363" y="10953"/>
                    <a:pt x="2196" y="11049"/>
                  </a:cubicBezTo>
                  <a:cubicBezTo>
                    <a:pt x="2029" y="11145"/>
                    <a:pt x="1835" y="11241"/>
                    <a:pt x="1668" y="11338"/>
                  </a:cubicBezTo>
                  <a:cubicBezTo>
                    <a:pt x="1473" y="11434"/>
                    <a:pt x="1307" y="11562"/>
                    <a:pt x="1112" y="11723"/>
                  </a:cubicBezTo>
                  <a:cubicBezTo>
                    <a:pt x="945" y="11851"/>
                    <a:pt x="806" y="11980"/>
                    <a:pt x="667" y="12108"/>
                  </a:cubicBezTo>
                  <a:cubicBezTo>
                    <a:pt x="639" y="12108"/>
                    <a:pt x="639" y="12140"/>
                    <a:pt x="612" y="12140"/>
                  </a:cubicBezTo>
                  <a:cubicBezTo>
                    <a:pt x="528" y="12204"/>
                    <a:pt x="473" y="12268"/>
                    <a:pt x="417" y="12301"/>
                  </a:cubicBezTo>
                  <a:cubicBezTo>
                    <a:pt x="361" y="12333"/>
                    <a:pt x="306" y="12397"/>
                    <a:pt x="250" y="12429"/>
                  </a:cubicBezTo>
                  <a:cubicBezTo>
                    <a:pt x="222" y="12461"/>
                    <a:pt x="195" y="12525"/>
                    <a:pt x="167" y="12557"/>
                  </a:cubicBezTo>
                  <a:cubicBezTo>
                    <a:pt x="167" y="12557"/>
                    <a:pt x="167" y="12557"/>
                    <a:pt x="167" y="12557"/>
                  </a:cubicBezTo>
                  <a:cubicBezTo>
                    <a:pt x="167" y="12557"/>
                    <a:pt x="139" y="12557"/>
                    <a:pt x="139" y="12589"/>
                  </a:cubicBezTo>
                  <a:cubicBezTo>
                    <a:pt x="139" y="12589"/>
                    <a:pt x="139" y="12589"/>
                    <a:pt x="139" y="12589"/>
                  </a:cubicBezTo>
                  <a:cubicBezTo>
                    <a:pt x="139" y="12589"/>
                    <a:pt x="139" y="12621"/>
                    <a:pt x="167" y="12621"/>
                  </a:cubicBezTo>
                  <a:cubicBezTo>
                    <a:pt x="167" y="12654"/>
                    <a:pt x="167" y="12686"/>
                    <a:pt x="167" y="12718"/>
                  </a:cubicBezTo>
                  <a:cubicBezTo>
                    <a:pt x="167" y="12718"/>
                    <a:pt x="167" y="12718"/>
                    <a:pt x="139" y="12718"/>
                  </a:cubicBezTo>
                  <a:cubicBezTo>
                    <a:pt x="139" y="12814"/>
                    <a:pt x="111" y="12878"/>
                    <a:pt x="111" y="12975"/>
                  </a:cubicBezTo>
                  <a:cubicBezTo>
                    <a:pt x="83" y="13263"/>
                    <a:pt x="56" y="13520"/>
                    <a:pt x="56" y="13809"/>
                  </a:cubicBezTo>
                  <a:cubicBezTo>
                    <a:pt x="56" y="13873"/>
                    <a:pt x="56" y="13905"/>
                    <a:pt x="56" y="13969"/>
                  </a:cubicBezTo>
                  <a:cubicBezTo>
                    <a:pt x="56" y="14066"/>
                    <a:pt x="56" y="14162"/>
                    <a:pt x="56" y="14258"/>
                  </a:cubicBezTo>
                  <a:cubicBezTo>
                    <a:pt x="56" y="14355"/>
                    <a:pt x="56" y="14451"/>
                    <a:pt x="56" y="14579"/>
                  </a:cubicBezTo>
                  <a:cubicBezTo>
                    <a:pt x="56" y="14900"/>
                    <a:pt x="56" y="15221"/>
                    <a:pt x="56" y="15510"/>
                  </a:cubicBezTo>
                  <a:cubicBezTo>
                    <a:pt x="56" y="15799"/>
                    <a:pt x="56" y="16120"/>
                    <a:pt x="56" y="16409"/>
                  </a:cubicBezTo>
                  <a:cubicBezTo>
                    <a:pt x="56" y="16665"/>
                    <a:pt x="56" y="16890"/>
                    <a:pt x="56" y="17147"/>
                  </a:cubicBezTo>
                  <a:cubicBezTo>
                    <a:pt x="56" y="17725"/>
                    <a:pt x="56" y="18334"/>
                    <a:pt x="56" y="18912"/>
                  </a:cubicBezTo>
                  <a:cubicBezTo>
                    <a:pt x="56" y="19490"/>
                    <a:pt x="56" y="20068"/>
                    <a:pt x="56" y="20613"/>
                  </a:cubicBezTo>
                  <a:cubicBezTo>
                    <a:pt x="56" y="20709"/>
                    <a:pt x="56" y="20806"/>
                    <a:pt x="56" y="20902"/>
                  </a:cubicBezTo>
                  <a:cubicBezTo>
                    <a:pt x="56" y="20902"/>
                    <a:pt x="28" y="20902"/>
                    <a:pt x="28" y="20902"/>
                  </a:cubicBezTo>
                  <a:cubicBezTo>
                    <a:pt x="56" y="20966"/>
                    <a:pt x="28" y="21030"/>
                    <a:pt x="28" y="21095"/>
                  </a:cubicBezTo>
                  <a:cubicBezTo>
                    <a:pt x="28" y="21095"/>
                    <a:pt x="28" y="21095"/>
                    <a:pt x="28" y="21127"/>
                  </a:cubicBezTo>
                  <a:cubicBezTo>
                    <a:pt x="28" y="21159"/>
                    <a:pt x="28" y="21191"/>
                    <a:pt x="28" y="21223"/>
                  </a:cubicBezTo>
                  <a:cubicBezTo>
                    <a:pt x="28" y="21255"/>
                    <a:pt x="28" y="21287"/>
                    <a:pt x="28" y="21351"/>
                  </a:cubicBezTo>
                  <a:cubicBezTo>
                    <a:pt x="28" y="21351"/>
                    <a:pt x="28" y="21351"/>
                    <a:pt x="28" y="21351"/>
                  </a:cubicBezTo>
                  <a:cubicBezTo>
                    <a:pt x="28" y="21383"/>
                    <a:pt x="28" y="21448"/>
                    <a:pt x="28" y="21480"/>
                  </a:cubicBezTo>
                  <a:cubicBezTo>
                    <a:pt x="28" y="21512"/>
                    <a:pt x="28" y="21544"/>
                    <a:pt x="0" y="21576"/>
                  </a:cubicBezTo>
                  <a:cubicBezTo>
                    <a:pt x="28" y="21576"/>
                    <a:pt x="28" y="21576"/>
                    <a:pt x="56" y="21576"/>
                  </a:cubicBezTo>
                  <a:cubicBezTo>
                    <a:pt x="83" y="21576"/>
                    <a:pt x="139" y="21544"/>
                    <a:pt x="167" y="21544"/>
                  </a:cubicBezTo>
                  <a:cubicBezTo>
                    <a:pt x="195" y="21544"/>
                    <a:pt x="250" y="21512"/>
                    <a:pt x="278" y="21480"/>
                  </a:cubicBezTo>
                  <a:cubicBezTo>
                    <a:pt x="361" y="21448"/>
                    <a:pt x="417" y="21416"/>
                    <a:pt x="500" y="21383"/>
                  </a:cubicBezTo>
                  <a:cubicBezTo>
                    <a:pt x="556" y="21351"/>
                    <a:pt x="639" y="21319"/>
                    <a:pt x="695" y="21287"/>
                  </a:cubicBezTo>
                  <a:cubicBezTo>
                    <a:pt x="778" y="21255"/>
                    <a:pt x="862" y="21223"/>
                    <a:pt x="945" y="21191"/>
                  </a:cubicBezTo>
                  <a:cubicBezTo>
                    <a:pt x="1029" y="21159"/>
                    <a:pt x="1112" y="21127"/>
                    <a:pt x="1168" y="21095"/>
                  </a:cubicBezTo>
                  <a:cubicBezTo>
                    <a:pt x="1251" y="21062"/>
                    <a:pt x="1334" y="20998"/>
                    <a:pt x="1418" y="20934"/>
                  </a:cubicBezTo>
                  <a:cubicBezTo>
                    <a:pt x="1585" y="20806"/>
                    <a:pt x="1751" y="20709"/>
                    <a:pt x="1946" y="20581"/>
                  </a:cubicBezTo>
                  <a:cubicBezTo>
                    <a:pt x="2002" y="20549"/>
                    <a:pt x="2085" y="20485"/>
                    <a:pt x="2141" y="20453"/>
                  </a:cubicBezTo>
                  <a:cubicBezTo>
                    <a:pt x="2224" y="20388"/>
                    <a:pt x="2307" y="20356"/>
                    <a:pt x="2391" y="20292"/>
                  </a:cubicBezTo>
                  <a:cubicBezTo>
                    <a:pt x="2558" y="20196"/>
                    <a:pt x="2724" y="20100"/>
                    <a:pt x="2891" y="19971"/>
                  </a:cubicBezTo>
                  <a:cubicBezTo>
                    <a:pt x="3225" y="19747"/>
                    <a:pt x="3558" y="19522"/>
                    <a:pt x="3892" y="19297"/>
                  </a:cubicBezTo>
                  <a:cubicBezTo>
                    <a:pt x="3920" y="19297"/>
                    <a:pt x="3947" y="19265"/>
                    <a:pt x="3975" y="19265"/>
                  </a:cubicBezTo>
                  <a:cubicBezTo>
                    <a:pt x="4059" y="19233"/>
                    <a:pt x="4142" y="19201"/>
                    <a:pt x="4225" y="19105"/>
                  </a:cubicBezTo>
                  <a:cubicBezTo>
                    <a:pt x="4337" y="19040"/>
                    <a:pt x="4448" y="18976"/>
                    <a:pt x="4559" y="18880"/>
                  </a:cubicBezTo>
                  <a:cubicBezTo>
                    <a:pt x="4781" y="18752"/>
                    <a:pt x="5004" y="18591"/>
                    <a:pt x="5226" y="18431"/>
                  </a:cubicBezTo>
                  <a:cubicBezTo>
                    <a:pt x="5337" y="18366"/>
                    <a:pt x="5449" y="18270"/>
                    <a:pt x="5532" y="18206"/>
                  </a:cubicBezTo>
                  <a:cubicBezTo>
                    <a:pt x="5643" y="18142"/>
                    <a:pt x="5754" y="18046"/>
                    <a:pt x="5866" y="17949"/>
                  </a:cubicBezTo>
                  <a:cubicBezTo>
                    <a:pt x="6060" y="17789"/>
                    <a:pt x="6255" y="17628"/>
                    <a:pt x="6449" y="17500"/>
                  </a:cubicBezTo>
                  <a:cubicBezTo>
                    <a:pt x="6811" y="17243"/>
                    <a:pt x="7172" y="17018"/>
                    <a:pt x="7561" y="16794"/>
                  </a:cubicBezTo>
                  <a:cubicBezTo>
                    <a:pt x="7784" y="16665"/>
                    <a:pt x="8034" y="16505"/>
                    <a:pt x="8256" y="16344"/>
                  </a:cubicBezTo>
                  <a:cubicBezTo>
                    <a:pt x="8479" y="16184"/>
                    <a:pt x="8673" y="16024"/>
                    <a:pt x="8868" y="15863"/>
                  </a:cubicBezTo>
                  <a:cubicBezTo>
                    <a:pt x="9063" y="15703"/>
                    <a:pt x="9285" y="15542"/>
                    <a:pt x="9480" y="15382"/>
                  </a:cubicBezTo>
                  <a:cubicBezTo>
                    <a:pt x="9674" y="15221"/>
                    <a:pt x="9897" y="15061"/>
                    <a:pt x="10091" y="14900"/>
                  </a:cubicBezTo>
                  <a:cubicBezTo>
                    <a:pt x="10314" y="14740"/>
                    <a:pt x="10536" y="14579"/>
                    <a:pt x="10758" y="14419"/>
                  </a:cubicBezTo>
                  <a:cubicBezTo>
                    <a:pt x="10953" y="14258"/>
                    <a:pt x="11175" y="14098"/>
                    <a:pt x="11370" y="13937"/>
                  </a:cubicBezTo>
                  <a:cubicBezTo>
                    <a:pt x="11564" y="13777"/>
                    <a:pt x="11759" y="13616"/>
                    <a:pt x="11954" y="13456"/>
                  </a:cubicBezTo>
                  <a:cubicBezTo>
                    <a:pt x="12065" y="13360"/>
                    <a:pt x="12176" y="13263"/>
                    <a:pt x="12287" y="13167"/>
                  </a:cubicBezTo>
                  <a:cubicBezTo>
                    <a:pt x="12371" y="13103"/>
                    <a:pt x="12482" y="13039"/>
                    <a:pt x="12565" y="12942"/>
                  </a:cubicBezTo>
                  <a:cubicBezTo>
                    <a:pt x="12649" y="12878"/>
                    <a:pt x="12760" y="12814"/>
                    <a:pt x="12843" y="12750"/>
                  </a:cubicBezTo>
                  <a:cubicBezTo>
                    <a:pt x="12982" y="12654"/>
                    <a:pt x="13093" y="12589"/>
                    <a:pt x="13232" y="12493"/>
                  </a:cubicBezTo>
                  <a:cubicBezTo>
                    <a:pt x="13455" y="12365"/>
                    <a:pt x="13649" y="12236"/>
                    <a:pt x="13872" y="12108"/>
                  </a:cubicBezTo>
                  <a:cubicBezTo>
                    <a:pt x="13983" y="12044"/>
                    <a:pt x="14122" y="11947"/>
                    <a:pt x="14233" y="11883"/>
                  </a:cubicBezTo>
                  <a:cubicBezTo>
                    <a:pt x="14344" y="11819"/>
                    <a:pt x="14456" y="11723"/>
                    <a:pt x="14567" y="11659"/>
                  </a:cubicBezTo>
                  <a:cubicBezTo>
                    <a:pt x="14789" y="11498"/>
                    <a:pt x="15012" y="11370"/>
                    <a:pt x="15206" y="11209"/>
                  </a:cubicBezTo>
                  <a:cubicBezTo>
                    <a:pt x="15401" y="11049"/>
                    <a:pt x="15595" y="10920"/>
                    <a:pt x="15818" y="10760"/>
                  </a:cubicBezTo>
                  <a:cubicBezTo>
                    <a:pt x="16068" y="10567"/>
                    <a:pt x="16318" y="10407"/>
                    <a:pt x="16596" y="10246"/>
                  </a:cubicBezTo>
                  <a:cubicBezTo>
                    <a:pt x="16791" y="10118"/>
                    <a:pt x="16985" y="9990"/>
                    <a:pt x="17208" y="9861"/>
                  </a:cubicBezTo>
                  <a:cubicBezTo>
                    <a:pt x="17319" y="9797"/>
                    <a:pt x="17430" y="9701"/>
                    <a:pt x="17569" y="9637"/>
                  </a:cubicBezTo>
                  <a:cubicBezTo>
                    <a:pt x="17708" y="9540"/>
                    <a:pt x="17819" y="9444"/>
                    <a:pt x="17958" y="9348"/>
                  </a:cubicBezTo>
                  <a:cubicBezTo>
                    <a:pt x="18153" y="9187"/>
                    <a:pt x="18347" y="9027"/>
                    <a:pt x="18542" y="8866"/>
                  </a:cubicBezTo>
                  <a:cubicBezTo>
                    <a:pt x="18737" y="8706"/>
                    <a:pt x="18959" y="8513"/>
                    <a:pt x="19154" y="8353"/>
                  </a:cubicBezTo>
                  <a:cubicBezTo>
                    <a:pt x="19376" y="8192"/>
                    <a:pt x="19598" y="8000"/>
                    <a:pt x="19821" y="7839"/>
                  </a:cubicBezTo>
                  <a:cubicBezTo>
                    <a:pt x="19960" y="7743"/>
                    <a:pt x="20071" y="7647"/>
                    <a:pt x="20182" y="7550"/>
                  </a:cubicBezTo>
                  <a:cubicBezTo>
                    <a:pt x="20182" y="7550"/>
                    <a:pt x="20210" y="7550"/>
                    <a:pt x="20210" y="7518"/>
                  </a:cubicBezTo>
                  <a:cubicBezTo>
                    <a:pt x="20266" y="7454"/>
                    <a:pt x="20349" y="7422"/>
                    <a:pt x="20405" y="7358"/>
                  </a:cubicBezTo>
                  <a:cubicBezTo>
                    <a:pt x="20599" y="7165"/>
                    <a:pt x="20822" y="7005"/>
                    <a:pt x="21016" y="6812"/>
                  </a:cubicBezTo>
                  <a:cubicBezTo>
                    <a:pt x="21100" y="6716"/>
                    <a:pt x="21211" y="6652"/>
                    <a:pt x="21294" y="6555"/>
                  </a:cubicBezTo>
                  <a:cubicBezTo>
                    <a:pt x="21350" y="6523"/>
                    <a:pt x="21405" y="6491"/>
                    <a:pt x="21433" y="6427"/>
                  </a:cubicBezTo>
                  <a:cubicBezTo>
                    <a:pt x="21461" y="6427"/>
                    <a:pt x="21461" y="6395"/>
                    <a:pt x="21489" y="6395"/>
                  </a:cubicBezTo>
                  <a:cubicBezTo>
                    <a:pt x="21517" y="6363"/>
                    <a:pt x="21517" y="6363"/>
                    <a:pt x="21544" y="6331"/>
                  </a:cubicBezTo>
                  <a:cubicBezTo>
                    <a:pt x="21572" y="6299"/>
                    <a:pt x="21600" y="6235"/>
                    <a:pt x="21600" y="6170"/>
                  </a:cubicBezTo>
                  <a:cubicBezTo>
                    <a:pt x="21600" y="6106"/>
                    <a:pt x="21600" y="6074"/>
                    <a:pt x="21572" y="6010"/>
                  </a:cubicBezTo>
                  <a:cubicBezTo>
                    <a:pt x="21544" y="5946"/>
                    <a:pt x="21517" y="5914"/>
                    <a:pt x="21489" y="5882"/>
                  </a:cubicBezTo>
                  <a:cubicBezTo>
                    <a:pt x="21433" y="5817"/>
                    <a:pt x="21350" y="5817"/>
                    <a:pt x="21294" y="5817"/>
                  </a:cubicBezTo>
                  <a:cubicBezTo>
                    <a:pt x="21266" y="5817"/>
                    <a:pt x="21239" y="5817"/>
                    <a:pt x="21239" y="5849"/>
                  </a:cubicBezTo>
                  <a:cubicBezTo>
                    <a:pt x="21239" y="5849"/>
                    <a:pt x="21211" y="5882"/>
                    <a:pt x="21211" y="5882"/>
                  </a:cubicBezTo>
                  <a:cubicBezTo>
                    <a:pt x="21044" y="5657"/>
                    <a:pt x="20877" y="5432"/>
                    <a:pt x="20738" y="5175"/>
                  </a:cubicBezTo>
                  <a:cubicBezTo>
                    <a:pt x="20599" y="4983"/>
                    <a:pt x="20488" y="4790"/>
                    <a:pt x="20349" y="4598"/>
                  </a:cubicBezTo>
                  <a:cubicBezTo>
                    <a:pt x="20238" y="4405"/>
                    <a:pt x="20127" y="4245"/>
                    <a:pt x="19988" y="4084"/>
                  </a:cubicBezTo>
                  <a:cubicBezTo>
                    <a:pt x="19793" y="3827"/>
                    <a:pt x="19626" y="3571"/>
                    <a:pt x="19432" y="3314"/>
                  </a:cubicBezTo>
                  <a:cubicBezTo>
                    <a:pt x="19404" y="3250"/>
                    <a:pt x="19376" y="3218"/>
                    <a:pt x="19320" y="3186"/>
                  </a:cubicBezTo>
                  <a:cubicBezTo>
                    <a:pt x="19293" y="3153"/>
                    <a:pt x="19265" y="3089"/>
                    <a:pt x="19209" y="3057"/>
                  </a:cubicBezTo>
                  <a:cubicBezTo>
                    <a:pt x="19154" y="2961"/>
                    <a:pt x="19070" y="2897"/>
                    <a:pt x="19015" y="2800"/>
                  </a:cubicBezTo>
                  <a:cubicBezTo>
                    <a:pt x="18959" y="2736"/>
                    <a:pt x="18903" y="2640"/>
                    <a:pt x="18848" y="2576"/>
                  </a:cubicBezTo>
                  <a:cubicBezTo>
                    <a:pt x="18737" y="2415"/>
                    <a:pt x="18625" y="2223"/>
                    <a:pt x="18514" y="2062"/>
                  </a:cubicBezTo>
                  <a:cubicBezTo>
                    <a:pt x="18292" y="1709"/>
                    <a:pt x="18097" y="1388"/>
                    <a:pt x="17847" y="1035"/>
                  </a:cubicBezTo>
                  <a:cubicBezTo>
                    <a:pt x="17708" y="843"/>
                    <a:pt x="17597" y="650"/>
                    <a:pt x="17458" y="457"/>
                  </a:cubicBezTo>
                  <a:cubicBezTo>
                    <a:pt x="17458" y="425"/>
                    <a:pt x="17486" y="425"/>
                    <a:pt x="17486" y="393"/>
                  </a:cubicBezTo>
                  <a:cubicBezTo>
                    <a:pt x="17514" y="329"/>
                    <a:pt x="17514" y="297"/>
                    <a:pt x="17514" y="233"/>
                  </a:cubicBezTo>
                  <a:cubicBezTo>
                    <a:pt x="17514" y="169"/>
                    <a:pt x="17486" y="136"/>
                    <a:pt x="17458" y="104"/>
                  </a:cubicBezTo>
                  <a:cubicBezTo>
                    <a:pt x="17402" y="40"/>
                    <a:pt x="17319" y="-24"/>
                    <a:pt x="17236" y="8"/>
                  </a:cubicBezTo>
                  <a:cubicBezTo>
                    <a:pt x="17236" y="8"/>
                    <a:pt x="17236" y="8"/>
                    <a:pt x="17236" y="8"/>
                  </a:cubicBezTo>
                  <a:cubicBezTo>
                    <a:pt x="17180" y="8"/>
                    <a:pt x="17124" y="40"/>
                    <a:pt x="17069" y="104"/>
                  </a:cubicBezTo>
                  <a:cubicBezTo>
                    <a:pt x="17013" y="136"/>
                    <a:pt x="16958" y="169"/>
                    <a:pt x="16902" y="233"/>
                  </a:cubicBezTo>
                  <a:cubicBezTo>
                    <a:pt x="16819" y="297"/>
                    <a:pt x="16735" y="361"/>
                    <a:pt x="16652" y="425"/>
                  </a:cubicBezTo>
                  <a:cubicBezTo>
                    <a:pt x="16485" y="682"/>
                    <a:pt x="16318" y="810"/>
                    <a:pt x="16151" y="939"/>
                  </a:cubicBezTo>
                  <a:close/>
                  <a:moveTo>
                    <a:pt x="5310" y="17179"/>
                  </a:moveTo>
                  <a:cubicBezTo>
                    <a:pt x="5226" y="17147"/>
                    <a:pt x="5115" y="17147"/>
                    <a:pt x="5032" y="17147"/>
                  </a:cubicBezTo>
                  <a:cubicBezTo>
                    <a:pt x="4976" y="17147"/>
                    <a:pt x="4948" y="17115"/>
                    <a:pt x="4893" y="17115"/>
                  </a:cubicBezTo>
                  <a:cubicBezTo>
                    <a:pt x="4754" y="17051"/>
                    <a:pt x="4615" y="17019"/>
                    <a:pt x="4503" y="16954"/>
                  </a:cubicBezTo>
                  <a:cubicBezTo>
                    <a:pt x="4364" y="16890"/>
                    <a:pt x="4225" y="16826"/>
                    <a:pt x="4087" y="16762"/>
                  </a:cubicBezTo>
                  <a:cubicBezTo>
                    <a:pt x="3975" y="16698"/>
                    <a:pt x="3864" y="16633"/>
                    <a:pt x="3725" y="16569"/>
                  </a:cubicBezTo>
                  <a:cubicBezTo>
                    <a:pt x="3419" y="16409"/>
                    <a:pt x="3086" y="16216"/>
                    <a:pt x="2780" y="16056"/>
                  </a:cubicBezTo>
                  <a:cubicBezTo>
                    <a:pt x="2641" y="15991"/>
                    <a:pt x="2502" y="15895"/>
                    <a:pt x="2363" y="15831"/>
                  </a:cubicBezTo>
                  <a:cubicBezTo>
                    <a:pt x="2224" y="15767"/>
                    <a:pt x="2113" y="15703"/>
                    <a:pt x="1974" y="15638"/>
                  </a:cubicBezTo>
                  <a:cubicBezTo>
                    <a:pt x="1696" y="15510"/>
                    <a:pt x="1390" y="15350"/>
                    <a:pt x="1084" y="15350"/>
                  </a:cubicBezTo>
                  <a:cubicBezTo>
                    <a:pt x="1084" y="15350"/>
                    <a:pt x="1056" y="15350"/>
                    <a:pt x="1056" y="15350"/>
                  </a:cubicBezTo>
                  <a:cubicBezTo>
                    <a:pt x="1029" y="15350"/>
                    <a:pt x="1001" y="15382"/>
                    <a:pt x="973" y="15414"/>
                  </a:cubicBezTo>
                  <a:cubicBezTo>
                    <a:pt x="945" y="15446"/>
                    <a:pt x="973" y="15510"/>
                    <a:pt x="1001" y="15542"/>
                  </a:cubicBezTo>
                  <a:cubicBezTo>
                    <a:pt x="1112" y="15638"/>
                    <a:pt x="1195" y="15703"/>
                    <a:pt x="1307" y="15799"/>
                  </a:cubicBezTo>
                  <a:cubicBezTo>
                    <a:pt x="1418" y="15863"/>
                    <a:pt x="1529" y="15959"/>
                    <a:pt x="1640" y="16024"/>
                  </a:cubicBezTo>
                  <a:cubicBezTo>
                    <a:pt x="1863" y="16152"/>
                    <a:pt x="2113" y="16280"/>
                    <a:pt x="2363" y="16409"/>
                  </a:cubicBezTo>
                  <a:cubicBezTo>
                    <a:pt x="2613" y="16537"/>
                    <a:pt x="2836" y="16665"/>
                    <a:pt x="3086" y="16794"/>
                  </a:cubicBezTo>
                  <a:cubicBezTo>
                    <a:pt x="3169" y="16858"/>
                    <a:pt x="3280" y="16922"/>
                    <a:pt x="3364" y="16954"/>
                  </a:cubicBezTo>
                  <a:cubicBezTo>
                    <a:pt x="3475" y="17018"/>
                    <a:pt x="3586" y="17083"/>
                    <a:pt x="3697" y="17147"/>
                  </a:cubicBezTo>
                  <a:cubicBezTo>
                    <a:pt x="3864" y="17243"/>
                    <a:pt x="4031" y="17372"/>
                    <a:pt x="4198" y="17468"/>
                  </a:cubicBezTo>
                  <a:cubicBezTo>
                    <a:pt x="4253" y="17500"/>
                    <a:pt x="4337" y="17564"/>
                    <a:pt x="4392" y="17628"/>
                  </a:cubicBezTo>
                  <a:cubicBezTo>
                    <a:pt x="4476" y="17692"/>
                    <a:pt x="4531" y="17757"/>
                    <a:pt x="4615" y="17789"/>
                  </a:cubicBezTo>
                  <a:cubicBezTo>
                    <a:pt x="4642" y="17821"/>
                    <a:pt x="4670" y="17821"/>
                    <a:pt x="4670" y="17853"/>
                  </a:cubicBezTo>
                  <a:cubicBezTo>
                    <a:pt x="4670" y="17885"/>
                    <a:pt x="4698" y="17917"/>
                    <a:pt x="4698" y="17949"/>
                  </a:cubicBezTo>
                  <a:cubicBezTo>
                    <a:pt x="4698" y="17981"/>
                    <a:pt x="4726" y="17981"/>
                    <a:pt x="4726" y="18013"/>
                  </a:cubicBezTo>
                  <a:cubicBezTo>
                    <a:pt x="4615" y="18110"/>
                    <a:pt x="4531" y="18174"/>
                    <a:pt x="4420" y="18270"/>
                  </a:cubicBezTo>
                  <a:cubicBezTo>
                    <a:pt x="4337" y="18334"/>
                    <a:pt x="4226" y="18431"/>
                    <a:pt x="4142" y="18495"/>
                  </a:cubicBezTo>
                  <a:cubicBezTo>
                    <a:pt x="4087" y="18463"/>
                    <a:pt x="4059" y="18399"/>
                    <a:pt x="4003" y="18399"/>
                  </a:cubicBezTo>
                  <a:cubicBezTo>
                    <a:pt x="3920" y="18366"/>
                    <a:pt x="3809" y="18366"/>
                    <a:pt x="3725" y="18366"/>
                  </a:cubicBezTo>
                  <a:cubicBezTo>
                    <a:pt x="3642" y="18334"/>
                    <a:pt x="3558" y="18302"/>
                    <a:pt x="3447" y="18270"/>
                  </a:cubicBezTo>
                  <a:cubicBezTo>
                    <a:pt x="3308" y="18206"/>
                    <a:pt x="3169" y="18174"/>
                    <a:pt x="3058" y="18110"/>
                  </a:cubicBezTo>
                  <a:cubicBezTo>
                    <a:pt x="2724" y="17981"/>
                    <a:pt x="2419" y="17821"/>
                    <a:pt x="2085" y="17692"/>
                  </a:cubicBezTo>
                  <a:cubicBezTo>
                    <a:pt x="1835" y="17564"/>
                    <a:pt x="1557" y="17468"/>
                    <a:pt x="1307" y="17339"/>
                  </a:cubicBezTo>
                  <a:cubicBezTo>
                    <a:pt x="1112" y="17243"/>
                    <a:pt x="917" y="17179"/>
                    <a:pt x="723" y="17115"/>
                  </a:cubicBezTo>
                  <a:cubicBezTo>
                    <a:pt x="723" y="16890"/>
                    <a:pt x="751" y="16633"/>
                    <a:pt x="751" y="16409"/>
                  </a:cubicBezTo>
                  <a:cubicBezTo>
                    <a:pt x="778" y="16024"/>
                    <a:pt x="806" y="15670"/>
                    <a:pt x="806" y="15285"/>
                  </a:cubicBezTo>
                  <a:cubicBezTo>
                    <a:pt x="806" y="14932"/>
                    <a:pt x="806" y="14579"/>
                    <a:pt x="806" y="14258"/>
                  </a:cubicBezTo>
                  <a:cubicBezTo>
                    <a:pt x="806" y="14194"/>
                    <a:pt x="806" y="14098"/>
                    <a:pt x="806" y="14034"/>
                  </a:cubicBezTo>
                  <a:cubicBezTo>
                    <a:pt x="1001" y="14098"/>
                    <a:pt x="1195" y="14194"/>
                    <a:pt x="1390" y="14258"/>
                  </a:cubicBezTo>
                  <a:cubicBezTo>
                    <a:pt x="1668" y="14355"/>
                    <a:pt x="1974" y="14483"/>
                    <a:pt x="2252" y="14611"/>
                  </a:cubicBezTo>
                  <a:cubicBezTo>
                    <a:pt x="2391" y="14676"/>
                    <a:pt x="2530" y="14740"/>
                    <a:pt x="2669" y="14804"/>
                  </a:cubicBezTo>
                  <a:cubicBezTo>
                    <a:pt x="2863" y="14900"/>
                    <a:pt x="3058" y="14997"/>
                    <a:pt x="3225" y="15061"/>
                  </a:cubicBezTo>
                  <a:cubicBezTo>
                    <a:pt x="3531" y="15221"/>
                    <a:pt x="3836" y="15350"/>
                    <a:pt x="4142" y="15510"/>
                  </a:cubicBezTo>
                  <a:cubicBezTo>
                    <a:pt x="4392" y="15638"/>
                    <a:pt x="4670" y="15799"/>
                    <a:pt x="4920" y="15959"/>
                  </a:cubicBezTo>
                  <a:cubicBezTo>
                    <a:pt x="5115" y="16088"/>
                    <a:pt x="5282" y="16216"/>
                    <a:pt x="5476" y="16344"/>
                  </a:cubicBezTo>
                  <a:cubicBezTo>
                    <a:pt x="5532" y="16377"/>
                    <a:pt x="5615" y="16441"/>
                    <a:pt x="5671" y="16505"/>
                  </a:cubicBezTo>
                  <a:cubicBezTo>
                    <a:pt x="5754" y="16569"/>
                    <a:pt x="5838" y="16633"/>
                    <a:pt x="5921" y="16698"/>
                  </a:cubicBezTo>
                  <a:cubicBezTo>
                    <a:pt x="5949" y="16730"/>
                    <a:pt x="6005" y="16794"/>
                    <a:pt x="6032" y="16826"/>
                  </a:cubicBezTo>
                  <a:cubicBezTo>
                    <a:pt x="6032" y="16858"/>
                    <a:pt x="6060" y="16890"/>
                    <a:pt x="6088" y="16954"/>
                  </a:cubicBezTo>
                  <a:cubicBezTo>
                    <a:pt x="6032" y="16986"/>
                    <a:pt x="5977" y="17018"/>
                    <a:pt x="5921" y="17083"/>
                  </a:cubicBezTo>
                  <a:cubicBezTo>
                    <a:pt x="5866" y="17115"/>
                    <a:pt x="5838" y="17147"/>
                    <a:pt x="5782" y="17179"/>
                  </a:cubicBezTo>
                  <a:cubicBezTo>
                    <a:pt x="5727" y="17211"/>
                    <a:pt x="5699" y="17243"/>
                    <a:pt x="5643" y="17275"/>
                  </a:cubicBezTo>
                  <a:cubicBezTo>
                    <a:pt x="5588" y="17307"/>
                    <a:pt x="5532" y="17372"/>
                    <a:pt x="5476" y="17404"/>
                  </a:cubicBezTo>
                  <a:cubicBezTo>
                    <a:pt x="5449" y="17275"/>
                    <a:pt x="5393" y="17211"/>
                    <a:pt x="5310" y="17179"/>
                  </a:cubicBezTo>
                  <a:close/>
                  <a:moveTo>
                    <a:pt x="751" y="19586"/>
                  </a:moveTo>
                  <a:cubicBezTo>
                    <a:pt x="751" y="19233"/>
                    <a:pt x="723" y="18912"/>
                    <a:pt x="723" y="18559"/>
                  </a:cubicBezTo>
                  <a:cubicBezTo>
                    <a:pt x="723" y="18591"/>
                    <a:pt x="723" y="18591"/>
                    <a:pt x="723" y="18623"/>
                  </a:cubicBezTo>
                  <a:cubicBezTo>
                    <a:pt x="723" y="18591"/>
                    <a:pt x="723" y="18591"/>
                    <a:pt x="723" y="18559"/>
                  </a:cubicBezTo>
                  <a:cubicBezTo>
                    <a:pt x="723" y="18559"/>
                    <a:pt x="723" y="18559"/>
                    <a:pt x="723" y="18559"/>
                  </a:cubicBezTo>
                  <a:cubicBezTo>
                    <a:pt x="723" y="18559"/>
                    <a:pt x="723" y="18559"/>
                    <a:pt x="723" y="18559"/>
                  </a:cubicBezTo>
                  <a:cubicBezTo>
                    <a:pt x="723" y="18559"/>
                    <a:pt x="723" y="18559"/>
                    <a:pt x="723" y="18559"/>
                  </a:cubicBezTo>
                  <a:cubicBezTo>
                    <a:pt x="723" y="18559"/>
                    <a:pt x="723" y="18559"/>
                    <a:pt x="723" y="18559"/>
                  </a:cubicBezTo>
                  <a:cubicBezTo>
                    <a:pt x="723" y="18399"/>
                    <a:pt x="723" y="18238"/>
                    <a:pt x="723" y="18078"/>
                  </a:cubicBezTo>
                  <a:cubicBezTo>
                    <a:pt x="723" y="17917"/>
                    <a:pt x="723" y="17725"/>
                    <a:pt x="723" y="17564"/>
                  </a:cubicBezTo>
                  <a:cubicBezTo>
                    <a:pt x="806" y="17596"/>
                    <a:pt x="890" y="17628"/>
                    <a:pt x="973" y="17660"/>
                  </a:cubicBezTo>
                  <a:cubicBezTo>
                    <a:pt x="1223" y="17757"/>
                    <a:pt x="1473" y="17885"/>
                    <a:pt x="1696" y="17981"/>
                  </a:cubicBezTo>
                  <a:cubicBezTo>
                    <a:pt x="1779" y="18013"/>
                    <a:pt x="1863" y="18046"/>
                    <a:pt x="1946" y="18110"/>
                  </a:cubicBezTo>
                  <a:cubicBezTo>
                    <a:pt x="2085" y="18174"/>
                    <a:pt x="2224" y="18270"/>
                    <a:pt x="2391" y="18334"/>
                  </a:cubicBezTo>
                  <a:cubicBezTo>
                    <a:pt x="2474" y="18366"/>
                    <a:pt x="2558" y="18431"/>
                    <a:pt x="2641" y="18463"/>
                  </a:cubicBezTo>
                  <a:cubicBezTo>
                    <a:pt x="2724" y="18527"/>
                    <a:pt x="2836" y="18591"/>
                    <a:pt x="2919" y="18623"/>
                  </a:cubicBezTo>
                  <a:cubicBezTo>
                    <a:pt x="3030" y="18720"/>
                    <a:pt x="3141" y="18816"/>
                    <a:pt x="3280" y="18880"/>
                  </a:cubicBezTo>
                  <a:cubicBezTo>
                    <a:pt x="3308" y="18912"/>
                    <a:pt x="3336" y="18944"/>
                    <a:pt x="3392" y="18976"/>
                  </a:cubicBezTo>
                  <a:cubicBezTo>
                    <a:pt x="3336" y="19008"/>
                    <a:pt x="3253" y="19073"/>
                    <a:pt x="3197" y="19105"/>
                  </a:cubicBezTo>
                  <a:cubicBezTo>
                    <a:pt x="3002" y="19233"/>
                    <a:pt x="2808" y="19361"/>
                    <a:pt x="2641" y="19490"/>
                  </a:cubicBezTo>
                  <a:cubicBezTo>
                    <a:pt x="2613" y="19426"/>
                    <a:pt x="2558" y="19329"/>
                    <a:pt x="2502" y="19297"/>
                  </a:cubicBezTo>
                  <a:cubicBezTo>
                    <a:pt x="2391" y="19201"/>
                    <a:pt x="2280" y="19169"/>
                    <a:pt x="2141" y="19201"/>
                  </a:cubicBezTo>
                  <a:cubicBezTo>
                    <a:pt x="2113" y="19201"/>
                    <a:pt x="2085" y="19201"/>
                    <a:pt x="2085" y="19233"/>
                  </a:cubicBezTo>
                  <a:cubicBezTo>
                    <a:pt x="1946" y="19201"/>
                    <a:pt x="1807" y="19201"/>
                    <a:pt x="1668" y="19169"/>
                  </a:cubicBezTo>
                  <a:cubicBezTo>
                    <a:pt x="1501" y="19137"/>
                    <a:pt x="1334" y="19137"/>
                    <a:pt x="1168" y="19105"/>
                  </a:cubicBezTo>
                  <a:cubicBezTo>
                    <a:pt x="1168" y="19105"/>
                    <a:pt x="1140" y="19105"/>
                    <a:pt x="1140" y="19105"/>
                  </a:cubicBezTo>
                  <a:cubicBezTo>
                    <a:pt x="1084" y="19105"/>
                    <a:pt x="1056" y="19137"/>
                    <a:pt x="1029" y="19201"/>
                  </a:cubicBezTo>
                  <a:cubicBezTo>
                    <a:pt x="1001" y="19265"/>
                    <a:pt x="1029" y="19361"/>
                    <a:pt x="1084" y="19394"/>
                  </a:cubicBezTo>
                  <a:cubicBezTo>
                    <a:pt x="1362" y="19586"/>
                    <a:pt x="1612" y="19779"/>
                    <a:pt x="1835" y="20003"/>
                  </a:cubicBezTo>
                  <a:cubicBezTo>
                    <a:pt x="1835" y="20003"/>
                    <a:pt x="1863" y="20035"/>
                    <a:pt x="1863" y="20035"/>
                  </a:cubicBezTo>
                  <a:cubicBezTo>
                    <a:pt x="1863" y="20035"/>
                    <a:pt x="1863" y="20035"/>
                    <a:pt x="1835" y="20035"/>
                  </a:cubicBezTo>
                  <a:cubicBezTo>
                    <a:pt x="1724" y="20100"/>
                    <a:pt x="1640" y="20196"/>
                    <a:pt x="1529" y="20260"/>
                  </a:cubicBezTo>
                  <a:cubicBezTo>
                    <a:pt x="1446" y="20324"/>
                    <a:pt x="1390" y="20356"/>
                    <a:pt x="1307" y="20421"/>
                  </a:cubicBezTo>
                  <a:cubicBezTo>
                    <a:pt x="1251" y="20453"/>
                    <a:pt x="1168" y="20517"/>
                    <a:pt x="1112" y="20549"/>
                  </a:cubicBezTo>
                  <a:cubicBezTo>
                    <a:pt x="1029" y="20581"/>
                    <a:pt x="973" y="20645"/>
                    <a:pt x="890" y="20677"/>
                  </a:cubicBezTo>
                  <a:cubicBezTo>
                    <a:pt x="862" y="20677"/>
                    <a:pt x="834" y="20709"/>
                    <a:pt x="834" y="20709"/>
                  </a:cubicBezTo>
                  <a:cubicBezTo>
                    <a:pt x="834" y="20709"/>
                    <a:pt x="834" y="20677"/>
                    <a:pt x="834" y="20677"/>
                  </a:cubicBezTo>
                  <a:cubicBezTo>
                    <a:pt x="778" y="20324"/>
                    <a:pt x="751" y="19971"/>
                    <a:pt x="751" y="19586"/>
                  </a:cubicBezTo>
                  <a:close/>
                  <a:moveTo>
                    <a:pt x="18431" y="8128"/>
                  </a:moveTo>
                  <a:cubicBezTo>
                    <a:pt x="18348" y="8032"/>
                    <a:pt x="18209" y="7968"/>
                    <a:pt x="18097" y="8000"/>
                  </a:cubicBezTo>
                  <a:cubicBezTo>
                    <a:pt x="18097" y="8000"/>
                    <a:pt x="18097" y="8000"/>
                    <a:pt x="18070" y="8000"/>
                  </a:cubicBezTo>
                  <a:cubicBezTo>
                    <a:pt x="17708" y="7839"/>
                    <a:pt x="17347" y="7711"/>
                    <a:pt x="16985" y="7550"/>
                  </a:cubicBezTo>
                  <a:cubicBezTo>
                    <a:pt x="16846" y="7486"/>
                    <a:pt x="16707" y="7422"/>
                    <a:pt x="16568" y="7358"/>
                  </a:cubicBezTo>
                  <a:cubicBezTo>
                    <a:pt x="16485" y="7326"/>
                    <a:pt x="16429" y="7294"/>
                    <a:pt x="16346" y="7262"/>
                  </a:cubicBezTo>
                  <a:cubicBezTo>
                    <a:pt x="16124" y="7133"/>
                    <a:pt x="15901" y="7037"/>
                    <a:pt x="15679" y="6909"/>
                  </a:cubicBezTo>
                  <a:cubicBezTo>
                    <a:pt x="15429" y="6780"/>
                    <a:pt x="15178" y="6620"/>
                    <a:pt x="14900" y="6491"/>
                  </a:cubicBezTo>
                  <a:cubicBezTo>
                    <a:pt x="14789" y="6427"/>
                    <a:pt x="14678" y="6363"/>
                    <a:pt x="14567" y="6299"/>
                  </a:cubicBezTo>
                  <a:cubicBezTo>
                    <a:pt x="14511" y="6267"/>
                    <a:pt x="14456" y="6235"/>
                    <a:pt x="14400" y="6202"/>
                  </a:cubicBezTo>
                  <a:cubicBezTo>
                    <a:pt x="14233" y="6106"/>
                    <a:pt x="14066" y="6042"/>
                    <a:pt x="13872" y="5946"/>
                  </a:cubicBezTo>
                  <a:cubicBezTo>
                    <a:pt x="13733" y="5882"/>
                    <a:pt x="13566" y="5817"/>
                    <a:pt x="13427" y="5753"/>
                  </a:cubicBezTo>
                  <a:cubicBezTo>
                    <a:pt x="13288" y="5689"/>
                    <a:pt x="13121" y="5625"/>
                    <a:pt x="12982" y="5561"/>
                  </a:cubicBezTo>
                  <a:cubicBezTo>
                    <a:pt x="12843" y="5496"/>
                    <a:pt x="12704" y="5464"/>
                    <a:pt x="12593" y="5400"/>
                  </a:cubicBezTo>
                  <a:cubicBezTo>
                    <a:pt x="12510" y="5368"/>
                    <a:pt x="12398" y="5336"/>
                    <a:pt x="12315" y="5336"/>
                  </a:cubicBezTo>
                  <a:cubicBezTo>
                    <a:pt x="12232" y="5304"/>
                    <a:pt x="12148" y="5304"/>
                    <a:pt x="12065" y="5304"/>
                  </a:cubicBezTo>
                  <a:cubicBezTo>
                    <a:pt x="12065" y="5304"/>
                    <a:pt x="12037" y="5304"/>
                    <a:pt x="12037" y="5304"/>
                  </a:cubicBezTo>
                  <a:cubicBezTo>
                    <a:pt x="11981" y="5304"/>
                    <a:pt x="11954" y="5336"/>
                    <a:pt x="11926" y="5400"/>
                  </a:cubicBezTo>
                  <a:cubicBezTo>
                    <a:pt x="11898" y="5464"/>
                    <a:pt x="11926" y="5528"/>
                    <a:pt x="11981" y="5593"/>
                  </a:cubicBezTo>
                  <a:cubicBezTo>
                    <a:pt x="12176" y="5753"/>
                    <a:pt x="12398" y="5882"/>
                    <a:pt x="12621" y="5978"/>
                  </a:cubicBezTo>
                  <a:cubicBezTo>
                    <a:pt x="12815" y="6074"/>
                    <a:pt x="13038" y="6138"/>
                    <a:pt x="13232" y="6235"/>
                  </a:cubicBezTo>
                  <a:cubicBezTo>
                    <a:pt x="13399" y="6299"/>
                    <a:pt x="13538" y="6363"/>
                    <a:pt x="13705" y="6427"/>
                  </a:cubicBezTo>
                  <a:cubicBezTo>
                    <a:pt x="13872" y="6523"/>
                    <a:pt x="14066" y="6588"/>
                    <a:pt x="14233" y="6684"/>
                  </a:cubicBezTo>
                  <a:cubicBezTo>
                    <a:pt x="14400" y="6748"/>
                    <a:pt x="14539" y="6844"/>
                    <a:pt x="14706" y="6909"/>
                  </a:cubicBezTo>
                  <a:cubicBezTo>
                    <a:pt x="14845" y="6973"/>
                    <a:pt x="14956" y="7037"/>
                    <a:pt x="15067" y="7101"/>
                  </a:cubicBezTo>
                  <a:cubicBezTo>
                    <a:pt x="15401" y="7262"/>
                    <a:pt x="15707" y="7454"/>
                    <a:pt x="16040" y="7647"/>
                  </a:cubicBezTo>
                  <a:cubicBezTo>
                    <a:pt x="16290" y="7775"/>
                    <a:pt x="16568" y="7936"/>
                    <a:pt x="16819" y="8096"/>
                  </a:cubicBezTo>
                  <a:cubicBezTo>
                    <a:pt x="16985" y="8224"/>
                    <a:pt x="17152" y="8321"/>
                    <a:pt x="17319" y="8449"/>
                  </a:cubicBezTo>
                  <a:cubicBezTo>
                    <a:pt x="17402" y="8513"/>
                    <a:pt x="17458" y="8577"/>
                    <a:pt x="17514" y="8610"/>
                  </a:cubicBezTo>
                  <a:cubicBezTo>
                    <a:pt x="17541" y="8642"/>
                    <a:pt x="17597" y="8674"/>
                    <a:pt x="17625" y="8706"/>
                  </a:cubicBezTo>
                  <a:cubicBezTo>
                    <a:pt x="17569" y="8770"/>
                    <a:pt x="17486" y="8802"/>
                    <a:pt x="17430" y="8866"/>
                  </a:cubicBezTo>
                  <a:cubicBezTo>
                    <a:pt x="17375" y="8931"/>
                    <a:pt x="17291" y="8963"/>
                    <a:pt x="17236" y="9027"/>
                  </a:cubicBezTo>
                  <a:cubicBezTo>
                    <a:pt x="17208" y="8995"/>
                    <a:pt x="17180" y="8963"/>
                    <a:pt x="17152" y="8931"/>
                  </a:cubicBezTo>
                  <a:cubicBezTo>
                    <a:pt x="17041" y="8834"/>
                    <a:pt x="16874" y="8802"/>
                    <a:pt x="16735" y="8834"/>
                  </a:cubicBezTo>
                  <a:cubicBezTo>
                    <a:pt x="16652" y="8802"/>
                    <a:pt x="16541" y="8770"/>
                    <a:pt x="16457" y="8770"/>
                  </a:cubicBezTo>
                  <a:cubicBezTo>
                    <a:pt x="16318" y="8706"/>
                    <a:pt x="16207" y="8674"/>
                    <a:pt x="16068" y="8610"/>
                  </a:cubicBezTo>
                  <a:cubicBezTo>
                    <a:pt x="15985" y="8577"/>
                    <a:pt x="15901" y="8545"/>
                    <a:pt x="15818" y="8513"/>
                  </a:cubicBezTo>
                  <a:cubicBezTo>
                    <a:pt x="15595" y="8417"/>
                    <a:pt x="15373" y="8289"/>
                    <a:pt x="15151" y="8192"/>
                  </a:cubicBezTo>
                  <a:cubicBezTo>
                    <a:pt x="14678" y="7936"/>
                    <a:pt x="14178" y="7679"/>
                    <a:pt x="13705" y="7454"/>
                  </a:cubicBezTo>
                  <a:cubicBezTo>
                    <a:pt x="13427" y="7326"/>
                    <a:pt x="13177" y="7165"/>
                    <a:pt x="12899" y="7005"/>
                  </a:cubicBezTo>
                  <a:cubicBezTo>
                    <a:pt x="12732" y="6909"/>
                    <a:pt x="12537" y="6812"/>
                    <a:pt x="12371" y="6716"/>
                  </a:cubicBezTo>
                  <a:cubicBezTo>
                    <a:pt x="12204" y="6620"/>
                    <a:pt x="12065" y="6555"/>
                    <a:pt x="11898" y="6491"/>
                  </a:cubicBezTo>
                  <a:cubicBezTo>
                    <a:pt x="11592" y="6331"/>
                    <a:pt x="11314" y="6202"/>
                    <a:pt x="11009" y="6106"/>
                  </a:cubicBezTo>
                  <a:cubicBezTo>
                    <a:pt x="10925" y="6074"/>
                    <a:pt x="10842" y="6042"/>
                    <a:pt x="10758" y="6010"/>
                  </a:cubicBezTo>
                  <a:cubicBezTo>
                    <a:pt x="10814" y="5946"/>
                    <a:pt x="10897" y="5914"/>
                    <a:pt x="10953" y="5849"/>
                  </a:cubicBezTo>
                  <a:cubicBezTo>
                    <a:pt x="11092" y="5721"/>
                    <a:pt x="11259" y="5593"/>
                    <a:pt x="11398" y="5464"/>
                  </a:cubicBezTo>
                  <a:cubicBezTo>
                    <a:pt x="11565" y="5336"/>
                    <a:pt x="11704" y="5208"/>
                    <a:pt x="11870" y="5079"/>
                  </a:cubicBezTo>
                  <a:cubicBezTo>
                    <a:pt x="12009" y="4951"/>
                    <a:pt x="12176" y="4854"/>
                    <a:pt x="12315" y="4726"/>
                  </a:cubicBezTo>
                  <a:cubicBezTo>
                    <a:pt x="12315" y="4726"/>
                    <a:pt x="12343" y="4726"/>
                    <a:pt x="12343" y="4694"/>
                  </a:cubicBezTo>
                  <a:cubicBezTo>
                    <a:pt x="12482" y="4598"/>
                    <a:pt x="12649" y="4501"/>
                    <a:pt x="12788" y="4373"/>
                  </a:cubicBezTo>
                  <a:cubicBezTo>
                    <a:pt x="12899" y="4437"/>
                    <a:pt x="12982" y="4501"/>
                    <a:pt x="13093" y="4534"/>
                  </a:cubicBezTo>
                  <a:cubicBezTo>
                    <a:pt x="13205" y="4598"/>
                    <a:pt x="13316" y="4630"/>
                    <a:pt x="13427" y="4694"/>
                  </a:cubicBezTo>
                  <a:cubicBezTo>
                    <a:pt x="13622" y="4758"/>
                    <a:pt x="13788" y="4854"/>
                    <a:pt x="13983" y="4919"/>
                  </a:cubicBezTo>
                  <a:cubicBezTo>
                    <a:pt x="14400" y="5079"/>
                    <a:pt x="14817" y="5272"/>
                    <a:pt x="15234" y="5432"/>
                  </a:cubicBezTo>
                  <a:cubicBezTo>
                    <a:pt x="15540" y="5561"/>
                    <a:pt x="15846" y="5689"/>
                    <a:pt x="16151" y="5817"/>
                  </a:cubicBezTo>
                  <a:cubicBezTo>
                    <a:pt x="16485" y="5946"/>
                    <a:pt x="16819" y="6074"/>
                    <a:pt x="17124" y="6202"/>
                  </a:cubicBezTo>
                  <a:cubicBezTo>
                    <a:pt x="17263" y="6267"/>
                    <a:pt x="17430" y="6331"/>
                    <a:pt x="17569" y="6395"/>
                  </a:cubicBezTo>
                  <a:cubicBezTo>
                    <a:pt x="17708" y="6459"/>
                    <a:pt x="17819" y="6523"/>
                    <a:pt x="17931" y="6588"/>
                  </a:cubicBezTo>
                  <a:cubicBezTo>
                    <a:pt x="18042" y="6652"/>
                    <a:pt x="18153" y="6716"/>
                    <a:pt x="18264" y="6748"/>
                  </a:cubicBezTo>
                  <a:cubicBezTo>
                    <a:pt x="18292" y="6780"/>
                    <a:pt x="18348" y="6780"/>
                    <a:pt x="18375" y="6812"/>
                  </a:cubicBezTo>
                  <a:cubicBezTo>
                    <a:pt x="18514" y="6909"/>
                    <a:pt x="18653" y="6973"/>
                    <a:pt x="18792" y="7069"/>
                  </a:cubicBezTo>
                  <a:cubicBezTo>
                    <a:pt x="18931" y="7165"/>
                    <a:pt x="19070" y="7262"/>
                    <a:pt x="19209" y="7358"/>
                  </a:cubicBezTo>
                  <a:cubicBezTo>
                    <a:pt x="19265" y="7390"/>
                    <a:pt x="19321" y="7454"/>
                    <a:pt x="19376" y="7486"/>
                  </a:cubicBezTo>
                  <a:cubicBezTo>
                    <a:pt x="19293" y="7550"/>
                    <a:pt x="19209" y="7583"/>
                    <a:pt x="19154" y="7647"/>
                  </a:cubicBezTo>
                  <a:cubicBezTo>
                    <a:pt x="18987" y="7775"/>
                    <a:pt x="18848" y="7871"/>
                    <a:pt x="18681" y="8000"/>
                  </a:cubicBezTo>
                  <a:cubicBezTo>
                    <a:pt x="18598" y="8000"/>
                    <a:pt x="18514" y="8064"/>
                    <a:pt x="18431" y="8128"/>
                  </a:cubicBezTo>
                  <a:close/>
                  <a:moveTo>
                    <a:pt x="20210" y="6844"/>
                  </a:moveTo>
                  <a:cubicBezTo>
                    <a:pt x="20154" y="6812"/>
                    <a:pt x="20071" y="6780"/>
                    <a:pt x="20015" y="6748"/>
                  </a:cubicBezTo>
                  <a:cubicBezTo>
                    <a:pt x="19960" y="6748"/>
                    <a:pt x="19904" y="6748"/>
                    <a:pt x="19849" y="6748"/>
                  </a:cubicBezTo>
                  <a:cubicBezTo>
                    <a:pt x="19793" y="6748"/>
                    <a:pt x="19765" y="6716"/>
                    <a:pt x="19710" y="6716"/>
                  </a:cubicBezTo>
                  <a:cubicBezTo>
                    <a:pt x="19654" y="6684"/>
                    <a:pt x="19598" y="6684"/>
                    <a:pt x="19515" y="6652"/>
                  </a:cubicBezTo>
                  <a:cubicBezTo>
                    <a:pt x="19432" y="6620"/>
                    <a:pt x="19348" y="6588"/>
                    <a:pt x="19237" y="6555"/>
                  </a:cubicBezTo>
                  <a:cubicBezTo>
                    <a:pt x="19181" y="6523"/>
                    <a:pt x="19098" y="6523"/>
                    <a:pt x="19043" y="6491"/>
                  </a:cubicBezTo>
                  <a:cubicBezTo>
                    <a:pt x="18765" y="6363"/>
                    <a:pt x="18459" y="6235"/>
                    <a:pt x="18181" y="6106"/>
                  </a:cubicBezTo>
                  <a:cubicBezTo>
                    <a:pt x="17625" y="5849"/>
                    <a:pt x="17097" y="5625"/>
                    <a:pt x="16541" y="5368"/>
                  </a:cubicBezTo>
                  <a:cubicBezTo>
                    <a:pt x="16263" y="5240"/>
                    <a:pt x="15957" y="5111"/>
                    <a:pt x="15679" y="4951"/>
                  </a:cubicBezTo>
                  <a:cubicBezTo>
                    <a:pt x="15512" y="4887"/>
                    <a:pt x="15345" y="4790"/>
                    <a:pt x="15178" y="4726"/>
                  </a:cubicBezTo>
                  <a:cubicBezTo>
                    <a:pt x="15012" y="4662"/>
                    <a:pt x="14817" y="4566"/>
                    <a:pt x="14650" y="4501"/>
                  </a:cubicBezTo>
                  <a:cubicBezTo>
                    <a:pt x="14372" y="4373"/>
                    <a:pt x="14066" y="4245"/>
                    <a:pt x="13788" y="4148"/>
                  </a:cubicBezTo>
                  <a:cubicBezTo>
                    <a:pt x="13733" y="4116"/>
                    <a:pt x="13649" y="4084"/>
                    <a:pt x="13594" y="4084"/>
                  </a:cubicBezTo>
                  <a:cubicBezTo>
                    <a:pt x="13538" y="4084"/>
                    <a:pt x="13483" y="4052"/>
                    <a:pt x="13427" y="4052"/>
                  </a:cubicBezTo>
                  <a:cubicBezTo>
                    <a:pt x="13399" y="4052"/>
                    <a:pt x="13344" y="4020"/>
                    <a:pt x="13316" y="4020"/>
                  </a:cubicBezTo>
                  <a:cubicBezTo>
                    <a:pt x="13288" y="4020"/>
                    <a:pt x="13260" y="4020"/>
                    <a:pt x="13232" y="3988"/>
                  </a:cubicBezTo>
                  <a:cubicBezTo>
                    <a:pt x="13288" y="3956"/>
                    <a:pt x="13316" y="3924"/>
                    <a:pt x="13371" y="3892"/>
                  </a:cubicBezTo>
                  <a:cubicBezTo>
                    <a:pt x="13538" y="3763"/>
                    <a:pt x="13677" y="3635"/>
                    <a:pt x="13844" y="3506"/>
                  </a:cubicBezTo>
                  <a:cubicBezTo>
                    <a:pt x="13927" y="3442"/>
                    <a:pt x="13983" y="3378"/>
                    <a:pt x="14066" y="3314"/>
                  </a:cubicBezTo>
                  <a:cubicBezTo>
                    <a:pt x="14066" y="3346"/>
                    <a:pt x="14094" y="3378"/>
                    <a:pt x="14122" y="3410"/>
                  </a:cubicBezTo>
                  <a:cubicBezTo>
                    <a:pt x="14289" y="3474"/>
                    <a:pt x="14456" y="3571"/>
                    <a:pt x="14622" y="3667"/>
                  </a:cubicBezTo>
                  <a:cubicBezTo>
                    <a:pt x="14789" y="3731"/>
                    <a:pt x="14956" y="3827"/>
                    <a:pt x="15123" y="3892"/>
                  </a:cubicBezTo>
                  <a:cubicBezTo>
                    <a:pt x="15484" y="4020"/>
                    <a:pt x="15846" y="4148"/>
                    <a:pt x="16207" y="4277"/>
                  </a:cubicBezTo>
                  <a:cubicBezTo>
                    <a:pt x="16346" y="4341"/>
                    <a:pt x="16513" y="4405"/>
                    <a:pt x="16652" y="4469"/>
                  </a:cubicBezTo>
                  <a:cubicBezTo>
                    <a:pt x="16791" y="4534"/>
                    <a:pt x="16930" y="4598"/>
                    <a:pt x="17069" y="4662"/>
                  </a:cubicBezTo>
                  <a:cubicBezTo>
                    <a:pt x="17319" y="4790"/>
                    <a:pt x="17569" y="4887"/>
                    <a:pt x="17847" y="5015"/>
                  </a:cubicBezTo>
                  <a:cubicBezTo>
                    <a:pt x="18153" y="5175"/>
                    <a:pt x="18459" y="5304"/>
                    <a:pt x="18792" y="5464"/>
                  </a:cubicBezTo>
                  <a:cubicBezTo>
                    <a:pt x="18931" y="5528"/>
                    <a:pt x="19042" y="5593"/>
                    <a:pt x="19181" y="5657"/>
                  </a:cubicBezTo>
                  <a:cubicBezTo>
                    <a:pt x="19320" y="5753"/>
                    <a:pt x="19459" y="5817"/>
                    <a:pt x="19598" y="5914"/>
                  </a:cubicBezTo>
                  <a:cubicBezTo>
                    <a:pt x="19710" y="5978"/>
                    <a:pt x="19793" y="6074"/>
                    <a:pt x="19904" y="6138"/>
                  </a:cubicBezTo>
                  <a:cubicBezTo>
                    <a:pt x="19932" y="6170"/>
                    <a:pt x="19960" y="6170"/>
                    <a:pt x="19988" y="6202"/>
                  </a:cubicBezTo>
                  <a:cubicBezTo>
                    <a:pt x="20015" y="6267"/>
                    <a:pt x="20043" y="6331"/>
                    <a:pt x="20071" y="6363"/>
                  </a:cubicBezTo>
                  <a:cubicBezTo>
                    <a:pt x="20154" y="6459"/>
                    <a:pt x="20266" y="6556"/>
                    <a:pt x="20377" y="6556"/>
                  </a:cubicBezTo>
                  <a:cubicBezTo>
                    <a:pt x="20432" y="6556"/>
                    <a:pt x="20460" y="6556"/>
                    <a:pt x="20516" y="6556"/>
                  </a:cubicBezTo>
                  <a:cubicBezTo>
                    <a:pt x="20544" y="6588"/>
                    <a:pt x="20544" y="6588"/>
                    <a:pt x="20571" y="6620"/>
                  </a:cubicBezTo>
                  <a:cubicBezTo>
                    <a:pt x="20516" y="6684"/>
                    <a:pt x="20432" y="6716"/>
                    <a:pt x="20377" y="6780"/>
                  </a:cubicBezTo>
                  <a:cubicBezTo>
                    <a:pt x="20293" y="6748"/>
                    <a:pt x="20238" y="6780"/>
                    <a:pt x="20210" y="6844"/>
                  </a:cubicBezTo>
                  <a:close/>
                  <a:moveTo>
                    <a:pt x="19571" y="5208"/>
                  </a:moveTo>
                  <a:cubicBezTo>
                    <a:pt x="19459" y="5175"/>
                    <a:pt x="19348" y="5143"/>
                    <a:pt x="19265" y="5079"/>
                  </a:cubicBezTo>
                  <a:cubicBezTo>
                    <a:pt x="19154" y="5047"/>
                    <a:pt x="19070" y="4983"/>
                    <a:pt x="18959" y="4951"/>
                  </a:cubicBezTo>
                  <a:cubicBezTo>
                    <a:pt x="18765" y="4854"/>
                    <a:pt x="18570" y="4790"/>
                    <a:pt x="18375" y="4694"/>
                  </a:cubicBezTo>
                  <a:cubicBezTo>
                    <a:pt x="18181" y="4598"/>
                    <a:pt x="17986" y="4501"/>
                    <a:pt x="17764" y="4405"/>
                  </a:cubicBezTo>
                  <a:cubicBezTo>
                    <a:pt x="17625" y="4341"/>
                    <a:pt x="17458" y="4245"/>
                    <a:pt x="17319" y="4180"/>
                  </a:cubicBezTo>
                  <a:cubicBezTo>
                    <a:pt x="17236" y="4148"/>
                    <a:pt x="17152" y="4084"/>
                    <a:pt x="17041" y="4052"/>
                  </a:cubicBezTo>
                  <a:cubicBezTo>
                    <a:pt x="16985" y="4020"/>
                    <a:pt x="16930" y="3988"/>
                    <a:pt x="16874" y="3956"/>
                  </a:cubicBezTo>
                  <a:cubicBezTo>
                    <a:pt x="16707" y="3892"/>
                    <a:pt x="16541" y="3827"/>
                    <a:pt x="16374" y="3763"/>
                  </a:cubicBezTo>
                  <a:cubicBezTo>
                    <a:pt x="16235" y="3699"/>
                    <a:pt x="16068" y="3667"/>
                    <a:pt x="15929" y="3603"/>
                  </a:cubicBezTo>
                  <a:cubicBezTo>
                    <a:pt x="15790" y="3539"/>
                    <a:pt x="15651" y="3506"/>
                    <a:pt x="15484" y="3442"/>
                  </a:cubicBezTo>
                  <a:cubicBezTo>
                    <a:pt x="15345" y="3410"/>
                    <a:pt x="15234" y="3346"/>
                    <a:pt x="15095" y="3314"/>
                  </a:cubicBezTo>
                  <a:cubicBezTo>
                    <a:pt x="14928" y="3250"/>
                    <a:pt x="14761" y="3218"/>
                    <a:pt x="14595" y="3186"/>
                  </a:cubicBezTo>
                  <a:cubicBezTo>
                    <a:pt x="14456" y="3153"/>
                    <a:pt x="14344" y="3153"/>
                    <a:pt x="14205" y="3153"/>
                  </a:cubicBezTo>
                  <a:cubicBezTo>
                    <a:pt x="14233" y="3121"/>
                    <a:pt x="14261" y="3121"/>
                    <a:pt x="14289" y="3089"/>
                  </a:cubicBezTo>
                  <a:cubicBezTo>
                    <a:pt x="14483" y="2961"/>
                    <a:pt x="14678" y="2832"/>
                    <a:pt x="14873" y="2704"/>
                  </a:cubicBezTo>
                  <a:cubicBezTo>
                    <a:pt x="14984" y="2640"/>
                    <a:pt x="15095" y="2576"/>
                    <a:pt x="15178" y="2512"/>
                  </a:cubicBezTo>
                  <a:cubicBezTo>
                    <a:pt x="15290" y="2447"/>
                    <a:pt x="15401" y="2383"/>
                    <a:pt x="15512" y="2319"/>
                  </a:cubicBezTo>
                  <a:cubicBezTo>
                    <a:pt x="15540" y="2319"/>
                    <a:pt x="15540" y="2287"/>
                    <a:pt x="15568" y="2287"/>
                  </a:cubicBezTo>
                  <a:cubicBezTo>
                    <a:pt x="15568" y="2287"/>
                    <a:pt x="15595" y="2287"/>
                    <a:pt x="15595" y="2287"/>
                  </a:cubicBezTo>
                  <a:cubicBezTo>
                    <a:pt x="15707" y="2319"/>
                    <a:pt x="15790" y="2383"/>
                    <a:pt x="15901" y="2415"/>
                  </a:cubicBezTo>
                  <a:cubicBezTo>
                    <a:pt x="16124" y="2512"/>
                    <a:pt x="16318" y="2608"/>
                    <a:pt x="16541" y="2704"/>
                  </a:cubicBezTo>
                  <a:cubicBezTo>
                    <a:pt x="16763" y="2800"/>
                    <a:pt x="16958" y="2929"/>
                    <a:pt x="17180" y="3025"/>
                  </a:cubicBezTo>
                  <a:cubicBezTo>
                    <a:pt x="17291" y="3089"/>
                    <a:pt x="17402" y="3121"/>
                    <a:pt x="17486" y="3186"/>
                  </a:cubicBezTo>
                  <a:cubicBezTo>
                    <a:pt x="17597" y="3250"/>
                    <a:pt x="17708" y="3314"/>
                    <a:pt x="17819" y="3378"/>
                  </a:cubicBezTo>
                  <a:cubicBezTo>
                    <a:pt x="17875" y="3410"/>
                    <a:pt x="17931" y="3442"/>
                    <a:pt x="17986" y="3474"/>
                  </a:cubicBezTo>
                  <a:cubicBezTo>
                    <a:pt x="18042" y="3506"/>
                    <a:pt x="18070" y="3539"/>
                    <a:pt x="18125" y="3571"/>
                  </a:cubicBezTo>
                  <a:cubicBezTo>
                    <a:pt x="18153" y="3571"/>
                    <a:pt x="18153" y="3603"/>
                    <a:pt x="18181" y="3603"/>
                  </a:cubicBezTo>
                  <a:cubicBezTo>
                    <a:pt x="18236" y="3667"/>
                    <a:pt x="18320" y="3699"/>
                    <a:pt x="18375" y="3763"/>
                  </a:cubicBezTo>
                  <a:cubicBezTo>
                    <a:pt x="18403" y="3795"/>
                    <a:pt x="18431" y="3827"/>
                    <a:pt x="18459" y="3860"/>
                  </a:cubicBezTo>
                  <a:cubicBezTo>
                    <a:pt x="18487" y="3892"/>
                    <a:pt x="18514" y="3924"/>
                    <a:pt x="18570" y="3956"/>
                  </a:cubicBezTo>
                  <a:cubicBezTo>
                    <a:pt x="18570" y="3956"/>
                    <a:pt x="18570" y="3956"/>
                    <a:pt x="18570" y="3956"/>
                  </a:cubicBezTo>
                  <a:cubicBezTo>
                    <a:pt x="18570" y="3988"/>
                    <a:pt x="18570" y="3988"/>
                    <a:pt x="18598" y="4020"/>
                  </a:cubicBezTo>
                  <a:cubicBezTo>
                    <a:pt x="18653" y="4148"/>
                    <a:pt x="18737" y="4245"/>
                    <a:pt x="18848" y="4309"/>
                  </a:cubicBezTo>
                  <a:cubicBezTo>
                    <a:pt x="18903" y="4341"/>
                    <a:pt x="18987" y="4341"/>
                    <a:pt x="19042" y="4341"/>
                  </a:cubicBezTo>
                  <a:cubicBezTo>
                    <a:pt x="19154" y="4501"/>
                    <a:pt x="19265" y="4662"/>
                    <a:pt x="19348" y="4822"/>
                  </a:cubicBezTo>
                  <a:cubicBezTo>
                    <a:pt x="19376" y="4887"/>
                    <a:pt x="19432" y="4951"/>
                    <a:pt x="19459" y="5015"/>
                  </a:cubicBezTo>
                  <a:cubicBezTo>
                    <a:pt x="19515" y="5079"/>
                    <a:pt x="19543" y="5143"/>
                    <a:pt x="19598" y="5208"/>
                  </a:cubicBezTo>
                  <a:cubicBezTo>
                    <a:pt x="19626" y="5240"/>
                    <a:pt x="19598" y="5208"/>
                    <a:pt x="19571" y="5208"/>
                  </a:cubicBezTo>
                  <a:close/>
                  <a:moveTo>
                    <a:pt x="18570" y="3956"/>
                  </a:moveTo>
                  <a:cubicBezTo>
                    <a:pt x="18570" y="3956"/>
                    <a:pt x="18598" y="3956"/>
                    <a:pt x="18570" y="3956"/>
                  </a:cubicBezTo>
                  <a:cubicBezTo>
                    <a:pt x="18598" y="3956"/>
                    <a:pt x="18598" y="3956"/>
                    <a:pt x="18570" y="3956"/>
                  </a:cubicBezTo>
                  <a:cubicBezTo>
                    <a:pt x="18598" y="3956"/>
                    <a:pt x="18570" y="3956"/>
                    <a:pt x="18570" y="3956"/>
                  </a:cubicBezTo>
                  <a:close/>
                  <a:moveTo>
                    <a:pt x="17931" y="2897"/>
                  </a:moveTo>
                  <a:cubicBezTo>
                    <a:pt x="17625" y="2768"/>
                    <a:pt x="17319" y="2640"/>
                    <a:pt x="17013" y="2512"/>
                  </a:cubicBezTo>
                  <a:cubicBezTo>
                    <a:pt x="16874" y="2447"/>
                    <a:pt x="16763" y="2383"/>
                    <a:pt x="16624" y="2351"/>
                  </a:cubicBezTo>
                  <a:cubicBezTo>
                    <a:pt x="16457" y="2287"/>
                    <a:pt x="16318" y="2223"/>
                    <a:pt x="16151" y="2158"/>
                  </a:cubicBezTo>
                  <a:cubicBezTo>
                    <a:pt x="16068" y="2126"/>
                    <a:pt x="15957" y="2094"/>
                    <a:pt x="15846" y="2062"/>
                  </a:cubicBezTo>
                  <a:cubicBezTo>
                    <a:pt x="15901" y="2030"/>
                    <a:pt x="15957" y="1966"/>
                    <a:pt x="16040" y="1934"/>
                  </a:cubicBezTo>
                  <a:cubicBezTo>
                    <a:pt x="16207" y="1805"/>
                    <a:pt x="16346" y="1677"/>
                    <a:pt x="16485" y="1549"/>
                  </a:cubicBezTo>
                  <a:cubicBezTo>
                    <a:pt x="16624" y="1420"/>
                    <a:pt x="16763" y="1292"/>
                    <a:pt x="16902" y="1164"/>
                  </a:cubicBezTo>
                  <a:cubicBezTo>
                    <a:pt x="17263" y="1677"/>
                    <a:pt x="17625" y="2223"/>
                    <a:pt x="17958" y="2736"/>
                  </a:cubicBezTo>
                  <a:cubicBezTo>
                    <a:pt x="18014" y="2832"/>
                    <a:pt x="18070" y="2929"/>
                    <a:pt x="18153" y="3025"/>
                  </a:cubicBezTo>
                  <a:cubicBezTo>
                    <a:pt x="18097" y="2961"/>
                    <a:pt x="18014" y="2929"/>
                    <a:pt x="17931" y="2897"/>
                  </a:cubicBezTo>
                  <a:close/>
                  <a:moveTo>
                    <a:pt x="14734" y="10760"/>
                  </a:moveTo>
                  <a:cubicBezTo>
                    <a:pt x="14650" y="10824"/>
                    <a:pt x="14567" y="10888"/>
                    <a:pt x="14483" y="10953"/>
                  </a:cubicBezTo>
                  <a:cubicBezTo>
                    <a:pt x="14372" y="11017"/>
                    <a:pt x="14261" y="11081"/>
                    <a:pt x="14150" y="11177"/>
                  </a:cubicBezTo>
                  <a:cubicBezTo>
                    <a:pt x="14122" y="11145"/>
                    <a:pt x="14122" y="11113"/>
                    <a:pt x="14094" y="11081"/>
                  </a:cubicBezTo>
                  <a:cubicBezTo>
                    <a:pt x="14039" y="11017"/>
                    <a:pt x="13983" y="10953"/>
                    <a:pt x="13900" y="10920"/>
                  </a:cubicBezTo>
                  <a:cubicBezTo>
                    <a:pt x="13816" y="10888"/>
                    <a:pt x="13733" y="10888"/>
                    <a:pt x="13649" y="10888"/>
                  </a:cubicBezTo>
                  <a:cubicBezTo>
                    <a:pt x="13649" y="10888"/>
                    <a:pt x="13649" y="10888"/>
                    <a:pt x="13649" y="10888"/>
                  </a:cubicBezTo>
                  <a:cubicBezTo>
                    <a:pt x="13538" y="10856"/>
                    <a:pt x="13455" y="10824"/>
                    <a:pt x="13344" y="10760"/>
                  </a:cubicBezTo>
                  <a:cubicBezTo>
                    <a:pt x="13232" y="10728"/>
                    <a:pt x="13121" y="10664"/>
                    <a:pt x="13010" y="10632"/>
                  </a:cubicBezTo>
                  <a:cubicBezTo>
                    <a:pt x="12760" y="10535"/>
                    <a:pt x="12510" y="10407"/>
                    <a:pt x="12232" y="10279"/>
                  </a:cubicBezTo>
                  <a:cubicBezTo>
                    <a:pt x="11981" y="10182"/>
                    <a:pt x="11731" y="10054"/>
                    <a:pt x="11481" y="9925"/>
                  </a:cubicBezTo>
                  <a:cubicBezTo>
                    <a:pt x="11259" y="9829"/>
                    <a:pt x="11009" y="9701"/>
                    <a:pt x="10786" y="9572"/>
                  </a:cubicBezTo>
                  <a:cubicBezTo>
                    <a:pt x="10480" y="9412"/>
                    <a:pt x="10202" y="9251"/>
                    <a:pt x="9897" y="9091"/>
                  </a:cubicBezTo>
                  <a:cubicBezTo>
                    <a:pt x="9758" y="9027"/>
                    <a:pt x="9619" y="8931"/>
                    <a:pt x="9452" y="8866"/>
                  </a:cubicBezTo>
                  <a:cubicBezTo>
                    <a:pt x="9313" y="8802"/>
                    <a:pt x="9174" y="8738"/>
                    <a:pt x="9063" y="8674"/>
                  </a:cubicBezTo>
                  <a:cubicBezTo>
                    <a:pt x="8757" y="8545"/>
                    <a:pt x="8451" y="8385"/>
                    <a:pt x="8117" y="8289"/>
                  </a:cubicBezTo>
                  <a:cubicBezTo>
                    <a:pt x="7978" y="8224"/>
                    <a:pt x="7812" y="8192"/>
                    <a:pt x="7673" y="8128"/>
                  </a:cubicBezTo>
                  <a:cubicBezTo>
                    <a:pt x="7839" y="8000"/>
                    <a:pt x="7978" y="7904"/>
                    <a:pt x="8145" y="7775"/>
                  </a:cubicBezTo>
                  <a:cubicBezTo>
                    <a:pt x="8284" y="7679"/>
                    <a:pt x="8395" y="7583"/>
                    <a:pt x="8534" y="7486"/>
                  </a:cubicBezTo>
                  <a:cubicBezTo>
                    <a:pt x="8590" y="7518"/>
                    <a:pt x="8618" y="7550"/>
                    <a:pt x="8673" y="7583"/>
                  </a:cubicBezTo>
                  <a:cubicBezTo>
                    <a:pt x="8757" y="7615"/>
                    <a:pt x="8840" y="7679"/>
                    <a:pt x="8924" y="7711"/>
                  </a:cubicBezTo>
                  <a:cubicBezTo>
                    <a:pt x="9090" y="7807"/>
                    <a:pt x="9285" y="7871"/>
                    <a:pt x="9452" y="7968"/>
                  </a:cubicBezTo>
                  <a:cubicBezTo>
                    <a:pt x="9813" y="8128"/>
                    <a:pt x="10202" y="8289"/>
                    <a:pt x="10564" y="8449"/>
                  </a:cubicBezTo>
                  <a:cubicBezTo>
                    <a:pt x="11148" y="8706"/>
                    <a:pt x="11731" y="8931"/>
                    <a:pt x="12287" y="9219"/>
                  </a:cubicBezTo>
                  <a:cubicBezTo>
                    <a:pt x="12621" y="9380"/>
                    <a:pt x="12927" y="9540"/>
                    <a:pt x="13260" y="9733"/>
                  </a:cubicBezTo>
                  <a:cubicBezTo>
                    <a:pt x="13399" y="9797"/>
                    <a:pt x="13538" y="9861"/>
                    <a:pt x="13677" y="9958"/>
                  </a:cubicBezTo>
                  <a:cubicBezTo>
                    <a:pt x="13844" y="10054"/>
                    <a:pt x="13983" y="10150"/>
                    <a:pt x="14150" y="10214"/>
                  </a:cubicBezTo>
                  <a:cubicBezTo>
                    <a:pt x="14289" y="10311"/>
                    <a:pt x="14428" y="10407"/>
                    <a:pt x="14567" y="10503"/>
                  </a:cubicBezTo>
                  <a:cubicBezTo>
                    <a:pt x="14622" y="10535"/>
                    <a:pt x="14678" y="10599"/>
                    <a:pt x="14734" y="10632"/>
                  </a:cubicBezTo>
                  <a:cubicBezTo>
                    <a:pt x="14761" y="10664"/>
                    <a:pt x="14789" y="10664"/>
                    <a:pt x="14817" y="10696"/>
                  </a:cubicBezTo>
                  <a:cubicBezTo>
                    <a:pt x="14817" y="10696"/>
                    <a:pt x="14761" y="10728"/>
                    <a:pt x="14734" y="10760"/>
                  </a:cubicBezTo>
                  <a:close/>
                  <a:moveTo>
                    <a:pt x="11509" y="12910"/>
                  </a:moveTo>
                  <a:cubicBezTo>
                    <a:pt x="11426" y="12782"/>
                    <a:pt x="11314" y="12686"/>
                    <a:pt x="11175" y="12686"/>
                  </a:cubicBezTo>
                  <a:cubicBezTo>
                    <a:pt x="11092" y="12686"/>
                    <a:pt x="11009" y="12686"/>
                    <a:pt x="10925" y="12718"/>
                  </a:cubicBezTo>
                  <a:cubicBezTo>
                    <a:pt x="10897" y="12718"/>
                    <a:pt x="10870" y="12718"/>
                    <a:pt x="10870" y="12718"/>
                  </a:cubicBezTo>
                  <a:cubicBezTo>
                    <a:pt x="10758" y="12686"/>
                    <a:pt x="10619" y="12621"/>
                    <a:pt x="10508" y="12589"/>
                  </a:cubicBezTo>
                  <a:cubicBezTo>
                    <a:pt x="10397" y="12557"/>
                    <a:pt x="10314" y="12493"/>
                    <a:pt x="10202" y="12461"/>
                  </a:cubicBezTo>
                  <a:cubicBezTo>
                    <a:pt x="10063" y="12397"/>
                    <a:pt x="9952" y="12365"/>
                    <a:pt x="9813" y="12301"/>
                  </a:cubicBezTo>
                  <a:cubicBezTo>
                    <a:pt x="9702" y="12236"/>
                    <a:pt x="9591" y="12204"/>
                    <a:pt x="9452" y="12140"/>
                  </a:cubicBezTo>
                  <a:cubicBezTo>
                    <a:pt x="9229" y="12044"/>
                    <a:pt x="8979" y="11915"/>
                    <a:pt x="8757" y="11787"/>
                  </a:cubicBezTo>
                  <a:cubicBezTo>
                    <a:pt x="8534" y="11659"/>
                    <a:pt x="8312" y="11562"/>
                    <a:pt x="8062" y="11434"/>
                  </a:cubicBezTo>
                  <a:cubicBezTo>
                    <a:pt x="7478" y="11113"/>
                    <a:pt x="6866" y="10824"/>
                    <a:pt x="6255" y="10535"/>
                  </a:cubicBezTo>
                  <a:cubicBezTo>
                    <a:pt x="6088" y="10439"/>
                    <a:pt x="5893" y="10375"/>
                    <a:pt x="5727" y="10279"/>
                  </a:cubicBezTo>
                  <a:cubicBezTo>
                    <a:pt x="5588" y="10214"/>
                    <a:pt x="5421" y="10150"/>
                    <a:pt x="5282" y="10086"/>
                  </a:cubicBezTo>
                  <a:cubicBezTo>
                    <a:pt x="5226" y="10054"/>
                    <a:pt x="5143" y="10022"/>
                    <a:pt x="5087" y="10022"/>
                  </a:cubicBezTo>
                  <a:cubicBezTo>
                    <a:pt x="5059" y="10022"/>
                    <a:pt x="5004" y="9990"/>
                    <a:pt x="4976" y="9990"/>
                  </a:cubicBezTo>
                  <a:cubicBezTo>
                    <a:pt x="5087" y="9893"/>
                    <a:pt x="5198" y="9829"/>
                    <a:pt x="5310" y="9733"/>
                  </a:cubicBezTo>
                  <a:cubicBezTo>
                    <a:pt x="5476" y="9605"/>
                    <a:pt x="5643" y="9508"/>
                    <a:pt x="5838" y="9380"/>
                  </a:cubicBezTo>
                  <a:cubicBezTo>
                    <a:pt x="5921" y="9316"/>
                    <a:pt x="6032" y="9251"/>
                    <a:pt x="6116" y="9219"/>
                  </a:cubicBezTo>
                  <a:cubicBezTo>
                    <a:pt x="6199" y="9284"/>
                    <a:pt x="6283" y="9316"/>
                    <a:pt x="6366" y="9380"/>
                  </a:cubicBezTo>
                  <a:cubicBezTo>
                    <a:pt x="6449" y="9412"/>
                    <a:pt x="6533" y="9476"/>
                    <a:pt x="6644" y="9508"/>
                  </a:cubicBezTo>
                  <a:cubicBezTo>
                    <a:pt x="6811" y="9572"/>
                    <a:pt x="6978" y="9637"/>
                    <a:pt x="7144" y="9701"/>
                  </a:cubicBezTo>
                  <a:cubicBezTo>
                    <a:pt x="7478" y="9829"/>
                    <a:pt x="7812" y="9990"/>
                    <a:pt x="8145" y="10118"/>
                  </a:cubicBezTo>
                  <a:cubicBezTo>
                    <a:pt x="8423" y="10246"/>
                    <a:pt x="8673" y="10375"/>
                    <a:pt x="8924" y="10503"/>
                  </a:cubicBezTo>
                  <a:cubicBezTo>
                    <a:pt x="9257" y="10664"/>
                    <a:pt x="9591" y="10824"/>
                    <a:pt x="9924" y="11017"/>
                  </a:cubicBezTo>
                  <a:cubicBezTo>
                    <a:pt x="10036" y="11081"/>
                    <a:pt x="10175" y="11145"/>
                    <a:pt x="10286" y="11209"/>
                  </a:cubicBezTo>
                  <a:cubicBezTo>
                    <a:pt x="10425" y="11306"/>
                    <a:pt x="10592" y="11402"/>
                    <a:pt x="10731" y="11466"/>
                  </a:cubicBezTo>
                  <a:cubicBezTo>
                    <a:pt x="10814" y="11530"/>
                    <a:pt x="10925" y="11594"/>
                    <a:pt x="11009" y="11659"/>
                  </a:cubicBezTo>
                  <a:cubicBezTo>
                    <a:pt x="11064" y="11691"/>
                    <a:pt x="11148" y="11755"/>
                    <a:pt x="11203" y="11787"/>
                  </a:cubicBezTo>
                  <a:cubicBezTo>
                    <a:pt x="11231" y="11819"/>
                    <a:pt x="11259" y="11819"/>
                    <a:pt x="11287" y="11851"/>
                  </a:cubicBezTo>
                  <a:cubicBezTo>
                    <a:pt x="11398" y="11947"/>
                    <a:pt x="11509" y="12044"/>
                    <a:pt x="11620" y="12140"/>
                  </a:cubicBezTo>
                  <a:cubicBezTo>
                    <a:pt x="11648" y="12172"/>
                    <a:pt x="11676" y="12204"/>
                    <a:pt x="11704" y="12236"/>
                  </a:cubicBezTo>
                  <a:cubicBezTo>
                    <a:pt x="11759" y="12397"/>
                    <a:pt x="11842" y="12525"/>
                    <a:pt x="11981" y="12589"/>
                  </a:cubicBezTo>
                  <a:cubicBezTo>
                    <a:pt x="11842" y="12686"/>
                    <a:pt x="11676" y="12782"/>
                    <a:pt x="11509" y="12910"/>
                  </a:cubicBezTo>
                  <a:cubicBezTo>
                    <a:pt x="11509" y="12910"/>
                    <a:pt x="11509" y="12910"/>
                    <a:pt x="11509" y="12910"/>
                  </a:cubicBezTo>
                  <a:close/>
                  <a:moveTo>
                    <a:pt x="12343" y="11530"/>
                  </a:moveTo>
                  <a:cubicBezTo>
                    <a:pt x="12232" y="11498"/>
                    <a:pt x="12120" y="11498"/>
                    <a:pt x="12037" y="11530"/>
                  </a:cubicBezTo>
                  <a:cubicBezTo>
                    <a:pt x="12009" y="11530"/>
                    <a:pt x="11981" y="11530"/>
                    <a:pt x="11954" y="11498"/>
                  </a:cubicBezTo>
                  <a:cubicBezTo>
                    <a:pt x="11870" y="11466"/>
                    <a:pt x="11759" y="11434"/>
                    <a:pt x="11676" y="11370"/>
                  </a:cubicBezTo>
                  <a:cubicBezTo>
                    <a:pt x="11620" y="11338"/>
                    <a:pt x="11564" y="11338"/>
                    <a:pt x="11509" y="11306"/>
                  </a:cubicBezTo>
                  <a:cubicBezTo>
                    <a:pt x="11314" y="11209"/>
                    <a:pt x="11120" y="11113"/>
                    <a:pt x="10925" y="11017"/>
                  </a:cubicBezTo>
                  <a:cubicBezTo>
                    <a:pt x="10592" y="10824"/>
                    <a:pt x="10230" y="10632"/>
                    <a:pt x="9897" y="10471"/>
                  </a:cubicBezTo>
                  <a:cubicBezTo>
                    <a:pt x="9591" y="10311"/>
                    <a:pt x="9313" y="10150"/>
                    <a:pt x="9007" y="9990"/>
                  </a:cubicBezTo>
                  <a:cubicBezTo>
                    <a:pt x="8729" y="9829"/>
                    <a:pt x="8423" y="9701"/>
                    <a:pt x="8145" y="9540"/>
                  </a:cubicBezTo>
                  <a:cubicBezTo>
                    <a:pt x="7839" y="9412"/>
                    <a:pt x="7561" y="9251"/>
                    <a:pt x="7256" y="9123"/>
                  </a:cubicBezTo>
                  <a:cubicBezTo>
                    <a:pt x="7172" y="9091"/>
                    <a:pt x="7061" y="9059"/>
                    <a:pt x="6978" y="8995"/>
                  </a:cubicBezTo>
                  <a:cubicBezTo>
                    <a:pt x="6894" y="8963"/>
                    <a:pt x="6811" y="8931"/>
                    <a:pt x="6755" y="8931"/>
                  </a:cubicBezTo>
                  <a:cubicBezTo>
                    <a:pt x="6700" y="8931"/>
                    <a:pt x="6672" y="8898"/>
                    <a:pt x="6616" y="8898"/>
                  </a:cubicBezTo>
                  <a:cubicBezTo>
                    <a:pt x="6616" y="8898"/>
                    <a:pt x="6644" y="8866"/>
                    <a:pt x="6644" y="8866"/>
                  </a:cubicBezTo>
                  <a:cubicBezTo>
                    <a:pt x="6672" y="8866"/>
                    <a:pt x="6700" y="8834"/>
                    <a:pt x="6727" y="8834"/>
                  </a:cubicBezTo>
                  <a:cubicBezTo>
                    <a:pt x="6894" y="8738"/>
                    <a:pt x="7033" y="8642"/>
                    <a:pt x="7200" y="8545"/>
                  </a:cubicBezTo>
                  <a:cubicBezTo>
                    <a:pt x="7256" y="8513"/>
                    <a:pt x="7283" y="8481"/>
                    <a:pt x="7339" y="8449"/>
                  </a:cubicBezTo>
                  <a:cubicBezTo>
                    <a:pt x="7589" y="8610"/>
                    <a:pt x="7839" y="8706"/>
                    <a:pt x="8117" y="8834"/>
                  </a:cubicBezTo>
                  <a:cubicBezTo>
                    <a:pt x="8451" y="8963"/>
                    <a:pt x="8757" y="9123"/>
                    <a:pt x="9090" y="9251"/>
                  </a:cubicBezTo>
                  <a:cubicBezTo>
                    <a:pt x="9674" y="9508"/>
                    <a:pt x="10258" y="9797"/>
                    <a:pt x="10814" y="10086"/>
                  </a:cubicBezTo>
                  <a:cubicBezTo>
                    <a:pt x="11148" y="10246"/>
                    <a:pt x="11453" y="10407"/>
                    <a:pt x="11787" y="10599"/>
                  </a:cubicBezTo>
                  <a:cubicBezTo>
                    <a:pt x="12065" y="10728"/>
                    <a:pt x="12315" y="10888"/>
                    <a:pt x="12593" y="11049"/>
                  </a:cubicBezTo>
                  <a:cubicBezTo>
                    <a:pt x="12760" y="11145"/>
                    <a:pt x="12927" y="11273"/>
                    <a:pt x="13066" y="11370"/>
                  </a:cubicBezTo>
                  <a:cubicBezTo>
                    <a:pt x="13121" y="11402"/>
                    <a:pt x="13177" y="11466"/>
                    <a:pt x="13232" y="11498"/>
                  </a:cubicBezTo>
                  <a:cubicBezTo>
                    <a:pt x="13288" y="11530"/>
                    <a:pt x="13344" y="11594"/>
                    <a:pt x="13399" y="11627"/>
                  </a:cubicBezTo>
                  <a:cubicBezTo>
                    <a:pt x="13399" y="11659"/>
                    <a:pt x="13427" y="11659"/>
                    <a:pt x="13427" y="11691"/>
                  </a:cubicBezTo>
                  <a:cubicBezTo>
                    <a:pt x="13260" y="11787"/>
                    <a:pt x="13093" y="11915"/>
                    <a:pt x="12899" y="12012"/>
                  </a:cubicBezTo>
                  <a:cubicBezTo>
                    <a:pt x="12843" y="12044"/>
                    <a:pt x="12788" y="12076"/>
                    <a:pt x="12704" y="12140"/>
                  </a:cubicBezTo>
                  <a:cubicBezTo>
                    <a:pt x="12676" y="11883"/>
                    <a:pt x="12537" y="11627"/>
                    <a:pt x="12343" y="11530"/>
                  </a:cubicBezTo>
                  <a:close/>
                  <a:moveTo>
                    <a:pt x="3253" y="11177"/>
                  </a:moveTo>
                  <a:cubicBezTo>
                    <a:pt x="3419" y="11049"/>
                    <a:pt x="3586" y="10953"/>
                    <a:pt x="3753" y="10824"/>
                  </a:cubicBezTo>
                  <a:cubicBezTo>
                    <a:pt x="3836" y="10760"/>
                    <a:pt x="3892" y="10728"/>
                    <a:pt x="3975" y="10664"/>
                  </a:cubicBezTo>
                  <a:cubicBezTo>
                    <a:pt x="4087" y="10599"/>
                    <a:pt x="4170" y="10535"/>
                    <a:pt x="4281" y="10471"/>
                  </a:cubicBezTo>
                  <a:cubicBezTo>
                    <a:pt x="4337" y="10439"/>
                    <a:pt x="4364" y="10407"/>
                    <a:pt x="4420" y="10375"/>
                  </a:cubicBezTo>
                  <a:cubicBezTo>
                    <a:pt x="4448" y="10375"/>
                    <a:pt x="4476" y="10407"/>
                    <a:pt x="4503" y="10407"/>
                  </a:cubicBezTo>
                  <a:cubicBezTo>
                    <a:pt x="4615" y="10439"/>
                    <a:pt x="4698" y="10503"/>
                    <a:pt x="4809" y="10535"/>
                  </a:cubicBezTo>
                  <a:cubicBezTo>
                    <a:pt x="5032" y="10632"/>
                    <a:pt x="5254" y="10728"/>
                    <a:pt x="5476" y="10824"/>
                  </a:cubicBezTo>
                  <a:cubicBezTo>
                    <a:pt x="5893" y="10985"/>
                    <a:pt x="6310" y="11177"/>
                    <a:pt x="6700" y="11370"/>
                  </a:cubicBezTo>
                  <a:cubicBezTo>
                    <a:pt x="7283" y="11627"/>
                    <a:pt x="7867" y="11915"/>
                    <a:pt x="8423" y="12204"/>
                  </a:cubicBezTo>
                  <a:cubicBezTo>
                    <a:pt x="8757" y="12365"/>
                    <a:pt x="9063" y="12525"/>
                    <a:pt x="9396" y="12686"/>
                  </a:cubicBezTo>
                  <a:cubicBezTo>
                    <a:pt x="9674" y="12814"/>
                    <a:pt x="9952" y="12975"/>
                    <a:pt x="10202" y="13135"/>
                  </a:cubicBezTo>
                  <a:cubicBezTo>
                    <a:pt x="10314" y="13199"/>
                    <a:pt x="10425" y="13295"/>
                    <a:pt x="10536" y="13360"/>
                  </a:cubicBezTo>
                  <a:cubicBezTo>
                    <a:pt x="10592" y="13392"/>
                    <a:pt x="10619" y="13424"/>
                    <a:pt x="10675" y="13456"/>
                  </a:cubicBezTo>
                  <a:cubicBezTo>
                    <a:pt x="10675" y="13488"/>
                    <a:pt x="10703" y="13488"/>
                    <a:pt x="10703" y="13520"/>
                  </a:cubicBezTo>
                  <a:cubicBezTo>
                    <a:pt x="10703" y="13520"/>
                    <a:pt x="10703" y="13520"/>
                    <a:pt x="10675" y="13520"/>
                  </a:cubicBezTo>
                  <a:cubicBezTo>
                    <a:pt x="10647" y="13552"/>
                    <a:pt x="10619" y="13584"/>
                    <a:pt x="10592" y="13584"/>
                  </a:cubicBezTo>
                  <a:cubicBezTo>
                    <a:pt x="10480" y="13649"/>
                    <a:pt x="10369" y="13745"/>
                    <a:pt x="10286" y="13809"/>
                  </a:cubicBezTo>
                  <a:cubicBezTo>
                    <a:pt x="10175" y="13873"/>
                    <a:pt x="10091" y="13937"/>
                    <a:pt x="9980" y="14002"/>
                  </a:cubicBezTo>
                  <a:cubicBezTo>
                    <a:pt x="9897" y="13873"/>
                    <a:pt x="9785" y="13777"/>
                    <a:pt x="9646" y="13777"/>
                  </a:cubicBezTo>
                  <a:cubicBezTo>
                    <a:pt x="9563" y="13777"/>
                    <a:pt x="9507" y="13777"/>
                    <a:pt x="9424" y="13809"/>
                  </a:cubicBezTo>
                  <a:cubicBezTo>
                    <a:pt x="9396" y="13809"/>
                    <a:pt x="9368" y="13809"/>
                    <a:pt x="9341" y="13809"/>
                  </a:cubicBezTo>
                  <a:cubicBezTo>
                    <a:pt x="9118" y="13713"/>
                    <a:pt x="8896" y="13616"/>
                    <a:pt x="8673" y="13520"/>
                  </a:cubicBezTo>
                  <a:cubicBezTo>
                    <a:pt x="8451" y="13424"/>
                    <a:pt x="8229" y="13328"/>
                    <a:pt x="8034" y="13199"/>
                  </a:cubicBezTo>
                  <a:cubicBezTo>
                    <a:pt x="7589" y="12975"/>
                    <a:pt x="7117" y="12782"/>
                    <a:pt x="6672" y="12589"/>
                  </a:cubicBezTo>
                  <a:cubicBezTo>
                    <a:pt x="6088" y="12333"/>
                    <a:pt x="5476" y="12076"/>
                    <a:pt x="4893" y="11819"/>
                  </a:cubicBezTo>
                  <a:cubicBezTo>
                    <a:pt x="4754" y="11755"/>
                    <a:pt x="4642" y="11723"/>
                    <a:pt x="4503" y="11659"/>
                  </a:cubicBezTo>
                  <a:cubicBezTo>
                    <a:pt x="4364" y="11594"/>
                    <a:pt x="4225" y="11562"/>
                    <a:pt x="4087" y="11498"/>
                  </a:cubicBezTo>
                  <a:cubicBezTo>
                    <a:pt x="3892" y="11434"/>
                    <a:pt x="3725" y="11370"/>
                    <a:pt x="3531" y="11306"/>
                  </a:cubicBezTo>
                  <a:cubicBezTo>
                    <a:pt x="3447" y="11273"/>
                    <a:pt x="3364" y="11273"/>
                    <a:pt x="3280" y="11241"/>
                  </a:cubicBezTo>
                  <a:cubicBezTo>
                    <a:pt x="3253" y="11241"/>
                    <a:pt x="3197" y="11209"/>
                    <a:pt x="3169" y="11209"/>
                  </a:cubicBezTo>
                  <a:cubicBezTo>
                    <a:pt x="3169" y="11209"/>
                    <a:pt x="3141" y="11209"/>
                    <a:pt x="3141" y="11209"/>
                  </a:cubicBezTo>
                  <a:cubicBezTo>
                    <a:pt x="3197" y="11241"/>
                    <a:pt x="3225" y="11209"/>
                    <a:pt x="3253" y="11177"/>
                  </a:cubicBezTo>
                  <a:close/>
                  <a:moveTo>
                    <a:pt x="16068" y="9797"/>
                  </a:moveTo>
                  <a:cubicBezTo>
                    <a:pt x="16012" y="9829"/>
                    <a:pt x="15929" y="9861"/>
                    <a:pt x="15873" y="9925"/>
                  </a:cubicBezTo>
                  <a:cubicBezTo>
                    <a:pt x="15818" y="9958"/>
                    <a:pt x="15762" y="9990"/>
                    <a:pt x="15707" y="10022"/>
                  </a:cubicBezTo>
                  <a:cubicBezTo>
                    <a:pt x="15679" y="10022"/>
                    <a:pt x="15679" y="10054"/>
                    <a:pt x="15651" y="10054"/>
                  </a:cubicBezTo>
                  <a:cubicBezTo>
                    <a:pt x="15623" y="10022"/>
                    <a:pt x="15623" y="10022"/>
                    <a:pt x="15595" y="9990"/>
                  </a:cubicBezTo>
                  <a:cubicBezTo>
                    <a:pt x="15540" y="9925"/>
                    <a:pt x="15456" y="9893"/>
                    <a:pt x="15373" y="9893"/>
                  </a:cubicBezTo>
                  <a:cubicBezTo>
                    <a:pt x="15317" y="9893"/>
                    <a:pt x="15262" y="9893"/>
                    <a:pt x="15234" y="9893"/>
                  </a:cubicBezTo>
                  <a:cubicBezTo>
                    <a:pt x="15206" y="9893"/>
                    <a:pt x="15151" y="9861"/>
                    <a:pt x="15123" y="9861"/>
                  </a:cubicBezTo>
                  <a:cubicBezTo>
                    <a:pt x="15067" y="9829"/>
                    <a:pt x="14984" y="9829"/>
                    <a:pt x="14928" y="9797"/>
                  </a:cubicBezTo>
                  <a:cubicBezTo>
                    <a:pt x="14789" y="9733"/>
                    <a:pt x="14622" y="9701"/>
                    <a:pt x="14483" y="9637"/>
                  </a:cubicBezTo>
                  <a:cubicBezTo>
                    <a:pt x="14372" y="9605"/>
                    <a:pt x="14233" y="9540"/>
                    <a:pt x="14122" y="9508"/>
                  </a:cubicBezTo>
                  <a:cubicBezTo>
                    <a:pt x="14011" y="9476"/>
                    <a:pt x="13900" y="9412"/>
                    <a:pt x="13788" y="9380"/>
                  </a:cubicBezTo>
                  <a:cubicBezTo>
                    <a:pt x="13538" y="9251"/>
                    <a:pt x="13260" y="9155"/>
                    <a:pt x="13010" y="8995"/>
                  </a:cubicBezTo>
                  <a:cubicBezTo>
                    <a:pt x="12760" y="8866"/>
                    <a:pt x="12482" y="8738"/>
                    <a:pt x="12232" y="8577"/>
                  </a:cubicBezTo>
                  <a:cubicBezTo>
                    <a:pt x="11898" y="8417"/>
                    <a:pt x="11592" y="8257"/>
                    <a:pt x="11259" y="8096"/>
                  </a:cubicBezTo>
                  <a:cubicBezTo>
                    <a:pt x="10981" y="7968"/>
                    <a:pt x="10675" y="7807"/>
                    <a:pt x="10397" y="7679"/>
                  </a:cubicBezTo>
                  <a:cubicBezTo>
                    <a:pt x="10230" y="7615"/>
                    <a:pt x="10063" y="7518"/>
                    <a:pt x="9897" y="7454"/>
                  </a:cubicBezTo>
                  <a:cubicBezTo>
                    <a:pt x="9813" y="7422"/>
                    <a:pt x="9758" y="7390"/>
                    <a:pt x="9674" y="7358"/>
                  </a:cubicBezTo>
                  <a:cubicBezTo>
                    <a:pt x="9591" y="7326"/>
                    <a:pt x="9535" y="7294"/>
                    <a:pt x="9452" y="7262"/>
                  </a:cubicBezTo>
                  <a:cubicBezTo>
                    <a:pt x="9313" y="7197"/>
                    <a:pt x="9146" y="7133"/>
                    <a:pt x="9007" y="7101"/>
                  </a:cubicBezTo>
                  <a:cubicBezTo>
                    <a:pt x="9063" y="7069"/>
                    <a:pt x="9090" y="7037"/>
                    <a:pt x="9146" y="7005"/>
                  </a:cubicBezTo>
                  <a:cubicBezTo>
                    <a:pt x="9313" y="6876"/>
                    <a:pt x="9452" y="6780"/>
                    <a:pt x="9619" y="6684"/>
                  </a:cubicBezTo>
                  <a:cubicBezTo>
                    <a:pt x="9702" y="6620"/>
                    <a:pt x="9785" y="6588"/>
                    <a:pt x="9897" y="6523"/>
                  </a:cubicBezTo>
                  <a:cubicBezTo>
                    <a:pt x="10036" y="6427"/>
                    <a:pt x="10147" y="6331"/>
                    <a:pt x="10286" y="6235"/>
                  </a:cubicBezTo>
                  <a:cubicBezTo>
                    <a:pt x="10369" y="6299"/>
                    <a:pt x="10453" y="6331"/>
                    <a:pt x="10536" y="6395"/>
                  </a:cubicBezTo>
                  <a:cubicBezTo>
                    <a:pt x="10619" y="6427"/>
                    <a:pt x="10703" y="6491"/>
                    <a:pt x="10786" y="6523"/>
                  </a:cubicBezTo>
                  <a:cubicBezTo>
                    <a:pt x="10870" y="6555"/>
                    <a:pt x="10981" y="6620"/>
                    <a:pt x="11064" y="6652"/>
                  </a:cubicBezTo>
                  <a:cubicBezTo>
                    <a:pt x="11425" y="6812"/>
                    <a:pt x="11787" y="6973"/>
                    <a:pt x="12148" y="7165"/>
                  </a:cubicBezTo>
                  <a:cubicBezTo>
                    <a:pt x="12315" y="7229"/>
                    <a:pt x="12454" y="7326"/>
                    <a:pt x="12621" y="7390"/>
                  </a:cubicBezTo>
                  <a:cubicBezTo>
                    <a:pt x="12732" y="7454"/>
                    <a:pt x="12843" y="7518"/>
                    <a:pt x="12954" y="7550"/>
                  </a:cubicBezTo>
                  <a:cubicBezTo>
                    <a:pt x="13260" y="7711"/>
                    <a:pt x="13594" y="7871"/>
                    <a:pt x="13900" y="8032"/>
                  </a:cubicBezTo>
                  <a:cubicBezTo>
                    <a:pt x="14205" y="8192"/>
                    <a:pt x="14539" y="8353"/>
                    <a:pt x="14845" y="8545"/>
                  </a:cubicBezTo>
                  <a:cubicBezTo>
                    <a:pt x="15095" y="8674"/>
                    <a:pt x="15345" y="8834"/>
                    <a:pt x="15595" y="8995"/>
                  </a:cubicBezTo>
                  <a:cubicBezTo>
                    <a:pt x="15762" y="9123"/>
                    <a:pt x="15929" y="9219"/>
                    <a:pt x="16068" y="9348"/>
                  </a:cubicBezTo>
                  <a:cubicBezTo>
                    <a:pt x="16151" y="9412"/>
                    <a:pt x="16263" y="9476"/>
                    <a:pt x="16346" y="9572"/>
                  </a:cubicBezTo>
                  <a:cubicBezTo>
                    <a:pt x="16318" y="9605"/>
                    <a:pt x="16290" y="9605"/>
                    <a:pt x="16235" y="9637"/>
                  </a:cubicBezTo>
                  <a:cubicBezTo>
                    <a:pt x="16179" y="9669"/>
                    <a:pt x="16124" y="9701"/>
                    <a:pt x="16096" y="9733"/>
                  </a:cubicBezTo>
                  <a:cubicBezTo>
                    <a:pt x="16124" y="9765"/>
                    <a:pt x="16096" y="9797"/>
                    <a:pt x="16068" y="9797"/>
                  </a:cubicBezTo>
                  <a:close/>
                  <a:moveTo>
                    <a:pt x="1307" y="12397"/>
                  </a:moveTo>
                  <a:cubicBezTo>
                    <a:pt x="1612" y="12172"/>
                    <a:pt x="1946" y="12012"/>
                    <a:pt x="2280" y="11819"/>
                  </a:cubicBezTo>
                  <a:cubicBezTo>
                    <a:pt x="2446" y="11723"/>
                    <a:pt x="2613" y="11627"/>
                    <a:pt x="2780" y="11530"/>
                  </a:cubicBezTo>
                  <a:cubicBezTo>
                    <a:pt x="2808" y="11594"/>
                    <a:pt x="2836" y="11627"/>
                    <a:pt x="2891" y="11659"/>
                  </a:cubicBezTo>
                  <a:cubicBezTo>
                    <a:pt x="3531" y="11915"/>
                    <a:pt x="4198" y="12108"/>
                    <a:pt x="4837" y="12365"/>
                  </a:cubicBezTo>
                  <a:cubicBezTo>
                    <a:pt x="5143" y="12493"/>
                    <a:pt x="5476" y="12621"/>
                    <a:pt x="5782" y="12750"/>
                  </a:cubicBezTo>
                  <a:cubicBezTo>
                    <a:pt x="6060" y="12878"/>
                    <a:pt x="6338" y="12975"/>
                    <a:pt x="6616" y="13103"/>
                  </a:cubicBezTo>
                  <a:cubicBezTo>
                    <a:pt x="6839" y="13199"/>
                    <a:pt x="7033" y="13295"/>
                    <a:pt x="7256" y="13392"/>
                  </a:cubicBezTo>
                  <a:cubicBezTo>
                    <a:pt x="7339" y="13424"/>
                    <a:pt x="7422" y="13488"/>
                    <a:pt x="7534" y="13520"/>
                  </a:cubicBezTo>
                  <a:cubicBezTo>
                    <a:pt x="7561" y="13520"/>
                    <a:pt x="7589" y="13552"/>
                    <a:pt x="7617" y="13552"/>
                  </a:cubicBezTo>
                  <a:cubicBezTo>
                    <a:pt x="7923" y="13713"/>
                    <a:pt x="8201" y="13905"/>
                    <a:pt x="8507" y="14066"/>
                  </a:cubicBezTo>
                  <a:cubicBezTo>
                    <a:pt x="8673" y="14162"/>
                    <a:pt x="8840" y="14290"/>
                    <a:pt x="9007" y="14387"/>
                  </a:cubicBezTo>
                  <a:cubicBezTo>
                    <a:pt x="9063" y="14419"/>
                    <a:pt x="9118" y="14451"/>
                    <a:pt x="9174" y="14483"/>
                  </a:cubicBezTo>
                  <a:cubicBezTo>
                    <a:pt x="9202" y="14515"/>
                    <a:pt x="9202" y="14515"/>
                    <a:pt x="9229" y="14547"/>
                  </a:cubicBezTo>
                  <a:cubicBezTo>
                    <a:pt x="9229" y="14579"/>
                    <a:pt x="9257" y="14579"/>
                    <a:pt x="9257" y="14579"/>
                  </a:cubicBezTo>
                  <a:cubicBezTo>
                    <a:pt x="9118" y="14676"/>
                    <a:pt x="9007" y="14740"/>
                    <a:pt x="8868" y="14836"/>
                  </a:cubicBezTo>
                  <a:cubicBezTo>
                    <a:pt x="8757" y="14900"/>
                    <a:pt x="8646" y="14997"/>
                    <a:pt x="8534" y="15093"/>
                  </a:cubicBezTo>
                  <a:cubicBezTo>
                    <a:pt x="8507" y="15093"/>
                    <a:pt x="8507" y="15125"/>
                    <a:pt x="8479" y="15125"/>
                  </a:cubicBezTo>
                  <a:cubicBezTo>
                    <a:pt x="8479" y="15125"/>
                    <a:pt x="8479" y="15125"/>
                    <a:pt x="8479" y="15125"/>
                  </a:cubicBezTo>
                  <a:cubicBezTo>
                    <a:pt x="8423" y="15061"/>
                    <a:pt x="8368" y="14997"/>
                    <a:pt x="8284" y="14964"/>
                  </a:cubicBezTo>
                  <a:cubicBezTo>
                    <a:pt x="8229" y="14932"/>
                    <a:pt x="8145" y="14932"/>
                    <a:pt x="8090" y="14932"/>
                  </a:cubicBezTo>
                  <a:cubicBezTo>
                    <a:pt x="8090" y="14932"/>
                    <a:pt x="8090" y="14932"/>
                    <a:pt x="8090" y="14932"/>
                  </a:cubicBezTo>
                  <a:cubicBezTo>
                    <a:pt x="7673" y="14740"/>
                    <a:pt x="7228" y="14547"/>
                    <a:pt x="6811" y="14355"/>
                  </a:cubicBezTo>
                  <a:cubicBezTo>
                    <a:pt x="6588" y="14258"/>
                    <a:pt x="6366" y="14162"/>
                    <a:pt x="6171" y="14034"/>
                  </a:cubicBezTo>
                  <a:cubicBezTo>
                    <a:pt x="5949" y="13937"/>
                    <a:pt x="5754" y="13809"/>
                    <a:pt x="5532" y="13713"/>
                  </a:cubicBezTo>
                  <a:cubicBezTo>
                    <a:pt x="5365" y="13616"/>
                    <a:pt x="5198" y="13552"/>
                    <a:pt x="5004" y="13456"/>
                  </a:cubicBezTo>
                  <a:cubicBezTo>
                    <a:pt x="4837" y="13392"/>
                    <a:pt x="4670" y="13295"/>
                    <a:pt x="4531" y="13231"/>
                  </a:cubicBezTo>
                  <a:cubicBezTo>
                    <a:pt x="4253" y="13103"/>
                    <a:pt x="4003" y="13007"/>
                    <a:pt x="3725" y="12878"/>
                  </a:cubicBezTo>
                  <a:cubicBezTo>
                    <a:pt x="3558" y="12814"/>
                    <a:pt x="3392" y="12750"/>
                    <a:pt x="3225" y="12686"/>
                  </a:cubicBezTo>
                  <a:cubicBezTo>
                    <a:pt x="3086" y="12621"/>
                    <a:pt x="2947" y="12557"/>
                    <a:pt x="2780" y="12525"/>
                  </a:cubicBezTo>
                  <a:cubicBezTo>
                    <a:pt x="2697" y="12493"/>
                    <a:pt x="2585" y="12461"/>
                    <a:pt x="2502" y="12429"/>
                  </a:cubicBezTo>
                  <a:cubicBezTo>
                    <a:pt x="2419" y="12397"/>
                    <a:pt x="2335" y="12365"/>
                    <a:pt x="2224" y="12365"/>
                  </a:cubicBezTo>
                  <a:cubicBezTo>
                    <a:pt x="2168" y="12333"/>
                    <a:pt x="2085" y="12333"/>
                    <a:pt x="2029" y="12333"/>
                  </a:cubicBezTo>
                  <a:cubicBezTo>
                    <a:pt x="1946" y="12333"/>
                    <a:pt x="1863" y="12333"/>
                    <a:pt x="1779" y="12333"/>
                  </a:cubicBezTo>
                  <a:cubicBezTo>
                    <a:pt x="1779" y="12333"/>
                    <a:pt x="1751" y="12333"/>
                    <a:pt x="1751" y="12333"/>
                  </a:cubicBezTo>
                  <a:cubicBezTo>
                    <a:pt x="1640" y="12365"/>
                    <a:pt x="1612" y="12493"/>
                    <a:pt x="1696" y="12589"/>
                  </a:cubicBezTo>
                  <a:cubicBezTo>
                    <a:pt x="1779" y="12654"/>
                    <a:pt x="1835" y="12686"/>
                    <a:pt x="1918" y="12750"/>
                  </a:cubicBezTo>
                  <a:cubicBezTo>
                    <a:pt x="1974" y="12782"/>
                    <a:pt x="2029" y="12814"/>
                    <a:pt x="2085" y="12846"/>
                  </a:cubicBezTo>
                  <a:cubicBezTo>
                    <a:pt x="2224" y="12910"/>
                    <a:pt x="2363" y="12975"/>
                    <a:pt x="2474" y="13007"/>
                  </a:cubicBezTo>
                  <a:cubicBezTo>
                    <a:pt x="2752" y="13103"/>
                    <a:pt x="3002" y="13231"/>
                    <a:pt x="3280" y="13328"/>
                  </a:cubicBezTo>
                  <a:cubicBezTo>
                    <a:pt x="3419" y="13392"/>
                    <a:pt x="3558" y="13424"/>
                    <a:pt x="3697" y="13488"/>
                  </a:cubicBezTo>
                  <a:cubicBezTo>
                    <a:pt x="3864" y="13552"/>
                    <a:pt x="4003" y="13616"/>
                    <a:pt x="4170" y="13681"/>
                  </a:cubicBezTo>
                  <a:cubicBezTo>
                    <a:pt x="4364" y="13745"/>
                    <a:pt x="4531" y="13841"/>
                    <a:pt x="4726" y="13905"/>
                  </a:cubicBezTo>
                  <a:cubicBezTo>
                    <a:pt x="4837" y="13969"/>
                    <a:pt x="4976" y="14002"/>
                    <a:pt x="5087" y="14066"/>
                  </a:cubicBezTo>
                  <a:cubicBezTo>
                    <a:pt x="5198" y="14130"/>
                    <a:pt x="5310" y="14162"/>
                    <a:pt x="5421" y="14226"/>
                  </a:cubicBezTo>
                  <a:cubicBezTo>
                    <a:pt x="5449" y="14258"/>
                    <a:pt x="5504" y="14258"/>
                    <a:pt x="5532" y="14290"/>
                  </a:cubicBezTo>
                  <a:cubicBezTo>
                    <a:pt x="5699" y="14387"/>
                    <a:pt x="5893" y="14483"/>
                    <a:pt x="6060" y="14579"/>
                  </a:cubicBezTo>
                  <a:cubicBezTo>
                    <a:pt x="6310" y="14708"/>
                    <a:pt x="6588" y="14868"/>
                    <a:pt x="6839" y="15029"/>
                  </a:cubicBezTo>
                  <a:cubicBezTo>
                    <a:pt x="7005" y="15157"/>
                    <a:pt x="7172" y="15285"/>
                    <a:pt x="7339" y="15382"/>
                  </a:cubicBezTo>
                  <a:cubicBezTo>
                    <a:pt x="7395" y="15414"/>
                    <a:pt x="7450" y="15478"/>
                    <a:pt x="7506" y="15542"/>
                  </a:cubicBezTo>
                  <a:cubicBezTo>
                    <a:pt x="7561" y="15606"/>
                    <a:pt x="7617" y="15638"/>
                    <a:pt x="7673" y="15703"/>
                  </a:cubicBezTo>
                  <a:cubicBezTo>
                    <a:pt x="7673" y="15703"/>
                    <a:pt x="7673" y="15703"/>
                    <a:pt x="7673" y="15735"/>
                  </a:cubicBezTo>
                  <a:cubicBezTo>
                    <a:pt x="7673" y="15735"/>
                    <a:pt x="7673" y="15767"/>
                    <a:pt x="7673" y="15767"/>
                  </a:cubicBezTo>
                  <a:cubicBezTo>
                    <a:pt x="7645" y="15799"/>
                    <a:pt x="7617" y="15799"/>
                    <a:pt x="7589" y="15831"/>
                  </a:cubicBezTo>
                  <a:cubicBezTo>
                    <a:pt x="7367" y="15991"/>
                    <a:pt x="7172" y="16152"/>
                    <a:pt x="6950" y="16312"/>
                  </a:cubicBezTo>
                  <a:cubicBezTo>
                    <a:pt x="6922" y="16280"/>
                    <a:pt x="6894" y="16216"/>
                    <a:pt x="6839" y="16184"/>
                  </a:cubicBezTo>
                  <a:cubicBezTo>
                    <a:pt x="6783" y="16120"/>
                    <a:pt x="6700" y="16088"/>
                    <a:pt x="6616" y="16088"/>
                  </a:cubicBezTo>
                  <a:cubicBezTo>
                    <a:pt x="6561" y="16088"/>
                    <a:pt x="6533" y="16088"/>
                    <a:pt x="6477" y="16088"/>
                  </a:cubicBezTo>
                  <a:cubicBezTo>
                    <a:pt x="6449" y="16088"/>
                    <a:pt x="6449" y="16088"/>
                    <a:pt x="6422" y="16056"/>
                  </a:cubicBezTo>
                  <a:cubicBezTo>
                    <a:pt x="6366" y="16024"/>
                    <a:pt x="6310" y="16024"/>
                    <a:pt x="6283" y="15991"/>
                  </a:cubicBezTo>
                  <a:cubicBezTo>
                    <a:pt x="6171" y="15927"/>
                    <a:pt x="6032" y="15863"/>
                    <a:pt x="5921" y="15831"/>
                  </a:cubicBezTo>
                  <a:cubicBezTo>
                    <a:pt x="5699" y="15735"/>
                    <a:pt x="5504" y="15606"/>
                    <a:pt x="5282" y="15510"/>
                  </a:cubicBezTo>
                  <a:cubicBezTo>
                    <a:pt x="4920" y="15317"/>
                    <a:pt x="4531" y="15125"/>
                    <a:pt x="4170" y="14932"/>
                  </a:cubicBezTo>
                  <a:cubicBezTo>
                    <a:pt x="3864" y="14772"/>
                    <a:pt x="3531" y="14611"/>
                    <a:pt x="3225" y="14451"/>
                  </a:cubicBezTo>
                  <a:cubicBezTo>
                    <a:pt x="2919" y="14290"/>
                    <a:pt x="2585" y="14130"/>
                    <a:pt x="2280" y="13969"/>
                  </a:cubicBezTo>
                  <a:cubicBezTo>
                    <a:pt x="2002" y="13841"/>
                    <a:pt x="1724" y="13713"/>
                    <a:pt x="1418" y="13584"/>
                  </a:cubicBezTo>
                  <a:cubicBezTo>
                    <a:pt x="1251" y="13520"/>
                    <a:pt x="1112" y="13456"/>
                    <a:pt x="945" y="13424"/>
                  </a:cubicBezTo>
                  <a:cubicBezTo>
                    <a:pt x="917" y="13424"/>
                    <a:pt x="890" y="13424"/>
                    <a:pt x="862" y="13392"/>
                  </a:cubicBezTo>
                  <a:cubicBezTo>
                    <a:pt x="862" y="13167"/>
                    <a:pt x="862" y="12942"/>
                    <a:pt x="890" y="12718"/>
                  </a:cubicBezTo>
                  <a:cubicBezTo>
                    <a:pt x="890" y="12718"/>
                    <a:pt x="917" y="12718"/>
                    <a:pt x="917" y="12686"/>
                  </a:cubicBezTo>
                  <a:cubicBezTo>
                    <a:pt x="1029" y="12589"/>
                    <a:pt x="1168" y="12493"/>
                    <a:pt x="1307" y="1239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23FE44C8-816E-4C17-BBF6-4AC5C9BC3D3D}"/>
                </a:ext>
              </a:extLst>
            </p:cNvPr>
            <p:cNvSpPr/>
            <p:nvPr/>
          </p:nvSpPr>
          <p:spPr>
            <a:xfrm>
              <a:off x="1904999" y="635000"/>
              <a:ext cx="547371" cy="604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474" y="635"/>
                  </a:moveTo>
                  <a:cubicBezTo>
                    <a:pt x="10374" y="681"/>
                    <a:pt x="10274" y="771"/>
                    <a:pt x="10174" y="817"/>
                  </a:cubicBezTo>
                  <a:cubicBezTo>
                    <a:pt x="10073" y="908"/>
                    <a:pt x="9973" y="953"/>
                    <a:pt x="9823" y="1044"/>
                  </a:cubicBezTo>
                  <a:cubicBezTo>
                    <a:pt x="9622" y="1180"/>
                    <a:pt x="9422" y="1316"/>
                    <a:pt x="9221" y="1407"/>
                  </a:cubicBezTo>
                  <a:cubicBezTo>
                    <a:pt x="9021" y="1497"/>
                    <a:pt x="8871" y="1588"/>
                    <a:pt x="8670" y="1679"/>
                  </a:cubicBezTo>
                  <a:cubicBezTo>
                    <a:pt x="8470" y="1815"/>
                    <a:pt x="8219" y="1906"/>
                    <a:pt x="7968" y="2042"/>
                  </a:cubicBezTo>
                  <a:cubicBezTo>
                    <a:pt x="7718" y="2178"/>
                    <a:pt x="7417" y="2314"/>
                    <a:pt x="7167" y="2496"/>
                  </a:cubicBezTo>
                  <a:cubicBezTo>
                    <a:pt x="6966" y="2632"/>
                    <a:pt x="6716" y="2768"/>
                    <a:pt x="6515" y="2904"/>
                  </a:cubicBezTo>
                  <a:cubicBezTo>
                    <a:pt x="6465" y="2950"/>
                    <a:pt x="6415" y="2995"/>
                    <a:pt x="6365" y="3040"/>
                  </a:cubicBezTo>
                  <a:cubicBezTo>
                    <a:pt x="6014" y="3222"/>
                    <a:pt x="5613" y="3403"/>
                    <a:pt x="5262" y="3585"/>
                  </a:cubicBezTo>
                  <a:cubicBezTo>
                    <a:pt x="5012" y="3721"/>
                    <a:pt x="4761" y="3812"/>
                    <a:pt x="4561" y="3948"/>
                  </a:cubicBezTo>
                  <a:cubicBezTo>
                    <a:pt x="4310" y="4084"/>
                    <a:pt x="4059" y="4266"/>
                    <a:pt x="3759" y="4402"/>
                  </a:cubicBezTo>
                  <a:cubicBezTo>
                    <a:pt x="3608" y="4492"/>
                    <a:pt x="3408" y="4583"/>
                    <a:pt x="3258" y="4674"/>
                  </a:cubicBezTo>
                  <a:cubicBezTo>
                    <a:pt x="3057" y="4765"/>
                    <a:pt x="2857" y="4901"/>
                    <a:pt x="2606" y="5037"/>
                  </a:cubicBezTo>
                  <a:cubicBezTo>
                    <a:pt x="2355" y="5173"/>
                    <a:pt x="2155" y="5309"/>
                    <a:pt x="1904" y="5445"/>
                  </a:cubicBezTo>
                  <a:cubicBezTo>
                    <a:pt x="1704" y="5582"/>
                    <a:pt x="1453" y="5718"/>
                    <a:pt x="1253" y="5854"/>
                  </a:cubicBezTo>
                  <a:cubicBezTo>
                    <a:pt x="1153" y="5899"/>
                    <a:pt x="1052" y="5990"/>
                    <a:pt x="952" y="6081"/>
                  </a:cubicBezTo>
                  <a:cubicBezTo>
                    <a:pt x="852" y="6126"/>
                    <a:pt x="802" y="6217"/>
                    <a:pt x="702" y="6308"/>
                  </a:cubicBezTo>
                  <a:cubicBezTo>
                    <a:pt x="652" y="6353"/>
                    <a:pt x="551" y="6444"/>
                    <a:pt x="501" y="6489"/>
                  </a:cubicBezTo>
                  <a:cubicBezTo>
                    <a:pt x="451" y="6534"/>
                    <a:pt x="401" y="6534"/>
                    <a:pt x="351" y="6580"/>
                  </a:cubicBezTo>
                  <a:cubicBezTo>
                    <a:pt x="301" y="6625"/>
                    <a:pt x="251" y="6671"/>
                    <a:pt x="251" y="6716"/>
                  </a:cubicBezTo>
                  <a:cubicBezTo>
                    <a:pt x="200" y="6761"/>
                    <a:pt x="200" y="6807"/>
                    <a:pt x="150" y="6852"/>
                  </a:cubicBezTo>
                  <a:cubicBezTo>
                    <a:pt x="100" y="6943"/>
                    <a:pt x="100" y="6988"/>
                    <a:pt x="100" y="7079"/>
                  </a:cubicBezTo>
                  <a:cubicBezTo>
                    <a:pt x="100" y="7124"/>
                    <a:pt x="100" y="7170"/>
                    <a:pt x="150" y="7170"/>
                  </a:cubicBezTo>
                  <a:cubicBezTo>
                    <a:pt x="150" y="7170"/>
                    <a:pt x="150" y="7170"/>
                    <a:pt x="150" y="7170"/>
                  </a:cubicBezTo>
                  <a:cubicBezTo>
                    <a:pt x="150" y="7170"/>
                    <a:pt x="100" y="7215"/>
                    <a:pt x="100" y="7215"/>
                  </a:cubicBezTo>
                  <a:cubicBezTo>
                    <a:pt x="100" y="7215"/>
                    <a:pt x="50" y="7215"/>
                    <a:pt x="50" y="7215"/>
                  </a:cubicBezTo>
                  <a:cubicBezTo>
                    <a:pt x="50" y="7261"/>
                    <a:pt x="50" y="7261"/>
                    <a:pt x="50" y="7306"/>
                  </a:cubicBezTo>
                  <a:cubicBezTo>
                    <a:pt x="50" y="7351"/>
                    <a:pt x="50" y="7442"/>
                    <a:pt x="50" y="7487"/>
                  </a:cubicBezTo>
                  <a:cubicBezTo>
                    <a:pt x="50" y="7760"/>
                    <a:pt x="50" y="8032"/>
                    <a:pt x="50" y="8259"/>
                  </a:cubicBezTo>
                  <a:cubicBezTo>
                    <a:pt x="50" y="8440"/>
                    <a:pt x="50" y="8622"/>
                    <a:pt x="50" y="8758"/>
                  </a:cubicBezTo>
                  <a:cubicBezTo>
                    <a:pt x="50" y="9212"/>
                    <a:pt x="50" y="9620"/>
                    <a:pt x="0" y="10074"/>
                  </a:cubicBezTo>
                  <a:cubicBezTo>
                    <a:pt x="0" y="10255"/>
                    <a:pt x="0" y="10437"/>
                    <a:pt x="0" y="10618"/>
                  </a:cubicBezTo>
                  <a:cubicBezTo>
                    <a:pt x="0" y="10800"/>
                    <a:pt x="0" y="10982"/>
                    <a:pt x="0" y="11163"/>
                  </a:cubicBezTo>
                  <a:cubicBezTo>
                    <a:pt x="0" y="11571"/>
                    <a:pt x="0" y="11934"/>
                    <a:pt x="0" y="12343"/>
                  </a:cubicBezTo>
                  <a:cubicBezTo>
                    <a:pt x="0" y="13160"/>
                    <a:pt x="50" y="14022"/>
                    <a:pt x="100" y="14839"/>
                  </a:cubicBezTo>
                  <a:cubicBezTo>
                    <a:pt x="150" y="15655"/>
                    <a:pt x="200" y="16518"/>
                    <a:pt x="251" y="17334"/>
                  </a:cubicBezTo>
                  <a:cubicBezTo>
                    <a:pt x="301" y="18378"/>
                    <a:pt x="401" y="19467"/>
                    <a:pt x="451" y="20511"/>
                  </a:cubicBezTo>
                  <a:cubicBezTo>
                    <a:pt x="451" y="20647"/>
                    <a:pt x="451" y="20783"/>
                    <a:pt x="451" y="20874"/>
                  </a:cubicBezTo>
                  <a:cubicBezTo>
                    <a:pt x="451" y="20919"/>
                    <a:pt x="451" y="20965"/>
                    <a:pt x="501" y="20965"/>
                  </a:cubicBezTo>
                  <a:cubicBezTo>
                    <a:pt x="501" y="20965"/>
                    <a:pt x="501" y="21010"/>
                    <a:pt x="501" y="21010"/>
                  </a:cubicBezTo>
                  <a:cubicBezTo>
                    <a:pt x="501" y="21055"/>
                    <a:pt x="501" y="21101"/>
                    <a:pt x="551" y="21146"/>
                  </a:cubicBezTo>
                  <a:cubicBezTo>
                    <a:pt x="551" y="21192"/>
                    <a:pt x="551" y="21192"/>
                    <a:pt x="551" y="21237"/>
                  </a:cubicBezTo>
                  <a:cubicBezTo>
                    <a:pt x="551" y="21328"/>
                    <a:pt x="501" y="21418"/>
                    <a:pt x="451" y="21509"/>
                  </a:cubicBezTo>
                  <a:cubicBezTo>
                    <a:pt x="451" y="21509"/>
                    <a:pt x="451" y="21509"/>
                    <a:pt x="451" y="21509"/>
                  </a:cubicBezTo>
                  <a:cubicBezTo>
                    <a:pt x="451" y="21509"/>
                    <a:pt x="451" y="21555"/>
                    <a:pt x="451" y="21555"/>
                  </a:cubicBezTo>
                  <a:cubicBezTo>
                    <a:pt x="501" y="21555"/>
                    <a:pt x="551" y="21600"/>
                    <a:pt x="601" y="21600"/>
                  </a:cubicBezTo>
                  <a:cubicBezTo>
                    <a:pt x="652" y="21600"/>
                    <a:pt x="752" y="21600"/>
                    <a:pt x="802" y="21555"/>
                  </a:cubicBezTo>
                  <a:cubicBezTo>
                    <a:pt x="802" y="21555"/>
                    <a:pt x="802" y="21555"/>
                    <a:pt x="852" y="21555"/>
                  </a:cubicBezTo>
                  <a:cubicBezTo>
                    <a:pt x="902" y="21555"/>
                    <a:pt x="902" y="21509"/>
                    <a:pt x="952" y="21509"/>
                  </a:cubicBezTo>
                  <a:cubicBezTo>
                    <a:pt x="1002" y="21464"/>
                    <a:pt x="1103" y="21464"/>
                    <a:pt x="1153" y="21418"/>
                  </a:cubicBezTo>
                  <a:cubicBezTo>
                    <a:pt x="1253" y="21373"/>
                    <a:pt x="1353" y="21328"/>
                    <a:pt x="1453" y="21282"/>
                  </a:cubicBezTo>
                  <a:cubicBezTo>
                    <a:pt x="1554" y="21237"/>
                    <a:pt x="1654" y="21192"/>
                    <a:pt x="1754" y="21146"/>
                  </a:cubicBezTo>
                  <a:cubicBezTo>
                    <a:pt x="1955" y="21055"/>
                    <a:pt x="2105" y="20965"/>
                    <a:pt x="2305" y="20874"/>
                  </a:cubicBezTo>
                  <a:cubicBezTo>
                    <a:pt x="2506" y="20783"/>
                    <a:pt x="2706" y="20692"/>
                    <a:pt x="2907" y="20556"/>
                  </a:cubicBezTo>
                  <a:cubicBezTo>
                    <a:pt x="3157" y="20420"/>
                    <a:pt x="3358" y="20284"/>
                    <a:pt x="3608" y="20148"/>
                  </a:cubicBezTo>
                  <a:cubicBezTo>
                    <a:pt x="3809" y="20012"/>
                    <a:pt x="3959" y="19921"/>
                    <a:pt x="4160" y="19785"/>
                  </a:cubicBezTo>
                  <a:cubicBezTo>
                    <a:pt x="4360" y="19649"/>
                    <a:pt x="4561" y="19558"/>
                    <a:pt x="4761" y="19422"/>
                  </a:cubicBezTo>
                  <a:cubicBezTo>
                    <a:pt x="4961" y="19286"/>
                    <a:pt x="5162" y="19150"/>
                    <a:pt x="5362" y="19059"/>
                  </a:cubicBezTo>
                  <a:cubicBezTo>
                    <a:pt x="5413" y="19013"/>
                    <a:pt x="5463" y="19013"/>
                    <a:pt x="5513" y="18968"/>
                  </a:cubicBezTo>
                  <a:cubicBezTo>
                    <a:pt x="5563" y="18923"/>
                    <a:pt x="5613" y="18923"/>
                    <a:pt x="5663" y="18877"/>
                  </a:cubicBezTo>
                  <a:cubicBezTo>
                    <a:pt x="6064" y="18696"/>
                    <a:pt x="6515" y="18469"/>
                    <a:pt x="6916" y="18242"/>
                  </a:cubicBezTo>
                  <a:cubicBezTo>
                    <a:pt x="7016" y="18197"/>
                    <a:pt x="7167" y="18106"/>
                    <a:pt x="7267" y="18061"/>
                  </a:cubicBezTo>
                  <a:cubicBezTo>
                    <a:pt x="7367" y="18015"/>
                    <a:pt x="7467" y="17970"/>
                    <a:pt x="7568" y="17879"/>
                  </a:cubicBezTo>
                  <a:cubicBezTo>
                    <a:pt x="7768" y="17743"/>
                    <a:pt x="8019" y="17607"/>
                    <a:pt x="8219" y="17471"/>
                  </a:cubicBezTo>
                  <a:cubicBezTo>
                    <a:pt x="8570" y="17244"/>
                    <a:pt x="8971" y="17017"/>
                    <a:pt x="9322" y="16790"/>
                  </a:cubicBezTo>
                  <a:cubicBezTo>
                    <a:pt x="9622" y="16608"/>
                    <a:pt x="9973" y="16382"/>
                    <a:pt x="10324" y="16200"/>
                  </a:cubicBezTo>
                  <a:cubicBezTo>
                    <a:pt x="10625" y="16064"/>
                    <a:pt x="10875" y="15928"/>
                    <a:pt x="11176" y="15792"/>
                  </a:cubicBezTo>
                  <a:cubicBezTo>
                    <a:pt x="11477" y="15655"/>
                    <a:pt x="11777" y="15519"/>
                    <a:pt x="12028" y="15338"/>
                  </a:cubicBezTo>
                  <a:cubicBezTo>
                    <a:pt x="12228" y="15292"/>
                    <a:pt x="12429" y="15202"/>
                    <a:pt x="12529" y="15066"/>
                  </a:cubicBezTo>
                  <a:cubicBezTo>
                    <a:pt x="12679" y="14975"/>
                    <a:pt x="12830" y="14884"/>
                    <a:pt x="12980" y="14839"/>
                  </a:cubicBezTo>
                  <a:cubicBezTo>
                    <a:pt x="13181" y="14748"/>
                    <a:pt x="13381" y="14657"/>
                    <a:pt x="13581" y="14566"/>
                  </a:cubicBezTo>
                  <a:cubicBezTo>
                    <a:pt x="13782" y="14476"/>
                    <a:pt x="14032" y="14339"/>
                    <a:pt x="14233" y="14249"/>
                  </a:cubicBezTo>
                  <a:cubicBezTo>
                    <a:pt x="14433" y="14113"/>
                    <a:pt x="14684" y="14022"/>
                    <a:pt x="14884" y="13886"/>
                  </a:cubicBezTo>
                  <a:cubicBezTo>
                    <a:pt x="14884" y="13886"/>
                    <a:pt x="14884" y="13886"/>
                    <a:pt x="14884" y="13886"/>
                  </a:cubicBezTo>
                  <a:cubicBezTo>
                    <a:pt x="14985" y="13840"/>
                    <a:pt x="15035" y="13795"/>
                    <a:pt x="15135" y="13750"/>
                  </a:cubicBezTo>
                  <a:cubicBezTo>
                    <a:pt x="15536" y="13523"/>
                    <a:pt x="15987" y="13296"/>
                    <a:pt x="16388" y="13069"/>
                  </a:cubicBezTo>
                  <a:cubicBezTo>
                    <a:pt x="16789" y="12842"/>
                    <a:pt x="17240" y="12615"/>
                    <a:pt x="17641" y="12434"/>
                  </a:cubicBezTo>
                  <a:cubicBezTo>
                    <a:pt x="18092" y="12252"/>
                    <a:pt x="18493" y="12025"/>
                    <a:pt x="18894" y="11844"/>
                  </a:cubicBezTo>
                  <a:cubicBezTo>
                    <a:pt x="19144" y="11708"/>
                    <a:pt x="19345" y="11617"/>
                    <a:pt x="19545" y="11481"/>
                  </a:cubicBezTo>
                  <a:cubicBezTo>
                    <a:pt x="19746" y="11345"/>
                    <a:pt x="19946" y="11208"/>
                    <a:pt x="20147" y="11072"/>
                  </a:cubicBezTo>
                  <a:cubicBezTo>
                    <a:pt x="20347" y="10936"/>
                    <a:pt x="20497" y="10800"/>
                    <a:pt x="20698" y="10664"/>
                  </a:cubicBezTo>
                  <a:cubicBezTo>
                    <a:pt x="20798" y="10573"/>
                    <a:pt x="20898" y="10528"/>
                    <a:pt x="20999" y="10437"/>
                  </a:cubicBezTo>
                  <a:cubicBezTo>
                    <a:pt x="20999" y="10437"/>
                    <a:pt x="21049" y="10437"/>
                    <a:pt x="21049" y="10437"/>
                  </a:cubicBezTo>
                  <a:cubicBezTo>
                    <a:pt x="21149" y="10392"/>
                    <a:pt x="21199" y="10346"/>
                    <a:pt x="21299" y="10301"/>
                  </a:cubicBezTo>
                  <a:cubicBezTo>
                    <a:pt x="21349" y="10301"/>
                    <a:pt x="21349" y="10255"/>
                    <a:pt x="21400" y="10255"/>
                  </a:cubicBezTo>
                  <a:cubicBezTo>
                    <a:pt x="21450" y="10210"/>
                    <a:pt x="21450" y="10210"/>
                    <a:pt x="21500" y="10165"/>
                  </a:cubicBezTo>
                  <a:cubicBezTo>
                    <a:pt x="21550" y="10119"/>
                    <a:pt x="21600" y="10029"/>
                    <a:pt x="21600" y="9983"/>
                  </a:cubicBezTo>
                  <a:cubicBezTo>
                    <a:pt x="21600" y="9938"/>
                    <a:pt x="21600" y="9847"/>
                    <a:pt x="21550" y="9802"/>
                  </a:cubicBezTo>
                  <a:cubicBezTo>
                    <a:pt x="21550" y="9756"/>
                    <a:pt x="21500" y="9756"/>
                    <a:pt x="21500" y="9711"/>
                  </a:cubicBezTo>
                  <a:cubicBezTo>
                    <a:pt x="21450" y="9666"/>
                    <a:pt x="21400" y="9620"/>
                    <a:pt x="21349" y="9620"/>
                  </a:cubicBezTo>
                  <a:cubicBezTo>
                    <a:pt x="21299" y="9620"/>
                    <a:pt x="21299" y="9620"/>
                    <a:pt x="21249" y="9620"/>
                  </a:cubicBezTo>
                  <a:cubicBezTo>
                    <a:pt x="21199" y="9620"/>
                    <a:pt x="21149" y="9620"/>
                    <a:pt x="21149" y="9620"/>
                  </a:cubicBezTo>
                  <a:cubicBezTo>
                    <a:pt x="21099" y="9620"/>
                    <a:pt x="21049" y="9666"/>
                    <a:pt x="20999" y="9666"/>
                  </a:cubicBezTo>
                  <a:cubicBezTo>
                    <a:pt x="20948" y="9711"/>
                    <a:pt x="20898" y="9711"/>
                    <a:pt x="20848" y="9756"/>
                  </a:cubicBezTo>
                  <a:cubicBezTo>
                    <a:pt x="20798" y="9756"/>
                    <a:pt x="20798" y="9802"/>
                    <a:pt x="20748" y="9802"/>
                  </a:cubicBezTo>
                  <a:cubicBezTo>
                    <a:pt x="20548" y="9575"/>
                    <a:pt x="20397" y="9348"/>
                    <a:pt x="20197" y="9121"/>
                  </a:cubicBezTo>
                  <a:cubicBezTo>
                    <a:pt x="19796" y="8622"/>
                    <a:pt x="19345" y="8168"/>
                    <a:pt x="18894" y="7669"/>
                  </a:cubicBezTo>
                  <a:cubicBezTo>
                    <a:pt x="18693" y="7442"/>
                    <a:pt x="18493" y="7215"/>
                    <a:pt x="18292" y="6988"/>
                  </a:cubicBezTo>
                  <a:cubicBezTo>
                    <a:pt x="18092" y="6761"/>
                    <a:pt x="17891" y="6489"/>
                    <a:pt x="17691" y="6262"/>
                  </a:cubicBezTo>
                  <a:cubicBezTo>
                    <a:pt x="17490" y="5990"/>
                    <a:pt x="17290" y="5718"/>
                    <a:pt x="17039" y="5445"/>
                  </a:cubicBezTo>
                  <a:cubicBezTo>
                    <a:pt x="16839" y="5218"/>
                    <a:pt x="16689" y="4946"/>
                    <a:pt x="16488" y="4719"/>
                  </a:cubicBezTo>
                  <a:cubicBezTo>
                    <a:pt x="16087" y="4175"/>
                    <a:pt x="15686" y="3676"/>
                    <a:pt x="15235" y="3176"/>
                  </a:cubicBezTo>
                  <a:cubicBezTo>
                    <a:pt x="14834" y="2677"/>
                    <a:pt x="14433" y="2178"/>
                    <a:pt x="14032" y="1634"/>
                  </a:cubicBezTo>
                  <a:cubicBezTo>
                    <a:pt x="13832" y="1407"/>
                    <a:pt x="13632" y="1180"/>
                    <a:pt x="13381" y="953"/>
                  </a:cubicBezTo>
                  <a:cubicBezTo>
                    <a:pt x="13130" y="726"/>
                    <a:pt x="12880" y="454"/>
                    <a:pt x="12629" y="227"/>
                  </a:cubicBezTo>
                  <a:cubicBezTo>
                    <a:pt x="12579" y="182"/>
                    <a:pt x="12529" y="136"/>
                    <a:pt x="12479" y="91"/>
                  </a:cubicBezTo>
                  <a:cubicBezTo>
                    <a:pt x="12479" y="91"/>
                    <a:pt x="12429" y="91"/>
                    <a:pt x="12429" y="136"/>
                  </a:cubicBezTo>
                  <a:cubicBezTo>
                    <a:pt x="12379" y="136"/>
                    <a:pt x="12379" y="182"/>
                    <a:pt x="12329" y="182"/>
                  </a:cubicBezTo>
                  <a:cubicBezTo>
                    <a:pt x="12329" y="182"/>
                    <a:pt x="12329" y="182"/>
                    <a:pt x="12329" y="182"/>
                  </a:cubicBezTo>
                  <a:cubicBezTo>
                    <a:pt x="12329" y="182"/>
                    <a:pt x="12329" y="182"/>
                    <a:pt x="12329" y="182"/>
                  </a:cubicBezTo>
                  <a:cubicBezTo>
                    <a:pt x="12278" y="136"/>
                    <a:pt x="12228" y="91"/>
                    <a:pt x="12128" y="45"/>
                  </a:cubicBezTo>
                  <a:cubicBezTo>
                    <a:pt x="12028" y="0"/>
                    <a:pt x="11978" y="0"/>
                    <a:pt x="11877" y="0"/>
                  </a:cubicBezTo>
                  <a:cubicBezTo>
                    <a:pt x="11877" y="0"/>
                    <a:pt x="11877" y="0"/>
                    <a:pt x="11827" y="0"/>
                  </a:cubicBezTo>
                  <a:cubicBezTo>
                    <a:pt x="11777" y="0"/>
                    <a:pt x="11677" y="45"/>
                    <a:pt x="11627" y="45"/>
                  </a:cubicBezTo>
                  <a:cubicBezTo>
                    <a:pt x="11577" y="45"/>
                    <a:pt x="11527" y="91"/>
                    <a:pt x="11477" y="91"/>
                  </a:cubicBezTo>
                  <a:cubicBezTo>
                    <a:pt x="11376" y="136"/>
                    <a:pt x="11276" y="182"/>
                    <a:pt x="11126" y="227"/>
                  </a:cubicBezTo>
                  <a:cubicBezTo>
                    <a:pt x="11026" y="272"/>
                    <a:pt x="10925" y="318"/>
                    <a:pt x="10825" y="363"/>
                  </a:cubicBezTo>
                  <a:cubicBezTo>
                    <a:pt x="10775" y="454"/>
                    <a:pt x="10625" y="545"/>
                    <a:pt x="10474" y="635"/>
                  </a:cubicBezTo>
                  <a:close/>
                  <a:moveTo>
                    <a:pt x="10424" y="1815"/>
                  </a:moveTo>
                  <a:cubicBezTo>
                    <a:pt x="10424" y="1815"/>
                    <a:pt x="10424" y="1770"/>
                    <a:pt x="10424" y="1815"/>
                  </a:cubicBezTo>
                  <a:cubicBezTo>
                    <a:pt x="10725" y="1634"/>
                    <a:pt x="10975" y="1497"/>
                    <a:pt x="11226" y="1361"/>
                  </a:cubicBezTo>
                  <a:cubicBezTo>
                    <a:pt x="11376" y="1271"/>
                    <a:pt x="11477" y="1225"/>
                    <a:pt x="11627" y="1134"/>
                  </a:cubicBezTo>
                  <a:cubicBezTo>
                    <a:pt x="11677" y="1180"/>
                    <a:pt x="11727" y="1225"/>
                    <a:pt x="11777" y="1316"/>
                  </a:cubicBezTo>
                  <a:cubicBezTo>
                    <a:pt x="11827" y="1361"/>
                    <a:pt x="11878" y="1452"/>
                    <a:pt x="11978" y="1497"/>
                  </a:cubicBezTo>
                  <a:cubicBezTo>
                    <a:pt x="12228" y="1770"/>
                    <a:pt x="12529" y="2087"/>
                    <a:pt x="12780" y="2360"/>
                  </a:cubicBezTo>
                  <a:cubicBezTo>
                    <a:pt x="12880" y="2496"/>
                    <a:pt x="12980" y="2587"/>
                    <a:pt x="13080" y="2723"/>
                  </a:cubicBezTo>
                  <a:cubicBezTo>
                    <a:pt x="13030" y="2723"/>
                    <a:pt x="12930" y="2723"/>
                    <a:pt x="12880" y="2723"/>
                  </a:cubicBezTo>
                  <a:cubicBezTo>
                    <a:pt x="12729" y="2723"/>
                    <a:pt x="12579" y="2677"/>
                    <a:pt x="12429" y="2677"/>
                  </a:cubicBezTo>
                  <a:cubicBezTo>
                    <a:pt x="11978" y="2632"/>
                    <a:pt x="11577" y="2541"/>
                    <a:pt x="11126" y="2450"/>
                  </a:cubicBezTo>
                  <a:cubicBezTo>
                    <a:pt x="10725" y="2360"/>
                    <a:pt x="10374" y="2269"/>
                    <a:pt x="9973" y="2224"/>
                  </a:cubicBezTo>
                  <a:cubicBezTo>
                    <a:pt x="10073" y="2133"/>
                    <a:pt x="10174" y="2087"/>
                    <a:pt x="10224" y="1997"/>
                  </a:cubicBezTo>
                  <a:cubicBezTo>
                    <a:pt x="10324" y="1906"/>
                    <a:pt x="10324" y="1861"/>
                    <a:pt x="10424" y="1815"/>
                  </a:cubicBezTo>
                  <a:cubicBezTo>
                    <a:pt x="10374" y="1815"/>
                    <a:pt x="10424" y="1815"/>
                    <a:pt x="10424" y="1815"/>
                  </a:cubicBezTo>
                  <a:close/>
                  <a:moveTo>
                    <a:pt x="18042" y="8350"/>
                  </a:moveTo>
                  <a:cubicBezTo>
                    <a:pt x="18242" y="8576"/>
                    <a:pt x="18393" y="8803"/>
                    <a:pt x="18593" y="8985"/>
                  </a:cubicBezTo>
                  <a:cubicBezTo>
                    <a:pt x="18693" y="9121"/>
                    <a:pt x="18844" y="9257"/>
                    <a:pt x="18944" y="9393"/>
                  </a:cubicBezTo>
                  <a:cubicBezTo>
                    <a:pt x="18844" y="9393"/>
                    <a:pt x="18743" y="9348"/>
                    <a:pt x="18593" y="9348"/>
                  </a:cubicBezTo>
                  <a:cubicBezTo>
                    <a:pt x="18292" y="9303"/>
                    <a:pt x="18042" y="9212"/>
                    <a:pt x="17741" y="9121"/>
                  </a:cubicBezTo>
                  <a:cubicBezTo>
                    <a:pt x="17440" y="9030"/>
                    <a:pt x="17190" y="8940"/>
                    <a:pt x="16889" y="8849"/>
                  </a:cubicBezTo>
                  <a:cubicBezTo>
                    <a:pt x="16538" y="8758"/>
                    <a:pt x="16238" y="8622"/>
                    <a:pt x="15887" y="8531"/>
                  </a:cubicBezTo>
                  <a:cubicBezTo>
                    <a:pt x="15386" y="8350"/>
                    <a:pt x="14884" y="8213"/>
                    <a:pt x="14433" y="8077"/>
                  </a:cubicBezTo>
                  <a:cubicBezTo>
                    <a:pt x="13832" y="7896"/>
                    <a:pt x="13181" y="7669"/>
                    <a:pt x="12579" y="7442"/>
                  </a:cubicBezTo>
                  <a:cubicBezTo>
                    <a:pt x="12028" y="7261"/>
                    <a:pt x="11527" y="7079"/>
                    <a:pt x="10975" y="6852"/>
                  </a:cubicBezTo>
                  <a:cubicBezTo>
                    <a:pt x="10474" y="6671"/>
                    <a:pt x="9973" y="6489"/>
                    <a:pt x="9472" y="6308"/>
                  </a:cubicBezTo>
                  <a:cubicBezTo>
                    <a:pt x="8921" y="6126"/>
                    <a:pt x="8369" y="5945"/>
                    <a:pt x="7768" y="5763"/>
                  </a:cubicBezTo>
                  <a:cubicBezTo>
                    <a:pt x="7217" y="5582"/>
                    <a:pt x="6615" y="5355"/>
                    <a:pt x="6014" y="5173"/>
                  </a:cubicBezTo>
                  <a:cubicBezTo>
                    <a:pt x="5663" y="5082"/>
                    <a:pt x="5312" y="4946"/>
                    <a:pt x="4962" y="4855"/>
                  </a:cubicBezTo>
                  <a:cubicBezTo>
                    <a:pt x="5112" y="4719"/>
                    <a:pt x="5312" y="4629"/>
                    <a:pt x="5513" y="4492"/>
                  </a:cubicBezTo>
                  <a:cubicBezTo>
                    <a:pt x="5563" y="4447"/>
                    <a:pt x="5613" y="4447"/>
                    <a:pt x="5713" y="4402"/>
                  </a:cubicBezTo>
                  <a:cubicBezTo>
                    <a:pt x="5763" y="4356"/>
                    <a:pt x="5813" y="4356"/>
                    <a:pt x="5914" y="4311"/>
                  </a:cubicBezTo>
                  <a:cubicBezTo>
                    <a:pt x="6164" y="4175"/>
                    <a:pt x="6415" y="4084"/>
                    <a:pt x="6716" y="3948"/>
                  </a:cubicBezTo>
                  <a:cubicBezTo>
                    <a:pt x="6716" y="3948"/>
                    <a:pt x="6766" y="3948"/>
                    <a:pt x="6766" y="3903"/>
                  </a:cubicBezTo>
                  <a:cubicBezTo>
                    <a:pt x="6716" y="3993"/>
                    <a:pt x="6766" y="4039"/>
                    <a:pt x="6816" y="4084"/>
                  </a:cubicBezTo>
                  <a:cubicBezTo>
                    <a:pt x="7016" y="4220"/>
                    <a:pt x="7217" y="4311"/>
                    <a:pt x="7467" y="4402"/>
                  </a:cubicBezTo>
                  <a:cubicBezTo>
                    <a:pt x="7568" y="4447"/>
                    <a:pt x="7668" y="4492"/>
                    <a:pt x="7768" y="4538"/>
                  </a:cubicBezTo>
                  <a:cubicBezTo>
                    <a:pt x="7918" y="4583"/>
                    <a:pt x="8019" y="4629"/>
                    <a:pt x="8169" y="4674"/>
                  </a:cubicBezTo>
                  <a:cubicBezTo>
                    <a:pt x="8369" y="4765"/>
                    <a:pt x="8570" y="4810"/>
                    <a:pt x="8770" y="4855"/>
                  </a:cubicBezTo>
                  <a:cubicBezTo>
                    <a:pt x="9021" y="4946"/>
                    <a:pt x="9271" y="4992"/>
                    <a:pt x="9522" y="5082"/>
                  </a:cubicBezTo>
                  <a:cubicBezTo>
                    <a:pt x="10073" y="5264"/>
                    <a:pt x="10575" y="5400"/>
                    <a:pt x="11126" y="5582"/>
                  </a:cubicBezTo>
                  <a:cubicBezTo>
                    <a:pt x="11627" y="5718"/>
                    <a:pt x="12178" y="5854"/>
                    <a:pt x="12679" y="6035"/>
                  </a:cubicBezTo>
                  <a:cubicBezTo>
                    <a:pt x="12980" y="6126"/>
                    <a:pt x="13281" y="6217"/>
                    <a:pt x="13581" y="6308"/>
                  </a:cubicBezTo>
                  <a:cubicBezTo>
                    <a:pt x="13782" y="6353"/>
                    <a:pt x="14033" y="6444"/>
                    <a:pt x="14233" y="6534"/>
                  </a:cubicBezTo>
                  <a:cubicBezTo>
                    <a:pt x="14484" y="6625"/>
                    <a:pt x="14734" y="6716"/>
                    <a:pt x="14985" y="6807"/>
                  </a:cubicBezTo>
                  <a:cubicBezTo>
                    <a:pt x="15285" y="6943"/>
                    <a:pt x="15536" y="7034"/>
                    <a:pt x="15837" y="7170"/>
                  </a:cubicBezTo>
                  <a:cubicBezTo>
                    <a:pt x="16037" y="7261"/>
                    <a:pt x="16188" y="7351"/>
                    <a:pt x="16388" y="7442"/>
                  </a:cubicBezTo>
                  <a:cubicBezTo>
                    <a:pt x="16488" y="7487"/>
                    <a:pt x="16588" y="7578"/>
                    <a:pt x="16739" y="7624"/>
                  </a:cubicBezTo>
                  <a:cubicBezTo>
                    <a:pt x="16789" y="7714"/>
                    <a:pt x="16889" y="7805"/>
                    <a:pt x="16989" y="7850"/>
                  </a:cubicBezTo>
                  <a:cubicBezTo>
                    <a:pt x="17190" y="7987"/>
                    <a:pt x="17390" y="8032"/>
                    <a:pt x="17641" y="7987"/>
                  </a:cubicBezTo>
                  <a:cubicBezTo>
                    <a:pt x="17691" y="7987"/>
                    <a:pt x="17741" y="7941"/>
                    <a:pt x="17791" y="7941"/>
                  </a:cubicBezTo>
                  <a:cubicBezTo>
                    <a:pt x="17841" y="8123"/>
                    <a:pt x="17942" y="8259"/>
                    <a:pt x="18042" y="8350"/>
                  </a:cubicBezTo>
                  <a:close/>
                  <a:moveTo>
                    <a:pt x="17741" y="11345"/>
                  </a:moveTo>
                  <a:cubicBezTo>
                    <a:pt x="17691" y="11254"/>
                    <a:pt x="17641" y="11163"/>
                    <a:pt x="17591" y="11072"/>
                  </a:cubicBezTo>
                  <a:cubicBezTo>
                    <a:pt x="17490" y="10982"/>
                    <a:pt x="17390" y="10891"/>
                    <a:pt x="17240" y="10845"/>
                  </a:cubicBezTo>
                  <a:cubicBezTo>
                    <a:pt x="17090" y="10800"/>
                    <a:pt x="16939" y="10800"/>
                    <a:pt x="16789" y="10800"/>
                  </a:cubicBezTo>
                  <a:cubicBezTo>
                    <a:pt x="16789" y="10800"/>
                    <a:pt x="16789" y="10800"/>
                    <a:pt x="16789" y="10800"/>
                  </a:cubicBezTo>
                  <a:cubicBezTo>
                    <a:pt x="16288" y="10664"/>
                    <a:pt x="15787" y="10528"/>
                    <a:pt x="15235" y="10392"/>
                  </a:cubicBezTo>
                  <a:cubicBezTo>
                    <a:pt x="14985" y="10346"/>
                    <a:pt x="14734" y="10255"/>
                    <a:pt x="14534" y="10165"/>
                  </a:cubicBezTo>
                  <a:cubicBezTo>
                    <a:pt x="14283" y="10074"/>
                    <a:pt x="14083" y="10029"/>
                    <a:pt x="13832" y="9938"/>
                  </a:cubicBezTo>
                  <a:cubicBezTo>
                    <a:pt x="13281" y="9756"/>
                    <a:pt x="12729" y="9575"/>
                    <a:pt x="12228" y="9348"/>
                  </a:cubicBezTo>
                  <a:cubicBezTo>
                    <a:pt x="11677" y="9121"/>
                    <a:pt x="11076" y="8940"/>
                    <a:pt x="10524" y="8713"/>
                  </a:cubicBezTo>
                  <a:cubicBezTo>
                    <a:pt x="10073" y="8531"/>
                    <a:pt x="9622" y="8395"/>
                    <a:pt x="9171" y="8213"/>
                  </a:cubicBezTo>
                  <a:cubicBezTo>
                    <a:pt x="8921" y="8123"/>
                    <a:pt x="8620" y="7987"/>
                    <a:pt x="8369" y="7896"/>
                  </a:cubicBezTo>
                  <a:cubicBezTo>
                    <a:pt x="8069" y="7760"/>
                    <a:pt x="7768" y="7669"/>
                    <a:pt x="7467" y="7533"/>
                  </a:cubicBezTo>
                  <a:cubicBezTo>
                    <a:pt x="6966" y="7306"/>
                    <a:pt x="6465" y="7124"/>
                    <a:pt x="5914" y="6943"/>
                  </a:cubicBezTo>
                  <a:cubicBezTo>
                    <a:pt x="5413" y="6761"/>
                    <a:pt x="4861" y="6625"/>
                    <a:pt x="4360" y="6489"/>
                  </a:cubicBezTo>
                  <a:cubicBezTo>
                    <a:pt x="4110" y="6444"/>
                    <a:pt x="3809" y="6398"/>
                    <a:pt x="3508" y="6353"/>
                  </a:cubicBezTo>
                  <a:cubicBezTo>
                    <a:pt x="3258" y="6308"/>
                    <a:pt x="2957" y="6308"/>
                    <a:pt x="2706" y="6353"/>
                  </a:cubicBezTo>
                  <a:cubicBezTo>
                    <a:pt x="2706" y="6353"/>
                    <a:pt x="2706" y="6353"/>
                    <a:pt x="2706" y="6353"/>
                  </a:cubicBezTo>
                  <a:cubicBezTo>
                    <a:pt x="2556" y="6398"/>
                    <a:pt x="2506" y="6580"/>
                    <a:pt x="2656" y="6625"/>
                  </a:cubicBezTo>
                  <a:cubicBezTo>
                    <a:pt x="2907" y="6716"/>
                    <a:pt x="3107" y="6807"/>
                    <a:pt x="3358" y="6897"/>
                  </a:cubicBezTo>
                  <a:cubicBezTo>
                    <a:pt x="3859" y="7079"/>
                    <a:pt x="4410" y="7215"/>
                    <a:pt x="4911" y="7397"/>
                  </a:cubicBezTo>
                  <a:cubicBezTo>
                    <a:pt x="5413" y="7578"/>
                    <a:pt x="5914" y="7760"/>
                    <a:pt x="6415" y="7941"/>
                  </a:cubicBezTo>
                  <a:cubicBezTo>
                    <a:pt x="6966" y="8168"/>
                    <a:pt x="7517" y="8395"/>
                    <a:pt x="8069" y="8576"/>
                  </a:cubicBezTo>
                  <a:cubicBezTo>
                    <a:pt x="8369" y="8667"/>
                    <a:pt x="8620" y="8803"/>
                    <a:pt x="8921" y="8894"/>
                  </a:cubicBezTo>
                  <a:cubicBezTo>
                    <a:pt x="9171" y="8985"/>
                    <a:pt x="9372" y="9030"/>
                    <a:pt x="9622" y="9121"/>
                  </a:cubicBezTo>
                  <a:cubicBezTo>
                    <a:pt x="10174" y="9303"/>
                    <a:pt x="10725" y="9484"/>
                    <a:pt x="11276" y="9666"/>
                  </a:cubicBezTo>
                  <a:cubicBezTo>
                    <a:pt x="11527" y="9756"/>
                    <a:pt x="11827" y="9847"/>
                    <a:pt x="12078" y="9938"/>
                  </a:cubicBezTo>
                  <a:cubicBezTo>
                    <a:pt x="12278" y="10029"/>
                    <a:pt x="12479" y="10074"/>
                    <a:pt x="12679" y="10165"/>
                  </a:cubicBezTo>
                  <a:cubicBezTo>
                    <a:pt x="13030" y="10301"/>
                    <a:pt x="13331" y="10437"/>
                    <a:pt x="13682" y="10528"/>
                  </a:cubicBezTo>
                  <a:cubicBezTo>
                    <a:pt x="13932" y="10618"/>
                    <a:pt x="14133" y="10709"/>
                    <a:pt x="14383" y="10800"/>
                  </a:cubicBezTo>
                  <a:cubicBezTo>
                    <a:pt x="14584" y="10891"/>
                    <a:pt x="14834" y="10982"/>
                    <a:pt x="15035" y="11072"/>
                  </a:cubicBezTo>
                  <a:cubicBezTo>
                    <a:pt x="15285" y="11208"/>
                    <a:pt x="15486" y="11299"/>
                    <a:pt x="15736" y="11435"/>
                  </a:cubicBezTo>
                  <a:cubicBezTo>
                    <a:pt x="15937" y="11571"/>
                    <a:pt x="16087" y="11662"/>
                    <a:pt x="16288" y="11798"/>
                  </a:cubicBezTo>
                  <a:cubicBezTo>
                    <a:pt x="16288" y="11844"/>
                    <a:pt x="16338" y="11889"/>
                    <a:pt x="16388" y="11889"/>
                  </a:cubicBezTo>
                  <a:cubicBezTo>
                    <a:pt x="16238" y="11934"/>
                    <a:pt x="16137" y="11980"/>
                    <a:pt x="15987" y="12071"/>
                  </a:cubicBezTo>
                  <a:cubicBezTo>
                    <a:pt x="15787" y="12161"/>
                    <a:pt x="15586" y="12252"/>
                    <a:pt x="15386" y="12388"/>
                  </a:cubicBezTo>
                  <a:cubicBezTo>
                    <a:pt x="15386" y="12388"/>
                    <a:pt x="15335" y="12434"/>
                    <a:pt x="15335" y="12434"/>
                  </a:cubicBezTo>
                  <a:cubicBezTo>
                    <a:pt x="15285" y="12388"/>
                    <a:pt x="15235" y="12388"/>
                    <a:pt x="15185" y="12343"/>
                  </a:cubicBezTo>
                  <a:cubicBezTo>
                    <a:pt x="15035" y="12297"/>
                    <a:pt x="14935" y="12297"/>
                    <a:pt x="14784" y="12297"/>
                  </a:cubicBezTo>
                  <a:cubicBezTo>
                    <a:pt x="14784" y="12297"/>
                    <a:pt x="14784" y="12297"/>
                    <a:pt x="14784" y="12297"/>
                  </a:cubicBezTo>
                  <a:cubicBezTo>
                    <a:pt x="14534" y="12207"/>
                    <a:pt x="14333" y="12161"/>
                    <a:pt x="14083" y="12071"/>
                  </a:cubicBezTo>
                  <a:cubicBezTo>
                    <a:pt x="13130" y="11798"/>
                    <a:pt x="12178" y="11435"/>
                    <a:pt x="11226" y="11118"/>
                  </a:cubicBezTo>
                  <a:cubicBezTo>
                    <a:pt x="10975" y="11027"/>
                    <a:pt x="10725" y="10982"/>
                    <a:pt x="10524" y="10891"/>
                  </a:cubicBezTo>
                  <a:cubicBezTo>
                    <a:pt x="10274" y="10800"/>
                    <a:pt x="10023" y="10755"/>
                    <a:pt x="9773" y="10664"/>
                  </a:cubicBezTo>
                  <a:cubicBezTo>
                    <a:pt x="9221" y="10482"/>
                    <a:pt x="8720" y="10301"/>
                    <a:pt x="8169" y="10119"/>
                  </a:cubicBezTo>
                  <a:cubicBezTo>
                    <a:pt x="7718" y="9938"/>
                    <a:pt x="7267" y="9802"/>
                    <a:pt x="6816" y="9620"/>
                  </a:cubicBezTo>
                  <a:cubicBezTo>
                    <a:pt x="6565" y="9529"/>
                    <a:pt x="6315" y="9439"/>
                    <a:pt x="6064" y="9348"/>
                  </a:cubicBezTo>
                  <a:cubicBezTo>
                    <a:pt x="5914" y="9303"/>
                    <a:pt x="5813" y="9257"/>
                    <a:pt x="5663" y="9212"/>
                  </a:cubicBezTo>
                  <a:cubicBezTo>
                    <a:pt x="5563" y="9166"/>
                    <a:pt x="5413" y="9121"/>
                    <a:pt x="5312" y="9121"/>
                  </a:cubicBezTo>
                  <a:cubicBezTo>
                    <a:pt x="4811" y="8985"/>
                    <a:pt x="4360" y="8894"/>
                    <a:pt x="3859" y="8758"/>
                  </a:cubicBezTo>
                  <a:cubicBezTo>
                    <a:pt x="3558" y="8713"/>
                    <a:pt x="3308" y="8622"/>
                    <a:pt x="3007" y="8576"/>
                  </a:cubicBezTo>
                  <a:cubicBezTo>
                    <a:pt x="2756" y="8531"/>
                    <a:pt x="2506" y="8486"/>
                    <a:pt x="2255" y="8531"/>
                  </a:cubicBezTo>
                  <a:cubicBezTo>
                    <a:pt x="2255" y="8531"/>
                    <a:pt x="2255" y="8531"/>
                    <a:pt x="2255" y="8531"/>
                  </a:cubicBezTo>
                  <a:cubicBezTo>
                    <a:pt x="2155" y="8531"/>
                    <a:pt x="2155" y="8667"/>
                    <a:pt x="2255" y="8713"/>
                  </a:cubicBezTo>
                  <a:cubicBezTo>
                    <a:pt x="2305" y="8713"/>
                    <a:pt x="2305" y="8713"/>
                    <a:pt x="2355" y="8758"/>
                  </a:cubicBezTo>
                  <a:cubicBezTo>
                    <a:pt x="2556" y="8849"/>
                    <a:pt x="2706" y="8940"/>
                    <a:pt x="2907" y="9030"/>
                  </a:cubicBezTo>
                  <a:cubicBezTo>
                    <a:pt x="3107" y="9121"/>
                    <a:pt x="3258" y="9166"/>
                    <a:pt x="3458" y="9257"/>
                  </a:cubicBezTo>
                  <a:cubicBezTo>
                    <a:pt x="3859" y="9393"/>
                    <a:pt x="4310" y="9529"/>
                    <a:pt x="4711" y="9666"/>
                  </a:cubicBezTo>
                  <a:cubicBezTo>
                    <a:pt x="5463" y="9892"/>
                    <a:pt x="6214" y="10210"/>
                    <a:pt x="6966" y="10437"/>
                  </a:cubicBezTo>
                  <a:cubicBezTo>
                    <a:pt x="7517" y="10618"/>
                    <a:pt x="8069" y="10800"/>
                    <a:pt x="8620" y="10982"/>
                  </a:cubicBezTo>
                  <a:cubicBezTo>
                    <a:pt x="9071" y="11118"/>
                    <a:pt x="9522" y="11254"/>
                    <a:pt x="9973" y="11390"/>
                  </a:cubicBezTo>
                  <a:cubicBezTo>
                    <a:pt x="10224" y="11481"/>
                    <a:pt x="10474" y="11526"/>
                    <a:pt x="10675" y="11617"/>
                  </a:cubicBezTo>
                  <a:cubicBezTo>
                    <a:pt x="10925" y="11708"/>
                    <a:pt x="11176" y="11798"/>
                    <a:pt x="11376" y="11889"/>
                  </a:cubicBezTo>
                  <a:cubicBezTo>
                    <a:pt x="11627" y="11980"/>
                    <a:pt x="11827" y="12071"/>
                    <a:pt x="12078" y="12207"/>
                  </a:cubicBezTo>
                  <a:cubicBezTo>
                    <a:pt x="12329" y="12297"/>
                    <a:pt x="12529" y="12434"/>
                    <a:pt x="12780" y="12524"/>
                  </a:cubicBezTo>
                  <a:cubicBezTo>
                    <a:pt x="13030" y="12661"/>
                    <a:pt x="13331" y="12842"/>
                    <a:pt x="13581" y="12978"/>
                  </a:cubicBezTo>
                  <a:cubicBezTo>
                    <a:pt x="13682" y="13069"/>
                    <a:pt x="13832" y="13114"/>
                    <a:pt x="13932" y="13205"/>
                  </a:cubicBezTo>
                  <a:cubicBezTo>
                    <a:pt x="13982" y="13205"/>
                    <a:pt x="13982" y="13250"/>
                    <a:pt x="14032" y="13250"/>
                  </a:cubicBezTo>
                  <a:cubicBezTo>
                    <a:pt x="13882" y="13341"/>
                    <a:pt x="13732" y="13432"/>
                    <a:pt x="13531" y="13523"/>
                  </a:cubicBezTo>
                  <a:cubicBezTo>
                    <a:pt x="13281" y="13659"/>
                    <a:pt x="13080" y="13795"/>
                    <a:pt x="12830" y="13931"/>
                  </a:cubicBezTo>
                  <a:cubicBezTo>
                    <a:pt x="12830" y="13931"/>
                    <a:pt x="12780" y="13886"/>
                    <a:pt x="12780" y="13886"/>
                  </a:cubicBezTo>
                  <a:cubicBezTo>
                    <a:pt x="12579" y="13750"/>
                    <a:pt x="12379" y="13704"/>
                    <a:pt x="12128" y="13750"/>
                  </a:cubicBezTo>
                  <a:cubicBezTo>
                    <a:pt x="12128" y="13750"/>
                    <a:pt x="12128" y="13750"/>
                    <a:pt x="12128" y="13750"/>
                  </a:cubicBezTo>
                  <a:cubicBezTo>
                    <a:pt x="12128" y="13750"/>
                    <a:pt x="12078" y="13750"/>
                    <a:pt x="12078" y="13750"/>
                  </a:cubicBezTo>
                  <a:cubicBezTo>
                    <a:pt x="11577" y="13659"/>
                    <a:pt x="11076" y="13568"/>
                    <a:pt x="10574" y="13477"/>
                  </a:cubicBezTo>
                  <a:cubicBezTo>
                    <a:pt x="9823" y="13296"/>
                    <a:pt x="9021" y="13114"/>
                    <a:pt x="8269" y="12887"/>
                  </a:cubicBezTo>
                  <a:cubicBezTo>
                    <a:pt x="7618" y="12706"/>
                    <a:pt x="7016" y="12524"/>
                    <a:pt x="6365" y="12343"/>
                  </a:cubicBezTo>
                  <a:cubicBezTo>
                    <a:pt x="5864" y="12207"/>
                    <a:pt x="5362" y="12071"/>
                    <a:pt x="4811" y="11934"/>
                  </a:cubicBezTo>
                  <a:cubicBezTo>
                    <a:pt x="4210" y="11753"/>
                    <a:pt x="3658" y="11571"/>
                    <a:pt x="3107" y="11390"/>
                  </a:cubicBezTo>
                  <a:cubicBezTo>
                    <a:pt x="2857" y="11299"/>
                    <a:pt x="2606" y="11208"/>
                    <a:pt x="2355" y="11163"/>
                  </a:cubicBezTo>
                  <a:cubicBezTo>
                    <a:pt x="2255" y="11118"/>
                    <a:pt x="2155" y="11118"/>
                    <a:pt x="2055" y="11072"/>
                  </a:cubicBezTo>
                  <a:cubicBezTo>
                    <a:pt x="2055" y="10346"/>
                    <a:pt x="2055" y="9666"/>
                    <a:pt x="2055" y="8940"/>
                  </a:cubicBezTo>
                  <a:cubicBezTo>
                    <a:pt x="2055" y="8531"/>
                    <a:pt x="2055" y="8123"/>
                    <a:pt x="2005" y="7714"/>
                  </a:cubicBezTo>
                  <a:cubicBezTo>
                    <a:pt x="2005" y="7397"/>
                    <a:pt x="1955" y="7079"/>
                    <a:pt x="1955" y="6807"/>
                  </a:cubicBezTo>
                  <a:cubicBezTo>
                    <a:pt x="2055" y="6716"/>
                    <a:pt x="2205" y="6671"/>
                    <a:pt x="2305" y="6580"/>
                  </a:cubicBezTo>
                  <a:cubicBezTo>
                    <a:pt x="2456" y="6489"/>
                    <a:pt x="2606" y="6398"/>
                    <a:pt x="2806" y="6262"/>
                  </a:cubicBezTo>
                  <a:cubicBezTo>
                    <a:pt x="2957" y="6171"/>
                    <a:pt x="3107" y="6081"/>
                    <a:pt x="3258" y="5990"/>
                  </a:cubicBezTo>
                  <a:cubicBezTo>
                    <a:pt x="3709" y="5718"/>
                    <a:pt x="4160" y="5445"/>
                    <a:pt x="4611" y="5173"/>
                  </a:cubicBezTo>
                  <a:cubicBezTo>
                    <a:pt x="4661" y="5128"/>
                    <a:pt x="4761" y="5082"/>
                    <a:pt x="4811" y="5037"/>
                  </a:cubicBezTo>
                  <a:cubicBezTo>
                    <a:pt x="4861" y="5037"/>
                    <a:pt x="4911" y="5082"/>
                    <a:pt x="4911" y="5082"/>
                  </a:cubicBezTo>
                  <a:cubicBezTo>
                    <a:pt x="5112" y="5173"/>
                    <a:pt x="5362" y="5309"/>
                    <a:pt x="5613" y="5400"/>
                  </a:cubicBezTo>
                  <a:cubicBezTo>
                    <a:pt x="5914" y="5536"/>
                    <a:pt x="6214" y="5627"/>
                    <a:pt x="6515" y="5763"/>
                  </a:cubicBezTo>
                  <a:cubicBezTo>
                    <a:pt x="7016" y="5945"/>
                    <a:pt x="7517" y="6171"/>
                    <a:pt x="8019" y="6308"/>
                  </a:cubicBezTo>
                  <a:cubicBezTo>
                    <a:pt x="8269" y="6398"/>
                    <a:pt x="8570" y="6489"/>
                    <a:pt x="8820" y="6580"/>
                  </a:cubicBezTo>
                  <a:cubicBezTo>
                    <a:pt x="9121" y="6671"/>
                    <a:pt x="9372" y="6761"/>
                    <a:pt x="9672" y="6852"/>
                  </a:cubicBezTo>
                  <a:cubicBezTo>
                    <a:pt x="10274" y="7034"/>
                    <a:pt x="10875" y="7261"/>
                    <a:pt x="11426" y="7487"/>
                  </a:cubicBezTo>
                  <a:cubicBezTo>
                    <a:pt x="12529" y="7896"/>
                    <a:pt x="13682" y="8213"/>
                    <a:pt x="14784" y="8576"/>
                  </a:cubicBezTo>
                  <a:cubicBezTo>
                    <a:pt x="15085" y="8667"/>
                    <a:pt x="15335" y="8758"/>
                    <a:pt x="15586" y="8849"/>
                  </a:cubicBezTo>
                  <a:cubicBezTo>
                    <a:pt x="15686" y="8894"/>
                    <a:pt x="15787" y="8894"/>
                    <a:pt x="15887" y="8940"/>
                  </a:cubicBezTo>
                  <a:cubicBezTo>
                    <a:pt x="15987" y="8985"/>
                    <a:pt x="16137" y="9030"/>
                    <a:pt x="16238" y="9076"/>
                  </a:cubicBezTo>
                  <a:cubicBezTo>
                    <a:pt x="16488" y="9166"/>
                    <a:pt x="16739" y="9257"/>
                    <a:pt x="16989" y="9393"/>
                  </a:cubicBezTo>
                  <a:cubicBezTo>
                    <a:pt x="17290" y="9529"/>
                    <a:pt x="17541" y="9666"/>
                    <a:pt x="17841" y="9756"/>
                  </a:cubicBezTo>
                  <a:cubicBezTo>
                    <a:pt x="18042" y="9847"/>
                    <a:pt x="18242" y="9983"/>
                    <a:pt x="18443" y="10074"/>
                  </a:cubicBezTo>
                  <a:cubicBezTo>
                    <a:pt x="18493" y="10119"/>
                    <a:pt x="18593" y="10165"/>
                    <a:pt x="18643" y="10210"/>
                  </a:cubicBezTo>
                  <a:cubicBezTo>
                    <a:pt x="18693" y="10255"/>
                    <a:pt x="18743" y="10255"/>
                    <a:pt x="18793" y="10301"/>
                  </a:cubicBezTo>
                  <a:cubicBezTo>
                    <a:pt x="18844" y="10346"/>
                    <a:pt x="18844" y="10392"/>
                    <a:pt x="18894" y="10437"/>
                  </a:cubicBezTo>
                  <a:cubicBezTo>
                    <a:pt x="18944" y="10482"/>
                    <a:pt x="18994" y="10528"/>
                    <a:pt x="19094" y="10573"/>
                  </a:cubicBezTo>
                  <a:cubicBezTo>
                    <a:pt x="18944" y="10664"/>
                    <a:pt x="18793" y="10709"/>
                    <a:pt x="18593" y="10800"/>
                  </a:cubicBezTo>
                  <a:cubicBezTo>
                    <a:pt x="18142" y="11118"/>
                    <a:pt x="17942" y="11254"/>
                    <a:pt x="17741" y="11345"/>
                  </a:cubicBezTo>
                  <a:cubicBezTo>
                    <a:pt x="17741" y="11345"/>
                    <a:pt x="17741" y="11345"/>
                    <a:pt x="17741" y="11345"/>
                  </a:cubicBezTo>
                  <a:close/>
                  <a:moveTo>
                    <a:pt x="4611" y="18378"/>
                  </a:moveTo>
                  <a:cubicBezTo>
                    <a:pt x="4510" y="18197"/>
                    <a:pt x="4360" y="18061"/>
                    <a:pt x="4160" y="18015"/>
                  </a:cubicBezTo>
                  <a:cubicBezTo>
                    <a:pt x="3959" y="17970"/>
                    <a:pt x="3759" y="17924"/>
                    <a:pt x="3558" y="18015"/>
                  </a:cubicBezTo>
                  <a:cubicBezTo>
                    <a:pt x="2907" y="17924"/>
                    <a:pt x="2255" y="17788"/>
                    <a:pt x="1654" y="17697"/>
                  </a:cubicBezTo>
                  <a:cubicBezTo>
                    <a:pt x="1654" y="17561"/>
                    <a:pt x="1654" y="17425"/>
                    <a:pt x="1654" y="17289"/>
                  </a:cubicBezTo>
                  <a:cubicBezTo>
                    <a:pt x="1654" y="16881"/>
                    <a:pt x="1654" y="16472"/>
                    <a:pt x="1654" y="16109"/>
                  </a:cubicBezTo>
                  <a:cubicBezTo>
                    <a:pt x="1654" y="16109"/>
                    <a:pt x="1654" y="16109"/>
                    <a:pt x="1704" y="16109"/>
                  </a:cubicBezTo>
                  <a:cubicBezTo>
                    <a:pt x="2005" y="16245"/>
                    <a:pt x="2255" y="16336"/>
                    <a:pt x="2556" y="16472"/>
                  </a:cubicBezTo>
                  <a:cubicBezTo>
                    <a:pt x="2756" y="16563"/>
                    <a:pt x="3007" y="16654"/>
                    <a:pt x="3207" y="16745"/>
                  </a:cubicBezTo>
                  <a:cubicBezTo>
                    <a:pt x="3458" y="16835"/>
                    <a:pt x="3658" y="16926"/>
                    <a:pt x="3909" y="17062"/>
                  </a:cubicBezTo>
                  <a:cubicBezTo>
                    <a:pt x="4110" y="17153"/>
                    <a:pt x="4310" y="17244"/>
                    <a:pt x="4510" y="17334"/>
                  </a:cubicBezTo>
                  <a:cubicBezTo>
                    <a:pt x="4811" y="17471"/>
                    <a:pt x="5112" y="17652"/>
                    <a:pt x="5362" y="17788"/>
                  </a:cubicBezTo>
                  <a:cubicBezTo>
                    <a:pt x="5413" y="17879"/>
                    <a:pt x="5463" y="17924"/>
                    <a:pt x="5563" y="17970"/>
                  </a:cubicBezTo>
                  <a:cubicBezTo>
                    <a:pt x="5212" y="18061"/>
                    <a:pt x="4911" y="18197"/>
                    <a:pt x="4611" y="18378"/>
                  </a:cubicBezTo>
                  <a:close/>
                  <a:moveTo>
                    <a:pt x="1654" y="19013"/>
                  </a:moveTo>
                  <a:cubicBezTo>
                    <a:pt x="1654" y="18741"/>
                    <a:pt x="1654" y="18469"/>
                    <a:pt x="1654" y="18197"/>
                  </a:cubicBezTo>
                  <a:cubicBezTo>
                    <a:pt x="1804" y="18242"/>
                    <a:pt x="1955" y="18333"/>
                    <a:pt x="2105" y="18378"/>
                  </a:cubicBezTo>
                  <a:cubicBezTo>
                    <a:pt x="2255" y="18469"/>
                    <a:pt x="2456" y="18560"/>
                    <a:pt x="2606" y="18605"/>
                  </a:cubicBezTo>
                  <a:cubicBezTo>
                    <a:pt x="2656" y="18650"/>
                    <a:pt x="2756" y="18696"/>
                    <a:pt x="2806" y="18741"/>
                  </a:cubicBezTo>
                  <a:cubicBezTo>
                    <a:pt x="2857" y="18787"/>
                    <a:pt x="2957" y="18832"/>
                    <a:pt x="3007" y="18877"/>
                  </a:cubicBezTo>
                  <a:cubicBezTo>
                    <a:pt x="3007" y="18877"/>
                    <a:pt x="3007" y="18877"/>
                    <a:pt x="3057" y="18923"/>
                  </a:cubicBezTo>
                  <a:cubicBezTo>
                    <a:pt x="3107" y="19013"/>
                    <a:pt x="3157" y="19104"/>
                    <a:pt x="3207" y="19150"/>
                  </a:cubicBezTo>
                  <a:cubicBezTo>
                    <a:pt x="2857" y="19376"/>
                    <a:pt x="2506" y="19603"/>
                    <a:pt x="2155" y="19830"/>
                  </a:cubicBezTo>
                  <a:cubicBezTo>
                    <a:pt x="2005" y="19966"/>
                    <a:pt x="1804" y="20103"/>
                    <a:pt x="1654" y="20193"/>
                  </a:cubicBezTo>
                  <a:cubicBezTo>
                    <a:pt x="1604" y="19830"/>
                    <a:pt x="1604" y="19422"/>
                    <a:pt x="1654" y="19013"/>
                  </a:cubicBezTo>
                  <a:close/>
                  <a:moveTo>
                    <a:pt x="6916" y="17198"/>
                  </a:moveTo>
                  <a:cubicBezTo>
                    <a:pt x="6866" y="16926"/>
                    <a:pt x="6665" y="16699"/>
                    <a:pt x="6365" y="16608"/>
                  </a:cubicBezTo>
                  <a:cubicBezTo>
                    <a:pt x="6164" y="16518"/>
                    <a:pt x="5914" y="16518"/>
                    <a:pt x="5713" y="16608"/>
                  </a:cubicBezTo>
                  <a:cubicBezTo>
                    <a:pt x="5663" y="16608"/>
                    <a:pt x="5663" y="16608"/>
                    <a:pt x="5613" y="16608"/>
                  </a:cubicBezTo>
                  <a:cubicBezTo>
                    <a:pt x="5513" y="16608"/>
                    <a:pt x="5413" y="16608"/>
                    <a:pt x="5362" y="16608"/>
                  </a:cubicBezTo>
                  <a:cubicBezTo>
                    <a:pt x="5162" y="16563"/>
                    <a:pt x="4961" y="16563"/>
                    <a:pt x="4761" y="16518"/>
                  </a:cubicBezTo>
                  <a:cubicBezTo>
                    <a:pt x="4661" y="16472"/>
                    <a:pt x="4561" y="16472"/>
                    <a:pt x="4460" y="16427"/>
                  </a:cubicBezTo>
                  <a:cubicBezTo>
                    <a:pt x="4360" y="16382"/>
                    <a:pt x="4260" y="16382"/>
                    <a:pt x="4110" y="16336"/>
                  </a:cubicBezTo>
                  <a:cubicBezTo>
                    <a:pt x="3859" y="16245"/>
                    <a:pt x="3608" y="16200"/>
                    <a:pt x="3358" y="16109"/>
                  </a:cubicBezTo>
                  <a:cubicBezTo>
                    <a:pt x="2806" y="15928"/>
                    <a:pt x="2305" y="15746"/>
                    <a:pt x="1754" y="15655"/>
                  </a:cubicBezTo>
                  <a:cubicBezTo>
                    <a:pt x="1754" y="15655"/>
                    <a:pt x="1704" y="15655"/>
                    <a:pt x="1704" y="15655"/>
                  </a:cubicBezTo>
                  <a:cubicBezTo>
                    <a:pt x="1654" y="15655"/>
                    <a:pt x="1654" y="15655"/>
                    <a:pt x="1654" y="15701"/>
                  </a:cubicBezTo>
                  <a:cubicBezTo>
                    <a:pt x="1654" y="15655"/>
                    <a:pt x="1654" y="15610"/>
                    <a:pt x="1654" y="15565"/>
                  </a:cubicBezTo>
                  <a:cubicBezTo>
                    <a:pt x="1654" y="15202"/>
                    <a:pt x="1704" y="14839"/>
                    <a:pt x="1704" y="14476"/>
                  </a:cubicBezTo>
                  <a:cubicBezTo>
                    <a:pt x="2105" y="14612"/>
                    <a:pt x="2506" y="14748"/>
                    <a:pt x="2907" y="14839"/>
                  </a:cubicBezTo>
                  <a:cubicBezTo>
                    <a:pt x="3458" y="14975"/>
                    <a:pt x="4059" y="15156"/>
                    <a:pt x="4611" y="15292"/>
                  </a:cubicBezTo>
                  <a:cubicBezTo>
                    <a:pt x="4861" y="15383"/>
                    <a:pt x="5112" y="15429"/>
                    <a:pt x="5362" y="15519"/>
                  </a:cubicBezTo>
                  <a:cubicBezTo>
                    <a:pt x="5613" y="15610"/>
                    <a:pt x="5813" y="15655"/>
                    <a:pt x="6064" y="15746"/>
                  </a:cubicBezTo>
                  <a:cubicBezTo>
                    <a:pt x="6264" y="15837"/>
                    <a:pt x="6465" y="15882"/>
                    <a:pt x="6665" y="15973"/>
                  </a:cubicBezTo>
                  <a:cubicBezTo>
                    <a:pt x="6766" y="16018"/>
                    <a:pt x="6866" y="16018"/>
                    <a:pt x="6916" y="16064"/>
                  </a:cubicBezTo>
                  <a:cubicBezTo>
                    <a:pt x="7167" y="16200"/>
                    <a:pt x="7417" y="16291"/>
                    <a:pt x="7668" y="16427"/>
                  </a:cubicBezTo>
                  <a:cubicBezTo>
                    <a:pt x="7768" y="16472"/>
                    <a:pt x="7868" y="16518"/>
                    <a:pt x="7918" y="16563"/>
                  </a:cubicBezTo>
                  <a:cubicBezTo>
                    <a:pt x="7818" y="16608"/>
                    <a:pt x="7768" y="16654"/>
                    <a:pt x="7668" y="16699"/>
                  </a:cubicBezTo>
                  <a:cubicBezTo>
                    <a:pt x="7467" y="16881"/>
                    <a:pt x="7167" y="17017"/>
                    <a:pt x="6916" y="17198"/>
                  </a:cubicBezTo>
                  <a:close/>
                  <a:moveTo>
                    <a:pt x="9472" y="15701"/>
                  </a:moveTo>
                  <a:cubicBezTo>
                    <a:pt x="9372" y="15610"/>
                    <a:pt x="9271" y="15565"/>
                    <a:pt x="9171" y="15519"/>
                  </a:cubicBezTo>
                  <a:cubicBezTo>
                    <a:pt x="9021" y="15474"/>
                    <a:pt x="8871" y="15474"/>
                    <a:pt x="8720" y="15474"/>
                  </a:cubicBezTo>
                  <a:cubicBezTo>
                    <a:pt x="8670" y="15474"/>
                    <a:pt x="8620" y="15519"/>
                    <a:pt x="8570" y="15519"/>
                  </a:cubicBezTo>
                  <a:cubicBezTo>
                    <a:pt x="8470" y="15519"/>
                    <a:pt x="8369" y="15519"/>
                    <a:pt x="8269" y="15474"/>
                  </a:cubicBezTo>
                  <a:cubicBezTo>
                    <a:pt x="8169" y="15474"/>
                    <a:pt x="8069" y="15474"/>
                    <a:pt x="8019" y="15429"/>
                  </a:cubicBezTo>
                  <a:cubicBezTo>
                    <a:pt x="7768" y="15383"/>
                    <a:pt x="7517" y="15338"/>
                    <a:pt x="7267" y="15292"/>
                  </a:cubicBezTo>
                  <a:cubicBezTo>
                    <a:pt x="6315" y="15020"/>
                    <a:pt x="5312" y="14793"/>
                    <a:pt x="4310" y="14521"/>
                  </a:cubicBezTo>
                  <a:cubicBezTo>
                    <a:pt x="3458" y="14294"/>
                    <a:pt x="2606" y="14067"/>
                    <a:pt x="1704" y="13931"/>
                  </a:cubicBezTo>
                  <a:cubicBezTo>
                    <a:pt x="1704" y="13886"/>
                    <a:pt x="1704" y="13795"/>
                    <a:pt x="1704" y="13750"/>
                  </a:cubicBezTo>
                  <a:cubicBezTo>
                    <a:pt x="1704" y="13387"/>
                    <a:pt x="1704" y="13024"/>
                    <a:pt x="1704" y="12661"/>
                  </a:cubicBezTo>
                  <a:cubicBezTo>
                    <a:pt x="1704" y="12388"/>
                    <a:pt x="1704" y="12161"/>
                    <a:pt x="1704" y="11889"/>
                  </a:cubicBezTo>
                  <a:cubicBezTo>
                    <a:pt x="1955" y="11980"/>
                    <a:pt x="2155" y="12071"/>
                    <a:pt x="2406" y="12161"/>
                  </a:cubicBezTo>
                  <a:cubicBezTo>
                    <a:pt x="2706" y="12252"/>
                    <a:pt x="3007" y="12343"/>
                    <a:pt x="3258" y="12479"/>
                  </a:cubicBezTo>
                  <a:cubicBezTo>
                    <a:pt x="3508" y="12570"/>
                    <a:pt x="3759" y="12615"/>
                    <a:pt x="4059" y="12706"/>
                  </a:cubicBezTo>
                  <a:cubicBezTo>
                    <a:pt x="4561" y="12842"/>
                    <a:pt x="5112" y="12978"/>
                    <a:pt x="5613" y="13114"/>
                  </a:cubicBezTo>
                  <a:cubicBezTo>
                    <a:pt x="5964" y="13205"/>
                    <a:pt x="6265" y="13296"/>
                    <a:pt x="6615" y="13387"/>
                  </a:cubicBezTo>
                  <a:cubicBezTo>
                    <a:pt x="6916" y="13477"/>
                    <a:pt x="7217" y="13568"/>
                    <a:pt x="7517" y="13659"/>
                  </a:cubicBezTo>
                  <a:cubicBezTo>
                    <a:pt x="7768" y="13750"/>
                    <a:pt x="8019" y="13795"/>
                    <a:pt x="8269" y="13886"/>
                  </a:cubicBezTo>
                  <a:cubicBezTo>
                    <a:pt x="8520" y="13976"/>
                    <a:pt x="8770" y="14022"/>
                    <a:pt x="9021" y="14113"/>
                  </a:cubicBezTo>
                  <a:cubicBezTo>
                    <a:pt x="9221" y="14203"/>
                    <a:pt x="9422" y="14249"/>
                    <a:pt x="9622" y="14340"/>
                  </a:cubicBezTo>
                  <a:cubicBezTo>
                    <a:pt x="9723" y="14385"/>
                    <a:pt x="9823" y="14385"/>
                    <a:pt x="9923" y="14430"/>
                  </a:cubicBezTo>
                  <a:cubicBezTo>
                    <a:pt x="10174" y="14521"/>
                    <a:pt x="10424" y="14657"/>
                    <a:pt x="10675" y="14748"/>
                  </a:cubicBezTo>
                  <a:cubicBezTo>
                    <a:pt x="10775" y="14793"/>
                    <a:pt x="10875" y="14839"/>
                    <a:pt x="10925" y="14929"/>
                  </a:cubicBezTo>
                  <a:cubicBezTo>
                    <a:pt x="10675" y="15066"/>
                    <a:pt x="10424" y="15202"/>
                    <a:pt x="10174" y="15338"/>
                  </a:cubicBezTo>
                  <a:cubicBezTo>
                    <a:pt x="9973" y="15429"/>
                    <a:pt x="9723" y="15565"/>
                    <a:pt x="9522" y="15655"/>
                  </a:cubicBezTo>
                  <a:cubicBezTo>
                    <a:pt x="9522" y="15655"/>
                    <a:pt x="9472" y="15701"/>
                    <a:pt x="9472" y="15701"/>
                  </a:cubicBezTo>
                  <a:close/>
                  <a:moveTo>
                    <a:pt x="16238" y="6489"/>
                  </a:moveTo>
                  <a:cubicBezTo>
                    <a:pt x="15285" y="6217"/>
                    <a:pt x="14333" y="5945"/>
                    <a:pt x="13331" y="5627"/>
                  </a:cubicBezTo>
                  <a:cubicBezTo>
                    <a:pt x="13130" y="5582"/>
                    <a:pt x="12880" y="5491"/>
                    <a:pt x="12679" y="5445"/>
                  </a:cubicBezTo>
                  <a:cubicBezTo>
                    <a:pt x="12379" y="5355"/>
                    <a:pt x="12078" y="5264"/>
                    <a:pt x="11777" y="5173"/>
                  </a:cubicBezTo>
                  <a:cubicBezTo>
                    <a:pt x="11226" y="4992"/>
                    <a:pt x="10675" y="4810"/>
                    <a:pt x="10123" y="4629"/>
                  </a:cubicBezTo>
                  <a:cubicBezTo>
                    <a:pt x="9572" y="4447"/>
                    <a:pt x="9071" y="4266"/>
                    <a:pt x="8520" y="4129"/>
                  </a:cubicBezTo>
                  <a:cubicBezTo>
                    <a:pt x="8269" y="4039"/>
                    <a:pt x="7968" y="3993"/>
                    <a:pt x="7668" y="3948"/>
                  </a:cubicBezTo>
                  <a:cubicBezTo>
                    <a:pt x="7417" y="3903"/>
                    <a:pt x="7167" y="3903"/>
                    <a:pt x="6916" y="3903"/>
                  </a:cubicBezTo>
                  <a:cubicBezTo>
                    <a:pt x="7066" y="3812"/>
                    <a:pt x="7267" y="3766"/>
                    <a:pt x="7417" y="3676"/>
                  </a:cubicBezTo>
                  <a:cubicBezTo>
                    <a:pt x="7668" y="3540"/>
                    <a:pt x="7968" y="3403"/>
                    <a:pt x="8219" y="3222"/>
                  </a:cubicBezTo>
                  <a:cubicBezTo>
                    <a:pt x="8419" y="3086"/>
                    <a:pt x="8670" y="2950"/>
                    <a:pt x="8871" y="2813"/>
                  </a:cubicBezTo>
                  <a:cubicBezTo>
                    <a:pt x="9121" y="2677"/>
                    <a:pt x="9322" y="2541"/>
                    <a:pt x="9572" y="2405"/>
                  </a:cubicBezTo>
                  <a:cubicBezTo>
                    <a:pt x="9572" y="2405"/>
                    <a:pt x="9572" y="2405"/>
                    <a:pt x="9572" y="2405"/>
                  </a:cubicBezTo>
                  <a:cubicBezTo>
                    <a:pt x="9572" y="2405"/>
                    <a:pt x="9572" y="2405"/>
                    <a:pt x="9572" y="2405"/>
                  </a:cubicBezTo>
                  <a:cubicBezTo>
                    <a:pt x="10073" y="2632"/>
                    <a:pt x="10574" y="2768"/>
                    <a:pt x="11126" y="2950"/>
                  </a:cubicBezTo>
                  <a:cubicBezTo>
                    <a:pt x="11426" y="3040"/>
                    <a:pt x="11677" y="3131"/>
                    <a:pt x="11978" y="3222"/>
                  </a:cubicBezTo>
                  <a:cubicBezTo>
                    <a:pt x="12228" y="3313"/>
                    <a:pt x="12429" y="3403"/>
                    <a:pt x="12629" y="3494"/>
                  </a:cubicBezTo>
                  <a:cubicBezTo>
                    <a:pt x="12729" y="3540"/>
                    <a:pt x="12880" y="3630"/>
                    <a:pt x="12980" y="3676"/>
                  </a:cubicBezTo>
                  <a:cubicBezTo>
                    <a:pt x="13080" y="3721"/>
                    <a:pt x="13130" y="3766"/>
                    <a:pt x="13181" y="3812"/>
                  </a:cubicBezTo>
                  <a:cubicBezTo>
                    <a:pt x="13181" y="3857"/>
                    <a:pt x="13231" y="3903"/>
                    <a:pt x="13281" y="3948"/>
                  </a:cubicBezTo>
                  <a:cubicBezTo>
                    <a:pt x="13431" y="4084"/>
                    <a:pt x="13632" y="4220"/>
                    <a:pt x="13832" y="4220"/>
                  </a:cubicBezTo>
                  <a:cubicBezTo>
                    <a:pt x="13982" y="4220"/>
                    <a:pt x="14083" y="4220"/>
                    <a:pt x="14233" y="4175"/>
                  </a:cubicBezTo>
                  <a:cubicBezTo>
                    <a:pt x="14333" y="4266"/>
                    <a:pt x="14433" y="4402"/>
                    <a:pt x="14534" y="4492"/>
                  </a:cubicBezTo>
                  <a:cubicBezTo>
                    <a:pt x="14834" y="4810"/>
                    <a:pt x="15085" y="5128"/>
                    <a:pt x="15386" y="5445"/>
                  </a:cubicBezTo>
                  <a:cubicBezTo>
                    <a:pt x="15686" y="5808"/>
                    <a:pt x="16037" y="6171"/>
                    <a:pt x="16338" y="6534"/>
                  </a:cubicBezTo>
                  <a:cubicBezTo>
                    <a:pt x="16338" y="6489"/>
                    <a:pt x="16288" y="6489"/>
                    <a:pt x="16238" y="6489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AE830437-1304-4FD5-B2CE-6ECADFC399D0}"/>
                </a:ext>
              </a:extLst>
            </p:cNvPr>
            <p:cNvSpPr/>
            <p:nvPr/>
          </p:nvSpPr>
          <p:spPr>
            <a:xfrm>
              <a:off x="1320799" y="622300"/>
              <a:ext cx="547371" cy="607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75"/>
                  </a:moveTo>
                  <a:cubicBezTo>
                    <a:pt x="21600" y="7230"/>
                    <a:pt x="21600" y="7230"/>
                    <a:pt x="21600" y="7185"/>
                  </a:cubicBezTo>
                  <a:cubicBezTo>
                    <a:pt x="21600" y="7185"/>
                    <a:pt x="21550" y="7185"/>
                    <a:pt x="21550" y="7185"/>
                  </a:cubicBezTo>
                  <a:cubicBezTo>
                    <a:pt x="21550" y="7185"/>
                    <a:pt x="21500" y="7140"/>
                    <a:pt x="21500" y="7140"/>
                  </a:cubicBezTo>
                  <a:cubicBezTo>
                    <a:pt x="21500" y="7140"/>
                    <a:pt x="21500" y="7140"/>
                    <a:pt x="21500" y="7140"/>
                  </a:cubicBezTo>
                  <a:cubicBezTo>
                    <a:pt x="21500" y="7095"/>
                    <a:pt x="21500" y="7049"/>
                    <a:pt x="21550" y="7049"/>
                  </a:cubicBezTo>
                  <a:cubicBezTo>
                    <a:pt x="21550" y="6959"/>
                    <a:pt x="21550" y="6914"/>
                    <a:pt x="21550" y="6823"/>
                  </a:cubicBezTo>
                  <a:cubicBezTo>
                    <a:pt x="21500" y="6778"/>
                    <a:pt x="21500" y="6733"/>
                    <a:pt x="21450" y="6688"/>
                  </a:cubicBezTo>
                  <a:cubicBezTo>
                    <a:pt x="21400" y="6643"/>
                    <a:pt x="21349" y="6597"/>
                    <a:pt x="21349" y="6552"/>
                  </a:cubicBezTo>
                  <a:cubicBezTo>
                    <a:pt x="21299" y="6507"/>
                    <a:pt x="21249" y="6507"/>
                    <a:pt x="21199" y="6462"/>
                  </a:cubicBezTo>
                  <a:cubicBezTo>
                    <a:pt x="21099" y="6417"/>
                    <a:pt x="21049" y="6326"/>
                    <a:pt x="20999" y="6281"/>
                  </a:cubicBezTo>
                  <a:cubicBezTo>
                    <a:pt x="20898" y="6191"/>
                    <a:pt x="20848" y="6146"/>
                    <a:pt x="20748" y="6055"/>
                  </a:cubicBezTo>
                  <a:cubicBezTo>
                    <a:pt x="20648" y="5965"/>
                    <a:pt x="20548" y="5920"/>
                    <a:pt x="20447" y="5829"/>
                  </a:cubicBezTo>
                  <a:cubicBezTo>
                    <a:pt x="20247" y="5694"/>
                    <a:pt x="19996" y="5558"/>
                    <a:pt x="19796" y="5423"/>
                  </a:cubicBezTo>
                  <a:cubicBezTo>
                    <a:pt x="19545" y="5287"/>
                    <a:pt x="19345" y="5151"/>
                    <a:pt x="19094" y="5016"/>
                  </a:cubicBezTo>
                  <a:cubicBezTo>
                    <a:pt x="18894" y="4880"/>
                    <a:pt x="18693" y="4790"/>
                    <a:pt x="18493" y="4654"/>
                  </a:cubicBezTo>
                  <a:cubicBezTo>
                    <a:pt x="18342" y="4564"/>
                    <a:pt x="18142" y="4474"/>
                    <a:pt x="17992" y="4383"/>
                  </a:cubicBezTo>
                  <a:cubicBezTo>
                    <a:pt x="17741" y="4248"/>
                    <a:pt x="17490" y="4067"/>
                    <a:pt x="17190" y="3931"/>
                  </a:cubicBezTo>
                  <a:cubicBezTo>
                    <a:pt x="16939" y="3796"/>
                    <a:pt x="16689" y="3660"/>
                    <a:pt x="16488" y="3570"/>
                  </a:cubicBezTo>
                  <a:cubicBezTo>
                    <a:pt x="16137" y="3389"/>
                    <a:pt x="15736" y="3208"/>
                    <a:pt x="15386" y="3028"/>
                  </a:cubicBezTo>
                  <a:cubicBezTo>
                    <a:pt x="15335" y="2982"/>
                    <a:pt x="15285" y="2937"/>
                    <a:pt x="15235" y="2892"/>
                  </a:cubicBezTo>
                  <a:cubicBezTo>
                    <a:pt x="15035" y="2756"/>
                    <a:pt x="14784" y="2621"/>
                    <a:pt x="14584" y="2440"/>
                  </a:cubicBezTo>
                  <a:cubicBezTo>
                    <a:pt x="14333" y="2259"/>
                    <a:pt x="14083" y="2124"/>
                    <a:pt x="13782" y="1988"/>
                  </a:cubicBezTo>
                  <a:cubicBezTo>
                    <a:pt x="13581" y="1853"/>
                    <a:pt x="13331" y="1762"/>
                    <a:pt x="13130" y="1627"/>
                  </a:cubicBezTo>
                  <a:cubicBezTo>
                    <a:pt x="12930" y="1536"/>
                    <a:pt x="12780" y="1446"/>
                    <a:pt x="12579" y="1356"/>
                  </a:cubicBezTo>
                  <a:cubicBezTo>
                    <a:pt x="12379" y="1220"/>
                    <a:pt x="12178" y="1130"/>
                    <a:pt x="11978" y="994"/>
                  </a:cubicBezTo>
                  <a:cubicBezTo>
                    <a:pt x="11877" y="904"/>
                    <a:pt x="11777" y="859"/>
                    <a:pt x="11627" y="768"/>
                  </a:cubicBezTo>
                  <a:cubicBezTo>
                    <a:pt x="11527" y="678"/>
                    <a:pt x="11426" y="633"/>
                    <a:pt x="11326" y="587"/>
                  </a:cubicBezTo>
                  <a:cubicBezTo>
                    <a:pt x="11176" y="497"/>
                    <a:pt x="11026" y="407"/>
                    <a:pt x="10875" y="362"/>
                  </a:cubicBezTo>
                  <a:cubicBezTo>
                    <a:pt x="10775" y="316"/>
                    <a:pt x="10675" y="271"/>
                    <a:pt x="10574" y="226"/>
                  </a:cubicBezTo>
                  <a:cubicBezTo>
                    <a:pt x="10474" y="181"/>
                    <a:pt x="10374" y="136"/>
                    <a:pt x="10224" y="90"/>
                  </a:cubicBezTo>
                  <a:cubicBezTo>
                    <a:pt x="10174" y="45"/>
                    <a:pt x="10123" y="45"/>
                    <a:pt x="10073" y="45"/>
                  </a:cubicBezTo>
                  <a:cubicBezTo>
                    <a:pt x="10023" y="45"/>
                    <a:pt x="9923" y="0"/>
                    <a:pt x="9873" y="0"/>
                  </a:cubicBezTo>
                  <a:cubicBezTo>
                    <a:pt x="9873" y="0"/>
                    <a:pt x="9873" y="0"/>
                    <a:pt x="9823" y="0"/>
                  </a:cubicBezTo>
                  <a:cubicBezTo>
                    <a:pt x="9723" y="0"/>
                    <a:pt x="9672" y="0"/>
                    <a:pt x="9572" y="0"/>
                  </a:cubicBezTo>
                  <a:cubicBezTo>
                    <a:pt x="9522" y="45"/>
                    <a:pt x="9422" y="90"/>
                    <a:pt x="9372" y="136"/>
                  </a:cubicBezTo>
                  <a:cubicBezTo>
                    <a:pt x="9372" y="136"/>
                    <a:pt x="9372" y="136"/>
                    <a:pt x="9372" y="136"/>
                  </a:cubicBezTo>
                  <a:cubicBezTo>
                    <a:pt x="9372" y="136"/>
                    <a:pt x="9372" y="136"/>
                    <a:pt x="9372" y="136"/>
                  </a:cubicBezTo>
                  <a:cubicBezTo>
                    <a:pt x="9322" y="136"/>
                    <a:pt x="9322" y="90"/>
                    <a:pt x="9271" y="90"/>
                  </a:cubicBezTo>
                  <a:cubicBezTo>
                    <a:pt x="9271" y="90"/>
                    <a:pt x="9221" y="90"/>
                    <a:pt x="9221" y="45"/>
                  </a:cubicBezTo>
                  <a:cubicBezTo>
                    <a:pt x="9171" y="90"/>
                    <a:pt x="9121" y="136"/>
                    <a:pt x="9071" y="181"/>
                  </a:cubicBezTo>
                  <a:cubicBezTo>
                    <a:pt x="8820" y="407"/>
                    <a:pt x="8570" y="678"/>
                    <a:pt x="8319" y="904"/>
                  </a:cubicBezTo>
                  <a:cubicBezTo>
                    <a:pt x="8119" y="1130"/>
                    <a:pt x="7868" y="1356"/>
                    <a:pt x="7668" y="1582"/>
                  </a:cubicBezTo>
                  <a:cubicBezTo>
                    <a:pt x="7267" y="2079"/>
                    <a:pt x="6866" y="2576"/>
                    <a:pt x="6415" y="3073"/>
                  </a:cubicBezTo>
                  <a:cubicBezTo>
                    <a:pt x="6014" y="3570"/>
                    <a:pt x="5563" y="4067"/>
                    <a:pt x="5162" y="4609"/>
                  </a:cubicBezTo>
                  <a:cubicBezTo>
                    <a:pt x="4961" y="4835"/>
                    <a:pt x="4811" y="5106"/>
                    <a:pt x="4611" y="5332"/>
                  </a:cubicBezTo>
                  <a:cubicBezTo>
                    <a:pt x="4410" y="5603"/>
                    <a:pt x="4160" y="5874"/>
                    <a:pt x="3959" y="6146"/>
                  </a:cubicBezTo>
                  <a:cubicBezTo>
                    <a:pt x="3759" y="6372"/>
                    <a:pt x="3558" y="6643"/>
                    <a:pt x="3358" y="6869"/>
                  </a:cubicBezTo>
                  <a:cubicBezTo>
                    <a:pt x="3157" y="7095"/>
                    <a:pt x="2957" y="7320"/>
                    <a:pt x="2756" y="7546"/>
                  </a:cubicBezTo>
                  <a:cubicBezTo>
                    <a:pt x="2305" y="7998"/>
                    <a:pt x="1854" y="8495"/>
                    <a:pt x="1403" y="8992"/>
                  </a:cubicBezTo>
                  <a:cubicBezTo>
                    <a:pt x="1203" y="9218"/>
                    <a:pt x="1052" y="9444"/>
                    <a:pt x="852" y="9670"/>
                  </a:cubicBezTo>
                  <a:cubicBezTo>
                    <a:pt x="802" y="9625"/>
                    <a:pt x="802" y="9625"/>
                    <a:pt x="752" y="9625"/>
                  </a:cubicBezTo>
                  <a:cubicBezTo>
                    <a:pt x="702" y="9580"/>
                    <a:pt x="652" y="9580"/>
                    <a:pt x="601" y="9535"/>
                  </a:cubicBezTo>
                  <a:cubicBezTo>
                    <a:pt x="551" y="9490"/>
                    <a:pt x="501" y="9490"/>
                    <a:pt x="451" y="9490"/>
                  </a:cubicBezTo>
                  <a:cubicBezTo>
                    <a:pt x="401" y="9490"/>
                    <a:pt x="351" y="9490"/>
                    <a:pt x="351" y="9490"/>
                  </a:cubicBezTo>
                  <a:cubicBezTo>
                    <a:pt x="301" y="9490"/>
                    <a:pt x="301" y="9490"/>
                    <a:pt x="251" y="9490"/>
                  </a:cubicBezTo>
                  <a:cubicBezTo>
                    <a:pt x="200" y="9490"/>
                    <a:pt x="150" y="9535"/>
                    <a:pt x="100" y="9580"/>
                  </a:cubicBezTo>
                  <a:cubicBezTo>
                    <a:pt x="100" y="9625"/>
                    <a:pt x="50" y="9625"/>
                    <a:pt x="50" y="9670"/>
                  </a:cubicBezTo>
                  <a:cubicBezTo>
                    <a:pt x="0" y="9715"/>
                    <a:pt x="0" y="9806"/>
                    <a:pt x="0" y="9851"/>
                  </a:cubicBezTo>
                  <a:cubicBezTo>
                    <a:pt x="0" y="9896"/>
                    <a:pt x="50" y="9987"/>
                    <a:pt x="100" y="10032"/>
                  </a:cubicBezTo>
                  <a:cubicBezTo>
                    <a:pt x="150" y="10077"/>
                    <a:pt x="150" y="10077"/>
                    <a:pt x="200" y="10122"/>
                  </a:cubicBezTo>
                  <a:cubicBezTo>
                    <a:pt x="251" y="10122"/>
                    <a:pt x="251" y="10167"/>
                    <a:pt x="301" y="10167"/>
                  </a:cubicBezTo>
                  <a:cubicBezTo>
                    <a:pt x="401" y="10213"/>
                    <a:pt x="451" y="10258"/>
                    <a:pt x="551" y="10303"/>
                  </a:cubicBezTo>
                  <a:cubicBezTo>
                    <a:pt x="551" y="10303"/>
                    <a:pt x="601" y="10303"/>
                    <a:pt x="601" y="10303"/>
                  </a:cubicBezTo>
                  <a:cubicBezTo>
                    <a:pt x="702" y="10393"/>
                    <a:pt x="802" y="10438"/>
                    <a:pt x="902" y="10529"/>
                  </a:cubicBezTo>
                  <a:cubicBezTo>
                    <a:pt x="1103" y="10664"/>
                    <a:pt x="1253" y="10800"/>
                    <a:pt x="1453" y="10936"/>
                  </a:cubicBezTo>
                  <a:cubicBezTo>
                    <a:pt x="1654" y="11071"/>
                    <a:pt x="1804" y="11207"/>
                    <a:pt x="2005" y="11342"/>
                  </a:cubicBezTo>
                  <a:cubicBezTo>
                    <a:pt x="2205" y="11478"/>
                    <a:pt x="2456" y="11613"/>
                    <a:pt x="2656" y="11704"/>
                  </a:cubicBezTo>
                  <a:cubicBezTo>
                    <a:pt x="3057" y="11930"/>
                    <a:pt x="3508" y="12110"/>
                    <a:pt x="3909" y="12336"/>
                  </a:cubicBezTo>
                  <a:cubicBezTo>
                    <a:pt x="4360" y="12562"/>
                    <a:pt x="4761" y="12743"/>
                    <a:pt x="5162" y="12969"/>
                  </a:cubicBezTo>
                  <a:cubicBezTo>
                    <a:pt x="5663" y="13240"/>
                    <a:pt x="6164" y="13511"/>
                    <a:pt x="6615" y="13782"/>
                  </a:cubicBezTo>
                  <a:cubicBezTo>
                    <a:pt x="6816" y="13918"/>
                    <a:pt x="7066" y="14054"/>
                    <a:pt x="7267" y="14144"/>
                  </a:cubicBezTo>
                  <a:cubicBezTo>
                    <a:pt x="7467" y="14279"/>
                    <a:pt x="7668" y="14370"/>
                    <a:pt x="7918" y="14460"/>
                  </a:cubicBezTo>
                  <a:cubicBezTo>
                    <a:pt x="8119" y="14551"/>
                    <a:pt x="8319" y="14641"/>
                    <a:pt x="8520" y="14777"/>
                  </a:cubicBezTo>
                  <a:cubicBezTo>
                    <a:pt x="8720" y="14867"/>
                    <a:pt x="8921" y="15003"/>
                    <a:pt x="9121" y="15093"/>
                  </a:cubicBezTo>
                  <a:cubicBezTo>
                    <a:pt x="9522" y="15319"/>
                    <a:pt x="9923" y="15500"/>
                    <a:pt x="10374" y="15726"/>
                  </a:cubicBezTo>
                  <a:cubicBezTo>
                    <a:pt x="10675" y="15861"/>
                    <a:pt x="10925" y="15997"/>
                    <a:pt x="11226" y="16132"/>
                  </a:cubicBezTo>
                  <a:cubicBezTo>
                    <a:pt x="11527" y="16313"/>
                    <a:pt x="11877" y="16539"/>
                    <a:pt x="12178" y="16720"/>
                  </a:cubicBezTo>
                  <a:cubicBezTo>
                    <a:pt x="12529" y="16946"/>
                    <a:pt x="12930" y="17172"/>
                    <a:pt x="13281" y="17397"/>
                  </a:cubicBezTo>
                  <a:cubicBezTo>
                    <a:pt x="13481" y="17533"/>
                    <a:pt x="13732" y="17669"/>
                    <a:pt x="13932" y="17804"/>
                  </a:cubicBezTo>
                  <a:cubicBezTo>
                    <a:pt x="14032" y="17849"/>
                    <a:pt x="14133" y="17895"/>
                    <a:pt x="14233" y="17985"/>
                  </a:cubicBezTo>
                  <a:cubicBezTo>
                    <a:pt x="14333" y="18030"/>
                    <a:pt x="14484" y="18121"/>
                    <a:pt x="14584" y="18166"/>
                  </a:cubicBezTo>
                  <a:cubicBezTo>
                    <a:pt x="14985" y="18392"/>
                    <a:pt x="15436" y="18572"/>
                    <a:pt x="15837" y="18798"/>
                  </a:cubicBezTo>
                  <a:cubicBezTo>
                    <a:pt x="15887" y="18844"/>
                    <a:pt x="15937" y="18844"/>
                    <a:pt x="15987" y="18889"/>
                  </a:cubicBezTo>
                  <a:cubicBezTo>
                    <a:pt x="16037" y="18934"/>
                    <a:pt x="16087" y="18934"/>
                    <a:pt x="16137" y="18979"/>
                  </a:cubicBezTo>
                  <a:cubicBezTo>
                    <a:pt x="16338" y="19115"/>
                    <a:pt x="16538" y="19250"/>
                    <a:pt x="16739" y="19386"/>
                  </a:cubicBezTo>
                  <a:cubicBezTo>
                    <a:pt x="16939" y="19521"/>
                    <a:pt x="17140" y="19612"/>
                    <a:pt x="17340" y="19747"/>
                  </a:cubicBezTo>
                  <a:cubicBezTo>
                    <a:pt x="17541" y="19883"/>
                    <a:pt x="17691" y="19973"/>
                    <a:pt x="17891" y="20109"/>
                  </a:cubicBezTo>
                  <a:cubicBezTo>
                    <a:pt x="18142" y="20244"/>
                    <a:pt x="18342" y="20380"/>
                    <a:pt x="18593" y="20515"/>
                  </a:cubicBezTo>
                  <a:cubicBezTo>
                    <a:pt x="18793" y="20606"/>
                    <a:pt x="18994" y="20741"/>
                    <a:pt x="19194" y="20832"/>
                  </a:cubicBezTo>
                  <a:cubicBezTo>
                    <a:pt x="19395" y="20922"/>
                    <a:pt x="19545" y="21013"/>
                    <a:pt x="19746" y="21148"/>
                  </a:cubicBezTo>
                  <a:cubicBezTo>
                    <a:pt x="19846" y="21193"/>
                    <a:pt x="19946" y="21238"/>
                    <a:pt x="20046" y="21284"/>
                  </a:cubicBezTo>
                  <a:cubicBezTo>
                    <a:pt x="20147" y="21329"/>
                    <a:pt x="20247" y="21374"/>
                    <a:pt x="20347" y="21419"/>
                  </a:cubicBezTo>
                  <a:cubicBezTo>
                    <a:pt x="20397" y="21464"/>
                    <a:pt x="20497" y="21464"/>
                    <a:pt x="20548" y="21510"/>
                  </a:cubicBezTo>
                  <a:cubicBezTo>
                    <a:pt x="20598" y="21510"/>
                    <a:pt x="20598" y="21555"/>
                    <a:pt x="20648" y="21555"/>
                  </a:cubicBezTo>
                  <a:cubicBezTo>
                    <a:pt x="20648" y="21555"/>
                    <a:pt x="20648" y="21555"/>
                    <a:pt x="20698" y="21555"/>
                  </a:cubicBezTo>
                  <a:cubicBezTo>
                    <a:pt x="20748" y="21600"/>
                    <a:pt x="20848" y="21600"/>
                    <a:pt x="20898" y="21600"/>
                  </a:cubicBezTo>
                  <a:cubicBezTo>
                    <a:pt x="20948" y="21600"/>
                    <a:pt x="20999" y="21600"/>
                    <a:pt x="21049" y="21555"/>
                  </a:cubicBezTo>
                  <a:cubicBezTo>
                    <a:pt x="21049" y="21555"/>
                    <a:pt x="21049" y="21510"/>
                    <a:pt x="21049" y="21510"/>
                  </a:cubicBezTo>
                  <a:cubicBezTo>
                    <a:pt x="21049" y="21510"/>
                    <a:pt x="21049" y="21510"/>
                    <a:pt x="21049" y="21510"/>
                  </a:cubicBezTo>
                  <a:cubicBezTo>
                    <a:pt x="20999" y="21419"/>
                    <a:pt x="20948" y="21329"/>
                    <a:pt x="20948" y="21238"/>
                  </a:cubicBezTo>
                  <a:cubicBezTo>
                    <a:pt x="20948" y="21193"/>
                    <a:pt x="20948" y="21193"/>
                    <a:pt x="20948" y="21148"/>
                  </a:cubicBezTo>
                  <a:cubicBezTo>
                    <a:pt x="20948" y="21103"/>
                    <a:pt x="20948" y="21058"/>
                    <a:pt x="20999" y="21013"/>
                  </a:cubicBezTo>
                  <a:cubicBezTo>
                    <a:pt x="20999" y="21013"/>
                    <a:pt x="20999" y="20967"/>
                    <a:pt x="20999" y="20967"/>
                  </a:cubicBezTo>
                  <a:cubicBezTo>
                    <a:pt x="20999" y="20922"/>
                    <a:pt x="20999" y="20877"/>
                    <a:pt x="21049" y="20877"/>
                  </a:cubicBezTo>
                  <a:cubicBezTo>
                    <a:pt x="21049" y="20741"/>
                    <a:pt x="21049" y="20606"/>
                    <a:pt x="21049" y="20515"/>
                  </a:cubicBezTo>
                  <a:cubicBezTo>
                    <a:pt x="21149" y="19476"/>
                    <a:pt x="21199" y="18392"/>
                    <a:pt x="21299" y="17352"/>
                  </a:cubicBezTo>
                  <a:cubicBezTo>
                    <a:pt x="21349" y="16539"/>
                    <a:pt x="21400" y="15680"/>
                    <a:pt x="21450" y="14867"/>
                  </a:cubicBezTo>
                  <a:cubicBezTo>
                    <a:pt x="21500" y="14054"/>
                    <a:pt x="21500" y="13195"/>
                    <a:pt x="21550" y="12382"/>
                  </a:cubicBezTo>
                  <a:cubicBezTo>
                    <a:pt x="21550" y="11975"/>
                    <a:pt x="21550" y="11613"/>
                    <a:pt x="21550" y="11207"/>
                  </a:cubicBezTo>
                  <a:cubicBezTo>
                    <a:pt x="21550" y="11026"/>
                    <a:pt x="21550" y="10845"/>
                    <a:pt x="21550" y="10664"/>
                  </a:cubicBezTo>
                  <a:cubicBezTo>
                    <a:pt x="21550" y="10484"/>
                    <a:pt x="21550" y="10303"/>
                    <a:pt x="21550" y="10122"/>
                  </a:cubicBezTo>
                  <a:cubicBezTo>
                    <a:pt x="21550" y="9670"/>
                    <a:pt x="21550" y="9264"/>
                    <a:pt x="21550" y="8812"/>
                  </a:cubicBezTo>
                  <a:cubicBezTo>
                    <a:pt x="21550" y="8631"/>
                    <a:pt x="21550" y="8450"/>
                    <a:pt x="21550" y="8315"/>
                  </a:cubicBezTo>
                  <a:cubicBezTo>
                    <a:pt x="21550" y="8044"/>
                    <a:pt x="21550" y="7772"/>
                    <a:pt x="21550" y="7546"/>
                  </a:cubicBezTo>
                  <a:cubicBezTo>
                    <a:pt x="21600" y="7411"/>
                    <a:pt x="21600" y="7366"/>
                    <a:pt x="21600" y="7275"/>
                  </a:cubicBezTo>
                  <a:close/>
                  <a:moveTo>
                    <a:pt x="2255" y="9806"/>
                  </a:moveTo>
                  <a:cubicBezTo>
                    <a:pt x="2556" y="9490"/>
                    <a:pt x="2857" y="9173"/>
                    <a:pt x="3157" y="8857"/>
                  </a:cubicBezTo>
                  <a:cubicBezTo>
                    <a:pt x="3358" y="8631"/>
                    <a:pt x="3558" y="8450"/>
                    <a:pt x="3709" y="8224"/>
                  </a:cubicBezTo>
                  <a:cubicBezTo>
                    <a:pt x="4210" y="7682"/>
                    <a:pt x="4661" y="7140"/>
                    <a:pt x="5162" y="6597"/>
                  </a:cubicBezTo>
                  <a:cubicBezTo>
                    <a:pt x="5563" y="6146"/>
                    <a:pt x="5964" y="5739"/>
                    <a:pt x="6315" y="5332"/>
                  </a:cubicBezTo>
                  <a:cubicBezTo>
                    <a:pt x="6615" y="5016"/>
                    <a:pt x="6866" y="4700"/>
                    <a:pt x="7167" y="4383"/>
                  </a:cubicBezTo>
                  <a:cubicBezTo>
                    <a:pt x="7367" y="4157"/>
                    <a:pt x="7568" y="3931"/>
                    <a:pt x="7768" y="3705"/>
                  </a:cubicBezTo>
                  <a:cubicBezTo>
                    <a:pt x="7968" y="3479"/>
                    <a:pt x="8169" y="3254"/>
                    <a:pt x="8369" y="3028"/>
                  </a:cubicBezTo>
                  <a:cubicBezTo>
                    <a:pt x="8620" y="2756"/>
                    <a:pt x="8820" y="2531"/>
                    <a:pt x="9071" y="2259"/>
                  </a:cubicBezTo>
                  <a:cubicBezTo>
                    <a:pt x="9322" y="1988"/>
                    <a:pt x="9622" y="1672"/>
                    <a:pt x="9873" y="1401"/>
                  </a:cubicBezTo>
                  <a:cubicBezTo>
                    <a:pt x="9923" y="1356"/>
                    <a:pt x="9973" y="1265"/>
                    <a:pt x="10073" y="1220"/>
                  </a:cubicBezTo>
                  <a:cubicBezTo>
                    <a:pt x="10123" y="1175"/>
                    <a:pt x="10174" y="1130"/>
                    <a:pt x="10224" y="1039"/>
                  </a:cubicBezTo>
                  <a:cubicBezTo>
                    <a:pt x="10374" y="1130"/>
                    <a:pt x="10474" y="1175"/>
                    <a:pt x="10625" y="1265"/>
                  </a:cubicBezTo>
                  <a:cubicBezTo>
                    <a:pt x="10875" y="1401"/>
                    <a:pt x="11126" y="1582"/>
                    <a:pt x="11376" y="1717"/>
                  </a:cubicBezTo>
                  <a:cubicBezTo>
                    <a:pt x="11376" y="1717"/>
                    <a:pt x="11426" y="1717"/>
                    <a:pt x="11426" y="1762"/>
                  </a:cubicBezTo>
                  <a:cubicBezTo>
                    <a:pt x="11426" y="1762"/>
                    <a:pt x="11426" y="1762"/>
                    <a:pt x="11426" y="1762"/>
                  </a:cubicBezTo>
                  <a:cubicBezTo>
                    <a:pt x="11477" y="1808"/>
                    <a:pt x="11527" y="1853"/>
                    <a:pt x="11577" y="1898"/>
                  </a:cubicBezTo>
                  <a:cubicBezTo>
                    <a:pt x="11777" y="2079"/>
                    <a:pt x="11978" y="2214"/>
                    <a:pt x="12228" y="2395"/>
                  </a:cubicBezTo>
                  <a:cubicBezTo>
                    <a:pt x="12429" y="2531"/>
                    <a:pt x="12679" y="2666"/>
                    <a:pt x="12930" y="2802"/>
                  </a:cubicBezTo>
                  <a:cubicBezTo>
                    <a:pt x="13130" y="2937"/>
                    <a:pt x="13381" y="3073"/>
                    <a:pt x="13581" y="3208"/>
                  </a:cubicBezTo>
                  <a:cubicBezTo>
                    <a:pt x="13832" y="3344"/>
                    <a:pt x="14083" y="3525"/>
                    <a:pt x="14383" y="3660"/>
                  </a:cubicBezTo>
                  <a:cubicBezTo>
                    <a:pt x="14634" y="3796"/>
                    <a:pt x="14884" y="3886"/>
                    <a:pt x="15135" y="4022"/>
                  </a:cubicBezTo>
                  <a:cubicBezTo>
                    <a:pt x="15386" y="4112"/>
                    <a:pt x="15636" y="4248"/>
                    <a:pt x="15937" y="4383"/>
                  </a:cubicBezTo>
                  <a:cubicBezTo>
                    <a:pt x="15987" y="4428"/>
                    <a:pt x="16037" y="4428"/>
                    <a:pt x="16137" y="4474"/>
                  </a:cubicBezTo>
                  <a:cubicBezTo>
                    <a:pt x="16187" y="4519"/>
                    <a:pt x="16238" y="4519"/>
                    <a:pt x="16338" y="4564"/>
                  </a:cubicBezTo>
                  <a:cubicBezTo>
                    <a:pt x="16538" y="4700"/>
                    <a:pt x="16739" y="4835"/>
                    <a:pt x="16939" y="4971"/>
                  </a:cubicBezTo>
                  <a:cubicBezTo>
                    <a:pt x="17140" y="5106"/>
                    <a:pt x="17390" y="5287"/>
                    <a:pt x="17641" y="5423"/>
                  </a:cubicBezTo>
                  <a:cubicBezTo>
                    <a:pt x="18092" y="5694"/>
                    <a:pt x="18543" y="5965"/>
                    <a:pt x="18994" y="6236"/>
                  </a:cubicBezTo>
                  <a:cubicBezTo>
                    <a:pt x="19144" y="6326"/>
                    <a:pt x="19295" y="6417"/>
                    <a:pt x="19445" y="6507"/>
                  </a:cubicBezTo>
                  <a:cubicBezTo>
                    <a:pt x="19595" y="6597"/>
                    <a:pt x="19746" y="6733"/>
                    <a:pt x="19896" y="6823"/>
                  </a:cubicBezTo>
                  <a:cubicBezTo>
                    <a:pt x="19996" y="6914"/>
                    <a:pt x="20147" y="6959"/>
                    <a:pt x="20247" y="7049"/>
                  </a:cubicBezTo>
                  <a:cubicBezTo>
                    <a:pt x="20247" y="7366"/>
                    <a:pt x="20197" y="7682"/>
                    <a:pt x="20197" y="7953"/>
                  </a:cubicBezTo>
                  <a:cubicBezTo>
                    <a:pt x="20197" y="8360"/>
                    <a:pt x="20147" y="8767"/>
                    <a:pt x="20147" y="9173"/>
                  </a:cubicBezTo>
                  <a:cubicBezTo>
                    <a:pt x="20147" y="9987"/>
                    <a:pt x="20147" y="10800"/>
                    <a:pt x="20096" y="11613"/>
                  </a:cubicBezTo>
                  <a:cubicBezTo>
                    <a:pt x="20096" y="11975"/>
                    <a:pt x="20096" y="12336"/>
                    <a:pt x="20096" y="12743"/>
                  </a:cubicBezTo>
                  <a:cubicBezTo>
                    <a:pt x="20096" y="13105"/>
                    <a:pt x="20096" y="13466"/>
                    <a:pt x="20096" y="13828"/>
                  </a:cubicBezTo>
                  <a:cubicBezTo>
                    <a:pt x="20096" y="14415"/>
                    <a:pt x="20147" y="15003"/>
                    <a:pt x="20147" y="15590"/>
                  </a:cubicBezTo>
                  <a:cubicBezTo>
                    <a:pt x="20147" y="16132"/>
                    <a:pt x="20147" y="16720"/>
                    <a:pt x="20096" y="17307"/>
                  </a:cubicBezTo>
                  <a:cubicBezTo>
                    <a:pt x="20096" y="17895"/>
                    <a:pt x="20096" y="18482"/>
                    <a:pt x="20096" y="19069"/>
                  </a:cubicBezTo>
                  <a:cubicBezTo>
                    <a:pt x="20096" y="19476"/>
                    <a:pt x="20096" y="19883"/>
                    <a:pt x="20096" y="20290"/>
                  </a:cubicBezTo>
                  <a:cubicBezTo>
                    <a:pt x="19946" y="20154"/>
                    <a:pt x="19746" y="20018"/>
                    <a:pt x="19595" y="19928"/>
                  </a:cubicBezTo>
                  <a:cubicBezTo>
                    <a:pt x="19245" y="19657"/>
                    <a:pt x="18844" y="19386"/>
                    <a:pt x="18443" y="19160"/>
                  </a:cubicBezTo>
                  <a:cubicBezTo>
                    <a:pt x="18242" y="19024"/>
                    <a:pt x="17992" y="18889"/>
                    <a:pt x="17741" y="18753"/>
                  </a:cubicBezTo>
                  <a:cubicBezTo>
                    <a:pt x="17541" y="18663"/>
                    <a:pt x="17340" y="18527"/>
                    <a:pt x="17140" y="18437"/>
                  </a:cubicBezTo>
                  <a:cubicBezTo>
                    <a:pt x="16689" y="18211"/>
                    <a:pt x="16288" y="18030"/>
                    <a:pt x="15887" y="17804"/>
                  </a:cubicBezTo>
                  <a:cubicBezTo>
                    <a:pt x="15586" y="17623"/>
                    <a:pt x="15235" y="17443"/>
                    <a:pt x="14935" y="17262"/>
                  </a:cubicBezTo>
                  <a:cubicBezTo>
                    <a:pt x="14634" y="17081"/>
                    <a:pt x="14283" y="16946"/>
                    <a:pt x="13982" y="16765"/>
                  </a:cubicBezTo>
                  <a:cubicBezTo>
                    <a:pt x="13782" y="16674"/>
                    <a:pt x="13632" y="16539"/>
                    <a:pt x="13431" y="16449"/>
                  </a:cubicBezTo>
                  <a:cubicBezTo>
                    <a:pt x="13231" y="16313"/>
                    <a:pt x="13030" y="16223"/>
                    <a:pt x="12880" y="16087"/>
                  </a:cubicBezTo>
                  <a:cubicBezTo>
                    <a:pt x="12679" y="15951"/>
                    <a:pt x="12429" y="15816"/>
                    <a:pt x="12228" y="15726"/>
                  </a:cubicBezTo>
                  <a:cubicBezTo>
                    <a:pt x="12028" y="15590"/>
                    <a:pt x="11777" y="15500"/>
                    <a:pt x="11577" y="15364"/>
                  </a:cubicBezTo>
                  <a:cubicBezTo>
                    <a:pt x="11276" y="15183"/>
                    <a:pt x="10975" y="15048"/>
                    <a:pt x="10625" y="14867"/>
                  </a:cubicBezTo>
                  <a:cubicBezTo>
                    <a:pt x="10324" y="14686"/>
                    <a:pt x="10023" y="14551"/>
                    <a:pt x="9722" y="14370"/>
                  </a:cubicBezTo>
                  <a:cubicBezTo>
                    <a:pt x="9322" y="14144"/>
                    <a:pt x="8971" y="13918"/>
                    <a:pt x="8570" y="13692"/>
                  </a:cubicBezTo>
                  <a:cubicBezTo>
                    <a:pt x="8169" y="13421"/>
                    <a:pt x="7718" y="13195"/>
                    <a:pt x="7317" y="12969"/>
                  </a:cubicBezTo>
                  <a:cubicBezTo>
                    <a:pt x="7317" y="12969"/>
                    <a:pt x="7267" y="12924"/>
                    <a:pt x="7267" y="12924"/>
                  </a:cubicBezTo>
                  <a:cubicBezTo>
                    <a:pt x="7066" y="12788"/>
                    <a:pt x="6816" y="12653"/>
                    <a:pt x="6615" y="12562"/>
                  </a:cubicBezTo>
                  <a:cubicBezTo>
                    <a:pt x="6415" y="12472"/>
                    <a:pt x="6214" y="12336"/>
                    <a:pt x="6014" y="12246"/>
                  </a:cubicBezTo>
                  <a:cubicBezTo>
                    <a:pt x="5613" y="12065"/>
                    <a:pt x="5162" y="11885"/>
                    <a:pt x="4761" y="11704"/>
                  </a:cubicBezTo>
                  <a:cubicBezTo>
                    <a:pt x="4561" y="11613"/>
                    <a:pt x="4310" y="11523"/>
                    <a:pt x="4109" y="11387"/>
                  </a:cubicBezTo>
                  <a:cubicBezTo>
                    <a:pt x="3909" y="11297"/>
                    <a:pt x="3709" y="11162"/>
                    <a:pt x="3458" y="11071"/>
                  </a:cubicBezTo>
                  <a:cubicBezTo>
                    <a:pt x="3258" y="10981"/>
                    <a:pt x="3057" y="10890"/>
                    <a:pt x="2857" y="10800"/>
                  </a:cubicBezTo>
                  <a:cubicBezTo>
                    <a:pt x="2756" y="10755"/>
                    <a:pt x="2656" y="10710"/>
                    <a:pt x="2556" y="10664"/>
                  </a:cubicBezTo>
                  <a:cubicBezTo>
                    <a:pt x="2456" y="10619"/>
                    <a:pt x="2355" y="10574"/>
                    <a:pt x="2255" y="10529"/>
                  </a:cubicBezTo>
                  <a:cubicBezTo>
                    <a:pt x="2205" y="10484"/>
                    <a:pt x="2155" y="10484"/>
                    <a:pt x="2105" y="10438"/>
                  </a:cubicBezTo>
                  <a:cubicBezTo>
                    <a:pt x="2105" y="10438"/>
                    <a:pt x="2055" y="10393"/>
                    <a:pt x="2055" y="10393"/>
                  </a:cubicBezTo>
                  <a:cubicBezTo>
                    <a:pt x="2005" y="10077"/>
                    <a:pt x="2105" y="9941"/>
                    <a:pt x="2255" y="9806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BD2B7FC7-EE1F-4611-9D71-4C35CE3BEFB7}"/>
                </a:ext>
              </a:extLst>
            </p:cNvPr>
            <p:cNvSpPr/>
            <p:nvPr/>
          </p:nvSpPr>
          <p:spPr>
            <a:xfrm>
              <a:off x="1600200" y="266699"/>
              <a:ext cx="283211" cy="49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213" y="1322"/>
                  </a:moveTo>
                  <a:cubicBezTo>
                    <a:pt x="21213" y="1212"/>
                    <a:pt x="21213" y="1102"/>
                    <a:pt x="21116" y="992"/>
                  </a:cubicBezTo>
                  <a:cubicBezTo>
                    <a:pt x="21116" y="937"/>
                    <a:pt x="21116" y="882"/>
                    <a:pt x="21019" y="827"/>
                  </a:cubicBezTo>
                  <a:cubicBezTo>
                    <a:pt x="21019" y="771"/>
                    <a:pt x="21019" y="716"/>
                    <a:pt x="21019" y="606"/>
                  </a:cubicBezTo>
                  <a:cubicBezTo>
                    <a:pt x="21019" y="606"/>
                    <a:pt x="21019" y="551"/>
                    <a:pt x="21019" y="551"/>
                  </a:cubicBezTo>
                  <a:cubicBezTo>
                    <a:pt x="21019" y="551"/>
                    <a:pt x="21019" y="551"/>
                    <a:pt x="21019" y="551"/>
                  </a:cubicBezTo>
                  <a:cubicBezTo>
                    <a:pt x="21019" y="551"/>
                    <a:pt x="21019" y="551"/>
                    <a:pt x="21019" y="551"/>
                  </a:cubicBezTo>
                  <a:cubicBezTo>
                    <a:pt x="21019" y="386"/>
                    <a:pt x="20922" y="220"/>
                    <a:pt x="20728" y="110"/>
                  </a:cubicBezTo>
                  <a:cubicBezTo>
                    <a:pt x="20631" y="55"/>
                    <a:pt x="20438" y="0"/>
                    <a:pt x="20244" y="0"/>
                  </a:cubicBezTo>
                  <a:cubicBezTo>
                    <a:pt x="20147" y="0"/>
                    <a:pt x="20050" y="0"/>
                    <a:pt x="19953" y="0"/>
                  </a:cubicBezTo>
                  <a:cubicBezTo>
                    <a:pt x="19760" y="0"/>
                    <a:pt x="19469" y="55"/>
                    <a:pt x="19372" y="165"/>
                  </a:cubicBezTo>
                  <a:cubicBezTo>
                    <a:pt x="19178" y="276"/>
                    <a:pt x="19082" y="441"/>
                    <a:pt x="18888" y="551"/>
                  </a:cubicBezTo>
                  <a:cubicBezTo>
                    <a:pt x="18694" y="716"/>
                    <a:pt x="18500" y="827"/>
                    <a:pt x="18307" y="992"/>
                  </a:cubicBezTo>
                  <a:cubicBezTo>
                    <a:pt x="18113" y="1157"/>
                    <a:pt x="17919" y="1322"/>
                    <a:pt x="17726" y="1488"/>
                  </a:cubicBezTo>
                  <a:cubicBezTo>
                    <a:pt x="17532" y="1653"/>
                    <a:pt x="17241" y="1818"/>
                    <a:pt x="17048" y="1984"/>
                  </a:cubicBezTo>
                  <a:cubicBezTo>
                    <a:pt x="16660" y="2259"/>
                    <a:pt x="16273" y="2535"/>
                    <a:pt x="15885" y="2810"/>
                  </a:cubicBezTo>
                  <a:cubicBezTo>
                    <a:pt x="15498" y="3086"/>
                    <a:pt x="15013" y="3416"/>
                    <a:pt x="14626" y="3692"/>
                  </a:cubicBezTo>
                  <a:cubicBezTo>
                    <a:pt x="14239" y="4022"/>
                    <a:pt x="13851" y="4298"/>
                    <a:pt x="13464" y="4629"/>
                  </a:cubicBezTo>
                  <a:cubicBezTo>
                    <a:pt x="13076" y="4959"/>
                    <a:pt x="12592" y="5235"/>
                    <a:pt x="12204" y="5565"/>
                  </a:cubicBezTo>
                  <a:cubicBezTo>
                    <a:pt x="11720" y="5896"/>
                    <a:pt x="11236" y="6171"/>
                    <a:pt x="10848" y="6502"/>
                  </a:cubicBezTo>
                  <a:cubicBezTo>
                    <a:pt x="10461" y="6778"/>
                    <a:pt x="9977" y="7053"/>
                    <a:pt x="9589" y="7329"/>
                  </a:cubicBezTo>
                  <a:cubicBezTo>
                    <a:pt x="9202" y="7604"/>
                    <a:pt x="8814" y="7880"/>
                    <a:pt x="8330" y="8155"/>
                  </a:cubicBezTo>
                  <a:cubicBezTo>
                    <a:pt x="7943" y="8431"/>
                    <a:pt x="7458" y="8761"/>
                    <a:pt x="7071" y="9037"/>
                  </a:cubicBezTo>
                  <a:cubicBezTo>
                    <a:pt x="6780" y="9202"/>
                    <a:pt x="6587" y="9367"/>
                    <a:pt x="6296" y="9533"/>
                  </a:cubicBezTo>
                  <a:cubicBezTo>
                    <a:pt x="6102" y="9698"/>
                    <a:pt x="5812" y="9808"/>
                    <a:pt x="5618" y="9973"/>
                  </a:cubicBezTo>
                  <a:cubicBezTo>
                    <a:pt x="5230" y="10249"/>
                    <a:pt x="4746" y="10469"/>
                    <a:pt x="4359" y="10745"/>
                  </a:cubicBezTo>
                  <a:cubicBezTo>
                    <a:pt x="4165" y="10910"/>
                    <a:pt x="3874" y="11076"/>
                    <a:pt x="3681" y="11186"/>
                  </a:cubicBezTo>
                  <a:cubicBezTo>
                    <a:pt x="3390" y="11351"/>
                    <a:pt x="3196" y="11516"/>
                    <a:pt x="2906" y="11682"/>
                  </a:cubicBezTo>
                  <a:cubicBezTo>
                    <a:pt x="2518" y="11957"/>
                    <a:pt x="2131" y="12233"/>
                    <a:pt x="1743" y="12563"/>
                  </a:cubicBezTo>
                  <a:cubicBezTo>
                    <a:pt x="1550" y="12729"/>
                    <a:pt x="1356" y="12839"/>
                    <a:pt x="1162" y="13004"/>
                  </a:cubicBezTo>
                  <a:cubicBezTo>
                    <a:pt x="1162" y="13004"/>
                    <a:pt x="1065" y="13004"/>
                    <a:pt x="1065" y="13004"/>
                  </a:cubicBezTo>
                  <a:cubicBezTo>
                    <a:pt x="969" y="13004"/>
                    <a:pt x="872" y="13004"/>
                    <a:pt x="872" y="13004"/>
                  </a:cubicBezTo>
                  <a:cubicBezTo>
                    <a:pt x="678" y="13004"/>
                    <a:pt x="581" y="13059"/>
                    <a:pt x="387" y="13114"/>
                  </a:cubicBezTo>
                  <a:cubicBezTo>
                    <a:pt x="194" y="13224"/>
                    <a:pt x="97" y="13335"/>
                    <a:pt x="0" y="13445"/>
                  </a:cubicBezTo>
                  <a:cubicBezTo>
                    <a:pt x="0" y="13555"/>
                    <a:pt x="0" y="13665"/>
                    <a:pt x="0" y="13720"/>
                  </a:cubicBezTo>
                  <a:cubicBezTo>
                    <a:pt x="0" y="13720"/>
                    <a:pt x="0" y="13776"/>
                    <a:pt x="97" y="13776"/>
                  </a:cubicBezTo>
                  <a:cubicBezTo>
                    <a:pt x="97" y="13776"/>
                    <a:pt x="97" y="13776"/>
                    <a:pt x="97" y="13831"/>
                  </a:cubicBezTo>
                  <a:cubicBezTo>
                    <a:pt x="194" y="13831"/>
                    <a:pt x="194" y="13886"/>
                    <a:pt x="291" y="13886"/>
                  </a:cubicBezTo>
                  <a:cubicBezTo>
                    <a:pt x="484" y="13996"/>
                    <a:pt x="581" y="14051"/>
                    <a:pt x="775" y="14161"/>
                  </a:cubicBezTo>
                  <a:cubicBezTo>
                    <a:pt x="775" y="14161"/>
                    <a:pt x="775" y="14161"/>
                    <a:pt x="775" y="14161"/>
                  </a:cubicBezTo>
                  <a:cubicBezTo>
                    <a:pt x="872" y="14216"/>
                    <a:pt x="872" y="14216"/>
                    <a:pt x="969" y="14271"/>
                  </a:cubicBezTo>
                  <a:cubicBezTo>
                    <a:pt x="969" y="14271"/>
                    <a:pt x="969" y="14271"/>
                    <a:pt x="1065" y="14271"/>
                  </a:cubicBezTo>
                  <a:cubicBezTo>
                    <a:pt x="1259" y="14327"/>
                    <a:pt x="1453" y="14327"/>
                    <a:pt x="1647" y="14382"/>
                  </a:cubicBezTo>
                  <a:cubicBezTo>
                    <a:pt x="1647" y="14382"/>
                    <a:pt x="1743" y="14382"/>
                    <a:pt x="1743" y="14437"/>
                  </a:cubicBezTo>
                  <a:cubicBezTo>
                    <a:pt x="2228" y="14547"/>
                    <a:pt x="2615" y="14712"/>
                    <a:pt x="3100" y="14878"/>
                  </a:cubicBezTo>
                  <a:cubicBezTo>
                    <a:pt x="3584" y="15043"/>
                    <a:pt x="3971" y="15208"/>
                    <a:pt x="4456" y="15373"/>
                  </a:cubicBezTo>
                  <a:cubicBezTo>
                    <a:pt x="4940" y="15539"/>
                    <a:pt x="5327" y="15649"/>
                    <a:pt x="5812" y="15814"/>
                  </a:cubicBezTo>
                  <a:cubicBezTo>
                    <a:pt x="6005" y="15869"/>
                    <a:pt x="6199" y="15924"/>
                    <a:pt x="6296" y="15980"/>
                  </a:cubicBezTo>
                  <a:cubicBezTo>
                    <a:pt x="7168" y="16310"/>
                    <a:pt x="8039" y="16696"/>
                    <a:pt x="8911" y="17027"/>
                  </a:cubicBezTo>
                  <a:cubicBezTo>
                    <a:pt x="9783" y="17357"/>
                    <a:pt x="10655" y="17688"/>
                    <a:pt x="11623" y="18018"/>
                  </a:cubicBezTo>
                  <a:cubicBezTo>
                    <a:pt x="12108" y="18184"/>
                    <a:pt x="12592" y="18404"/>
                    <a:pt x="13173" y="18569"/>
                  </a:cubicBezTo>
                  <a:cubicBezTo>
                    <a:pt x="13657" y="18735"/>
                    <a:pt x="14142" y="18845"/>
                    <a:pt x="14626" y="19010"/>
                  </a:cubicBezTo>
                  <a:cubicBezTo>
                    <a:pt x="15110" y="19176"/>
                    <a:pt x="15595" y="19286"/>
                    <a:pt x="16079" y="19451"/>
                  </a:cubicBezTo>
                  <a:cubicBezTo>
                    <a:pt x="16273" y="19506"/>
                    <a:pt x="16563" y="19561"/>
                    <a:pt x="16757" y="19671"/>
                  </a:cubicBezTo>
                  <a:cubicBezTo>
                    <a:pt x="17048" y="19782"/>
                    <a:pt x="17338" y="19892"/>
                    <a:pt x="17532" y="20002"/>
                  </a:cubicBezTo>
                  <a:cubicBezTo>
                    <a:pt x="18016" y="20167"/>
                    <a:pt x="18404" y="20388"/>
                    <a:pt x="18888" y="20553"/>
                  </a:cubicBezTo>
                  <a:cubicBezTo>
                    <a:pt x="18888" y="20553"/>
                    <a:pt x="18985" y="20553"/>
                    <a:pt x="18985" y="20553"/>
                  </a:cubicBezTo>
                  <a:cubicBezTo>
                    <a:pt x="19082" y="20608"/>
                    <a:pt x="19178" y="20608"/>
                    <a:pt x="19275" y="20663"/>
                  </a:cubicBezTo>
                  <a:cubicBezTo>
                    <a:pt x="19372" y="20718"/>
                    <a:pt x="19372" y="20718"/>
                    <a:pt x="19469" y="20773"/>
                  </a:cubicBezTo>
                  <a:cubicBezTo>
                    <a:pt x="19469" y="20773"/>
                    <a:pt x="19469" y="20773"/>
                    <a:pt x="19469" y="20773"/>
                  </a:cubicBezTo>
                  <a:cubicBezTo>
                    <a:pt x="19663" y="20829"/>
                    <a:pt x="19856" y="20884"/>
                    <a:pt x="20050" y="20994"/>
                  </a:cubicBezTo>
                  <a:cubicBezTo>
                    <a:pt x="20050" y="20994"/>
                    <a:pt x="20050" y="20994"/>
                    <a:pt x="20050" y="20994"/>
                  </a:cubicBezTo>
                  <a:cubicBezTo>
                    <a:pt x="20438" y="21159"/>
                    <a:pt x="20728" y="21324"/>
                    <a:pt x="21019" y="21435"/>
                  </a:cubicBezTo>
                  <a:cubicBezTo>
                    <a:pt x="21116" y="21490"/>
                    <a:pt x="21309" y="21545"/>
                    <a:pt x="21406" y="21600"/>
                  </a:cubicBezTo>
                  <a:cubicBezTo>
                    <a:pt x="21503" y="20663"/>
                    <a:pt x="21503" y="19727"/>
                    <a:pt x="21503" y="18790"/>
                  </a:cubicBezTo>
                  <a:cubicBezTo>
                    <a:pt x="21503" y="18239"/>
                    <a:pt x="21503" y="17743"/>
                    <a:pt x="21503" y="17192"/>
                  </a:cubicBezTo>
                  <a:cubicBezTo>
                    <a:pt x="21503" y="16696"/>
                    <a:pt x="21503" y="16200"/>
                    <a:pt x="21503" y="15704"/>
                  </a:cubicBezTo>
                  <a:cubicBezTo>
                    <a:pt x="21503" y="15429"/>
                    <a:pt x="21503" y="15208"/>
                    <a:pt x="21503" y="14933"/>
                  </a:cubicBezTo>
                  <a:cubicBezTo>
                    <a:pt x="21503" y="14712"/>
                    <a:pt x="21503" y="14492"/>
                    <a:pt x="21406" y="14271"/>
                  </a:cubicBezTo>
                  <a:cubicBezTo>
                    <a:pt x="21406" y="13831"/>
                    <a:pt x="21309" y="13335"/>
                    <a:pt x="21213" y="12894"/>
                  </a:cubicBezTo>
                  <a:cubicBezTo>
                    <a:pt x="21116" y="12398"/>
                    <a:pt x="21019" y="11902"/>
                    <a:pt x="21019" y="11406"/>
                  </a:cubicBezTo>
                  <a:cubicBezTo>
                    <a:pt x="20922" y="10965"/>
                    <a:pt x="20922" y="10524"/>
                    <a:pt x="20825" y="10139"/>
                  </a:cubicBezTo>
                  <a:cubicBezTo>
                    <a:pt x="20728" y="9698"/>
                    <a:pt x="20728" y="9202"/>
                    <a:pt x="20728" y="8761"/>
                  </a:cubicBezTo>
                  <a:cubicBezTo>
                    <a:pt x="20728" y="8541"/>
                    <a:pt x="20728" y="8320"/>
                    <a:pt x="20728" y="8045"/>
                  </a:cubicBezTo>
                  <a:cubicBezTo>
                    <a:pt x="20728" y="7824"/>
                    <a:pt x="20728" y="7604"/>
                    <a:pt x="20728" y="7384"/>
                  </a:cubicBezTo>
                  <a:cubicBezTo>
                    <a:pt x="20728" y="7163"/>
                    <a:pt x="20728" y="6943"/>
                    <a:pt x="20728" y="6722"/>
                  </a:cubicBezTo>
                  <a:cubicBezTo>
                    <a:pt x="20728" y="6502"/>
                    <a:pt x="20825" y="6227"/>
                    <a:pt x="20825" y="6006"/>
                  </a:cubicBezTo>
                  <a:cubicBezTo>
                    <a:pt x="20825" y="5896"/>
                    <a:pt x="20825" y="5731"/>
                    <a:pt x="20922" y="5620"/>
                  </a:cubicBezTo>
                  <a:cubicBezTo>
                    <a:pt x="20922" y="5510"/>
                    <a:pt x="20922" y="5400"/>
                    <a:pt x="21019" y="5290"/>
                  </a:cubicBezTo>
                  <a:cubicBezTo>
                    <a:pt x="21116" y="5014"/>
                    <a:pt x="21116" y="4739"/>
                    <a:pt x="21213" y="4463"/>
                  </a:cubicBezTo>
                  <a:cubicBezTo>
                    <a:pt x="21309" y="4243"/>
                    <a:pt x="21309" y="3967"/>
                    <a:pt x="21309" y="3747"/>
                  </a:cubicBezTo>
                  <a:cubicBezTo>
                    <a:pt x="21406" y="3692"/>
                    <a:pt x="21503" y="3692"/>
                    <a:pt x="21503" y="3637"/>
                  </a:cubicBezTo>
                  <a:cubicBezTo>
                    <a:pt x="21600" y="3527"/>
                    <a:pt x="21600" y="3471"/>
                    <a:pt x="21600" y="3361"/>
                  </a:cubicBezTo>
                  <a:cubicBezTo>
                    <a:pt x="21600" y="3251"/>
                    <a:pt x="21600" y="3086"/>
                    <a:pt x="21600" y="2976"/>
                  </a:cubicBezTo>
                  <a:cubicBezTo>
                    <a:pt x="21600" y="2755"/>
                    <a:pt x="21600" y="2480"/>
                    <a:pt x="21503" y="2259"/>
                  </a:cubicBezTo>
                  <a:cubicBezTo>
                    <a:pt x="21309" y="1818"/>
                    <a:pt x="21213" y="1598"/>
                    <a:pt x="21213" y="1322"/>
                  </a:cubicBezTo>
                  <a:close/>
                  <a:moveTo>
                    <a:pt x="16854" y="18514"/>
                  </a:moveTo>
                  <a:cubicBezTo>
                    <a:pt x="16660" y="18459"/>
                    <a:pt x="16370" y="18349"/>
                    <a:pt x="16176" y="18294"/>
                  </a:cubicBezTo>
                  <a:cubicBezTo>
                    <a:pt x="16176" y="18294"/>
                    <a:pt x="16176" y="18294"/>
                    <a:pt x="16176" y="18294"/>
                  </a:cubicBezTo>
                  <a:cubicBezTo>
                    <a:pt x="15788" y="18129"/>
                    <a:pt x="15304" y="17963"/>
                    <a:pt x="14917" y="17743"/>
                  </a:cubicBezTo>
                  <a:cubicBezTo>
                    <a:pt x="14626" y="17633"/>
                    <a:pt x="14239" y="17467"/>
                    <a:pt x="13948" y="17357"/>
                  </a:cubicBezTo>
                  <a:cubicBezTo>
                    <a:pt x="13561" y="17247"/>
                    <a:pt x="13270" y="17082"/>
                    <a:pt x="12883" y="16971"/>
                  </a:cubicBezTo>
                  <a:cubicBezTo>
                    <a:pt x="12883" y="16971"/>
                    <a:pt x="12883" y="16971"/>
                    <a:pt x="12979" y="16971"/>
                  </a:cubicBezTo>
                  <a:cubicBezTo>
                    <a:pt x="12689" y="16861"/>
                    <a:pt x="12301" y="16751"/>
                    <a:pt x="12011" y="16641"/>
                  </a:cubicBezTo>
                  <a:cubicBezTo>
                    <a:pt x="11139" y="16310"/>
                    <a:pt x="10364" y="15980"/>
                    <a:pt x="9492" y="15649"/>
                  </a:cubicBezTo>
                  <a:cubicBezTo>
                    <a:pt x="8621" y="15318"/>
                    <a:pt x="7555" y="14988"/>
                    <a:pt x="6587" y="14712"/>
                  </a:cubicBezTo>
                  <a:cubicBezTo>
                    <a:pt x="6102" y="14547"/>
                    <a:pt x="5618" y="14437"/>
                    <a:pt x="5231" y="14271"/>
                  </a:cubicBezTo>
                  <a:cubicBezTo>
                    <a:pt x="4746" y="14106"/>
                    <a:pt x="4359" y="13941"/>
                    <a:pt x="3874" y="13831"/>
                  </a:cubicBezTo>
                  <a:cubicBezTo>
                    <a:pt x="3681" y="13776"/>
                    <a:pt x="3584" y="13720"/>
                    <a:pt x="3390" y="13665"/>
                  </a:cubicBezTo>
                  <a:cubicBezTo>
                    <a:pt x="3778" y="13390"/>
                    <a:pt x="4165" y="13114"/>
                    <a:pt x="4552" y="12894"/>
                  </a:cubicBezTo>
                  <a:cubicBezTo>
                    <a:pt x="4843" y="12729"/>
                    <a:pt x="5037" y="12563"/>
                    <a:pt x="5327" y="12343"/>
                  </a:cubicBezTo>
                  <a:cubicBezTo>
                    <a:pt x="5521" y="12233"/>
                    <a:pt x="5715" y="12067"/>
                    <a:pt x="5909" y="11957"/>
                  </a:cubicBezTo>
                  <a:cubicBezTo>
                    <a:pt x="6005" y="11902"/>
                    <a:pt x="6102" y="11847"/>
                    <a:pt x="6102" y="11792"/>
                  </a:cubicBezTo>
                  <a:cubicBezTo>
                    <a:pt x="6490" y="11516"/>
                    <a:pt x="6877" y="11296"/>
                    <a:pt x="7265" y="11020"/>
                  </a:cubicBezTo>
                  <a:cubicBezTo>
                    <a:pt x="7652" y="10745"/>
                    <a:pt x="8039" y="10469"/>
                    <a:pt x="8524" y="10194"/>
                  </a:cubicBezTo>
                  <a:cubicBezTo>
                    <a:pt x="9008" y="9918"/>
                    <a:pt x="9492" y="9588"/>
                    <a:pt x="9880" y="9312"/>
                  </a:cubicBezTo>
                  <a:cubicBezTo>
                    <a:pt x="10364" y="9037"/>
                    <a:pt x="10752" y="8761"/>
                    <a:pt x="11236" y="8486"/>
                  </a:cubicBezTo>
                  <a:cubicBezTo>
                    <a:pt x="12108" y="7935"/>
                    <a:pt x="12979" y="7329"/>
                    <a:pt x="13851" y="6722"/>
                  </a:cubicBezTo>
                  <a:cubicBezTo>
                    <a:pt x="14239" y="6447"/>
                    <a:pt x="14626" y="6116"/>
                    <a:pt x="14917" y="5841"/>
                  </a:cubicBezTo>
                  <a:cubicBezTo>
                    <a:pt x="15304" y="5510"/>
                    <a:pt x="15692" y="5180"/>
                    <a:pt x="15982" y="4849"/>
                  </a:cubicBezTo>
                  <a:cubicBezTo>
                    <a:pt x="16370" y="4518"/>
                    <a:pt x="16757" y="4243"/>
                    <a:pt x="17144" y="3967"/>
                  </a:cubicBezTo>
                  <a:cubicBezTo>
                    <a:pt x="17532" y="3692"/>
                    <a:pt x="17919" y="3361"/>
                    <a:pt x="18307" y="3086"/>
                  </a:cubicBezTo>
                  <a:cubicBezTo>
                    <a:pt x="18694" y="2810"/>
                    <a:pt x="18985" y="2480"/>
                    <a:pt x="19372" y="2204"/>
                  </a:cubicBezTo>
                  <a:cubicBezTo>
                    <a:pt x="19469" y="2094"/>
                    <a:pt x="19566" y="2039"/>
                    <a:pt x="19663" y="1929"/>
                  </a:cubicBezTo>
                  <a:cubicBezTo>
                    <a:pt x="19663" y="2259"/>
                    <a:pt x="19663" y="2535"/>
                    <a:pt x="19663" y="2865"/>
                  </a:cubicBezTo>
                  <a:cubicBezTo>
                    <a:pt x="19663" y="3251"/>
                    <a:pt x="19566" y="3637"/>
                    <a:pt x="19566" y="4022"/>
                  </a:cubicBezTo>
                  <a:cubicBezTo>
                    <a:pt x="19566" y="4022"/>
                    <a:pt x="19566" y="4022"/>
                    <a:pt x="19566" y="4022"/>
                  </a:cubicBezTo>
                  <a:cubicBezTo>
                    <a:pt x="19372" y="4518"/>
                    <a:pt x="19275" y="5014"/>
                    <a:pt x="19179" y="5510"/>
                  </a:cubicBezTo>
                  <a:cubicBezTo>
                    <a:pt x="19082" y="6006"/>
                    <a:pt x="18985" y="6502"/>
                    <a:pt x="18985" y="6998"/>
                  </a:cubicBezTo>
                  <a:cubicBezTo>
                    <a:pt x="18985" y="7494"/>
                    <a:pt x="18888" y="7935"/>
                    <a:pt x="18888" y="8431"/>
                  </a:cubicBezTo>
                  <a:cubicBezTo>
                    <a:pt x="18888" y="8816"/>
                    <a:pt x="18791" y="9147"/>
                    <a:pt x="18791" y="9533"/>
                  </a:cubicBezTo>
                  <a:cubicBezTo>
                    <a:pt x="18694" y="9973"/>
                    <a:pt x="18694" y="10414"/>
                    <a:pt x="18694" y="10910"/>
                  </a:cubicBezTo>
                  <a:cubicBezTo>
                    <a:pt x="18694" y="11406"/>
                    <a:pt x="18694" y="11847"/>
                    <a:pt x="18694" y="12343"/>
                  </a:cubicBezTo>
                  <a:cubicBezTo>
                    <a:pt x="18694" y="12839"/>
                    <a:pt x="18791" y="13280"/>
                    <a:pt x="18791" y="13776"/>
                  </a:cubicBezTo>
                  <a:cubicBezTo>
                    <a:pt x="18791" y="14051"/>
                    <a:pt x="18791" y="14327"/>
                    <a:pt x="18791" y="14602"/>
                  </a:cubicBezTo>
                  <a:cubicBezTo>
                    <a:pt x="18791" y="15098"/>
                    <a:pt x="18694" y="15649"/>
                    <a:pt x="18597" y="16145"/>
                  </a:cubicBezTo>
                  <a:cubicBezTo>
                    <a:pt x="18500" y="16696"/>
                    <a:pt x="18500" y="17247"/>
                    <a:pt x="18500" y="17798"/>
                  </a:cubicBezTo>
                  <a:cubicBezTo>
                    <a:pt x="18500" y="18184"/>
                    <a:pt x="18500" y="18624"/>
                    <a:pt x="18500" y="19010"/>
                  </a:cubicBezTo>
                  <a:cubicBezTo>
                    <a:pt x="17822" y="18845"/>
                    <a:pt x="17338" y="18680"/>
                    <a:pt x="16854" y="1851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" name="Line">
              <a:extLst>
                <a:ext uri="{FF2B5EF4-FFF2-40B4-BE49-F238E27FC236}">
                  <a16:creationId xmlns:a16="http://schemas.microsoft.com/office/drawing/2014/main" id="{0C0749D8-B0CF-4F9B-BEED-56DC5BCCAC83}"/>
                </a:ext>
              </a:extLst>
            </p:cNvPr>
            <p:cNvSpPr/>
            <p:nvPr/>
          </p:nvSpPr>
          <p:spPr>
            <a:xfrm>
              <a:off x="1828800" y="1943100"/>
              <a:ext cx="12700" cy="12700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244947AD-8FBA-4149-AAF1-242E7526DE11}"/>
                </a:ext>
              </a:extLst>
            </p:cNvPr>
            <p:cNvSpPr/>
            <p:nvPr/>
          </p:nvSpPr>
          <p:spPr>
            <a:xfrm>
              <a:off x="1104900" y="927100"/>
              <a:ext cx="753110" cy="706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6" extrusionOk="0">
                  <a:moveTo>
                    <a:pt x="109" y="7756"/>
                  </a:moveTo>
                  <a:cubicBezTo>
                    <a:pt x="109" y="7756"/>
                    <a:pt x="109" y="7756"/>
                    <a:pt x="109" y="7756"/>
                  </a:cubicBezTo>
                  <a:cubicBezTo>
                    <a:pt x="146" y="7795"/>
                    <a:pt x="182" y="7833"/>
                    <a:pt x="219" y="7833"/>
                  </a:cubicBezTo>
                  <a:cubicBezTo>
                    <a:pt x="255" y="7872"/>
                    <a:pt x="255" y="7872"/>
                    <a:pt x="291" y="7911"/>
                  </a:cubicBezTo>
                  <a:cubicBezTo>
                    <a:pt x="328" y="7950"/>
                    <a:pt x="364" y="7989"/>
                    <a:pt x="401" y="8027"/>
                  </a:cubicBezTo>
                  <a:cubicBezTo>
                    <a:pt x="437" y="8066"/>
                    <a:pt x="474" y="8105"/>
                    <a:pt x="510" y="8105"/>
                  </a:cubicBezTo>
                  <a:cubicBezTo>
                    <a:pt x="583" y="8144"/>
                    <a:pt x="656" y="8221"/>
                    <a:pt x="729" y="8260"/>
                  </a:cubicBezTo>
                  <a:cubicBezTo>
                    <a:pt x="911" y="8376"/>
                    <a:pt x="1093" y="8493"/>
                    <a:pt x="1311" y="8609"/>
                  </a:cubicBezTo>
                  <a:cubicBezTo>
                    <a:pt x="1348" y="8648"/>
                    <a:pt x="1384" y="8648"/>
                    <a:pt x="1421" y="8687"/>
                  </a:cubicBezTo>
                  <a:cubicBezTo>
                    <a:pt x="1493" y="8725"/>
                    <a:pt x="1603" y="8803"/>
                    <a:pt x="1676" y="8842"/>
                  </a:cubicBezTo>
                  <a:cubicBezTo>
                    <a:pt x="1748" y="8880"/>
                    <a:pt x="1821" y="8919"/>
                    <a:pt x="1858" y="8958"/>
                  </a:cubicBezTo>
                  <a:cubicBezTo>
                    <a:pt x="1858" y="8997"/>
                    <a:pt x="1894" y="9036"/>
                    <a:pt x="1894" y="9074"/>
                  </a:cubicBezTo>
                  <a:cubicBezTo>
                    <a:pt x="1931" y="9113"/>
                    <a:pt x="1967" y="9152"/>
                    <a:pt x="2040" y="9152"/>
                  </a:cubicBezTo>
                  <a:cubicBezTo>
                    <a:pt x="2258" y="9268"/>
                    <a:pt x="2440" y="9423"/>
                    <a:pt x="2659" y="9501"/>
                  </a:cubicBezTo>
                  <a:cubicBezTo>
                    <a:pt x="2878" y="9617"/>
                    <a:pt x="3096" y="9734"/>
                    <a:pt x="3315" y="9850"/>
                  </a:cubicBezTo>
                  <a:cubicBezTo>
                    <a:pt x="3533" y="9966"/>
                    <a:pt x="3715" y="10083"/>
                    <a:pt x="3934" y="10199"/>
                  </a:cubicBezTo>
                  <a:cubicBezTo>
                    <a:pt x="4298" y="10432"/>
                    <a:pt x="4626" y="10703"/>
                    <a:pt x="4990" y="10975"/>
                  </a:cubicBezTo>
                  <a:cubicBezTo>
                    <a:pt x="5209" y="11130"/>
                    <a:pt x="5391" y="11285"/>
                    <a:pt x="5609" y="11440"/>
                  </a:cubicBezTo>
                  <a:cubicBezTo>
                    <a:pt x="5828" y="11595"/>
                    <a:pt x="6083" y="11750"/>
                    <a:pt x="6302" y="11905"/>
                  </a:cubicBezTo>
                  <a:cubicBezTo>
                    <a:pt x="6702" y="12177"/>
                    <a:pt x="7139" y="12448"/>
                    <a:pt x="7540" y="12720"/>
                  </a:cubicBezTo>
                  <a:cubicBezTo>
                    <a:pt x="7759" y="12836"/>
                    <a:pt x="7977" y="12991"/>
                    <a:pt x="8196" y="13107"/>
                  </a:cubicBezTo>
                  <a:cubicBezTo>
                    <a:pt x="8414" y="13224"/>
                    <a:pt x="8633" y="13379"/>
                    <a:pt x="8815" y="13534"/>
                  </a:cubicBezTo>
                  <a:cubicBezTo>
                    <a:pt x="9070" y="13689"/>
                    <a:pt x="9325" y="13844"/>
                    <a:pt x="9580" y="13999"/>
                  </a:cubicBezTo>
                  <a:cubicBezTo>
                    <a:pt x="9798" y="14154"/>
                    <a:pt x="9980" y="14271"/>
                    <a:pt x="10199" y="14426"/>
                  </a:cubicBezTo>
                  <a:cubicBezTo>
                    <a:pt x="10418" y="14581"/>
                    <a:pt x="10600" y="14697"/>
                    <a:pt x="10818" y="14814"/>
                  </a:cubicBezTo>
                  <a:cubicBezTo>
                    <a:pt x="10964" y="14891"/>
                    <a:pt x="11146" y="15008"/>
                    <a:pt x="11292" y="15085"/>
                  </a:cubicBezTo>
                  <a:cubicBezTo>
                    <a:pt x="11328" y="15085"/>
                    <a:pt x="11365" y="15124"/>
                    <a:pt x="11365" y="15124"/>
                  </a:cubicBezTo>
                  <a:cubicBezTo>
                    <a:pt x="11401" y="15124"/>
                    <a:pt x="11401" y="15163"/>
                    <a:pt x="11437" y="15163"/>
                  </a:cubicBezTo>
                  <a:cubicBezTo>
                    <a:pt x="11510" y="15240"/>
                    <a:pt x="11620" y="15279"/>
                    <a:pt x="11692" y="15357"/>
                  </a:cubicBezTo>
                  <a:cubicBezTo>
                    <a:pt x="11802" y="15434"/>
                    <a:pt x="11911" y="15512"/>
                    <a:pt x="11984" y="15589"/>
                  </a:cubicBezTo>
                  <a:cubicBezTo>
                    <a:pt x="12130" y="15667"/>
                    <a:pt x="12239" y="15744"/>
                    <a:pt x="12384" y="15861"/>
                  </a:cubicBezTo>
                  <a:cubicBezTo>
                    <a:pt x="12457" y="15899"/>
                    <a:pt x="12567" y="15977"/>
                    <a:pt x="12639" y="16016"/>
                  </a:cubicBezTo>
                  <a:cubicBezTo>
                    <a:pt x="12749" y="16093"/>
                    <a:pt x="12822" y="16132"/>
                    <a:pt x="12931" y="16210"/>
                  </a:cubicBezTo>
                  <a:cubicBezTo>
                    <a:pt x="12967" y="16248"/>
                    <a:pt x="13004" y="16248"/>
                    <a:pt x="13077" y="16287"/>
                  </a:cubicBezTo>
                  <a:cubicBezTo>
                    <a:pt x="13332" y="16481"/>
                    <a:pt x="13550" y="16636"/>
                    <a:pt x="13805" y="16830"/>
                  </a:cubicBezTo>
                  <a:cubicBezTo>
                    <a:pt x="13914" y="16908"/>
                    <a:pt x="13987" y="16985"/>
                    <a:pt x="14096" y="17063"/>
                  </a:cubicBezTo>
                  <a:cubicBezTo>
                    <a:pt x="14206" y="17140"/>
                    <a:pt x="14315" y="17218"/>
                    <a:pt x="14424" y="17296"/>
                  </a:cubicBezTo>
                  <a:cubicBezTo>
                    <a:pt x="14643" y="17451"/>
                    <a:pt x="14861" y="17567"/>
                    <a:pt x="15080" y="17683"/>
                  </a:cubicBezTo>
                  <a:cubicBezTo>
                    <a:pt x="15298" y="17800"/>
                    <a:pt x="15481" y="17916"/>
                    <a:pt x="15699" y="18032"/>
                  </a:cubicBezTo>
                  <a:cubicBezTo>
                    <a:pt x="15881" y="18149"/>
                    <a:pt x="16100" y="18265"/>
                    <a:pt x="16282" y="18381"/>
                  </a:cubicBezTo>
                  <a:cubicBezTo>
                    <a:pt x="16282" y="18381"/>
                    <a:pt x="16282" y="18381"/>
                    <a:pt x="16318" y="18381"/>
                  </a:cubicBezTo>
                  <a:cubicBezTo>
                    <a:pt x="16355" y="18420"/>
                    <a:pt x="16428" y="18459"/>
                    <a:pt x="16464" y="18498"/>
                  </a:cubicBezTo>
                  <a:cubicBezTo>
                    <a:pt x="16573" y="18575"/>
                    <a:pt x="16683" y="18653"/>
                    <a:pt x="16792" y="18730"/>
                  </a:cubicBezTo>
                  <a:cubicBezTo>
                    <a:pt x="16901" y="18808"/>
                    <a:pt x="17047" y="18885"/>
                    <a:pt x="17156" y="18963"/>
                  </a:cubicBezTo>
                  <a:cubicBezTo>
                    <a:pt x="17557" y="19234"/>
                    <a:pt x="17958" y="19467"/>
                    <a:pt x="18322" y="19700"/>
                  </a:cubicBezTo>
                  <a:cubicBezTo>
                    <a:pt x="18431" y="19816"/>
                    <a:pt x="18540" y="19894"/>
                    <a:pt x="18650" y="19971"/>
                  </a:cubicBezTo>
                  <a:cubicBezTo>
                    <a:pt x="18759" y="20049"/>
                    <a:pt x="18868" y="20126"/>
                    <a:pt x="18977" y="20204"/>
                  </a:cubicBezTo>
                  <a:cubicBezTo>
                    <a:pt x="19050" y="20243"/>
                    <a:pt x="19123" y="20320"/>
                    <a:pt x="19196" y="20359"/>
                  </a:cubicBezTo>
                  <a:cubicBezTo>
                    <a:pt x="19269" y="20437"/>
                    <a:pt x="19378" y="20475"/>
                    <a:pt x="19451" y="20553"/>
                  </a:cubicBezTo>
                  <a:cubicBezTo>
                    <a:pt x="19524" y="20631"/>
                    <a:pt x="19633" y="20669"/>
                    <a:pt x="19706" y="20747"/>
                  </a:cubicBezTo>
                  <a:cubicBezTo>
                    <a:pt x="19815" y="20824"/>
                    <a:pt x="19924" y="20902"/>
                    <a:pt x="20034" y="20941"/>
                  </a:cubicBezTo>
                  <a:cubicBezTo>
                    <a:pt x="20107" y="20980"/>
                    <a:pt x="20216" y="21018"/>
                    <a:pt x="20289" y="21096"/>
                  </a:cubicBezTo>
                  <a:cubicBezTo>
                    <a:pt x="20362" y="21135"/>
                    <a:pt x="20434" y="21173"/>
                    <a:pt x="20507" y="21212"/>
                  </a:cubicBezTo>
                  <a:cubicBezTo>
                    <a:pt x="20580" y="21251"/>
                    <a:pt x="20653" y="21290"/>
                    <a:pt x="20726" y="21329"/>
                  </a:cubicBezTo>
                  <a:cubicBezTo>
                    <a:pt x="20799" y="21367"/>
                    <a:pt x="20908" y="21445"/>
                    <a:pt x="20981" y="21484"/>
                  </a:cubicBezTo>
                  <a:cubicBezTo>
                    <a:pt x="21017" y="21522"/>
                    <a:pt x="21054" y="21522"/>
                    <a:pt x="21090" y="21522"/>
                  </a:cubicBezTo>
                  <a:cubicBezTo>
                    <a:pt x="21126" y="21522"/>
                    <a:pt x="21163" y="21561"/>
                    <a:pt x="21199" y="21561"/>
                  </a:cubicBezTo>
                  <a:cubicBezTo>
                    <a:pt x="21309" y="21600"/>
                    <a:pt x="21418" y="21561"/>
                    <a:pt x="21491" y="21484"/>
                  </a:cubicBezTo>
                  <a:cubicBezTo>
                    <a:pt x="21491" y="21484"/>
                    <a:pt x="21491" y="21484"/>
                    <a:pt x="21491" y="21484"/>
                  </a:cubicBezTo>
                  <a:cubicBezTo>
                    <a:pt x="21491" y="21406"/>
                    <a:pt x="21454" y="21367"/>
                    <a:pt x="21454" y="21290"/>
                  </a:cubicBezTo>
                  <a:cubicBezTo>
                    <a:pt x="21454" y="21251"/>
                    <a:pt x="21454" y="21212"/>
                    <a:pt x="21418" y="21173"/>
                  </a:cubicBezTo>
                  <a:cubicBezTo>
                    <a:pt x="21418" y="21135"/>
                    <a:pt x="21418" y="21135"/>
                    <a:pt x="21418" y="21096"/>
                  </a:cubicBezTo>
                  <a:cubicBezTo>
                    <a:pt x="21418" y="21018"/>
                    <a:pt x="21418" y="20980"/>
                    <a:pt x="21454" y="20941"/>
                  </a:cubicBezTo>
                  <a:cubicBezTo>
                    <a:pt x="21418" y="20941"/>
                    <a:pt x="21418" y="20902"/>
                    <a:pt x="21381" y="20902"/>
                  </a:cubicBezTo>
                  <a:cubicBezTo>
                    <a:pt x="21381" y="20398"/>
                    <a:pt x="21345" y="19932"/>
                    <a:pt x="21309" y="19428"/>
                  </a:cubicBezTo>
                  <a:cubicBezTo>
                    <a:pt x="21272" y="19041"/>
                    <a:pt x="21272" y="18692"/>
                    <a:pt x="21236" y="18304"/>
                  </a:cubicBezTo>
                  <a:cubicBezTo>
                    <a:pt x="21236" y="17955"/>
                    <a:pt x="21199" y="17606"/>
                    <a:pt x="21199" y="17257"/>
                  </a:cubicBezTo>
                  <a:cubicBezTo>
                    <a:pt x="21163" y="16636"/>
                    <a:pt x="21163" y="16055"/>
                    <a:pt x="21163" y="15434"/>
                  </a:cubicBezTo>
                  <a:cubicBezTo>
                    <a:pt x="21163" y="15240"/>
                    <a:pt x="21163" y="15046"/>
                    <a:pt x="21163" y="14814"/>
                  </a:cubicBezTo>
                  <a:cubicBezTo>
                    <a:pt x="21163" y="14736"/>
                    <a:pt x="21163" y="14697"/>
                    <a:pt x="21163" y="14620"/>
                  </a:cubicBezTo>
                  <a:cubicBezTo>
                    <a:pt x="21199" y="14038"/>
                    <a:pt x="21236" y="13495"/>
                    <a:pt x="21272" y="12913"/>
                  </a:cubicBezTo>
                  <a:cubicBezTo>
                    <a:pt x="21272" y="12642"/>
                    <a:pt x="21309" y="12332"/>
                    <a:pt x="21309" y="12060"/>
                  </a:cubicBezTo>
                  <a:cubicBezTo>
                    <a:pt x="21309" y="11750"/>
                    <a:pt x="21345" y="11479"/>
                    <a:pt x="21345" y="11168"/>
                  </a:cubicBezTo>
                  <a:cubicBezTo>
                    <a:pt x="21345" y="11091"/>
                    <a:pt x="21345" y="11013"/>
                    <a:pt x="21345" y="10936"/>
                  </a:cubicBezTo>
                  <a:cubicBezTo>
                    <a:pt x="21381" y="10936"/>
                    <a:pt x="21381" y="10936"/>
                    <a:pt x="21418" y="10897"/>
                  </a:cubicBezTo>
                  <a:cubicBezTo>
                    <a:pt x="21491" y="10897"/>
                    <a:pt x="21527" y="10819"/>
                    <a:pt x="21564" y="10781"/>
                  </a:cubicBezTo>
                  <a:cubicBezTo>
                    <a:pt x="21564" y="10742"/>
                    <a:pt x="21600" y="10703"/>
                    <a:pt x="21600" y="10664"/>
                  </a:cubicBezTo>
                  <a:cubicBezTo>
                    <a:pt x="21600" y="10626"/>
                    <a:pt x="21564" y="10587"/>
                    <a:pt x="21564" y="10548"/>
                  </a:cubicBezTo>
                  <a:cubicBezTo>
                    <a:pt x="21527" y="10470"/>
                    <a:pt x="21454" y="10432"/>
                    <a:pt x="21381" y="10393"/>
                  </a:cubicBezTo>
                  <a:cubicBezTo>
                    <a:pt x="21345" y="10354"/>
                    <a:pt x="21309" y="10354"/>
                    <a:pt x="21236" y="10315"/>
                  </a:cubicBezTo>
                  <a:cubicBezTo>
                    <a:pt x="21163" y="10276"/>
                    <a:pt x="21090" y="10238"/>
                    <a:pt x="21017" y="10199"/>
                  </a:cubicBezTo>
                  <a:cubicBezTo>
                    <a:pt x="21017" y="10199"/>
                    <a:pt x="21017" y="10199"/>
                    <a:pt x="20981" y="10160"/>
                  </a:cubicBezTo>
                  <a:cubicBezTo>
                    <a:pt x="20908" y="10083"/>
                    <a:pt x="20871" y="10044"/>
                    <a:pt x="20799" y="9966"/>
                  </a:cubicBezTo>
                  <a:cubicBezTo>
                    <a:pt x="20726" y="9889"/>
                    <a:pt x="20689" y="9850"/>
                    <a:pt x="20617" y="9772"/>
                  </a:cubicBezTo>
                  <a:cubicBezTo>
                    <a:pt x="20544" y="9695"/>
                    <a:pt x="20471" y="9656"/>
                    <a:pt x="20398" y="9578"/>
                  </a:cubicBezTo>
                  <a:cubicBezTo>
                    <a:pt x="20252" y="9462"/>
                    <a:pt x="20070" y="9307"/>
                    <a:pt x="19924" y="9191"/>
                  </a:cubicBezTo>
                  <a:cubicBezTo>
                    <a:pt x="19779" y="9074"/>
                    <a:pt x="19597" y="8958"/>
                    <a:pt x="19451" y="8880"/>
                  </a:cubicBezTo>
                  <a:cubicBezTo>
                    <a:pt x="19269" y="8764"/>
                    <a:pt x="19123" y="8687"/>
                    <a:pt x="18941" y="8570"/>
                  </a:cubicBezTo>
                  <a:cubicBezTo>
                    <a:pt x="18759" y="8493"/>
                    <a:pt x="18613" y="8376"/>
                    <a:pt x="18431" y="8299"/>
                  </a:cubicBezTo>
                  <a:cubicBezTo>
                    <a:pt x="18103" y="8105"/>
                    <a:pt x="17775" y="7950"/>
                    <a:pt x="17448" y="7756"/>
                  </a:cubicBezTo>
                  <a:cubicBezTo>
                    <a:pt x="17302" y="7678"/>
                    <a:pt x="17156" y="7601"/>
                    <a:pt x="17010" y="7523"/>
                  </a:cubicBezTo>
                  <a:cubicBezTo>
                    <a:pt x="16865" y="7446"/>
                    <a:pt x="16719" y="7329"/>
                    <a:pt x="16573" y="7252"/>
                  </a:cubicBezTo>
                  <a:cubicBezTo>
                    <a:pt x="16318" y="7058"/>
                    <a:pt x="16063" y="6903"/>
                    <a:pt x="15808" y="6709"/>
                  </a:cubicBezTo>
                  <a:cubicBezTo>
                    <a:pt x="15699" y="6631"/>
                    <a:pt x="15626" y="6554"/>
                    <a:pt x="15517" y="6476"/>
                  </a:cubicBezTo>
                  <a:cubicBezTo>
                    <a:pt x="15371" y="6360"/>
                    <a:pt x="15189" y="6243"/>
                    <a:pt x="15044" y="6127"/>
                  </a:cubicBezTo>
                  <a:cubicBezTo>
                    <a:pt x="14898" y="6011"/>
                    <a:pt x="14752" y="5933"/>
                    <a:pt x="14606" y="5817"/>
                  </a:cubicBezTo>
                  <a:cubicBezTo>
                    <a:pt x="14534" y="5739"/>
                    <a:pt x="14424" y="5701"/>
                    <a:pt x="14351" y="5623"/>
                  </a:cubicBezTo>
                  <a:cubicBezTo>
                    <a:pt x="14279" y="5584"/>
                    <a:pt x="14206" y="5545"/>
                    <a:pt x="14169" y="5507"/>
                  </a:cubicBezTo>
                  <a:cubicBezTo>
                    <a:pt x="13987" y="5390"/>
                    <a:pt x="13805" y="5313"/>
                    <a:pt x="13659" y="5196"/>
                  </a:cubicBezTo>
                  <a:cubicBezTo>
                    <a:pt x="13368" y="5003"/>
                    <a:pt x="13077" y="4809"/>
                    <a:pt x="12749" y="4615"/>
                  </a:cubicBezTo>
                  <a:cubicBezTo>
                    <a:pt x="12603" y="4498"/>
                    <a:pt x="12421" y="4421"/>
                    <a:pt x="12275" y="4304"/>
                  </a:cubicBezTo>
                  <a:cubicBezTo>
                    <a:pt x="12166" y="4227"/>
                    <a:pt x="12057" y="4149"/>
                    <a:pt x="11947" y="4072"/>
                  </a:cubicBezTo>
                  <a:cubicBezTo>
                    <a:pt x="11911" y="4033"/>
                    <a:pt x="11875" y="3994"/>
                    <a:pt x="11838" y="3955"/>
                  </a:cubicBezTo>
                  <a:cubicBezTo>
                    <a:pt x="11692" y="3839"/>
                    <a:pt x="11547" y="3723"/>
                    <a:pt x="11401" y="3606"/>
                  </a:cubicBezTo>
                  <a:cubicBezTo>
                    <a:pt x="11255" y="3490"/>
                    <a:pt x="11110" y="3374"/>
                    <a:pt x="10964" y="3296"/>
                  </a:cubicBezTo>
                  <a:cubicBezTo>
                    <a:pt x="10818" y="3180"/>
                    <a:pt x="10673" y="3064"/>
                    <a:pt x="10563" y="2986"/>
                  </a:cubicBezTo>
                  <a:cubicBezTo>
                    <a:pt x="10418" y="2870"/>
                    <a:pt x="10272" y="2753"/>
                    <a:pt x="10126" y="2637"/>
                  </a:cubicBezTo>
                  <a:cubicBezTo>
                    <a:pt x="9980" y="2521"/>
                    <a:pt x="9835" y="2443"/>
                    <a:pt x="9689" y="2327"/>
                  </a:cubicBezTo>
                  <a:cubicBezTo>
                    <a:pt x="9543" y="2210"/>
                    <a:pt x="9398" y="2133"/>
                    <a:pt x="9252" y="2017"/>
                  </a:cubicBezTo>
                  <a:cubicBezTo>
                    <a:pt x="9106" y="1900"/>
                    <a:pt x="8961" y="1823"/>
                    <a:pt x="8778" y="1706"/>
                  </a:cubicBezTo>
                  <a:cubicBezTo>
                    <a:pt x="8596" y="1590"/>
                    <a:pt x="8451" y="1474"/>
                    <a:pt x="8268" y="1396"/>
                  </a:cubicBezTo>
                  <a:cubicBezTo>
                    <a:pt x="8123" y="1318"/>
                    <a:pt x="7977" y="1202"/>
                    <a:pt x="7831" y="1125"/>
                  </a:cubicBezTo>
                  <a:cubicBezTo>
                    <a:pt x="7686" y="1008"/>
                    <a:pt x="7504" y="931"/>
                    <a:pt x="7358" y="853"/>
                  </a:cubicBezTo>
                  <a:cubicBezTo>
                    <a:pt x="7212" y="776"/>
                    <a:pt x="7066" y="698"/>
                    <a:pt x="6884" y="620"/>
                  </a:cubicBezTo>
                  <a:cubicBezTo>
                    <a:pt x="6811" y="582"/>
                    <a:pt x="6739" y="543"/>
                    <a:pt x="6666" y="465"/>
                  </a:cubicBezTo>
                  <a:cubicBezTo>
                    <a:pt x="6593" y="427"/>
                    <a:pt x="6520" y="349"/>
                    <a:pt x="6447" y="310"/>
                  </a:cubicBezTo>
                  <a:cubicBezTo>
                    <a:pt x="6302" y="233"/>
                    <a:pt x="6156" y="116"/>
                    <a:pt x="6010" y="39"/>
                  </a:cubicBezTo>
                  <a:cubicBezTo>
                    <a:pt x="5974" y="0"/>
                    <a:pt x="5937" y="0"/>
                    <a:pt x="5901" y="0"/>
                  </a:cubicBezTo>
                  <a:cubicBezTo>
                    <a:pt x="5901" y="0"/>
                    <a:pt x="5901" y="0"/>
                    <a:pt x="5901" y="0"/>
                  </a:cubicBezTo>
                  <a:cubicBezTo>
                    <a:pt x="5828" y="0"/>
                    <a:pt x="5755" y="0"/>
                    <a:pt x="5719" y="39"/>
                  </a:cubicBezTo>
                  <a:cubicBezTo>
                    <a:pt x="5646" y="78"/>
                    <a:pt x="5609" y="155"/>
                    <a:pt x="5609" y="233"/>
                  </a:cubicBezTo>
                  <a:cubicBezTo>
                    <a:pt x="5609" y="349"/>
                    <a:pt x="5646" y="427"/>
                    <a:pt x="5682" y="504"/>
                  </a:cubicBezTo>
                  <a:cubicBezTo>
                    <a:pt x="5646" y="543"/>
                    <a:pt x="5646" y="582"/>
                    <a:pt x="5609" y="582"/>
                  </a:cubicBezTo>
                  <a:cubicBezTo>
                    <a:pt x="5537" y="698"/>
                    <a:pt x="5427" y="814"/>
                    <a:pt x="5354" y="892"/>
                  </a:cubicBezTo>
                  <a:cubicBezTo>
                    <a:pt x="5245" y="1008"/>
                    <a:pt x="5172" y="1125"/>
                    <a:pt x="5063" y="1241"/>
                  </a:cubicBezTo>
                  <a:cubicBezTo>
                    <a:pt x="4917" y="1435"/>
                    <a:pt x="4735" y="1629"/>
                    <a:pt x="4590" y="1823"/>
                  </a:cubicBezTo>
                  <a:cubicBezTo>
                    <a:pt x="4444" y="2017"/>
                    <a:pt x="4262" y="2210"/>
                    <a:pt x="4116" y="2404"/>
                  </a:cubicBezTo>
                  <a:cubicBezTo>
                    <a:pt x="3970" y="2598"/>
                    <a:pt x="3788" y="2792"/>
                    <a:pt x="3642" y="2986"/>
                  </a:cubicBezTo>
                  <a:cubicBezTo>
                    <a:pt x="3460" y="3219"/>
                    <a:pt x="3278" y="3451"/>
                    <a:pt x="3096" y="3684"/>
                  </a:cubicBezTo>
                  <a:cubicBezTo>
                    <a:pt x="2768" y="4111"/>
                    <a:pt x="2477" y="4537"/>
                    <a:pt x="2185" y="4964"/>
                  </a:cubicBezTo>
                  <a:cubicBezTo>
                    <a:pt x="2040" y="5158"/>
                    <a:pt x="1931" y="5352"/>
                    <a:pt x="1785" y="5545"/>
                  </a:cubicBezTo>
                  <a:cubicBezTo>
                    <a:pt x="1603" y="5778"/>
                    <a:pt x="1457" y="6011"/>
                    <a:pt x="1275" y="6243"/>
                  </a:cubicBezTo>
                  <a:cubicBezTo>
                    <a:pt x="1129" y="6437"/>
                    <a:pt x="983" y="6631"/>
                    <a:pt x="838" y="6825"/>
                  </a:cubicBezTo>
                  <a:cubicBezTo>
                    <a:pt x="692" y="6980"/>
                    <a:pt x="583" y="7174"/>
                    <a:pt x="437" y="7329"/>
                  </a:cubicBezTo>
                  <a:cubicBezTo>
                    <a:pt x="437" y="7329"/>
                    <a:pt x="437" y="7329"/>
                    <a:pt x="437" y="7329"/>
                  </a:cubicBezTo>
                  <a:cubicBezTo>
                    <a:pt x="401" y="7329"/>
                    <a:pt x="401" y="7290"/>
                    <a:pt x="364" y="7290"/>
                  </a:cubicBezTo>
                  <a:cubicBezTo>
                    <a:pt x="328" y="7290"/>
                    <a:pt x="291" y="7290"/>
                    <a:pt x="291" y="7290"/>
                  </a:cubicBezTo>
                  <a:cubicBezTo>
                    <a:pt x="219" y="7290"/>
                    <a:pt x="146" y="7329"/>
                    <a:pt x="73" y="7407"/>
                  </a:cubicBezTo>
                  <a:cubicBezTo>
                    <a:pt x="36" y="7446"/>
                    <a:pt x="0" y="7523"/>
                    <a:pt x="0" y="7562"/>
                  </a:cubicBezTo>
                  <a:cubicBezTo>
                    <a:pt x="0" y="7523"/>
                    <a:pt x="36" y="7640"/>
                    <a:pt x="109" y="7756"/>
                  </a:cubicBezTo>
                  <a:cubicBezTo>
                    <a:pt x="73" y="7717"/>
                    <a:pt x="109" y="7717"/>
                    <a:pt x="109" y="7756"/>
                  </a:cubicBezTo>
                  <a:close/>
                  <a:moveTo>
                    <a:pt x="7576" y="1590"/>
                  </a:moveTo>
                  <a:cubicBezTo>
                    <a:pt x="7795" y="1784"/>
                    <a:pt x="8013" y="1939"/>
                    <a:pt x="8232" y="2094"/>
                  </a:cubicBezTo>
                  <a:cubicBezTo>
                    <a:pt x="8341" y="2172"/>
                    <a:pt x="8451" y="2288"/>
                    <a:pt x="8596" y="2366"/>
                  </a:cubicBezTo>
                  <a:cubicBezTo>
                    <a:pt x="8742" y="2482"/>
                    <a:pt x="8888" y="2559"/>
                    <a:pt x="9033" y="2637"/>
                  </a:cubicBezTo>
                  <a:cubicBezTo>
                    <a:pt x="9179" y="2715"/>
                    <a:pt x="9325" y="2831"/>
                    <a:pt x="9470" y="2908"/>
                  </a:cubicBezTo>
                  <a:cubicBezTo>
                    <a:pt x="9616" y="2986"/>
                    <a:pt x="9762" y="3064"/>
                    <a:pt x="9871" y="3141"/>
                  </a:cubicBezTo>
                  <a:cubicBezTo>
                    <a:pt x="9980" y="3219"/>
                    <a:pt x="10126" y="3296"/>
                    <a:pt x="10235" y="3374"/>
                  </a:cubicBezTo>
                  <a:cubicBezTo>
                    <a:pt x="10381" y="3490"/>
                    <a:pt x="10527" y="3568"/>
                    <a:pt x="10673" y="3684"/>
                  </a:cubicBezTo>
                  <a:cubicBezTo>
                    <a:pt x="10818" y="3800"/>
                    <a:pt x="10964" y="3917"/>
                    <a:pt x="11146" y="4033"/>
                  </a:cubicBezTo>
                  <a:cubicBezTo>
                    <a:pt x="11292" y="4149"/>
                    <a:pt x="11437" y="4266"/>
                    <a:pt x="11583" y="4382"/>
                  </a:cubicBezTo>
                  <a:cubicBezTo>
                    <a:pt x="11656" y="4421"/>
                    <a:pt x="11729" y="4498"/>
                    <a:pt x="11802" y="4537"/>
                  </a:cubicBezTo>
                  <a:cubicBezTo>
                    <a:pt x="11875" y="4615"/>
                    <a:pt x="11947" y="4654"/>
                    <a:pt x="12057" y="4692"/>
                  </a:cubicBezTo>
                  <a:cubicBezTo>
                    <a:pt x="12384" y="4925"/>
                    <a:pt x="12712" y="5119"/>
                    <a:pt x="13040" y="5352"/>
                  </a:cubicBezTo>
                  <a:cubicBezTo>
                    <a:pt x="13186" y="5468"/>
                    <a:pt x="13368" y="5545"/>
                    <a:pt x="13514" y="5662"/>
                  </a:cubicBezTo>
                  <a:cubicBezTo>
                    <a:pt x="13659" y="5778"/>
                    <a:pt x="13841" y="5856"/>
                    <a:pt x="13987" y="5972"/>
                  </a:cubicBezTo>
                  <a:cubicBezTo>
                    <a:pt x="14060" y="6011"/>
                    <a:pt x="14133" y="6088"/>
                    <a:pt x="14206" y="6127"/>
                  </a:cubicBezTo>
                  <a:cubicBezTo>
                    <a:pt x="14497" y="6321"/>
                    <a:pt x="14825" y="6554"/>
                    <a:pt x="15116" y="6748"/>
                  </a:cubicBezTo>
                  <a:cubicBezTo>
                    <a:pt x="15298" y="6864"/>
                    <a:pt x="15481" y="6980"/>
                    <a:pt x="15663" y="7097"/>
                  </a:cubicBezTo>
                  <a:cubicBezTo>
                    <a:pt x="15808" y="7174"/>
                    <a:pt x="15954" y="7290"/>
                    <a:pt x="16100" y="7368"/>
                  </a:cubicBezTo>
                  <a:cubicBezTo>
                    <a:pt x="16428" y="7562"/>
                    <a:pt x="16719" y="7795"/>
                    <a:pt x="17047" y="7989"/>
                  </a:cubicBezTo>
                  <a:cubicBezTo>
                    <a:pt x="17193" y="8066"/>
                    <a:pt x="17338" y="8182"/>
                    <a:pt x="17520" y="8260"/>
                  </a:cubicBezTo>
                  <a:cubicBezTo>
                    <a:pt x="17666" y="8338"/>
                    <a:pt x="17848" y="8454"/>
                    <a:pt x="17994" y="8531"/>
                  </a:cubicBezTo>
                  <a:cubicBezTo>
                    <a:pt x="18176" y="8648"/>
                    <a:pt x="18395" y="8764"/>
                    <a:pt x="18577" y="8880"/>
                  </a:cubicBezTo>
                  <a:cubicBezTo>
                    <a:pt x="18722" y="8997"/>
                    <a:pt x="18868" y="9074"/>
                    <a:pt x="18977" y="9191"/>
                  </a:cubicBezTo>
                  <a:cubicBezTo>
                    <a:pt x="19123" y="9307"/>
                    <a:pt x="19269" y="9423"/>
                    <a:pt x="19415" y="9540"/>
                  </a:cubicBezTo>
                  <a:cubicBezTo>
                    <a:pt x="19560" y="9656"/>
                    <a:pt x="19706" y="9772"/>
                    <a:pt x="19852" y="9850"/>
                  </a:cubicBezTo>
                  <a:cubicBezTo>
                    <a:pt x="19997" y="9966"/>
                    <a:pt x="20143" y="10044"/>
                    <a:pt x="20289" y="10160"/>
                  </a:cubicBezTo>
                  <a:cubicBezTo>
                    <a:pt x="20398" y="10238"/>
                    <a:pt x="20507" y="10315"/>
                    <a:pt x="20580" y="10354"/>
                  </a:cubicBezTo>
                  <a:cubicBezTo>
                    <a:pt x="20653" y="10393"/>
                    <a:pt x="20726" y="10432"/>
                    <a:pt x="20762" y="10432"/>
                  </a:cubicBezTo>
                  <a:cubicBezTo>
                    <a:pt x="20726" y="11091"/>
                    <a:pt x="20689" y="11711"/>
                    <a:pt x="20653" y="12371"/>
                  </a:cubicBezTo>
                  <a:cubicBezTo>
                    <a:pt x="20617" y="12720"/>
                    <a:pt x="20617" y="13069"/>
                    <a:pt x="20617" y="13418"/>
                  </a:cubicBezTo>
                  <a:cubicBezTo>
                    <a:pt x="20617" y="13767"/>
                    <a:pt x="20617" y="14154"/>
                    <a:pt x="20617" y="14503"/>
                  </a:cubicBezTo>
                  <a:cubicBezTo>
                    <a:pt x="20617" y="14542"/>
                    <a:pt x="20617" y="14620"/>
                    <a:pt x="20617" y="14659"/>
                  </a:cubicBezTo>
                  <a:cubicBezTo>
                    <a:pt x="20580" y="15046"/>
                    <a:pt x="20580" y="15434"/>
                    <a:pt x="20544" y="15783"/>
                  </a:cubicBezTo>
                  <a:cubicBezTo>
                    <a:pt x="20544" y="16132"/>
                    <a:pt x="20507" y="16481"/>
                    <a:pt x="20507" y="16830"/>
                  </a:cubicBezTo>
                  <a:cubicBezTo>
                    <a:pt x="20507" y="17140"/>
                    <a:pt x="20507" y="17489"/>
                    <a:pt x="20507" y="17800"/>
                  </a:cubicBezTo>
                  <a:cubicBezTo>
                    <a:pt x="20507" y="18149"/>
                    <a:pt x="20507" y="18498"/>
                    <a:pt x="20507" y="18808"/>
                  </a:cubicBezTo>
                  <a:cubicBezTo>
                    <a:pt x="20507" y="19157"/>
                    <a:pt x="20544" y="19467"/>
                    <a:pt x="20544" y="19816"/>
                  </a:cubicBezTo>
                  <a:cubicBezTo>
                    <a:pt x="20544" y="19932"/>
                    <a:pt x="20544" y="20049"/>
                    <a:pt x="20544" y="20165"/>
                  </a:cubicBezTo>
                  <a:cubicBezTo>
                    <a:pt x="20434" y="20126"/>
                    <a:pt x="20362" y="20049"/>
                    <a:pt x="20252" y="20010"/>
                  </a:cubicBezTo>
                  <a:cubicBezTo>
                    <a:pt x="20179" y="19971"/>
                    <a:pt x="20107" y="19932"/>
                    <a:pt x="20034" y="19894"/>
                  </a:cubicBezTo>
                  <a:cubicBezTo>
                    <a:pt x="20034" y="19894"/>
                    <a:pt x="19997" y="19894"/>
                    <a:pt x="19997" y="19855"/>
                  </a:cubicBezTo>
                  <a:cubicBezTo>
                    <a:pt x="19888" y="19777"/>
                    <a:pt x="19815" y="19700"/>
                    <a:pt x="19706" y="19661"/>
                  </a:cubicBezTo>
                  <a:cubicBezTo>
                    <a:pt x="19524" y="19545"/>
                    <a:pt x="19342" y="19428"/>
                    <a:pt x="19123" y="19273"/>
                  </a:cubicBezTo>
                  <a:cubicBezTo>
                    <a:pt x="18941" y="19157"/>
                    <a:pt x="18759" y="18963"/>
                    <a:pt x="18613" y="18847"/>
                  </a:cubicBezTo>
                  <a:cubicBezTo>
                    <a:pt x="18431" y="18692"/>
                    <a:pt x="18249" y="18536"/>
                    <a:pt x="18067" y="18381"/>
                  </a:cubicBezTo>
                  <a:cubicBezTo>
                    <a:pt x="17848" y="18226"/>
                    <a:pt x="17630" y="18071"/>
                    <a:pt x="17411" y="17916"/>
                  </a:cubicBezTo>
                  <a:cubicBezTo>
                    <a:pt x="17229" y="17800"/>
                    <a:pt x="17010" y="17683"/>
                    <a:pt x="16792" y="17528"/>
                  </a:cubicBezTo>
                  <a:cubicBezTo>
                    <a:pt x="16428" y="17296"/>
                    <a:pt x="16063" y="17102"/>
                    <a:pt x="15736" y="16869"/>
                  </a:cubicBezTo>
                  <a:cubicBezTo>
                    <a:pt x="15371" y="16636"/>
                    <a:pt x="15007" y="16442"/>
                    <a:pt x="14679" y="16210"/>
                  </a:cubicBezTo>
                  <a:cubicBezTo>
                    <a:pt x="14279" y="15938"/>
                    <a:pt x="13914" y="15628"/>
                    <a:pt x="13514" y="15357"/>
                  </a:cubicBezTo>
                  <a:cubicBezTo>
                    <a:pt x="13295" y="15201"/>
                    <a:pt x="13040" y="15046"/>
                    <a:pt x="12822" y="14891"/>
                  </a:cubicBezTo>
                  <a:cubicBezTo>
                    <a:pt x="12603" y="14775"/>
                    <a:pt x="12384" y="14659"/>
                    <a:pt x="12166" y="14542"/>
                  </a:cubicBezTo>
                  <a:cubicBezTo>
                    <a:pt x="11838" y="14387"/>
                    <a:pt x="11474" y="14193"/>
                    <a:pt x="11146" y="13999"/>
                  </a:cubicBezTo>
                  <a:cubicBezTo>
                    <a:pt x="11073" y="13961"/>
                    <a:pt x="11000" y="13922"/>
                    <a:pt x="10964" y="13883"/>
                  </a:cubicBezTo>
                  <a:cubicBezTo>
                    <a:pt x="10818" y="13805"/>
                    <a:pt x="10673" y="13689"/>
                    <a:pt x="10527" y="13612"/>
                  </a:cubicBezTo>
                  <a:cubicBezTo>
                    <a:pt x="10345" y="13495"/>
                    <a:pt x="10163" y="13340"/>
                    <a:pt x="9980" y="13224"/>
                  </a:cubicBezTo>
                  <a:cubicBezTo>
                    <a:pt x="9762" y="13069"/>
                    <a:pt x="9543" y="12913"/>
                    <a:pt x="9325" y="12758"/>
                  </a:cubicBezTo>
                  <a:cubicBezTo>
                    <a:pt x="8924" y="12487"/>
                    <a:pt x="8487" y="12215"/>
                    <a:pt x="8050" y="11983"/>
                  </a:cubicBezTo>
                  <a:cubicBezTo>
                    <a:pt x="7686" y="11789"/>
                    <a:pt x="7358" y="11595"/>
                    <a:pt x="7030" y="11362"/>
                  </a:cubicBezTo>
                  <a:cubicBezTo>
                    <a:pt x="6848" y="11207"/>
                    <a:pt x="6629" y="11091"/>
                    <a:pt x="6447" y="10936"/>
                  </a:cubicBezTo>
                  <a:cubicBezTo>
                    <a:pt x="6265" y="10781"/>
                    <a:pt x="6083" y="10626"/>
                    <a:pt x="5901" y="10470"/>
                  </a:cubicBezTo>
                  <a:cubicBezTo>
                    <a:pt x="5719" y="10315"/>
                    <a:pt x="5537" y="10160"/>
                    <a:pt x="5318" y="10005"/>
                  </a:cubicBezTo>
                  <a:cubicBezTo>
                    <a:pt x="5099" y="9850"/>
                    <a:pt x="4881" y="9695"/>
                    <a:pt x="4662" y="9578"/>
                  </a:cubicBezTo>
                  <a:cubicBezTo>
                    <a:pt x="4444" y="9462"/>
                    <a:pt x="4262" y="9346"/>
                    <a:pt x="4043" y="9229"/>
                  </a:cubicBezTo>
                  <a:cubicBezTo>
                    <a:pt x="3825" y="9113"/>
                    <a:pt x="3606" y="8997"/>
                    <a:pt x="3388" y="8842"/>
                  </a:cubicBezTo>
                  <a:cubicBezTo>
                    <a:pt x="2987" y="8609"/>
                    <a:pt x="2586" y="8338"/>
                    <a:pt x="2149" y="8105"/>
                  </a:cubicBezTo>
                  <a:cubicBezTo>
                    <a:pt x="2040" y="8066"/>
                    <a:pt x="1931" y="7989"/>
                    <a:pt x="1858" y="7950"/>
                  </a:cubicBezTo>
                  <a:cubicBezTo>
                    <a:pt x="1785" y="7911"/>
                    <a:pt x="1712" y="7872"/>
                    <a:pt x="1639" y="7795"/>
                  </a:cubicBezTo>
                  <a:cubicBezTo>
                    <a:pt x="1566" y="7756"/>
                    <a:pt x="1493" y="7678"/>
                    <a:pt x="1421" y="7640"/>
                  </a:cubicBezTo>
                  <a:cubicBezTo>
                    <a:pt x="1421" y="7640"/>
                    <a:pt x="1421" y="7640"/>
                    <a:pt x="1421" y="7640"/>
                  </a:cubicBezTo>
                  <a:cubicBezTo>
                    <a:pt x="1712" y="7252"/>
                    <a:pt x="2003" y="6864"/>
                    <a:pt x="2295" y="6476"/>
                  </a:cubicBezTo>
                  <a:cubicBezTo>
                    <a:pt x="2586" y="6088"/>
                    <a:pt x="2914" y="5662"/>
                    <a:pt x="3205" y="5274"/>
                  </a:cubicBezTo>
                  <a:cubicBezTo>
                    <a:pt x="3424" y="5003"/>
                    <a:pt x="3642" y="4692"/>
                    <a:pt x="3861" y="4421"/>
                  </a:cubicBezTo>
                  <a:cubicBezTo>
                    <a:pt x="3970" y="4266"/>
                    <a:pt x="4116" y="4111"/>
                    <a:pt x="4225" y="3955"/>
                  </a:cubicBezTo>
                  <a:cubicBezTo>
                    <a:pt x="4553" y="3490"/>
                    <a:pt x="4917" y="3025"/>
                    <a:pt x="5245" y="2559"/>
                  </a:cubicBezTo>
                  <a:cubicBezTo>
                    <a:pt x="5573" y="2094"/>
                    <a:pt x="5901" y="1668"/>
                    <a:pt x="6229" y="1202"/>
                  </a:cubicBezTo>
                  <a:cubicBezTo>
                    <a:pt x="6338" y="1047"/>
                    <a:pt x="6447" y="892"/>
                    <a:pt x="6556" y="737"/>
                  </a:cubicBezTo>
                  <a:cubicBezTo>
                    <a:pt x="6666" y="814"/>
                    <a:pt x="6775" y="892"/>
                    <a:pt x="6921" y="970"/>
                  </a:cubicBezTo>
                  <a:cubicBezTo>
                    <a:pt x="7066" y="1086"/>
                    <a:pt x="7212" y="1163"/>
                    <a:pt x="7358" y="1280"/>
                  </a:cubicBezTo>
                  <a:cubicBezTo>
                    <a:pt x="7467" y="1357"/>
                    <a:pt x="7540" y="1396"/>
                    <a:pt x="7613" y="1474"/>
                  </a:cubicBezTo>
                  <a:cubicBezTo>
                    <a:pt x="7540" y="1551"/>
                    <a:pt x="7576" y="1590"/>
                    <a:pt x="7576" y="159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DDC419D9-F35F-45A9-8E2D-BF7F583A873A}"/>
                </a:ext>
              </a:extLst>
            </p:cNvPr>
            <p:cNvSpPr/>
            <p:nvPr/>
          </p:nvSpPr>
          <p:spPr>
            <a:xfrm>
              <a:off x="876299" y="1219200"/>
              <a:ext cx="986792" cy="856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7" extrusionOk="0">
                  <a:moveTo>
                    <a:pt x="139" y="6345"/>
                  </a:moveTo>
                  <a:cubicBezTo>
                    <a:pt x="167" y="6345"/>
                    <a:pt x="167" y="6377"/>
                    <a:pt x="195" y="6377"/>
                  </a:cubicBezTo>
                  <a:cubicBezTo>
                    <a:pt x="250" y="6409"/>
                    <a:pt x="306" y="6441"/>
                    <a:pt x="334" y="6505"/>
                  </a:cubicBezTo>
                  <a:cubicBezTo>
                    <a:pt x="417" y="6569"/>
                    <a:pt x="528" y="6665"/>
                    <a:pt x="612" y="6761"/>
                  </a:cubicBezTo>
                  <a:cubicBezTo>
                    <a:pt x="806" y="6953"/>
                    <a:pt x="1029" y="7113"/>
                    <a:pt x="1223" y="7305"/>
                  </a:cubicBezTo>
                  <a:cubicBezTo>
                    <a:pt x="1418" y="7465"/>
                    <a:pt x="1612" y="7625"/>
                    <a:pt x="1807" y="7785"/>
                  </a:cubicBezTo>
                  <a:cubicBezTo>
                    <a:pt x="2029" y="7945"/>
                    <a:pt x="2252" y="8137"/>
                    <a:pt x="2474" y="8297"/>
                  </a:cubicBezTo>
                  <a:cubicBezTo>
                    <a:pt x="2697" y="8457"/>
                    <a:pt x="2891" y="8649"/>
                    <a:pt x="3086" y="8809"/>
                  </a:cubicBezTo>
                  <a:cubicBezTo>
                    <a:pt x="3280" y="8969"/>
                    <a:pt x="3475" y="9129"/>
                    <a:pt x="3670" y="9289"/>
                  </a:cubicBezTo>
                  <a:cubicBezTo>
                    <a:pt x="3809" y="9385"/>
                    <a:pt x="3920" y="9481"/>
                    <a:pt x="4059" y="9577"/>
                  </a:cubicBezTo>
                  <a:cubicBezTo>
                    <a:pt x="4170" y="9673"/>
                    <a:pt x="4281" y="9737"/>
                    <a:pt x="4420" y="9801"/>
                  </a:cubicBezTo>
                  <a:cubicBezTo>
                    <a:pt x="4615" y="9929"/>
                    <a:pt x="4809" y="10057"/>
                    <a:pt x="5032" y="10185"/>
                  </a:cubicBezTo>
                  <a:cubicBezTo>
                    <a:pt x="5282" y="10345"/>
                    <a:pt x="5560" y="10537"/>
                    <a:pt x="5810" y="10697"/>
                  </a:cubicBezTo>
                  <a:cubicBezTo>
                    <a:pt x="6005" y="10857"/>
                    <a:pt x="6199" y="10985"/>
                    <a:pt x="6422" y="11145"/>
                  </a:cubicBezTo>
                  <a:cubicBezTo>
                    <a:pt x="6644" y="11305"/>
                    <a:pt x="6839" y="11465"/>
                    <a:pt x="7061" y="11593"/>
                  </a:cubicBezTo>
                  <a:cubicBezTo>
                    <a:pt x="7172" y="11657"/>
                    <a:pt x="7283" y="11753"/>
                    <a:pt x="7395" y="11817"/>
                  </a:cubicBezTo>
                  <a:cubicBezTo>
                    <a:pt x="7506" y="11881"/>
                    <a:pt x="7645" y="11977"/>
                    <a:pt x="7756" y="12041"/>
                  </a:cubicBezTo>
                  <a:cubicBezTo>
                    <a:pt x="7978" y="12169"/>
                    <a:pt x="8173" y="12297"/>
                    <a:pt x="8395" y="12425"/>
                  </a:cubicBezTo>
                  <a:cubicBezTo>
                    <a:pt x="8534" y="12521"/>
                    <a:pt x="8646" y="12585"/>
                    <a:pt x="8785" y="12681"/>
                  </a:cubicBezTo>
                  <a:cubicBezTo>
                    <a:pt x="8896" y="12745"/>
                    <a:pt x="8979" y="12809"/>
                    <a:pt x="9063" y="12873"/>
                  </a:cubicBezTo>
                  <a:cubicBezTo>
                    <a:pt x="9146" y="12937"/>
                    <a:pt x="9257" y="13001"/>
                    <a:pt x="9341" y="13097"/>
                  </a:cubicBezTo>
                  <a:cubicBezTo>
                    <a:pt x="9452" y="13193"/>
                    <a:pt x="9563" y="13289"/>
                    <a:pt x="9674" y="13385"/>
                  </a:cubicBezTo>
                  <a:cubicBezTo>
                    <a:pt x="9869" y="13545"/>
                    <a:pt x="10063" y="13705"/>
                    <a:pt x="10258" y="13865"/>
                  </a:cubicBezTo>
                  <a:cubicBezTo>
                    <a:pt x="10453" y="14025"/>
                    <a:pt x="10675" y="14185"/>
                    <a:pt x="10870" y="14345"/>
                  </a:cubicBezTo>
                  <a:cubicBezTo>
                    <a:pt x="11092" y="14505"/>
                    <a:pt x="11314" y="14665"/>
                    <a:pt x="11537" y="14857"/>
                  </a:cubicBezTo>
                  <a:cubicBezTo>
                    <a:pt x="11759" y="15017"/>
                    <a:pt x="11954" y="15177"/>
                    <a:pt x="12148" y="15337"/>
                  </a:cubicBezTo>
                  <a:cubicBezTo>
                    <a:pt x="12343" y="15497"/>
                    <a:pt x="12565" y="15657"/>
                    <a:pt x="12760" y="15817"/>
                  </a:cubicBezTo>
                  <a:cubicBezTo>
                    <a:pt x="12954" y="15977"/>
                    <a:pt x="13177" y="16137"/>
                    <a:pt x="13371" y="16297"/>
                  </a:cubicBezTo>
                  <a:cubicBezTo>
                    <a:pt x="13594" y="16457"/>
                    <a:pt x="13816" y="16617"/>
                    <a:pt x="14066" y="16745"/>
                  </a:cubicBezTo>
                  <a:cubicBezTo>
                    <a:pt x="14456" y="16969"/>
                    <a:pt x="14817" y="17225"/>
                    <a:pt x="15178" y="17481"/>
                  </a:cubicBezTo>
                  <a:cubicBezTo>
                    <a:pt x="15373" y="17641"/>
                    <a:pt x="15568" y="17801"/>
                    <a:pt x="15762" y="17961"/>
                  </a:cubicBezTo>
                  <a:cubicBezTo>
                    <a:pt x="15873" y="18057"/>
                    <a:pt x="15985" y="18121"/>
                    <a:pt x="16096" y="18217"/>
                  </a:cubicBezTo>
                  <a:cubicBezTo>
                    <a:pt x="16207" y="18281"/>
                    <a:pt x="16318" y="18377"/>
                    <a:pt x="16402" y="18441"/>
                  </a:cubicBezTo>
                  <a:cubicBezTo>
                    <a:pt x="16624" y="18601"/>
                    <a:pt x="16846" y="18729"/>
                    <a:pt x="17069" y="18889"/>
                  </a:cubicBezTo>
                  <a:cubicBezTo>
                    <a:pt x="17291" y="19017"/>
                    <a:pt x="17514" y="19145"/>
                    <a:pt x="17736" y="19305"/>
                  </a:cubicBezTo>
                  <a:cubicBezTo>
                    <a:pt x="18070" y="19529"/>
                    <a:pt x="18403" y="19753"/>
                    <a:pt x="18737" y="19977"/>
                  </a:cubicBezTo>
                  <a:cubicBezTo>
                    <a:pt x="18903" y="20073"/>
                    <a:pt x="19070" y="20201"/>
                    <a:pt x="19237" y="20297"/>
                  </a:cubicBezTo>
                  <a:cubicBezTo>
                    <a:pt x="19320" y="20361"/>
                    <a:pt x="19404" y="20393"/>
                    <a:pt x="19487" y="20457"/>
                  </a:cubicBezTo>
                  <a:cubicBezTo>
                    <a:pt x="19543" y="20489"/>
                    <a:pt x="19626" y="20553"/>
                    <a:pt x="19682" y="20585"/>
                  </a:cubicBezTo>
                  <a:cubicBezTo>
                    <a:pt x="19849" y="20713"/>
                    <a:pt x="20015" y="20841"/>
                    <a:pt x="20182" y="20937"/>
                  </a:cubicBezTo>
                  <a:cubicBezTo>
                    <a:pt x="20266" y="21001"/>
                    <a:pt x="20349" y="21033"/>
                    <a:pt x="20432" y="21097"/>
                  </a:cubicBezTo>
                  <a:cubicBezTo>
                    <a:pt x="20516" y="21129"/>
                    <a:pt x="20599" y="21161"/>
                    <a:pt x="20655" y="21193"/>
                  </a:cubicBezTo>
                  <a:cubicBezTo>
                    <a:pt x="20738" y="21225"/>
                    <a:pt x="20822" y="21257"/>
                    <a:pt x="20905" y="21289"/>
                  </a:cubicBezTo>
                  <a:cubicBezTo>
                    <a:pt x="20961" y="21321"/>
                    <a:pt x="21044" y="21353"/>
                    <a:pt x="21100" y="21385"/>
                  </a:cubicBezTo>
                  <a:cubicBezTo>
                    <a:pt x="21183" y="21417"/>
                    <a:pt x="21239" y="21449"/>
                    <a:pt x="21322" y="21481"/>
                  </a:cubicBezTo>
                  <a:cubicBezTo>
                    <a:pt x="21350" y="21513"/>
                    <a:pt x="21405" y="21513"/>
                    <a:pt x="21433" y="21545"/>
                  </a:cubicBezTo>
                  <a:cubicBezTo>
                    <a:pt x="21461" y="21545"/>
                    <a:pt x="21517" y="21577"/>
                    <a:pt x="21544" y="21577"/>
                  </a:cubicBezTo>
                  <a:cubicBezTo>
                    <a:pt x="21572" y="21577"/>
                    <a:pt x="21572" y="21577"/>
                    <a:pt x="21600" y="21577"/>
                  </a:cubicBezTo>
                  <a:cubicBezTo>
                    <a:pt x="21600" y="21545"/>
                    <a:pt x="21572" y="21513"/>
                    <a:pt x="21572" y="21481"/>
                  </a:cubicBezTo>
                  <a:cubicBezTo>
                    <a:pt x="21572" y="21449"/>
                    <a:pt x="21572" y="21385"/>
                    <a:pt x="21572" y="21353"/>
                  </a:cubicBezTo>
                  <a:cubicBezTo>
                    <a:pt x="21572" y="21353"/>
                    <a:pt x="21572" y="21353"/>
                    <a:pt x="21572" y="21353"/>
                  </a:cubicBezTo>
                  <a:cubicBezTo>
                    <a:pt x="21572" y="21321"/>
                    <a:pt x="21572" y="21289"/>
                    <a:pt x="21572" y="21225"/>
                  </a:cubicBezTo>
                  <a:cubicBezTo>
                    <a:pt x="21572" y="21193"/>
                    <a:pt x="21572" y="21161"/>
                    <a:pt x="21572" y="21129"/>
                  </a:cubicBezTo>
                  <a:cubicBezTo>
                    <a:pt x="21572" y="21129"/>
                    <a:pt x="21572" y="21129"/>
                    <a:pt x="21572" y="21097"/>
                  </a:cubicBezTo>
                  <a:cubicBezTo>
                    <a:pt x="21572" y="21033"/>
                    <a:pt x="21572" y="20969"/>
                    <a:pt x="21572" y="20905"/>
                  </a:cubicBezTo>
                  <a:cubicBezTo>
                    <a:pt x="21572" y="20905"/>
                    <a:pt x="21544" y="20905"/>
                    <a:pt x="21544" y="20905"/>
                  </a:cubicBezTo>
                  <a:cubicBezTo>
                    <a:pt x="21544" y="20809"/>
                    <a:pt x="21544" y="20713"/>
                    <a:pt x="21544" y="20617"/>
                  </a:cubicBezTo>
                  <a:cubicBezTo>
                    <a:pt x="21544" y="20041"/>
                    <a:pt x="21544" y="19465"/>
                    <a:pt x="21572" y="18921"/>
                  </a:cubicBezTo>
                  <a:cubicBezTo>
                    <a:pt x="21572" y="18345"/>
                    <a:pt x="21572" y="17737"/>
                    <a:pt x="21572" y="17161"/>
                  </a:cubicBezTo>
                  <a:cubicBezTo>
                    <a:pt x="21572" y="16905"/>
                    <a:pt x="21572" y="16681"/>
                    <a:pt x="21572" y="16425"/>
                  </a:cubicBezTo>
                  <a:cubicBezTo>
                    <a:pt x="21572" y="16137"/>
                    <a:pt x="21572" y="15817"/>
                    <a:pt x="21572" y="15529"/>
                  </a:cubicBezTo>
                  <a:cubicBezTo>
                    <a:pt x="21572" y="15209"/>
                    <a:pt x="21572" y="14889"/>
                    <a:pt x="21572" y="14601"/>
                  </a:cubicBezTo>
                  <a:cubicBezTo>
                    <a:pt x="21572" y="14505"/>
                    <a:pt x="21572" y="14409"/>
                    <a:pt x="21572" y="14281"/>
                  </a:cubicBezTo>
                  <a:cubicBezTo>
                    <a:pt x="21572" y="14185"/>
                    <a:pt x="21572" y="14089"/>
                    <a:pt x="21572" y="13993"/>
                  </a:cubicBezTo>
                  <a:cubicBezTo>
                    <a:pt x="21572" y="13929"/>
                    <a:pt x="21572" y="13897"/>
                    <a:pt x="21572" y="13833"/>
                  </a:cubicBezTo>
                  <a:cubicBezTo>
                    <a:pt x="21544" y="13545"/>
                    <a:pt x="21544" y="13289"/>
                    <a:pt x="21517" y="13001"/>
                  </a:cubicBezTo>
                  <a:cubicBezTo>
                    <a:pt x="21517" y="12905"/>
                    <a:pt x="21489" y="12841"/>
                    <a:pt x="21489" y="12745"/>
                  </a:cubicBezTo>
                  <a:cubicBezTo>
                    <a:pt x="21489" y="12745"/>
                    <a:pt x="21489" y="12745"/>
                    <a:pt x="21461" y="12745"/>
                  </a:cubicBezTo>
                  <a:cubicBezTo>
                    <a:pt x="21461" y="12713"/>
                    <a:pt x="21461" y="12681"/>
                    <a:pt x="21461" y="12649"/>
                  </a:cubicBezTo>
                  <a:cubicBezTo>
                    <a:pt x="21461" y="12649"/>
                    <a:pt x="21489" y="12617"/>
                    <a:pt x="21489" y="12617"/>
                  </a:cubicBezTo>
                  <a:cubicBezTo>
                    <a:pt x="21489" y="12617"/>
                    <a:pt x="21489" y="12617"/>
                    <a:pt x="21489" y="12617"/>
                  </a:cubicBezTo>
                  <a:cubicBezTo>
                    <a:pt x="21489" y="12617"/>
                    <a:pt x="21489" y="12585"/>
                    <a:pt x="21461" y="12585"/>
                  </a:cubicBezTo>
                  <a:cubicBezTo>
                    <a:pt x="21461" y="12585"/>
                    <a:pt x="21461" y="12585"/>
                    <a:pt x="21461" y="12585"/>
                  </a:cubicBezTo>
                  <a:cubicBezTo>
                    <a:pt x="21461" y="12521"/>
                    <a:pt x="21433" y="12489"/>
                    <a:pt x="21378" y="12457"/>
                  </a:cubicBezTo>
                  <a:cubicBezTo>
                    <a:pt x="21322" y="12393"/>
                    <a:pt x="21266" y="12361"/>
                    <a:pt x="21211" y="12297"/>
                  </a:cubicBezTo>
                  <a:cubicBezTo>
                    <a:pt x="21127" y="12233"/>
                    <a:pt x="21072" y="12169"/>
                    <a:pt x="21016" y="12137"/>
                  </a:cubicBezTo>
                  <a:cubicBezTo>
                    <a:pt x="20988" y="12137"/>
                    <a:pt x="20988" y="12105"/>
                    <a:pt x="20961" y="12105"/>
                  </a:cubicBezTo>
                  <a:cubicBezTo>
                    <a:pt x="20822" y="11977"/>
                    <a:pt x="20655" y="11817"/>
                    <a:pt x="20516" y="11689"/>
                  </a:cubicBezTo>
                  <a:cubicBezTo>
                    <a:pt x="20349" y="11561"/>
                    <a:pt x="20154" y="11401"/>
                    <a:pt x="19960" y="11305"/>
                  </a:cubicBezTo>
                  <a:cubicBezTo>
                    <a:pt x="19793" y="11209"/>
                    <a:pt x="19598" y="11113"/>
                    <a:pt x="19432" y="11017"/>
                  </a:cubicBezTo>
                  <a:cubicBezTo>
                    <a:pt x="19265" y="10921"/>
                    <a:pt x="19098" y="10825"/>
                    <a:pt x="18931" y="10697"/>
                  </a:cubicBezTo>
                  <a:cubicBezTo>
                    <a:pt x="18848" y="10633"/>
                    <a:pt x="18764" y="10569"/>
                    <a:pt x="18653" y="10537"/>
                  </a:cubicBezTo>
                  <a:cubicBezTo>
                    <a:pt x="18570" y="10473"/>
                    <a:pt x="18459" y="10441"/>
                    <a:pt x="18375" y="10377"/>
                  </a:cubicBezTo>
                  <a:cubicBezTo>
                    <a:pt x="18264" y="10313"/>
                    <a:pt x="18125" y="10249"/>
                    <a:pt x="18014" y="10185"/>
                  </a:cubicBezTo>
                  <a:cubicBezTo>
                    <a:pt x="17930" y="10121"/>
                    <a:pt x="17819" y="10057"/>
                    <a:pt x="17736" y="9993"/>
                  </a:cubicBezTo>
                  <a:cubicBezTo>
                    <a:pt x="17569" y="9865"/>
                    <a:pt x="17402" y="9737"/>
                    <a:pt x="17263" y="9609"/>
                  </a:cubicBezTo>
                  <a:cubicBezTo>
                    <a:pt x="16930" y="9353"/>
                    <a:pt x="16596" y="9065"/>
                    <a:pt x="16235" y="8841"/>
                  </a:cubicBezTo>
                  <a:cubicBezTo>
                    <a:pt x="16040" y="8713"/>
                    <a:pt x="15818" y="8585"/>
                    <a:pt x="15623" y="8489"/>
                  </a:cubicBezTo>
                  <a:cubicBezTo>
                    <a:pt x="15345" y="8265"/>
                    <a:pt x="15067" y="8041"/>
                    <a:pt x="14761" y="7817"/>
                  </a:cubicBezTo>
                  <a:cubicBezTo>
                    <a:pt x="14622" y="7689"/>
                    <a:pt x="14456" y="7593"/>
                    <a:pt x="14317" y="7465"/>
                  </a:cubicBezTo>
                  <a:cubicBezTo>
                    <a:pt x="14150" y="7337"/>
                    <a:pt x="13983" y="7209"/>
                    <a:pt x="13816" y="7081"/>
                  </a:cubicBezTo>
                  <a:cubicBezTo>
                    <a:pt x="13788" y="7049"/>
                    <a:pt x="13761" y="7017"/>
                    <a:pt x="13733" y="7017"/>
                  </a:cubicBezTo>
                  <a:cubicBezTo>
                    <a:pt x="13677" y="6985"/>
                    <a:pt x="13622" y="6921"/>
                    <a:pt x="13566" y="6889"/>
                  </a:cubicBezTo>
                  <a:cubicBezTo>
                    <a:pt x="13483" y="6825"/>
                    <a:pt x="13427" y="6761"/>
                    <a:pt x="13344" y="6697"/>
                  </a:cubicBezTo>
                  <a:cubicBezTo>
                    <a:pt x="13205" y="6569"/>
                    <a:pt x="13066" y="6441"/>
                    <a:pt x="12927" y="6345"/>
                  </a:cubicBezTo>
                  <a:cubicBezTo>
                    <a:pt x="12760" y="6185"/>
                    <a:pt x="12565" y="6057"/>
                    <a:pt x="12398" y="5897"/>
                  </a:cubicBezTo>
                  <a:cubicBezTo>
                    <a:pt x="12315" y="5833"/>
                    <a:pt x="12232" y="5769"/>
                    <a:pt x="12176" y="5705"/>
                  </a:cubicBezTo>
                  <a:cubicBezTo>
                    <a:pt x="12093" y="5641"/>
                    <a:pt x="12009" y="5577"/>
                    <a:pt x="11926" y="5513"/>
                  </a:cubicBezTo>
                  <a:cubicBezTo>
                    <a:pt x="11842" y="5449"/>
                    <a:pt x="11787" y="5417"/>
                    <a:pt x="11703" y="5353"/>
                  </a:cubicBezTo>
                  <a:cubicBezTo>
                    <a:pt x="11620" y="5289"/>
                    <a:pt x="11537" y="5225"/>
                    <a:pt x="11453" y="5193"/>
                  </a:cubicBezTo>
                  <a:cubicBezTo>
                    <a:pt x="11370" y="5129"/>
                    <a:pt x="11259" y="5065"/>
                    <a:pt x="11175" y="5001"/>
                  </a:cubicBezTo>
                  <a:cubicBezTo>
                    <a:pt x="11092" y="4937"/>
                    <a:pt x="11008" y="4873"/>
                    <a:pt x="10925" y="4809"/>
                  </a:cubicBezTo>
                  <a:cubicBezTo>
                    <a:pt x="10925" y="4809"/>
                    <a:pt x="10925" y="4809"/>
                    <a:pt x="10897" y="4809"/>
                  </a:cubicBezTo>
                  <a:cubicBezTo>
                    <a:pt x="10730" y="4681"/>
                    <a:pt x="10591" y="4553"/>
                    <a:pt x="10425" y="4425"/>
                  </a:cubicBezTo>
                  <a:cubicBezTo>
                    <a:pt x="10286" y="4297"/>
                    <a:pt x="10147" y="4201"/>
                    <a:pt x="9980" y="4073"/>
                  </a:cubicBezTo>
                  <a:cubicBezTo>
                    <a:pt x="9813" y="3945"/>
                    <a:pt x="9674" y="3817"/>
                    <a:pt x="9507" y="3689"/>
                  </a:cubicBezTo>
                  <a:cubicBezTo>
                    <a:pt x="9341" y="3561"/>
                    <a:pt x="9202" y="3433"/>
                    <a:pt x="9035" y="3305"/>
                  </a:cubicBezTo>
                  <a:cubicBezTo>
                    <a:pt x="8951" y="3241"/>
                    <a:pt x="8840" y="3177"/>
                    <a:pt x="8757" y="3113"/>
                  </a:cubicBezTo>
                  <a:cubicBezTo>
                    <a:pt x="8673" y="3049"/>
                    <a:pt x="8590" y="2985"/>
                    <a:pt x="8507" y="2921"/>
                  </a:cubicBezTo>
                  <a:cubicBezTo>
                    <a:pt x="8340" y="2825"/>
                    <a:pt x="8201" y="2697"/>
                    <a:pt x="8034" y="2601"/>
                  </a:cubicBezTo>
                  <a:cubicBezTo>
                    <a:pt x="7812" y="2441"/>
                    <a:pt x="7561" y="2281"/>
                    <a:pt x="7311" y="2121"/>
                  </a:cubicBezTo>
                  <a:cubicBezTo>
                    <a:pt x="7033" y="1897"/>
                    <a:pt x="6755" y="1705"/>
                    <a:pt x="6477" y="1513"/>
                  </a:cubicBezTo>
                  <a:cubicBezTo>
                    <a:pt x="6477" y="1513"/>
                    <a:pt x="6449" y="1481"/>
                    <a:pt x="6449" y="1481"/>
                  </a:cubicBezTo>
                  <a:cubicBezTo>
                    <a:pt x="6422" y="1449"/>
                    <a:pt x="6366" y="1417"/>
                    <a:pt x="6338" y="1417"/>
                  </a:cubicBezTo>
                  <a:cubicBezTo>
                    <a:pt x="6060" y="1225"/>
                    <a:pt x="5782" y="1001"/>
                    <a:pt x="5504" y="777"/>
                  </a:cubicBezTo>
                  <a:cubicBezTo>
                    <a:pt x="5337" y="649"/>
                    <a:pt x="5171" y="521"/>
                    <a:pt x="5004" y="425"/>
                  </a:cubicBezTo>
                  <a:cubicBezTo>
                    <a:pt x="4920" y="361"/>
                    <a:pt x="4837" y="297"/>
                    <a:pt x="4754" y="233"/>
                  </a:cubicBezTo>
                  <a:cubicBezTo>
                    <a:pt x="4698" y="201"/>
                    <a:pt x="4642" y="169"/>
                    <a:pt x="4587" y="105"/>
                  </a:cubicBezTo>
                  <a:cubicBezTo>
                    <a:pt x="4531" y="73"/>
                    <a:pt x="4476" y="41"/>
                    <a:pt x="4420" y="9"/>
                  </a:cubicBezTo>
                  <a:cubicBezTo>
                    <a:pt x="4420" y="9"/>
                    <a:pt x="4420" y="9"/>
                    <a:pt x="4420" y="9"/>
                  </a:cubicBezTo>
                  <a:cubicBezTo>
                    <a:pt x="4337" y="-23"/>
                    <a:pt x="4253" y="41"/>
                    <a:pt x="4170" y="105"/>
                  </a:cubicBezTo>
                  <a:cubicBezTo>
                    <a:pt x="4142" y="137"/>
                    <a:pt x="4114" y="201"/>
                    <a:pt x="4114" y="233"/>
                  </a:cubicBezTo>
                  <a:cubicBezTo>
                    <a:pt x="4114" y="297"/>
                    <a:pt x="4114" y="329"/>
                    <a:pt x="4114" y="393"/>
                  </a:cubicBezTo>
                  <a:cubicBezTo>
                    <a:pt x="4114" y="425"/>
                    <a:pt x="4142" y="457"/>
                    <a:pt x="4142" y="457"/>
                  </a:cubicBezTo>
                  <a:cubicBezTo>
                    <a:pt x="4003" y="649"/>
                    <a:pt x="3864" y="841"/>
                    <a:pt x="3753" y="1033"/>
                  </a:cubicBezTo>
                  <a:cubicBezTo>
                    <a:pt x="3530" y="1353"/>
                    <a:pt x="3308" y="1705"/>
                    <a:pt x="3086" y="2025"/>
                  </a:cubicBezTo>
                  <a:cubicBezTo>
                    <a:pt x="2975" y="2185"/>
                    <a:pt x="2863" y="2377"/>
                    <a:pt x="2752" y="2537"/>
                  </a:cubicBezTo>
                  <a:cubicBezTo>
                    <a:pt x="2697" y="2601"/>
                    <a:pt x="2641" y="2697"/>
                    <a:pt x="2585" y="2761"/>
                  </a:cubicBezTo>
                  <a:cubicBezTo>
                    <a:pt x="2530" y="2857"/>
                    <a:pt x="2446" y="2921"/>
                    <a:pt x="2391" y="3017"/>
                  </a:cubicBezTo>
                  <a:cubicBezTo>
                    <a:pt x="2141" y="3369"/>
                    <a:pt x="1863" y="3689"/>
                    <a:pt x="1612" y="4041"/>
                  </a:cubicBezTo>
                  <a:cubicBezTo>
                    <a:pt x="1501" y="4201"/>
                    <a:pt x="1362" y="4393"/>
                    <a:pt x="1251" y="4553"/>
                  </a:cubicBezTo>
                  <a:cubicBezTo>
                    <a:pt x="1112" y="4745"/>
                    <a:pt x="1001" y="4937"/>
                    <a:pt x="862" y="5129"/>
                  </a:cubicBezTo>
                  <a:cubicBezTo>
                    <a:pt x="695" y="5353"/>
                    <a:pt x="528" y="5577"/>
                    <a:pt x="389" y="5801"/>
                  </a:cubicBezTo>
                  <a:cubicBezTo>
                    <a:pt x="389" y="5801"/>
                    <a:pt x="361" y="5769"/>
                    <a:pt x="361" y="5769"/>
                  </a:cubicBezTo>
                  <a:cubicBezTo>
                    <a:pt x="334" y="5769"/>
                    <a:pt x="306" y="5737"/>
                    <a:pt x="306" y="5737"/>
                  </a:cubicBezTo>
                  <a:cubicBezTo>
                    <a:pt x="222" y="5737"/>
                    <a:pt x="167" y="5737"/>
                    <a:pt x="111" y="5801"/>
                  </a:cubicBezTo>
                  <a:cubicBezTo>
                    <a:pt x="83" y="5833"/>
                    <a:pt x="56" y="5865"/>
                    <a:pt x="28" y="5929"/>
                  </a:cubicBezTo>
                  <a:cubicBezTo>
                    <a:pt x="0" y="5993"/>
                    <a:pt x="0" y="6025"/>
                    <a:pt x="0" y="6089"/>
                  </a:cubicBezTo>
                  <a:cubicBezTo>
                    <a:pt x="0" y="6121"/>
                    <a:pt x="28" y="6217"/>
                    <a:pt x="56" y="6249"/>
                  </a:cubicBezTo>
                  <a:cubicBezTo>
                    <a:pt x="111" y="6281"/>
                    <a:pt x="111" y="6313"/>
                    <a:pt x="139" y="6345"/>
                  </a:cubicBezTo>
                  <a:close/>
                  <a:moveTo>
                    <a:pt x="20766" y="12585"/>
                  </a:moveTo>
                  <a:cubicBezTo>
                    <a:pt x="20766" y="12809"/>
                    <a:pt x="20766" y="13033"/>
                    <a:pt x="20766" y="13257"/>
                  </a:cubicBezTo>
                  <a:cubicBezTo>
                    <a:pt x="20766" y="13545"/>
                    <a:pt x="20766" y="13801"/>
                    <a:pt x="20766" y="14089"/>
                  </a:cubicBezTo>
                  <a:cubicBezTo>
                    <a:pt x="20766" y="14441"/>
                    <a:pt x="20766" y="14793"/>
                    <a:pt x="20766" y="15113"/>
                  </a:cubicBezTo>
                  <a:cubicBezTo>
                    <a:pt x="20766" y="15497"/>
                    <a:pt x="20794" y="15849"/>
                    <a:pt x="20822" y="16233"/>
                  </a:cubicBezTo>
                  <a:cubicBezTo>
                    <a:pt x="20849" y="16585"/>
                    <a:pt x="20849" y="16969"/>
                    <a:pt x="20877" y="17321"/>
                  </a:cubicBezTo>
                  <a:cubicBezTo>
                    <a:pt x="20877" y="17513"/>
                    <a:pt x="20877" y="17705"/>
                    <a:pt x="20877" y="17929"/>
                  </a:cubicBezTo>
                  <a:cubicBezTo>
                    <a:pt x="20877" y="18089"/>
                    <a:pt x="20877" y="18249"/>
                    <a:pt x="20877" y="18409"/>
                  </a:cubicBezTo>
                  <a:cubicBezTo>
                    <a:pt x="20877" y="18409"/>
                    <a:pt x="20877" y="18409"/>
                    <a:pt x="20877" y="18441"/>
                  </a:cubicBezTo>
                  <a:cubicBezTo>
                    <a:pt x="20877" y="18473"/>
                    <a:pt x="20877" y="18473"/>
                    <a:pt x="20877" y="18505"/>
                  </a:cubicBezTo>
                  <a:cubicBezTo>
                    <a:pt x="20877" y="18473"/>
                    <a:pt x="20877" y="18473"/>
                    <a:pt x="20877" y="18441"/>
                  </a:cubicBezTo>
                  <a:cubicBezTo>
                    <a:pt x="20877" y="18793"/>
                    <a:pt x="20849" y="19113"/>
                    <a:pt x="20822" y="19465"/>
                  </a:cubicBezTo>
                  <a:cubicBezTo>
                    <a:pt x="20794" y="19849"/>
                    <a:pt x="20794" y="20201"/>
                    <a:pt x="20794" y="20585"/>
                  </a:cubicBezTo>
                  <a:cubicBezTo>
                    <a:pt x="20794" y="20585"/>
                    <a:pt x="20794" y="20617"/>
                    <a:pt x="20794" y="20617"/>
                  </a:cubicBezTo>
                  <a:cubicBezTo>
                    <a:pt x="20766" y="20617"/>
                    <a:pt x="20738" y="20585"/>
                    <a:pt x="20738" y="20585"/>
                  </a:cubicBezTo>
                  <a:cubicBezTo>
                    <a:pt x="20655" y="20553"/>
                    <a:pt x="20599" y="20521"/>
                    <a:pt x="20516" y="20457"/>
                  </a:cubicBezTo>
                  <a:cubicBezTo>
                    <a:pt x="20432" y="20425"/>
                    <a:pt x="20377" y="20361"/>
                    <a:pt x="20321" y="20329"/>
                  </a:cubicBezTo>
                  <a:cubicBezTo>
                    <a:pt x="20238" y="20265"/>
                    <a:pt x="20182" y="20233"/>
                    <a:pt x="20099" y="20169"/>
                  </a:cubicBezTo>
                  <a:cubicBezTo>
                    <a:pt x="19988" y="20105"/>
                    <a:pt x="19904" y="20009"/>
                    <a:pt x="19793" y="19945"/>
                  </a:cubicBezTo>
                  <a:cubicBezTo>
                    <a:pt x="19682" y="19881"/>
                    <a:pt x="19598" y="19817"/>
                    <a:pt x="19487" y="19753"/>
                  </a:cubicBezTo>
                  <a:cubicBezTo>
                    <a:pt x="19487" y="19753"/>
                    <a:pt x="19459" y="19753"/>
                    <a:pt x="19459" y="19721"/>
                  </a:cubicBezTo>
                  <a:cubicBezTo>
                    <a:pt x="19293" y="19593"/>
                    <a:pt x="19154" y="19497"/>
                    <a:pt x="18987" y="19369"/>
                  </a:cubicBezTo>
                  <a:cubicBezTo>
                    <a:pt x="18792" y="19241"/>
                    <a:pt x="18598" y="19113"/>
                    <a:pt x="18403" y="18985"/>
                  </a:cubicBezTo>
                  <a:cubicBezTo>
                    <a:pt x="18070" y="18761"/>
                    <a:pt x="17764" y="18569"/>
                    <a:pt x="17458" y="18345"/>
                  </a:cubicBezTo>
                  <a:cubicBezTo>
                    <a:pt x="17347" y="18249"/>
                    <a:pt x="17236" y="18185"/>
                    <a:pt x="17124" y="18089"/>
                  </a:cubicBezTo>
                  <a:cubicBezTo>
                    <a:pt x="17013" y="17993"/>
                    <a:pt x="16902" y="17897"/>
                    <a:pt x="16819" y="17801"/>
                  </a:cubicBezTo>
                  <a:cubicBezTo>
                    <a:pt x="16707" y="17705"/>
                    <a:pt x="16624" y="17609"/>
                    <a:pt x="16513" y="17513"/>
                  </a:cubicBezTo>
                  <a:cubicBezTo>
                    <a:pt x="16429" y="17417"/>
                    <a:pt x="16318" y="17353"/>
                    <a:pt x="16207" y="17257"/>
                  </a:cubicBezTo>
                  <a:cubicBezTo>
                    <a:pt x="16179" y="17225"/>
                    <a:pt x="16124" y="17193"/>
                    <a:pt x="16096" y="17161"/>
                  </a:cubicBezTo>
                  <a:cubicBezTo>
                    <a:pt x="16040" y="17097"/>
                    <a:pt x="15985" y="17065"/>
                    <a:pt x="15929" y="17001"/>
                  </a:cubicBezTo>
                  <a:cubicBezTo>
                    <a:pt x="15873" y="16969"/>
                    <a:pt x="15846" y="16937"/>
                    <a:pt x="15790" y="16905"/>
                  </a:cubicBezTo>
                  <a:cubicBezTo>
                    <a:pt x="15734" y="16873"/>
                    <a:pt x="15707" y="16841"/>
                    <a:pt x="15651" y="16809"/>
                  </a:cubicBezTo>
                  <a:cubicBezTo>
                    <a:pt x="15540" y="16745"/>
                    <a:pt x="15429" y="16649"/>
                    <a:pt x="15317" y="16585"/>
                  </a:cubicBezTo>
                  <a:cubicBezTo>
                    <a:pt x="14900" y="16265"/>
                    <a:pt x="14483" y="15945"/>
                    <a:pt x="14039" y="15625"/>
                  </a:cubicBezTo>
                  <a:cubicBezTo>
                    <a:pt x="13844" y="15465"/>
                    <a:pt x="13622" y="15305"/>
                    <a:pt x="13427" y="15145"/>
                  </a:cubicBezTo>
                  <a:cubicBezTo>
                    <a:pt x="13316" y="15081"/>
                    <a:pt x="13232" y="14985"/>
                    <a:pt x="13121" y="14921"/>
                  </a:cubicBezTo>
                  <a:cubicBezTo>
                    <a:pt x="13010" y="14825"/>
                    <a:pt x="12899" y="14761"/>
                    <a:pt x="12788" y="14665"/>
                  </a:cubicBezTo>
                  <a:cubicBezTo>
                    <a:pt x="12537" y="14505"/>
                    <a:pt x="12315" y="14313"/>
                    <a:pt x="12065" y="14153"/>
                  </a:cubicBezTo>
                  <a:cubicBezTo>
                    <a:pt x="11815" y="13993"/>
                    <a:pt x="11564" y="13801"/>
                    <a:pt x="11314" y="13641"/>
                  </a:cubicBezTo>
                  <a:cubicBezTo>
                    <a:pt x="11203" y="13577"/>
                    <a:pt x="11092" y="13481"/>
                    <a:pt x="11009" y="13417"/>
                  </a:cubicBezTo>
                  <a:cubicBezTo>
                    <a:pt x="10981" y="13385"/>
                    <a:pt x="10953" y="13353"/>
                    <a:pt x="10925" y="13353"/>
                  </a:cubicBezTo>
                  <a:cubicBezTo>
                    <a:pt x="10842" y="13289"/>
                    <a:pt x="10786" y="13225"/>
                    <a:pt x="10703" y="13193"/>
                  </a:cubicBezTo>
                  <a:cubicBezTo>
                    <a:pt x="10619" y="13129"/>
                    <a:pt x="10508" y="13033"/>
                    <a:pt x="10425" y="12969"/>
                  </a:cubicBezTo>
                  <a:cubicBezTo>
                    <a:pt x="10341" y="12905"/>
                    <a:pt x="10230" y="12809"/>
                    <a:pt x="10119" y="12745"/>
                  </a:cubicBezTo>
                  <a:cubicBezTo>
                    <a:pt x="9897" y="12585"/>
                    <a:pt x="9702" y="12425"/>
                    <a:pt x="9480" y="12265"/>
                  </a:cubicBezTo>
                  <a:cubicBezTo>
                    <a:pt x="9257" y="12105"/>
                    <a:pt x="9035" y="11977"/>
                    <a:pt x="8840" y="11849"/>
                  </a:cubicBezTo>
                  <a:cubicBezTo>
                    <a:pt x="8284" y="11497"/>
                    <a:pt x="7728" y="11145"/>
                    <a:pt x="7200" y="10761"/>
                  </a:cubicBezTo>
                  <a:cubicBezTo>
                    <a:pt x="7117" y="10697"/>
                    <a:pt x="7033" y="10633"/>
                    <a:pt x="6950" y="10569"/>
                  </a:cubicBezTo>
                  <a:cubicBezTo>
                    <a:pt x="6839" y="10505"/>
                    <a:pt x="6755" y="10409"/>
                    <a:pt x="6644" y="10345"/>
                  </a:cubicBezTo>
                  <a:cubicBezTo>
                    <a:pt x="6422" y="10185"/>
                    <a:pt x="6199" y="9993"/>
                    <a:pt x="5977" y="9833"/>
                  </a:cubicBezTo>
                  <a:cubicBezTo>
                    <a:pt x="5921" y="9801"/>
                    <a:pt x="5866" y="9769"/>
                    <a:pt x="5810" y="9705"/>
                  </a:cubicBezTo>
                  <a:cubicBezTo>
                    <a:pt x="5754" y="9673"/>
                    <a:pt x="5699" y="9641"/>
                    <a:pt x="5615" y="9577"/>
                  </a:cubicBezTo>
                  <a:cubicBezTo>
                    <a:pt x="5588" y="9577"/>
                    <a:pt x="5560" y="9545"/>
                    <a:pt x="5560" y="9545"/>
                  </a:cubicBezTo>
                  <a:cubicBezTo>
                    <a:pt x="5504" y="9513"/>
                    <a:pt x="5449" y="9481"/>
                    <a:pt x="5421" y="9449"/>
                  </a:cubicBezTo>
                  <a:cubicBezTo>
                    <a:pt x="5171" y="9289"/>
                    <a:pt x="4920" y="9097"/>
                    <a:pt x="4670" y="8937"/>
                  </a:cubicBezTo>
                  <a:cubicBezTo>
                    <a:pt x="4531" y="8841"/>
                    <a:pt x="4420" y="8745"/>
                    <a:pt x="4281" y="8649"/>
                  </a:cubicBezTo>
                  <a:cubicBezTo>
                    <a:pt x="4142" y="8553"/>
                    <a:pt x="4003" y="8425"/>
                    <a:pt x="3864" y="8329"/>
                  </a:cubicBezTo>
                  <a:cubicBezTo>
                    <a:pt x="3725" y="8233"/>
                    <a:pt x="3558" y="8105"/>
                    <a:pt x="3419" y="8009"/>
                  </a:cubicBezTo>
                  <a:cubicBezTo>
                    <a:pt x="3280" y="7913"/>
                    <a:pt x="3141" y="7817"/>
                    <a:pt x="3030" y="7721"/>
                  </a:cubicBezTo>
                  <a:cubicBezTo>
                    <a:pt x="2863" y="7593"/>
                    <a:pt x="2724" y="7497"/>
                    <a:pt x="2558" y="7369"/>
                  </a:cubicBezTo>
                  <a:cubicBezTo>
                    <a:pt x="2419" y="7273"/>
                    <a:pt x="2252" y="7145"/>
                    <a:pt x="2085" y="7049"/>
                  </a:cubicBezTo>
                  <a:cubicBezTo>
                    <a:pt x="1835" y="6857"/>
                    <a:pt x="1612" y="6665"/>
                    <a:pt x="1362" y="6473"/>
                  </a:cubicBezTo>
                  <a:cubicBezTo>
                    <a:pt x="1307" y="6409"/>
                    <a:pt x="1223" y="6377"/>
                    <a:pt x="1168" y="6313"/>
                  </a:cubicBezTo>
                  <a:cubicBezTo>
                    <a:pt x="1334" y="6057"/>
                    <a:pt x="1501" y="5833"/>
                    <a:pt x="1668" y="5577"/>
                  </a:cubicBezTo>
                  <a:cubicBezTo>
                    <a:pt x="1751" y="5449"/>
                    <a:pt x="1863" y="5289"/>
                    <a:pt x="1946" y="5161"/>
                  </a:cubicBezTo>
                  <a:cubicBezTo>
                    <a:pt x="2029" y="5033"/>
                    <a:pt x="2113" y="4905"/>
                    <a:pt x="2196" y="4777"/>
                  </a:cubicBezTo>
                  <a:cubicBezTo>
                    <a:pt x="2252" y="4713"/>
                    <a:pt x="2280" y="4649"/>
                    <a:pt x="2335" y="4585"/>
                  </a:cubicBezTo>
                  <a:cubicBezTo>
                    <a:pt x="2558" y="4233"/>
                    <a:pt x="2780" y="3913"/>
                    <a:pt x="3002" y="3561"/>
                  </a:cubicBezTo>
                  <a:cubicBezTo>
                    <a:pt x="3253" y="3209"/>
                    <a:pt x="3475" y="2825"/>
                    <a:pt x="3725" y="2473"/>
                  </a:cubicBezTo>
                  <a:cubicBezTo>
                    <a:pt x="4087" y="1961"/>
                    <a:pt x="4448" y="1417"/>
                    <a:pt x="4809" y="905"/>
                  </a:cubicBezTo>
                  <a:cubicBezTo>
                    <a:pt x="4948" y="1033"/>
                    <a:pt x="5087" y="1161"/>
                    <a:pt x="5226" y="1289"/>
                  </a:cubicBezTo>
                  <a:cubicBezTo>
                    <a:pt x="5365" y="1417"/>
                    <a:pt x="5504" y="1577"/>
                    <a:pt x="5671" y="1673"/>
                  </a:cubicBezTo>
                  <a:cubicBezTo>
                    <a:pt x="5838" y="1801"/>
                    <a:pt x="6005" y="1929"/>
                    <a:pt x="6199" y="2057"/>
                  </a:cubicBezTo>
                  <a:cubicBezTo>
                    <a:pt x="6310" y="2121"/>
                    <a:pt x="6422" y="2185"/>
                    <a:pt x="6533" y="2281"/>
                  </a:cubicBezTo>
                  <a:cubicBezTo>
                    <a:pt x="6644" y="2345"/>
                    <a:pt x="6755" y="2409"/>
                    <a:pt x="6839" y="2505"/>
                  </a:cubicBezTo>
                  <a:cubicBezTo>
                    <a:pt x="7033" y="2633"/>
                    <a:pt x="7228" y="2761"/>
                    <a:pt x="7422" y="2889"/>
                  </a:cubicBezTo>
                  <a:cubicBezTo>
                    <a:pt x="7589" y="3017"/>
                    <a:pt x="7728" y="3145"/>
                    <a:pt x="7895" y="3273"/>
                  </a:cubicBezTo>
                  <a:cubicBezTo>
                    <a:pt x="8062" y="3401"/>
                    <a:pt x="8201" y="3529"/>
                    <a:pt x="8368" y="3657"/>
                  </a:cubicBezTo>
                  <a:cubicBezTo>
                    <a:pt x="8451" y="3721"/>
                    <a:pt x="8534" y="3785"/>
                    <a:pt x="8618" y="3849"/>
                  </a:cubicBezTo>
                  <a:cubicBezTo>
                    <a:pt x="8701" y="3913"/>
                    <a:pt x="8812" y="3977"/>
                    <a:pt x="8896" y="4073"/>
                  </a:cubicBezTo>
                  <a:cubicBezTo>
                    <a:pt x="9063" y="4201"/>
                    <a:pt x="9229" y="4297"/>
                    <a:pt x="9396" y="4425"/>
                  </a:cubicBezTo>
                  <a:cubicBezTo>
                    <a:pt x="9396" y="4425"/>
                    <a:pt x="9424" y="4425"/>
                    <a:pt x="9424" y="4457"/>
                  </a:cubicBezTo>
                  <a:cubicBezTo>
                    <a:pt x="9563" y="4585"/>
                    <a:pt x="9730" y="4681"/>
                    <a:pt x="9869" y="4809"/>
                  </a:cubicBezTo>
                  <a:cubicBezTo>
                    <a:pt x="10036" y="4937"/>
                    <a:pt x="10175" y="5065"/>
                    <a:pt x="10341" y="5193"/>
                  </a:cubicBezTo>
                  <a:cubicBezTo>
                    <a:pt x="10480" y="5321"/>
                    <a:pt x="10619" y="5449"/>
                    <a:pt x="10786" y="5577"/>
                  </a:cubicBezTo>
                  <a:cubicBezTo>
                    <a:pt x="10870" y="5641"/>
                    <a:pt x="10925" y="5705"/>
                    <a:pt x="11009" y="5769"/>
                  </a:cubicBezTo>
                  <a:cubicBezTo>
                    <a:pt x="11036" y="5801"/>
                    <a:pt x="11092" y="5833"/>
                    <a:pt x="11120" y="5865"/>
                  </a:cubicBezTo>
                  <a:cubicBezTo>
                    <a:pt x="11175" y="5929"/>
                    <a:pt x="11259" y="5961"/>
                    <a:pt x="11314" y="6025"/>
                  </a:cubicBezTo>
                  <a:cubicBezTo>
                    <a:pt x="11481" y="6153"/>
                    <a:pt x="11676" y="6281"/>
                    <a:pt x="11842" y="6409"/>
                  </a:cubicBezTo>
                  <a:cubicBezTo>
                    <a:pt x="11926" y="6473"/>
                    <a:pt x="12009" y="6537"/>
                    <a:pt x="12120" y="6569"/>
                  </a:cubicBezTo>
                  <a:cubicBezTo>
                    <a:pt x="12287" y="6665"/>
                    <a:pt x="12426" y="6793"/>
                    <a:pt x="12593" y="6921"/>
                  </a:cubicBezTo>
                  <a:cubicBezTo>
                    <a:pt x="12760" y="7049"/>
                    <a:pt x="12927" y="7177"/>
                    <a:pt x="13066" y="7273"/>
                  </a:cubicBezTo>
                  <a:cubicBezTo>
                    <a:pt x="13232" y="7401"/>
                    <a:pt x="13399" y="7529"/>
                    <a:pt x="13566" y="7657"/>
                  </a:cubicBezTo>
                  <a:cubicBezTo>
                    <a:pt x="13733" y="7785"/>
                    <a:pt x="13900" y="7913"/>
                    <a:pt x="14066" y="8041"/>
                  </a:cubicBezTo>
                  <a:cubicBezTo>
                    <a:pt x="14261" y="8169"/>
                    <a:pt x="14428" y="8329"/>
                    <a:pt x="14622" y="8457"/>
                  </a:cubicBezTo>
                  <a:cubicBezTo>
                    <a:pt x="14761" y="8553"/>
                    <a:pt x="14928" y="8649"/>
                    <a:pt x="15095" y="8745"/>
                  </a:cubicBezTo>
                  <a:cubicBezTo>
                    <a:pt x="15123" y="8745"/>
                    <a:pt x="15151" y="8777"/>
                    <a:pt x="15178" y="8777"/>
                  </a:cubicBezTo>
                  <a:cubicBezTo>
                    <a:pt x="15262" y="8841"/>
                    <a:pt x="15345" y="8873"/>
                    <a:pt x="15401" y="8937"/>
                  </a:cubicBezTo>
                  <a:cubicBezTo>
                    <a:pt x="15568" y="9065"/>
                    <a:pt x="15762" y="9161"/>
                    <a:pt x="15929" y="9289"/>
                  </a:cubicBezTo>
                  <a:cubicBezTo>
                    <a:pt x="16096" y="9417"/>
                    <a:pt x="16290" y="9513"/>
                    <a:pt x="16457" y="9641"/>
                  </a:cubicBezTo>
                  <a:cubicBezTo>
                    <a:pt x="16791" y="9897"/>
                    <a:pt x="17124" y="10121"/>
                    <a:pt x="17458" y="10377"/>
                  </a:cubicBezTo>
                  <a:cubicBezTo>
                    <a:pt x="17569" y="10441"/>
                    <a:pt x="17653" y="10505"/>
                    <a:pt x="17764" y="10569"/>
                  </a:cubicBezTo>
                  <a:cubicBezTo>
                    <a:pt x="17847" y="10633"/>
                    <a:pt x="17903" y="10665"/>
                    <a:pt x="17986" y="10729"/>
                  </a:cubicBezTo>
                  <a:cubicBezTo>
                    <a:pt x="18153" y="10857"/>
                    <a:pt x="18320" y="10985"/>
                    <a:pt x="18486" y="11081"/>
                  </a:cubicBezTo>
                  <a:cubicBezTo>
                    <a:pt x="18820" y="11305"/>
                    <a:pt x="19154" y="11497"/>
                    <a:pt x="19487" y="11689"/>
                  </a:cubicBezTo>
                  <a:cubicBezTo>
                    <a:pt x="19821" y="11881"/>
                    <a:pt x="20127" y="12073"/>
                    <a:pt x="20432" y="12297"/>
                  </a:cubicBezTo>
                  <a:cubicBezTo>
                    <a:pt x="20571" y="12393"/>
                    <a:pt x="20710" y="12489"/>
                    <a:pt x="20849" y="12617"/>
                  </a:cubicBezTo>
                  <a:cubicBezTo>
                    <a:pt x="20766" y="12585"/>
                    <a:pt x="20766" y="12585"/>
                    <a:pt x="20766" y="12585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81A989D6-36D7-43E8-9FC4-6F8A1370F188}"/>
                </a:ext>
              </a:extLst>
            </p:cNvPr>
            <p:cNvSpPr/>
            <p:nvPr/>
          </p:nvSpPr>
          <p:spPr>
            <a:xfrm>
              <a:off x="685800" y="1498600"/>
              <a:ext cx="1182370" cy="932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extrusionOk="0">
                  <a:moveTo>
                    <a:pt x="21577" y="14655"/>
                  </a:moveTo>
                  <a:cubicBezTo>
                    <a:pt x="21577" y="14626"/>
                    <a:pt x="21577" y="14596"/>
                    <a:pt x="21554" y="14596"/>
                  </a:cubicBezTo>
                  <a:cubicBezTo>
                    <a:pt x="21554" y="14567"/>
                    <a:pt x="21554" y="14537"/>
                    <a:pt x="21531" y="14508"/>
                  </a:cubicBezTo>
                  <a:cubicBezTo>
                    <a:pt x="21461" y="14478"/>
                    <a:pt x="21392" y="14449"/>
                    <a:pt x="21345" y="14420"/>
                  </a:cubicBezTo>
                  <a:cubicBezTo>
                    <a:pt x="21160" y="14331"/>
                    <a:pt x="20951" y="14214"/>
                    <a:pt x="20766" y="14096"/>
                  </a:cubicBezTo>
                  <a:cubicBezTo>
                    <a:pt x="20673" y="14037"/>
                    <a:pt x="20604" y="13978"/>
                    <a:pt x="20511" y="13949"/>
                  </a:cubicBezTo>
                  <a:cubicBezTo>
                    <a:pt x="20465" y="13919"/>
                    <a:pt x="20395" y="13860"/>
                    <a:pt x="20349" y="13831"/>
                  </a:cubicBezTo>
                  <a:cubicBezTo>
                    <a:pt x="20186" y="13684"/>
                    <a:pt x="20001" y="13537"/>
                    <a:pt x="19839" y="13419"/>
                  </a:cubicBezTo>
                  <a:cubicBezTo>
                    <a:pt x="19653" y="13272"/>
                    <a:pt x="19445" y="13125"/>
                    <a:pt x="19259" y="12978"/>
                  </a:cubicBezTo>
                  <a:cubicBezTo>
                    <a:pt x="18889" y="12683"/>
                    <a:pt x="18518" y="12419"/>
                    <a:pt x="18124" y="12154"/>
                  </a:cubicBezTo>
                  <a:cubicBezTo>
                    <a:pt x="17730" y="11889"/>
                    <a:pt x="17359" y="11624"/>
                    <a:pt x="16988" y="11330"/>
                  </a:cubicBezTo>
                  <a:cubicBezTo>
                    <a:pt x="16803" y="11183"/>
                    <a:pt x="16641" y="11035"/>
                    <a:pt x="16455" y="10918"/>
                  </a:cubicBezTo>
                  <a:cubicBezTo>
                    <a:pt x="16270" y="10771"/>
                    <a:pt x="16084" y="10623"/>
                    <a:pt x="15899" y="10506"/>
                  </a:cubicBezTo>
                  <a:cubicBezTo>
                    <a:pt x="15876" y="10506"/>
                    <a:pt x="15876" y="10476"/>
                    <a:pt x="15853" y="10476"/>
                  </a:cubicBezTo>
                  <a:cubicBezTo>
                    <a:pt x="15737" y="10388"/>
                    <a:pt x="15621" y="10300"/>
                    <a:pt x="15505" y="10211"/>
                  </a:cubicBezTo>
                  <a:cubicBezTo>
                    <a:pt x="15459" y="10182"/>
                    <a:pt x="15412" y="10153"/>
                    <a:pt x="15366" y="10094"/>
                  </a:cubicBezTo>
                  <a:cubicBezTo>
                    <a:pt x="15273" y="10005"/>
                    <a:pt x="15180" y="9947"/>
                    <a:pt x="15088" y="9858"/>
                  </a:cubicBezTo>
                  <a:cubicBezTo>
                    <a:pt x="14995" y="9799"/>
                    <a:pt x="14925" y="9711"/>
                    <a:pt x="14833" y="9623"/>
                  </a:cubicBezTo>
                  <a:cubicBezTo>
                    <a:pt x="14671" y="9476"/>
                    <a:pt x="14508" y="9329"/>
                    <a:pt x="14369" y="9181"/>
                  </a:cubicBezTo>
                  <a:cubicBezTo>
                    <a:pt x="14300" y="9123"/>
                    <a:pt x="14207" y="9034"/>
                    <a:pt x="14138" y="8975"/>
                  </a:cubicBezTo>
                  <a:cubicBezTo>
                    <a:pt x="14045" y="8887"/>
                    <a:pt x="13952" y="8799"/>
                    <a:pt x="13836" y="8740"/>
                  </a:cubicBezTo>
                  <a:cubicBezTo>
                    <a:pt x="13744" y="8652"/>
                    <a:pt x="13651" y="8593"/>
                    <a:pt x="13535" y="8505"/>
                  </a:cubicBezTo>
                  <a:cubicBezTo>
                    <a:pt x="13442" y="8446"/>
                    <a:pt x="13350" y="8357"/>
                    <a:pt x="13257" y="8299"/>
                  </a:cubicBezTo>
                  <a:cubicBezTo>
                    <a:pt x="13118" y="8210"/>
                    <a:pt x="12979" y="8093"/>
                    <a:pt x="12840" y="8004"/>
                  </a:cubicBezTo>
                  <a:cubicBezTo>
                    <a:pt x="12770" y="7946"/>
                    <a:pt x="12701" y="7916"/>
                    <a:pt x="12631" y="7857"/>
                  </a:cubicBezTo>
                  <a:cubicBezTo>
                    <a:pt x="12562" y="7798"/>
                    <a:pt x="12492" y="7740"/>
                    <a:pt x="12399" y="7681"/>
                  </a:cubicBezTo>
                  <a:cubicBezTo>
                    <a:pt x="12052" y="7386"/>
                    <a:pt x="11704" y="7092"/>
                    <a:pt x="11356" y="6798"/>
                  </a:cubicBezTo>
                  <a:cubicBezTo>
                    <a:pt x="11264" y="6739"/>
                    <a:pt x="11194" y="6651"/>
                    <a:pt x="11101" y="6592"/>
                  </a:cubicBezTo>
                  <a:cubicBezTo>
                    <a:pt x="11009" y="6504"/>
                    <a:pt x="10916" y="6445"/>
                    <a:pt x="10823" y="6356"/>
                  </a:cubicBezTo>
                  <a:cubicBezTo>
                    <a:pt x="10638" y="6209"/>
                    <a:pt x="10476" y="6092"/>
                    <a:pt x="10290" y="5944"/>
                  </a:cubicBezTo>
                  <a:cubicBezTo>
                    <a:pt x="10105" y="5797"/>
                    <a:pt x="9919" y="5650"/>
                    <a:pt x="9734" y="5503"/>
                  </a:cubicBezTo>
                  <a:cubicBezTo>
                    <a:pt x="9665" y="5444"/>
                    <a:pt x="9572" y="5385"/>
                    <a:pt x="9502" y="5326"/>
                  </a:cubicBezTo>
                  <a:cubicBezTo>
                    <a:pt x="9410" y="5268"/>
                    <a:pt x="9340" y="5179"/>
                    <a:pt x="9247" y="5120"/>
                  </a:cubicBezTo>
                  <a:cubicBezTo>
                    <a:pt x="9155" y="5032"/>
                    <a:pt x="9062" y="4973"/>
                    <a:pt x="8992" y="4885"/>
                  </a:cubicBezTo>
                  <a:cubicBezTo>
                    <a:pt x="8946" y="4856"/>
                    <a:pt x="8900" y="4797"/>
                    <a:pt x="8853" y="4767"/>
                  </a:cubicBezTo>
                  <a:cubicBezTo>
                    <a:pt x="8807" y="4738"/>
                    <a:pt x="8784" y="4708"/>
                    <a:pt x="8738" y="4650"/>
                  </a:cubicBezTo>
                  <a:cubicBezTo>
                    <a:pt x="8645" y="4561"/>
                    <a:pt x="8552" y="4502"/>
                    <a:pt x="8459" y="4414"/>
                  </a:cubicBezTo>
                  <a:cubicBezTo>
                    <a:pt x="8367" y="4355"/>
                    <a:pt x="8297" y="4296"/>
                    <a:pt x="8204" y="4208"/>
                  </a:cubicBezTo>
                  <a:cubicBezTo>
                    <a:pt x="8135" y="4149"/>
                    <a:pt x="8065" y="4120"/>
                    <a:pt x="8019" y="4061"/>
                  </a:cubicBezTo>
                  <a:cubicBezTo>
                    <a:pt x="7880" y="3943"/>
                    <a:pt x="7718" y="3826"/>
                    <a:pt x="7579" y="3678"/>
                  </a:cubicBezTo>
                  <a:cubicBezTo>
                    <a:pt x="7393" y="3531"/>
                    <a:pt x="7231" y="3355"/>
                    <a:pt x="7046" y="3208"/>
                  </a:cubicBezTo>
                  <a:cubicBezTo>
                    <a:pt x="6883" y="3060"/>
                    <a:pt x="6721" y="2884"/>
                    <a:pt x="6559" y="2737"/>
                  </a:cubicBezTo>
                  <a:cubicBezTo>
                    <a:pt x="6466" y="2648"/>
                    <a:pt x="6374" y="2560"/>
                    <a:pt x="6281" y="2472"/>
                  </a:cubicBezTo>
                  <a:cubicBezTo>
                    <a:pt x="6188" y="2384"/>
                    <a:pt x="6095" y="2325"/>
                    <a:pt x="6026" y="2237"/>
                  </a:cubicBezTo>
                  <a:cubicBezTo>
                    <a:pt x="5841" y="2089"/>
                    <a:pt x="5678" y="1942"/>
                    <a:pt x="5493" y="1795"/>
                  </a:cubicBezTo>
                  <a:cubicBezTo>
                    <a:pt x="5354" y="1677"/>
                    <a:pt x="5238" y="1589"/>
                    <a:pt x="5099" y="1471"/>
                  </a:cubicBezTo>
                  <a:cubicBezTo>
                    <a:pt x="4960" y="1354"/>
                    <a:pt x="4821" y="1236"/>
                    <a:pt x="4682" y="1118"/>
                  </a:cubicBezTo>
                  <a:cubicBezTo>
                    <a:pt x="4519" y="971"/>
                    <a:pt x="4357" y="824"/>
                    <a:pt x="4172" y="677"/>
                  </a:cubicBezTo>
                  <a:cubicBezTo>
                    <a:pt x="4010" y="559"/>
                    <a:pt x="3847" y="441"/>
                    <a:pt x="3685" y="324"/>
                  </a:cubicBezTo>
                  <a:cubicBezTo>
                    <a:pt x="3616" y="265"/>
                    <a:pt x="3546" y="235"/>
                    <a:pt x="3453" y="177"/>
                  </a:cubicBezTo>
                  <a:cubicBezTo>
                    <a:pt x="3407" y="147"/>
                    <a:pt x="3361" y="118"/>
                    <a:pt x="3338" y="88"/>
                  </a:cubicBezTo>
                  <a:cubicBezTo>
                    <a:pt x="3314" y="88"/>
                    <a:pt x="3314" y="59"/>
                    <a:pt x="3291" y="59"/>
                  </a:cubicBezTo>
                  <a:cubicBezTo>
                    <a:pt x="3268" y="59"/>
                    <a:pt x="3245" y="29"/>
                    <a:pt x="3245" y="29"/>
                  </a:cubicBezTo>
                  <a:cubicBezTo>
                    <a:pt x="3222" y="29"/>
                    <a:pt x="3198" y="0"/>
                    <a:pt x="3175" y="0"/>
                  </a:cubicBezTo>
                  <a:cubicBezTo>
                    <a:pt x="3152" y="0"/>
                    <a:pt x="3129" y="0"/>
                    <a:pt x="3106" y="0"/>
                  </a:cubicBezTo>
                  <a:cubicBezTo>
                    <a:pt x="3059" y="0"/>
                    <a:pt x="3036" y="29"/>
                    <a:pt x="2990" y="59"/>
                  </a:cubicBezTo>
                  <a:cubicBezTo>
                    <a:pt x="2967" y="88"/>
                    <a:pt x="2920" y="118"/>
                    <a:pt x="2920" y="177"/>
                  </a:cubicBezTo>
                  <a:cubicBezTo>
                    <a:pt x="2897" y="235"/>
                    <a:pt x="2897" y="265"/>
                    <a:pt x="2897" y="324"/>
                  </a:cubicBezTo>
                  <a:cubicBezTo>
                    <a:pt x="2897" y="383"/>
                    <a:pt x="2920" y="412"/>
                    <a:pt x="2944" y="441"/>
                  </a:cubicBezTo>
                  <a:cubicBezTo>
                    <a:pt x="2920" y="500"/>
                    <a:pt x="2897" y="530"/>
                    <a:pt x="2874" y="589"/>
                  </a:cubicBezTo>
                  <a:cubicBezTo>
                    <a:pt x="2758" y="853"/>
                    <a:pt x="2642" y="1089"/>
                    <a:pt x="2503" y="1354"/>
                  </a:cubicBezTo>
                  <a:cubicBezTo>
                    <a:pt x="2341" y="1677"/>
                    <a:pt x="2156" y="2031"/>
                    <a:pt x="1970" y="2354"/>
                  </a:cubicBezTo>
                  <a:cubicBezTo>
                    <a:pt x="1877" y="2501"/>
                    <a:pt x="1785" y="2649"/>
                    <a:pt x="1715" y="2825"/>
                  </a:cubicBezTo>
                  <a:cubicBezTo>
                    <a:pt x="1622" y="2972"/>
                    <a:pt x="1553" y="3119"/>
                    <a:pt x="1460" y="3266"/>
                  </a:cubicBezTo>
                  <a:cubicBezTo>
                    <a:pt x="1298" y="3590"/>
                    <a:pt x="1136" y="3914"/>
                    <a:pt x="950" y="4238"/>
                  </a:cubicBezTo>
                  <a:cubicBezTo>
                    <a:pt x="881" y="4385"/>
                    <a:pt x="788" y="4532"/>
                    <a:pt x="695" y="4679"/>
                  </a:cubicBezTo>
                  <a:cubicBezTo>
                    <a:pt x="649" y="4767"/>
                    <a:pt x="603" y="4826"/>
                    <a:pt x="556" y="4914"/>
                  </a:cubicBezTo>
                  <a:cubicBezTo>
                    <a:pt x="510" y="5003"/>
                    <a:pt x="464" y="5062"/>
                    <a:pt x="417" y="5150"/>
                  </a:cubicBezTo>
                  <a:cubicBezTo>
                    <a:pt x="348" y="5297"/>
                    <a:pt x="278" y="5444"/>
                    <a:pt x="209" y="5562"/>
                  </a:cubicBezTo>
                  <a:cubicBezTo>
                    <a:pt x="162" y="5650"/>
                    <a:pt x="116" y="5709"/>
                    <a:pt x="93" y="5797"/>
                  </a:cubicBezTo>
                  <a:cubicBezTo>
                    <a:pt x="93" y="5827"/>
                    <a:pt x="70" y="5827"/>
                    <a:pt x="70" y="5856"/>
                  </a:cubicBezTo>
                  <a:cubicBezTo>
                    <a:pt x="70" y="5886"/>
                    <a:pt x="47" y="5886"/>
                    <a:pt x="47" y="5915"/>
                  </a:cubicBezTo>
                  <a:cubicBezTo>
                    <a:pt x="23" y="5974"/>
                    <a:pt x="23" y="6062"/>
                    <a:pt x="23" y="6121"/>
                  </a:cubicBezTo>
                  <a:cubicBezTo>
                    <a:pt x="-23" y="6239"/>
                    <a:pt x="0" y="6356"/>
                    <a:pt x="93" y="6445"/>
                  </a:cubicBezTo>
                  <a:cubicBezTo>
                    <a:pt x="116" y="6474"/>
                    <a:pt x="139" y="6474"/>
                    <a:pt x="162" y="6504"/>
                  </a:cubicBezTo>
                  <a:cubicBezTo>
                    <a:pt x="209" y="6533"/>
                    <a:pt x="232" y="6562"/>
                    <a:pt x="255" y="6592"/>
                  </a:cubicBezTo>
                  <a:cubicBezTo>
                    <a:pt x="348" y="6680"/>
                    <a:pt x="464" y="6768"/>
                    <a:pt x="556" y="6857"/>
                  </a:cubicBezTo>
                  <a:cubicBezTo>
                    <a:pt x="649" y="6945"/>
                    <a:pt x="742" y="7004"/>
                    <a:pt x="858" y="7063"/>
                  </a:cubicBezTo>
                  <a:cubicBezTo>
                    <a:pt x="950" y="7122"/>
                    <a:pt x="1043" y="7210"/>
                    <a:pt x="1136" y="7269"/>
                  </a:cubicBezTo>
                  <a:cubicBezTo>
                    <a:pt x="1252" y="7357"/>
                    <a:pt x="1344" y="7416"/>
                    <a:pt x="1460" y="7504"/>
                  </a:cubicBezTo>
                  <a:cubicBezTo>
                    <a:pt x="1553" y="7592"/>
                    <a:pt x="1669" y="7651"/>
                    <a:pt x="1762" y="7710"/>
                  </a:cubicBezTo>
                  <a:cubicBezTo>
                    <a:pt x="1808" y="7740"/>
                    <a:pt x="1877" y="7769"/>
                    <a:pt x="1924" y="7828"/>
                  </a:cubicBezTo>
                  <a:cubicBezTo>
                    <a:pt x="2086" y="8004"/>
                    <a:pt x="2248" y="8181"/>
                    <a:pt x="2410" y="8328"/>
                  </a:cubicBezTo>
                  <a:cubicBezTo>
                    <a:pt x="2526" y="8446"/>
                    <a:pt x="2642" y="8534"/>
                    <a:pt x="2758" y="8622"/>
                  </a:cubicBezTo>
                  <a:cubicBezTo>
                    <a:pt x="2851" y="8711"/>
                    <a:pt x="2944" y="8769"/>
                    <a:pt x="3059" y="8828"/>
                  </a:cubicBezTo>
                  <a:cubicBezTo>
                    <a:pt x="3152" y="8887"/>
                    <a:pt x="3268" y="8975"/>
                    <a:pt x="3361" y="9034"/>
                  </a:cubicBezTo>
                  <a:cubicBezTo>
                    <a:pt x="3477" y="9123"/>
                    <a:pt x="3569" y="9181"/>
                    <a:pt x="3685" y="9270"/>
                  </a:cubicBezTo>
                  <a:cubicBezTo>
                    <a:pt x="3732" y="9299"/>
                    <a:pt x="3778" y="9358"/>
                    <a:pt x="3824" y="9387"/>
                  </a:cubicBezTo>
                  <a:cubicBezTo>
                    <a:pt x="3824" y="9387"/>
                    <a:pt x="3824" y="9387"/>
                    <a:pt x="3824" y="9387"/>
                  </a:cubicBezTo>
                  <a:cubicBezTo>
                    <a:pt x="3824" y="9387"/>
                    <a:pt x="3824" y="9387"/>
                    <a:pt x="3847" y="9387"/>
                  </a:cubicBezTo>
                  <a:cubicBezTo>
                    <a:pt x="3871" y="9417"/>
                    <a:pt x="3894" y="9417"/>
                    <a:pt x="3917" y="9446"/>
                  </a:cubicBezTo>
                  <a:cubicBezTo>
                    <a:pt x="4010" y="9535"/>
                    <a:pt x="4126" y="9623"/>
                    <a:pt x="4218" y="9711"/>
                  </a:cubicBezTo>
                  <a:cubicBezTo>
                    <a:pt x="4311" y="9799"/>
                    <a:pt x="4404" y="9888"/>
                    <a:pt x="4496" y="9976"/>
                  </a:cubicBezTo>
                  <a:cubicBezTo>
                    <a:pt x="4612" y="10064"/>
                    <a:pt x="4728" y="10182"/>
                    <a:pt x="4844" y="10270"/>
                  </a:cubicBezTo>
                  <a:cubicBezTo>
                    <a:pt x="4960" y="10359"/>
                    <a:pt x="5076" y="10417"/>
                    <a:pt x="5168" y="10506"/>
                  </a:cubicBezTo>
                  <a:cubicBezTo>
                    <a:pt x="5377" y="10653"/>
                    <a:pt x="5609" y="10771"/>
                    <a:pt x="5817" y="10888"/>
                  </a:cubicBezTo>
                  <a:cubicBezTo>
                    <a:pt x="6049" y="11006"/>
                    <a:pt x="6258" y="11124"/>
                    <a:pt x="6489" y="11271"/>
                  </a:cubicBezTo>
                  <a:cubicBezTo>
                    <a:pt x="6582" y="11330"/>
                    <a:pt x="6652" y="11389"/>
                    <a:pt x="6744" y="11447"/>
                  </a:cubicBezTo>
                  <a:cubicBezTo>
                    <a:pt x="6907" y="11565"/>
                    <a:pt x="7069" y="11712"/>
                    <a:pt x="7231" y="11830"/>
                  </a:cubicBezTo>
                  <a:cubicBezTo>
                    <a:pt x="7370" y="11948"/>
                    <a:pt x="7509" y="12095"/>
                    <a:pt x="7625" y="12213"/>
                  </a:cubicBezTo>
                  <a:cubicBezTo>
                    <a:pt x="7718" y="12301"/>
                    <a:pt x="7834" y="12419"/>
                    <a:pt x="7926" y="12507"/>
                  </a:cubicBezTo>
                  <a:cubicBezTo>
                    <a:pt x="8042" y="12595"/>
                    <a:pt x="8158" y="12683"/>
                    <a:pt x="8274" y="12772"/>
                  </a:cubicBezTo>
                  <a:cubicBezTo>
                    <a:pt x="8483" y="12919"/>
                    <a:pt x="8691" y="13066"/>
                    <a:pt x="8900" y="13184"/>
                  </a:cubicBezTo>
                  <a:cubicBezTo>
                    <a:pt x="9108" y="13331"/>
                    <a:pt x="9340" y="13478"/>
                    <a:pt x="9549" y="13625"/>
                  </a:cubicBezTo>
                  <a:cubicBezTo>
                    <a:pt x="9757" y="13772"/>
                    <a:pt x="9966" y="13949"/>
                    <a:pt x="10174" y="14096"/>
                  </a:cubicBezTo>
                  <a:cubicBezTo>
                    <a:pt x="10383" y="14243"/>
                    <a:pt x="10592" y="14390"/>
                    <a:pt x="10823" y="14537"/>
                  </a:cubicBezTo>
                  <a:cubicBezTo>
                    <a:pt x="10916" y="14596"/>
                    <a:pt x="11009" y="14655"/>
                    <a:pt x="11101" y="14714"/>
                  </a:cubicBezTo>
                  <a:cubicBezTo>
                    <a:pt x="11194" y="14802"/>
                    <a:pt x="11310" y="14890"/>
                    <a:pt x="11403" y="14979"/>
                  </a:cubicBezTo>
                  <a:cubicBezTo>
                    <a:pt x="11495" y="15067"/>
                    <a:pt x="11611" y="15126"/>
                    <a:pt x="11704" y="15214"/>
                  </a:cubicBezTo>
                  <a:cubicBezTo>
                    <a:pt x="11797" y="15273"/>
                    <a:pt x="11913" y="15361"/>
                    <a:pt x="12005" y="15420"/>
                  </a:cubicBezTo>
                  <a:cubicBezTo>
                    <a:pt x="12214" y="15538"/>
                    <a:pt x="12446" y="15685"/>
                    <a:pt x="12654" y="15832"/>
                  </a:cubicBezTo>
                  <a:cubicBezTo>
                    <a:pt x="12840" y="15950"/>
                    <a:pt x="13002" y="16038"/>
                    <a:pt x="13187" y="16156"/>
                  </a:cubicBezTo>
                  <a:cubicBezTo>
                    <a:pt x="13303" y="16244"/>
                    <a:pt x="13419" y="16332"/>
                    <a:pt x="13535" y="16450"/>
                  </a:cubicBezTo>
                  <a:cubicBezTo>
                    <a:pt x="13720" y="16627"/>
                    <a:pt x="13906" y="16774"/>
                    <a:pt x="14114" y="16921"/>
                  </a:cubicBezTo>
                  <a:cubicBezTo>
                    <a:pt x="14323" y="17098"/>
                    <a:pt x="14532" y="17245"/>
                    <a:pt x="14740" y="17392"/>
                  </a:cubicBezTo>
                  <a:cubicBezTo>
                    <a:pt x="14926" y="17539"/>
                    <a:pt x="15134" y="17657"/>
                    <a:pt x="15343" y="17804"/>
                  </a:cubicBezTo>
                  <a:cubicBezTo>
                    <a:pt x="15482" y="17892"/>
                    <a:pt x="15621" y="17980"/>
                    <a:pt x="15760" y="18069"/>
                  </a:cubicBezTo>
                  <a:cubicBezTo>
                    <a:pt x="15783" y="18098"/>
                    <a:pt x="15829" y="18128"/>
                    <a:pt x="15853" y="18157"/>
                  </a:cubicBezTo>
                  <a:cubicBezTo>
                    <a:pt x="16061" y="18334"/>
                    <a:pt x="16270" y="18510"/>
                    <a:pt x="16501" y="18657"/>
                  </a:cubicBezTo>
                  <a:cubicBezTo>
                    <a:pt x="16710" y="18804"/>
                    <a:pt x="16919" y="18981"/>
                    <a:pt x="17127" y="19128"/>
                  </a:cubicBezTo>
                  <a:cubicBezTo>
                    <a:pt x="17220" y="19216"/>
                    <a:pt x="17336" y="19275"/>
                    <a:pt x="17429" y="19334"/>
                  </a:cubicBezTo>
                  <a:cubicBezTo>
                    <a:pt x="17521" y="19393"/>
                    <a:pt x="17637" y="19481"/>
                    <a:pt x="17730" y="19569"/>
                  </a:cubicBezTo>
                  <a:cubicBezTo>
                    <a:pt x="17892" y="19687"/>
                    <a:pt x="18077" y="19834"/>
                    <a:pt x="18263" y="19923"/>
                  </a:cubicBezTo>
                  <a:cubicBezTo>
                    <a:pt x="18356" y="19981"/>
                    <a:pt x="18448" y="20040"/>
                    <a:pt x="18541" y="20070"/>
                  </a:cubicBezTo>
                  <a:cubicBezTo>
                    <a:pt x="18634" y="20099"/>
                    <a:pt x="18726" y="20158"/>
                    <a:pt x="18796" y="20187"/>
                  </a:cubicBezTo>
                  <a:cubicBezTo>
                    <a:pt x="18981" y="20276"/>
                    <a:pt x="19167" y="20364"/>
                    <a:pt x="19352" y="20482"/>
                  </a:cubicBezTo>
                  <a:cubicBezTo>
                    <a:pt x="19514" y="20570"/>
                    <a:pt x="19677" y="20688"/>
                    <a:pt x="19839" y="20805"/>
                  </a:cubicBezTo>
                  <a:cubicBezTo>
                    <a:pt x="20024" y="20953"/>
                    <a:pt x="20210" y="21129"/>
                    <a:pt x="20395" y="21276"/>
                  </a:cubicBezTo>
                  <a:cubicBezTo>
                    <a:pt x="20441" y="21306"/>
                    <a:pt x="20488" y="21335"/>
                    <a:pt x="20534" y="21365"/>
                  </a:cubicBezTo>
                  <a:cubicBezTo>
                    <a:pt x="20580" y="21394"/>
                    <a:pt x="20627" y="21423"/>
                    <a:pt x="20673" y="21423"/>
                  </a:cubicBezTo>
                  <a:cubicBezTo>
                    <a:pt x="20720" y="21453"/>
                    <a:pt x="20766" y="21453"/>
                    <a:pt x="20812" y="21482"/>
                  </a:cubicBezTo>
                  <a:cubicBezTo>
                    <a:pt x="20859" y="21512"/>
                    <a:pt x="20905" y="21541"/>
                    <a:pt x="20951" y="21571"/>
                  </a:cubicBezTo>
                  <a:cubicBezTo>
                    <a:pt x="20998" y="21600"/>
                    <a:pt x="21067" y="21600"/>
                    <a:pt x="21137" y="21600"/>
                  </a:cubicBezTo>
                  <a:cubicBezTo>
                    <a:pt x="21183" y="21600"/>
                    <a:pt x="21229" y="21571"/>
                    <a:pt x="21253" y="21541"/>
                  </a:cubicBezTo>
                  <a:cubicBezTo>
                    <a:pt x="21276" y="21512"/>
                    <a:pt x="21299" y="21482"/>
                    <a:pt x="21322" y="21482"/>
                  </a:cubicBezTo>
                  <a:cubicBezTo>
                    <a:pt x="21345" y="21453"/>
                    <a:pt x="21345" y="21423"/>
                    <a:pt x="21368" y="21394"/>
                  </a:cubicBezTo>
                  <a:cubicBezTo>
                    <a:pt x="21392" y="21335"/>
                    <a:pt x="21392" y="21276"/>
                    <a:pt x="21392" y="21217"/>
                  </a:cubicBezTo>
                  <a:cubicBezTo>
                    <a:pt x="21392" y="21188"/>
                    <a:pt x="21392" y="21159"/>
                    <a:pt x="21368" y="21129"/>
                  </a:cubicBezTo>
                  <a:cubicBezTo>
                    <a:pt x="21392" y="21100"/>
                    <a:pt x="21415" y="21070"/>
                    <a:pt x="21415" y="21041"/>
                  </a:cubicBezTo>
                  <a:cubicBezTo>
                    <a:pt x="21438" y="21011"/>
                    <a:pt x="21438" y="20953"/>
                    <a:pt x="21438" y="20923"/>
                  </a:cubicBezTo>
                  <a:cubicBezTo>
                    <a:pt x="21438" y="20894"/>
                    <a:pt x="21438" y="20835"/>
                    <a:pt x="21438" y="20805"/>
                  </a:cubicBezTo>
                  <a:cubicBezTo>
                    <a:pt x="21438" y="20717"/>
                    <a:pt x="21438" y="20658"/>
                    <a:pt x="21438" y="20570"/>
                  </a:cubicBezTo>
                  <a:cubicBezTo>
                    <a:pt x="21461" y="20511"/>
                    <a:pt x="21461" y="20452"/>
                    <a:pt x="21461" y="20364"/>
                  </a:cubicBezTo>
                  <a:cubicBezTo>
                    <a:pt x="21484" y="20158"/>
                    <a:pt x="21484" y="19981"/>
                    <a:pt x="21484" y="19775"/>
                  </a:cubicBezTo>
                  <a:cubicBezTo>
                    <a:pt x="21484" y="19599"/>
                    <a:pt x="21484" y="19422"/>
                    <a:pt x="21484" y="19246"/>
                  </a:cubicBezTo>
                  <a:cubicBezTo>
                    <a:pt x="21484" y="19099"/>
                    <a:pt x="21507" y="18981"/>
                    <a:pt x="21507" y="18834"/>
                  </a:cubicBezTo>
                  <a:cubicBezTo>
                    <a:pt x="21507" y="18628"/>
                    <a:pt x="21531" y="18422"/>
                    <a:pt x="21507" y="18216"/>
                  </a:cubicBezTo>
                  <a:cubicBezTo>
                    <a:pt x="21507" y="18157"/>
                    <a:pt x="21507" y="18098"/>
                    <a:pt x="21507" y="18039"/>
                  </a:cubicBezTo>
                  <a:cubicBezTo>
                    <a:pt x="21531" y="17774"/>
                    <a:pt x="21531" y="17480"/>
                    <a:pt x="21531" y="17215"/>
                  </a:cubicBezTo>
                  <a:cubicBezTo>
                    <a:pt x="21531" y="17068"/>
                    <a:pt x="21531" y="16921"/>
                    <a:pt x="21531" y="16803"/>
                  </a:cubicBezTo>
                  <a:cubicBezTo>
                    <a:pt x="21531" y="16656"/>
                    <a:pt x="21531" y="16538"/>
                    <a:pt x="21531" y="16391"/>
                  </a:cubicBezTo>
                  <a:cubicBezTo>
                    <a:pt x="21531" y="16126"/>
                    <a:pt x="21507" y="15862"/>
                    <a:pt x="21507" y="15597"/>
                  </a:cubicBezTo>
                  <a:cubicBezTo>
                    <a:pt x="21507" y="15420"/>
                    <a:pt x="21484" y="15273"/>
                    <a:pt x="21484" y="15096"/>
                  </a:cubicBezTo>
                  <a:cubicBezTo>
                    <a:pt x="21507" y="15096"/>
                    <a:pt x="21531" y="15126"/>
                    <a:pt x="21531" y="15126"/>
                  </a:cubicBezTo>
                  <a:cubicBezTo>
                    <a:pt x="21531" y="15126"/>
                    <a:pt x="21531" y="15096"/>
                    <a:pt x="21531" y="15096"/>
                  </a:cubicBezTo>
                  <a:cubicBezTo>
                    <a:pt x="21531" y="15038"/>
                    <a:pt x="21531" y="14949"/>
                    <a:pt x="21531" y="14890"/>
                  </a:cubicBezTo>
                  <a:cubicBezTo>
                    <a:pt x="21531" y="14861"/>
                    <a:pt x="21531" y="14832"/>
                    <a:pt x="21531" y="14773"/>
                  </a:cubicBezTo>
                  <a:cubicBezTo>
                    <a:pt x="21531" y="14743"/>
                    <a:pt x="21531" y="14714"/>
                    <a:pt x="21531" y="14714"/>
                  </a:cubicBezTo>
                  <a:cubicBezTo>
                    <a:pt x="21531" y="14684"/>
                    <a:pt x="21507" y="14655"/>
                    <a:pt x="21507" y="14626"/>
                  </a:cubicBezTo>
                  <a:cubicBezTo>
                    <a:pt x="21577" y="14684"/>
                    <a:pt x="21577" y="14684"/>
                    <a:pt x="21577" y="14655"/>
                  </a:cubicBezTo>
                  <a:close/>
                  <a:moveTo>
                    <a:pt x="20349" y="20246"/>
                  </a:moveTo>
                  <a:cubicBezTo>
                    <a:pt x="20302" y="20217"/>
                    <a:pt x="20256" y="20187"/>
                    <a:pt x="20186" y="20129"/>
                  </a:cubicBezTo>
                  <a:cubicBezTo>
                    <a:pt x="20186" y="20129"/>
                    <a:pt x="20186" y="20099"/>
                    <a:pt x="20186" y="20099"/>
                  </a:cubicBezTo>
                  <a:cubicBezTo>
                    <a:pt x="20163" y="20040"/>
                    <a:pt x="20140" y="20011"/>
                    <a:pt x="20117" y="19981"/>
                  </a:cubicBezTo>
                  <a:cubicBezTo>
                    <a:pt x="20094" y="19952"/>
                    <a:pt x="20071" y="19952"/>
                    <a:pt x="20047" y="19923"/>
                  </a:cubicBezTo>
                  <a:cubicBezTo>
                    <a:pt x="20024" y="19923"/>
                    <a:pt x="20001" y="19893"/>
                    <a:pt x="19955" y="19893"/>
                  </a:cubicBezTo>
                  <a:cubicBezTo>
                    <a:pt x="19932" y="19893"/>
                    <a:pt x="19908" y="19893"/>
                    <a:pt x="19885" y="19864"/>
                  </a:cubicBezTo>
                  <a:cubicBezTo>
                    <a:pt x="19816" y="19834"/>
                    <a:pt x="19723" y="19805"/>
                    <a:pt x="19653" y="19746"/>
                  </a:cubicBezTo>
                  <a:cubicBezTo>
                    <a:pt x="19607" y="19717"/>
                    <a:pt x="19561" y="19687"/>
                    <a:pt x="19514" y="19658"/>
                  </a:cubicBezTo>
                  <a:cubicBezTo>
                    <a:pt x="19375" y="19569"/>
                    <a:pt x="19236" y="19481"/>
                    <a:pt x="19097" y="19393"/>
                  </a:cubicBezTo>
                  <a:cubicBezTo>
                    <a:pt x="19028" y="19363"/>
                    <a:pt x="18958" y="19305"/>
                    <a:pt x="18889" y="19275"/>
                  </a:cubicBezTo>
                  <a:cubicBezTo>
                    <a:pt x="18819" y="19216"/>
                    <a:pt x="18773" y="19187"/>
                    <a:pt x="18703" y="19128"/>
                  </a:cubicBezTo>
                  <a:cubicBezTo>
                    <a:pt x="18610" y="19040"/>
                    <a:pt x="18518" y="18981"/>
                    <a:pt x="18425" y="18893"/>
                  </a:cubicBezTo>
                  <a:cubicBezTo>
                    <a:pt x="18309" y="18775"/>
                    <a:pt x="18193" y="18687"/>
                    <a:pt x="18054" y="18598"/>
                  </a:cubicBezTo>
                  <a:cubicBezTo>
                    <a:pt x="17962" y="18510"/>
                    <a:pt x="17869" y="18451"/>
                    <a:pt x="17776" y="18392"/>
                  </a:cubicBezTo>
                  <a:cubicBezTo>
                    <a:pt x="17683" y="18304"/>
                    <a:pt x="17568" y="18245"/>
                    <a:pt x="17452" y="18186"/>
                  </a:cubicBezTo>
                  <a:cubicBezTo>
                    <a:pt x="17336" y="18098"/>
                    <a:pt x="17220" y="18039"/>
                    <a:pt x="17104" y="17980"/>
                  </a:cubicBezTo>
                  <a:cubicBezTo>
                    <a:pt x="16988" y="17922"/>
                    <a:pt x="16872" y="17863"/>
                    <a:pt x="16780" y="17804"/>
                  </a:cubicBezTo>
                  <a:cubicBezTo>
                    <a:pt x="16548" y="17686"/>
                    <a:pt x="16339" y="17568"/>
                    <a:pt x="16107" y="17421"/>
                  </a:cubicBezTo>
                  <a:cubicBezTo>
                    <a:pt x="15876" y="17304"/>
                    <a:pt x="15667" y="17156"/>
                    <a:pt x="15435" y="17009"/>
                  </a:cubicBezTo>
                  <a:cubicBezTo>
                    <a:pt x="15296" y="16921"/>
                    <a:pt x="15157" y="16803"/>
                    <a:pt x="15018" y="16715"/>
                  </a:cubicBezTo>
                  <a:cubicBezTo>
                    <a:pt x="14902" y="16627"/>
                    <a:pt x="14810" y="16568"/>
                    <a:pt x="14694" y="16480"/>
                  </a:cubicBezTo>
                  <a:cubicBezTo>
                    <a:pt x="14508" y="16362"/>
                    <a:pt x="14323" y="16215"/>
                    <a:pt x="14161" y="16097"/>
                  </a:cubicBezTo>
                  <a:cubicBezTo>
                    <a:pt x="14068" y="16038"/>
                    <a:pt x="13975" y="15950"/>
                    <a:pt x="13906" y="15891"/>
                  </a:cubicBezTo>
                  <a:cubicBezTo>
                    <a:pt x="13790" y="15803"/>
                    <a:pt x="13697" y="15714"/>
                    <a:pt x="13581" y="15626"/>
                  </a:cubicBezTo>
                  <a:cubicBezTo>
                    <a:pt x="13373" y="15479"/>
                    <a:pt x="13164" y="15332"/>
                    <a:pt x="12956" y="15214"/>
                  </a:cubicBezTo>
                  <a:cubicBezTo>
                    <a:pt x="12863" y="15155"/>
                    <a:pt x="12793" y="15096"/>
                    <a:pt x="12701" y="15038"/>
                  </a:cubicBezTo>
                  <a:cubicBezTo>
                    <a:pt x="12492" y="14890"/>
                    <a:pt x="12307" y="14743"/>
                    <a:pt x="12098" y="14596"/>
                  </a:cubicBezTo>
                  <a:cubicBezTo>
                    <a:pt x="11704" y="14331"/>
                    <a:pt x="11333" y="14037"/>
                    <a:pt x="10939" y="13743"/>
                  </a:cubicBezTo>
                  <a:cubicBezTo>
                    <a:pt x="10754" y="13596"/>
                    <a:pt x="10545" y="13478"/>
                    <a:pt x="10360" y="13331"/>
                  </a:cubicBezTo>
                  <a:cubicBezTo>
                    <a:pt x="10151" y="13184"/>
                    <a:pt x="9943" y="13037"/>
                    <a:pt x="9734" y="12919"/>
                  </a:cubicBezTo>
                  <a:cubicBezTo>
                    <a:pt x="9595" y="12831"/>
                    <a:pt x="9456" y="12742"/>
                    <a:pt x="9317" y="12654"/>
                  </a:cubicBezTo>
                  <a:cubicBezTo>
                    <a:pt x="9294" y="12625"/>
                    <a:pt x="9271" y="12625"/>
                    <a:pt x="9247" y="12595"/>
                  </a:cubicBezTo>
                  <a:cubicBezTo>
                    <a:pt x="9062" y="12448"/>
                    <a:pt x="8853" y="12271"/>
                    <a:pt x="8668" y="12124"/>
                  </a:cubicBezTo>
                  <a:cubicBezTo>
                    <a:pt x="8575" y="12036"/>
                    <a:pt x="8483" y="11948"/>
                    <a:pt x="8390" y="11889"/>
                  </a:cubicBezTo>
                  <a:cubicBezTo>
                    <a:pt x="8344" y="11830"/>
                    <a:pt x="8274" y="11801"/>
                    <a:pt x="8228" y="11742"/>
                  </a:cubicBezTo>
                  <a:cubicBezTo>
                    <a:pt x="8181" y="11683"/>
                    <a:pt x="8112" y="11653"/>
                    <a:pt x="8065" y="11595"/>
                  </a:cubicBezTo>
                  <a:cubicBezTo>
                    <a:pt x="7857" y="11418"/>
                    <a:pt x="7625" y="11271"/>
                    <a:pt x="7416" y="11124"/>
                  </a:cubicBezTo>
                  <a:cubicBezTo>
                    <a:pt x="7208" y="10977"/>
                    <a:pt x="6999" y="10859"/>
                    <a:pt x="6791" y="10712"/>
                  </a:cubicBezTo>
                  <a:cubicBezTo>
                    <a:pt x="6698" y="10653"/>
                    <a:pt x="6582" y="10594"/>
                    <a:pt x="6489" y="10506"/>
                  </a:cubicBezTo>
                  <a:cubicBezTo>
                    <a:pt x="6397" y="10417"/>
                    <a:pt x="6281" y="10359"/>
                    <a:pt x="6188" y="10270"/>
                  </a:cubicBezTo>
                  <a:cubicBezTo>
                    <a:pt x="5980" y="10094"/>
                    <a:pt x="5771" y="9947"/>
                    <a:pt x="5562" y="9770"/>
                  </a:cubicBezTo>
                  <a:cubicBezTo>
                    <a:pt x="5423" y="9652"/>
                    <a:pt x="5284" y="9564"/>
                    <a:pt x="5145" y="9446"/>
                  </a:cubicBezTo>
                  <a:cubicBezTo>
                    <a:pt x="5053" y="9358"/>
                    <a:pt x="4983" y="9299"/>
                    <a:pt x="4890" y="9240"/>
                  </a:cubicBezTo>
                  <a:cubicBezTo>
                    <a:pt x="4798" y="9152"/>
                    <a:pt x="4705" y="9093"/>
                    <a:pt x="4612" y="9005"/>
                  </a:cubicBezTo>
                  <a:cubicBezTo>
                    <a:pt x="4519" y="8917"/>
                    <a:pt x="4427" y="8858"/>
                    <a:pt x="4311" y="8769"/>
                  </a:cubicBezTo>
                  <a:cubicBezTo>
                    <a:pt x="4195" y="8681"/>
                    <a:pt x="4079" y="8593"/>
                    <a:pt x="3963" y="8505"/>
                  </a:cubicBezTo>
                  <a:cubicBezTo>
                    <a:pt x="3847" y="8416"/>
                    <a:pt x="3732" y="8328"/>
                    <a:pt x="3616" y="8240"/>
                  </a:cubicBezTo>
                  <a:cubicBezTo>
                    <a:pt x="3500" y="8152"/>
                    <a:pt x="3384" y="8063"/>
                    <a:pt x="3268" y="7975"/>
                  </a:cubicBezTo>
                  <a:cubicBezTo>
                    <a:pt x="3152" y="7887"/>
                    <a:pt x="3036" y="7798"/>
                    <a:pt x="2920" y="7710"/>
                  </a:cubicBezTo>
                  <a:cubicBezTo>
                    <a:pt x="2828" y="7651"/>
                    <a:pt x="2735" y="7563"/>
                    <a:pt x="2642" y="7475"/>
                  </a:cubicBezTo>
                  <a:cubicBezTo>
                    <a:pt x="2503" y="7357"/>
                    <a:pt x="2364" y="7239"/>
                    <a:pt x="2248" y="7151"/>
                  </a:cubicBezTo>
                  <a:cubicBezTo>
                    <a:pt x="2179" y="7092"/>
                    <a:pt x="2109" y="7033"/>
                    <a:pt x="2040" y="6974"/>
                  </a:cubicBezTo>
                  <a:cubicBezTo>
                    <a:pt x="1993" y="6945"/>
                    <a:pt x="1947" y="6916"/>
                    <a:pt x="1901" y="6886"/>
                  </a:cubicBezTo>
                  <a:cubicBezTo>
                    <a:pt x="1877" y="6857"/>
                    <a:pt x="1831" y="6827"/>
                    <a:pt x="1808" y="6798"/>
                  </a:cubicBezTo>
                  <a:cubicBezTo>
                    <a:pt x="1738" y="6739"/>
                    <a:pt x="1669" y="6710"/>
                    <a:pt x="1599" y="6651"/>
                  </a:cubicBezTo>
                  <a:cubicBezTo>
                    <a:pt x="1530" y="6621"/>
                    <a:pt x="1460" y="6562"/>
                    <a:pt x="1368" y="6533"/>
                  </a:cubicBezTo>
                  <a:cubicBezTo>
                    <a:pt x="1321" y="6504"/>
                    <a:pt x="1298" y="6504"/>
                    <a:pt x="1252" y="6474"/>
                  </a:cubicBezTo>
                  <a:cubicBezTo>
                    <a:pt x="1205" y="6445"/>
                    <a:pt x="1159" y="6386"/>
                    <a:pt x="1089" y="6356"/>
                  </a:cubicBezTo>
                  <a:cubicBezTo>
                    <a:pt x="974" y="6268"/>
                    <a:pt x="881" y="6209"/>
                    <a:pt x="765" y="6150"/>
                  </a:cubicBezTo>
                  <a:cubicBezTo>
                    <a:pt x="742" y="6150"/>
                    <a:pt x="719" y="6121"/>
                    <a:pt x="695" y="6121"/>
                  </a:cubicBezTo>
                  <a:cubicBezTo>
                    <a:pt x="672" y="6092"/>
                    <a:pt x="626" y="6092"/>
                    <a:pt x="603" y="6092"/>
                  </a:cubicBezTo>
                  <a:cubicBezTo>
                    <a:pt x="580" y="6092"/>
                    <a:pt x="556" y="6062"/>
                    <a:pt x="533" y="6062"/>
                  </a:cubicBezTo>
                  <a:cubicBezTo>
                    <a:pt x="533" y="6062"/>
                    <a:pt x="533" y="6062"/>
                    <a:pt x="533" y="6062"/>
                  </a:cubicBezTo>
                  <a:cubicBezTo>
                    <a:pt x="533" y="6033"/>
                    <a:pt x="556" y="6033"/>
                    <a:pt x="556" y="6003"/>
                  </a:cubicBezTo>
                  <a:cubicBezTo>
                    <a:pt x="580" y="5974"/>
                    <a:pt x="603" y="5944"/>
                    <a:pt x="626" y="5915"/>
                  </a:cubicBezTo>
                  <a:cubicBezTo>
                    <a:pt x="649" y="5886"/>
                    <a:pt x="672" y="5856"/>
                    <a:pt x="719" y="5827"/>
                  </a:cubicBezTo>
                  <a:cubicBezTo>
                    <a:pt x="742" y="5797"/>
                    <a:pt x="765" y="5768"/>
                    <a:pt x="811" y="5709"/>
                  </a:cubicBezTo>
                  <a:cubicBezTo>
                    <a:pt x="835" y="5680"/>
                    <a:pt x="858" y="5650"/>
                    <a:pt x="881" y="5591"/>
                  </a:cubicBezTo>
                  <a:cubicBezTo>
                    <a:pt x="927" y="5503"/>
                    <a:pt x="974" y="5415"/>
                    <a:pt x="1020" y="5326"/>
                  </a:cubicBezTo>
                  <a:cubicBezTo>
                    <a:pt x="1066" y="5238"/>
                    <a:pt x="1113" y="5120"/>
                    <a:pt x="1159" y="5032"/>
                  </a:cubicBezTo>
                  <a:cubicBezTo>
                    <a:pt x="1229" y="4856"/>
                    <a:pt x="1321" y="4708"/>
                    <a:pt x="1391" y="4532"/>
                  </a:cubicBezTo>
                  <a:cubicBezTo>
                    <a:pt x="1483" y="4355"/>
                    <a:pt x="1553" y="4179"/>
                    <a:pt x="1646" y="3973"/>
                  </a:cubicBezTo>
                  <a:cubicBezTo>
                    <a:pt x="1669" y="3914"/>
                    <a:pt x="1692" y="3884"/>
                    <a:pt x="1738" y="3826"/>
                  </a:cubicBezTo>
                  <a:cubicBezTo>
                    <a:pt x="1762" y="3767"/>
                    <a:pt x="1808" y="3708"/>
                    <a:pt x="1831" y="3678"/>
                  </a:cubicBezTo>
                  <a:cubicBezTo>
                    <a:pt x="2016" y="3384"/>
                    <a:pt x="2202" y="3090"/>
                    <a:pt x="2364" y="2796"/>
                  </a:cubicBezTo>
                  <a:cubicBezTo>
                    <a:pt x="2387" y="2737"/>
                    <a:pt x="2434" y="2678"/>
                    <a:pt x="2457" y="2619"/>
                  </a:cubicBezTo>
                  <a:cubicBezTo>
                    <a:pt x="2480" y="2590"/>
                    <a:pt x="2480" y="2560"/>
                    <a:pt x="2503" y="2560"/>
                  </a:cubicBezTo>
                  <a:cubicBezTo>
                    <a:pt x="2596" y="2413"/>
                    <a:pt x="2689" y="2266"/>
                    <a:pt x="2781" y="2089"/>
                  </a:cubicBezTo>
                  <a:cubicBezTo>
                    <a:pt x="2828" y="2001"/>
                    <a:pt x="2897" y="1883"/>
                    <a:pt x="2944" y="1795"/>
                  </a:cubicBezTo>
                  <a:cubicBezTo>
                    <a:pt x="2967" y="1766"/>
                    <a:pt x="2990" y="1707"/>
                    <a:pt x="3013" y="1677"/>
                  </a:cubicBezTo>
                  <a:cubicBezTo>
                    <a:pt x="3106" y="1530"/>
                    <a:pt x="3175" y="1383"/>
                    <a:pt x="3268" y="1236"/>
                  </a:cubicBezTo>
                  <a:cubicBezTo>
                    <a:pt x="3314" y="1148"/>
                    <a:pt x="3384" y="1059"/>
                    <a:pt x="3430" y="942"/>
                  </a:cubicBezTo>
                  <a:cubicBezTo>
                    <a:pt x="3453" y="971"/>
                    <a:pt x="3453" y="971"/>
                    <a:pt x="3477" y="1001"/>
                  </a:cubicBezTo>
                  <a:cubicBezTo>
                    <a:pt x="3500" y="1030"/>
                    <a:pt x="3523" y="1030"/>
                    <a:pt x="3546" y="1059"/>
                  </a:cubicBezTo>
                  <a:cubicBezTo>
                    <a:pt x="3546" y="1059"/>
                    <a:pt x="3569" y="1059"/>
                    <a:pt x="3569" y="1089"/>
                  </a:cubicBezTo>
                  <a:cubicBezTo>
                    <a:pt x="3592" y="1118"/>
                    <a:pt x="3639" y="1148"/>
                    <a:pt x="3662" y="1148"/>
                  </a:cubicBezTo>
                  <a:cubicBezTo>
                    <a:pt x="3685" y="1177"/>
                    <a:pt x="3708" y="1177"/>
                    <a:pt x="3755" y="1207"/>
                  </a:cubicBezTo>
                  <a:cubicBezTo>
                    <a:pt x="3801" y="1236"/>
                    <a:pt x="3847" y="1295"/>
                    <a:pt x="3871" y="1324"/>
                  </a:cubicBezTo>
                  <a:cubicBezTo>
                    <a:pt x="3963" y="1413"/>
                    <a:pt x="4033" y="1501"/>
                    <a:pt x="4125" y="1560"/>
                  </a:cubicBezTo>
                  <a:cubicBezTo>
                    <a:pt x="4218" y="1648"/>
                    <a:pt x="4288" y="1707"/>
                    <a:pt x="4380" y="1795"/>
                  </a:cubicBezTo>
                  <a:cubicBezTo>
                    <a:pt x="4566" y="1972"/>
                    <a:pt x="4751" y="2119"/>
                    <a:pt x="4960" y="2266"/>
                  </a:cubicBezTo>
                  <a:cubicBezTo>
                    <a:pt x="5099" y="2354"/>
                    <a:pt x="5238" y="2443"/>
                    <a:pt x="5377" y="2560"/>
                  </a:cubicBezTo>
                  <a:cubicBezTo>
                    <a:pt x="5516" y="2649"/>
                    <a:pt x="5632" y="2766"/>
                    <a:pt x="5748" y="2855"/>
                  </a:cubicBezTo>
                  <a:cubicBezTo>
                    <a:pt x="5933" y="3002"/>
                    <a:pt x="6095" y="3149"/>
                    <a:pt x="6258" y="3296"/>
                  </a:cubicBezTo>
                  <a:cubicBezTo>
                    <a:pt x="6420" y="3443"/>
                    <a:pt x="6582" y="3620"/>
                    <a:pt x="6744" y="3767"/>
                  </a:cubicBezTo>
                  <a:cubicBezTo>
                    <a:pt x="6930" y="3943"/>
                    <a:pt x="7138" y="4090"/>
                    <a:pt x="7324" y="4238"/>
                  </a:cubicBezTo>
                  <a:cubicBezTo>
                    <a:pt x="7416" y="4296"/>
                    <a:pt x="7509" y="4385"/>
                    <a:pt x="7602" y="4444"/>
                  </a:cubicBezTo>
                  <a:cubicBezTo>
                    <a:pt x="7695" y="4502"/>
                    <a:pt x="7764" y="4561"/>
                    <a:pt x="7857" y="4650"/>
                  </a:cubicBezTo>
                  <a:cubicBezTo>
                    <a:pt x="7950" y="4708"/>
                    <a:pt x="8019" y="4767"/>
                    <a:pt x="8112" y="4826"/>
                  </a:cubicBezTo>
                  <a:cubicBezTo>
                    <a:pt x="8135" y="4826"/>
                    <a:pt x="8158" y="4856"/>
                    <a:pt x="8158" y="4856"/>
                  </a:cubicBezTo>
                  <a:cubicBezTo>
                    <a:pt x="8158" y="4856"/>
                    <a:pt x="8158" y="4856"/>
                    <a:pt x="8181" y="4856"/>
                  </a:cubicBezTo>
                  <a:cubicBezTo>
                    <a:pt x="8344" y="5003"/>
                    <a:pt x="8506" y="5179"/>
                    <a:pt x="8668" y="5356"/>
                  </a:cubicBezTo>
                  <a:cubicBezTo>
                    <a:pt x="8853" y="5532"/>
                    <a:pt x="9016" y="5709"/>
                    <a:pt x="9201" y="5886"/>
                  </a:cubicBezTo>
                  <a:cubicBezTo>
                    <a:pt x="9363" y="6062"/>
                    <a:pt x="9549" y="6209"/>
                    <a:pt x="9734" y="6356"/>
                  </a:cubicBezTo>
                  <a:cubicBezTo>
                    <a:pt x="9827" y="6445"/>
                    <a:pt x="9919" y="6504"/>
                    <a:pt x="10012" y="6592"/>
                  </a:cubicBezTo>
                  <a:cubicBezTo>
                    <a:pt x="10105" y="6680"/>
                    <a:pt x="10198" y="6739"/>
                    <a:pt x="10290" y="6827"/>
                  </a:cubicBezTo>
                  <a:cubicBezTo>
                    <a:pt x="10383" y="6916"/>
                    <a:pt x="10476" y="7004"/>
                    <a:pt x="10568" y="7063"/>
                  </a:cubicBezTo>
                  <a:cubicBezTo>
                    <a:pt x="10661" y="7151"/>
                    <a:pt x="10754" y="7210"/>
                    <a:pt x="10823" y="7298"/>
                  </a:cubicBezTo>
                  <a:cubicBezTo>
                    <a:pt x="11009" y="7445"/>
                    <a:pt x="11171" y="7622"/>
                    <a:pt x="11356" y="7769"/>
                  </a:cubicBezTo>
                  <a:cubicBezTo>
                    <a:pt x="11681" y="8034"/>
                    <a:pt x="12028" y="8269"/>
                    <a:pt x="12353" y="8505"/>
                  </a:cubicBezTo>
                  <a:cubicBezTo>
                    <a:pt x="12515" y="8622"/>
                    <a:pt x="12677" y="8740"/>
                    <a:pt x="12840" y="8858"/>
                  </a:cubicBezTo>
                  <a:cubicBezTo>
                    <a:pt x="13002" y="8976"/>
                    <a:pt x="13141" y="9064"/>
                    <a:pt x="13303" y="9181"/>
                  </a:cubicBezTo>
                  <a:cubicBezTo>
                    <a:pt x="13489" y="9329"/>
                    <a:pt x="13674" y="9505"/>
                    <a:pt x="13883" y="9652"/>
                  </a:cubicBezTo>
                  <a:cubicBezTo>
                    <a:pt x="13975" y="9711"/>
                    <a:pt x="14045" y="9770"/>
                    <a:pt x="14138" y="9858"/>
                  </a:cubicBezTo>
                  <a:cubicBezTo>
                    <a:pt x="14230" y="9947"/>
                    <a:pt x="14346" y="10005"/>
                    <a:pt x="14439" y="10094"/>
                  </a:cubicBezTo>
                  <a:cubicBezTo>
                    <a:pt x="14624" y="10241"/>
                    <a:pt x="14786" y="10359"/>
                    <a:pt x="14972" y="10476"/>
                  </a:cubicBezTo>
                  <a:cubicBezTo>
                    <a:pt x="15157" y="10594"/>
                    <a:pt x="15366" y="10741"/>
                    <a:pt x="15551" y="10859"/>
                  </a:cubicBezTo>
                  <a:cubicBezTo>
                    <a:pt x="15760" y="11006"/>
                    <a:pt x="15968" y="11183"/>
                    <a:pt x="16177" y="11330"/>
                  </a:cubicBezTo>
                  <a:cubicBezTo>
                    <a:pt x="16339" y="11447"/>
                    <a:pt x="16501" y="11595"/>
                    <a:pt x="16664" y="11712"/>
                  </a:cubicBezTo>
                  <a:cubicBezTo>
                    <a:pt x="16849" y="11859"/>
                    <a:pt x="17058" y="12036"/>
                    <a:pt x="17243" y="12183"/>
                  </a:cubicBezTo>
                  <a:cubicBezTo>
                    <a:pt x="17428" y="12301"/>
                    <a:pt x="17614" y="12448"/>
                    <a:pt x="17776" y="12566"/>
                  </a:cubicBezTo>
                  <a:cubicBezTo>
                    <a:pt x="17962" y="12683"/>
                    <a:pt x="18147" y="12801"/>
                    <a:pt x="18332" y="12948"/>
                  </a:cubicBezTo>
                  <a:cubicBezTo>
                    <a:pt x="18518" y="13095"/>
                    <a:pt x="18726" y="13213"/>
                    <a:pt x="18912" y="13390"/>
                  </a:cubicBezTo>
                  <a:cubicBezTo>
                    <a:pt x="19074" y="13537"/>
                    <a:pt x="19259" y="13684"/>
                    <a:pt x="19422" y="13802"/>
                  </a:cubicBezTo>
                  <a:cubicBezTo>
                    <a:pt x="19514" y="13861"/>
                    <a:pt x="19607" y="13949"/>
                    <a:pt x="19700" y="14008"/>
                  </a:cubicBezTo>
                  <a:cubicBezTo>
                    <a:pt x="19792" y="14067"/>
                    <a:pt x="19885" y="14125"/>
                    <a:pt x="19978" y="14214"/>
                  </a:cubicBezTo>
                  <a:cubicBezTo>
                    <a:pt x="20163" y="14331"/>
                    <a:pt x="20325" y="14479"/>
                    <a:pt x="20511" y="14596"/>
                  </a:cubicBezTo>
                  <a:cubicBezTo>
                    <a:pt x="20604" y="14655"/>
                    <a:pt x="20719" y="14714"/>
                    <a:pt x="20812" y="14773"/>
                  </a:cubicBezTo>
                  <a:cubicBezTo>
                    <a:pt x="20812" y="15008"/>
                    <a:pt x="20789" y="15244"/>
                    <a:pt x="20789" y="15450"/>
                  </a:cubicBezTo>
                  <a:cubicBezTo>
                    <a:pt x="20789" y="15626"/>
                    <a:pt x="20789" y="15803"/>
                    <a:pt x="20789" y="15979"/>
                  </a:cubicBezTo>
                  <a:cubicBezTo>
                    <a:pt x="20789" y="16185"/>
                    <a:pt x="20812" y="16391"/>
                    <a:pt x="20835" y="16568"/>
                  </a:cubicBezTo>
                  <a:cubicBezTo>
                    <a:pt x="20859" y="16744"/>
                    <a:pt x="20882" y="16921"/>
                    <a:pt x="20882" y="17098"/>
                  </a:cubicBezTo>
                  <a:cubicBezTo>
                    <a:pt x="20905" y="17304"/>
                    <a:pt x="20928" y="17480"/>
                    <a:pt x="20951" y="17686"/>
                  </a:cubicBezTo>
                  <a:cubicBezTo>
                    <a:pt x="20951" y="17774"/>
                    <a:pt x="20974" y="17863"/>
                    <a:pt x="20974" y="17951"/>
                  </a:cubicBezTo>
                  <a:cubicBezTo>
                    <a:pt x="20951" y="18186"/>
                    <a:pt x="20951" y="18392"/>
                    <a:pt x="20928" y="18628"/>
                  </a:cubicBezTo>
                  <a:cubicBezTo>
                    <a:pt x="20905" y="18863"/>
                    <a:pt x="20905" y="19128"/>
                    <a:pt x="20905" y="19364"/>
                  </a:cubicBezTo>
                  <a:cubicBezTo>
                    <a:pt x="20905" y="19481"/>
                    <a:pt x="20905" y="19628"/>
                    <a:pt x="20905" y="19746"/>
                  </a:cubicBezTo>
                  <a:cubicBezTo>
                    <a:pt x="20905" y="19864"/>
                    <a:pt x="20905" y="19952"/>
                    <a:pt x="20905" y="20070"/>
                  </a:cubicBezTo>
                  <a:cubicBezTo>
                    <a:pt x="20905" y="20217"/>
                    <a:pt x="20882" y="20335"/>
                    <a:pt x="20859" y="20482"/>
                  </a:cubicBezTo>
                  <a:cubicBezTo>
                    <a:pt x="20859" y="20511"/>
                    <a:pt x="20835" y="20570"/>
                    <a:pt x="20835" y="20599"/>
                  </a:cubicBezTo>
                  <a:cubicBezTo>
                    <a:pt x="20696" y="20482"/>
                    <a:pt x="20534" y="20364"/>
                    <a:pt x="20349" y="2024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5" name="Graphic 34" descr="Lightbulb">
            <a:extLst>
              <a:ext uri="{FF2B5EF4-FFF2-40B4-BE49-F238E27FC236}">
                <a16:creationId xmlns:a16="http://schemas.microsoft.com/office/drawing/2014/main" id="{3881D56C-2019-4D4C-916C-60B846C10D1D}"/>
              </a:ext>
            </a:extLst>
          </p:cNvPr>
          <p:cNvGrpSpPr/>
          <p:nvPr/>
        </p:nvGrpSpPr>
        <p:grpSpPr>
          <a:xfrm>
            <a:off x="713902" y="2122535"/>
            <a:ext cx="400265" cy="400265"/>
            <a:chOff x="713902" y="2122535"/>
            <a:chExt cx="400265" cy="400265"/>
          </a:xfrm>
          <a:solidFill>
            <a:schemeClr val="accent5"/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F2DC918-9FB3-4258-BDF3-69CF13C80979}"/>
                </a:ext>
              </a:extLst>
            </p:cNvPr>
            <p:cNvSpPr/>
            <p:nvPr/>
          </p:nvSpPr>
          <p:spPr>
            <a:xfrm>
              <a:off x="859831" y="2389378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E5CDF1B-6CC2-4400-8F0B-5DEAC721089D}"/>
                </a:ext>
              </a:extLst>
            </p:cNvPr>
            <p:cNvSpPr/>
            <p:nvPr/>
          </p:nvSpPr>
          <p:spPr>
            <a:xfrm>
              <a:off x="859831" y="2431072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9F23252-B28F-434B-B5A8-277F16BE716B}"/>
                </a:ext>
              </a:extLst>
            </p:cNvPr>
            <p:cNvSpPr/>
            <p:nvPr/>
          </p:nvSpPr>
          <p:spPr>
            <a:xfrm>
              <a:off x="886933" y="2472766"/>
              <a:ext cx="54202" cy="25016"/>
            </a:xfrm>
            <a:custGeom>
              <a:avLst/>
              <a:gdLst>
                <a:gd name="connsiteX0" fmla="*/ 0 w 54202"/>
                <a:gd name="connsiteY0" fmla="*/ 0 h 25016"/>
                <a:gd name="connsiteX1" fmla="*/ 27101 w 54202"/>
                <a:gd name="connsiteY1" fmla="*/ 25017 h 25016"/>
                <a:gd name="connsiteX2" fmla="*/ 54203 w 54202"/>
                <a:gd name="connsiteY2" fmla="*/ 0 h 25016"/>
                <a:gd name="connsiteX3" fmla="*/ 0 w 54202"/>
                <a:gd name="connsiteY3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02" h="25016">
                  <a:moveTo>
                    <a:pt x="0" y="0"/>
                  </a:moveTo>
                  <a:cubicBezTo>
                    <a:pt x="1251" y="14176"/>
                    <a:pt x="12925" y="25017"/>
                    <a:pt x="27101" y="25017"/>
                  </a:cubicBezTo>
                  <a:cubicBezTo>
                    <a:pt x="41277" y="25017"/>
                    <a:pt x="52952" y="14176"/>
                    <a:pt x="54203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C5886BE-1147-4E6C-BF1D-25659D739A97}"/>
                </a:ext>
              </a:extLst>
            </p:cNvPr>
            <p:cNvSpPr/>
            <p:nvPr/>
          </p:nvSpPr>
          <p:spPr>
            <a:xfrm>
              <a:off x="805629" y="2147551"/>
              <a:ext cx="216810" cy="225149"/>
            </a:xfrm>
            <a:custGeom>
              <a:avLst/>
              <a:gdLst>
                <a:gd name="connsiteX0" fmla="*/ 108405 w 216810"/>
                <a:gd name="connsiteY0" fmla="*/ 0 h 225149"/>
                <a:gd name="connsiteX1" fmla="*/ 108405 w 216810"/>
                <a:gd name="connsiteY1" fmla="*/ 0 h 225149"/>
                <a:gd name="connsiteX2" fmla="*/ 108405 w 216810"/>
                <a:gd name="connsiteY2" fmla="*/ 0 h 225149"/>
                <a:gd name="connsiteX3" fmla="*/ 0 w 216810"/>
                <a:gd name="connsiteY3" fmla="*/ 107154 h 225149"/>
                <a:gd name="connsiteX4" fmla="*/ 0 w 216810"/>
                <a:gd name="connsiteY4" fmla="*/ 110907 h 225149"/>
                <a:gd name="connsiteX5" fmla="*/ 7505 w 216810"/>
                <a:gd name="connsiteY5" fmla="*/ 148432 h 225149"/>
                <a:gd name="connsiteX6" fmla="*/ 26267 w 216810"/>
                <a:gd name="connsiteY6" fmla="*/ 179285 h 225149"/>
                <a:gd name="connsiteX7" fmla="*/ 51701 w 216810"/>
                <a:gd name="connsiteY7" fmla="*/ 220563 h 225149"/>
                <a:gd name="connsiteX8" fmla="*/ 59206 w 216810"/>
                <a:gd name="connsiteY8" fmla="*/ 225149 h 225149"/>
                <a:gd name="connsiteX9" fmla="*/ 157604 w 216810"/>
                <a:gd name="connsiteY9" fmla="*/ 225149 h 225149"/>
                <a:gd name="connsiteX10" fmla="*/ 165109 w 216810"/>
                <a:gd name="connsiteY10" fmla="*/ 220563 h 225149"/>
                <a:gd name="connsiteX11" fmla="*/ 190543 w 216810"/>
                <a:gd name="connsiteY11" fmla="*/ 179285 h 225149"/>
                <a:gd name="connsiteX12" fmla="*/ 209305 w 216810"/>
                <a:gd name="connsiteY12" fmla="*/ 148432 h 225149"/>
                <a:gd name="connsiteX13" fmla="*/ 216810 w 216810"/>
                <a:gd name="connsiteY13" fmla="*/ 110907 h 225149"/>
                <a:gd name="connsiteX14" fmla="*/ 216810 w 216810"/>
                <a:gd name="connsiteY14" fmla="*/ 107154 h 225149"/>
                <a:gd name="connsiteX15" fmla="*/ 108405 w 216810"/>
                <a:gd name="connsiteY15" fmla="*/ 0 h 225149"/>
                <a:gd name="connsiteX16" fmla="*/ 191794 w 216810"/>
                <a:gd name="connsiteY16" fmla="*/ 110490 h 225149"/>
                <a:gd name="connsiteX17" fmla="*/ 185956 w 216810"/>
                <a:gd name="connsiteY17" fmla="*/ 139676 h 225149"/>
                <a:gd name="connsiteX18" fmla="*/ 171780 w 216810"/>
                <a:gd name="connsiteY18" fmla="*/ 162608 h 225149"/>
                <a:gd name="connsiteX19" fmla="*/ 147598 w 216810"/>
                <a:gd name="connsiteY19" fmla="*/ 200133 h 225149"/>
                <a:gd name="connsiteX20" fmla="*/ 108405 w 216810"/>
                <a:gd name="connsiteY20" fmla="*/ 200133 h 225149"/>
                <a:gd name="connsiteX21" fmla="*/ 69629 w 216810"/>
                <a:gd name="connsiteY21" fmla="*/ 200133 h 225149"/>
                <a:gd name="connsiteX22" fmla="*/ 45447 w 216810"/>
                <a:gd name="connsiteY22" fmla="*/ 162608 h 225149"/>
                <a:gd name="connsiteX23" fmla="*/ 31271 w 216810"/>
                <a:gd name="connsiteY23" fmla="*/ 139676 h 225149"/>
                <a:gd name="connsiteX24" fmla="*/ 25434 w 216810"/>
                <a:gd name="connsiteY24" fmla="*/ 110490 h 225149"/>
                <a:gd name="connsiteX25" fmla="*/ 25434 w 216810"/>
                <a:gd name="connsiteY25" fmla="*/ 107154 h 225149"/>
                <a:gd name="connsiteX26" fmla="*/ 108822 w 216810"/>
                <a:gd name="connsiteY26" fmla="*/ 24600 h 225149"/>
                <a:gd name="connsiteX27" fmla="*/ 108822 w 216810"/>
                <a:gd name="connsiteY27" fmla="*/ 24600 h 225149"/>
                <a:gd name="connsiteX28" fmla="*/ 108822 w 216810"/>
                <a:gd name="connsiteY28" fmla="*/ 24600 h 225149"/>
                <a:gd name="connsiteX29" fmla="*/ 108822 w 216810"/>
                <a:gd name="connsiteY29" fmla="*/ 24600 h 225149"/>
                <a:gd name="connsiteX30" fmla="*/ 108822 w 216810"/>
                <a:gd name="connsiteY30" fmla="*/ 24600 h 225149"/>
                <a:gd name="connsiteX31" fmla="*/ 108822 w 216810"/>
                <a:gd name="connsiteY31" fmla="*/ 24600 h 225149"/>
                <a:gd name="connsiteX32" fmla="*/ 108822 w 216810"/>
                <a:gd name="connsiteY32" fmla="*/ 24600 h 225149"/>
                <a:gd name="connsiteX33" fmla="*/ 192211 w 216810"/>
                <a:gd name="connsiteY33" fmla="*/ 107154 h 225149"/>
                <a:gd name="connsiteX34" fmla="*/ 192211 w 216810"/>
                <a:gd name="connsiteY34" fmla="*/ 110490 h 22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810" h="225149">
                  <a:moveTo>
                    <a:pt x="108405" y="0"/>
                  </a:moveTo>
                  <a:cubicBezTo>
                    <a:pt x="108405" y="0"/>
                    <a:pt x="108405" y="0"/>
                    <a:pt x="108405" y="0"/>
                  </a:cubicBezTo>
                  <a:cubicBezTo>
                    <a:pt x="108405" y="0"/>
                    <a:pt x="108405" y="0"/>
                    <a:pt x="108405" y="0"/>
                  </a:cubicBezTo>
                  <a:cubicBezTo>
                    <a:pt x="49199" y="417"/>
                    <a:pt x="1251" y="47948"/>
                    <a:pt x="0" y="107154"/>
                  </a:cubicBezTo>
                  <a:lnTo>
                    <a:pt x="0" y="110907"/>
                  </a:lnTo>
                  <a:cubicBezTo>
                    <a:pt x="417" y="123832"/>
                    <a:pt x="2919" y="136340"/>
                    <a:pt x="7505" y="148432"/>
                  </a:cubicBezTo>
                  <a:cubicBezTo>
                    <a:pt x="12091" y="159689"/>
                    <a:pt x="18345" y="170113"/>
                    <a:pt x="26267" y="179285"/>
                  </a:cubicBezTo>
                  <a:cubicBezTo>
                    <a:pt x="36274" y="190126"/>
                    <a:pt x="47115" y="211390"/>
                    <a:pt x="51701" y="220563"/>
                  </a:cubicBezTo>
                  <a:cubicBezTo>
                    <a:pt x="52952" y="223481"/>
                    <a:pt x="55870" y="225149"/>
                    <a:pt x="59206" y="225149"/>
                  </a:cubicBezTo>
                  <a:lnTo>
                    <a:pt x="157604" y="225149"/>
                  </a:lnTo>
                  <a:cubicBezTo>
                    <a:pt x="160940" y="225149"/>
                    <a:pt x="163858" y="223481"/>
                    <a:pt x="165109" y="220563"/>
                  </a:cubicBezTo>
                  <a:cubicBezTo>
                    <a:pt x="169696" y="211390"/>
                    <a:pt x="180536" y="190126"/>
                    <a:pt x="190543" y="179285"/>
                  </a:cubicBezTo>
                  <a:cubicBezTo>
                    <a:pt x="198465" y="170113"/>
                    <a:pt x="205136" y="159689"/>
                    <a:pt x="209305" y="148432"/>
                  </a:cubicBezTo>
                  <a:cubicBezTo>
                    <a:pt x="213892" y="136340"/>
                    <a:pt x="216393" y="123832"/>
                    <a:pt x="216810" y="110907"/>
                  </a:cubicBezTo>
                  <a:lnTo>
                    <a:pt x="216810" y="107154"/>
                  </a:lnTo>
                  <a:cubicBezTo>
                    <a:pt x="215559" y="47948"/>
                    <a:pt x="167611" y="417"/>
                    <a:pt x="108405" y="0"/>
                  </a:cubicBezTo>
                  <a:close/>
                  <a:moveTo>
                    <a:pt x="191794" y="110490"/>
                  </a:moveTo>
                  <a:cubicBezTo>
                    <a:pt x="191377" y="120496"/>
                    <a:pt x="189292" y="130503"/>
                    <a:pt x="185956" y="139676"/>
                  </a:cubicBezTo>
                  <a:cubicBezTo>
                    <a:pt x="182621" y="148015"/>
                    <a:pt x="178035" y="155937"/>
                    <a:pt x="171780" y="162608"/>
                  </a:cubicBezTo>
                  <a:cubicBezTo>
                    <a:pt x="162191" y="174282"/>
                    <a:pt x="153852" y="186790"/>
                    <a:pt x="147598" y="200133"/>
                  </a:cubicBezTo>
                  <a:lnTo>
                    <a:pt x="108405" y="200133"/>
                  </a:lnTo>
                  <a:lnTo>
                    <a:pt x="69629" y="200133"/>
                  </a:lnTo>
                  <a:cubicBezTo>
                    <a:pt x="62958" y="186790"/>
                    <a:pt x="54619" y="174282"/>
                    <a:pt x="45447" y="162608"/>
                  </a:cubicBezTo>
                  <a:cubicBezTo>
                    <a:pt x="39610" y="155937"/>
                    <a:pt x="34606" y="148015"/>
                    <a:pt x="31271" y="139676"/>
                  </a:cubicBezTo>
                  <a:cubicBezTo>
                    <a:pt x="27518" y="130503"/>
                    <a:pt x="25850" y="120496"/>
                    <a:pt x="25434" y="110490"/>
                  </a:cubicBezTo>
                  <a:lnTo>
                    <a:pt x="25434" y="107154"/>
                  </a:lnTo>
                  <a:cubicBezTo>
                    <a:pt x="26267" y="61708"/>
                    <a:pt x="63375" y="25017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08822" y="24600"/>
                    <a:pt x="108822" y="24600"/>
                    <a:pt x="108822" y="24600"/>
                  </a:cubicBezTo>
                  <a:cubicBezTo>
                    <a:pt x="108822" y="24600"/>
                    <a:pt x="108822" y="24600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54269" y="25017"/>
                    <a:pt x="191377" y="61291"/>
                    <a:pt x="192211" y="107154"/>
                  </a:cubicBezTo>
                  <a:lnTo>
                    <a:pt x="192211" y="110490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0" name="Graphic 35" descr="Stopwatch">
            <a:extLst>
              <a:ext uri="{FF2B5EF4-FFF2-40B4-BE49-F238E27FC236}">
                <a16:creationId xmlns:a16="http://schemas.microsoft.com/office/drawing/2014/main" id="{C8ED7721-80D7-4E2B-90B6-162355FFBF87}"/>
              </a:ext>
            </a:extLst>
          </p:cNvPr>
          <p:cNvGrpSpPr/>
          <p:nvPr/>
        </p:nvGrpSpPr>
        <p:grpSpPr>
          <a:xfrm>
            <a:off x="713902" y="3829537"/>
            <a:ext cx="400265" cy="400265"/>
            <a:chOff x="713902" y="3829537"/>
            <a:chExt cx="400265" cy="400265"/>
          </a:xfrm>
          <a:solidFill>
            <a:schemeClr val="tx2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B669C28-8BCA-425B-9FED-78DF7806934F}"/>
                </a:ext>
              </a:extLst>
            </p:cNvPr>
            <p:cNvSpPr/>
            <p:nvPr/>
          </p:nvSpPr>
          <p:spPr>
            <a:xfrm>
              <a:off x="905695" y="3958789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EEE77BA-8ECD-456F-8768-B8C2A3A80B4F}"/>
                </a:ext>
              </a:extLst>
            </p:cNvPr>
            <p:cNvSpPr/>
            <p:nvPr/>
          </p:nvSpPr>
          <p:spPr>
            <a:xfrm>
              <a:off x="905695" y="4125566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A8F3C3FE-E07D-47B1-B997-83A170ED18B5}"/>
                </a:ext>
              </a:extLst>
            </p:cNvPr>
            <p:cNvSpPr/>
            <p:nvPr/>
          </p:nvSpPr>
          <p:spPr>
            <a:xfrm>
              <a:off x="989084" y="4038008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381CABE-A4C4-4BC1-A9DF-5ECE49DE8DF3}"/>
                </a:ext>
              </a:extLst>
            </p:cNvPr>
            <p:cNvSpPr/>
            <p:nvPr/>
          </p:nvSpPr>
          <p:spPr>
            <a:xfrm>
              <a:off x="822307" y="4038008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8B66C30-BC18-4048-AD63-822650281C13}"/>
                </a:ext>
              </a:extLst>
            </p:cNvPr>
            <p:cNvSpPr/>
            <p:nvPr/>
          </p:nvSpPr>
          <p:spPr>
            <a:xfrm>
              <a:off x="905695" y="3987975"/>
              <a:ext cx="55453" cy="105486"/>
            </a:xfrm>
            <a:custGeom>
              <a:avLst/>
              <a:gdLst>
                <a:gd name="connsiteX0" fmla="*/ 16678 w 55453"/>
                <a:gd name="connsiteY0" fmla="*/ 0 h 105486"/>
                <a:gd name="connsiteX1" fmla="*/ 0 w 55453"/>
                <a:gd name="connsiteY1" fmla="*/ 0 h 105486"/>
                <a:gd name="connsiteX2" fmla="*/ 0 w 55453"/>
                <a:gd name="connsiteY2" fmla="*/ 58372 h 105486"/>
                <a:gd name="connsiteX3" fmla="*/ 2502 w 55453"/>
                <a:gd name="connsiteY3" fmla="*/ 64209 h 105486"/>
                <a:gd name="connsiteX4" fmla="*/ 43779 w 55453"/>
                <a:gd name="connsiteY4" fmla="*/ 105487 h 105486"/>
                <a:gd name="connsiteX5" fmla="*/ 55453 w 55453"/>
                <a:gd name="connsiteY5" fmla="*/ 93812 h 105486"/>
                <a:gd name="connsiteX6" fmla="*/ 16678 w 55453"/>
                <a:gd name="connsiteY6" fmla="*/ 55036 h 105486"/>
                <a:gd name="connsiteX7" fmla="*/ 16678 w 55453"/>
                <a:gd name="connsiteY7" fmla="*/ 0 h 10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53" h="105486">
                  <a:moveTo>
                    <a:pt x="16678" y="0"/>
                  </a:moveTo>
                  <a:lnTo>
                    <a:pt x="0" y="0"/>
                  </a:lnTo>
                  <a:lnTo>
                    <a:pt x="0" y="58372"/>
                  </a:lnTo>
                  <a:cubicBezTo>
                    <a:pt x="0" y="60457"/>
                    <a:pt x="834" y="62541"/>
                    <a:pt x="2502" y="64209"/>
                  </a:cubicBezTo>
                  <a:lnTo>
                    <a:pt x="43779" y="105487"/>
                  </a:lnTo>
                  <a:lnTo>
                    <a:pt x="55453" y="93812"/>
                  </a:lnTo>
                  <a:lnTo>
                    <a:pt x="16678" y="55036"/>
                  </a:lnTo>
                  <a:lnTo>
                    <a:pt x="16678" y="0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2E6EB07-4F58-4684-AC56-AAF754DD313E}"/>
                </a:ext>
              </a:extLst>
            </p:cNvPr>
            <p:cNvSpPr/>
            <p:nvPr/>
          </p:nvSpPr>
          <p:spPr>
            <a:xfrm>
              <a:off x="772401" y="3867061"/>
              <a:ext cx="283769" cy="324987"/>
            </a:xfrm>
            <a:custGeom>
              <a:avLst/>
              <a:gdLst>
                <a:gd name="connsiteX0" fmla="*/ 141633 w 283769"/>
                <a:gd name="connsiteY0" fmla="*/ 300199 h 324987"/>
                <a:gd name="connsiteX1" fmla="*/ 24889 w 283769"/>
                <a:gd name="connsiteY1" fmla="*/ 183455 h 324987"/>
                <a:gd name="connsiteX2" fmla="*/ 141633 w 283769"/>
                <a:gd name="connsiteY2" fmla="*/ 66711 h 324987"/>
                <a:gd name="connsiteX3" fmla="*/ 258377 w 283769"/>
                <a:gd name="connsiteY3" fmla="*/ 183455 h 324987"/>
                <a:gd name="connsiteX4" fmla="*/ 141633 w 283769"/>
                <a:gd name="connsiteY4" fmla="*/ 300199 h 324987"/>
                <a:gd name="connsiteX5" fmla="*/ 141633 w 283769"/>
                <a:gd name="connsiteY5" fmla="*/ 300199 h 324987"/>
                <a:gd name="connsiteX6" fmla="*/ 240448 w 283769"/>
                <a:gd name="connsiteY6" fmla="*/ 81721 h 324987"/>
                <a:gd name="connsiteX7" fmla="*/ 252957 w 283769"/>
                <a:gd name="connsiteY7" fmla="*/ 69212 h 324987"/>
                <a:gd name="connsiteX8" fmla="*/ 252540 w 283769"/>
                <a:gd name="connsiteY8" fmla="*/ 51701 h 324987"/>
                <a:gd name="connsiteX9" fmla="*/ 235028 w 283769"/>
                <a:gd name="connsiteY9" fmla="*/ 51284 h 324987"/>
                <a:gd name="connsiteX10" fmla="*/ 220852 w 283769"/>
                <a:gd name="connsiteY10" fmla="*/ 65877 h 324987"/>
                <a:gd name="connsiteX11" fmla="*/ 154141 w 283769"/>
                <a:gd name="connsiteY11" fmla="*/ 42528 h 324987"/>
                <a:gd name="connsiteX12" fmla="*/ 154141 w 283769"/>
                <a:gd name="connsiteY12" fmla="*/ 25017 h 324987"/>
                <a:gd name="connsiteX13" fmla="*/ 191666 w 283769"/>
                <a:gd name="connsiteY13" fmla="*/ 25017 h 324987"/>
                <a:gd name="connsiteX14" fmla="*/ 191666 w 283769"/>
                <a:gd name="connsiteY14" fmla="*/ 0 h 324987"/>
                <a:gd name="connsiteX15" fmla="*/ 91600 w 283769"/>
                <a:gd name="connsiteY15" fmla="*/ 0 h 324987"/>
                <a:gd name="connsiteX16" fmla="*/ 91600 w 283769"/>
                <a:gd name="connsiteY16" fmla="*/ 25017 h 324987"/>
                <a:gd name="connsiteX17" fmla="*/ 129125 w 283769"/>
                <a:gd name="connsiteY17" fmla="*/ 25017 h 324987"/>
                <a:gd name="connsiteX18" fmla="*/ 129125 w 283769"/>
                <a:gd name="connsiteY18" fmla="*/ 42111 h 324987"/>
                <a:gd name="connsiteX19" fmla="*/ 1123 w 283769"/>
                <a:gd name="connsiteY19" fmla="*/ 165526 h 324987"/>
                <a:gd name="connsiteX20" fmla="*/ 94519 w 283769"/>
                <a:gd name="connsiteY20" fmla="*/ 316876 h 324987"/>
                <a:gd name="connsiteX21" fmla="*/ 262546 w 283769"/>
                <a:gd name="connsiteY21" fmla="*/ 258088 h 324987"/>
                <a:gd name="connsiteX22" fmla="*/ 240448 w 283769"/>
                <a:gd name="connsiteY22" fmla="*/ 81721 h 324987"/>
                <a:gd name="connsiteX23" fmla="*/ 240448 w 283769"/>
                <a:gd name="connsiteY23" fmla="*/ 81721 h 32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769" h="324987">
                  <a:moveTo>
                    <a:pt x="141633" y="300199"/>
                  </a:moveTo>
                  <a:cubicBezTo>
                    <a:pt x="77007" y="300199"/>
                    <a:pt x="24889" y="248081"/>
                    <a:pt x="24889" y="183455"/>
                  </a:cubicBezTo>
                  <a:cubicBezTo>
                    <a:pt x="24889" y="118829"/>
                    <a:pt x="77007" y="66711"/>
                    <a:pt x="141633" y="66711"/>
                  </a:cubicBezTo>
                  <a:cubicBezTo>
                    <a:pt x="206259" y="66711"/>
                    <a:pt x="258377" y="118829"/>
                    <a:pt x="258377" y="183455"/>
                  </a:cubicBezTo>
                  <a:cubicBezTo>
                    <a:pt x="258377" y="248081"/>
                    <a:pt x="206259" y="300199"/>
                    <a:pt x="141633" y="300199"/>
                  </a:cubicBezTo>
                  <a:lnTo>
                    <a:pt x="141633" y="300199"/>
                  </a:lnTo>
                  <a:close/>
                  <a:moveTo>
                    <a:pt x="240448" y="81721"/>
                  </a:moveTo>
                  <a:lnTo>
                    <a:pt x="252957" y="69212"/>
                  </a:lnTo>
                  <a:cubicBezTo>
                    <a:pt x="257543" y="64209"/>
                    <a:pt x="257543" y="56704"/>
                    <a:pt x="252540" y="51701"/>
                  </a:cubicBezTo>
                  <a:cubicBezTo>
                    <a:pt x="247953" y="47115"/>
                    <a:pt x="240032" y="46698"/>
                    <a:pt x="235028" y="51284"/>
                  </a:cubicBezTo>
                  <a:lnTo>
                    <a:pt x="220852" y="65877"/>
                  </a:lnTo>
                  <a:cubicBezTo>
                    <a:pt x="200839" y="52535"/>
                    <a:pt x="177907" y="44196"/>
                    <a:pt x="154141" y="42528"/>
                  </a:cubicBezTo>
                  <a:lnTo>
                    <a:pt x="154141" y="25017"/>
                  </a:lnTo>
                  <a:lnTo>
                    <a:pt x="191666" y="25017"/>
                  </a:lnTo>
                  <a:lnTo>
                    <a:pt x="191666" y="0"/>
                  </a:lnTo>
                  <a:lnTo>
                    <a:pt x="91600" y="0"/>
                  </a:lnTo>
                  <a:lnTo>
                    <a:pt x="91600" y="25017"/>
                  </a:lnTo>
                  <a:lnTo>
                    <a:pt x="129125" y="25017"/>
                  </a:lnTo>
                  <a:lnTo>
                    <a:pt x="129125" y="42111"/>
                  </a:lnTo>
                  <a:cubicBezTo>
                    <a:pt x="62831" y="47948"/>
                    <a:pt x="9462" y="99232"/>
                    <a:pt x="1123" y="165526"/>
                  </a:cubicBezTo>
                  <a:cubicBezTo>
                    <a:pt x="-7215" y="231820"/>
                    <a:pt x="31560" y="294778"/>
                    <a:pt x="94519" y="316876"/>
                  </a:cubicBezTo>
                  <a:cubicBezTo>
                    <a:pt x="157477" y="338974"/>
                    <a:pt x="227106" y="314792"/>
                    <a:pt x="262546" y="258088"/>
                  </a:cubicBezTo>
                  <a:cubicBezTo>
                    <a:pt x="297987" y="201383"/>
                    <a:pt x="287980" y="128001"/>
                    <a:pt x="240448" y="81721"/>
                  </a:cubicBezTo>
                  <a:lnTo>
                    <a:pt x="240448" y="81721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" name="Graphic 29" descr="Lightbulb">
            <a:extLst>
              <a:ext uri="{FF2B5EF4-FFF2-40B4-BE49-F238E27FC236}">
                <a16:creationId xmlns:a16="http://schemas.microsoft.com/office/drawing/2014/main" id="{746777AD-D246-45E1-9618-83F7E0B284AF}"/>
              </a:ext>
            </a:extLst>
          </p:cNvPr>
          <p:cNvGrpSpPr/>
          <p:nvPr/>
        </p:nvGrpSpPr>
        <p:grpSpPr>
          <a:xfrm>
            <a:off x="5671122" y="1610044"/>
            <a:ext cx="400265" cy="400265"/>
            <a:chOff x="5671122" y="1610044"/>
            <a:chExt cx="400265" cy="400265"/>
          </a:xfrm>
          <a:solidFill>
            <a:schemeClr val="accent5">
              <a:lumMod val="75000"/>
            </a:schemeClr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A7750C96-BA69-4BBF-850F-2BD650D05367}"/>
                </a:ext>
              </a:extLst>
            </p:cNvPr>
            <p:cNvSpPr/>
            <p:nvPr/>
          </p:nvSpPr>
          <p:spPr>
            <a:xfrm>
              <a:off x="5817051" y="1876887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EA75DF6A-3854-4168-89C7-DC2E60651201}"/>
                </a:ext>
              </a:extLst>
            </p:cNvPr>
            <p:cNvSpPr/>
            <p:nvPr/>
          </p:nvSpPr>
          <p:spPr>
            <a:xfrm>
              <a:off x="5817051" y="1918581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29C9614F-3C4B-4AD4-A08A-07DEA9D74D5F}"/>
                </a:ext>
              </a:extLst>
            </p:cNvPr>
            <p:cNvSpPr/>
            <p:nvPr/>
          </p:nvSpPr>
          <p:spPr>
            <a:xfrm>
              <a:off x="5844153" y="1960275"/>
              <a:ext cx="54202" cy="25016"/>
            </a:xfrm>
            <a:custGeom>
              <a:avLst/>
              <a:gdLst>
                <a:gd name="connsiteX0" fmla="*/ 0 w 54202"/>
                <a:gd name="connsiteY0" fmla="*/ 0 h 25016"/>
                <a:gd name="connsiteX1" fmla="*/ 27101 w 54202"/>
                <a:gd name="connsiteY1" fmla="*/ 25017 h 25016"/>
                <a:gd name="connsiteX2" fmla="*/ 54203 w 54202"/>
                <a:gd name="connsiteY2" fmla="*/ 0 h 25016"/>
                <a:gd name="connsiteX3" fmla="*/ 0 w 54202"/>
                <a:gd name="connsiteY3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02" h="25016">
                  <a:moveTo>
                    <a:pt x="0" y="0"/>
                  </a:moveTo>
                  <a:cubicBezTo>
                    <a:pt x="1251" y="14176"/>
                    <a:pt x="12925" y="25017"/>
                    <a:pt x="27101" y="25017"/>
                  </a:cubicBezTo>
                  <a:cubicBezTo>
                    <a:pt x="41277" y="25017"/>
                    <a:pt x="52952" y="14176"/>
                    <a:pt x="54203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C8E71F20-7247-45C5-B595-5AB2B6439974}"/>
                </a:ext>
              </a:extLst>
            </p:cNvPr>
            <p:cNvSpPr/>
            <p:nvPr/>
          </p:nvSpPr>
          <p:spPr>
            <a:xfrm>
              <a:off x="5762849" y="1635060"/>
              <a:ext cx="216810" cy="225149"/>
            </a:xfrm>
            <a:custGeom>
              <a:avLst/>
              <a:gdLst>
                <a:gd name="connsiteX0" fmla="*/ 108405 w 216810"/>
                <a:gd name="connsiteY0" fmla="*/ 0 h 225149"/>
                <a:gd name="connsiteX1" fmla="*/ 108405 w 216810"/>
                <a:gd name="connsiteY1" fmla="*/ 0 h 225149"/>
                <a:gd name="connsiteX2" fmla="*/ 108405 w 216810"/>
                <a:gd name="connsiteY2" fmla="*/ 0 h 225149"/>
                <a:gd name="connsiteX3" fmla="*/ 0 w 216810"/>
                <a:gd name="connsiteY3" fmla="*/ 107154 h 225149"/>
                <a:gd name="connsiteX4" fmla="*/ 0 w 216810"/>
                <a:gd name="connsiteY4" fmla="*/ 110907 h 225149"/>
                <a:gd name="connsiteX5" fmla="*/ 7505 w 216810"/>
                <a:gd name="connsiteY5" fmla="*/ 148432 h 225149"/>
                <a:gd name="connsiteX6" fmla="*/ 26267 w 216810"/>
                <a:gd name="connsiteY6" fmla="*/ 179285 h 225149"/>
                <a:gd name="connsiteX7" fmla="*/ 51701 w 216810"/>
                <a:gd name="connsiteY7" fmla="*/ 220563 h 225149"/>
                <a:gd name="connsiteX8" fmla="*/ 59206 w 216810"/>
                <a:gd name="connsiteY8" fmla="*/ 225149 h 225149"/>
                <a:gd name="connsiteX9" fmla="*/ 157604 w 216810"/>
                <a:gd name="connsiteY9" fmla="*/ 225149 h 225149"/>
                <a:gd name="connsiteX10" fmla="*/ 165109 w 216810"/>
                <a:gd name="connsiteY10" fmla="*/ 220563 h 225149"/>
                <a:gd name="connsiteX11" fmla="*/ 190543 w 216810"/>
                <a:gd name="connsiteY11" fmla="*/ 179285 h 225149"/>
                <a:gd name="connsiteX12" fmla="*/ 209305 w 216810"/>
                <a:gd name="connsiteY12" fmla="*/ 148432 h 225149"/>
                <a:gd name="connsiteX13" fmla="*/ 216810 w 216810"/>
                <a:gd name="connsiteY13" fmla="*/ 110907 h 225149"/>
                <a:gd name="connsiteX14" fmla="*/ 216810 w 216810"/>
                <a:gd name="connsiteY14" fmla="*/ 107154 h 225149"/>
                <a:gd name="connsiteX15" fmla="*/ 108405 w 216810"/>
                <a:gd name="connsiteY15" fmla="*/ 0 h 225149"/>
                <a:gd name="connsiteX16" fmla="*/ 191794 w 216810"/>
                <a:gd name="connsiteY16" fmla="*/ 110490 h 225149"/>
                <a:gd name="connsiteX17" fmla="*/ 185956 w 216810"/>
                <a:gd name="connsiteY17" fmla="*/ 139676 h 225149"/>
                <a:gd name="connsiteX18" fmla="*/ 171780 w 216810"/>
                <a:gd name="connsiteY18" fmla="*/ 162608 h 225149"/>
                <a:gd name="connsiteX19" fmla="*/ 147598 w 216810"/>
                <a:gd name="connsiteY19" fmla="*/ 200133 h 225149"/>
                <a:gd name="connsiteX20" fmla="*/ 108405 w 216810"/>
                <a:gd name="connsiteY20" fmla="*/ 200133 h 225149"/>
                <a:gd name="connsiteX21" fmla="*/ 69629 w 216810"/>
                <a:gd name="connsiteY21" fmla="*/ 200133 h 225149"/>
                <a:gd name="connsiteX22" fmla="*/ 45447 w 216810"/>
                <a:gd name="connsiteY22" fmla="*/ 162608 h 225149"/>
                <a:gd name="connsiteX23" fmla="*/ 31271 w 216810"/>
                <a:gd name="connsiteY23" fmla="*/ 139676 h 225149"/>
                <a:gd name="connsiteX24" fmla="*/ 25434 w 216810"/>
                <a:gd name="connsiteY24" fmla="*/ 110490 h 225149"/>
                <a:gd name="connsiteX25" fmla="*/ 25434 w 216810"/>
                <a:gd name="connsiteY25" fmla="*/ 107154 h 225149"/>
                <a:gd name="connsiteX26" fmla="*/ 108822 w 216810"/>
                <a:gd name="connsiteY26" fmla="*/ 24600 h 225149"/>
                <a:gd name="connsiteX27" fmla="*/ 108822 w 216810"/>
                <a:gd name="connsiteY27" fmla="*/ 24600 h 225149"/>
                <a:gd name="connsiteX28" fmla="*/ 108822 w 216810"/>
                <a:gd name="connsiteY28" fmla="*/ 24600 h 225149"/>
                <a:gd name="connsiteX29" fmla="*/ 108822 w 216810"/>
                <a:gd name="connsiteY29" fmla="*/ 24600 h 225149"/>
                <a:gd name="connsiteX30" fmla="*/ 108822 w 216810"/>
                <a:gd name="connsiteY30" fmla="*/ 24600 h 225149"/>
                <a:gd name="connsiteX31" fmla="*/ 108822 w 216810"/>
                <a:gd name="connsiteY31" fmla="*/ 24600 h 225149"/>
                <a:gd name="connsiteX32" fmla="*/ 108822 w 216810"/>
                <a:gd name="connsiteY32" fmla="*/ 24600 h 225149"/>
                <a:gd name="connsiteX33" fmla="*/ 192211 w 216810"/>
                <a:gd name="connsiteY33" fmla="*/ 107154 h 225149"/>
                <a:gd name="connsiteX34" fmla="*/ 192211 w 216810"/>
                <a:gd name="connsiteY34" fmla="*/ 110490 h 22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810" h="225149">
                  <a:moveTo>
                    <a:pt x="108405" y="0"/>
                  </a:moveTo>
                  <a:cubicBezTo>
                    <a:pt x="108405" y="0"/>
                    <a:pt x="108405" y="0"/>
                    <a:pt x="108405" y="0"/>
                  </a:cubicBezTo>
                  <a:cubicBezTo>
                    <a:pt x="108405" y="0"/>
                    <a:pt x="108405" y="0"/>
                    <a:pt x="108405" y="0"/>
                  </a:cubicBezTo>
                  <a:cubicBezTo>
                    <a:pt x="49199" y="417"/>
                    <a:pt x="1251" y="47948"/>
                    <a:pt x="0" y="107154"/>
                  </a:cubicBezTo>
                  <a:lnTo>
                    <a:pt x="0" y="110907"/>
                  </a:lnTo>
                  <a:cubicBezTo>
                    <a:pt x="417" y="123832"/>
                    <a:pt x="2919" y="136340"/>
                    <a:pt x="7505" y="148432"/>
                  </a:cubicBezTo>
                  <a:cubicBezTo>
                    <a:pt x="12091" y="159689"/>
                    <a:pt x="18345" y="170113"/>
                    <a:pt x="26267" y="179285"/>
                  </a:cubicBezTo>
                  <a:cubicBezTo>
                    <a:pt x="36274" y="190126"/>
                    <a:pt x="47115" y="211390"/>
                    <a:pt x="51701" y="220563"/>
                  </a:cubicBezTo>
                  <a:cubicBezTo>
                    <a:pt x="52952" y="223481"/>
                    <a:pt x="55870" y="225149"/>
                    <a:pt x="59206" y="225149"/>
                  </a:cubicBezTo>
                  <a:lnTo>
                    <a:pt x="157604" y="225149"/>
                  </a:lnTo>
                  <a:cubicBezTo>
                    <a:pt x="160940" y="225149"/>
                    <a:pt x="163858" y="223481"/>
                    <a:pt x="165109" y="220563"/>
                  </a:cubicBezTo>
                  <a:cubicBezTo>
                    <a:pt x="169696" y="211390"/>
                    <a:pt x="180536" y="190126"/>
                    <a:pt x="190543" y="179285"/>
                  </a:cubicBezTo>
                  <a:cubicBezTo>
                    <a:pt x="198465" y="170113"/>
                    <a:pt x="205136" y="159689"/>
                    <a:pt x="209305" y="148432"/>
                  </a:cubicBezTo>
                  <a:cubicBezTo>
                    <a:pt x="213892" y="136340"/>
                    <a:pt x="216393" y="123832"/>
                    <a:pt x="216810" y="110907"/>
                  </a:cubicBezTo>
                  <a:lnTo>
                    <a:pt x="216810" y="107154"/>
                  </a:lnTo>
                  <a:cubicBezTo>
                    <a:pt x="215559" y="47948"/>
                    <a:pt x="167611" y="417"/>
                    <a:pt x="108405" y="0"/>
                  </a:cubicBezTo>
                  <a:close/>
                  <a:moveTo>
                    <a:pt x="191794" y="110490"/>
                  </a:moveTo>
                  <a:cubicBezTo>
                    <a:pt x="191377" y="120496"/>
                    <a:pt x="189292" y="130503"/>
                    <a:pt x="185956" y="139676"/>
                  </a:cubicBezTo>
                  <a:cubicBezTo>
                    <a:pt x="182621" y="148015"/>
                    <a:pt x="178035" y="155937"/>
                    <a:pt x="171780" y="162608"/>
                  </a:cubicBezTo>
                  <a:cubicBezTo>
                    <a:pt x="162191" y="174282"/>
                    <a:pt x="153852" y="186790"/>
                    <a:pt x="147598" y="200133"/>
                  </a:cubicBezTo>
                  <a:lnTo>
                    <a:pt x="108405" y="200133"/>
                  </a:lnTo>
                  <a:lnTo>
                    <a:pt x="69629" y="200133"/>
                  </a:lnTo>
                  <a:cubicBezTo>
                    <a:pt x="62958" y="186790"/>
                    <a:pt x="54619" y="174282"/>
                    <a:pt x="45447" y="162608"/>
                  </a:cubicBezTo>
                  <a:cubicBezTo>
                    <a:pt x="39610" y="155937"/>
                    <a:pt x="34606" y="148015"/>
                    <a:pt x="31271" y="139676"/>
                  </a:cubicBezTo>
                  <a:cubicBezTo>
                    <a:pt x="27518" y="130503"/>
                    <a:pt x="25850" y="120496"/>
                    <a:pt x="25434" y="110490"/>
                  </a:cubicBezTo>
                  <a:lnTo>
                    <a:pt x="25434" y="107154"/>
                  </a:lnTo>
                  <a:cubicBezTo>
                    <a:pt x="26267" y="61708"/>
                    <a:pt x="63375" y="25017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08822" y="24600"/>
                    <a:pt x="108822" y="24600"/>
                    <a:pt x="108822" y="24600"/>
                  </a:cubicBezTo>
                  <a:cubicBezTo>
                    <a:pt x="108822" y="24600"/>
                    <a:pt x="108822" y="24600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54269" y="25017"/>
                    <a:pt x="191377" y="61291"/>
                    <a:pt x="192211" y="107154"/>
                  </a:cubicBezTo>
                  <a:lnTo>
                    <a:pt x="192211" y="110490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7" name="Graphic 30" descr="Stopwatch">
            <a:extLst>
              <a:ext uri="{FF2B5EF4-FFF2-40B4-BE49-F238E27FC236}">
                <a16:creationId xmlns:a16="http://schemas.microsoft.com/office/drawing/2014/main" id="{144B9B68-3BEA-49A4-937A-48C8B95A0D1A}"/>
              </a:ext>
            </a:extLst>
          </p:cNvPr>
          <p:cNvGrpSpPr/>
          <p:nvPr/>
        </p:nvGrpSpPr>
        <p:grpSpPr>
          <a:xfrm>
            <a:off x="5431682" y="2311352"/>
            <a:ext cx="400265" cy="400265"/>
            <a:chOff x="5431682" y="2311352"/>
            <a:chExt cx="400265" cy="400265"/>
          </a:xfrm>
          <a:solidFill>
            <a:schemeClr val="tx2"/>
          </a:solidFill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FF9D0949-CAEA-4F66-AFEC-15D5954C6279}"/>
                </a:ext>
              </a:extLst>
            </p:cNvPr>
            <p:cNvSpPr/>
            <p:nvPr/>
          </p:nvSpPr>
          <p:spPr>
            <a:xfrm>
              <a:off x="5623475" y="2440604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3235ECA8-5CC3-4D3C-BC6A-9F631B16E28A}"/>
                </a:ext>
              </a:extLst>
            </p:cNvPr>
            <p:cNvSpPr/>
            <p:nvPr/>
          </p:nvSpPr>
          <p:spPr>
            <a:xfrm>
              <a:off x="5623475" y="2607381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63A034EE-F336-45BE-9CEF-09B533448C68}"/>
                </a:ext>
              </a:extLst>
            </p:cNvPr>
            <p:cNvSpPr/>
            <p:nvPr/>
          </p:nvSpPr>
          <p:spPr>
            <a:xfrm>
              <a:off x="5706864" y="2519823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62E3673D-F4B0-4A0F-9EB6-1883606E4C03}"/>
                </a:ext>
              </a:extLst>
            </p:cNvPr>
            <p:cNvSpPr/>
            <p:nvPr/>
          </p:nvSpPr>
          <p:spPr>
            <a:xfrm>
              <a:off x="5540087" y="2519823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A18AFC34-58EA-4933-B65E-72EA299F3C32}"/>
                </a:ext>
              </a:extLst>
            </p:cNvPr>
            <p:cNvSpPr/>
            <p:nvPr/>
          </p:nvSpPr>
          <p:spPr>
            <a:xfrm>
              <a:off x="5623475" y="2469790"/>
              <a:ext cx="55453" cy="105486"/>
            </a:xfrm>
            <a:custGeom>
              <a:avLst/>
              <a:gdLst>
                <a:gd name="connsiteX0" fmla="*/ 16678 w 55453"/>
                <a:gd name="connsiteY0" fmla="*/ 0 h 105486"/>
                <a:gd name="connsiteX1" fmla="*/ 0 w 55453"/>
                <a:gd name="connsiteY1" fmla="*/ 0 h 105486"/>
                <a:gd name="connsiteX2" fmla="*/ 0 w 55453"/>
                <a:gd name="connsiteY2" fmla="*/ 58372 h 105486"/>
                <a:gd name="connsiteX3" fmla="*/ 2502 w 55453"/>
                <a:gd name="connsiteY3" fmla="*/ 64209 h 105486"/>
                <a:gd name="connsiteX4" fmla="*/ 43779 w 55453"/>
                <a:gd name="connsiteY4" fmla="*/ 105487 h 105486"/>
                <a:gd name="connsiteX5" fmla="*/ 55453 w 55453"/>
                <a:gd name="connsiteY5" fmla="*/ 93812 h 105486"/>
                <a:gd name="connsiteX6" fmla="*/ 16678 w 55453"/>
                <a:gd name="connsiteY6" fmla="*/ 55036 h 105486"/>
                <a:gd name="connsiteX7" fmla="*/ 16678 w 55453"/>
                <a:gd name="connsiteY7" fmla="*/ 0 h 10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53" h="105486">
                  <a:moveTo>
                    <a:pt x="16678" y="0"/>
                  </a:moveTo>
                  <a:lnTo>
                    <a:pt x="0" y="0"/>
                  </a:lnTo>
                  <a:lnTo>
                    <a:pt x="0" y="58372"/>
                  </a:lnTo>
                  <a:cubicBezTo>
                    <a:pt x="0" y="60457"/>
                    <a:pt x="834" y="62541"/>
                    <a:pt x="2502" y="64209"/>
                  </a:cubicBezTo>
                  <a:lnTo>
                    <a:pt x="43779" y="105487"/>
                  </a:lnTo>
                  <a:lnTo>
                    <a:pt x="55453" y="93812"/>
                  </a:lnTo>
                  <a:lnTo>
                    <a:pt x="16678" y="55036"/>
                  </a:lnTo>
                  <a:lnTo>
                    <a:pt x="16678" y="0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A6772109-3BDE-4E30-AB48-26EC7ADC2695}"/>
                </a:ext>
              </a:extLst>
            </p:cNvPr>
            <p:cNvSpPr/>
            <p:nvPr/>
          </p:nvSpPr>
          <p:spPr>
            <a:xfrm>
              <a:off x="5490181" y="2348876"/>
              <a:ext cx="283769" cy="324987"/>
            </a:xfrm>
            <a:custGeom>
              <a:avLst/>
              <a:gdLst>
                <a:gd name="connsiteX0" fmla="*/ 141633 w 283769"/>
                <a:gd name="connsiteY0" fmla="*/ 300199 h 324987"/>
                <a:gd name="connsiteX1" fmla="*/ 24889 w 283769"/>
                <a:gd name="connsiteY1" fmla="*/ 183455 h 324987"/>
                <a:gd name="connsiteX2" fmla="*/ 141633 w 283769"/>
                <a:gd name="connsiteY2" fmla="*/ 66711 h 324987"/>
                <a:gd name="connsiteX3" fmla="*/ 258377 w 283769"/>
                <a:gd name="connsiteY3" fmla="*/ 183455 h 324987"/>
                <a:gd name="connsiteX4" fmla="*/ 141633 w 283769"/>
                <a:gd name="connsiteY4" fmla="*/ 300199 h 324987"/>
                <a:gd name="connsiteX5" fmla="*/ 141633 w 283769"/>
                <a:gd name="connsiteY5" fmla="*/ 300199 h 324987"/>
                <a:gd name="connsiteX6" fmla="*/ 240448 w 283769"/>
                <a:gd name="connsiteY6" fmla="*/ 81721 h 324987"/>
                <a:gd name="connsiteX7" fmla="*/ 252957 w 283769"/>
                <a:gd name="connsiteY7" fmla="*/ 69212 h 324987"/>
                <a:gd name="connsiteX8" fmla="*/ 252540 w 283769"/>
                <a:gd name="connsiteY8" fmla="*/ 51701 h 324987"/>
                <a:gd name="connsiteX9" fmla="*/ 235028 w 283769"/>
                <a:gd name="connsiteY9" fmla="*/ 51284 h 324987"/>
                <a:gd name="connsiteX10" fmla="*/ 220852 w 283769"/>
                <a:gd name="connsiteY10" fmla="*/ 65877 h 324987"/>
                <a:gd name="connsiteX11" fmla="*/ 154141 w 283769"/>
                <a:gd name="connsiteY11" fmla="*/ 42528 h 324987"/>
                <a:gd name="connsiteX12" fmla="*/ 154141 w 283769"/>
                <a:gd name="connsiteY12" fmla="*/ 25017 h 324987"/>
                <a:gd name="connsiteX13" fmla="*/ 191666 w 283769"/>
                <a:gd name="connsiteY13" fmla="*/ 25017 h 324987"/>
                <a:gd name="connsiteX14" fmla="*/ 191666 w 283769"/>
                <a:gd name="connsiteY14" fmla="*/ 0 h 324987"/>
                <a:gd name="connsiteX15" fmla="*/ 91600 w 283769"/>
                <a:gd name="connsiteY15" fmla="*/ 0 h 324987"/>
                <a:gd name="connsiteX16" fmla="*/ 91600 w 283769"/>
                <a:gd name="connsiteY16" fmla="*/ 25017 h 324987"/>
                <a:gd name="connsiteX17" fmla="*/ 129125 w 283769"/>
                <a:gd name="connsiteY17" fmla="*/ 25017 h 324987"/>
                <a:gd name="connsiteX18" fmla="*/ 129125 w 283769"/>
                <a:gd name="connsiteY18" fmla="*/ 42111 h 324987"/>
                <a:gd name="connsiteX19" fmla="*/ 1123 w 283769"/>
                <a:gd name="connsiteY19" fmla="*/ 165526 h 324987"/>
                <a:gd name="connsiteX20" fmla="*/ 94519 w 283769"/>
                <a:gd name="connsiteY20" fmla="*/ 316876 h 324987"/>
                <a:gd name="connsiteX21" fmla="*/ 262546 w 283769"/>
                <a:gd name="connsiteY21" fmla="*/ 258088 h 324987"/>
                <a:gd name="connsiteX22" fmla="*/ 240448 w 283769"/>
                <a:gd name="connsiteY22" fmla="*/ 81721 h 324987"/>
                <a:gd name="connsiteX23" fmla="*/ 240448 w 283769"/>
                <a:gd name="connsiteY23" fmla="*/ 81721 h 32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769" h="324987">
                  <a:moveTo>
                    <a:pt x="141633" y="300199"/>
                  </a:moveTo>
                  <a:cubicBezTo>
                    <a:pt x="77007" y="300199"/>
                    <a:pt x="24889" y="248081"/>
                    <a:pt x="24889" y="183455"/>
                  </a:cubicBezTo>
                  <a:cubicBezTo>
                    <a:pt x="24889" y="118829"/>
                    <a:pt x="77007" y="66711"/>
                    <a:pt x="141633" y="66711"/>
                  </a:cubicBezTo>
                  <a:cubicBezTo>
                    <a:pt x="206259" y="66711"/>
                    <a:pt x="258377" y="118829"/>
                    <a:pt x="258377" y="183455"/>
                  </a:cubicBezTo>
                  <a:cubicBezTo>
                    <a:pt x="258377" y="248081"/>
                    <a:pt x="206259" y="300199"/>
                    <a:pt x="141633" y="300199"/>
                  </a:cubicBezTo>
                  <a:lnTo>
                    <a:pt x="141633" y="300199"/>
                  </a:lnTo>
                  <a:close/>
                  <a:moveTo>
                    <a:pt x="240448" y="81721"/>
                  </a:moveTo>
                  <a:lnTo>
                    <a:pt x="252957" y="69212"/>
                  </a:lnTo>
                  <a:cubicBezTo>
                    <a:pt x="257543" y="64209"/>
                    <a:pt x="257543" y="56704"/>
                    <a:pt x="252540" y="51701"/>
                  </a:cubicBezTo>
                  <a:cubicBezTo>
                    <a:pt x="247953" y="47115"/>
                    <a:pt x="240032" y="46698"/>
                    <a:pt x="235028" y="51284"/>
                  </a:cubicBezTo>
                  <a:lnTo>
                    <a:pt x="220852" y="65877"/>
                  </a:lnTo>
                  <a:cubicBezTo>
                    <a:pt x="200839" y="52535"/>
                    <a:pt x="177907" y="44196"/>
                    <a:pt x="154141" y="42528"/>
                  </a:cubicBezTo>
                  <a:lnTo>
                    <a:pt x="154141" y="25017"/>
                  </a:lnTo>
                  <a:lnTo>
                    <a:pt x="191666" y="25017"/>
                  </a:lnTo>
                  <a:lnTo>
                    <a:pt x="191666" y="0"/>
                  </a:lnTo>
                  <a:lnTo>
                    <a:pt x="91600" y="0"/>
                  </a:lnTo>
                  <a:lnTo>
                    <a:pt x="91600" y="25017"/>
                  </a:lnTo>
                  <a:lnTo>
                    <a:pt x="129125" y="25017"/>
                  </a:lnTo>
                  <a:lnTo>
                    <a:pt x="129125" y="42111"/>
                  </a:lnTo>
                  <a:cubicBezTo>
                    <a:pt x="62831" y="47948"/>
                    <a:pt x="9462" y="99232"/>
                    <a:pt x="1123" y="165526"/>
                  </a:cubicBezTo>
                  <a:cubicBezTo>
                    <a:pt x="-7215" y="231820"/>
                    <a:pt x="31560" y="294778"/>
                    <a:pt x="94519" y="316876"/>
                  </a:cubicBezTo>
                  <a:cubicBezTo>
                    <a:pt x="157477" y="338974"/>
                    <a:pt x="227106" y="314792"/>
                    <a:pt x="262546" y="258088"/>
                  </a:cubicBezTo>
                  <a:cubicBezTo>
                    <a:pt x="297987" y="201383"/>
                    <a:pt x="287980" y="128001"/>
                    <a:pt x="240448" y="81721"/>
                  </a:cubicBezTo>
                  <a:lnTo>
                    <a:pt x="240448" y="81721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4" name="Graphic 31" descr="Bullseye">
            <a:extLst>
              <a:ext uri="{FF2B5EF4-FFF2-40B4-BE49-F238E27FC236}">
                <a16:creationId xmlns:a16="http://schemas.microsoft.com/office/drawing/2014/main" id="{FB760579-A57E-47FE-912E-0762A6C033B3}"/>
              </a:ext>
            </a:extLst>
          </p:cNvPr>
          <p:cNvGrpSpPr/>
          <p:nvPr/>
        </p:nvGrpSpPr>
        <p:grpSpPr>
          <a:xfrm>
            <a:off x="5168135" y="3046598"/>
            <a:ext cx="400265" cy="400265"/>
            <a:chOff x="5168135" y="3046598"/>
            <a:chExt cx="400265" cy="400265"/>
          </a:xfrm>
          <a:solidFill>
            <a:schemeClr val="accent6">
              <a:lumMod val="75000"/>
            </a:schemeClr>
          </a:solidFill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907B3298-2ECB-4C94-A538-CE8504314D86}"/>
                </a:ext>
              </a:extLst>
            </p:cNvPr>
            <p:cNvSpPr/>
            <p:nvPr/>
          </p:nvSpPr>
          <p:spPr>
            <a:xfrm>
              <a:off x="5319902" y="3082038"/>
              <a:ext cx="213057" cy="212640"/>
            </a:xfrm>
            <a:custGeom>
              <a:avLst/>
              <a:gdLst>
                <a:gd name="connsiteX0" fmla="*/ 175533 w 213057"/>
                <a:gd name="connsiteY0" fmla="*/ 37525 h 212640"/>
                <a:gd name="connsiteX1" fmla="*/ 171363 w 213057"/>
                <a:gd name="connsiteY1" fmla="*/ 0 h 212640"/>
                <a:gd name="connsiteX2" fmla="*/ 125500 w 213057"/>
                <a:gd name="connsiteY2" fmla="*/ 45864 h 212640"/>
                <a:gd name="connsiteX3" fmla="*/ 128001 w 213057"/>
                <a:gd name="connsiteY3" fmla="*/ 67545 h 212640"/>
                <a:gd name="connsiteX4" fmla="*/ 61291 w 213057"/>
                <a:gd name="connsiteY4" fmla="*/ 134256 h 212640"/>
                <a:gd name="connsiteX5" fmla="*/ 41694 w 213057"/>
                <a:gd name="connsiteY5" fmla="*/ 129252 h 212640"/>
                <a:gd name="connsiteX6" fmla="*/ 0 w 213057"/>
                <a:gd name="connsiteY6" fmla="*/ 170947 h 212640"/>
                <a:gd name="connsiteX7" fmla="*/ 41694 w 213057"/>
                <a:gd name="connsiteY7" fmla="*/ 212641 h 212640"/>
                <a:gd name="connsiteX8" fmla="*/ 83389 w 213057"/>
                <a:gd name="connsiteY8" fmla="*/ 170947 h 212640"/>
                <a:gd name="connsiteX9" fmla="*/ 78802 w 213057"/>
                <a:gd name="connsiteY9" fmla="*/ 151767 h 212640"/>
                <a:gd name="connsiteX10" fmla="*/ 145513 w 213057"/>
                <a:gd name="connsiteY10" fmla="*/ 85056 h 212640"/>
                <a:gd name="connsiteX11" fmla="*/ 167194 w 213057"/>
                <a:gd name="connsiteY11" fmla="*/ 87558 h 212640"/>
                <a:gd name="connsiteX12" fmla="*/ 213058 w 213057"/>
                <a:gd name="connsiteY12" fmla="*/ 41694 h 212640"/>
                <a:gd name="connsiteX13" fmla="*/ 175533 w 213057"/>
                <a:gd name="connsiteY13" fmla="*/ 37525 h 21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3057" h="212640">
                  <a:moveTo>
                    <a:pt x="175533" y="37525"/>
                  </a:moveTo>
                  <a:lnTo>
                    <a:pt x="171363" y="0"/>
                  </a:lnTo>
                  <a:lnTo>
                    <a:pt x="125500" y="45864"/>
                  </a:lnTo>
                  <a:lnTo>
                    <a:pt x="128001" y="67545"/>
                  </a:lnTo>
                  <a:lnTo>
                    <a:pt x="61291" y="134256"/>
                  </a:lnTo>
                  <a:cubicBezTo>
                    <a:pt x="55453" y="131337"/>
                    <a:pt x="48782" y="129252"/>
                    <a:pt x="41694" y="129252"/>
                  </a:cubicBezTo>
                  <a:cubicBezTo>
                    <a:pt x="18762" y="129252"/>
                    <a:pt x="0" y="148015"/>
                    <a:pt x="0" y="170947"/>
                  </a:cubicBezTo>
                  <a:cubicBezTo>
                    <a:pt x="0" y="193878"/>
                    <a:pt x="18762" y="212641"/>
                    <a:pt x="41694" y="212641"/>
                  </a:cubicBezTo>
                  <a:cubicBezTo>
                    <a:pt x="64626" y="212641"/>
                    <a:pt x="83389" y="193878"/>
                    <a:pt x="83389" y="170947"/>
                  </a:cubicBezTo>
                  <a:cubicBezTo>
                    <a:pt x="83389" y="163858"/>
                    <a:pt x="81721" y="157604"/>
                    <a:pt x="78802" y="151767"/>
                  </a:cubicBezTo>
                  <a:lnTo>
                    <a:pt x="145513" y="85056"/>
                  </a:lnTo>
                  <a:lnTo>
                    <a:pt x="167194" y="87558"/>
                  </a:lnTo>
                  <a:lnTo>
                    <a:pt x="213058" y="41694"/>
                  </a:lnTo>
                  <a:lnTo>
                    <a:pt x="175533" y="37525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55B42BA4-4A42-4CEA-BB09-6D8967F1255F}"/>
                </a:ext>
              </a:extLst>
            </p:cNvPr>
            <p:cNvSpPr/>
            <p:nvPr/>
          </p:nvSpPr>
          <p:spPr>
            <a:xfrm>
              <a:off x="5203575" y="3094546"/>
              <a:ext cx="316876" cy="316876"/>
            </a:xfrm>
            <a:custGeom>
              <a:avLst/>
              <a:gdLst>
                <a:gd name="connsiteX0" fmla="*/ 295195 w 316876"/>
                <a:gd name="connsiteY0" fmla="*/ 86724 h 316876"/>
                <a:gd name="connsiteX1" fmla="*/ 289775 w 316876"/>
                <a:gd name="connsiteY1" fmla="*/ 92561 h 316876"/>
                <a:gd name="connsiteX2" fmla="*/ 281853 w 316876"/>
                <a:gd name="connsiteY2" fmla="*/ 91727 h 316876"/>
                <a:gd name="connsiteX3" fmla="*/ 273097 w 316876"/>
                <a:gd name="connsiteY3" fmla="*/ 90477 h 316876"/>
                <a:gd name="connsiteX4" fmla="*/ 291860 w 316876"/>
                <a:gd name="connsiteY4" fmla="*/ 158438 h 316876"/>
                <a:gd name="connsiteX5" fmla="*/ 158438 w 316876"/>
                <a:gd name="connsiteY5" fmla="*/ 291860 h 316876"/>
                <a:gd name="connsiteX6" fmla="*/ 25017 w 316876"/>
                <a:gd name="connsiteY6" fmla="*/ 158438 h 316876"/>
                <a:gd name="connsiteX7" fmla="*/ 158438 w 316876"/>
                <a:gd name="connsiteY7" fmla="*/ 25017 h 316876"/>
                <a:gd name="connsiteX8" fmla="*/ 226400 w 316876"/>
                <a:gd name="connsiteY8" fmla="*/ 43779 h 316876"/>
                <a:gd name="connsiteX9" fmla="*/ 225566 w 316876"/>
                <a:gd name="connsiteY9" fmla="*/ 35440 h 316876"/>
                <a:gd name="connsiteX10" fmla="*/ 224315 w 316876"/>
                <a:gd name="connsiteY10" fmla="*/ 27101 h 316876"/>
                <a:gd name="connsiteX11" fmla="*/ 230152 w 316876"/>
                <a:gd name="connsiteY11" fmla="*/ 21264 h 316876"/>
                <a:gd name="connsiteX12" fmla="*/ 233071 w 316876"/>
                <a:gd name="connsiteY12" fmla="*/ 18345 h 316876"/>
                <a:gd name="connsiteX13" fmla="*/ 158438 w 316876"/>
                <a:gd name="connsiteY13" fmla="*/ 0 h 316876"/>
                <a:gd name="connsiteX14" fmla="*/ 0 w 316876"/>
                <a:gd name="connsiteY14" fmla="*/ 158438 h 316876"/>
                <a:gd name="connsiteX15" fmla="*/ 158438 w 316876"/>
                <a:gd name="connsiteY15" fmla="*/ 316876 h 316876"/>
                <a:gd name="connsiteX16" fmla="*/ 316876 w 316876"/>
                <a:gd name="connsiteY16" fmla="*/ 158438 h 316876"/>
                <a:gd name="connsiteX17" fmla="*/ 298114 w 316876"/>
                <a:gd name="connsiteY17" fmla="*/ 84222 h 316876"/>
                <a:gd name="connsiteX18" fmla="*/ 295195 w 316876"/>
                <a:gd name="connsiteY18" fmla="*/ 86724 h 31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6876" h="316876">
                  <a:moveTo>
                    <a:pt x="295195" y="86724"/>
                  </a:moveTo>
                  <a:lnTo>
                    <a:pt x="289775" y="92561"/>
                  </a:lnTo>
                  <a:lnTo>
                    <a:pt x="281853" y="91727"/>
                  </a:lnTo>
                  <a:lnTo>
                    <a:pt x="273097" y="90477"/>
                  </a:lnTo>
                  <a:cubicBezTo>
                    <a:pt x="284772" y="110490"/>
                    <a:pt x="291860" y="133422"/>
                    <a:pt x="291860" y="158438"/>
                  </a:cubicBezTo>
                  <a:cubicBezTo>
                    <a:pt x="291860" y="231820"/>
                    <a:pt x="231820" y="291860"/>
                    <a:pt x="158438" y="291860"/>
                  </a:cubicBezTo>
                  <a:cubicBezTo>
                    <a:pt x="85056" y="291860"/>
                    <a:pt x="25017" y="231820"/>
                    <a:pt x="25017" y="158438"/>
                  </a:cubicBezTo>
                  <a:cubicBezTo>
                    <a:pt x="25017" y="85056"/>
                    <a:pt x="85056" y="25017"/>
                    <a:pt x="158438" y="25017"/>
                  </a:cubicBezTo>
                  <a:cubicBezTo>
                    <a:pt x="183038" y="25017"/>
                    <a:pt x="206387" y="31688"/>
                    <a:pt x="226400" y="43779"/>
                  </a:cubicBezTo>
                  <a:lnTo>
                    <a:pt x="225566" y="35440"/>
                  </a:lnTo>
                  <a:lnTo>
                    <a:pt x="224315" y="27101"/>
                  </a:lnTo>
                  <a:lnTo>
                    <a:pt x="230152" y="21264"/>
                  </a:lnTo>
                  <a:lnTo>
                    <a:pt x="233071" y="18345"/>
                  </a:lnTo>
                  <a:cubicBezTo>
                    <a:pt x="210556" y="6671"/>
                    <a:pt x="185540" y="0"/>
                    <a:pt x="158438" y="0"/>
                  </a:cubicBezTo>
                  <a:cubicBezTo>
                    <a:pt x="70880" y="0"/>
                    <a:pt x="0" y="70880"/>
                    <a:pt x="0" y="158438"/>
                  </a:cubicBezTo>
                  <a:cubicBezTo>
                    <a:pt x="0" y="245996"/>
                    <a:pt x="70880" y="316876"/>
                    <a:pt x="158438" y="316876"/>
                  </a:cubicBezTo>
                  <a:cubicBezTo>
                    <a:pt x="245996" y="316876"/>
                    <a:pt x="316876" y="245996"/>
                    <a:pt x="316876" y="158438"/>
                  </a:cubicBezTo>
                  <a:cubicBezTo>
                    <a:pt x="316876" y="131337"/>
                    <a:pt x="310205" y="106320"/>
                    <a:pt x="298114" y="84222"/>
                  </a:cubicBezTo>
                  <a:lnTo>
                    <a:pt x="295195" y="86724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61FA318-4CB8-4080-8C11-04BB9CAC484B}"/>
                </a:ext>
              </a:extLst>
            </p:cNvPr>
            <p:cNvSpPr/>
            <p:nvPr/>
          </p:nvSpPr>
          <p:spPr>
            <a:xfrm>
              <a:off x="5261947" y="3152918"/>
              <a:ext cx="200132" cy="200132"/>
            </a:xfrm>
            <a:custGeom>
              <a:avLst/>
              <a:gdLst>
                <a:gd name="connsiteX0" fmla="*/ 169696 w 200132"/>
                <a:gd name="connsiteY0" fmla="*/ 71714 h 200132"/>
                <a:gd name="connsiteX1" fmla="*/ 175116 w 200132"/>
                <a:gd name="connsiteY1" fmla="*/ 100066 h 200132"/>
                <a:gd name="connsiteX2" fmla="*/ 100066 w 200132"/>
                <a:gd name="connsiteY2" fmla="*/ 175116 h 200132"/>
                <a:gd name="connsiteX3" fmla="*/ 25017 w 200132"/>
                <a:gd name="connsiteY3" fmla="*/ 100066 h 200132"/>
                <a:gd name="connsiteX4" fmla="*/ 100066 w 200132"/>
                <a:gd name="connsiteY4" fmla="*/ 25017 h 200132"/>
                <a:gd name="connsiteX5" fmla="*/ 128418 w 200132"/>
                <a:gd name="connsiteY5" fmla="*/ 30437 h 200132"/>
                <a:gd name="connsiteX6" fmla="*/ 147181 w 200132"/>
                <a:gd name="connsiteY6" fmla="*/ 11674 h 200132"/>
                <a:gd name="connsiteX7" fmla="*/ 100066 w 200132"/>
                <a:gd name="connsiteY7" fmla="*/ 0 h 200132"/>
                <a:gd name="connsiteX8" fmla="*/ 0 w 200132"/>
                <a:gd name="connsiteY8" fmla="*/ 100066 h 200132"/>
                <a:gd name="connsiteX9" fmla="*/ 100066 w 200132"/>
                <a:gd name="connsiteY9" fmla="*/ 200133 h 200132"/>
                <a:gd name="connsiteX10" fmla="*/ 200133 w 200132"/>
                <a:gd name="connsiteY10" fmla="*/ 100066 h 200132"/>
                <a:gd name="connsiteX11" fmla="*/ 188458 w 200132"/>
                <a:gd name="connsiteY11" fmla="*/ 52952 h 200132"/>
                <a:gd name="connsiteX12" fmla="*/ 169696 w 200132"/>
                <a:gd name="connsiteY12" fmla="*/ 71714 h 200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132" h="200132">
                  <a:moveTo>
                    <a:pt x="169696" y="71714"/>
                  </a:moveTo>
                  <a:cubicBezTo>
                    <a:pt x="173448" y="80470"/>
                    <a:pt x="175116" y="90060"/>
                    <a:pt x="175116" y="100066"/>
                  </a:cubicBezTo>
                  <a:cubicBezTo>
                    <a:pt x="175116" y="141344"/>
                    <a:pt x="141344" y="175116"/>
                    <a:pt x="100066" y="175116"/>
                  </a:cubicBezTo>
                  <a:cubicBezTo>
                    <a:pt x="58789" y="175116"/>
                    <a:pt x="25017" y="141344"/>
                    <a:pt x="25017" y="100066"/>
                  </a:cubicBezTo>
                  <a:cubicBezTo>
                    <a:pt x="25017" y="58789"/>
                    <a:pt x="58789" y="25017"/>
                    <a:pt x="100066" y="25017"/>
                  </a:cubicBezTo>
                  <a:cubicBezTo>
                    <a:pt x="110073" y="25017"/>
                    <a:pt x="119663" y="27101"/>
                    <a:pt x="128418" y="30437"/>
                  </a:cubicBezTo>
                  <a:lnTo>
                    <a:pt x="147181" y="11674"/>
                  </a:lnTo>
                  <a:cubicBezTo>
                    <a:pt x="133005" y="4169"/>
                    <a:pt x="117161" y="0"/>
                    <a:pt x="100066" y="0"/>
                  </a:cubicBezTo>
                  <a:cubicBezTo>
                    <a:pt x="45030" y="0"/>
                    <a:pt x="0" y="45030"/>
                    <a:pt x="0" y="100066"/>
                  </a:cubicBezTo>
                  <a:cubicBezTo>
                    <a:pt x="0" y="155103"/>
                    <a:pt x="45030" y="200133"/>
                    <a:pt x="100066" y="200133"/>
                  </a:cubicBezTo>
                  <a:cubicBezTo>
                    <a:pt x="155103" y="200133"/>
                    <a:pt x="200133" y="155103"/>
                    <a:pt x="200133" y="100066"/>
                  </a:cubicBezTo>
                  <a:cubicBezTo>
                    <a:pt x="200133" y="82972"/>
                    <a:pt x="195963" y="67128"/>
                    <a:pt x="188458" y="52952"/>
                  </a:cubicBezTo>
                  <a:lnTo>
                    <a:pt x="169696" y="71714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8" name="Graphic 32" descr="Single gear">
            <a:extLst>
              <a:ext uri="{FF2B5EF4-FFF2-40B4-BE49-F238E27FC236}">
                <a16:creationId xmlns:a16="http://schemas.microsoft.com/office/drawing/2014/main" id="{A5FC77EF-8183-455E-8ECF-A56955B41193}"/>
              </a:ext>
            </a:extLst>
          </p:cNvPr>
          <p:cNvSpPr/>
          <p:nvPr/>
        </p:nvSpPr>
        <p:spPr>
          <a:xfrm>
            <a:off x="4680821" y="4607644"/>
            <a:ext cx="283937" cy="283521"/>
          </a:xfrm>
          <a:custGeom>
            <a:avLst/>
            <a:gdLst>
              <a:gd name="connsiteX0" fmla="*/ 141761 w 283937"/>
              <a:gd name="connsiteY0" fmla="*/ 191794 h 283521"/>
              <a:gd name="connsiteX1" fmla="*/ 91727 w 283937"/>
              <a:gd name="connsiteY1" fmla="*/ 141761 h 283521"/>
              <a:gd name="connsiteX2" fmla="*/ 141761 w 283937"/>
              <a:gd name="connsiteY2" fmla="*/ 91727 h 283521"/>
              <a:gd name="connsiteX3" fmla="*/ 191794 w 283937"/>
              <a:gd name="connsiteY3" fmla="*/ 141761 h 283521"/>
              <a:gd name="connsiteX4" fmla="*/ 141761 w 283937"/>
              <a:gd name="connsiteY4" fmla="*/ 191794 h 283521"/>
              <a:gd name="connsiteX5" fmla="*/ 254335 w 283937"/>
              <a:gd name="connsiteY5" fmla="*/ 110490 h 283521"/>
              <a:gd name="connsiteX6" fmla="*/ 243495 w 283937"/>
              <a:gd name="connsiteY6" fmla="*/ 84639 h 283521"/>
              <a:gd name="connsiteX7" fmla="*/ 253918 w 283937"/>
              <a:gd name="connsiteY7" fmla="*/ 53369 h 283521"/>
              <a:gd name="connsiteX8" fmla="*/ 230152 w 283937"/>
              <a:gd name="connsiteY8" fmla="*/ 29603 h 283521"/>
              <a:gd name="connsiteX9" fmla="*/ 198882 w 283937"/>
              <a:gd name="connsiteY9" fmla="*/ 40027 h 283521"/>
              <a:gd name="connsiteX10" fmla="*/ 172614 w 283937"/>
              <a:gd name="connsiteY10" fmla="*/ 29186 h 283521"/>
              <a:gd name="connsiteX11" fmla="*/ 158438 w 283937"/>
              <a:gd name="connsiteY11" fmla="*/ 0 h 283521"/>
              <a:gd name="connsiteX12" fmla="*/ 125083 w 283937"/>
              <a:gd name="connsiteY12" fmla="*/ 0 h 283521"/>
              <a:gd name="connsiteX13" fmla="*/ 110490 w 283937"/>
              <a:gd name="connsiteY13" fmla="*/ 29186 h 283521"/>
              <a:gd name="connsiteX14" fmla="*/ 84639 w 283937"/>
              <a:gd name="connsiteY14" fmla="*/ 40027 h 283521"/>
              <a:gd name="connsiteX15" fmla="*/ 53369 w 283937"/>
              <a:gd name="connsiteY15" fmla="*/ 29603 h 283521"/>
              <a:gd name="connsiteX16" fmla="*/ 29603 w 283937"/>
              <a:gd name="connsiteY16" fmla="*/ 53369 h 283521"/>
              <a:gd name="connsiteX17" fmla="*/ 40027 w 283937"/>
              <a:gd name="connsiteY17" fmla="*/ 84639 h 283521"/>
              <a:gd name="connsiteX18" fmla="*/ 29186 w 283937"/>
              <a:gd name="connsiteY18" fmla="*/ 110907 h 283521"/>
              <a:gd name="connsiteX19" fmla="*/ 0 w 283937"/>
              <a:gd name="connsiteY19" fmla="*/ 125083 h 283521"/>
              <a:gd name="connsiteX20" fmla="*/ 0 w 283937"/>
              <a:gd name="connsiteY20" fmla="*/ 158438 h 283521"/>
              <a:gd name="connsiteX21" fmla="*/ 29186 w 283937"/>
              <a:gd name="connsiteY21" fmla="*/ 173031 h 283521"/>
              <a:gd name="connsiteX22" fmla="*/ 40027 w 283937"/>
              <a:gd name="connsiteY22" fmla="*/ 198882 h 283521"/>
              <a:gd name="connsiteX23" fmla="*/ 29603 w 283937"/>
              <a:gd name="connsiteY23" fmla="*/ 230152 h 283521"/>
              <a:gd name="connsiteX24" fmla="*/ 53369 w 283937"/>
              <a:gd name="connsiteY24" fmla="*/ 253918 h 283521"/>
              <a:gd name="connsiteX25" fmla="*/ 84639 w 283937"/>
              <a:gd name="connsiteY25" fmla="*/ 243495 h 283521"/>
              <a:gd name="connsiteX26" fmla="*/ 110907 w 283937"/>
              <a:gd name="connsiteY26" fmla="*/ 254335 h 283521"/>
              <a:gd name="connsiteX27" fmla="*/ 125500 w 283937"/>
              <a:gd name="connsiteY27" fmla="*/ 283521 h 283521"/>
              <a:gd name="connsiteX28" fmla="*/ 158855 w 283937"/>
              <a:gd name="connsiteY28" fmla="*/ 283521 h 283521"/>
              <a:gd name="connsiteX29" fmla="*/ 173448 w 283937"/>
              <a:gd name="connsiteY29" fmla="*/ 254335 h 283521"/>
              <a:gd name="connsiteX30" fmla="*/ 199299 w 283937"/>
              <a:gd name="connsiteY30" fmla="*/ 243495 h 283521"/>
              <a:gd name="connsiteX31" fmla="*/ 230569 w 283937"/>
              <a:gd name="connsiteY31" fmla="*/ 253918 h 283521"/>
              <a:gd name="connsiteX32" fmla="*/ 254335 w 283937"/>
              <a:gd name="connsiteY32" fmla="*/ 230152 h 283521"/>
              <a:gd name="connsiteX33" fmla="*/ 243911 w 283937"/>
              <a:gd name="connsiteY33" fmla="*/ 198882 h 283521"/>
              <a:gd name="connsiteX34" fmla="*/ 254752 w 283937"/>
              <a:gd name="connsiteY34" fmla="*/ 172614 h 283521"/>
              <a:gd name="connsiteX35" fmla="*/ 283938 w 283937"/>
              <a:gd name="connsiteY35" fmla="*/ 158021 h 283521"/>
              <a:gd name="connsiteX36" fmla="*/ 283938 w 283937"/>
              <a:gd name="connsiteY36" fmla="*/ 124666 h 283521"/>
              <a:gd name="connsiteX37" fmla="*/ 254335 w 283937"/>
              <a:gd name="connsiteY37" fmla="*/ 110490 h 283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83937" h="283521">
                <a:moveTo>
                  <a:pt x="141761" y="191794"/>
                </a:moveTo>
                <a:cubicBezTo>
                  <a:pt x="114242" y="191794"/>
                  <a:pt x="91727" y="169279"/>
                  <a:pt x="91727" y="141761"/>
                </a:cubicBezTo>
                <a:cubicBezTo>
                  <a:pt x="91727" y="114242"/>
                  <a:pt x="114242" y="91727"/>
                  <a:pt x="141761" y="91727"/>
                </a:cubicBezTo>
                <a:cubicBezTo>
                  <a:pt x="169279" y="91727"/>
                  <a:pt x="191794" y="114242"/>
                  <a:pt x="191794" y="141761"/>
                </a:cubicBezTo>
                <a:cubicBezTo>
                  <a:pt x="191794" y="169279"/>
                  <a:pt x="169279" y="191794"/>
                  <a:pt x="141761" y="191794"/>
                </a:cubicBezTo>
                <a:close/>
                <a:moveTo>
                  <a:pt x="254335" y="110490"/>
                </a:moveTo>
                <a:cubicBezTo>
                  <a:pt x="251833" y="101317"/>
                  <a:pt x="248081" y="92561"/>
                  <a:pt x="243495" y="84639"/>
                </a:cubicBezTo>
                <a:lnTo>
                  <a:pt x="253918" y="53369"/>
                </a:lnTo>
                <a:lnTo>
                  <a:pt x="230152" y="29603"/>
                </a:lnTo>
                <a:lnTo>
                  <a:pt x="198882" y="40027"/>
                </a:lnTo>
                <a:cubicBezTo>
                  <a:pt x="190543" y="35440"/>
                  <a:pt x="181787" y="31688"/>
                  <a:pt x="172614" y="29186"/>
                </a:cubicBezTo>
                <a:lnTo>
                  <a:pt x="158438" y="0"/>
                </a:lnTo>
                <a:lnTo>
                  <a:pt x="125083" y="0"/>
                </a:lnTo>
                <a:lnTo>
                  <a:pt x="110490" y="29186"/>
                </a:lnTo>
                <a:cubicBezTo>
                  <a:pt x="101317" y="31688"/>
                  <a:pt x="92561" y="35440"/>
                  <a:pt x="84639" y="40027"/>
                </a:cubicBezTo>
                <a:lnTo>
                  <a:pt x="53369" y="29603"/>
                </a:lnTo>
                <a:lnTo>
                  <a:pt x="29603" y="53369"/>
                </a:lnTo>
                <a:lnTo>
                  <a:pt x="40027" y="84639"/>
                </a:lnTo>
                <a:cubicBezTo>
                  <a:pt x="35440" y="92978"/>
                  <a:pt x="31688" y="101734"/>
                  <a:pt x="29186" y="110907"/>
                </a:cubicBezTo>
                <a:lnTo>
                  <a:pt x="0" y="125083"/>
                </a:lnTo>
                <a:lnTo>
                  <a:pt x="0" y="158438"/>
                </a:lnTo>
                <a:lnTo>
                  <a:pt x="29186" y="173031"/>
                </a:lnTo>
                <a:cubicBezTo>
                  <a:pt x="31688" y="182204"/>
                  <a:pt x="35440" y="190960"/>
                  <a:pt x="40027" y="198882"/>
                </a:cubicBezTo>
                <a:lnTo>
                  <a:pt x="29603" y="230152"/>
                </a:lnTo>
                <a:lnTo>
                  <a:pt x="53369" y="253918"/>
                </a:lnTo>
                <a:lnTo>
                  <a:pt x="84639" y="243495"/>
                </a:lnTo>
                <a:cubicBezTo>
                  <a:pt x="92978" y="248081"/>
                  <a:pt x="101734" y="251833"/>
                  <a:pt x="110907" y="254335"/>
                </a:cubicBezTo>
                <a:lnTo>
                  <a:pt x="125500" y="283521"/>
                </a:lnTo>
                <a:lnTo>
                  <a:pt x="158855" y="283521"/>
                </a:lnTo>
                <a:lnTo>
                  <a:pt x="173448" y="254335"/>
                </a:lnTo>
                <a:cubicBezTo>
                  <a:pt x="182621" y="251833"/>
                  <a:pt x="191377" y="248081"/>
                  <a:pt x="199299" y="243495"/>
                </a:cubicBezTo>
                <a:lnTo>
                  <a:pt x="230569" y="253918"/>
                </a:lnTo>
                <a:lnTo>
                  <a:pt x="254335" y="230152"/>
                </a:lnTo>
                <a:lnTo>
                  <a:pt x="243911" y="198882"/>
                </a:lnTo>
                <a:cubicBezTo>
                  <a:pt x="248498" y="190543"/>
                  <a:pt x="252250" y="181787"/>
                  <a:pt x="254752" y="172614"/>
                </a:cubicBezTo>
                <a:lnTo>
                  <a:pt x="283938" y="158021"/>
                </a:lnTo>
                <a:lnTo>
                  <a:pt x="283938" y="124666"/>
                </a:lnTo>
                <a:lnTo>
                  <a:pt x="254335" y="11049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9" name="Graphic 33" descr="Research">
            <a:extLst>
              <a:ext uri="{FF2B5EF4-FFF2-40B4-BE49-F238E27FC236}">
                <a16:creationId xmlns:a16="http://schemas.microsoft.com/office/drawing/2014/main" id="{BC2BC73A-F9AE-43B7-89E5-857EE10829C2}"/>
              </a:ext>
            </a:extLst>
          </p:cNvPr>
          <p:cNvGrpSpPr/>
          <p:nvPr/>
        </p:nvGrpSpPr>
        <p:grpSpPr>
          <a:xfrm>
            <a:off x="4915135" y="3882332"/>
            <a:ext cx="400265" cy="400265"/>
            <a:chOff x="4915135" y="3882332"/>
            <a:chExt cx="400265" cy="400265"/>
          </a:xfrm>
          <a:solidFill>
            <a:schemeClr val="accent3">
              <a:lumMod val="75000"/>
            </a:schemeClr>
          </a:solidFill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926B8F5C-16E7-4CEE-8031-D0B22F452BB6}"/>
                </a:ext>
              </a:extLst>
            </p:cNvPr>
            <p:cNvSpPr/>
            <p:nvPr/>
          </p:nvSpPr>
          <p:spPr>
            <a:xfrm>
              <a:off x="4947654" y="3916935"/>
              <a:ext cx="329908" cy="330325"/>
            </a:xfrm>
            <a:custGeom>
              <a:avLst/>
              <a:gdLst>
                <a:gd name="connsiteX0" fmla="*/ 269764 w 329908"/>
                <a:gd name="connsiteY0" fmla="*/ 228487 h 330325"/>
                <a:gd name="connsiteX1" fmla="*/ 243914 w 329908"/>
                <a:gd name="connsiteY1" fmla="*/ 220565 h 330325"/>
                <a:gd name="connsiteX2" fmla="*/ 225151 w 329908"/>
                <a:gd name="connsiteY2" fmla="*/ 202220 h 330325"/>
                <a:gd name="connsiteX3" fmla="*/ 251002 w 329908"/>
                <a:gd name="connsiteY3" fmla="*/ 126336 h 330325"/>
                <a:gd name="connsiteX4" fmla="*/ 125919 w 329908"/>
                <a:gd name="connsiteY4" fmla="*/ 2 h 330325"/>
                <a:gd name="connsiteX5" fmla="*/ 2 w 329908"/>
                <a:gd name="connsiteY5" fmla="*/ 125085 h 330325"/>
                <a:gd name="connsiteX6" fmla="*/ 125085 w 329908"/>
                <a:gd name="connsiteY6" fmla="*/ 251002 h 330325"/>
                <a:gd name="connsiteX7" fmla="*/ 201803 w 329908"/>
                <a:gd name="connsiteY7" fmla="*/ 225151 h 330325"/>
                <a:gd name="connsiteX8" fmla="*/ 220148 w 329908"/>
                <a:gd name="connsiteY8" fmla="*/ 243497 h 330325"/>
                <a:gd name="connsiteX9" fmla="*/ 228070 w 329908"/>
                <a:gd name="connsiteY9" fmla="*/ 269764 h 330325"/>
                <a:gd name="connsiteX10" fmla="*/ 280188 w 329908"/>
                <a:gd name="connsiteY10" fmla="*/ 321882 h 330325"/>
                <a:gd name="connsiteX11" fmla="*/ 321465 w 329908"/>
                <a:gd name="connsiteY11" fmla="*/ 321882 h 330325"/>
                <a:gd name="connsiteX12" fmla="*/ 321465 w 329908"/>
                <a:gd name="connsiteY12" fmla="*/ 280605 h 330325"/>
                <a:gd name="connsiteX13" fmla="*/ 269764 w 329908"/>
                <a:gd name="connsiteY13" fmla="*/ 228487 h 330325"/>
                <a:gd name="connsiteX14" fmla="*/ 125919 w 329908"/>
                <a:gd name="connsiteY14" fmla="*/ 225985 h 330325"/>
                <a:gd name="connsiteX15" fmla="*/ 25853 w 329908"/>
                <a:gd name="connsiteY15" fmla="*/ 125919 h 330325"/>
                <a:gd name="connsiteX16" fmla="*/ 125919 w 329908"/>
                <a:gd name="connsiteY16" fmla="*/ 25853 h 330325"/>
                <a:gd name="connsiteX17" fmla="*/ 225985 w 329908"/>
                <a:gd name="connsiteY17" fmla="*/ 125919 h 330325"/>
                <a:gd name="connsiteX18" fmla="*/ 125919 w 329908"/>
                <a:gd name="connsiteY18" fmla="*/ 225985 h 330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9908" h="330325">
                  <a:moveTo>
                    <a:pt x="269764" y="228487"/>
                  </a:moveTo>
                  <a:cubicBezTo>
                    <a:pt x="263093" y="221816"/>
                    <a:pt x="253087" y="218480"/>
                    <a:pt x="243914" y="220565"/>
                  </a:cubicBezTo>
                  <a:lnTo>
                    <a:pt x="225151" y="202220"/>
                  </a:lnTo>
                  <a:cubicBezTo>
                    <a:pt x="241829" y="180538"/>
                    <a:pt x="251002" y="153854"/>
                    <a:pt x="251002" y="126336"/>
                  </a:cubicBezTo>
                  <a:cubicBezTo>
                    <a:pt x="251419" y="56707"/>
                    <a:pt x="195131" y="419"/>
                    <a:pt x="125919" y="2"/>
                  </a:cubicBezTo>
                  <a:cubicBezTo>
                    <a:pt x="56707" y="-415"/>
                    <a:pt x="419" y="55873"/>
                    <a:pt x="2" y="125085"/>
                  </a:cubicBezTo>
                  <a:cubicBezTo>
                    <a:pt x="-415" y="194298"/>
                    <a:pt x="55873" y="250585"/>
                    <a:pt x="125085" y="251002"/>
                  </a:cubicBezTo>
                  <a:cubicBezTo>
                    <a:pt x="152603" y="251002"/>
                    <a:pt x="179705" y="241829"/>
                    <a:pt x="201803" y="225151"/>
                  </a:cubicBezTo>
                  <a:lnTo>
                    <a:pt x="220148" y="243497"/>
                  </a:lnTo>
                  <a:cubicBezTo>
                    <a:pt x="218480" y="253087"/>
                    <a:pt x="221399" y="262676"/>
                    <a:pt x="228070" y="269764"/>
                  </a:cubicBezTo>
                  <a:lnTo>
                    <a:pt x="280188" y="321882"/>
                  </a:lnTo>
                  <a:cubicBezTo>
                    <a:pt x="291445" y="333140"/>
                    <a:pt x="310208" y="333140"/>
                    <a:pt x="321465" y="321882"/>
                  </a:cubicBezTo>
                  <a:cubicBezTo>
                    <a:pt x="332723" y="310625"/>
                    <a:pt x="332723" y="291862"/>
                    <a:pt x="321465" y="280605"/>
                  </a:cubicBezTo>
                  <a:lnTo>
                    <a:pt x="269764" y="228487"/>
                  </a:lnTo>
                  <a:close/>
                  <a:moveTo>
                    <a:pt x="125919" y="225985"/>
                  </a:moveTo>
                  <a:cubicBezTo>
                    <a:pt x="70466" y="225985"/>
                    <a:pt x="25853" y="181372"/>
                    <a:pt x="25853" y="125919"/>
                  </a:cubicBezTo>
                  <a:cubicBezTo>
                    <a:pt x="25853" y="70466"/>
                    <a:pt x="70466" y="25853"/>
                    <a:pt x="125919" y="25853"/>
                  </a:cubicBezTo>
                  <a:cubicBezTo>
                    <a:pt x="181372" y="25853"/>
                    <a:pt x="225985" y="70466"/>
                    <a:pt x="225985" y="125919"/>
                  </a:cubicBezTo>
                  <a:cubicBezTo>
                    <a:pt x="225985" y="180955"/>
                    <a:pt x="180955" y="225985"/>
                    <a:pt x="125919" y="225985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F979EAB3-BEF7-41B8-97EF-BEAF37A66256}"/>
                </a:ext>
              </a:extLst>
            </p:cNvPr>
            <p:cNvSpPr/>
            <p:nvPr/>
          </p:nvSpPr>
          <p:spPr>
            <a:xfrm>
              <a:off x="4983930" y="3978902"/>
              <a:ext cx="179702" cy="131913"/>
            </a:xfrm>
            <a:custGeom>
              <a:avLst/>
              <a:gdLst>
                <a:gd name="connsiteX0" fmla="*/ 179285 w 179702"/>
                <a:gd name="connsiteY0" fmla="*/ 57698 h 131913"/>
                <a:gd name="connsiteX1" fmla="*/ 155520 w 179702"/>
                <a:gd name="connsiteY1" fmla="*/ 57698 h 131913"/>
                <a:gd name="connsiteX2" fmla="*/ 150099 w 179702"/>
                <a:gd name="connsiteY2" fmla="*/ 61033 h 131913"/>
                <a:gd name="connsiteX3" fmla="*/ 134256 w 179702"/>
                <a:gd name="connsiteY3" fmla="*/ 78128 h 131913"/>
                <a:gd name="connsiteX4" fmla="*/ 120913 w 179702"/>
                <a:gd name="connsiteY4" fmla="*/ 31847 h 131913"/>
                <a:gd name="connsiteX5" fmla="*/ 111741 w 179702"/>
                <a:gd name="connsiteY5" fmla="*/ 26844 h 131913"/>
                <a:gd name="connsiteX6" fmla="*/ 106737 w 179702"/>
                <a:gd name="connsiteY6" fmla="*/ 31430 h 131913"/>
                <a:gd name="connsiteX7" fmla="*/ 81721 w 179702"/>
                <a:gd name="connsiteY7" fmla="*/ 97724 h 131913"/>
                <a:gd name="connsiteX8" fmla="*/ 64626 w 179702"/>
                <a:gd name="connsiteY8" fmla="*/ 5997 h 131913"/>
                <a:gd name="connsiteX9" fmla="*/ 56287 w 179702"/>
                <a:gd name="connsiteY9" fmla="*/ 160 h 131913"/>
                <a:gd name="connsiteX10" fmla="*/ 50450 w 179702"/>
                <a:gd name="connsiteY10" fmla="*/ 5163 h 131913"/>
                <a:gd name="connsiteX11" fmla="*/ 32522 w 179702"/>
                <a:gd name="connsiteY11" fmla="*/ 57698 h 131913"/>
                <a:gd name="connsiteX12" fmla="*/ 0 w 179702"/>
                <a:gd name="connsiteY12" fmla="*/ 57698 h 131913"/>
                <a:gd name="connsiteX13" fmla="*/ 0 w 179702"/>
                <a:gd name="connsiteY13" fmla="*/ 74376 h 131913"/>
                <a:gd name="connsiteX14" fmla="*/ 37942 w 179702"/>
                <a:gd name="connsiteY14" fmla="*/ 74376 h 131913"/>
                <a:gd name="connsiteX15" fmla="*/ 45030 w 179702"/>
                <a:gd name="connsiteY15" fmla="*/ 68121 h 131913"/>
                <a:gd name="connsiteX16" fmla="*/ 55453 w 179702"/>
                <a:gd name="connsiteY16" fmla="*/ 36434 h 131913"/>
                <a:gd name="connsiteX17" fmla="*/ 72131 w 179702"/>
                <a:gd name="connsiteY17" fmla="*/ 126076 h 131913"/>
                <a:gd name="connsiteX18" fmla="*/ 78802 w 179702"/>
                <a:gd name="connsiteY18" fmla="*/ 131914 h 131913"/>
                <a:gd name="connsiteX19" fmla="*/ 79636 w 179702"/>
                <a:gd name="connsiteY19" fmla="*/ 131914 h 131913"/>
                <a:gd name="connsiteX20" fmla="*/ 86724 w 179702"/>
                <a:gd name="connsiteY20" fmla="*/ 127327 h 131913"/>
                <a:gd name="connsiteX21" fmla="*/ 113408 w 179702"/>
                <a:gd name="connsiteY21" fmla="*/ 57281 h 131913"/>
                <a:gd name="connsiteX22" fmla="*/ 124249 w 179702"/>
                <a:gd name="connsiteY22" fmla="*/ 94806 h 131913"/>
                <a:gd name="connsiteX23" fmla="*/ 133422 w 179702"/>
                <a:gd name="connsiteY23" fmla="*/ 99809 h 131913"/>
                <a:gd name="connsiteX24" fmla="*/ 136757 w 179702"/>
                <a:gd name="connsiteY24" fmla="*/ 97724 h 131913"/>
                <a:gd name="connsiteX25" fmla="*/ 159272 w 179702"/>
                <a:gd name="connsiteY25" fmla="*/ 74376 h 131913"/>
                <a:gd name="connsiteX26" fmla="*/ 179702 w 179702"/>
                <a:gd name="connsiteY26" fmla="*/ 74376 h 131913"/>
                <a:gd name="connsiteX27" fmla="*/ 179702 w 179702"/>
                <a:gd name="connsiteY27" fmla="*/ 57698 h 13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79702" h="131913">
                  <a:moveTo>
                    <a:pt x="179285" y="57698"/>
                  </a:moveTo>
                  <a:lnTo>
                    <a:pt x="155520" y="57698"/>
                  </a:lnTo>
                  <a:cubicBezTo>
                    <a:pt x="153435" y="58115"/>
                    <a:pt x="151350" y="59366"/>
                    <a:pt x="150099" y="61033"/>
                  </a:cubicBezTo>
                  <a:lnTo>
                    <a:pt x="134256" y="78128"/>
                  </a:lnTo>
                  <a:lnTo>
                    <a:pt x="120913" y="31847"/>
                  </a:lnTo>
                  <a:cubicBezTo>
                    <a:pt x="119663" y="28095"/>
                    <a:pt x="115493" y="25593"/>
                    <a:pt x="111741" y="26844"/>
                  </a:cubicBezTo>
                  <a:cubicBezTo>
                    <a:pt x="109656" y="27678"/>
                    <a:pt x="107571" y="28929"/>
                    <a:pt x="106737" y="31430"/>
                  </a:cubicBezTo>
                  <a:lnTo>
                    <a:pt x="81721" y="97724"/>
                  </a:lnTo>
                  <a:lnTo>
                    <a:pt x="64626" y="5997"/>
                  </a:lnTo>
                  <a:cubicBezTo>
                    <a:pt x="63792" y="1828"/>
                    <a:pt x="60040" y="-674"/>
                    <a:pt x="56287" y="160"/>
                  </a:cubicBezTo>
                  <a:cubicBezTo>
                    <a:pt x="53786" y="577"/>
                    <a:pt x="51701" y="2661"/>
                    <a:pt x="50450" y="5163"/>
                  </a:cubicBezTo>
                  <a:lnTo>
                    <a:pt x="32522" y="57698"/>
                  </a:lnTo>
                  <a:lnTo>
                    <a:pt x="0" y="57698"/>
                  </a:lnTo>
                  <a:lnTo>
                    <a:pt x="0" y="74376"/>
                  </a:lnTo>
                  <a:lnTo>
                    <a:pt x="37942" y="74376"/>
                  </a:lnTo>
                  <a:cubicBezTo>
                    <a:pt x="41277" y="73959"/>
                    <a:pt x="44196" y="71457"/>
                    <a:pt x="45030" y="68121"/>
                  </a:cubicBezTo>
                  <a:lnTo>
                    <a:pt x="55453" y="36434"/>
                  </a:lnTo>
                  <a:lnTo>
                    <a:pt x="72131" y="126076"/>
                  </a:lnTo>
                  <a:cubicBezTo>
                    <a:pt x="72548" y="129412"/>
                    <a:pt x="75467" y="131914"/>
                    <a:pt x="78802" y="131914"/>
                  </a:cubicBezTo>
                  <a:lnTo>
                    <a:pt x="79636" y="131914"/>
                  </a:lnTo>
                  <a:cubicBezTo>
                    <a:pt x="82555" y="131914"/>
                    <a:pt x="85473" y="130246"/>
                    <a:pt x="86724" y="127327"/>
                  </a:cubicBezTo>
                  <a:lnTo>
                    <a:pt x="113408" y="57281"/>
                  </a:lnTo>
                  <a:lnTo>
                    <a:pt x="124249" y="94806"/>
                  </a:lnTo>
                  <a:cubicBezTo>
                    <a:pt x="125500" y="98558"/>
                    <a:pt x="129252" y="101060"/>
                    <a:pt x="133422" y="99809"/>
                  </a:cubicBezTo>
                  <a:cubicBezTo>
                    <a:pt x="134672" y="99392"/>
                    <a:pt x="135923" y="98558"/>
                    <a:pt x="136757" y="97724"/>
                  </a:cubicBezTo>
                  <a:lnTo>
                    <a:pt x="159272" y="74376"/>
                  </a:lnTo>
                  <a:lnTo>
                    <a:pt x="179702" y="74376"/>
                  </a:lnTo>
                  <a:lnTo>
                    <a:pt x="179702" y="57698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2" name="Graphic 36" descr="Bullseye">
            <a:extLst>
              <a:ext uri="{FF2B5EF4-FFF2-40B4-BE49-F238E27FC236}">
                <a16:creationId xmlns:a16="http://schemas.microsoft.com/office/drawing/2014/main" id="{5A078F02-B0E6-418E-902B-E6C31B051229}"/>
              </a:ext>
            </a:extLst>
          </p:cNvPr>
          <p:cNvGrpSpPr/>
          <p:nvPr/>
        </p:nvGrpSpPr>
        <p:grpSpPr>
          <a:xfrm>
            <a:off x="11077833" y="1269034"/>
            <a:ext cx="400265" cy="400265"/>
            <a:chOff x="11077833" y="1269034"/>
            <a:chExt cx="400265" cy="400265"/>
          </a:xfrm>
          <a:solidFill>
            <a:schemeClr val="accent6">
              <a:lumMod val="75000"/>
            </a:schemeClr>
          </a:solidFill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FDEE3F43-4D16-46F4-B9A5-2B142A31C2D3}"/>
                </a:ext>
              </a:extLst>
            </p:cNvPr>
            <p:cNvSpPr/>
            <p:nvPr/>
          </p:nvSpPr>
          <p:spPr>
            <a:xfrm>
              <a:off x="11229600" y="1304474"/>
              <a:ext cx="213057" cy="212640"/>
            </a:xfrm>
            <a:custGeom>
              <a:avLst/>
              <a:gdLst>
                <a:gd name="connsiteX0" fmla="*/ 175533 w 213057"/>
                <a:gd name="connsiteY0" fmla="*/ 37525 h 212640"/>
                <a:gd name="connsiteX1" fmla="*/ 171363 w 213057"/>
                <a:gd name="connsiteY1" fmla="*/ 0 h 212640"/>
                <a:gd name="connsiteX2" fmla="*/ 125500 w 213057"/>
                <a:gd name="connsiteY2" fmla="*/ 45864 h 212640"/>
                <a:gd name="connsiteX3" fmla="*/ 128001 w 213057"/>
                <a:gd name="connsiteY3" fmla="*/ 67545 h 212640"/>
                <a:gd name="connsiteX4" fmla="*/ 61291 w 213057"/>
                <a:gd name="connsiteY4" fmla="*/ 134256 h 212640"/>
                <a:gd name="connsiteX5" fmla="*/ 41694 w 213057"/>
                <a:gd name="connsiteY5" fmla="*/ 129252 h 212640"/>
                <a:gd name="connsiteX6" fmla="*/ 0 w 213057"/>
                <a:gd name="connsiteY6" fmla="*/ 170947 h 212640"/>
                <a:gd name="connsiteX7" fmla="*/ 41694 w 213057"/>
                <a:gd name="connsiteY7" fmla="*/ 212641 h 212640"/>
                <a:gd name="connsiteX8" fmla="*/ 83389 w 213057"/>
                <a:gd name="connsiteY8" fmla="*/ 170947 h 212640"/>
                <a:gd name="connsiteX9" fmla="*/ 78802 w 213057"/>
                <a:gd name="connsiteY9" fmla="*/ 151767 h 212640"/>
                <a:gd name="connsiteX10" fmla="*/ 145513 w 213057"/>
                <a:gd name="connsiteY10" fmla="*/ 85056 h 212640"/>
                <a:gd name="connsiteX11" fmla="*/ 167194 w 213057"/>
                <a:gd name="connsiteY11" fmla="*/ 87558 h 212640"/>
                <a:gd name="connsiteX12" fmla="*/ 213058 w 213057"/>
                <a:gd name="connsiteY12" fmla="*/ 41694 h 212640"/>
                <a:gd name="connsiteX13" fmla="*/ 175533 w 213057"/>
                <a:gd name="connsiteY13" fmla="*/ 37525 h 21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3057" h="212640">
                  <a:moveTo>
                    <a:pt x="175533" y="37525"/>
                  </a:moveTo>
                  <a:lnTo>
                    <a:pt x="171363" y="0"/>
                  </a:lnTo>
                  <a:lnTo>
                    <a:pt x="125500" y="45864"/>
                  </a:lnTo>
                  <a:lnTo>
                    <a:pt x="128001" y="67545"/>
                  </a:lnTo>
                  <a:lnTo>
                    <a:pt x="61291" y="134256"/>
                  </a:lnTo>
                  <a:cubicBezTo>
                    <a:pt x="55453" y="131337"/>
                    <a:pt x="48782" y="129252"/>
                    <a:pt x="41694" y="129252"/>
                  </a:cubicBezTo>
                  <a:cubicBezTo>
                    <a:pt x="18762" y="129252"/>
                    <a:pt x="0" y="148015"/>
                    <a:pt x="0" y="170947"/>
                  </a:cubicBezTo>
                  <a:cubicBezTo>
                    <a:pt x="0" y="193878"/>
                    <a:pt x="18762" y="212641"/>
                    <a:pt x="41694" y="212641"/>
                  </a:cubicBezTo>
                  <a:cubicBezTo>
                    <a:pt x="64626" y="212641"/>
                    <a:pt x="83389" y="193878"/>
                    <a:pt x="83389" y="170947"/>
                  </a:cubicBezTo>
                  <a:cubicBezTo>
                    <a:pt x="83389" y="163858"/>
                    <a:pt x="81721" y="157604"/>
                    <a:pt x="78802" y="151767"/>
                  </a:cubicBezTo>
                  <a:lnTo>
                    <a:pt x="145513" y="85056"/>
                  </a:lnTo>
                  <a:lnTo>
                    <a:pt x="167194" y="87558"/>
                  </a:lnTo>
                  <a:lnTo>
                    <a:pt x="213058" y="41694"/>
                  </a:lnTo>
                  <a:lnTo>
                    <a:pt x="175533" y="37525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691A6C32-FF23-43AE-866D-3A91FEF32BC5}"/>
                </a:ext>
              </a:extLst>
            </p:cNvPr>
            <p:cNvSpPr/>
            <p:nvPr/>
          </p:nvSpPr>
          <p:spPr>
            <a:xfrm>
              <a:off x="11113273" y="1316982"/>
              <a:ext cx="316876" cy="316876"/>
            </a:xfrm>
            <a:custGeom>
              <a:avLst/>
              <a:gdLst>
                <a:gd name="connsiteX0" fmla="*/ 295195 w 316876"/>
                <a:gd name="connsiteY0" fmla="*/ 86724 h 316876"/>
                <a:gd name="connsiteX1" fmla="*/ 289775 w 316876"/>
                <a:gd name="connsiteY1" fmla="*/ 92561 h 316876"/>
                <a:gd name="connsiteX2" fmla="*/ 281853 w 316876"/>
                <a:gd name="connsiteY2" fmla="*/ 91727 h 316876"/>
                <a:gd name="connsiteX3" fmla="*/ 273097 w 316876"/>
                <a:gd name="connsiteY3" fmla="*/ 90477 h 316876"/>
                <a:gd name="connsiteX4" fmla="*/ 291860 w 316876"/>
                <a:gd name="connsiteY4" fmla="*/ 158438 h 316876"/>
                <a:gd name="connsiteX5" fmla="*/ 158438 w 316876"/>
                <a:gd name="connsiteY5" fmla="*/ 291860 h 316876"/>
                <a:gd name="connsiteX6" fmla="*/ 25017 w 316876"/>
                <a:gd name="connsiteY6" fmla="*/ 158438 h 316876"/>
                <a:gd name="connsiteX7" fmla="*/ 158438 w 316876"/>
                <a:gd name="connsiteY7" fmla="*/ 25017 h 316876"/>
                <a:gd name="connsiteX8" fmla="*/ 226400 w 316876"/>
                <a:gd name="connsiteY8" fmla="*/ 43779 h 316876"/>
                <a:gd name="connsiteX9" fmla="*/ 225566 w 316876"/>
                <a:gd name="connsiteY9" fmla="*/ 35440 h 316876"/>
                <a:gd name="connsiteX10" fmla="*/ 224315 w 316876"/>
                <a:gd name="connsiteY10" fmla="*/ 27101 h 316876"/>
                <a:gd name="connsiteX11" fmla="*/ 230152 w 316876"/>
                <a:gd name="connsiteY11" fmla="*/ 21264 h 316876"/>
                <a:gd name="connsiteX12" fmla="*/ 233071 w 316876"/>
                <a:gd name="connsiteY12" fmla="*/ 18345 h 316876"/>
                <a:gd name="connsiteX13" fmla="*/ 158438 w 316876"/>
                <a:gd name="connsiteY13" fmla="*/ 0 h 316876"/>
                <a:gd name="connsiteX14" fmla="*/ 0 w 316876"/>
                <a:gd name="connsiteY14" fmla="*/ 158438 h 316876"/>
                <a:gd name="connsiteX15" fmla="*/ 158438 w 316876"/>
                <a:gd name="connsiteY15" fmla="*/ 316876 h 316876"/>
                <a:gd name="connsiteX16" fmla="*/ 316876 w 316876"/>
                <a:gd name="connsiteY16" fmla="*/ 158438 h 316876"/>
                <a:gd name="connsiteX17" fmla="*/ 298114 w 316876"/>
                <a:gd name="connsiteY17" fmla="*/ 84222 h 316876"/>
                <a:gd name="connsiteX18" fmla="*/ 295195 w 316876"/>
                <a:gd name="connsiteY18" fmla="*/ 86724 h 31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6876" h="316876">
                  <a:moveTo>
                    <a:pt x="295195" y="86724"/>
                  </a:moveTo>
                  <a:lnTo>
                    <a:pt x="289775" y="92561"/>
                  </a:lnTo>
                  <a:lnTo>
                    <a:pt x="281853" y="91727"/>
                  </a:lnTo>
                  <a:lnTo>
                    <a:pt x="273097" y="90477"/>
                  </a:lnTo>
                  <a:cubicBezTo>
                    <a:pt x="284772" y="110490"/>
                    <a:pt x="291860" y="133422"/>
                    <a:pt x="291860" y="158438"/>
                  </a:cubicBezTo>
                  <a:cubicBezTo>
                    <a:pt x="291860" y="231820"/>
                    <a:pt x="231820" y="291860"/>
                    <a:pt x="158438" y="291860"/>
                  </a:cubicBezTo>
                  <a:cubicBezTo>
                    <a:pt x="85056" y="291860"/>
                    <a:pt x="25017" y="231820"/>
                    <a:pt x="25017" y="158438"/>
                  </a:cubicBezTo>
                  <a:cubicBezTo>
                    <a:pt x="25017" y="85056"/>
                    <a:pt x="85056" y="25017"/>
                    <a:pt x="158438" y="25017"/>
                  </a:cubicBezTo>
                  <a:cubicBezTo>
                    <a:pt x="183038" y="25017"/>
                    <a:pt x="206387" y="31688"/>
                    <a:pt x="226400" y="43779"/>
                  </a:cubicBezTo>
                  <a:lnTo>
                    <a:pt x="225566" y="35440"/>
                  </a:lnTo>
                  <a:lnTo>
                    <a:pt x="224315" y="27101"/>
                  </a:lnTo>
                  <a:lnTo>
                    <a:pt x="230152" y="21264"/>
                  </a:lnTo>
                  <a:lnTo>
                    <a:pt x="233071" y="18345"/>
                  </a:lnTo>
                  <a:cubicBezTo>
                    <a:pt x="210556" y="6671"/>
                    <a:pt x="185540" y="0"/>
                    <a:pt x="158438" y="0"/>
                  </a:cubicBezTo>
                  <a:cubicBezTo>
                    <a:pt x="70880" y="0"/>
                    <a:pt x="0" y="70880"/>
                    <a:pt x="0" y="158438"/>
                  </a:cubicBezTo>
                  <a:cubicBezTo>
                    <a:pt x="0" y="245996"/>
                    <a:pt x="70880" y="316876"/>
                    <a:pt x="158438" y="316876"/>
                  </a:cubicBezTo>
                  <a:cubicBezTo>
                    <a:pt x="245996" y="316876"/>
                    <a:pt x="316876" y="245996"/>
                    <a:pt x="316876" y="158438"/>
                  </a:cubicBezTo>
                  <a:cubicBezTo>
                    <a:pt x="316876" y="131337"/>
                    <a:pt x="310205" y="106320"/>
                    <a:pt x="298114" y="84222"/>
                  </a:cubicBezTo>
                  <a:lnTo>
                    <a:pt x="295195" y="86724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0CE7E72F-15F8-4B49-BE4F-1973741F5959}"/>
                </a:ext>
              </a:extLst>
            </p:cNvPr>
            <p:cNvSpPr/>
            <p:nvPr/>
          </p:nvSpPr>
          <p:spPr>
            <a:xfrm>
              <a:off x="11171645" y="1375354"/>
              <a:ext cx="200132" cy="200132"/>
            </a:xfrm>
            <a:custGeom>
              <a:avLst/>
              <a:gdLst>
                <a:gd name="connsiteX0" fmla="*/ 169696 w 200132"/>
                <a:gd name="connsiteY0" fmla="*/ 71714 h 200132"/>
                <a:gd name="connsiteX1" fmla="*/ 175116 w 200132"/>
                <a:gd name="connsiteY1" fmla="*/ 100066 h 200132"/>
                <a:gd name="connsiteX2" fmla="*/ 100066 w 200132"/>
                <a:gd name="connsiteY2" fmla="*/ 175116 h 200132"/>
                <a:gd name="connsiteX3" fmla="*/ 25017 w 200132"/>
                <a:gd name="connsiteY3" fmla="*/ 100066 h 200132"/>
                <a:gd name="connsiteX4" fmla="*/ 100066 w 200132"/>
                <a:gd name="connsiteY4" fmla="*/ 25017 h 200132"/>
                <a:gd name="connsiteX5" fmla="*/ 128418 w 200132"/>
                <a:gd name="connsiteY5" fmla="*/ 30437 h 200132"/>
                <a:gd name="connsiteX6" fmla="*/ 147181 w 200132"/>
                <a:gd name="connsiteY6" fmla="*/ 11674 h 200132"/>
                <a:gd name="connsiteX7" fmla="*/ 100066 w 200132"/>
                <a:gd name="connsiteY7" fmla="*/ 0 h 200132"/>
                <a:gd name="connsiteX8" fmla="*/ 0 w 200132"/>
                <a:gd name="connsiteY8" fmla="*/ 100066 h 200132"/>
                <a:gd name="connsiteX9" fmla="*/ 100066 w 200132"/>
                <a:gd name="connsiteY9" fmla="*/ 200133 h 200132"/>
                <a:gd name="connsiteX10" fmla="*/ 200133 w 200132"/>
                <a:gd name="connsiteY10" fmla="*/ 100066 h 200132"/>
                <a:gd name="connsiteX11" fmla="*/ 188458 w 200132"/>
                <a:gd name="connsiteY11" fmla="*/ 52952 h 200132"/>
                <a:gd name="connsiteX12" fmla="*/ 169696 w 200132"/>
                <a:gd name="connsiteY12" fmla="*/ 71714 h 200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132" h="200132">
                  <a:moveTo>
                    <a:pt x="169696" y="71714"/>
                  </a:moveTo>
                  <a:cubicBezTo>
                    <a:pt x="173448" y="80470"/>
                    <a:pt x="175116" y="90060"/>
                    <a:pt x="175116" y="100066"/>
                  </a:cubicBezTo>
                  <a:cubicBezTo>
                    <a:pt x="175116" y="141344"/>
                    <a:pt x="141344" y="175116"/>
                    <a:pt x="100066" y="175116"/>
                  </a:cubicBezTo>
                  <a:cubicBezTo>
                    <a:pt x="58789" y="175116"/>
                    <a:pt x="25017" y="141344"/>
                    <a:pt x="25017" y="100066"/>
                  </a:cubicBezTo>
                  <a:cubicBezTo>
                    <a:pt x="25017" y="58789"/>
                    <a:pt x="58789" y="25017"/>
                    <a:pt x="100066" y="25017"/>
                  </a:cubicBezTo>
                  <a:cubicBezTo>
                    <a:pt x="110073" y="25017"/>
                    <a:pt x="119663" y="27101"/>
                    <a:pt x="128418" y="30437"/>
                  </a:cubicBezTo>
                  <a:lnTo>
                    <a:pt x="147181" y="11674"/>
                  </a:lnTo>
                  <a:cubicBezTo>
                    <a:pt x="133005" y="4169"/>
                    <a:pt x="117161" y="0"/>
                    <a:pt x="100066" y="0"/>
                  </a:cubicBezTo>
                  <a:cubicBezTo>
                    <a:pt x="45030" y="0"/>
                    <a:pt x="0" y="45030"/>
                    <a:pt x="0" y="100066"/>
                  </a:cubicBezTo>
                  <a:cubicBezTo>
                    <a:pt x="0" y="155103"/>
                    <a:pt x="45030" y="200133"/>
                    <a:pt x="100066" y="200133"/>
                  </a:cubicBezTo>
                  <a:cubicBezTo>
                    <a:pt x="155103" y="200133"/>
                    <a:pt x="200133" y="155103"/>
                    <a:pt x="200133" y="100066"/>
                  </a:cubicBezTo>
                  <a:cubicBezTo>
                    <a:pt x="200133" y="82972"/>
                    <a:pt x="195963" y="67128"/>
                    <a:pt x="188458" y="52952"/>
                  </a:cubicBezTo>
                  <a:lnTo>
                    <a:pt x="169696" y="71714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6" name="Graphic 37" descr="Research">
            <a:extLst>
              <a:ext uri="{FF2B5EF4-FFF2-40B4-BE49-F238E27FC236}">
                <a16:creationId xmlns:a16="http://schemas.microsoft.com/office/drawing/2014/main" id="{049D75F6-EEE9-4D9A-B633-99F706053607}"/>
              </a:ext>
            </a:extLst>
          </p:cNvPr>
          <p:cNvGrpSpPr/>
          <p:nvPr/>
        </p:nvGrpSpPr>
        <p:grpSpPr>
          <a:xfrm>
            <a:off x="11077833" y="2976036"/>
            <a:ext cx="400265" cy="400265"/>
            <a:chOff x="11077833" y="2976036"/>
            <a:chExt cx="400265" cy="400265"/>
          </a:xfrm>
          <a:solidFill>
            <a:schemeClr val="accent3">
              <a:lumMod val="75000"/>
            </a:schemeClr>
          </a:solidFill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19584CAA-16C0-4087-A917-541D9900422B}"/>
                </a:ext>
              </a:extLst>
            </p:cNvPr>
            <p:cNvSpPr/>
            <p:nvPr/>
          </p:nvSpPr>
          <p:spPr>
            <a:xfrm>
              <a:off x="11110352" y="3010639"/>
              <a:ext cx="329908" cy="330325"/>
            </a:xfrm>
            <a:custGeom>
              <a:avLst/>
              <a:gdLst>
                <a:gd name="connsiteX0" fmla="*/ 269764 w 329908"/>
                <a:gd name="connsiteY0" fmla="*/ 228487 h 330325"/>
                <a:gd name="connsiteX1" fmla="*/ 243914 w 329908"/>
                <a:gd name="connsiteY1" fmla="*/ 220565 h 330325"/>
                <a:gd name="connsiteX2" fmla="*/ 225151 w 329908"/>
                <a:gd name="connsiteY2" fmla="*/ 202220 h 330325"/>
                <a:gd name="connsiteX3" fmla="*/ 251002 w 329908"/>
                <a:gd name="connsiteY3" fmla="*/ 126336 h 330325"/>
                <a:gd name="connsiteX4" fmla="*/ 125919 w 329908"/>
                <a:gd name="connsiteY4" fmla="*/ 2 h 330325"/>
                <a:gd name="connsiteX5" fmla="*/ 2 w 329908"/>
                <a:gd name="connsiteY5" fmla="*/ 125085 h 330325"/>
                <a:gd name="connsiteX6" fmla="*/ 125085 w 329908"/>
                <a:gd name="connsiteY6" fmla="*/ 251002 h 330325"/>
                <a:gd name="connsiteX7" fmla="*/ 201803 w 329908"/>
                <a:gd name="connsiteY7" fmla="*/ 225151 h 330325"/>
                <a:gd name="connsiteX8" fmla="*/ 220148 w 329908"/>
                <a:gd name="connsiteY8" fmla="*/ 243497 h 330325"/>
                <a:gd name="connsiteX9" fmla="*/ 228070 w 329908"/>
                <a:gd name="connsiteY9" fmla="*/ 269764 h 330325"/>
                <a:gd name="connsiteX10" fmla="*/ 280188 w 329908"/>
                <a:gd name="connsiteY10" fmla="*/ 321882 h 330325"/>
                <a:gd name="connsiteX11" fmla="*/ 321465 w 329908"/>
                <a:gd name="connsiteY11" fmla="*/ 321882 h 330325"/>
                <a:gd name="connsiteX12" fmla="*/ 321465 w 329908"/>
                <a:gd name="connsiteY12" fmla="*/ 280605 h 330325"/>
                <a:gd name="connsiteX13" fmla="*/ 269764 w 329908"/>
                <a:gd name="connsiteY13" fmla="*/ 228487 h 330325"/>
                <a:gd name="connsiteX14" fmla="*/ 125919 w 329908"/>
                <a:gd name="connsiteY14" fmla="*/ 225985 h 330325"/>
                <a:gd name="connsiteX15" fmla="*/ 25853 w 329908"/>
                <a:gd name="connsiteY15" fmla="*/ 125919 h 330325"/>
                <a:gd name="connsiteX16" fmla="*/ 125919 w 329908"/>
                <a:gd name="connsiteY16" fmla="*/ 25853 h 330325"/>
                <a:gd name="connsiteX17" fmla="*/ 225985 w 329908"/>
                <a:gd name="connsiteY17" fmla="*/ 125919 h 330325"/>
                <a:gd name="connsiteX18" fmla="*/ 125919 w 329908"/>
                <a:gd name="connsiteY18" fmla="*/ 225985 h 330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9908" h="330325">
                  <a:moveTo>
                    <a:pt x="269764" y="228487"/>
                  </a:moveTo>
                  <a:cubicBezTo>
                    <a:pt x="263093" y="221816"/>
                    <a:pt x="253087" y="218480"/>
                    <a:pt x="243914" y="220565"/>
                  </a:cubicBezTo>
                  <a:lnTo>
                    <a:pt x="225151" y="202220"/>
                  </a:lnTo>
                  <a:cubicBezTo>
                    <a:pt x="241829" y="180538"/>
                    <a:pt x="251002" y="153854"/>
                    <a:pt x="251002" y="126336"/>
                  </a:cubicBezTo>
                  <a:cubicBezTo>
                    <a:pt x="251419" y="56707"/>
                    <a:pt x="195131" y="419"/>
                    <a:pt x="125919" y="2"/>
                  </a:cubicBezTo>
                  <a:cubicBezTo>
                    <a:pt x="56707" y="-415"/>
                    <a:pt x="419" y="55873"/>
                    <a:pt x="2" y="125085"/>
                  </a:cubicBezTo>
                  <a:cubicBezTo>
                    <a:pt x="-415" y="194298"/>
                    <a:pt x="55873" y="250585"/>
                    <a:pt x="125085" y="251002"/>
                  </a:cubicBezTo>
                  <a:cubicBezTo>
                    <a:pt x="152603" y="251002"/>
                    <a:pt x="179705" y="241829"/>
                    <a:pt x="201803" y="225151"/>
                  </a:cubicBezTo>
                  <a:lnTo>
                    <a:pt x="220148" y="243497"/>
                  </a:lnTo>
                  <a:cubicBezTo>
                    <a:pt x="218480" y="253087"/>
                    <a:pt x="221399" y="262676"/>
                    <a:pt x="228070" y="269764"/>
                  </a:cubicBezTo>
                  <a:lnTo>
                    <a:pt x="280188" y="321882"/>
                  </a:lnTo>
                  <a:cubicBezTo>
                    <a:pt x="291445" y="333140"/>
                    <a:pt x="310208" y="333140"/>
                    <a:pt x="321465" y="321882"/>
                  </a:cubicBezTo>
                  <a:cubicBezTo>
                    <a:pt x="332723" y="310625"/>
                    <a:pt x="332723" y="291862"/>
                    <a:pt x="321465" y="280605"/>
                  </a:cubicBezTo>
                  <a:lnTo>
                    <a:pt x="269764" y="228487"/>
                  </a:lnTo>
                  <a:close/>
                  <a:moveTo>
                    <a:pt x="125919" y="225985"/>
                  </a:moveTo>
                  <a:cubicBezTo>
                    <a:pt x="70466" y="225985"/>
                    <a:pt x="25853" y="181372"/>
                    <a:pt x="25853" y="125919"/>
                  </a:cubicBezTo>
                  <a:cubicBezTo>
                    <a:pt x="25853" y="70466"/>
                    <a:pt x="70466" y="25853"/>
                    <a:pt x="125919" y="25853"/>
                  </a:cubicBezTo>
                  <a:cubicBezTo>
                    <a:pt x="181372" y="25853"/>
                    <a:pt x="225985" y="70466"/>
                    <a:pt x="225985" y="125919"/>
                  </a:cubicBezTo>
                  <a:cubicBezTo>
                    <a:pt x="225985" y="180955"/>
                    <a:pt x="180955" y="225985"/>
                    <a:pt x="125919" y="225985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3699F76B-04D9-44AB-A06A-525C3414449F}"/>
                </a:ext>
              </a:extLst>
            </p:cNvPr>
            <p:cNvSpPr/>
            <p:nvPr/>
          </p:nvSpPr>
          <p:spPr>
            <a:xfrm>
              <a:off x="11146628" y="3072606"/>
              <a:ext cx="179702" cy="131913"/>
            </a:xfrm>
            <a:custGeom>
              <a:avLst/>
              <a:gdLst>
                <a:gd name="connsiteX0" fmla="*/ 179285 w 179702"/>
                <a:gd name="connsiteY0" fmla="*/ 57698 h 131913"/>
                <a:gd name="connsiteX1" fmla="*/ 155520 w 179702"/>
                <a:gd name="connsiteY1" fmla="*/ 57698 h 131913"/>
                <a:gd name="connsiteX2" fmla="*/ 150099 w 179702"/>
                <a:gd name="connsiteY2" fmla="*/ 61033 h 131913"/>
                <a:gd name="connsiteX3" fmla="*/ 134256 w 179702"/>
                <a:gd name="connsiteY3" fmla="*/ 78128 h 131913"/>
                <a:gd name="connsiteX4" fmla="*/ 120913 w 179702"/>
                <a:gd name="connsiteY4" fmla="*/ 31847 h 131913"/>
                <a:gd name="connsiteX5" fmla="*/ 111741 w 179702"/>
                <a:gd name="connsiteY5" fmla="*/ 26844 h 131913"/>
                <a:gd name="connsiteX6" fmla="*/ 106737 w 179702"/>
                <a:gd name="connsiteY6" fmla="*/ 31430 h 131913"/>
                <a:gd name="connsiteX7" fmla="*/ 81721 w 179702"/>
                <a:gd name="connsiteY7" fmla="*/ 97724 h 131913"/>
                <a:gd name="connsiteX8" fmla="*/ 64626 w 179702"/>
                <a:gd name="connsiteY8" fmla="*/ 5997 h 131913"/>
                <a:gd name="connsiteX9" fmla="*/ 56287 w 179702"/>
                <a:gd name="connsiteY9" fmla="*/ 160 h 131913"/>
                <a:gd name="connsiteX10" fmla="*/ 50450 w 179702"/>
                <a:gd name="connsiteY10" fmla="*/ 5163 h 131913"/>
                <a:gd name="connsiteX11" fmla="*/ 32522 w 179702"/>
                <a:gd name="connsiteY11" fmla="*/ 57698 h 131913"/>
                <a:gd name="connsiteX12" fmla="*/ 0 w 179702"/>
                <a:gd name="connsiteY12" fmla="*/ 57698 h 131913"/>
                <a:gd name="connsiteX13" fmla="*/ 0 w 179702"/>
                <a:gd name="connsiteY13" fmla="*/ 74376 h 131913"/>
                <a:gd name="connsiteX14" fmla="*/ 37942 w 179702"/>
                <a:gd name="connsiteY14" fmla="*/ 74376 h 131913"/>
                <a:gd name="connsiteX15" fmla="*/ 45030 w 179702"/>
                <a:gd name="connsiteY15" fmla="*/ 68121 h 131913"/>
                <a:gd name="connsiteX16" fmla="*/ 55453 w 179702"/>
                <a:gd name="connsiteY16" fmla="*/ 36434 h 131913"/>
                <a:gd name="connsiteX17" fmla="*/ 72131 w 179702"/>
                <a:gd name="connsiteY17" fmla="*/ 126076 h 131913"/>
                <a:gd name="connsiteX18" fmla="*/ 78802 w 179702"/>
                <a:gd name="connsiteY18" fmla="*/ 131914 h 131913"/>
                <a:gd name="connsiteX19" fmla="*/ 79636 w 179702"/>
                <a:gd name="connsiteY19" fmla="*/ 131914 h 131913"/>
                <a:gd name="connsiteX20" fmla="*/ 86724 w 179702"/>
                <a:gd name="connsiteY20" fmla="*/ 127327 h 131913"/>
                <a:gd name="connsiteX21" fmla="*/ 113408 w 179702"/>
                <a:gd name="connsiteY21" fmla="*/ 57281 h 131913"/>
                <a:gd name="connsiteX22" fmla="*/ 124249 w 179702"/>
                <a:gd name="connsiteY22" fmla="*/ 94806 h 131913"/>
                <a:gd name="connsiteX23" fmla="*/ 133422 w 179702"/>
                <a:gd name="connsiteY23" fmla="*/ 99809 h 131913"/>
                <a:gd name="connsiteX24" fmla="*/ 136757 w 179702"/>
                <a:gd name="connsiteY24" fmla="*/ 97724 h 131913"/>
                <a:gd name="connsiteX25" fmla="*/ 159272 w 179702"/>
                <a:gd name="connsiteY25" fmla="*/ 74376 h 131913"/>
                <a:gd name="connsiteX26" fmla="*/ 179702 w 179702"/>
                <a:gd name="connsiteY26" fmla="*/ 74376 h 131913"/>
                <a:gd name="connsiteX27" fmla="*/ 179702 w 179702"/>
                <a:gd name="connsiteY27" fmla="*/ 57698 h 13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79702" h="131913">
                  <a:moveTo>
                    <a:pt x="179285" y="57698"/>
                  </a:moveTo>
                  <a:lnTo>
                    <a:pt x="155520" y="57698"/>
                  </a:lnTo>
                  <a:cubicBezTo>
                    <a:pt x="153435" y="58115"/>
                    <a:pt x="151350" y="59366"/>
                    <a:pt x="150099" y="61033"/>
                  </a:cubicBezTo>
                  <a:lnTo>
                    <a:pt x="134256" y="78128"/>
                  </a:lnTo>
                  <a:lnTo>
                    <a:pt x="120913" y="31847"/>
                  </a:lnTo>
                  <a:cubicBezTo>
                    <a:pt x="119663" y="28095"/>
                    <a:pt x="115493" y="25593"/>
                    <a:pt x="111741" y="26844"/>
                  </a:cubicBezTo>
                  <a:cubicBezTo>
                    <a:pt x="109656" y="27678"/>
                    <a:pt x="107571" y="28929"/>
                    <a:pt x="106737" y="31430"/>
                  </a:cubicBezTo>
                  <a:lnTo>
                    <a:pt x="81721" y="97724"/>
                  </a:lnTo>
                  <a:lnTo>
                    <a:pt x="64626" y="5997"/>
                  </a:lnTo>
                  <a:cubicBezTo>
                    <a:pt x="63792" y="1828"/>
                    <a:pt x="60040" y="-674"/>
                    <a:pt x="56287" y="160"/>
                  </a:cubicBezTo>
                  <a:cubicBezTo>
                    <a:pt x="53786" y="577"/>
                    <a:pt x="51701" y="2661"/>
                    <a:pt x="50450" y="5163"/>
                  </a:cubicBezTo>
                  <a:lnTo>
                    <a:pt x="32522" y="57698"/>
                  </a:lnTo>
                  <a:lnTo>
                    <a:pt x="0" y="57698"/>
                  </a:lnTo>
                  <a:lnTo>
                    <a:pt x="0" y="74376"/>
                  </a:lnTo>
                  <a:lnTo>
                    <a:pt x="37942" y="74376"/>
                  </a:lnTo>
                  <a:cubicBezTo>
                    <a:pt x="41277" y="73959"/>
                    <a:pt x="44196" y="71457"/>
                    <a:pt x="45030" y="68121"/>
                  </a:cubicBezTo>
                  <a:lnTo>
                    <a:pt x="55453" y="36434"/>
                  </a:lnTo>
                  <a:lnTo>
                    <a:pt x="72131" y="126076"/>
                  </a:lnTo>
                  <a:cubicBezTo>
                    <a:pt x="72548" y="129412"/>
                    <a:pt x="75467" y="131914"/>
                    <a:pt x="78802" y="131914"/>
                  </a:cubicBezTo>
                  <a:lnTo>
                    <a:pt x="79636" y="131914"/>
                  </a:lnTo>
                  <a:cubicBezTo>
                    <a:pt x="82555" y="131914"/>
                    <a:pt x="85473" y="130246"/>
                    <a:pt x="86724" y="127327"/>
                  </a:cubicBezTo>
                  <a:lnTo>
                    <a:pt x="113408" y="57281"/>
                  </a:lnTo>
                  <a:lnTo>
                    <a:pt x="124249" y="94806"/>
                  </a:lnTo>
                  <a:cubicBezTo>
                    <a:pt x="125500" y="98558"/>
                    <a:pt x="129252" y="101060"/>
                    <a:pt x="133422" y="99809"/>
                  </a:cubicBezTo>
                  <a:cubicBezTo>
                    <a:pt x="134672" y="99392"/>
                    <a:pt x="135923" y="98558"/>
                    <a:pt x="136757" y="97724"/>
                  </a:cubicBezTo>
                  <a:lnTo>
                    <a:pt x="159272" y="74376"/>
                  </a:lnTo>
                  <a:lnTo>
                    <a:pt x="179702" y="74376"/>
                  </a:lnTo>
                  <a:lnTo>
                    <a:pt x="179702" y="57698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9" name="Graphic 38" descr="Single gear">
            <a:extLst>
              <a:ext uri="{FF2B5EF4-FFF2-40B4-BE49-F238E27FC236}">
                <a16:creationId xmlns:a16="http://schemas.microsoft.com/office/drawing/2014/main" id="{3FE72685-9DCE-4707-8E12-C5E91566B6AC}"/>
              </a:ext>
            </a:extLst>
          </p:cNvPr>
          <p:cNvSpPr/>
          <p:nvPr/>
        </p:nvSpPr>
        <p:spPr>
          <a:xfrm>
            <a:off x="11136204" y="4741408"/>
            <a:ext cx="283937" cy="283521"/>
          </a:xfrm>
          <a:custGeom>
            <a:avLst/>
            <a:gdLst>
              <a:gd name="connsiteX0" fmla="*/ 141761 w 283937"/>
              <a:gd name="connsiteY0" fmla="*/ 191794 h 283521"/>
              <a:gd name="connsiteX1" fmla="*/ 91727 w 283937"/>
              <a:gd name="connsiteY1" fmla="*/ 141761 h 283521"/>
              <a:gd name="connsiteX2" fmla="*/ 141761 w 283937"/>
              <a:gd name="connsiteY2" fmla="*/ 91727 h 283521"/>
              <a:gd name="connsiteX3" fmla="*/ 191794 w 283937"/>
              <a:gd name="connsiteY3" fmla="*/ 141761 h 283521"/>
              <a:gd name="connsiteX4" fmla="*/ 141761 w 283937"/>
              <a:gd name="connsiteY4" fmla="*/ 191794 h 283521"/>
              <a:gd name="connsiteX5" fmla="*/ 254335 w 283937"/>
              <a:gd name="connsiteY5" fmla="*/ 110490 h 283521"/>
              <a:gd name="connsiteX6" fmla="*/ 243495 w 283937"/>
              <a:gd name="connsiteY6" fmla="*/ 84639 h 283521"/>
              <a:gd name="connsiteX7" fmla="*/ 253918 w 283937"/>
              <a:gd name="connsiteY7" fmla="*/ 53369 h 283521"/>
              <a:gd name="connsiteX8" fmla="*/ 230152 w 283937"/>
              <a:gd name="connsiteY8" fmla="*/ 29603 h 283521"/>
              <a:gd name="connsiteX9" fmla="*/ 198882 w 283937"/>
              <a:gd name="connsiteY9" fmla="*/ 40027 h 283521"/>
              <a:gd name="connsiteX10" fmla="*/ 172614 w 283937"/>
              <a:gd name="connsiteY10" fmla="*/ 29186 h 283521"/>
              <a:gd name="connsiteX11" fmla="*/ 158438 w 283937"/>
              <a:gd name="connsiteY11" fmla="*/ 0 h 283521"/>
              <a:gd name="connsiteX12" fmla="*/ 125083 w 283937"/>
              <a:gd name="connsiteY12" fmla="*/ 0 h 283521"/>
              <a:gd name="connsiteX13" fmla="*/ 110490 w 283937"/>
              <a:gd name="connsiteY13" fmla="*/ 29186 h 283521"/>
              <a:gd name="connsiteX14" fmla="*/ 84639 w 283937"/>
              <a:gd name="connsiteY14" fmla="*/ 40027 h 283521"/>
              <a:gd name="connsiteX15" fmla="*/ 53369 w 283937"/>
              <a:gd name="connsiteY15" fmla="*/ 29603 h 283521"/>
              <a:gd name="connsiteX16" fmla="*/ 29603 w 283937"/>
              <a:gd name="connsiteY16" fmla="*/ 53369 h 283521"/>
              <a:gd name="connsiteX17" fmla="*/ 40027 w 283937"/>
              <a:gd name="connsiteY17" fmla="*/ 84639 h 283521"/>
              <a:gd name="connsiteX18" fmla="*/ 29186 w 283937"/>
              <a:gd name="connsiteY18" fmla="*/ 110907 h 283521"/>
              <a:gd name="connsiteX19" fmla="*/ 0 w 283937"/>
              <a:gd name="connsiteY19" fmla="*/ 125083 h 283521"/>
              <a:gd name="connsiteX20" fmla="*/ 0 w 283937"/>
              <a:gd name="connsiteY20" fmla="*/ 158438 h 283521"/>
              <a:gd name="connsiteX21" fmla="*/ 29186 w 283937"/>
              <a:gd name="connsiteY21" fmla="*/ 173031 h 283521"/>
              <a:gd name="connsiteX22" fmla="*/ 40027 w 283937"/>
              <a:gd name="connsiteY22" fmla="*/ 198882 h 283521"/>
              <a:gd name="connsiteX23" fmla="*/ 29603 w 283937"/>
              <a:gd name="connsiteY23" fmla="*/ 230152 h 283521"/>
              <a:gd name="connsiteX24" fmla="*/ 53369 w 283937"/>
              <a:gd name="connsiteY24" fmla="*/ 253918 h 283521"/>
              <a:gd name="connsiteX25" fmla="*/ 84639 w 283937"/>
              <a:gd name="connsiteY25" fmla="*/ 243495 h 283521"/>
              <a:gd name="connsiteX26" fmla="*/ 110907 w 283937"/>
              <a:gd name="connsiteY26" fmla="*/ 254335 h 283521"/>
              <a:gd name="connsiteX27" fmla="*/ 125500 w 283937"/>
              <a:gd name="connsiteY27" fmla="*/ 283521 h 283521"/>
              <a:gd name="connsiteX28" fmla="*/ 158855 w 283937"/>
              <a:gd name="connsiteY28" fmla="*/ 283521 h 283521"/>
              <a:gd name="connsiteX29" fmla="*/ 173448 w 283937"/>
              <a:gd name="connsiteY29" fmla="*/ 254335 h 283521"/>
              <a:gd name="connsiteX30" fmla="*/ 199299 w 283937"/>
              <a:gd name="connsiteY30" fmla="*/ 243495 h 283521"/>
              <a:gd name="connsiteX31" fmla="*/ 230569 w 283937"/>
              <a:gd name="connsiteY31" fmla="*/ 253918 h 283521"/>
              <a:gd name="connsiteX32" fmla="*/ 254335 w 283937"/>
              <a:gd name="connsiteY32" fmla="*/ 230152 h 283521"/>
              <a:gd name="connsiteX33" fmla="*/ 243911 w 283937"/>
              <a:gd name="connsiteY33" fmla="*/ 198882 h 283521"/>
              <a:gd name="connsiteX34" fmla="*/ 254752 w 283937"/>
              <a:gd name="connsiteY34" fmla="*/ 172614 h 283521"/>
              <a:gd name="connsiteX35" fmla="*/ 283938 w 283937"/>
              <a:gd name="connsiteY35" fmla="*/ 158021 h 283521"/>
              <a:gd name="connsiteX36" fmla="*/ 283938 w 283937"/>
              <a:gd name="connsiteY36" fmla="*/ 124666 h 283521"/>
              <a:gd name="connsiteX37" fmla="*/ 254335 w 283937"/>
              <a:gd name="connsiteY37" fmla="*/ 110490 h 283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83937" h="283521">
                <a:moveTo>
                  <a:pt x="141761" y="191794"/>
                </a:moveTo>
                <a:cubicBezTo>
                  <a:pt x="114242" y="191794"/>
                  <a:pt x="91727" y="169279"/>
                  <a:pt x="91727" y="141761"/>
                </a:cubicBezTo>
                <a:cubicBezTo>
                  <a:pt x="91727" y="114242"/>
                  <a:pt x="114242" y="91727"/>
                  <a:pt x="141761" y="91727"/>
                </a:cubicBezTo>
                <a:cubicBezTo>
                  <a:pt x="169279" y="91727"/>
                  <a:pt x="191794" y="114242"/>
                  <a:pt x="191794" y="141761"/>
                </a:cubicBezTo>
                <a:cubicBezTo>
                  <a:pt x="191794" y="169279"/>
                  <a:pt x="169279" y="191794"/>
                  <a:pt x="141761" y="191794"/>
                </a:cubicBezTo>
                <a:close/>
                <a:moveTo>
                  <a:pt x="254335" y="110490"/>
                </a:moveTo>
                <a:cubicBezTo>
                  <a:pt x="251833" y="101317"/>
                  <a:pt x="248081" y="92561"/>
                  <a:pt x="243495" y="84639"/>
                </a:cubicBezTo>
                <a:lnTo>
                  <a:pt x="253918" y="53369"/>
                </a:lnTo>
                <a:lnTo>
                  <a:pt x="230152" y="29603"/>
                </a:lnTo>
                <a:lnTo>
                  <a:pt x="198882" y="40027"/>
                </a:lnTo>
                <a:cubicBezTo>
                  <a:pt x="190543" y="35440"/>
                  <a:pt x="181787" y="31688"/>
                  <a:pt x="172614" y="29186"/>
                </a:cubicBezTo>
                <a:lnTo>
                  <a:pt x="158438" y="0"/>
                </a:lnTo>
                <a:lnTo>
                  <a:pt x="125083" y="0"/>
                </a:lnTo>
                <a:lnTo>
                  <a:pt x="110490" y="29186"/>
                </a:lnTo>
                <a:cubicBezTo>
                  <a:pt x="101317" y="31688"/>
                  <a:pt x="92561" y="35440"/>
                  <a:pt x="84639" y="40027"/>
                </a:cubicBezTo>
                <a:lnTo>
                  <a:pt x="53369" y="29603"/>
                </a:lnTo>
                <a:lnTo>
                  <a:pt x="29603" y="53369"/>
                </a:lnTo>
                <a:lnTo>
                  <a:pt x="40027" y="84639"/>
                </a:lnTo>
                <a:cubicBezTo>
                  <a:pt x="35440" y="92978"/>
                  <a:pt x="31688" y="101734"/>
                  <a:pt x="29186" y="110907"/>
                </a:cubicBezTo>
                <a:lnTo>
                  <a:pt x="0" y="125083"/>
                </a:lnTo>
                <a:lnTo>
                  <a:pt x="0" y="158438"/>
                </a:lnTo>
                <a:lnTo>
                  <a:pt x="29186" y="173031"/>
                </a:lnTo>
                <a:cubicBezTo>
                  <a:pt x="31688" y="182204"/>
                  <a:pt x="35440" y="190960"/>
                  <a:pt x="40027" y="198882"/>
                </a:cubicBezTo>
                <a:lnTo>
                  <a:pt x="29603" y="230152"/>
                </a:lnTo>
                <a:lnTo>
                  <a:pt x="53369" y="253918"/>
                </a:lnTo>
                <a:lnTo>
                  <a:pt x="84639" y="243495"/>
                </a:lnTo>
                <a:cubicBezTo>
                  <a:pt x="92978" y="248081"/>
                  <a:pt x="101734" y="251833"/>
                  <a:pt x="110907" y="254335"/>
                </a:cubicBezTo>
                <a:lnTo>
                  <a:pt x="125500" y="283521"/>
                </a:lnTo>
                <a:lnTo>
                  <a:pt x="158855" y="283521"/>
                </a:lnTo>
                <a:lnTo>
                  <a:pt x="173448" y="254335"/>
                </a:lnTo>
                <a:cubicBezTo>
                  <a:pt x="182621" y="251833"/>
                  <a:pt x="191377" y="248081"/>
                  <a:pt x="199299" y="243495"/>
                </a:cubicBezTo>
                <a:lnTo>
                  <a:pt x="230569" y="253918"/>
                </a:lnTo>
                <a:lnTo>
                  <a:pt x="254335" y="230152"/>
                </a:lnTo>
                <a:lnTo>
                  <a:pt x="243911" y="198882"/>
                </a:lnTo>
                <a:cubicBezTo>
                  <a:pt x="248498" y="190543"/>
                  <a:pt x="252250" y="181787"/>
                  <a:pt x="254752" y="172614"/>
                </a:cubicBezTo>
                <a:lnTo>
                  <a:pt x="283938" y="158021"/>
                </a:lnTo>
                <a:lnTo>
                  <a:pt x="283938" y="124666"/>
                </a:lnTo>
                <a:lnTo>
                  <a:pt x="254335" y="11049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80B995CD-52FC-4248-8F01-77C6A2055BD1}"/>
              </a:ext>
            </a:extLst>
          </p:cNvPr>
          <p:cNvGrpSpPr/>
          <p:nvPr/>
        </p:nvGrpSpPr>
        <p:grpSpPr>
          <a:xfrm>
            <a:off x="8923583" y="2978022"/>
            <a:ext cx="2926080" cy="1167042"/>
            <a:chOff x="8921977" y="1497503"/>
            <a:chExt cx="2926080" cy="1167042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7E24B75F-BC41-41AE-99E2-70D61BC876F5}"/>
                </a:ext>
              </a:extLst>
            </p:cNvPr>
            <p:cNvSpPr txBox="1"/>
            <p:nvPr/>
          </p:nvSpPr>
          <p:spPr>
            <a:xfrm>
              <a:off x="8921977" y="1497503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200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BB002181-FDA8-4779-AAEC-3831CBE5BCE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E9750E90-D9FC-4B6E-9D1C-D11E0006F922}"/>
              </a:ext>
            </a:extLst>
          </p:cNvPr>
          <p:cNvGrpSpPr/>
          <p:nvPr/>
        </p:nvGrpSpPr>
        <p:grpSpPr>
          <a:xfrm>
            <a:off x="8923583" y="4683116"/>
            <a:ext cx="2926080" cy="1167042"/>
            <a:chOff x="8921977" y="4104164"/>
            <a:chExt cx="2926080" cy="1167042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D9A0664C-95AE-4396-A1CB-0E83548575BF}"/>
                </a:ext>
              </a:extLst>
            </p:cNvPr>
            <p:cNvSpPr txBox="1"/>
            <p:nvPr/>
          </p:nvSpPr>
          <p:spPr>
            <a:xfrm>
              <a:off x="8921977" y="410416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200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2CE18B17-BCFD-4A77-A1DA-C70B75E1A19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D7596403-5055-4098-BDF1-25210A1FF00C}"/>
              </a:ext>
            </a:extLst>
          </p:cNvPr>
          <p:cNvGrpSpPr/>
          <p:nvPr/>
        </p:nvGrpSpPr>
        <p:grpSpPr>
          <a:xfrm>
            <a:off x="334542" y="2125475"/>
            <a:ext cx="2926080" cy="1167042"/>
            <a:chOff x="332936" y="2658544"/>
            <a:chExt cx="2926080" cy="1167042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07059BA4-0433-46F7-8097-4B7568094FC3}"/>
                </a:ext>
              </a:extLst>
            </p:cNvPr>
            <p:cNvSpPr txBox="1"/>
            <p:nvPr/>
          </p:nvSpPr>
          <p:spPr>
            <a:xfrm>
              <a:off x="332936" y="265854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200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E952DF65-06EF-4AFE-BC24-8C2997FFE37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4E8DB3AB-73EC-4471-BF4E-125A6C6D42B6}"/>
              </a:ext>
            </a:extLst>
          </p:cNvPr>
          <p:cNvGrpSpPr/>
          <p:nvPr/>
        </p:nvGrpSpPr>
        <p:grpSpPr>
          <a:xfrm>
            <a:off x="334542" y="3830569"/>
            <a:ext cx="2926080" cy="1167042"/>
            <a:chOff x="332936" y="4683116"/>
            <a:chExt cx="2926080" cy="1167042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2DA75DC9-E337-4684-8FC7-D61C2B8CDF61}"/>
                </a:ext>
              </a:extLst>
            </p:cNvPr>
            <p:cNvSpPr txBox="1"/>
            <p:nvPr/>
          </p:nvSpPr>
          <p:spPr>
            <a:xfrm>
              <a:off x="332936" y="4683116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200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76C79218-BF2C-4BE6-B39C-21B63993CF0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6444B70D-4A0A-4634-BBDA-F0FF9C30FABD}"/>
              </a:ext>
            </a:extLst>
          </p:cNvPr>
          <p:cNvGrpSpPr/>
          <p:nvPr/>
        </p:nvGrpSpPr>
        <p:grpSpPr>
          <a:xfrm>
            <a:off x="8931378" y="1272928"/>
            <a:ext cx="2926080" cy="1167042"/>
            <a:chOff x="8921977" y="1497503"/>
            <a:chExt cx="2926080" cy="1167042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5FB6FE81-BD8D-4AE9-A78B-FE6BD62B6885}"/>
                </a:ext>
              </a:extLst>
            </p:cNvPr>
            <p:cNvSpPr txBox="1"/>
            <p:nvPr/>
          </p:nvSpPr>
          <p:spPr>
            <a:xfrm>
              <a:off x="8921977" y="1497503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200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0EB2DB39-FEC4-4E60-87BB-84CB18DE33C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1855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Doodle Pyramid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FC02319-0024-4412-A22B-42A4004A3BB7}"/>
              </a:ext>
            </a:extLst>
          </p:cNvPr>
          <p:cNvGrpSpPr/>
          <p:nvPr/>
        </p:nvGrpSpPr>
        <p:grpSpPr>
          <a:xfrm>
            <a:off x="3573780" y="1194810"/>
            <a:ext cx="5044440" cy="4584758"/>
            <a:chOff x="685800" y="266699"/>
            <a:chExt cx="2388044" cy="2170431"/>
          </a:xfrm>
          <a:solidFill>
            <a:schemeClr val="bg1"/>
          </a:solidFill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20C48026-042D-4AE3-882E-166F12D6E1E7}"/>
                </a:ext>
              </a:extLst>
            </p:cNvPr>
            <p:cNvSpPr/>
            <p:nvPr/>
          </p:nvSpPr>
          <p:spPr>
            <a:xfrm>
              <a:off x="1905000" y="266699"/>
              <a:ext cx="281941" cy="49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97" y="21545"/>
                    <a:pt x="292" y="21490"/>
                    <a:pt x="389" y="21435"/>
                  </a:cubicBezTo>
                  <a:cubicBezTo>
                    <a:pt x="778" y="21269"/>
                    <a:pt x="1070" y="21104"/>
                    <a:pt x="1459" y="20994"/>
                  </a:cubicBezTo>
                  <a:cubicBezTo>
                    <a:pt x="1459" y="20994"/>
                    <a:pt x="1459" y="20994"/>
                    <a:pt x="1459" y="20994"/>
                  </a:cubicBezTo>
                  <a:cubicBezTo>
                    <a:pt x="1654" y="20939"/>
                    <a:pt x="1849" y="20884"/>
                    <a:pt x="2043" y="20773"/>
                  </a:cubicBezTo>
                  <a:cubicBezTo>
                    <a:pt x="2043" y="20773"/>
                    <a:pt x="2043" y="20773"/>
                    <a:pt x="2043" y="20773"/>
                  </a:cubicBezTo>
                  <a:cubicBezTo>
                    <a:pt x="2141" y="20773"/>
                    <a:pt x="2238" y="20718"/>
                    <a:pt x="2238" y="20663"/>
                  </a:cubicBezTo>
                  <a:cubicBezTo>
                    <a:pt x="2335" y="20608"/>
                    <a:pt x="2432" y="20608"/>
                    <a:pt x="2530" y="20553"/>
                  </a:cubicBezTo>
                  <a:cubicBezTo>
                    <a:pt x="2530" y="20553"/>
                    <a:pt x="2627" y="20553"/>
                    <a:pt x="2627" y="20553"/>
                  </a:cubicBezTo>
                  <a:cubicBezTo>
                    <a:pt x="3114" y="20388"/>
                    <a:pt x="3600" y="20222"/>
                    <a:pt x="3989" y="20057"/>
                  </a:cubicBezTo>
                  <a:cubicBezTo>
                    <a:pt x="4281" y="19947"/>
                    <a:pt x="4573" y="19837"/>
                    <a:pt x="4768" y="19727"/>
                  </a:cubicBezTo>
                  <a:cubicBezTo>
                    <a:pt x="4962" y="19671"/>
                    <a:pt x="5157" y="19616"/>
                    <a:pt x="5449" y="19506"/>
                  </a:cubicBezTo>
                  <a:cubicBezTo>
                    <a:pt x="5935" y="19396"/>
                    <a:pt x="6422" y="19231"/>
                    <a:pt x="6908" y="19065"/>
                  </a:cubicBezTo>
                  <a:cubicBezTo>
                    <a:pt x="7395" y="18900"/>
                    <a:pt x="7881" y="18790"/>
                    <a:pt x="8368" y="18624"/>
                  </a:cubicBezTo>
                  <a:cubicBezTo>
                    <a:pt x="8854" y="18459"/>
                    <a:pt x="9438" y="18294"/>
                    <a:pt x="9924" y="18129"/>
                  </a:cubicBezTo>
                  <a:cubicBezTo>
                    <a:pt x="10216" y="18018"/>
                    <a:pt x="10605" y="17908"/>
                    <a:pt x="10897" y="17743"/>
                  </a:cubicBezTo>
                  <a:cubicBezTo>
                    <a:pt x="10897" y="17743"/>
                    <a:pt x="10897" y="17743"/>
                    <a:pt x="10897" y="17743"/>
                  </a:cubicBezTo>
                  <a:cubicBezTo>
                    <a:pt x="11384" y="17688"/>
                    <a:pt x="11773" y="17522"/>
                    <a:pt x="12065" y="17302"/>
                  </a:cubicBezTo>
                  <a:cubicBezTo>
                    <a:pt x="12259" y="17247"/>
                    <a:pt x="12357" y="17192"/>
                    <a:pt x="12551" y="17137"/>
                  </a:cubicBezTo>
                  <a:cubicBezTo>
                    <a:pt x="13427" y="16806"/>
                    <a:pt x="14303" y="16420"/>
                    <a:pt x="15178" y="16090"/>
                  </a:cubicBezTo>
                  <a:cubicBezTo>
                    <a:pt x="15373" y="16035"/>
                    <a:pt x="15568" y="15980"/>
                    <a:pt x="15665" y="15924"/>
                  </a:cubicBezTo>
                  <a:cubicBezTo>
                    <a:pt x="16151" y="15759"/>
                    <a:pt x="16541" y="15649"/>
                    <a:pt x="17027" y="15484"/>
                  </a:cubicBezTo>
                  <a:cubicBezTo>
                    <a:pt x="17514" y="15318"/>
                    <a:pt x="17903" y="15153"/>
                    <a:pt x="18389" y="14988"/>
                  </a:cubicBezTo>
                  <a:cubicBezTo>
                    <a:pt x="18876" y="14822"/>
                    <a:pt x="19265" y="14712"/>
                    <a:pt x="19751" y="14547"/>
                  </a:cubicBezTo>
                  <a:cubicBezTo>
                    <a:pt x="19751" y="14547"/>
                    <a:pt x="19849" y="14547"/>
                    <a:pt x="19849" y="14492"/>
                  </a:cubicBezTo>
                  <a:cubicBezTo>
                    <a:pt x="20043" y="14437"/>
                    <a:pt x="20238" y="14437"/>
                    <a:pt x="20432" y="14382"/>
                  </a:cubicBezTo>
                  <a:cubicBezTo>
                    <a:pt x="20432" y="14382"/>
                    <a:pt x="20432" y="14382"/>
                    <a:pt x="20530" y="14382"/>
                  </a:cubicBezTo>
                  <a:cubicBezTo>
                    <a:pt x="20627" y="14327"/>
                    <a:pt x="20627" y="14327"/>
                    <a:pt x="20724" y="14271"/>
                  </a:cubicBezTo>
                  <a:cubicBezTo>
                    <a:pt x="20724" y="14271"/>
                    <a:pt x="20724" y="14271"/>
                    <a:pt x="20724" y="14271"/>
                  </a:cubicBezTo>
                  <a:cubicBezTo>
                    <a:pt x="20919" y="14161"/>
                    <a:pt x="21016" y="14106"/>
                    <a:pt x="21211" y="13996"/>
                  </a:cubicBezTo>
                  <a:cubicBezTo>
                    <a:pt x="21211" y="13996"/>
                    <a:pt x="21308" y="13941"/>
                    <a:pt x="21405" y="13941"/>
                  </a:cubicBezTo>
                  <a:cubicBezTo>
                    <a:pt x="21405" y="13941"/>
                    <a:pt x="21405" y="13941"/>
                    <a:pt x="21405" y="13886"/>
                  </a:cubicBezTo>
                  <a:cubicBezTo>
                    <a:pt x="21405" y="13886"/>
                    <a:pt x="21405" y="13831"/>
                    <a:pt x="21503" y="13831"/>
                  </a:cubicBezTo>
                  <a:cubicBezTo>
                    <a:pt x="21600" y="13776"/>
                    <a:pt x="21600" y="13665"/>
                    <a:pt x="21600" y="13555"/>
                  </a:cubicBezTo>
                  <a:cubicBezTo>
                    <a:pt x="21503" y="13390"/>
                    <a:pt x="21405" y="13280"/>
                    <a:pt x="21211" y="13224"/>
                  </a:cubicBezTo>
                  <a:cubicBezTo>
                    <a:pt x="21114" y="13169"/>
                    <a:pt x="20919" y="13114"/>
                    <a:pt x="20724" y="13114"/>
                  </a:cubicBezTo>
                  <a:cubicBezTo>
                    <a:pt x="20627" y="13114"/>
                    <a:pt x="20530" y="13114"/>
                    <a:pt x="20530" y="13114"/>
                  </a:cubicBezTo>
                  <a:cubicBezTo>
                    <a:pt x="20530" y="13114"/>
                    <a:pt x="20432" y="13114"/>
                    <a:pt x="20432" y="13114"/>
                  </a:cubicBezTo>
                  <a:cubicBezTo>
                    <a:pt x="20238" y="12949"/>
                    <a:pt x="20043" y="12839"/>
                    <a:pt x="19849" y="12673"/>
                  </a:cubicBezTo>
                  <a:cubicBezTo>
                    <a:pt x="19459" y="12398"/>
                    <a:pt x="19070" y="12067"/>
                    <a:pt x="18681" y="11792"/>
                  </a:cubicBezTo>
                  <a:cubicBezTo>
                    <a:pt x="18389" y="11627"/>
                    <a:pt x="18195" y="11461"/>
                    <a:pt x="17903" y="11296"/>
                  </a:cubicBezTo>
                  <a:cubicBezTo>
                    <a:pt x="17708" y="11131"/>
                    <a:pt x="17416" y="10965"/>
                    <a:pt x="17222" y="10855"/>
                  </a:cubicBezTo>
                  <a:cubicBezTo>
                    <a:pt x="16832" y="10580"/>
                    <a:pt x="16443" y="10359"/>
                    <a:pt x="15957" y="10084"/>
                  </a:cubicBezTo>
                  <a:cubicBezTo>
                    <a:pt x="15957" y="10084"/>
                    <a:pt x="15957" y="10084"/>
                    <a:pt x="15859" y="10029"/>
                  </a:cubicBezTo>
                  <a:cubicBezTo>
                    <a:pt x="15859" y="9808"/>
                    <a:pt x="15762" y="9588"/>
                    <a:pt x="15470" y="9422"/>
                  </a:cubicBezTo>
                  <a:cubicBezTo>
                    <a:pt x="15276" y="9312"/>
                    <a:pt x="15081" y="9202"/>
                    <a:pt x="14789" y="9147"/>
                  </a:cubicBezTo>
                  <a:cubicBezTo>
                    <a:pt x="14692" y="9147"/>
                    <a:pt x="14595" y="9092"/>
                    <a:pt x="14497" y="9092"/>
                  </a:cubicBezTo>
                  <a:cubicBezTo>
                    <a:pt x="14497" y="9092"/>
                    <a:pt x="14497" y="9092"/>
                    <a:pt x="14497" y="9092"/>
                  </a:cubicBezTo>
                  <a:cubicBezTo>
                    <a:pt x="14108" y="8816"/>
                    <a:pt x="13622" y="8486"/>
                    <a:pt x="13232" y="8210"/>
                  </a:cubicBezTo>
                  <a:cubicBezTo>
                    <a:pt x="12843" y="7935"/>
                    <a:pt x="12454" y="7659"/>
                    <a:pt x="12065" y="7384"/>
                  </a:cubicBezTo>
                  <a:cubicBezTo>
                    <a:pt x="11676" y="7108"/>
                    <a:pt x="11189" y="6833"/>
                    <a:pt x="10800" y="6502"/>
                  </a:cubicBezTo>
                  <a:cubicBezTo>
                    <a:pt x="10314" y="6171"/>
                    <a:pt x="9827" y="5896"/>
                    <a:pt x="9438" y="5565"/>
                  </a:cubicBezTo>
                  <a:cubicBezTo>
                    <a:pt x="8951" y="5235"/>
                    <a:pt x="8562" y="4959"/>
                    <a:pt x="8173" y="4629"/>
                  </a:cubicBezTo>
                  <a:cubicBezTo>
                    <a:pt x="7784" y="4298"/>
                    <a:pt x="7395" y="4022"/>
                    <a:pt x="7005" y="3692"/>
                  </a:cubicBezTo>
                  <a:cubicBezTo>
                    <a:pt x="6616" y="3361"/>
                    <a:pt x="6227" y="3086"/>
                    <a:pt x="5741" y="2810"/>
                  </a:cubicBezTo>
                  <a:cubicBezTo>
                    <a:pt x="5351" y="2535"/>
                    <a:pt x="4962" y="2259"/>
                    <a:pt x="4573" y="1984"/>
                  </a:cubicBezTo>
                  <a:cubicBezTo>
                    <a:pt x="4378" y="1818"/>
                    <a:pt x="4086" y="1653"/>
                    <a:pt x="3892" y="1488"/>
                  </a:cubicBezTo>
                  <a:cubicBezTo>
                    <a:pt x="3697" y="1322"/>
                    <a:pt x="3503" y="1157"/>
                    <a:pt x="3308" y="992"/>
                  </a:cubicBezTo>
                  <a:cubicBezTo>
                    <a:pt x="3114" y="827"/>
                    <a:pt x="2919" y="716"/>
                    <a:pt x="2822" y="551"/>
                  </a:cubicBezTo>
                  <a:cubicBezTo>
                    <a:pt x="2627" y="441"/>
                    <a:pt x="2530" y="276"/>
                    <a:pt x="2335" y="165"/>
                  </a:cubicBezTo>
                  <a:cubicBezTo>
                    <a:pt x="2238" y="55"/>
                    <a:pt x="1946" y="0"/>
                    <a:pt x="1751" y="0"/>
                  </a:cubicBezTo>
                  <a:cubicBezTo>
                    <a:pt x="1654" y="0"/>
                    <a:pt x="1557" y="0"/>
                    <a:pt x="1459" y="0"/>
                  </a:cubicBezTo>
                  <a:cubicBezTo>
                    <a:pt x="1265" y="0"/>
                    <a:pt x="1168" y="55"/>
                    <a:pt x="973" y="110"/>
                  </a:cubicBezTo>
                  <a:cubicBezTo>
                    <a:pt x="778" y="220"/>
                    <a:pt x="584" y="386"/>
                    <a:pt x="681" y="551"/>
                  </a:cubicBezTo>
                  <a:cubicBezTo>
                    <a:pt x="681" y="551"/>
                    <a:pt x="681" y="551"/>
                    <a:pt x="681" y="551"/>
                  </a:cubicBezTo>
                  <a:cubicBezTo>
                    <a:pt x="681" y="551"/>
                    <a:pt x="681" y="551"/>
                    <a:pt x="681" y="551"/>
                  </a:cubicBezTo>
                  <a:cubicBezTo>
                    <a:pt x="681" y="551"/>
                    <a:pt x="681" y="606"/>
                    <a:pt x="681" y="606"/>
                  </a:cubicBezTo>
                  <a:cubicBezTo>
                    <a:pt x="681" y="661"/>
                    <a:pt x="681" y="716"/>
                    <a:pt x="681" y="827"/>
                  </a:cubicBezTo>
                  <a:cubicBezTo>
                    <a:pt x="681" y="882"/>
                    <a:pt x="681" y="937"/>
                    <a:pt x="584" y="992"/>
                  </a:cubicBezTo>
                  <a:cubicBezTo>
                    <a:pt x="584" y="1102"/>
                    <a:pt x="486" y="1212"/>
                    <a:pt x="486" y="1322"/>
                  </a:cubicBezTo>
                  <a:cubicBezTo>
                    <a:pt x="389" y="1598"/>
                    <a:pt x="389" y="1873"/>
                    <a:pt x="292" y="2149"/>
                  </a:cubicBezTo>
                  <a:cubicBezTo>
                    <a:pt x="292" y="2369"/>
                    <a:pt x="195" y="2645"/>
                    <a:pt x="195" y="2865"/>
                  </a:cubicBezTo>
                  <a:cubicBezTo>
                    <a:pt x="195" y="2976"/>
                    <a:pt x="195" y="3141"/>
                    <a:pt x="195" y="3251"/>
                  </a:cubicBezTo>
                  <a:cubicBezTo>
                    <a:pt x="195" y="3361"/>
                    <a:pt x="195" y="3471"/>
                    <a:pt x="292" y="3527"/>
                  </a:cubicBezTo>
                  <a:cubicBezTo>
                    <a:pt x="292" y="3582"/>
                    <a:pt x="389" y="3637"/>
                    <a:pt x="486" y="3692"/>
                  </a:cubicBezTo>
                  <a:cubicBezTo>
                    <a:pt x="486" y="3912"/>
                    <a:pt x="584" y="4188"/>
                    <a:pt x="584" y="4408"/>
                  </a:cubicBezTo>
                  <a:cubicBezTo>
                    <a:pt x="681" y="4684"/>
                    <a:pt x="681" y="4959"/>
                    <a:pt x="778" y="5235"/>
                  </a:cubicBezTo>
                  <a:cubicBezTo>
                    <a:pt x="778" y="5345"/>
                    <a:pt x="778" y="5455"/>
                    <a:pt x="876" y="5565"/>
                  </a:cubicBezTo>
                  <a:cubicBezTo>
                    <a:pt x="876" y="5676"/>
                    <a:pt x="973" y="5841"/>
                    <a:pt x="973" y="5951"/>
                  </a:cubicBezTo>
                  <a:cubicBezTo>
                    <a:pt x="973" y="6171"/>
                    <a:pt x="1070" y="6447"/>
                    <a:pt x="1070" y="6667"/>
                  </a:cubicBezTo>
                  <a:cubicBezTo>
                    <a:pt x="1070" y="6888"/>
                    <a:pt x="1070" y="7108"/>
                    <a:pt x="1070" y="7329"/>
                  </a:cubicBezTo>
                  <a:cubicBezTo>
                    <a:pt x="1070" y="7549"/>
                    <a:pt x="1070" y="7769"/>
                    <a:pt x="1070" y="7990"/>
                  </a:cubicBezTo>
                  <a:cubicBezTo>
                    <a:pt x="1070" y="8210"/>
                    <a:pt x="1070" y="8431"/>
                    <a:pt x="1070" y="8706"/>
                  </a:cubicBezTo>
                  <a:cubicBezTo>
                    <a:pt x="1070" y="9147"/>
                    <a:pt x="973" y="9643"/>
                    <a:pt x="973" y="10084"/>
                  </a:cubicBezTo>
                  <a:cubicBezTo>
                    <a:pt x="876" y="10524"/>
                    <a:pt x="876" y="10965"/>
                    <a:pt x="778" y="11351"/>
                  </a:cubicBezTo>
                  <a:cubicBezTo>
                    <a:pt x="681" y="11847"/>
                    <a:pt x="584" y="12343"/>
                    <a:pt x="486" y="12839"/>
                  </a:cubicBezTo>
                  <a:cubicBezTo>
                    <a:pt x="389" y="13280"/>
                    <a:pt x="389" y="13776"/>
                    <a:pt x="292" y="14216"/>
                  </a:cubicBezTo>
                  <a:cubicBezTo>
                    <a:pt x="292" y="14437"/>
                    <a:pt x="195" y="14657"/>
                    <a:pt x="195" y="14878"/>
                  </a:cubicBezTo>
                  <a:cubicBezTo>
                    <a:pt x="195" y="15153"/>
                    <a:pt x="195" y="15373"/>
                    <a:pt x="97" y="15649"/>
                  </a:cubicBezTo>
                  <a:cubicBezTo>
                    <a:pt x="97" y="16145"/>
                    <a:pt x="97" y="16641"/>
                    <a:pt x="97" y="17137"/>
                  </a:cubicBezTo>
                  <a:cubicBezTo>
                    <a:pt x="97" y="17688"/>
                    <a:pt x="97" y="18184"/>
                    <a:pt x="97" y="18735"/>
                  </a:cubicBezTo>
                  <a:cubicBezTo>
                    <a:pt x="0" y="19727"/>
                    <a:pt x="0" y="20663"/>
                    <a:pt x="0" y="21600"/>
                  </a:cubicBezTo>
                  <a:close/>
                  <a:moveTo>
                    <a:pt x="5643" y="5180"/>
                  </a:moveTo>
                  <a:cubicBezTo>
                    <a:pt x="5643" y="5180"/>
                    <a:pt x="5546" y="5180"/>
                    <a:pt x="5546" y="5180"/>
                  </a:cubicBezTo>
                  <a:cubicBezTo>
                    <a:pt x="5351" y="5180"/>
                    <a:pt x="5254" y="5124"/>
                    <a:pt x="5059" y="5124"/>
                  </a:cubicBezTo>
                  <a:cubicBezTo>
                    <a:pt x="4865" y="5124"/>
                    <a:pt x="4670" y="5069"/>
                    <a:pt x="4476" y="5069"/>
                  </a:cubicBezTo>
                  <a:cubicBezTo>
                    <a:pt x="4086" y="5014"/>
                    <a:pt x="3600" y="4959"/>
                    <a:pt x="3211" y="4849"/>
                  </a:cubicBezTo>
                  <a:cubicBezTo>
                    <a:pt x="2822" y="4794"/>
                    <a:pt x="2432" y="4739"/>
                    <a:pt x="2141" y="4629"/>
                  </a:cubicBezTo>
                  <a:cubicBezTo>
                    <a:pt x="2141" y="4463"/>
                    <a:pt x="2043" y="4298"/>
                    <a:pt x="2043" y="4133"/>
                  </a:cubicBezTo>
                  <a:cubicBezTo>
                    <a:pt x="2043" y="4133"/>
                    <a:pt x="2043" y="4133"/>
                    <a:pt x="2043" y="4133"/>
                  </a:cubicBezTo>
                  <a:cubicBezTo>
                    <a:pt x="2043" y="3747"/>
                    <a:pt x="1946" y="3361"/>
                    <a:pt x="1946" y="2976"/>
                  </a:cubicBezTo>
                  <a:cubicBezTo>
                    <a:pt x="1946" y="2645"/>
                    <a:pt x="1946" y="2369"/>
                    <a:pt x="1946" y="2039"/>
                  </a:cubicBezTo>
                  <a:cubicBezTo>
                    <a:pt x="2043" y="2149"/>
                    <a:pt x="2141" y="2204"/>
                    <a:pt x="2238" y="2314"/>
                  </a:cubicBezTo>
                  <a:cubicBezTo>
                    <a:pt x="2530" y="2590"/>
                    <a:pt x="2919" y="2920"/>
                    <a:pt x="3308" y="3196"/>
                  </a:cubicBezTo>
                  <a:cubicBezTo>
                    <a:pt x="3697" y="3471"/>
                    <a:pt x="4086" y="3802"/>
                    <a:pt x="4378" y="4078"/>
                  </a:cubicBezTo>
                  <a:cubicBezTo>
                    <a:pt x="4768" y="4353"/>
                    <a:pt x="5157" y="4684"/>
                    <a:pt x="5546" y="4959"/>
                  </a:cubicBezTo>
                  <a:cubicBezTo>
                    <a:pt x="5546" y="5014"/>
                    <a:pt x="5643" y="5069"/>
                    <a:pt x="5643" y="5180"/>
                  </a:cubicBezTo>
                  <a:close/>
                  <a:moveTo>
                    <a:pt x="2627" y="8596"/>
                  </a:moveTo>
                  <a:cubicBezTo>
                    <a:pt x="2627" y="8100"/>
                    <a:pt x="2627" y="7604"/>
                    <a:pt x="2530" y="7163"/>
                  </a:cubicBezTo>
                  <a:cubicBezTo>
                    <a:pt x="2530" y="6667"/>
                    <a:pt x="2432" y="6171"/>
                    <a:pt x="2335" y="5676"/>
                  </a:cubicBezTo>
                  <a:cubicBezTo>
                    <a:pt x="2238" y="5455"/>
                    <a:pt x="2238" y="5180"/>
                    <a:pt x="2141" y="4959"/>
                  </a:cubicBezTo>
                  <a:cubicBezTo>
                    <a:pt x="2822" y="5235"/>
                    <a:pt x="3503" y="5455"/>
                    <a:pt x="4184" y="5731"/>
                  </a:cubicBezTo>
                  <a:cubicBezTo>
                    <a:pt x="4573" y="5896"/>
                    <a:pt x="4962" y="6006"/>
                    <a:pt x="5351" y="6171"/>
                  </a:cubicBezTo>
                  <a:cubicBezTo>
                    <a:pt x="5546" y="6282"/>
                    <a:pt x="5741" y="6337"/>
                    <a:pt x="5935" y="6447"/>
                  </a:cubicBezTo>
                  <a:cubicBezTo>
                    <a:pt x="6032" y="6447"/>
                    <a:pt x="6032" y="6502"/>
                    <a:pt x="6130" y="6502"/>
                  </a:cubicBezTo>
                  <a:cubicBezTo>
                    <a:pt x="6227" y="6667"/>
                    <a:pt x="6422" y="6778"/>
                    <a:pt x="6714" y="6888"/>
                  </a:cubicBezTo>
                  <a:cubicBezTo>
                    <a:pt x="7005" y="6998"/>
                    <a:pt x="7492" y="7108"/>
                    <a:pt x="7881" y="7053"/>
                  </a:cubicBezTo>
                  <a:cubicBezTo>
                    <a:pt x="8562" y="7549"/>
                    <a:pt x="9243" y="7990"/>
                    <a:pt x="9924" y="8431"/>
                  </a:cubicBezTo>
                  <a:cubicBezTo>
                    <a:pt x="9341" y="8265"/>
                    <a:pt x="8757" y="8155"/>
                    <a:pt x="8076" y="7990"/>
                  </a:cubicBezTo>
                  <a:cubicBezTo>
                    <a:pt x="7297" y="7824"/>
                    <a:pt x="6422" y="7604"/>
                    <a:pt x="5643" y="7384"/>
                  </a:cubicBezTo>
                  <a:cubicBezTo>
                    <a:pt x="4865" y="7163"/>
                    <a:pt x="4086" y="6943"/>
                    <a:pt x="3308" y="6778"/>
                  </a:cubicBezTo>
                  <a:cubicBezTo>
                    <a:pt x="3211" y="6778"/>
                    <a:pt x="3211" y="6778"/>
                    <a:pt x="3114" y="6778"/>
                  </a:cubicBezTo>
                  <a:cubicBezTo>
                    <a:pt x="2919" y="6778"/>
                    <a:pt x="2724" y="6943"/>
                    <a:pt x="2919" y="7108"/>
                  </a:cubicBezTo>
                  <a:cubicBezTo>
                    <a:pt x="3308" y="7329"/>
                    <a:pt x="3697" y="7549"/>
                    <a:pt x="4184" y="7714"/>
                  </a:cubicBezTo>
                  <a:cubicBezTo>
                    <a:pt x="4670" y="7880"/>
                    <a:pt x="5254" y="8045"/>
                    <a:pt x="5838" y="8210"/>
                  </a:cubicBezTo>
                  <a:cubicBezTo>
                    <a:pt x="6227" y="8320"/>
                    <a:pt x="6714" y="8431"/>
                    <a:pt x="7200" y="8541"/>
                  </a:cubicBezTo>
                  <a:cubicBezTo>
                    <a:pt x="7687" y="8651"/>
                    <a:pt x="8173" y="8816"/>
                    <a:pt x="8659" y="8927"/>
                  </a:cubicBezTo>
                  <a:cubicBezTo>
                    <a:pt x="9049" y="9037"/>
                    <a:pt x="9438" y="9147"/>
                    <a:pt x="9827" y="9312"/>
                  </a:cubicBezTo>
                  <a:cubicBezTo>
                    <a:pt x="9924" y="9367"/>
                    <a:pt x="10022" y="9422"/>
                    <a:pt x="10216" y="9422"/>
                  </a:cubicBezTo>
                  <a:cubicBezTo>
                    <a:pt x="10508" y="9533"/>
                    <a:pt x="10703" y="9643"/>
                    <a:pt x="10995" y="9698"/>
                  </a:cubicBezTo>
                  <a:cubicBezTo>
                    <a:pt x="11384" y="9863"/>
                    <a:pt x="11676" y="10029"/>
                    <a:pt x="12065" y="10194"/>
                  </a:cubicBezTo>
                  <a:cubicBezTo>
                    <a:pt x="12259" y="10304"/>
                    <a:pt x="12454" y="10359"/>
                    <a:pt x="12649" y="10469"/>
                  </a:cubicBezTo>
                  <a:cubicBezTo>
                    <a:pt x="12649" y="10469"/>
                    <a:pt x="12649" y="10469"/>
                    <a:pt x="12649" y="10524"/>
                  </a:cubicBezTo>
                  <a:cubicBezTo>
                    <a:pt x="12746" y="10690"/>
                    <a:pt x="12941" y="10800"/>
                    <a:pt x="13232" y="10910"/>
                  </a:cubicBezTo>
                  <a:cubicBezTo>
                    <a:pt x="13330" y="10965"/>
                    <a:pt x="13524" y="10965"/>
                    <a:pt x="13622" y="11020"/>
                  </a:cubicBezTo>
                  <a:cubicBezTo>
                    <a:pt x="13816" y="11076"/>
                    <a:pt x="14011" y="11076"/>
                    <a:pt x="14108" y="11076"/>
                  </a:cubicBezTo>
                  <a:cubicBezTo>
                    <a:pt x="14108" y="11131"/>
                    <a:pt x="14205" y="11131"/>
                    <a:pt x="14205" y="11186"/>
                  </a:cubicBezTo>
                  <a:cubicBezTo>
                    <a:pt x="14497" y="11406"/>
                    <a:pt x="14887" y="11627"/>
                    <a:pt x="15178" y="11847"/>
                  </a:cubicBezTo>
                  <a:cubicBezTo>
                    <a:pt x="14205" y="11627"/>
                    <a:pt x="13232" y="11461"/>
                    <a:pt x="12259" y="11241"/>
                  </a:cubicBezTo>
                  <a:cubicBezTo>
                    <a:pt x="11773" y="11131"/>
                    <a:pt x="11287" y="11020"/>
                    <a:pt x="10800" y="10910"/>
                  </a:cubicBezTo>
                  <a:cubicBezTo>
                    <a:pt x="10314" y="10800"/>
                    <a:pt x="9827" y="10690"/>
                    <a:pt x="9243" y="10580"/>
                  </a:cubicBezTo>
                  <a:cubicBezTo>
                    <a:pt x="8659" y="10469"/>
                    <a:pt x="8173" y="10304"/>
                    <a:pt x="7589" y="10194"/>
                  </a:cubicBezTo>
                  <a:cubicBezTo>
                    <a:pt x="7103" y="10084"/>
                    <a:pt x="6616" y="9918"/>
                    <a:pt x="6130" y="9808"/>
                  </a:cubicBezTo>
                  <a:cubicBezTo>
                    <a:pt x="5546" y="9643"/>
                    <a:pt x="4962" y="9533"/>
                    <a:pt x="4476" y="9422"/>
                  </a:cubicBezTo>
                  <a:cubicBezTo>
                    <a:pt x="3892" y="9312"/>
                    <a:pt x="3405" y="9202"/>
                    <a:pt x="2724" y="9147"/>
                  </a:cubicBezTo>
                  <a:cubicBezTo>
                    <a:pt x="2724" y="9147"/>
                    <a:pt x="2627" y="9147"/>
                    <a:pt x="2627" y="9147"/>
                  </a:cubicBezTo>
                  <a:cubicBezTo>
                    <a:pt x="2627" y="8927"/>
                    <a:pt x="2627" y="8761"/>
                    <a:pt x="2627" y="8596"/>
                  </a:cubicBezTo>
                  <a:close/>
                  <a:moveTo>
                    <a:pt x="2919" y="19120"/>
                  </a:moveTo>
                  <a:cubicBezTo>
                    <a:pt x="2919" y="18735"/>
                    <a:pt x="2919" y="18294"/>
                    <a:pt x="2919" y="17908"/>
                  </a:cubicBezTo>
                  <a:cubicBezTo>
                    <a:pt x="2919" y="17908"/>
                    <a:pt x="2919" y="17908"/>
                    <a:pt x="2919" y="17908"/>
                  </a:cubicBezTo>
                  <a:cubicBezTo>
                    <a:pt x="3503" y="18129"/>
                    <a:pt x="4184" y="18294"/>
                    <a:pt x="4768" y="18514"/>
                  </a:cubicBezTo>
                  <a:cubicBezTo>
                    <a:pt x="4768" y="18514"/>
                    <a:pt x="4768" y="18514"/>
                    <a:pt x="4768" y="18514"/>
                  </a:cubicBezTo>
                  <a:cubicBezTo>
                    <a:pt x="4670" y="18569"/>
                    <a:pt x="4476" y="18569"/>
                    <a:pt x="4378" y="18624"/>
                  </a:cubicBezTo>
                  <a:cubicBezTo>
                    <a:pt x="3795" y="18790"/>
                    <a:pt x="3308" y="18955"/>
                    <a:pt x="2919" y="19120"/>
                  </a:cubicBezTo>
                  <a:close/>
                  <a:moveTo>
                    <a:pt x="8368" y="17137"/>
                  </a:moveTo>
                  <a:cubicBezTo>
                    <a:pt x="8368" y="17137"/>
                    <a:pt x="8368" y="17137"/>
                    <a:pt x="8368" y="17137"/>
                  </a:cubicBezTo>
                  <a:cubicBezTo>
                    <a:pt x="8173" y="17247"/>
                    <a:pt x="7784" y="17357"/>
                    <a:pt x="7492" y="17467"/>
                  </a:cubicBezTo>
                  <a:cubicBezTo>
                    <a:pt x="7297" y="17302"/>
                    <a:pt x="7005" y="17137"/>
                    <a:pt x="6714" y="17082"/>
                  </a:cubicBezTo>
                  <a:cubicBezTo>
                    <a:pt x="6422" y="17027"/>
                    <a:pt x="6130" y="17027"/>
                    <a:pt x="5838" y="17027"/>
                  </a:cubicBezTo>
                  <a:cubicBezTo>
                    <a:pt x="5643" y="17027"/>
                    <a:pt x="5449" y="17082"/>
                    <a:pt x="5254" y="17137"/>
                  </a:cubicBezTo>
                  <a:cubicBezTo>
                    <a:pt x="5059" y="17137"/>
                    <a:pt x="4962" y="17137"/>
                    <a:pt x="4768" y="17137"/>
                  </a:cubicBezTo>
                  <a:cubicBezTo>
                    <a:pt x="4086" y="17137"/>
                    <a:pt x="3405" y="17137"/>
                    <a:pt x="2724" y="17082"/>
                  </a:cubicBezTo>
                  <a:cubicBezTo>
                    <a:pt x="2724" y="16806"/>
                    <a:pt x="2724" y="16531"/>
                    <a:pt x="2627" y="16255"/>
                  </a:cubicBezTo>
                  <a:cubicBezTo>
                    <a:pt x="2627" y="15869"/>
                    <a:pt x="2530" y="15484"/>
                    <a:pt x="2530" y="15153"/>
                  </a:cubicBezTo>
                  <a:cubicBezTo>
                    <a:pt x="3016" y="15263"/>
                    <a:pt x="3503" y="15373"/>
                    <a:pt x="3989" y="15484"/>
                  </a:cubicBezTo>
                  <a:cubicBezTo>
                    <a:pt x="4378" y="15539"/>
                    <a:pt x="4670" y="15649"/>
                    <a:pt x="5059" y="15704"/>
                  </a:cubicBezTo>
                  <a:cubicBezTo>
                    <a:pt x="5449" y="15814"/>
                    <a:pt x="5741" y="15924"/>
                    <a:pt x="6130" y="15980"/>
                  </a:cubicBezTo>
                  <a:cubicBezTo>
                    <a:pt x="6422" y="16090"/>
                    <a:pt x="6714" y="16145"/>
                    <a:pt x="7005" y="16255"/>
                  </a:cubicBezTo>
                  <a:cubicBezTo>
                    <a:pt x="7103" y="16310"/>
                    <a:pt x="7200" y="16310"/>
                    <a:pt x="7297" y="16365"/>
                  </a:cubicBezTo>
                  <a:cubicBezTo>
                    <a:pt x="7395" y="16420"/>
                    <a:pt x="7589" y="16476"/>
                    <a:pt x="7686" y="16531"/>
                  </a:cubicBezTo>
                  <a:cubicBezTo>
                    <a:pt x="7978" y="16641"/>
                    <a:pt x="8173" y="16751"/>
                    <a:pt x="8465" y="16861"/>
                  </a:cubicBezTo>
                  <a:cubicBezTo>
                    <a:pt x="8562" y="16916"/>
                    <a:pt x="8659" y="16916"/>
                    <a:pt x="8757" y="16971"/>
                  </a:cubicBezTo>
                  <a:cubicBezTo>
                    <a:pt x="8659" y="17082"/>
                    <a:pt x="8465" y="17082"/>
                    <a:pt x="8368" y="17137"/>
                  </a:cubicBezTo>
                  <a:close/>
                  <a:moveTo>
                    <a:pt x="11870" y="15814"/>
                  </a:moveTo>
                  <a:cubicBezTo>
                    <a:pt x="11676" y="15869"/>
                    <a:pt x="11578" y="15924"/>
                    <a:pt x="11481" y="15980"/>
                  </a:cubicBezTo>
                  <a:cubicBezTo>
                    <a:pt x="11384" y="15980"/>
                    <a:pt x="11384" y="15924"/>
                    <a:pt x="11286" y="15924"/>
                  </a:cubicBezTo>
                  <a:cubicBezTo>
                    <a:pt x="10995" y="15869"/>
                    <a:pt x="10703" y="15869"/>
                    <a:pt x="10411" y="15869"/>
                  </a:cubicBezTo>
                  <a:cubicBezTo>
                    <a:pt x="10411" y="15869"/>
                    <a:pt x="10411" y="15869"/>
                    <a:pt x="10411" y="15869"/>
                  </a:cubicBezTo>
                  <a:cubicBezTo>
                    <a:pt x="10119" y="15814"/>
                    <a:pt x="9827" y="15759"/>
                    <a:pt x="9535" y="15759"/>
                  </a:cubicBezTo>
                  <a:cubicBezTo>
                    <a:pt x="9146" y="15704"/>
                    <a:pt x="8757" y="15649"/>
                    <a:pt x="8465" y="15539"/>
                  </a:cubicBezTo>
                  <a:cubicBezTo>
                    <a:pt x="7881" y="15429"/>
                    <a:pt x="7297" y="15318"/>
                    <a:pt x="6616" y="15208"/>
                  </a:cubicBezTo>
                  <a:cubicBezTo>
                    <a:pt x="5935" y="15098"/>
                    <a:pt x="5157" y="14933"/>
                    <a:pt x="4476" y="14822"/>
                  </a:cubicBezTo>
                  <a:cubicBezTo>
                    <a:pt x="3892" y="14712"/>
                    <a:pt x="3211" y="14602"/>
                    <a:pt x="2627" y="14547"/>
                  </a:cubicBezTo>
                  <a:cubicBezTo>
                    <a:pt x="2627" y="14327"/>
                    <a:pt x="2627" y="14106"/>
                    <a:pt x="2627" y="13886"/>
                  </a:cubicBezTo>
                  <a:cubicBezTo>
                    <a:pt x="2724" y="13390"/>
                    <a:pt x="2724" y="12949"/>
                    <a:pt x="2822" y="12453"/>
                  </a:cubicBezTo>
                  <a:cubicBezTo>
                    <a:pt x="2822" y="12343"/>
                    <a:pt x="2822" y="12178"/>
                    <a:pt x="2822" y="12067"/>
                  </a:cubicBezTo>
                  <a:cubicBezTo>
                    <a:pt x="3211" y="12178"/>
                    <a:pt x="3503" y="12233"/>
                    <a:pt x="3892" y="12343"/>
                  </a:cubicBezTo>
                  <a:cubicBezTo>
                    <a:pt x="4281" y="12453"/>
                    <a:pt x="4670" y="12563"/>
                    <a:pt x="5059" y="12673"/>
                  </a:cubicBezTo>
                  <a:cubicBezTo>
                    <a:pt x="5838" y="12894"/>
                    <a:pt x="6616" y="13114"/>
                    <a:pt x="7395" y="13280"/>
                  </a:cubicBezTo>
                  <a:cubicBezTo>
                    <a:pt x="8173" y="13500"/>
                    <a:pt x="8951" y="13665"/>
                    <a:pt x="9730" y="13886"/>
                  </a:cubicBezTo>
                  <a:cubicBezTo>
                    <a:pt x="10119" y="13996"/>
                    <a:pt x="10508" y="14106"/>
                    <a:pt x="10897" y="14161"/>
                  </a:cubicBezTo>
                  <a:cubicBezTo>
                    <a:pt x="11286" y="14271"/>
                    <a:pt x="11676" y="14382"/>
                    <a:pt x="12162" y="14492"/>
                  </a:cubicBezTo>
                  <a:cubicBezTo>
                    <a:pt x="12551" y="14602"/>
                    <a:pt x="12843" y="14712"/>
                    <a:pt x="13232" y="14822"/>
                  </a:cubicBezTo>
                  <a:cubicBezTo>
                    <a:pt x="13427" y="14878"/>
                    <a:pt x="13719" y="14988"/>
                    <a:pt x="13914" y="15098"/>
                  </a:cubicBezTo>
                  <a:cubicBezTo>
                    <a:pt x="13914" y="15098"/>
                    <a:pt x="13914" y="15098"/>
                    <a:pt x="13914" y="15098"/>
                  </a:cubicBezTo>
                  <a:cubicBezTo>
                    <a:pt x="13135" y="15373"/>
                    <a:pt x="12454" y="15594"/>
                    <a:pt x="11870" y="15814"/>
                  </a:cubicBezTo>
                  <a:close/>
                  <a:moveTo>
                    <a:pt x="16638" y="14216"/>
                  </a:moveTo>
                  <a:cubicBezTo>
                    <a:pt x="16346" y="13941"/>
                    <a:pt x="15957" y="13776"/>
                    <a:pt x="15373" y="13720"/>
                  </a:cubicBezTo>
                  <a:cubicBezTo>
                    <a:pt x="15081" y="13720"/>
                    <a:pt x="14789" y="13720"/>
                    <a:pt x="14595" y="13776"/>
                  </a:cubicBezTo>
                  <a:cubicBezTo>
                    <a:pt x="14497" y="13776"/>
                    <a:pt x="14400" y="13776"/>
                    <a:pt x="14400" y="13776"/>
                  </a:cubicBezTo>
                  <a:cubicBezTo>
                    <a:pt x="14205" y="13776"/>
                    <a:pt x="14108" y="13776"/>
                    <a:pt x="13914" y="13720"/>
                  </a:cubicBezTo>
                  <a:cubicBezTo>
                    <a:pt x="13524" y="13665"/>
                    <a:pt x="13135" y="13610"/>
                    <a:pt x="12746" y="13555"/>
                  </a:cubicBezTo>
                  <a:cubicBezTo>
                    <a:pt x="12259" y="13500"/>
                    <a:pt x="11870" y="13390"/>
                    <a:pt x="11384" y="13335"/>
                  </a:cubicBezTo>
                  <a:cubicBezTo>
                    <a:pt x="10995" y="13280"/>
                    <a:pt x="10605" y="13169"/>
                    <a:pt x="10216" y="13114"/>
                  </a:cubicBezTo>
                  <a:cubicBezTo>
                    <a:pt x="9438" y="12949"/>
                    <a:pt x="8659" y="12784"/>
                    <a:pt x="7881" y="12563"/>
                  </a:cubicBezTo>
                  <a:cubicBezTo>
                    <a:pt x="7103" y="12343"/>
                    <a:pt x="6324" y="12178"/>
                    <a:pt x="5449" y="12012"/>
                  </a:cubicBezTo>
                  <a:cubicBezTo>
                    <a:pt x="4962" y="11902"/>
                    <a:pt x="4476" y="11847"/>
                    <a:pt x="3989" y="11792"/>
                  </a:cubicBezTo>
                  <a:cubicBezTo>
                    <a:pt x="3600" y="11737"/>
                    <a:pt x="3211" y="11737"/>
                    <a:pt x="2822" y="11737"/>
                  </a:cubicBezTo>
                  <a:cubicBezTo>
                    <a:pt x="2822" y="11516"/>
                    <a:pt x="2822" y="11296"/>
                    <a:pt x="2822" y="11020"/>
                  </a:cubicBezTo>
                  <a:cubicBezTo>
                    <a:pt x="2822" y="10580"/>
                    <a:pt x="2822" y="10139"/>
                    <a:pt x="2724" y="9643"/>
                  </a:cubicBezTo>
                  <a:cubicBezTo>
                    <a:pt x="2724" y="9643"/>
                    <a:pt x="2724" y="9643"/>
                    <a:pt x="2724" y="9643"/>
                  </a:cubicBezTo>
                  <a:cubicBezTo>
                    <a:pt x="3503" y="9918"/>
                    <a:pt x="4281" y="10084"/>
                    <a:pt x="5059" y="10304"/>
                  </a:cubicBezTo>
                  <a:cubicBezTo>
                    <a:pt x="5838" y="10524"/>
                    <a:pt x="6616" y="10745"/>
                    <a:pt x="7492" y="10910"/>
                  </a:cubicBezTo>
                  <a:cubicBezTo>
                    <a:pt x="8465" y="11131"/>
                    <a:pt x="9438" y="11406"/>
                    <a:pt x="10411" y="11627"/>
                  </a:cubicBezTo>
                  <a:cubicBezTo>
                    <a:pt x="11189" y="11847"/>
                    <a:pt x="11870" y="12067"/>
                    <a:pt x="12649" y="12288"/>
                  </a:cubicBezTo>
                  <a:cubicBezTo>
                    <a:pt x="12941" y="12398"/>
                    <a:pt x="13232" y="12508"/>
                    <a:pt x="13524" y="12618"/>
                  </a:cubicBezTo>
                  <a:cubicBezTo>
                    <a:pt x="13816" y="12729"/>
                    <a:pt x="14108" y="12784"/>
                    <a:pt x="14400" y="12894"/>
                  </a:cubicBezTo>
                  <a:cubicBezTo>
                    <a:pt x="14692" y="13004"/>
                    <a:pt x="14984" y="13114"/>
                    <a:pt x="15276" y="13224"/>
                  </a:cubicBezTo>
                  <a:cubicBezTo>
                    <a:pt x="15568" y="13335"/>
                    <a:pt x="15859" y="13445"/>
                    <a:pt x="16151" y="13610"/>
                  </a:cubicBezTo>
                  <a:cubicBezTo>
                    <a:pt x="16151" y="13610"/>
                    <a:pt x="16151" y="13610"/>
                    <a:pt x="16249" y="13610"/>
                  </a:cubicBezTo>
                  <a:cubicBezTo>
                    <a:pt x="16443" y="13776"/>
                    <a:pt x="16735" y="13941"/>
                    <a:pt x="17027" y="13996"/>
                  </a:cubicBezTo>
                  <a:cubicBezTo>
                    <a:pt x="17124" y="13996"/>
                    <a:pt x="17222" y="13996"/>
                    <a:pt x="17319" y="14051"/>
                  </a:cubicBezTo>
                  <a:cubicBezTo>
                    <a:pt x="16930" y="14161"/>
                    <a:pt x="16832" y="14216"/>
                    <a:pt x="16638" y="1421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F598C7AE-61EE-4DDF-9D9F-9A7EF4D9CD87}"/>
                </a:ext>
              </a:extLst>
            </p:cNvPr>
            <p:cNvSpPr/>
            <p:nvPr/>
          </p:nvSpPr>
          <p:spPr>
            <a:xfrm>
              <a:off x="1892300" y="1511300"/>
              <a:ext cx="1181544" cy="925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extrusionOk="0">
                  <a:moveTo>
                    <a:pt x="21577" y="6163"/>
                  </a:moveTo>
                  <a:cubicBezTo>
                    <a:pt x="21577" y="6104"/>
                    <a:pt x="21577" y="6015"/>
                    <a:pt x="21554" y="5956"/>
                  </a:cubicBezTo>
                  <a:cubicBezTo>
                    <a:pt x="21554" y="5926"/>
                    <a:pt x="21554" y="5896"/>
                    <a:pt x="21530" y="5896"/>
                  </a:cubicBezTo>
                  <a:cubicBezTo>
                    <a:pt x="21530" y="5867"/>
                    <a:pt x="21507" y="5867"/>
                    <a:pt x="21507" y="5837"/>
                  </a:cubicBezTo>
                  <a:cubicBezTo>
                    <a:pt x="21461" y="5748"/>
                    <a:pt x="21438" y="5689"/>
                    <a:pt x="21391" y="5600"/>
                  </a:cubicBezTo>
                  <a:cubicBezTo>
                    <a:pt x="21322" y="5452"/>
                    <a:pt x="21252" y="5304"/>
                    <a:pt x="21182" y="5185"/>
                  </a:cubicBezTo>
                  <a:cubicBezTo>
                    <a:pt x="21136" y="5096"/>
                    <a:pt x="21090" y="5007"/>
                    <a:pt x="21043" y="4948"/>
                  </a:cubicBezTo>
                  <a:cubicBezTo>
                    <a:pt x="20997" y="4859"/>
                    <a:pt x="20950" y="4800"/>
                    <a:pt x="20904" y="4711"/>
                  </a:cubicBezTo>
                  <a:cubicBezTo>
                    <a:pt x="20811" y="4563"/>
                    <a:pt x="20742" y="4415"/>
                    <a:pt x="20672" y="4267"/>
                  </a:cubicBezTo>
                  <a:cubicBezTo>
                    <a:pt x="20510" y="3941"/>
                    <a:pt x="20347" y="3615"/>
                    <a:pt x="20185" y="3289"/>
                  </a:cubicBezTo>
                  <a:cubicBezTo>
                    <a:pt x="20115" y="3141"/>
                    <a:pt x="20022" y="2993"/>
                    <a:pt x="19930" y="2815"/>
                  </a:cubicBezTo>
                  <a:cubicBezTo>
                    <a:pt x="19906" y="2785"/>
                    <a:pt x="19906" y="2756"/>
                    <a:pt x="19883" y="2726"/>
                  </a:cubicBezTo>
                  <a:cubicBezTo>
                    <a:pt x="19953" y="2548"/>
                    <a:pt x="19930" y="2341"/>
                    <a:pt x="19837" y="2193"/>
                  </a:cubicBezTo>
                  <a:cubicBezTo>
                    <a:pt x="19790" y="2133"/>
                    <a:pt x="19744" y="2074"/>
                    <a:pt x="19674" y="2044"/>
                  </a:cubicBezTo>
                  <a:cubicBezTo>
                    <a:pt x="19605" y="2015"/>
                    <a:pt x="19558" y="2015"/>
                    <a:pt x="19489" y="2015"/>
                  </a:cubicBezTo>
                  <a:cubicBezTo>
                    <a:pt x="19373" y="1807"/>
                    <a:pt x="19257" y="1570"/>
                    <a:pt x="19141" y="1363"/>
                  </a:cubicBezTo>
                  <a:cubicBezTo>
                    <a:pt x="19025" y="1096"/>
                    <a:pt x="18909" y="859"/>
                    <a:pt x="18793" y="593"/>
                  </a:cubicBezTo>
                  <a:cubicBezTo>
                    <a:pt x="18769" y="533"/>
                    <a:pt x="18746" y="504"/>
                    <a:pt x="18723" y="444"/>
                  </a:cubicBezTo>
                  <a:cubicBezTo>
                    <a:pt x="18746" y="415"/>
                    <a:pt x="18746" y="356"/>
                    <a:pt x="18769" y="326"/>
                  </a:cubicBezTo>
                  <a:cubicBezTo>
                    <a:pt x="18769" y="267"/>
                    <a:pt x="18769" y="207"/>
                    <a:pt x="18746" y="178"/>
                  </a:cubicBezTo>
                  <a:cubicBezTo>
                    <a:pt x="18723" y="119"/>
                    <a:pt x="18700" y="89"/>
                    <a:pt x="18677" y="59"/>
                  </a:cubicBezTo>
                  <a:cubicBezTo>
                    <a:pt x="18653" y="30"/>
                    <a:pt x="18607" y="0"/>
                    <a:pt x="18561" y="0"/>
                  </a:cubicBezTo>
                  <a:cubicBezTo>
                    <a:pt x="18537" y="0"/>
                    <a:pt x="18514" y="0"/>
                    <a:pt x="18491" y="0"/>
                  </a:cubicBezTo>
                  <a:cubicBezTo>
                    <a:pt x="18468" y="0"/>
                    <a:pt x="18445" y="0"/>
                    <a:pt x="18421" y="30"/>
                  </a:cubicBezTo>
                  <a:cubicBezTo>
                    <a:pt x="18398" y="30"/>
                    <a:pt x="18375" y="59"/>
                    <a:pt x="18375" y="59"/>
                  </a:cubicBezTo>
                  <a:cubicBezTo>
                    <a:pt x="18352" y="59"/>
                    <a:pt x="18352" y="89"/>
                    <a:pt x="18329" y="89"/>
                  </a:cubicBezTo>
                  <a:cubicBezTo>
                    <a:pt x="18282" y="119"/>
                    <a:pt x="18236" y="148"/>
                    <a:pt x="18213" y="178"/>
                  </a:cubicBezTo>
                  <a:cubicBezTo>
                    <a:pt x="18143" y="237"/>
                    <a:pt x="18073" y="267"/>
                    <a:pt x="17981" y="326"/>
                  </a:cubicBezTo>
                  <a:cubicBezTo>
                    <a:pt x="17818" y="444"/>
                    <a:pt x="17656" y="563"/>
                    <a:pt x="17493" y="681"/>
                  </a:cubicBezTo>
                  <a:cubicBezTo>
                    <a:pt x="17331" y="830"/>
                    <a:pt x="17145" y="948"/>
                    <a:pt x="16983" y="1096"/>
                  </a:cubicBezTo>
                  <a:cubicBezTo>
                    <a:pt x="16844" y="1215"/>
                    <a:pt x="16705" y="1333"/>
                    <a:pt x="16565" y="1452"/>
                  </a:cubicBezTo>
                  <a:cubicBezTo>
                    <a:pt x="16426" y="1570"/>
                    <a:pt x="16287" y="1659"/>
                    <a:pt x="16171" y="1778"/>
                  </a:cubicBezTo>
                  <a:cubicBezTo>
                    <a:pt x="15985" y="1926"/>
                    <a:pt x="15823" y="2074"/>
                    <a:pt x="15637" y="2222"/>
                  </a:cubicBezTo>
                  <a:cubicBezTo>
                    <a:pt x="15545" y="2281"/>
                    <a:pt x="15452" y="2370"/>
                    <a:pt x="15382" y="2459"/>
                  </a:cubicBezTo>
                  <a:cubicBezTo>
                    <a:pt x="15289" y="2548"/>
                    <a:pt x="15197" y="2637"/>
                    <a:pt x="15104" y="2726"/>
                  </a:cubicBezTo>
                  <a:cubicBezTo>
                    <a:pt x="14941" y="2874"/>
                    <a:pt x="14779" y="3052"/>
                    <a:pt x="14617" y="3200"/>
                  </a:cubicBezTo>
                  <a:cubicBezTo>
                    <a:pt x="14431" y="3348"/>
                    <a:pt x="14269" y="3526"/>
                    <a:pt x="14083" y="3674"/>
                  </a:cubicBezTo>
                  <a:cubicBezTo>
                    <a:pt x="13944" y="3793"/>
                    <a:pt x="13781" y="3911"/>
                    <a:pt x="13642" y="4059"/>
                  </a:cubicBezTo>
                  <a:cubicBezTo>
                    <a:pt x="13572" y="4119"/>
                    <a:pt x="13503" y="4148"/>
                    <a:pt x="13456" y="4207"/>
                  </a:cubicBezTo>
                  <a:cubicBezTo>
                    <a:pt x="13364" y="4267"/>
                    <a:pt x="13294" y="4326"/>
                    <a:pt x="13201" y="4415"/>
                  </a:cubicBezTo>
                  <a:cubicBezTo>
                    <a:pt x="13108" y="4504"/>
                    <a:pt x="13016" y="4563"/>
                    <a:pt x="12923" y="4652"/>
                  </a:cubicBezTo>
                  <a:cubicBezTo>
                    <a:pt x="12876" y="4681"/>
                    <a:pt x="12853" y="4711"/>
                    <a:pt x="12807" y="4770"/>
                  </a:cubicBezTo>
                  <a:cubicBezTo>
                    <a:pt x="12760" y="4800"/>
                    <a:pt x="12714" y="4859"/>
                    <a:pt x="12668" y="4889"/>
                  </a:cubicBezTo>
                  <a:cubicBezTo>
                    <a:pt x="12575" y="4978"/>
                    <a:pt x="12482" y="5037"/>
                    <a:pt x="12412" y="5126"/>
                  </a:cubicBezTo>
                  <a:cubicBezTo>
                    <a:pt x="12320" y="5215"/>
                    <a:pt x="12250" y="5274"/>
                    <a:pt x="12157" y="5333"/>
                  </a:cubicBezTo>
                  <a:cubicBezTo>
                    <a:pt x="12088" y="5393"/>
                    <a:pt x="11995" y="5452"/>
                    <a:pt x="11925" y="5511"/>
                  </a:cubicBezTo>
                  <a:cubicBezTo>
                    <a:pt x="11740" y="5659"/>
                    <a:pt x="11554" y="5807"/>
                    <a:pt x="11368" y="5956"/>
                  </a:cubicBezTo>
                  <a:cubicBezTo>
                    <a:pt x="11183" y="6074"/>
                    <a:pt x="10997" y="6222"/>
                    <a:pt x="10835" y="6341"/>
                  </a:cubicBezTo>
                  <a:cubicBezTo>
                    <a:pt x="10742" y="6400"/>
                    <a:pt x="10649" y="6489"/>
                    <a:pt x="10556" y="6578"/>
                  </a:cubicBezTo>
                  <a:cubicBezTo>
                    <a:pt x="10464" y="6637"/>
                    <a:pt x="10394" y="6726"/>
                    <a:pt x="10301" y="6785"/>
                  </a:cubicBezTo>
                  <a:cubicBezTo>
                    <a:pt x="10208" y="6844"/>
                    <a:pt x="10116" y="6933"/>
                    <a:pt x="10046" y="6993"/>
                  </a:cubicBezTo>
                  <a:cubicBezTo>
                    <a:pt x="9976" y="6963"/>
                    <a:pt x="9930" y="6933"/>
                    <a:pt x="9860" y="6904"/>
                  </a:cubicBezTo>
                  <a:cubicBezTo>
                    <a:pt x="9791" y="6874"/>
                    <a:pt x="9721" y="6844"/>
                    <a:pt x="9652" y="6844"/>
                  </a:cubicBezTo>
                  <a:cubicBezTo>
                    <a:pt x="9628" y="6844"/>
                    <a:pt x="9628" y="6844"/>
                    <a:pt x="9605" y="6844"/>
                  </a:cubicBezTo>
                  <a:cubicBezTo>
                    <a:pt x="9559" y="6844"/>
                    <a:pt x="9489" y="6904"/>
                    <a:pt x="9466" y="6963"/>
                  </a:cubicBezTo>
                  <a:cubicBezTo>
                    <a:pt x="9443" y="7022"/>
                    <a:pt x="9466" y="7111"/>
                    <a:pt x="9489" y="7170"/>
                  </a:cubicBezTo>
                  <a:cubicBezTo>
                    <a:pt x="9512" y="7200"/>
                    <a:pt x="9536" y="7259"/>
                    <a:pt x="9582" y="7289"/>
                  </a:cubicBezTo>
                  <a:cubicBezTo>
                    <a:pt x="9605" y="7289"/>
                    <a:pt x="9605" y="7319"/>
                    <a:pt x="9628" y="7319"/>
                  </a:cubicBezTo>
                  <a:cubicBezTo>
                    <a:pt x="9512" y="7407"/>
                    <a:pt x="9396" y="7526"/>
                    <a:pt x="9257" y="7615"/>
                  </a:cubicBezTo>
                  <a:cubicBezTo>
                    <a:pt x="9188" y="7674"/>
                    <a:pt x="9118" y="7733"/>
                    <a:pt x="9025" y="7793"/>
                  </a:cubicBezTo>
                  <a:cubicBezTo>
                    <a:pt x="8956" y="7852"/>
                    <a:pt x="8886" y="7881"/>
                    <a:pt x="8816" y="7941"/>
                  </a:cubicBezTo>
                  <a:cubicBezTo>
                    <a:pt x="8677" y="8030"/>
                    <a:pt x="8538" y="8148"/>
                    <a:pt x="8399" y="8237"/>
                  </a:cubicBezTo>
                  <a:cubicBezTo>
                    <a:pt x="8306" y="8296"/>
                    <a:pt x="8213" y="8385"/>
                    <a:pt x="8120" y="8444"/>
                  </a:cubicBezTo>
                  <a:cubicBezTo>
                    <a:pt x="8027" y="8533"/>
                    <a:pt x="7935" y="8593"/>
                    <a:pt x="7819" y="8681"/>
                  </a:cubicBezTo>
                  <a:cubicBezTo>
                    <a:pt x="7726" y="8770"/>
                    <a:pt x="7633" y="8859"/>
                    <a:pt x="7517" y="8919"/>
                  </a:cubicBezTo>
                  <a:cubicBezTo>
                    <a:pt x="7447" y="8978"/>
                    <a:pt x="7355" y="9067"/>
                    <a:pt x="7285" y="9126"/>
                  </a:cubicBezTo>
                  <a:cubicBezTo>
                    <a:pt x="7123" y="9274"/>
                    <a:pt x="6983" y="9422"/>
                    <a:pt x="6821" y="9541"/>
                  </a:cubicBezTo>
                  <a:cubicBezTo>
                    <a:pt x="6728" y="9630"/>
                    <a:pt x="6659" y="9689"/>
                    <a:pt x="6566" y="9778"/>
                  </a:cubicBezTo>
                  <a:cubicBezTo>
                    <a:pt x="6473" y="9837"/>
                    <a:pt x="6380" y="9926"/>
                    <a:pt x="6287" y="9985"/>
                  </a:cubicBezTo>
                  <a:cubicBezTo>
                    <a:pt x="6241" y="10015"/>
                    <a:pt x="6195" y="10044"/>
                    <a:pt x="6148" y="10104"/>
                  </a:cubicBezTo>
                  <a:cubicBezTo>
                    <a:pt x="6032" y="10193"/>
                    <a:pt x="5916" y="10281"/>
                    <a:pt x="5777" y="10370"/>
                  </a:cubicBezTo>
                  <a:cubicBezTo>
                    <a:pt x="5754" y="10370"/>
                    <a:pt x="5754" y="10400"/>
                    <a:pt x="5731" y="10400"/>
                  </a:cubicBezTo>
                  <a:cubicBezTo>
                    <a:pt x="5545" y="10548"/>
                    <a:pt x="5359" y="10667"/>
                    <a:pt x="5174" y="10815"/>
                  </a:cubicBezTo>
                  <a:cubicBezTo>
                    <a:pt x="4988" y="10963"/>
                    <a:pt x="4826" y="11081"/>
                    <a:pt x="4640" y="11230"/>
                  </a:cubicBezTo>
                  <a:cubicBezTo>
                    <a:pt x="4269" y="11526"/>
                    <a:pt x="3875" y="11793"/>
                    <a:pt x="3503" y="12030"/>
                  </a:cubicBezTo>
                  <a:cubicBezTo>
                    <a:pt x="3109" y="12296"/>
                    <a:pt x="2738" y="12563"/>
                    <a:pt x="2366" y="12859"/>
                  </a:cubicBezTo>
                  <a:cubicBezTo>
                    <a:pt x="2181" y="13007"/>
                    <a:pt x="1972" y="13156"/>
                    <a:pt x="1786" y="13304"/>
                  </a:cubicBezTo>
                  <a:cubicBezTo>
                    <a:pt x="1624" y="13452"/>
                    <a:pt x="1438" y="13600"/>
                    <a:pt x="1276" y="13719"/>
                  </a:cubicBezTo>
                  <a:cubicBezTo>
                    <a:pt x="1230" y="13748"/>
                    <a:pt x="1160" y="13807"/>
                    <a:pt x="1114" y="13837"/>
                  </a:cubicBezTo>
                  <a:cubicBezTo>
                    <a:pt x="1021" y="13896"/>
                    <a:pt x="951" y="13956"/>
                    <a:pt x="858" y="13985"/>
                  </a:cubicBezTo>
                  <a:cubicBezTo>
                    <a:pt x="673" y="14104"/>
                    <a:pt x="487" y="14222"/>
                    <a:pt x="278" y="14311"/>
                  </a:cubicBezTo>
                  <a:cubicBezTo>
                    <a:pt x="209" y="14341"/>
                    <a:pt x="139" y="14370"/>
                    <a:pt x="93" y="14400"/>
                  </a:cubicBezTo>
                  <a:cubicBezTo>
                    <a:pt x="93" y="14430"/>
                    <a:pt x="93" y="14459"/>
                    <a:pt x="70" y="14489"/>
                  </a:cubicBezTo>
                  <a:cubicBezTo>
                    <a:pt x="70" y="14519"/>
                    <a:pt x="70" y="14548"/>
                    <a:pt x="46" y="14548"/>
                  </a:cubicBezTo>
                  <a:cubicBezTo>
                    <a:pt x="46" y="14548"/>
                    <a:pt x="46" y="14578"/>
                    <a:pt x="46" y="14578"/>
                  </a:cubicBezTo>
                  <a:cubicBezTo>
                    <a:pt x="46" y="14607"/>
                    <a:pt x="46" y="14637"/>
                    <a:pt x="23" y="14667"/>
                  </a:cubicBezTo>
                  <a:cubicBezTo>
                    <a:pt x="23" y="14696"/>
                    <a:pt x="23" y="14726"/>
                    <a:pt x="23" y="14726"/>
                  </a:cubicBezTo>
                  <a:cubicBezTo>
                    <a:pt x="23" y="14756"/>
                    <a:pt x="23" y="14785"/>
                    <a:pt x="23" y="14844"/>
                  </a:cubicBezTo>
                  <a:cubicBezTo>
                    <a:pt x="23" y="14904"/>
                    <a:pt x="23" y="14993"/>
                    <a:pt x="23" y="15052"/>
                  </a:cubicBezTo>
                  <a:cubicBezTo>
                    <a:pt x="23" y="15052"/>
                    <a:pt x="23" y="15052"/>
                    <a:pt x="23" y="15081"/>
                  </a:cubicBezTo>
                  <a:cubicBezTo>
                    <a:pt x="46" y="15081"/>
                    <a:pt x="70" y="15052"/>
                    <a:pt x="70" y="15052"/>
                  </a:cubicBezTo>
                  <a:cubicBezTo>
                    <a:pt x="70" y="15230"/>
                    <a:pt x="70" y="15378"/>
                    <a:pt x="46" y="15556"/>
                  </a:cubicBezTo>
                  <a:cubicBezTo>
                    <a:pt x="23" y="15822"/>
                    <a:pt x="23" y="16089"/>
                    <a:pt x="0" y="16356"/>
                  </a:cubicBezTo>
                  <a:cubicBezTo>
                    <a:pt x="0" y="16504"/>
                    <a:pt x="0" y="16622"/>
                    <a:pt x="0" y="16770"/>
                  </a:cubicBezTo>
                  <a:cubicBezTo>
                    <a:pt x="0" y="16919"/>
                    <a:pt x="0" y="17067"/>
                    <a:pt x="0" y="17185"/>
                  </a:cubicBezTo>
                  <a:cubicBezTo>
                    <a:pt x="0" y="17481"/>
                    <a:pt x="23" y="17748"/>
                    <a:pt x="23" y="18015"/>
                  </a:cubicBezTo>
                  <a:cubicBezTo>
                    <a:pt x="23" y="18074"/>
                    <a:pt x="23" y="18133"/>
                    <a:pt x="23" y="18193"/>
                  </a:cubicBezTo>
                  <a:cubicBezTo>
                    <a:pt x="0" y="18400"/>
                    <a:pt x="23" y="18607"/>
                    <a:pt x="23" y="18815"/>
                  </a:cubicBezTo>
                  <a:cubicBezTo>
                    <a:pt x="23" y="18963"/>
                    <a:pt x="46" y="19081"/>
                    <a:pt x="46" y="19230"/>
                  </a:cubicBezTo>
                  <a:cubicBezTo>
                    <a:pt x="46" y="19407"/>
                    <a:pt x="46" y="19585"/>
                    <a:pt x="46" y="19763"/>
                  </a:cubicBezTo>
                  <a:cubicBezTo>
                    <a:pt x="46" y="19970"/>
                    <a:pt x="46" y="20148"/>
                    <a:pt x="46" y="20356"/>
                  </a:cubicBezTo>
                  <a:cubicBezTo>
                    <a:pt x="46" y="20415"/>
                    <a:pt x="70" y="20504"/>
                    <a:pt x="70" y="20563"/>
                  </a:cubicBezTo>
                  <a:cubicBezTo>
                    <a:pt x="70" y="20652"/>
                    <a:pt x="70" y="20711"/>
                    <a:pt x="70" y="20800"/>
                  </a:cubicBezTo>
                  <a:cubicBezTo>
                    <a:pt x="70" y="20830"/>
                    <a:pt x="70" y="20889"/>
                    <a:pt x="70" y="20919"/>
                  </a:cubicBezTo>
                  <a:cubicBezTo>
                    <a:pt x="70" y="20948"/>
                    <a:pt x="93" y="21007"/>
                    <a:pt x="93" y="21037"/>
                  </a:cubicBezTo>
                  <a:cubicBezTo>
                    <a:pt x="93" y="21067"/>
                    <a:pt x="116" y="21096"/>
                    <a:pt x="139" y="21126"/>
                  </a:cubicBezTo>
                  <a:cubicBezTo>
                    <a:pt x="139" y="21156"/>
                    <a:pt x="116" y="21185"/>
                    <a:pt x="116" y="21215"/>
                  </a:cubicBezTo>
                  <a:cubicBezTo>
                    <a:pt x="116" y="21274"/>
                    <a:pt x="116" y="21333"/>
                    <a:pt x="139" y="21393"/>
                  </a:cubicBezTo>
                  <a:cubicBezTo>
                    <a:pt x="139" y="21422"/>
                    <a:pt x="162" y="21452"/>
                    <a:pt x="186" y="21481"/>
                  </a:cubicBezTo>
                  <a:cubicBezTo>
                    <a:pt x="186" y="21511"/>
                    <a:pt x="232" y="21541"/>
                    <a:pt x="255" y="21541"/>
                  </a:cubicBezTo>
                  <a:cubicBezTo>
                    <a:pt x="302" y="21570"/>
                    <a:pt x="325" y="21600"/>
                    <a:pt x="371" y="21600"/>
                  </a:cubicBezTo>
                  <a:cubicBezTo>
                    <a:pt x="441" y="21600"/>
                    <a:pt x="487" y="21600"/>
                    <a:pt x="557" y="21570"/>
                  </a:cubicBezTo>
                  <a:cubicBezTo>
                    <a:pt x="603" y="21541"/>
                    <a:pt x="650" y="21511"/>
                    <a:pt x="696" y="21481"/>
                  </a:cubicBezTo>
                  <a:cubicBezTo>
                    <a:pt x="742" y="21452"/>
                    <a:pt x="789" y="21452"/>
                    <a:pt x="835" y="21422"/>
                  </a:cubicBezTo>
                  <a:cubicBezTo>
                    <a:pt x="882" y="21393"/>
                    <a:pt x="928" y="21393"/>
                    <a:pt x="974" y="21363"/>
                  </a:cubicBezTo>
                  <a:cubicBezTo>
                    <a:pt x="1021" y="21333"/>
                    <a:pt x="1067" y="21304"/>
                    <a:pt x="1114" y="21274"/>
                  </a:cubicBezTo>
                  <a:cubicBezTo>
                    <a:pt x="1299" y="21126"/>
                    <a:pt x="1485" y="20948"/>
                    <a:pt x="1670" y="20800"/>
                  </a:cubicBezTo>
                  <a:cubicBezTo>
                    <a:pt x="1833" y="20681"/>
                    <a:pt x="1995" y="20593"/>
                    <a:pt x="2158" y="20474"/>
                  </a:cubicBezTo>
                  <a:cubicBezTo>
                    <a:pt x="2343" y="20385"/>
                    <a:pt x="2529" y="20267"/>
                    <a:pt x="2715" y="20178"/>
                  </a:cubicBezTo>
                  <a:cubicBezTo>
                    <a:pt x="2807" y="20148"/>
                    <a:pt x="2900" y="20089"/>
                    <a:pt x="2970" y="20059"/>
                  </a:cubicBezTo>
                  <a:cubicBezTo>
                    <a:pt x="3063" y="20000"/>
                    <a:pt x="3155" y="19970"/>
                    <a:pt x="3248" y="19911"/>
                  </a:cubicBezTo>
                  <a:cubicBezTo>
                    <a:pt x="3434" y="19793"/>
                    <a:pt x="3596" y="19674"/>
                    <a:pt x="3782" y="19556"/>
                  </a:cubicBezTo>
                  <a:cubicBezTo>
                    <a:pt x="3875" y="19467"/>
                    <a:pt x="3991" y="19407"/>
                    <a:pt x="4083" y="19348"/>
                  </a:cubicBezTo>
                  <a:cubicBezTo>
                    <a:pt x="4176" y="19289"/>
                    <a:pt x="4292" y="19200"/>
                    <a:pt x="4385" y="19141"/>
                  </a:cubicBezTo>
                  <a:cubicBezTo>
                    <a:pt x="4594" y="18993"/>
                    <a:pt x="4803" y="18815"/>
                    <a:pt x="5011" y="18667"/>
                  </a:cubicBezTo>
                  <a:cubicBezTo>
                    <a:pt x="5220" y="18489"/>
                    <a:pt x="5452" y="18341"/>
                    <a:pt x="5661" y="18163"/>
                  </a:cubicBezTo>
                  <a:cubicBezTo>
                    <a:pt x="5684" y="18133"/>
                    <a:pt x="5731" y="18104"/>
                    <a:pt x="5754" y="18074"/>
                  </a:cubicBezTo>
                  <a:cubicBezTo>
                    <a:pt x="5893" y="17985"/>
                    <a:pt x="6032" y="17896"/>
                    <a:pt x="6171" y="17807"/>
                  </a:cubicBezTo>
                  <a:cubicBezTo>
                    <a:pt x="6380" y="17689"/>
                    <a:pt x="6566" y="17541"/>
                    <a:pt x="6775" y="17393"/>
                  </a:cubicBezTo>
                  <a:cubicBezTo>
                    <a:pt x="6983" y="17244"/>
                    <a:pt x="7192" y="17067"/>
                    <a:pt x="7401" y="16919"/>
                  </a:cubicBezTo>
                  <a:cubicBezTo>
                    <a:pt x="7587" y="16770"/>
                    <a:pt x="7795" y="16593"/>
                    <a:pt x="7981" y="16444"/>
                  </a:cubicBezTo>
                  <a:cubicBezTo>
                    <a:pt x="8097" y="16356"/>
                    <a:pt x="8213" y="16267"/>
                    <a:pt x="8329" y="16148"/>
                  </a:cubicBezTo>
                  <a:cubicBezTo>
                    <a:pt x="8515" y="16030"/>
                    <a:pt x="8677" y="15941"/>
                    <a:pt x="8863" y="15822"/>
                  </a:cubicBezTo>
                  <a:cubicBezTo>
                    <a:pt x="9072" y="15674"/>
                    <a:pt x="9304" y="15556"/>
                    <a:pt x="9512" y="15437"/>
                  </a:cubicBezTo>
                  <a:cubicBezTo>
                    <a:pt x="9628" y="15378"/>
                    <a:pt x="9721" y="15319"/>
                    <a:pt x="9814" y="15230"/>
                  </a:cubicBezTo>
                  <a:cubicBezTo>
                    <a:pt x="9930" y="15170"/>
                    <a:pt x="10023" y="15081"/>
                    <a:pt x="10116" y="14993"/>
                  </a:cubicBezTo>
                  <a:cubicBezTo>
                    <a:pt x="10208" y="14904"/>
                    <a:pt x="10324" y="14815"/>
                    <a:pt x="10417" y="14756"/>
                  </a:cubicBezTo>
                  <a:cubicBezTo>
                    <a:pt x="10510" y="14696"/>
                    <a:pt x="10603" y="14637"/>
                    <a:pt x="10696" y="14578"/>
                  </a:cubicBezTo>
                  <a:cubicBezTo>
                    <a:pt x="10904" y="14430"/>
                    <a:pt x="11136" y="14281"/>
                    <a:pt x="11345" y="14133"/>
                  </a:cubicBezTo>
                  <a:cubicBezTo>
                    <a:pt x="11554" y="13985"/>
                    <a:pt x="11763" y="13837"/>
                    <a:pt x="11972" y="13689"/>
                  </a:cubicBezTo>
                  <a:cubicBezTo>
                    <a:pt x="12180" y="13541"/>
                    <a:pt x="12412" y="13393"/>
                    <a:pt x="12621" y="13244"/>
                  </a:cubicBezTo>
                  <a:cubicBezTo>
                    <a:pt x="12830" y="13096"/>
                    <a:pt x="13039" y="12978"/>
                    <a:pt x="13248" y="12830"/>
                  </a:cubicBezTo>
                  <a:cubicBezTo>
                    <a:pt x="13364" y="12741"/>
                    <a:pt x="13480" y="12652"/>
                    <a:pt x="13596" y="12563"/>
                  </a:cubicBezTo>
                  <a:cubicBezTo>
                    <a:pt x="13712" y="12474"/>
                    <a:pt x="13805" y="12385"/>
                    <a:pt x="13897" y="12267"/>
                  </a:cubicBezTo>
                  <a:cubicBezTo>
                    <a:pt x="13897" y="12267"/>
                    <a:pt x="13897" y="12267"/>
                    <a:pt x="13897" y="12267"/>
                  </a:cubicBezTo>
                  <a:cubicBezTo>
                    <a:pt x="14037" y="12267"/>
                    <a:pt x="14176" y="12207"/>
                    <a:pt x="14245" y="12059"/>
                  </a:cubicBezTo>
                  <a:cubicBezTo>
                    <a:pt x="14269" y="12000"/>
                    <a:pt x="14292" y="11941"/>
                    <a:pt x="14315" y="11881"/>
                  </a:cubicBezTo>
                  <a:cubicBezTo>
                    <a:pt x="14477" y="11763"/>
                    <a:pt x="14640" y="11644"/>
                    <a:pt x="14779" y="11526"/>
                  </a:cubicBezTo>
                  <a:cubicBezTo>
                    <a:pt x="14872" y="11467"/>
                    <a:pt x="14941" y="11407"/>
                    <a:pt x="15034" y="11378"/>
                  </a:cubicBezTo>
                  <a:cubicBezTo>
                    <a:pt x="15266" y="11230"/>
                    <a:pt x="15475" y="11111"/>
                    <a:pt x="15707" y="10993"/>
                  </a:cubicBezTo>
                  <a:cubicBezTo>
                    <a:pt x="15939" y="10874"/>
                    <a:pt x="16148" y="10726"/>
                    <a:pt x="16357" y="10607"/>
                  </a:cubicBezTo>
                  <a:cubicBezTo>
                    <a:pt x="16473" y="10548"/>
                    <a:pt x="16589" y="10459"/>
                    <a:pt x="16705" y="10370"/>
                  </a:cubicBezTo>
                  <a:cubicBezTo>
                    <a:pt x="16821" y="10281"/>
                    <a:pt x="16937" y="10193"/>
                    <a:pt x="17053" y="10074"/>
                  </a:cubicBezTo>
                  <a:cubicBezTo>
                    <a:pt x="17145" y="9985"/>
                    <a:pt x="17238" y="9896"/>
                    <a:pt x="17331" y="9807"/>
                  </a:cubicBezTo>
                  <a:cubicBezTo>
                    <a:pt x="17424" y="9719"/>
                    <a:pt x="17517" y="9630"/>
                    <a:pt x="17633" y="9541"/>
                  </a:cubicBezTo>
                  <a:cubicBezTo>
                    <a:pt x="17656" y="9511"/>
                    <a:pt x="17679" y="9511"/>
                    <a:pt x="17702" y="9481"/>
                  </a:cubicBezTo>
                  <a:cubicBezTo>
                    <a:pt x="17702" y="9481"/>
                    <a:pt x="17702" y="9481"/>
                    <a:pt x="17725" y="9481"/>
                  </a:cubicBezTo>
                  <a:cubicBezTo>
                    <a:pt x="17725" y="9481"/>
                    <a:pt x="17725" y="9481"/>
                    <a:pt x="17725" y="9481"/>
                  </a:cubicBezTo>
                  <a:cubicBezTo>
                    <a:pt x="17772" y="9452"/>
                    <a:pt x="17818" y="9393"/>
                    <a:pt x="17865" y="9363"/>
                  </a:cubicBezTo>
                  <a:cubicBezTo>
                    <a:pt x="17981" y="9274"/>
                    <a:pt x="18073" y="9215"/>
                    <a:pt x="18189" y="9126"/>
                  </a:cubicBezTo>
                  <a:cubicBezTo>
                    <a:pt x="18282" y="9067"/>
                    <a:pt x="18398" y="8978"/>
                    <a:pt x="18491" y="8919"/>
                  </a:cubicBezTo>
                  <a:cubicBezTo>
                    <a:pt x="18584" y="8859"/>
                    <a:pt x="18700" y="8770"/>
                    <a:pt x="18793" y="8711"/>
                  </a:cubicBezTo>
                  <a:cubicBezTo>
                    <a:pt x="18909" y="8622"/>
                    <a:pt x="19025" y="8533"/>
                    <a:pt x="19141" y="8415"/>
                  </a:cubicBezTo>
                  <a:cubicBezTo>
                    <a:pt x="19303" y="8267"/>
                    <a:pt x="19466" y="8089"/>
                    <a:pt x="19628" y="7911"/>
                  </a:cubicBezTo>
                  <a:cubicBezTo>
                    <a:pt x="19674" y="7881"/>
                    <a:pt x="19744" y="7852"/>
                    <a:pt x="19790" y="7793"/>
                  </a:cubicBezTo>
                  <a:cubicBezTo>
                    <a:pt x="19906" y="7733"/>
                    <a:pt x="19999" y="7644"/>
                    <a:pt x="20092" y="7585"/>
                  </a:cubicBezTo>
                  <a:cubicBezTo>
                    <a:pt x="20208" y="7496"/>
                    <a:pt x="20301" y="7437"/>
                    <a:pt x="20417" y="7348"/>
                  </a:cubicBezTo>
                  <a:cubicBezTo>
                    <a:pt x="20510" y="7289"/>
                    <a:pt x="20602" y="7230"/>
                    <a:pt x="20695" y="7141"/>
                  </a:cubicBezTo>
                  <a:cubicBezTo>
                    <a:pt x="20788" y="7081"/>
                    <a:pt x="20904" y="6993"/>
                    <a:pt x="20997" y="6933"/>
                  </a:cubicBezTo>
                  <a:cubicBezTo>
                    <a:pt x="21113" y="6844"/>
                    <a:pt x="21206" y="6756"/>
                    <a:pt x="21298" y="6667"/>
                  </a:cubicBezTo>
                  <a:cubicBezTo>
                    <a:pt x="21322" y="6637"/>
                    <a:pt x="21368" y="6607"/>
                    <a:pt x="21391" y="6578"/>
                  </a:cubicBezTo>
                  <a:cubicBezTo>
                    <a:pt x="21414" y="6548"/>
                    <a:pt x="21438" y="6548"/>
                    <a:pt x="21461" y="6519"/>
                  </a:cubicBezTo>
                  <a:cubicBezTo>
                    <a:pt x="21577" y="6430"/>
                    <a:pt x="21600" y="6281"/>
                    <a:pt x="21577" y="6163"/>
                  </a:cubicBezTo>
                  <a:close/>
                  <a:moveTo>
                    <a:pt x="15289" y="10370"/>
                  </a:moveTo>
                  <a:cubicBezTo>
                    <a:pt x="15289" y="10252"/>
                    <a:pt x="15266" y="10133"/>
                    <a:pt x="15197" y="10044"/>
                  </a:cubicBezTo>
                  <a:cubicBezTo>
                    <a:pt x="15150" y="9985"/>
                    <a:pt x="15104" y="9926"/>
                    <a:pt x="15034" y="9896"/>
                  </a:cubicBezTo>
                  <a:cubicBezTo>
                    <a:pt x="14988" y="9867"/>
                    <a:pt x="14918" y="9867"/>
                    <a:pt x="14872" y="9867"/>
                  </a:cubicBezTo>
                  <a:cubicBezTo>
                    <a:pt x="14849" y="9867"/>
                    <a:pt x="14825" y="9867"/>
                    <a:pt x="14802" y="9837"/>
                  </a:cubicBezTo>
                  <a:cubicBezTo>
                    <a:pt x="14640" y="9748"/>
                    <a:pt x="14454" y="9689"/>
                    <a:pt x="14292" y="9600"/>
                  </a:cubicBezTo>
                  <a:cubicBezTo>
                    <a:pt x="14106" y="9511"/>
                    <a:pt x="13921" y="9393"/>
                    <a:pt x="13758" y="9304"/>
                  </a:cubicBezTo>
                  <a:cubicBezTo>
                    <a:pt x="13549" y="9185"/>
                    <a:pt x="13341" y="9067"/>
                    <a:pt x="13132" y="8919"/>
                  </a:cubicBezTo>
                  <a:cubicBezTo>
                    <a:pt x="12923" y="8770"/>
                    <a:pt x="12691" y="8652"/>
                    <a:pt x="12482" y="8504"/>
                  </a:cubicBezTo>
                  <a:cubicBezTo>
                    <a:pt x="12018" y="8207"/>
                    <a:pt x="11554" y="7911"/>
                    <a:pt x="11067" y="7615"/>
                  </a:cubicBezTo>
                  <a:cubicBezTo>
                    <a:pt x="10951" y="7526"/>
                    <a:pt x="10812" y="7467"/>
                    <a:pt x="10696" y="7378"/>
                  </a:cubicBezTo>
                  <a:cubicBezTo>
                    <a:pt x="10719" y="7348"/>
                    <a:pt x="10742" y="7348"/>
                    <a:pt x="10765" y="7319"/>
                  </a:cubicBezTo>
                  <a:cubicBezTo>
                    <a:pt x="10858" y="7230"/>
                    <a:pt x="10951" y="7170"/>
                    <a:pt x="11020" y="7081"/>
                  </a:cubicBezTo>
                  <a:cubicBezTo>
                    <a:pt x="11113" y="6993"/>
                    <a:pt x="11206" y="6904"/>
                    <a:pt x="11299" y="6844"/>
                  </a:cubicBezTo>
                  <a:cubicBezTo>
                    <a:pt x="11392" y="6785"/>
                    <a:pt x="11461" y="6696"/>
                    <a:pt x="11554" y="6637"/>
                  </a:cubicBezTo>
                  <a:cubicBezTo>
                    <a:pt x="11554" y="6637"/>
                    <a:pt x="11577" y="6667"/>
                    <a:pt x="11577" y="6667"/>
                  </a:cubicBezTo>
                  <a:cubicBezTo>
                    <a:pt x="11647" y="6726"/>
                    <a:pt x="11716" y="6785"/>
                    <a:pt x="11786" y="6815"/>
                  </a:cubicBezTo>
                  <a:cubicBezTo>
                    <a:pt x="11832" y="6844"/>
                    <a:pt x="11879" y="6874"/>
                    <a:pt x="11948" y="6933"/>
                  </a:cubicBezTo>
                  <a:cubicBezTo>
                    <a:pt x="12041" y="6993"/>
                    <a:pt x="12134" y="7052"/>
                    <a:pt x="12227" y="7111"/>
                  </a:cubicBezTo>
                  <a:cubicBezTo>
                    <a:pt x="12459" y="7259"/>
                    <a:pt x="12714" y="7378"/>
                    <a:pt x="12969" y="7526"/>
                  </a:cubicBezTo>
                  <a:cubicBezTo>
                    <a:pt x="13225" y="7674"/>
                    <a:pt x="13503" y="7822"/>
                    <a:pt x="13758" y="7970"/>
                  </a:cubicBezTo>
                  <a:cubicBezTo>
                    <a:pt x="14013" y="8119"/>
                    <a:pt x="14245" y="8267"/>
                    <a:pt x="14501" y="8415"/>
                  </a:cubicBezTo>
                  <a:cubicBezTo>
                    <a:pt x="14709" y="8563"/>
                    <a:pt x="14941" y="8681"/>
                    <a:pt x="15150" y="8830"/>
                  </a:cubicBezTo>
                  <a:cubicBezTo>
                    <a:pt x="15243" y="8889"/>
                    <a:pt x="15336" y="8948"/>
                    <a:pt x="15429" y="9037"/>
                  </a:cubicBezTo>
                  <a:cubicBezTo>
                    <a:pt x="15498" y="9096"/>
                    <a:pt x="15568" y="9126"/>
                    <a:pt x="15637" y="9185"/>
                  </a:cubicBezTo>
                  <a:cubicBezTo>
                    <a:pt x="15661" y="9215"/>
                    <a:pt x="15707" y="9215"/>
                    <a:pt x="15730" y="9244"/>
                  </a:cubicBezTo>
                  <a:cubicBezTo>
                    <a:pt x="15823" y="9333"/>
                    <a:pt x="15939" y="9422"/>
                    <a:pt x="16032" y="9511"/>
                  </a:cubicBezTo>
                  <a:cubicBezTo>
                    <a:pt x="16078" y="9570"/>
                    <a:pt x="16148" y="9600"/>
                    <a:pt x="16194" y="9659"/>
                  </a:cubicBezTo>
                  <a:cubicBezTo>
                    <a:pt x="16217" y="9659"/>
                    <a:pt x="16217" y="9689"/>
                    <a:pt x="16241" y="9689"/>
                  </a:cubicBezTo>
                  <a:cubicBezTo>
                    <a:pt x="16194" y="9719"/>
                    <a:pt x="16125" y="9778"/>
                    <a:pt x="16078" y="9807"/>
                  </a:cubicBezTo>
                  <a:cubicBezTo>
                    <a:pt x="15869" y="9956"/>
                    <a:pt x="15661" y="10133"/>
                    <a:pt x="15452" y="10311"/>
                  </a:cubicBezTo>
                  <a:cubicBezTo>
                    <a:pt x="15359" y="10311"/>
                    <a:pt x="15336" y="10341"/>
                    <a:pt x="15289" y="10370"/>
                  </a:cubicBezTo>
                  <a:close/>
                  <a:moveTo>
                    <a:pt x="12575" y="11674"/>
                  </a:moveTo>
                  <a:cubicBezTo>
                    <a:pt x="12528" y="11615"/>
                    <a:pt x="12459" y="11585"/>
                    <a:pt x="12389" y="11585"/>
                  </a:cubicBezTo>
                  <a:cubicBezTo>
                    <a:pt x="12389" y="11585"/>
                    <a:pt x="12389" y="11585"/>
                    <a:pt x="12366" y="11585"/>
                  </a:cubicBezTo>
                  <a:cubicBezTo>
                    <a:pt x="12296" y="11556"/>
                    <a:pt x="12227" y="11526"/>
                    <a:pt x="12157" y="11496"/>
                  </a:cubicBezTo>
                  <a:cubicBezTo>
                    <a:pt x="12018" y="11437"/>
                    <a:pt x="11902" y="11348"/>
                    <a:pt x="11763" y="11289"/>
                  </a:cubicBezTo>
                  <a:cubicBezTo>
                    <a:pt x="11554" y="11170"/>
                    <a:pt x="11345" y="11081"/>
                    <a:pt x="11160" y="10963"/>
                  </a:cubicBezTo>
                  <a:cubicBezTo>
                    <a:pt x="10904" y="10815"/>
                    <a:pt x="10649" y="10667"/>
                    <a:pt x="10394" y="10519"/>
                  </a:cubicBezTo>
                  <a:cubicBezTo>
                    <a:pt x="10162" y="10400"/>
                    <a:pt x="9953" y="10252"/>
                    <a:pt x="9721" y="10133"/>
                  </a:cubicBezTo>
                  <a:cubicBezTo>
                    <a:pt x="9582" y="10044"/>
                    <a:pt x="9443" y="9956"/>
                    <a:pt x="9304" y="9867"/>
                  </a:cubicBezTo>
                  <a:cubicBezTo>
                    <a:pt x="9188" y="9807"/>
                    <a:pt x="9072" y="9719"/>
                    <a:pt x="8956" y="9659"/>
                  </a:cubicBezTo>
                  <a:cubicBezTo>
                    <a:pt x="8840" y="9600"/>
                    <a:pt x="8700" y="9541"/>
                    <a:pt x="8584" y="9481"/>
                  </a:cubicBezTo>
                  <a:cubicBezTo>
                    <a:pt x="8445" y="9422"/>
                    <a:pt x="8283" y="9363"/>
                    <a:pt x="8144" y="9333"/>
                  </a:cubicBezTo>
                  <a:cubicBezTo>
                    <a:pt x="8144" y="9333"/>
                    <a:pt x="8120" y="9333"/>
                    <a:pt x="8120" y="9333"/>
                  </a:cubicBezTo>
                  <a:cubicBezTo>
                    <a:pt x="8190" y="9274"/>
                    <a:pt x="8236" y="9244"/>
                    <a:pt x="8306" y="9185"/>
                  </a:cubicBezTo>
                  <a:cubicBezTo>
                    <a:pt x="8445" y="9067"/>
                    <a:pt x="8608" y="8948"/>
                    <a:pt x="8770" y="8859"/>
                  </a:cubicBezTo>
                  <a:cubicBezTo>
                    <a:pt x="8863" y="8800"/>
                    <a:pt x="8979" y="8711"/>
                    <a:pt x="9072" y="8652"/>
                  </a:cubicBezTo>
                  <a:cubicBezTo>
                    <a:pt x="9118" y="8681"/>
                    <a:pt x="9141" y="8711"/>
                    <a:pt x="9188" y="8741"/>
                  </a:cubicBezTo>
                  <a:cubicBezTo>
                    <a:pt x="9420" y="8889"/>
                    <a:pt x="9652" y="9037"/>
                    <a:pt x="9907" y="9156"/>
                  </a:cubicBezTo>
                  <a:cubicBezTo>
                    <a:pt x="10185" y="9304"/>
                    <a:pt x="10440" y="9452"/>
                    <a:pt x="10719" y="9600"/>
                  </a:cubicBezTo>
                  <a:cubicBezTo>
                    <a:pt x="10974" y="9748"/>
                    <a:pt x="11229" y="9896"/>
                    <a:pt x="11484" y="10044"/>
                  </a:cubicBezTo>
                  <a:cubicBezTo>
                    <a:pt x="11577" y="10104"/>
                    <a:pt x="11693" y="10163"/>
                    <a:pt x="11786" y="10222"/>
                  </a:cubicBezTo>
                  <a:cubicBezTo>
                    <a:pt x="11902" y="10311"/>
                    <a:pt x="12041" y="10370"/>
                    <a:pt x="12157" y="10459"/>
                  </a:cubicBezTo>
                  <a:cubicBezTo>
                    <a:pt x="12250" y="10548"/>
                    <a:pt x="12366" y="10607"/>
                    <a:pt x="12459" y="10696"/>
                  </a:cubicBezTo>
                  <a:cubicBezTo>
                    <a:pt x="12528" y="10756"/>
                    <a:pt x="12598" y="10785"/>
                    <a:pt x="12668" y="10844"/>
                  </a:cubicBezTo>
                  <a:cubicBezTo>
                    <a:pt x="12691" y="10874"/>
                    <a:pt x="12714" y="10874"/>
                    <a:pt x="12737" y="10904"/>
                  </a:cubicBezTo>
                  <a:cubicBezTo>
                    <a:pt x="12876" y="11022"/>
                    <a:pt x="12992" y="11111"/>
                    <a:pt x="13132" y="11230"/>
                  </a:cubicBezTo>
                  <a:cubicBezTo>
                    <a:pt x="13178" y="11259"/>
                    <a:pt x="13201" y="11289"/>
                    <a:pt x="13248" y="11319"/>
                  </a:cubicBezTo>
                  <a:cubicBezTo>
                    <a:pt x="13341" y="11407"/>
                    <a:pt x="13433" y="11526"/>
                    <a:pt x="13526" y="11615"/>
                  </a:cubicBezTo>
                  <a:cubicBezTo>
                    <a:pt x="13480" y="11644"/>
                    <a:pt x="13433" y="11704"/>
                    <a:pt x="13387" y="11733"/>
                  </a:cubicBezTo>
                  <a:cubicBezTo>
                    <a:pt x="13341" y="11793"/>
                    <a:pt x="13271" y="11822"/>
                    <a:pt x="13225" y="11881"/>
                  </a:cubicBezTo>
                  <a:cubicBezTo>
                    <a:pt x="13132" y="11970"/>
                    <a:pt x="13039" y="12059"/>
                    <a:pt x="12946" y="12119"/>
                  </a:cubicBezTo>
                  <a:cubicBezTo>
                    <a:pt x="12876" y="12178"/>
                    <a:pt x="12807" y="12237"/>
                    <a:pt x="12760" y="12296"/>
                  </a:cubicBezTo>
                  <a:cubicBezTo>
                    <a:pt x="12760" y="12296"/>
                    <a:pt x="12760" y="12267"/>
                    <a:pt x="12784" y="12267"/>
                  </a:cubicBezTo>
                  <a:cubicBezTo>
                    <a:pt x="12760" y="12059"/>
                    <a:pt x="12714" y="11822"/>
                    <a:pt x="12575" y="11674"/>
                  </a:cubicBezTo>
                  <a:close/>
                  <a:moveTo>
                    <a:pt x="13990" y="11230"/>
                  </a:moveTo>
                  <a:cubicBezTo>
                    <a:pt x="13967" y="11230"/>
                    <a:pt x="13944" y="11230"/>
                    <a:pt x="13944" y="11230"/>
                  </a:cubicBezTo>
                  <a:cubicBezTo>
                    <a:pt x="13897" y="11200"/>
                    <a:pt x="13874" y="11200"/>
                    <a:pt x="13828" y="11170"/>
                  </a:cubicBezTo>
                  <a:cubicBezTo>
                    <a:pt x="13619" y="11022"/>
                    <a:pt x="13433" y="10874"/>
                    <a:pt x="13224" y="10756"/>
                  </a:cubicBezTo>
                  <a:cubicBezTo>
                    <a:pt x="13108" y="10667"/>
                    <a:pt x="12969" y="10578"/>
                    <a:pt x="12853" y="10519"/>
                  </a:cubicBezTo>
                  <a:cubicBezTo>
                    <a:pt x="12621" y="10370"/>
                    <a:pt x="12389" y="10222"/>
                    <a:pt x="12157" y="10044"/>
                  </a:cubicBezTo>
                  <a:cubicBezTo>
                    <a:pt x="11624" y="9689"/>
                    <a:pt x="11113" y="9363"/>
                    <a:pt x="10580" y="9037"/>
                  </a:cubicBezTo>
                  <a:cubicBezTo>
                    <a:pt x="10371" y="8889"/>
                    <a:pt x="10139" y="8770"/>
                    <a:pt x="9930" y="8622"/>
                  </a:cubicBezTo>
                  <a:cubicBezTo>
                    <a:pt x="9791" y="8533"/>
                    <a:pt x="9675" y="8474"/>
                    <a:pt x="9536" y="8385"/>
                  </a:cubicBezTo>
                  <a:cubicBezTo>
                    <a:pt x="9512" y="8385"/>
                    <a:pt x="9512" y="8356"/>
                    <a:pt x="9489" y="8356"/>
                  </a:cubicBezTo>
                  <a:cubicBezTo>
                    <a:pt x="9744" y="8178"/>
                    <a:pt x="10000" y="8000"/>
                    <a:pt x="10232" y="7793"/>
                  </a:cubicBezTo>
                  <a:cubicBezTo>
                    <a:pt x="10232" y="7793"/>
                    <a:pt x="10255" y="7793"/>
                    <a:pt x="10255" y="7763"/>
                  </a:cubicBezTo>
                  <a:cubicBezTo>
                    <a:pt x="10301" y="7793"/>
                    <a:pt x="10348" y="7822"/>
                    <a:pt x="10394" y="7852"/>
                  </a:cubicBezTo>
                  <a:cubicBezTo>
                    <a:pt x="10533" y="7911"/>
                    <a:pt x="10649" y="8000"/>
                    <a:pt x="10788" y="8059"/>
                  </a:cubicBezTo>
                  <a:cubicBezTo>
                    <a:pt x="11044" y="8207"/>
                    <a:pt x="11276" y="8326"/>
                    <a:pt x="11531" y="8474"/>
                  </a:cubicBezTo>
                  <a:cubicBezTo>
                    <a:pt x="11647" y="8533"/>
                    <a:pt x="11763" y="8622"/>
                    <a:pt x="11879" y="8681"/>
                  </a:cubicBezTo>
                  <a:cubicBezTo>
                    <a:pt x="11995" y="8770"/>
                    <a:pt x="12134" y="8830"/>
                    <a:pt x="12250" y="8919"/>
                  </a:cubicBezTo>
                  <a:cubicBezTo>
                    <a:pt x="12482" y="9067"/>
                    <a:pt x="12737" y="9215"/>
                    <a:pt x="12969" y="9393"/>
                  </a:cubicBezTo>
                  <a:cubicBezTo>
                    <a:pt x="13108" y="9511"/>
                    <a:pt x="13271" y="9600"/>
                    <a:pt x="13410" y="9719"/>
                  </a:cubicBezTo>
                  <a:cubicBezTo>
                    <a:pt x="13480" y="9778"/>
                    <a:pt x="13549" y="9807"/>
                    <a:pt x="13596" y="9867"/>
                  </a:cubicBezTo>
                  <a:cubicBezTo>
                    <a:pt x="13642" y="9896"/>
                    <a:pt x="13712" y="9956"/>
                    <a:pt x="13758" y="9985"/>
                  </a:cubicBezTo>
                  <a:cubicBezTo>
                    <a:pt x="13897" y="10104"/>
                    <a:pt x="14037" y="10193"/>
                    <a:pt x="14176" y="10311"/>
                  </a:cubicBezTo>
                  <a:cubicBezTo>
                    <a:pt x="14269" y="10400"/>
                    <a:pt x="14361" y="10459"/>
                    <a:pt x="14454" y="10548"/>
                  </a:cubicBezTo>
                  <a:cubicBezTo>
                    <a:pt x="14477" y="10578"/>
                    <a:pt x="14501" y="10607"/>
                    <a:pt x="14524" y="10637"/>
                  </a:cubicBezTo>
                  <a:cubicBezTo>
                    <a:pt x="14547" y="10696"/>
                    <a:pt x="14593" y="10756"/>
                    <a:pt x="14663" y="10785"/>
                  </a:cubicBezTo>
                  <a:cubicBezTo>
                    <a:pt x="14477" y="10904"/>
                    <a:pt x="14292" y="11022"/>
                    <a:pt x="14106" y="11141"/>
                  </a:cubicBezTo>
                  <a:cubicBezTo>
                    <a:pt x="14083" y="11170"/>
                    <a:pt x="14037" y="11200"/>
                    <a:pt x="13990" y="11230"/>
                  </a:cubicBezTo>
                  <a:close/>
                  <a:moveTo>
                    <a:pt x="16635" y="8978"/>
                  </a:moveTo>
                  <a:cubicBezTo>
                    <a:pt x="16635" y="8978"/>
                    <a:pt x="16612" y="8978"/>
                    <a:pt x="16635" y="8978"/>
                  </a:cubicBezTo>
                  <a:cubicBezTo>
                    <a:pt x="16565" y="8948"/>
                    <a:pt x="16519" y="8948"/>
                    <a:pt x="16473" y="8919"/>
                  </a:cubicBezTo>
                  <a:cubicBezTo>
                    <a:pt x="16449" y="8889"/>
                    <a:pt x="16403" y="8889"/>
                    <a:pt x="16380" y="8859"/>
                  </a:cubicBezTo>
                  <a:cubicBezTo>
                    <a:pt x="16264" y="8800"/>
                    <a:pt x="16171" y="8741"/>
                    <a:pt x="16055" y="8681"/>
                  </a:cubicBezTo>
                  <a:cubicBezTo>
                    <a:pt x="15939" y="8622"/>
                    <a:pt x="15800" y="8563"/>
                    <a:pt x="15684" y="8474"/>
                  </a:cubicBezTo>
                  <a:cubicBezTo>
                    <a:pt x="15359" y="8296"/>
                    <a:pt x="15034" y="8119"/>
                    <a:pt x="14709" y="7941"/>
                  </a:cubicBezTo>
                  <a:cubicBezTo>
                    <a:pt x="14477" y="7793"/>
                    <a:pt x="14222" y="7644"/>
                    <a:pt x="13990" y="7526"/>
                  </a:cubicBezTo>
                  <a:cubicBezTo>
                    <a:pt x="13758" y="7407"/>
                    <a:pt x="13549" y="7259"/>
                    <a:pt x="13317" y="7141"/>
                  </a:cubicBezTo>
                  <a:cubicBezTo>
                    <a:pt x="13062" y="6993"/>
                    <a:pt x="12807" y="6844"/>
                    <a:pt x="12552" y="6667"/>
                  </a:cubicBezTo>
                  <a:cubicBezTo>
                    <a:pt x="12436" y="6607"/>
                    <a:pt x="12296" y="6519"/>
                    <a:pt x="12180" y="6459"/>
                  </a:cubicBezTo>
                  <a:cubicBezTo>
                    <a:pt x="12134" y="6430"/>
                    <a:pt x="12064" y="6400"/>
                    <a:pt x="12018" y="6370"/>
                  </a:cubicBezTo>
                  <a:cubicBezTo>
                    <a:pt x="11995" y="6341"/>
                    <a:pt x="11948" y="6341"/>
                    <a:pt x="11925" y="6311"/>
                  </a:cubicBezTo>
                  <a:cubicBezTo>
                    <a:pt x="12088" y="6193"/>
                    <a:pt x="12227" y="6044"/>
                    <a:pt x="12366" y="5896"/>
                  </a:cubicBezTo>
                  <a:cubicBezTo>
                    <a:pt x="12528" y="5748"/>
                    <a:pt x="12691" y="5570"/>
                    <a:pt x="12876" y="5422"/>
                  </a:cubicBezTo>
                  <a:cubicBezTo>
                    <a:pt x="12946" y="5481"/>
                    <a:pt x="13039" y="5541"/>
                    <a:pt x="13108" y="5600"/>
                  </a:cubicBezTo>
                  <a:cubicBezTo>
                    <a:pt x="13201" y="5659"/>
                    <a:pt x="13317" y="5719"/>
                    <a:pt x="13410" y="5778"/>
                  </a:cubicBezTo>
                  <a:cubicBezTo>
                    <a:pt x="13665" y="5926"/>
                    <a:pt x="13897" y="6044"/>
                    <a:pt x="14153" y="6193"/>
                  </a:cubicBezTo>
                  <a:cubicBezTo>
                    <a:pt x="14431" y="6341"/>
                    <a:pt x="14709" y="6519"/>
                    <a:pt x="14988" y="6667"/>
                  </a:cubicBezTo>
                  <a:cubicBezTo>
                    <a:pt x="15243" y="6815"/>
                    <a:pt x="15475" y="6963"/>
                    <a:pt x="15730" y="7111"/>
                  </a:cubicBezTo>
                  <a:cubicBezTo>
                    <a:pt x="15823" y="7170"/>
                    <a:pt x="15916" y="7230"/>
                    <a:pt x="16009" y="7289"/>
                  </a:cubicBezTo>
                  <a:cubicBezTo>
                    <a:pt x="16125" y="7378"/>
                    <a:pt x="16241" y="7437"/>
                    <a:pt x="16357" y="7526"/>
                  </a:cubicBezTo>
                  <a:cubicBezTo>
                    <a:pt x="16473" y="7615"/>
                    <a:pt x="16589" y="7704"/>
                    <a:pt x="16705" y="7793"/>
                  </a:cubicBezTo>
                  <a:cubicBezTo>
                    <a:pt x="16797" y="7852"/>
                    <a:pt x="16867" y="7911"/>
                    <a:pt x="16960" y="8000"/>
                  </a:cubicBezTo>
                  <a:cubicBezTo>
                    <a:pt x="17076" y="8119"/>
                    <a:pt x="17215" y="8237"/>
                    <a:pt x="17331" y="8356"/>
                  </a:cubicBezTo>
                  <a:cubicBezTo>
                    <a:pt x="17377" y="8385"/>
                    <a:pt x="17424" y="8444"/>
                    <a:pt x="17447" y="8504"/>
                  </a:cubicBezTo>
                  <a:cubicBezTo>
                    <a:pt x="17470" y="8533"/>
                    <a:pt x="17493" y="8563"/>
                    <a:pt x="17517" y="8563"/>
                  </a:cubicBezTo>
                  <a:cubicBezTo>
                    <a:pt x="17517" y="8563"/>
                    <a:pt x="17517" y="8563"/>
                    <a:pt x="17517" y="8593"/>
                  </a:cubicBezTo>
                  <a:cubicBezTo>
                    <a:pt x="17424" y="8652"/>
                    <a:pt x="17331" y="8711"/>
                    <a:pt x="17238" y="8800"/>
                  </a:cubicBezTo>
                  <a:cubicBezTo>
                    <a:pt x="17145" y="8889"/>
                    <a:pt x="17029" y="8948"/>
                    <a:pt x="16937" y="9037"/>
                  </a:cubicBezTo>
                  <a:cubicBezTo>
                    <a:pt x="16913" y="9067"/>
                    <a:pt x="16867" y="9096"/>
                    <a:pt x="16844" y="9126"/>
                  </a:cubicBezTo>
                  <a:cubicBezTo>
                    <a:pt x="16797" y="9037"/>
                    <a:pt x="16728" y="8978"/>
                    <a:pt x="16635" y="8978"/>
                  </a:cubicBezTo>
                  <a:close/>
                  <a:moveTo>
                    <a:pt x="7633" y="15881"/>
                  </a:moveTo>
                  <a:cubicBezTo>
                    <a:pt x="7633" y="15733"/>
                    <a:pt x="7563" y="15585"/>
                    <a:pt x="7471" y="15496"/>
                  </a:cubicBezTo>
                  <a:cubicBezTo>
                    <a:pt x="7424" y="15437"/>
                    <a:pt x="7355" y="15407"/>
                    <a:pt x="7285" y="15407"/>
                  </a:cubicBezTo>
                  <a:cubicBezTo>
                    <a:pt x="7262" y="15407"/>
                    <a:pt x="7215" y="15407"/>
                    <a:pt x="7192" y="15407"/>
                  </a:cubicBezTo>
                  <a:cubicBezTo>
                    <a:pt x="7099" y="15348"/>
                    <a:pt x="6983" y="15319"/>
                    <a:pt x="6891" y="15259"/>
                  </a:cubicBezTo>
                  <a:cubicBezTo>
                    <a:pt x="6728" y="15170"/>
                    <a:pt x="6589" y="15111"/>
                    <a:pt x="6427" y="15022"/>
                  </a:cubicBezTo>
                  <a:cubicBezTo>
                    <a:pt x="6311" y="14963"/>
                    <a:pt x="6171" y="14874"/>
                    <a:pt x="6055" y="14815"/>
                  </a:cubicBezTo>
                  <a:cubicBezTo>
                    <a:pt x="5963" y="14756"/>
                    <a:pt x="5847" y="14696"/>
                    <a:pt x="5754" y="14637"/>
                  </a:cubicBezTo>
                  <a:cubicBezTo>
                    <a:pt x="5499" y="14489"/>
                    <a:pt x="5243" y="14341"/>
                    <a:pt x="4965" y="14193"/>
                  </a:cubicBezTo>
                  <a:cubicBezTo>
                    <a:pt x="4710" y="14044"/>
                    <a:pt x="4455" y="13896"/>
                    <a:pt x="4176" y="13778"/>
                  </a:cubicBezTo>
                  <a:cubicBezTo>
                    <a:pt x="3944" y="13659"/>
                    <a:pt x="3689" y="13511"/>
                    <a:pt x="3457" y="13393"/>
                  </a:cubicBezTo>
                  <a:cubicBezTo>
                    <a:pt x="3318" y="13304"/>
                    <a:pt x="3155" y="13215"/>
                    <a:pt x="3016" y="13126"/>
                  </a:cubicBezTo>
                  <a:cubicBezTo>
                    <a:pt x="3086" y="13067"/>
                    <a:pt x="3155" y="13037"/>
                    <a:pt x="3225" y="12978"/>
                  </a:cubicBezTo>
                  <a:cubicBezTo>
                    <a:pt x="3411" y="12859"/>
                    <a:pt x="3596" y="12741"/>
                    <a:pt x="3782" y="12593"/>
                  </a:cubicBezTo>
                  <a:cubicBezTo>
                    <a:pt x="3828" y="12563"/>
                    <a:pt x="3875" y="12533"/>
                    <a:pt x="3921" y="12504"/>
                  </a:cubicBezTo>
                  <a:cubicBezTo>
                    <a:pt x="3921" y="12504"/>
                    <a:pt x="3944" y="12533"/>
                    <a:pt x="3944" y="12533"/>
                  </a:cubicBezTo>
                  <a:cubicBezTo>
                    <a:pt x="4060" y="12622"/>
                    <a:pt x="4199" y="12711"/>
                    <a:pt x="4339" y="12800"/>
                  </a:cubicBezTo>
                  <a:cubicBezTo>
                    <a:pt x="4455" y="12859"/>
                    <a:pt x="4571" y="12948"/>
                    <a:pt x="4710" y="13007"/>
                  </a:cubicBezTo>
                  <a:cubicBezTo>
                    <a:pt x="4965" y="13126"/>
                    <a:pt x="5197" y="13274"/>
                    <a:pt x="5452" y="13422"/>
                  </a:cubicBezTo>
                  <a:cubicBezTo>
                    <a:pt x="5707" y="13570"/>
                    <a:pt x="5939" y="13719"/>
                    <a:pt x="6195" y="13867"/>
                  </a:cubicBezTo>
                  <a:cubicBezTo>
                    <a:pt x="6287" y="13926"/>
                    <a:pt x="6380" y="13985"/>
                    <a:pt x="6473" y="14044"/>
                  </a:cubicBezTo>
                  <a:cubicBezTo>
                    <a:pt x="6589" y="14133"/>
                    <a:pt x="6705" y="14193"/>
                    <a:pt x="6821" y="14281"/>
                  </a:cubicBezTo>
                  <a:cubicBezTo>
                    <a:pt x="7030" y="14430"/>
                    <a:pt x="7239" y="14578"/>
                    <a:pt x="7447" y="14756"/>
                  </a:cubicBezTo>
                  <a:cubicBezTo>
                    <a:pt x="7587" y="14874"/>
                    <a:pt x="7703" y="14993"/>
                    <a:pt x="7842" y="15081"/>
                  </a:cubicBezTo>
                  <a:cubicBezTo>
                    <a:pt x="7912" y="15141"/>
                    <a:pt x="7981" y="15230"/>
                    <a:pt x="8074" y="15289"/>
                  </a:cubicBezTo>
                  <a:cubicBezTo>
                    <a:pt x="8097" y="15378"/>
                    <a:pt x="8144" y="15437"/>
                    <a:pt x="8190" y="15467"/>
                  </a:cubicBezTo>
                  <a:cubicBezTo>
                    <a:pt x="8190" y="15467"/>
                    <a:pt x="8213" y="15467"/>
                    <a:pt x="8213" y="15496"/>
                  </a:cubicBezTo>
                  <a:cubicBezTo>
                    <a:pt x="8144" y="15556"/>
                    <a:pt x="8051" y="15585"/>
                    <a:pt x="7981" y="15644"/>
                  </a:cubicBezTo>
                  <a:cubicBezTo>
                    <a:pt x="7865" y="15704"/>
                    <a:pt x="7749" y="15793"/>
                    <a:pt x="7633" y="15881"/>
                  </a:cubicBezTo>
                  <a:cubicBezTo>
                    <a:pt x="7633" y="15881"/>
                    <a:pt x="7633" y="15881"/>
                    <a:pt x="7633" y="15881"/>
                  </a:cubicBezTo>
                  <a:close/>
                  <a:moveTo>
                    <a:pt x="5058" y="17185"/>
                  </a:moveTo>
                  <a:cubicBezTo>
                    <a:pt x="4988" y="17156"/>
                    <a:pt x="4895" y="17156"/>
                    <a:pt x="4803" y="17156"/>
                  </a:cubicBezTo>
                  <a:cubicBezTo>
                    <a:pt x="4756" y="17126"/>
                    <a:pt x="4687" y="17126"/>
                    <a:pt x="4640" y="17096"/>
                  </a:cubicBezTo>
                  <a:cubicBezTo>
                    <a:pt x="4501" y="17037"/>
                    <a:pt x="4362" y="16978"/>
                    <a:pt x="4223" y="16919"/>
                  </a:cubicBezTo>
                  <a:cubicBezTo>
                    <a:pt x="4153" y="16889"/>
                    <a:pt x="4107" y="16859"/>
                    <a:pt x="4060" y="16830"/>
                  </a:cubicBezTo>
                  <a:cubicBezTo>
                    <a:pt x="3967" y="16770"/>
                    <a:pt x="3875" y="16741"/>
                    <a:pt x="3782" y="16681"/>
                  </a:cubicBezTo>
                  <a:cubicBezTo>
                    <a:pt x="3573" y="16563"/>
                    <a:pt x="3364" y="16444"/>
                    <a:pt x="3132" y="16326"/>
                  </a:cubicBezTo>
                  <a:cubicBezTo>
                    <a:pt x="2877" y="16178"/>
                    <a:pt x="2622" y="16030"/>
                    <a:pt x="2343" y="15881"/>
                  </a:cubicBezTo>
                  <a:cubicBezTo>
                    <a:pt x="2088" y="15733"/>
                    <a:pt x="1856" y="15585"/>
                    <a:pt x="1601" y="15467"/>
                  </a:cubicBezTo>
                  <a:cubicBezTo>
                    <a:pt x="1322" y="15319"/>
                    <a:pt x="1067" y="15141"/>
                    <a:pt x="766" y="15081"/>
                  </a:cubicBezTo>
                  <a:cubicBezTo>
                    <a:pt x="742" y="15081"/>
                    <a:pt x="742" y="15081"/>
                    <a:pt x="719" y="15081"/>
                  </a:cubicBezTo>
                  <a:cubicBezTo>
                    <a:pt x="696" y="15081"/>
                    <a:pt x="696" y="15081"/>
                    <a:pt x="696" y="15111"/>
                  </a:cubicBezTo>
                  <a:cubicBezTo>
                    <a:pt x="696" y="14993"/>
                    <a:pt x="696" y="14874"/>
                    <a:pt x="696" y="14756"/>
                  </a:cubicBezTo>
                  <a:cubicBezTo>
                    <a:pt x="789" y="14696"/>
                    <a:pt x="905" y="14637"/>
                    <a:pt x="998" y="14578"/>
                  </a:cubicBezTo>
                  <a:cubicBezTo>
                    <a:pt x="1090" y="14519"/>
                    <a:pt x="1183" y="14459"/>
                    <a:pt x="1276" y="14370"/>
                  </a:cubicBezTo>
                  <a:cubicBezTo>
                    <a:pt x="1322" y="14400"/>
                    <a:pt x="1369" y="14430"/>
                    <a:pt x="1392" y="14459"/>
                  </a:cubicBezTo>
                  <a:cubicBezTo>
                    <a:pt x="1438" y="14489"/>
                    <a:pt x="1485" y="14519"/>
                    <a:pt x="1531" y="14548"/>
                  </a:cubicBezTo>
                  <a:cubicBezTo>
                    <a:pt x="1601" y="14578"/>
                    <a:pt x="1647" y="14607"/>
                    <a:pt x="1717" y="14667"/>
                  </a:cubicBezTo>
                  <a:cubicBezTo>
                    <a:pt x="1972" y="14815"/>
                    <a:pt x="2204" y="14933"/>
                    <a:pt x="2459" y="15052"/>
                  </a:cubicBezTo>
                  <a:cubicBezTo>
                    <a:pt x="2738" y="15200"/>
                    <a:pt x="2993" y="15348"/>
                    <a:pt x="3271" y="15526"/>
                  </a:cubicBezTo>
                  <a:cubicBezTo>
                    <a:pt x="3527" y="15674"/>
                    <a:pt x="3759" y="15822"/>
                    <a:pt x="4014" y="15970"/>
                  </a:cubicBezTo>
                  <a:cubicBezTo>
                    <a:pt x="4223" y="16119"/>
                    <a:pt x="4455" y="16237"/>
                    <a:pt x="4663" y="16385"/>
                  </a:cubicBezTo>
                  <a:cubicBezTo>
                    <a:pt x="4779" y="16474"/>
                    <a:pt x="4895" y="16563"/>
                    <a:pt x="4988" y="16622"/>
                  </a:cubicBezTo>
                  <a:cubicBezTo>
                    <a:pt x="5035" y="16652"/>
                    <a:pt x="5081" y="16681"/>
                    <a:pt x="5127" y="16741"/>
                  </a:cubicBezTo>
                  <a:cubicBezTo>
                    <a:pt x="5151" y="16770"/>
                    <a:pt x="5197" y="16800"/>
                    <a:pt x="5220" y="16830"/>
                  </a:cubicBezTo>
                  <a:cubicBezTo>
                    <a:pt x="5290" y="16889"/>
                    <a:pt x="5359" y="16948"/>
                    <a:pt x="5429" y="17007"/>
                  </a:cubicBezTo>
                  <a:cubicBezTo>
                    <a:pt x="5452" y="17037"/>
                    <a:pt x="5499" y="17067"/>
                    <a:pt x="5522" y="17096"/>
                  </a:cubicBezTo>
                  <a:cubicBezTo>
                    <a:pt x="5568" y="17156"/>
                    <a:pt x="5615" y="17185"/>
                    <a:pt x="5661" y="17244"/>
                  </a:cubicBezTo>
                  <a:cubicBezTo>
                    <a:pt x="5568" y="17304"/>
                    <a:pt x="5452" y="17363"/>
                    <a:pt x="5359" y="17422"/>
                  </a:cubicBezTo>
                  <a:cubicBezTo>
                    <a:pt x="5313" y="17452"/>
                    <a:pt x="5267" y="17481"/>
                    <a:pt x="5220" y="17511"/>
                  </a:cubicBezTo>
                  <a:cubicBezTo>
                    <a:pt x="5243" y="17363"/>
                    <a:pt x="5174" y="17244"/>
                    <a:pt x="5058" y="17185"/>
                  </a:cubicBezTo>
                  <a:close/>
                  <a:moveTo>
                    <a:pt x="6450" y="16770"/>
                  </a:moveTo>
                  <a:cubicBezTo>
                    <a:pt x="6380" y="16681"/>
                    <a:pt x="6264" y="16622"/>
                    <a:pt x="6148" y="16622"/>
                  </a:cubicBezTo>
                  <a:cubicBezTo>
                    <a:pt x="6032" y="16563"/>
                    <a:pt x="5916" y="16504"/>
                    <a:pt x="5800" y="16444"/>
                  </a:cubicBezTo>
                  <a:cubicBezTo>
                    <a:pt x="5661" y="16356"/>
                    <a:pt x="5522" y="16296"/>
                    <a:pt x="5383" y="16207"/>
                  </a:cubicBezTo>
                  <a:cubicBezTo>
                    <a:pt x="5081" y="16030"/>
                    <a:pt x="4756" y="15852"/>
                    <a:pt x="4455" y="15644"/>
                  </a:cubicBezTo>
                  <a:cubicBezTo>
                    <a:pt x="3967" y="15348"/>
                    <a:pt x="3480" y="15022"/>
                    <a:pt x="2993" y="14726"/>
                  </a:cubicBezTo>
                  <a:cubicBezTo>
                    <a:pt x="2761" y="14578"/>
                    <a:pt x="2529" y="14430"/>
                    <a:pt x="2297" y="14311"/>
                  </a:cubicBezTo>
                  <a:cubicBezTo>
                    <a:pt x="2158" y="14222"/>
                    <a:pt x="2042" y="14163"/>
                    <a:pt x="1902" y="14104"/>
                  </a:cubicBezTo>
                  <a:cubicBezTo>
                    <a:pt x="1856" y="14074"/>
                    <a:pt x="1833" y="14074"/>
                    <a:pt x="1786" y="14044"/>
                  </a:cubicBezTo>
                  <a:cubicBezTo>
                    <a:pt x="1810" y="14015"/>
                    <a:pt x="1833" y="14015"/>
                    <a:pt x="1879" y="13985"/>
                  </a:cubicBezTo>
                  <a:cubicBezTo>
                    <a:pt x="1972" y="13926"/>
                    <a:pt x="2065" y="13867"/>
                    <a:pt x="2158" y="13778"/>
                  </a:cubicBezTo>
                  <a:cubicBezTo>
                    <a:pt x="2343" y="13630"/>
                    <a:pt x="2506" y="13511"/>
                    <a:pt x="2668" y="13363"/>
                  </a:cubicBezTo>
                  <a:cubicBezTo>
                    <a:pt x="2668" y="13363"/>
                    <a:pt x="2668" y="13363"/>
                    <a:pt x="2691" y="13363"/>
                  </a:cubicBezTo>
                  <a:cubicBezTo>
                    <a:pt x="2715" y="13363"/>
                    <a:pt x="2715" y="13393"/>
                    <a:pt x="2738" y="13393"/>
                  </a:cubicBezTo>
                  <a:cubicBezTo>
                    <a:pt x="2854" y="13481"/>
                    <a:pt x="2993" y="13570"/>
                    <a:pt x="3109" y="13659"/>
                  </a:cubicBezTo>
                  <a:cubicBezTo>
                    <a:pt x="3225" y="13719"/>
                    <a:pt x="3318" y="13807"/>
                    <a:pt x="3434" y="13867"/>
                  </a:cubicBezTo>
                  <a:cubicBezTo>
                    <a:pt x="3666" y="14015"/>
                    <a:pt x="3921" y="14133"/>
                    <a:pt x="4176" y="14252"/>
                  </a:cubicBezTo>
                  <a:cubicBezTo>
                    <a:pt x="4292" y="14311"/>
                    <a:pt x="4431" y="14370"/>
                    <a:pt x="4547" y="14430"/>
                  </a:cubicBezTo>
                  <a:cubicBezTo>
                    <a:pt x="4710" y="14519"/>
                    <a:pt x="4872" y="14607"/>
                    <a:pt x="5011" y="14696"/>
                  </a:cubicBezTo>
                  <a:cubicBezTo>
                    <a:pt x="5104" y="14756"/>
                    <a:pt x="5197" y="14815"/>
                    <a:pt x="5290" y="14874"/>
                  </a:cubicBezTo>
                  <a:cubicBezTo>
                    <a:pt x="5429" y="14963"/>
                    <a:pt x="5545" y="15022"/>
                    <a:pt x="5684" y="15111"/>
                  </a:cubicBezTo>
                  <a:cubicBezTo>
                    <a:pt x="5800" y="15200"/>
                    <a:pt x="5893" y="15259"/>
                    <a:pt x="6009" y="15348"/>
                  </a:cubicBezTo>
                  <a:cubicBezTo>
                    <a:pt x="6102" y="15407"/>
                    <a:pt x="6195" y="15467"/>
                    <a:pt x="6287" y="15556"/>
                  </a:cubicBezTo>
                  <a:cubicBezTo>
                    <a:pt x="6427" y="15674"/>
                    <a:pt x="6543" y="15763"/>
                    <a:pt x="6682" y="15882"/>
                  </a:cubicBezTo>
                  <a:cubicBezTo>
                    <a:pt x="6705" y="15882"/>
                    <a:pt x="6705" y="15911"/>
                    <a:pt x="6728" y="15911"/>
                  </a:cubicBezTo>
                  <a:cubicBezTo>
                    <a:pt x="6751" y="15941"/>
                    <a:pt x="6798" y="15970"/>
                    <a:pt x="6821" y="16030"/>
                  </a:cubicBezTo>
                  <a:cubicBezTo>
                    <a:pt x="6844" y="16059"/>
                    <a:pt x="6891" y="16089"/>
                    <a:pt x="6914" y="16119"/>
                  </a:cubicBezTo>
                  <a:cubicBezTo>
                    <a:pt x="6937" y="16207"/>
                    <a:pt x="7007" y="16296"/>
                    <a:pt x="7076" y="16356"/>
                  </a:cubicBezTo>
                  <a:cubicBezTo>
                    <a:pt x="7007" y="16415"/>
                    <a:pt x="6937" y="16444"/>
                    <a:pt x="6867" y="16504"/>
                  </a:cubicBezTo>
                  <a:cubicBezTo>
                    <a:pt x="6751" y="16593"/>
                    <a:pt x="6659" y="16652"/>
                    <a:pt x="6543" y="16741"/>
                  </a:cubicBezTo>
                  <a:cubicBezTo>
                    <a:pt x="6496" y="16741"/>
                    <a:pt x="6473" y="16770"/>
                    <a:pt x="6450" y="16770"/>
                  </a:cubicBezTo>
                  <a:close/>
                  <a:moveTo>
                    <a:pt x="8538" y="14548"/>
                  </a:moveTo>
                  <a:cubicBezTo>
                    <a:pt x="8468" y="14519"/>
                    <a:pt x="8376" y="14519"/>
                    <a:pt x="8306" y="14519"/>
                  </a:cubicBezTo>
                  <a:cubicBezTo>
                    <a:pt x="8283" y="14519"/>
                    <a:pt x="8260" y="14489"/>
                    <a:pt x="8236" y="14489"/>
                  </a:cubicBezTo>
                  <a:cubicBezTo>
                    <a:pt x="8190" y="14459"/>
                    <a:pt x="8167" y="14459"/>
                    <a:pt x="8120" y="14459"/>
                  </a:cubicBezTo>
                  <a:cubicBezTo>
                    <a:pt x="8120" y="14459"/>
                    <a:pt x="8097" y="14459"/>
                    <a:pt x="8097" y="14459"/>
                  </a:cubicBezTo>
                  <a:cubicBezTo>
                    <a:pt x="7958" y="14370"/>
                    <a:pt x="7842" y="14311"/>
                    <a:pt x="7703" y="14222"/>
                  </a:cubicBezTo>
                  <a:cubicBezTo>
                    <a:pt x="7471" y="14104"/>
                    <a:pt x="7262" y="13956"/>
                    <a:pt x="7030" y="13807"/>
                  </a:cubicBezTo>
                  <a:cubicBezTo>
                    <a:pt x="6566" y="13511"/>
                    <a:pt x="6102" y="13244"/>
                    <a:pt x="5638" y="12948"/>
                  </a:cubicBezTo>
                  <a:cubicBezTo>
                    <a:pt x="5499" y="12859"/>
                    <a:pt x="5359" y="12770"/>
                    <a:pt x="5243" y="12711"/>
                  </a:cubicBezTo>
                  <a:cubicBezTo>
                    <a:pt x="5174" y="12681"/>
                    <a:pt x="5104" y="12622"/>
                    <a:pt x="5035" y="12593"/>
                  </a:cubicBezTo>
                  <a:cubicBezTo>
                    <a:pt x="4988" y="12563"/>
                    <a:pt x="4942" y="12533"/>
                    <a:pt x="4872" y="12504"/>
                  </a:cubicBezTo>
                  <a:cubicBezTo>
                    <a:pt x="4803" y="12474"/>
                    <a:pt x="4710" y="12415"/>
                    <a:pt x="4640" y="12385"/>
                  </a:cubicBezTo>
                  <a:cubicBezTo>
                    <a:pt x="4594" y="12356"/>
                    <a:pt x="4524" y="12326"/>
                    <a:pt x="4478" y="12326"/>
                  </a:cubicBezTo>
                  <a:cubicBezTo>
                    <a:pt x="4408" y="12296"/>
                    <a:pt x="4362" y="12296"/>
                    <a:pt x="4292" y="12267"/>
                  </a:cubicBezTo>
                  <a:cubicBezTo>
                    <a:pt x="4315" y="12267"/>
                    <a:pt x="4339" y="12237"/>
                    <a:pt x="4362" y="12237"/>
                  </a:cubicBezTo>
                  <a:cubicBezTo>
                    <a:pt x="4571" y="12089"/>
                    <a:pt x="4756" y="11941"/>
                    <a:pt x="4942" y="11763"/>
                  </a:cubicBezTo>
                  <a:cubicBezTo>
                    <a:pt x="5058" y="11674"/>
                    <a:pt x="5174" y="11585"/>
                    <a:pt x="5267" y="11496"/>
                  </a:cubicBezTo>
                  <a:cubicBezTo>
                    <a:pt x="5267" y="11526"/>
                    <a:pt x="5290" y="11556"/>
                    <a:pt x="5313" y="11585"/>
                  </a:cubicBezTo>
                  <a:cubicBezTo>
                    <a:pt x="5359" y="11644"/>
                    <a:pt x="5429" y="11674"/>
                    <a:pt x="5475" y="11704"/>
                  </a:cubicBezTo>
                  <a:cubicBezTo>
                    <a:pt x="5615" y="11793"/>
                    <a:pt x="5731" y="11881"/>
                    <a:pt x="5870" y="11941"/>
                  </a:cubicBezTo>
                  <a:cubicBezTo>
                    <a:pt x="5986" y="12000"/>
                    <a:pt x="6125" y="12059"/>
                    <a:pt x="6241" y="12119"/>
                  </a:cubicBezTo>
                  <a:cubicBezTo>
                    <a:pt x="6380" y="12178"/>
                    <a:pt x="6519" y="12267"/>
                    <a:pt x="6659" y="12326"/>
                  </a:cubicBezTo>
                  <a:cubicBezTo>
                    <a:pt x="6775" y="12385"/>
                    <a:pt x="6891" y="12444"/>
                    <a:pt x="7007" y="12504"/>
                  </a:cubicBezTo>
                  <a:cubicBezTo>
                    <a:pt x="7099" y="12563"/>
                    <a:pt x="7215" y="12622"/>
                    <a:pt x="7308" y="12681"/>
                  </a:cubicBezTo>
                  <a:cubicBezTo>
                    <a:pt x="7471" y="12770"/>
                    <a:pt x="7633" y="12889"/>
                    <a:pt x="7796" y="12978"/>
                  </a:cubicBezTo>
                  <a:cubicBezTo>
                    <a:pt x="7888" y="13037"/>
                    <a:pt x="7981" y="13096"/>
                    <a:pt x="8074" y="13156"/>
                  </a:cubicBezTo>
                  <a:cubicBezTo>
                    <a:pt x="8190" y="13244"/>
                    <a:pt x="8306" y="13304"/>
                    <a:pt x="8422" y="13393"/>
                  </a:cubicBezTo>
                  <a:cubicBezTo>
                    <a:pt x="8584" y="13511"/>
                    <a:pt x="8724" y="13630"/>
                    <a:pt x="8886" y="13748"/>
                  </a:cubicBezTo>
                  <a:cubicBezTo>
                    <a:pt x="8932" y="13778"/>
                    <a:pt x="8979" y="13837"/>
                    <a:pt x="9048" y="13896"/>
                  </a:cubicBezTo>
                  <a:cubicBezTo>
                    <a:pt x="9118" y="13956"/>
                    <a:pt x="9164" y="14015"/>
                    <a:pt x="9234" y="14074"/>
                  </a:cubicBezTo>
                  <a:cubicBezTo>
                    <a:pt x="9304" y="14163"/>
                    <a:pt x="9350" y="14222"/>
                    <a:pt x="9420" y="14311"/>
                  </a:cubicBezTo>
                  <a:cubicBezTo>
                    <a:pt x="9443" y="14400"/>
                    <a:pt x="9489" y="14489"/>
                    <a:pt x="9559" y="14578"/>
                  </a:cubicBezTo>
                  <a:cubicBezTo>
                    <a:pt x="9536" y="14607"/>
                    <a:pt x="9489" y="14607"/>
                    <a:pt x="9466" y="14637"/>
                  </a:cubicBezTo>
                  <a:cubicBezTo>
                    <a:pt x="9257" y="14785"/>
                    <a:pt x="9072" y="14933"/>
                    <a:pt x="8863" y="15052"/>
                  </a:cubicBezTo>
                  <a:cubicBezTo>
                    <a:pt x="8840" y="15052"/>
                    <a:pt x="8840" y="15081"/>
                    <a:pt x="8816" y="15081"/>
                  </a:cubicBezTo>
                  <a:cubicBezTo>
                    <a:pt x="8816" y="14844"/>
                    <a:pt x="8700" y="14637"/>
                    <a:pt x="8538" y="14548"/>
                  </a:cubicBezTo>
                  <a:close/>
                  <a:moveTo>
                    <a:pt x="742" y="15970"/>
                  </a:moveTo>
                  <a:cubicBezTo>
                    <a:pt x="742" y="15793"/>
                    <a:pt x="742" y="15615"/>
                    <a:pt x="742" y="15437"/>
                  </a:cubicBezTo>
                  <a:cubicBezTo>
                    <a:pt x="742" y="15437"/>
                    <a:pt x="742" y="15407"/>
                    <a:pt x="742" y="15407"/>
                  </a:cubicBezTo>
                  <a:cubicBezTo>
                    <a:pt x="789" y="15467"/>
                    <a:pt x="835" y="15496"/>
                    <a:pt x="882" y="15526"/>
                  </a:cubicBezTo>
                  <a:cubicBezTo>
                    <a:pt x="951" y="15585"/>
                    <a:pt x="998" y="15615"/>
                    <a:pt x="1067" y="15674"/>
                  </a:cubicBezTo>
                  <a:cubicBezTo>
                    <a:pt x="1206" y="15763"/>
                    <a:pt x="1322" y="15822"/>
                    <a:pt x="1462" y="15911"/>
                  </a:cubicBezTo>
                  <a:cubicBezTo>
                    <a:pt x="1694" y="16030"/>
                    <a:pt x="1926" y="16148"/>
                    <a:pt x="2135" y="16267"/>
                  </a:cubicBezTo>
                  <a:cubicBezTo>
                    <a:pt x="2251" y="16326"/>
                    <a:pt x="2367" y="16385"/>
                    <a:pt x="2483" y="16444"/>
                  </a:cubicBezTo>
                  <a:cubicBezTo>
                    <a:pt x="2645" y="16533"/>
                    <a:pt x="2784" y="16622"/>
                    <a:pt x="2947" y="16711"/>
                  </a:cubicBezTo>
                  <a:cubicBezTo>
                    <a:pt x="3155" y="16830"/>
                    <a:pt x="3387" y="16978"/>
                    <a:pt x="3596" y="17096"/>
                  </a:cubicBezTo>
                  <a:cubicBezTo>
                    <a:pt x="3596" y="17096"/>
                    <a:pt x="3596" y="17096"/>
                    <a:pt x="3596" y="17096"/>
                  </a:cubicBezTo>
                  <a:cubicBezTo>
                    <a:pt x="3759" y="17215"/>
                    <a:pt x="3921" y="17333"/>
                    <a:pt x="4083" y="17452"/>
                  </a:cubicBezTo>
                  <a:cubicBezTo>
                    <a:pt x="4199" y="17541"/>
                    <a:pt x="4292" y="17630"/>
                    <a:pt x="4408" y="17689"/>
                  </a:cubicBezTo>
                  <a:cubicBezTo>
                    <a:pt x="4455" y="17719"/>
                    <a:pt x="4478" y="17778"/>
                    <a:pt x="4524" y="17807"/>
                  </a:cubicBezTo>
                  <a:cubicBezTo>
                    <a:pt x="4524" y="17807"/>
                    <a:pt x="4547" y="17837"/>
                    <a:pt x="4547" y="17837"/>
                  </a:cubicBezTo>
                  <a:cubicBezTo>
                    <a:pt x="4547" y="17837"/>
                    <a:pt x="4547" y="17837"/>
                    <a:pt x="4547" y="17867"/>
                  </a:cubicBezTo>
                  <a:cubicBezTo>
                    <a:pt x="4501" y="17896"/>
                    <a:pt x="4455" y="17926"/>
                    <a:pt x="4408" y="17956"/>
                  </a:cubicBezTo>
                  <a:cubicBezTo>
                    <a:pt x="4292" y="18015"/>
                    <a:pt x="4176" y="18104"/>
                    <a:pt x="4060" y="18163"/>
                  </a:cubicBezTo>
                  <a:cubicBezTo>
                    <a:pt x="4014" y="18193"/>
                    <a:pt x="3991" y="18222"/>
                    <a:pt x="3944" y="18222"/>
                  </a:cubicBezTo>
                  <a:cubicBezTo>
                    <a:pt x="3921" y="18104"/>
                    <a:pt x="3875" y="18015"/>
                    <a:pt x="3805" y="17926"/>
                  </a:cubicBezTo>
                  <a:cubicBezTo>
                    <a:pt x="3712" y="17837"/>
                    <a:pt x="3619" y="17807"/>
                    <a:pt x="3503" y="17837"/>
                  </a:cubicBezTo>
                  <a:cubicBezTo>
                    <a:pt x="3480" y="17837"/>
                    <a:pt x="3457" y="17837"/>
                    <a:pt x="3434" y="17867"/>
                  </a:cubicBezTo>
                  <a:cubicBezTo>
                    <a:pt x="3387" y="17867"/>
                    <a:pt x="3341" y="17837"/>
                    <a:pt x="3295" y="17837"/>
                  </a:cubicBezTo>
                  <a:cubicBezTo>
                    <a:pt x="3248" y="17807"/>
                    <a:pt x="3202" y="17807"/>
                    <a:pt x="3179" y="17778"/>
                  </a:cubicBezTo>
                  <a:cubicBezTo>
                    <a:pt x="3132" y="17748"/>
                    <a:pt x="3063" y="17748"/>
                    <a:pt x="2993" y="17719"/>
                  </a:cubicBezTo>
                  <a:cubicBezTo>
                    <a:pt x="2877" y="17659"/>
                    <a:pt x="2738" y="17600"/>
                    <a:pt x="2622" y="17541"/>
                  </a:cubicBezTo>
                  <a:cubicBezTo>
                    <a:pt x="2529" y="17511"/>
                    <a:pt x="2436" y="17452"/>
                    <a:pt x="2343" y="17393"/>
                  </a:cubicBezTo>
                  <a:cubicBezTo>
                    <a:pt x="2251" y="17333"/>
                    <a:pt x="2135" y="17274"/>
                    <a:pt x="2042" y="17215"/>
                  </a:cubicBezTo>
                  <a:cubicBezTo>
                    <a:pt x="1810" y="17067"/>
                    <a:pt x="1578" y="16919"/>
                    <a:pt x="1346" y="16800"/>
                  </a:cubicBezTo>
                  <a:cubicBezTo>
                    <a:pt x="1230" y="16741"/>
                    <a:pt x="1137" y="16681"/>
                    <a:pt x="1021" y="16622"/>
                  </a:cubicBezTo>
                  <a:cubicBezTo>
                    <a:pt x="905" y="16563"/>
                    <a:pt x="789" y="16504"/>
                    <a:pt x="673" y="16444"/>
                  </a:cubicBezTo>
                  <a:cubicBezTo>
                    <a:pt x="719" y="16326"/>
                    <a:pt x="742" y="16148"/>
                    <a:pt x="742" y="15970"/>
                  </a:cubicBezTo>
                  <a:close/>
                  <a:moveTo>
                    <a:pt x="11809" y="12948"/>
                  </a:moveTo>
                  <a:cubicBezTo>
                    <a:pt x="11740" y="12978"/>
                    <a:pt x="11693" y="13037"/>
                    <a:pt x="11624" y="13067"/>
                  </a:cubicBezTo>
                  <a:cubicBezTo>
                    <a:pt x="11624" y="13067"/>
                    <a:pt x="11624" y="13037"/>
                    <a:pt x="11600" y="13037"/>
                  </a:cubicBezTo>
                  <a:cubicBezTo>
                    <a:pt x="11508" y="12889"/>
                    <a:pt x="11368" y="12830"/>
                    <a:pt x="11229" y="12859"/>
                  </a:cubicBezTo>
                  <a:cubicBezTo>
                    <a:pt x="11160" y="12830"/>
                    <a:pt x="11067" y="12800"/>
                    <a:pt x="10997" y="12741"/>
                  </a:cubicBezTo>
                  <a:cubicBezTo>
                    <a:pt x="10881" y="12681"/>
                    <a:pt x="10742" y="12622"/>
                    <a:pt x="10626" y="12533"/>
                  </a:cubicBezTo>
                  <a:cubicBezTo>
                    <a:pt x="10371" y="12385"/>
                    <a:pt x="10116" y="12237"/>
                    <a:pt x="9860" y="12089"/>
                  </a:cubicBezTo>
                  <a:cubicBezTo>
                    <a:pt x="9350" y="11763"/>
                    <a:pt x="8840" y="11467"/>
                    <a:pt x="8306" y="11141"/>
                  </a:cubicBezTo>
                  <a:cubicBezTo>
                    <a:pt x="8074" y="10993"/>
                    <a:pt x="7819" y="10844"/>
                    <a:pt x="7587" y="10726"/>
                  </a:cubicBezTo>
                  <a:cubicBezTo>
                    <a:pt x="7540" y="10696"/>
                    <a:pt x="7471" y="10667"/>
                    <a:pt x="7424" y="10637"/>
                  </a:cubicBezTo>
                  <a:cubicBezTo>
                    <a:pt x="7378" y="10607"/>
                    <a:pt x="7308" y="10578"/>
                    <a:pt x="7262" y="10548"/>
                  </a:cubicBezTo>
                  <a:cubicBezTo>
                    <a:pt x="7192" y="10519"/>
                    <a:pt x="7099" y="10489"/>
                    <a:pt x="7030" y="10459"/>
                  </a:cubicBezTo>
                  <a:cubicBezTo>
                    <a:pt x="6960" y="10430"/>
                    <a:pt x="6891" y="10430"/>
                    <a:pt x="6821" y="10430"/>
                  </a:cubicBezTo>
                  <a:cubicBezTo>
                    <a:pt x="6821" y="10430"/>
                    <a:pt x="6798" y="10430"/>
                    <a:pt x="6798" y="10430"/>
                  </a:cubicBezTo>
                  <a:cubicBezTo>
                    <a:pt x="6751" y="10430"/>
                    <a:pt x="6728" y="10459"/>
                    <a:pt x="6705" y="10519"/>
                  </a:cubicBezTo>
                  <a:cubicBezTo>
                    <a:pt x="6682" y="10578"/>
                    <a:pt x="6705" y="10667"/>
                    <a:pt x="6751" y="10696"/>
                  </a:cubicBezTo>
                  <a:cubicBezTo>
                    <a:pt x="6844" y="10785"/>
                    <a:pt x="6937" y="10844"/>
                    <a:pt x="7030" y="10933"/>
                  </a:cubicBezTo>
                  <a:cubicBezTo>
                    <a:pt x="7076" y="10963"/>
                    <a:pt x="7146" y="11022"/>
                    <a:pt x="7192" y="11052"/>
                  </a:cubicBezTo>
                  <a:cubicBezTo>
                    <a:pt x="7262" y="11081"/>
                    <a:pt x="7331" y="11141"/>
                    <a:pt x="7401" y="11170"/>
                  </a:cubicBezTo>
                  <a:cubicBezTo>
                    <a:pt x="7517" y="11230"/>
                    <a:pt x="7633" y="11289"/>
                    <a:pt x="7726" y="11348"/>
                  </a:cubicBezTo>
                  <a:cubicBezTo>
                    <a:pt x="7981" y="11496"/>
                    <a:pt x="8260" y="11644"/>
                    <a:pt x="8515" y="11793"/>
                  </a:cubicBezTo>
                  <a:cubicBezTo>
                    <a:pt x="8631" y="11852"/>
                    <a:pt x="8724" y="11911"/>
                    <a:pt x="8840" y="11970"/>
                  </a:cubicBezTo>
                  <a:cubicBezTo>
                    <a:pt x="9002" y="12059"/>
                    <a:pt x="9164" y="12178"/>
                    <a:pt x="9327" y="12267"/>
                  </a:cubicBezTo>
                  <a:cubicBezTo>
                    <a:pt x="9536" y="12385"/>
                    <a:pt x="9744" y="12533"/>
                    <a:pt x="9976" y="12681"/>
                  </a:cubicBezTo>
                  <a:cubicBezTo>
                    <a:pt x="10069" y="12741"/>
                    <a:pt x="10185" y="12830"/>
                    <a:pt x="10278" y="12889"/>
                  </a:cubicBezTo>
                  <a:cubicBezTo>
                    <a:pt x="10348" y="12948"/>
                    <a:pt x="10440" y="13007"/>
                    <a:pt x="10510" y="13067"/>
                  </a:cubicBezTo>
                  <a:cubicBezTo>
                    <a:pt x="10626" y="13156"/>
                    <a:pt x="10742" y="13274"/>
                    <a:pt x="10858" y="13363"/>
                  </a:cubicBezTo>
                  <a:cubicBezTo>
                    <a:pt x="10881" y="13393"/>
                    <a:pt x="10928" y="13422"/>
                    <a:pt x="10951" y="13452"/>
                  </a:cubicBezTo>
                  <a:cubicBezTo>
                    <a:pt x="10951" y="13452"/>
                    <a:pt x="10974" y="13481"/>
                    <a:pt x="10974" y="13481"/>
                  </a:cubicBezTo>
                  <a:cubicBezTo>
                    <a:pt x="10974" y="13481"/>
                    <a:pt x="10974" y="13511"/>
                    <a:pt x="10974" y="13511"/>
                  </a:cubicBezTo>
                  <a:cubicBezTo>
                    <a:pt x="10858" y="13600"/>
                    <a:pt x="10742" y="13659"/>
                    <a:pt x="10626" y="13748"/>
                  </a:cubicBezTo>
                  <a:cubicBezTo>
                    <a:pt x="10487" y="13837"/>
                    <a:pt x="10324" y="13956"/>
                    <a:pt x="10185" y="14074"/>
                  </a:cubicBezTo>
                  <a:cubicBezTo>
                    <a:pt x="10185" y="13985"/>
                    <a:pt x="10162" y="13896"/>
                    <a:pt x="10092" y="13807"/>
                  </a:cubicBezTo>
                  <a:cubicBezTo>
                    <a:pt x="10046" y="13748"/>
                    <a:pt x="10000" y="13689"/>
                    <a:pt x="9930" y="13659"/>
                  </a:cubicBezTo>
                  <a:cubicBezTo>
                    <a:pt x="9884" y="13630"/>
                    <a:pt x="9837" y="13630"/>
                    <a:pt x="9791" y="13630"/>
                  </a:cubicBezTo>
                  <a:cubicBezTo>
                    <a:pt x="9373" y="13393"/>
                    <a:pt x="8956" y="13156"/>
                    <a:pt x="8561" y="12889"/>
                  </a:cubicBezTo>
                  <a:cubicBezTo>
                    <a:pt x="8306" y="12741"/>
                    <a:pt x="8051" y="12563"/>
                    <a:pt x="7796" y="12415"/>
                  </a:cubicBezTo>
                  <a:cubicBezTo>
                    <a:pt x="7656" y="12326"/>
                    <a:pt x="7540" y="12237"/>
                    <a:pt x="7401" y="12178"/>
                  </a:cubicBezTo>
                  <a:cubicBezTo>
                    <a:pt x="7262" y="12089"/>
                    <a:pt x="7123" y="12000"/>
                    <a:pt x="6983" y="11941"/>
                  </a:cubicBezTo>
                  <a:cubicBezTo>
                    <a:pt x="6751" y="11822"/>
                    <a:pt x="6519" y="11674"/>
                    <a:pt x="6287" y="11556"/>
                  </a:cubicBezTo>
                  <a:cubicBezTo>
                    <a:pt x="6055" y="11437"/>
                    <a:pt x="5800" y="11319"/>
                    <a:pt x="5545" y="11259"/>
                  </a:cubicBezTo>
                  <a:cubicBezTo>
                    <a:pt x="5707" y="11141"/>
                    <a:pt x="5870" y="10993"/>
                    <a:pt x="6055" y="10874"/>
                  </a:cubicBezTo>
                  <a:cubicBezTo>
                    <a:pt x="6241" y="10756"/>
                    <a:pt x="6450" y="10607"/>
                    <a:pt x="6635" y="10489"/>
                  </a:cubicBezTo>
                  <a:cubicBezTo>
                    <a:pt x="6821" y="10370"/>
                    <a:pt x="6983" y="10222"/>
                    <a:pt x="7169" y="10104"/>
                  </a:cubicBezTo>
                  <a:cubicBezTo>
                    <a:pt x="7262" y="10015"/>
                    <a:pt x="7378" y="9956"/>
                    <a:pt x="7471" y="9867"/>
                  </a:cubicBezTo>
                  <a:cubicBezTo>
                    <a:pt x="7563" y="9807"/>
                    <a:pt x="7633" y="9748"/>
                    <a:pt x="7726" y="9659"/>
                  </a:cubicBezTo>
                  <a:cubicBezTo>
                    <a:pt x="7819" y="9570"/>
                    <a:pt x="7935" y="9511"/>
                    <a:pt x="8028" y="9422"/>
                  </a:cubicBezTo>
                  <a:cubicBezTo>
                    <a:pt x="8028" y="9422"/>
                    <a:pt x="8004" y="9452"/>
                    <a:pt x="8004" y="9452"/>
                  </a:cubicBezTo>
                  <a:cubicBezTo>
                    <a:pt x="7981" y="9511"/>
                    <a:pt x="8004" y="9600"/>
                    <a:pt x="8051" y="9659"/>
                  </a:cubicBezTo>
                  <a:cubicBezTo>
                    <a:pt x="8167" y="9748"/>
                    <a:pt x="8306" y="9837"/>
                    <a:pt x="8422" y="9926"/>
                  </a:cubicBezTo>
                  <a:cubicBezTo>
                    <a:pt x="8538" y="10015"/>
                    <a:pt x="8677" y="10074"/>
                    <a:pt x="8793" y="10133"/>
                  </a:cubicBezTo>
                  <a:cubicBezTo>
                    <a:pt x="9025" y="10281"/>
                    <a:pt x="9257" y="10400"/>
                    <a:pt x="9489" y="10548"/>
                  </a:cubicBezTo>
                  <a:cubicBezTo>
                    <a:pt x="9930" y="10815"/>
                    <a:pt x="10348" y="11081"/>
                    <a:pt x="10765" y="11378"/>
                  </a:cubicBezTo>
                  <a:cubicBezTo>
                    <a:pt x="10881" y="11467"/>
                    <a:pt x="10997" y="11556"/>
                    <a:pt x="11113" y="11644"/>
                  </a:cubicBezTo>
                  <a:cubicBezTo>
                    <a:pt x="11206" y="11704"/>
                    <a:pt x="11299" y="11763"/>
                    <a:pt x="11368" y="11852"/>
                  </a:cubicBezTo>
                  <a:cubicBezTo>
                    <a:pt x="11508" y="11970"/>
                    <a:pt x="11670" y="12089"/>
                    <a:pt x="11809" y="12207"/>
                  </a:cubicBezTo>
                  <a:cubicBezTo>
                    <a:pt x="11879" y="12267"/>
                    <a:pt x="11948" y="12326"/>
                    <a:pt x="12018" y="12415"/>
                  </a:cubicBezTo>
                  <a:cubicBezTo>
                    <a:pt x="12018" y="12415"/>
                    <a:pt x="12018" y="12415"/>
                    <a:pt x="12018" y="12415"/>
                  </a:cubicBezTo>
                  <a:cubicBezTo>
                    <a:pt x="12041" y="12444"/>
                    <a:pt x="12064" y="12474"/>
                    <a:pt x="12088" y="12504"/>
                  </a:cubicBezTo>
                  <a:cubicBezTo>
                    <a:pt x="12134" y="12563"/>
                    <a:pt x="12204" y="12593"/>
                    <a:pt x="12273" y="12593"/>
                  </a:cubicBezTo>
                  <a:cubicBezTo>
                    <a:pt x="12296" y="12593"/>
                    <a:pt x="12320" y="12593"/>
                    <a:pt x="12320" y="12593"/>
                  </a:cubicBezTo>
                  <a:cubicBezTo>
                    <a:pt x="12320" y="12593"/>
                    <a:pt x="12296" y="12622"/>
                    <a:pt x="12296" y="12622"/>
                  </a:cubicBezTo>
                  <a:cubicBezTo>
                    <a:pt x="12273" y="12652"/>
                    <a:pt x="12250" y="12652"/>
                    <a:pt x="12227" y="12681"/>
                  </a:cubicBezTo>
                  <a:cubicBezTo>
                    <a:pt x="12088" y="12770"/>
                    <a:pt x="11948" y="12859"/>
                    <a:pt x="11809" y="12948"/>
                  </a:cubicBezTo>
                  <a:close/>
                  <a:moveTo>
                    <a:pt x="18677" y="7763"/>
                  </a:moveTo>
                  <a:cubicBezTo>
                    <a:pt x="18561" y="7852"/>
                    <a:pt x="18445" y="7941"/>
                    <a:pt x="18329" y="8030"/>
                  </a:cubicBezTo>
                  <a:cubicBezTo>
                    <a:pt x="18282" y="8059"/>
                    <a:pt x="18259" y="8089"/>
                    <a:pt x="18213" y="8119"/>
                  </a:cubicBezTo>
                  <a:cubicBezTo>
                    <a:pt x="18213" y="8119"/>
                    <a:pt x="18213" y="8119"/>
                    <a:pt x="18213" y="8119"/>
                  </a:cubicBezTo>
                  <a:cubicBezTo>
                    <a:pt x="18143" y="8000"/>
                    <a:pt x="18004" y="7911"/>
                    <a:pt x="17888" y="7941"/>
                  </a:cubicBezTo>
                  <a:cubicBezTo>
                    <a:pt x="17795" y="7911"/>
                    <a:pt x="17725" y="7852"/>
                    <a:pt x="17633" y="7822"/>
                  </a:cubicBezTo>
                  <a:cubicBezTo>
                    <a:pt x="17563" y="7793"/>
                    <a:pt x="17493" y="7733"/>
                    <a:pt x="17424" y="7704"/>
                  </a:cubicBezTo>
                  <a:cubicBezTo>
                    <a:pt x="17261" y="7615"/>
                    <a:pt x="17099" y="7526"/>
                    <a:pt x="16937" y="7407"/>
                  </a:cubicBezTo>
                  <a:cubicBezTo>
                    <a:pt x="16589" y="7170"/>
                    <a:pt x="16241" y="6963"/>
                    <a:pt x="15893" y="6726"/>
                  </a:cubicBezTo>
                  <a:cubicBezTo>
                    <a:pt x="15661" y="6578"/>
                    <a:pt x="15429" y="6430"/>
                    <a:pt x="15197" y="6311"/>
                  </a:cubicBezTo>
                  <a:cubicBezTo>
                    <a:pt x="14941" y="6163"/>
                    <a:pt x="14686" y="5985"/>
                    <a:pt x="14454" y="5837"/>
                  </a:cubicBezTo>
                  <a:cubicBezTo>
                    <a:pt x="14338" y="5748"/>
                    <a:pt x="14222" y="5689"/>
                    <a:pt x="14106" y="5600"/>
                  </a:cubicBezTo>
                  <a:cubicBezTo>
                    <a:pt x="13990" y="5511"/>
                    <a:pt x="13851" y="5452"/>
                    <a:pt x="13735" y="5363"/>
                  </a:cubicBezTo>
                  <a:cubicBezTo>
                    <a:pt x="13573" y="5274"/>
                    <a:pt x="13387" y="5185"/>
                    <a:pt x="13224" y="5126"/>
                  </a:cubicBezTo>
                  <a:cubicBezTo>
                    <a:pt x="13294" y="5067"/>
                    <a:pt x="13364" y="4978"/>
                    <a:pt x="13433" y="4919"/>
                  </a:cubicBezTo>
                  <a:cubicBezTo>
                    <a:pt x="13433" y="4919"/>
                    <a:pt x="13433" y="4919"/>
                    <a:pt x="13457" y="4919"/>
                  </a:cubicBezTo>
                  <a:cubicBezTo>
                    <a:pt x="13480" y="4919"/>
                    <a:pt x="13503" y="4889"/>
                    <a:pt x="13503" y="4889"/>
                  </a:cubicBezTo>
                  <a:cubicBezTo>
                    <a:pt x="13596" y="4830"/>
                    <a:pt x="13689" y="4770"/>
                    <a:pt x="13758" y="4711"/>
                  </a:cubicBezTo>
                  <a:cubicBezTo>
                    <a:pt x="13851" y="4652"/>
                    <a:pt x="13921" y="4593"/>
                    <a:pt x="14013" y="4533"/>
                  </a:cubicBezTo>
                  <a:cubicBezTo>
                    <a:pt x="14106" y="4474"/>
                    <a:pt x="14199" y="4415"/>
                    <a:pt x="14269" y="4326"/>
                  </a:cubicBezTo>
                  <a:cubicBezTo>
                    <a:pt x="14269" y="4385"/>
                    <a:pt x="14292" y="4444"/>
                    <a:pt x="14338" y="4474"/>
                  </a:cubicBezTo>
                  <a:cubicBezTo>
                    <a:pt x="14408" y="4533"/>
                    <a:pt x="14454" y="4563"/>
                    <a:pt x="14524" y="4622"/>
                  </a:cubicBezTo>
                  <a:cubicBezTo>
                    <a:pt x="14570" y="4652"/>
                    <a:pt x="14617" y="4681"/>
                    <a:pt x="14663" y="4741"/>
                  </a:cubicBezTo>
                  <a:cubicBezTo>
                    <a:pt x="14895" y="4889"/>
                    <a:pt x="15127" y="5037"/>
                    <a:pt x="15359" y="5156"/>
                  </a:cubicBezTo>
                  <a:cubicBezTo>
                    <a:pt x="15637" y="5304"/>
                    <a:pt x="15916" y="5481"/>
                    <a:pt x="16194" y="5630"/>
                  </a:cubicBezTo>
                  <a:cubicBezTo>
                    <a:pt x="16287" y="5689"/>
                    <a:pt x="16380" y="5748"/>
                    <a:pt x="16473" y="5807"/>
                  </a:cubicBezTo>
                  <a:cubicBezTo>
                    <a:pt x="16612" y="5896"/>
                    <a:pt x="16774" y="6015"/>
                    <a:pt x="16913" y="6104"/>
                  </a:cubicBezTo>
                  <a:cubicBezTo>
                    <a:pt x="17122" y="6252"/>
                    <a:pt x="17331" y="6400"/>
                    <a:pt x="17540" y="6548"/>
                  </a:cubicBezTo>
                  <a:cubicBezTo>
                    <a:pt x="17749" y="6696"/>
                    <a:pt x="17981" y="6874"/>
                    <a:pt x="18189" y="7052"/>
                  </a:cubicBezTo>
                  <a:cubicBezTo>
                    <a:pt x="18282" y="7111"/>
                    <a:pt x="18352" y="7200"/>
                    <a:pt x="18445" y="7259"/>
                  </a:cubicBezTo>
                  <a:cubicBezTo>
                    <a:pt x="18491" y="7289"/>
                    <a:pt x="18514" y="7319"/>
                    <a:pt x="18561" y="7348"/>
                  </a:cubicBezTo>
                  <a:cubicBezTo>
                    <a:pt x="18653" y="7437"/>
                    <a:pt x="18723" y="7526"/>
                    <a:pt x="18816" y="7615"/>
                  </a:cubicBezTo>
                  <a:cubicBezTo>
                    <a:pt x="18816" y="7644"/>
                    <a:pt x="18839" y="7674"/>
                    <a:pt x="18839" y="7704"/>
                  </a:cubicBezTo>
                  <a:cubicBezTo>
                    <a:pt x="18769" y="7704"/>
                    <a:pt x="18723" y="7733"/>
                    <a:pt x="18677" y="7763"/>
                  </a:cubicBezTo>
                  <a:close/>
                  <a:moveTo>
                    <a:pt x="17981" y="1185"/>
                  </a:moveTo>
                  <a:cubicBezTo>
                    <a:pt x="18004" y="1156"/>
                    <a:pt x="18050" y="1126"/>
                    <a:pt x="18097" y="1126"/>
                  </a:cubicBezTo>
                  <a:cubicBezTo>
                    <a:pt x="18097" y="1126"/>
                    <a:pt x="18120" y="1126"/>
                    <a:pt x="18120" y="1096"/>
                  </a:cubicBezTo>
                  <a:cubicBezTo>
                    <a:pt x="18143" y="1096"/>
                    <a:pt x="18166" y="1067"/>
                    <a:pt x="18189" y="1037"/>
                  </a:cubicBezTo>
                  <a:cubicBezTo>
                    <a:pt x="18213" y="1007"/>
                    <a:pt x="18213" y="1007"/>
                    <a:pt x="18236" y="978"/>
                  </a:cubicBezTo>
                  <a:cubicBezTo>
                    <a:pt x="18282" y="1067"/>
                    <a:pt x="18352" y="1156"/>
                    <a:pt x="18398" y="1274"/>
                  </a:cubicBezTo>
                  <a:cubicBezTo>
                    <a:pt x="18445" y="1363"/>
                    <a:pt x="18491" y="1452"/>
                    <a:pt x="18561" y="1541"/>
                  </a:cubicBezTo>
                  <a:cubicBezTo>
                    <a:pt x="18537" y="1541"/>
                    <a:pt x="18514" y="1511"/>
                    <a:pt x="18491" y="1511"/>
                  </a:cubicBezTo>
                  <a:cubicBezTo>
                    <a:pt x="18329" y="1422"/>
                    <a:pt x="18143" y="1304"/>
                    <a:pt x="17981" y="1215"/>
                  </a:cubicBezTo>
                  <a:cubicBezTo>
                    <a:pt x="17957" y="1185"/>
                    <a:pt x="17981" y="1185"/>
                    <a:pt x="17981" y="1185"/>
                  </a:cubicBezTo>
                  <a:close/>
                  <a:moveTo>
                    <a:pt x="650" y="20622"/>
                  </a:moveTo>
                  <a:cubicBezTo>
                    <a:pt x="650" y="20593"/>
                    <a:pt x="626" y="20533"/>
                    <a:pt x="626" y="20504"/>
                  </a:cubicBezTo>
                  <a:cubicBezTo>
                    <a:pt x="603" y="20385"/>
                    <a:pt x="580" y="20237"/>
                    <a:pt x="580" y="20089"/>
                  </a:cubicBezTo>
                  <a:cubicBezTo>
                    <a:pt x="580" y="19970"/>
                    <a:pt x="580" y="19881"/>
                    <a:pt x="580" y="19763"/>
                  </a:cubicBezTo>
                  <a:cubicBezTo>
                    <a:pt x="580" y="19644"/>
                    <a:pt x="580" y="19496"/>
                    <a:pt x="580" y="19378"/>
                  </a:cubicBezTo>
                  <a:cubicBezTo>
                    <a:pt x="580" y="19141"/>
                    <a:pt x="580" y="18874"/>
                    <a:pt x="557" y="18637"/>
                  </a:cubicBezTo>
                  <a:cubicBezTo>
                    <a:pt x="557" y="18400"/>
                    <a:pt x="534" y="18193"/>
                    <a:pt x="510" y="17956"/>
                  </a:cubicBezTo>
                  <a:cubicBezTo>
                    <a:pt x="510" y="17867"/>
                    <a:pt x="534" y="17778"/>
                    <a:pt x="534" y="17689"/>
                  </a:cubicBezTo>
                  <a:cubicBezTo>
                    <a:pt x="557" y="17481"/>
                    <a:pt x="580" y="17304"/>
                    <a:pt x="603" y="17096"/>
                  </a:cubicBezTo>
                  <a:cubicBezTo>
                    <a:pt x="603" y="17007"/>
                    <a:pt x="626" y="16948"/>
                    <a:pt x="626" y="16859"/>
                  </a:cubicBezTo>
                  <a:cubicBezTo>
                    <a:pt x="696" y="16919"/>
                    <a:pt x="789" y="16978"/>
                    <a:pt x="858" y="17007"/>
                  </a:cubicBezTo>
                  <a:cubicBezTo>
                    <a:pt x="951" y="17067"/>
                    <a:pt x="1044" y="17126"/>
                    <a:pt x="1114" y="17156"/>
                  </a:cubicBezTo>
                  <a:cubicBezTo>
                    <a:pt x="1322" y="17274"/>
                    <a:pt x="1531" y="17393"/>
                    <a:pt x="1740" y="17541"/>
                  </a:cubicBezTo>
                  <a:cubicBezTo>
                    <a:pt x="1926" y="17659"/>
                    <a:pt x="2135" y="17778"/>
                    <a:pt x="2320" y="17896"/>
                  </a:cubicBezTo>
                  <a:cubicBezTo>
                    <a:pt x="2483" y="17985"/>
                    <a:pt x="2622" y="18104"/>
                    <a:pt x="2784" y="18193"/>
                  </a:cubicBezTo>
                  <a:cubicBezTo>
                    <a:pt x="2877" y="18252"/>
                    <a:pt x="2970" y="18341"/>
                    <a:pt x="3063" y="18400"/>
                  </a:cubicBezTo>
                  <a:cubicBezTo>
                    <a:pt x="3109" y="18430"/>
                    <a:pt x="3155" y="18459"/>
                    <a:pt x="3179" y="18519"/>
                  </a:cubicBezTo>
                  <a:cubicBezTo>
                    <a:pt x="3202" y="18578"/>
                    <a:pt x="3225" y="18637"/>
                    <a:pt x="3271" y="18667"/>
                  </a:cubicBezTo>
                  <a:cubicBezTo>
                    <a:pt x="3202" y="18726"/>
                    <a:pt x="3132" y="18785"/>
                    <a:pt x="3063" y="18844"/>
                  </a:cubicBezTo>
                  <a:cubicBezTo>
                    <a:pt x="2970" y="18933"/>
                    <a:pt x="2900" y="18993"/>
                    <a:pt x="2807" y="19052"/>
                  </a:cubicBezTo>
                  <a:cubicBezTo>
                    <a:pt x="2784" y="18874"/>
                    <a:pt x="2691" y="18696"/>
                    <a:pt x="2552" y="18637"/>
                  </a:cubicBezTo>
                  <a:cubicBezTo>
                    <a:pt x="2459" y="18607"/>
                    <a:pt x="2390" y="18607"/>
                    <a:pt x="2297" y="18607"/>
                  </a:cubicBezTo>
                  <a:cubicBezTo>
                    <a:pt x="2274" y="18607"/>
                    <a:pt x="2227" y="18578"/>
                    <a:pt x="2204" y="18578"/>
                  </a:cubicBezTo>
                  <a:cubicBezTo>
                    <a:pt x="2088" y="18519"/>
                    <a:pt x="1972" y="18489"/>
                    <a:pt x="1879" y="18430"/>
                  </a:cubicBezTo>
                  <a:cubicBezTo>
                    <a:pt x="1740" y="18370"/>
                    <a:pt x="1624" y="18311"/>
                    <a:pt x="1485" y="18252"/>
                  </a:cubicBezTo>
                  <a:cubicBezTo>
                    <a:pt x="1206" y="18133"/>
                    <a:pt x="928" y="18015"/>
                    <a:pt x="650" y="17926"/>
                  </a:cubicBezTo>
                  <a:cubicBezTo>
                    <a:pt x="650" y="17926"/>
                    <a:pt x="626" y="17926"/>
                    <a:pt x="626" y="17926"/>
                  </a:cubicBezTo>
                  <a:cubicBezTo>
                    <a:pt x="580" y="17926"/>
                    <a:pt x="534" y="17985"/>
                    <a:pt x="534" y="18044"/>
                  </a:cubicBezTo>
                  <a:cubicBezTo>
                    <a:pt x="534" y="18104"/>
                    <a:pt x="557" y="18163"/>
                    <a:pt x="603" y="18193"/>
                  </a:cubicBezTo>
                  <a:cubicBezTo>
                    <a:pt x="742" y="18281"/>
                    <a:pt x="905" y="18370"/>
                    <a:pt x="1044" y="18459"/>
                  </a:cubicBezTo>
                  <a:cubicBezTo>
                    <a:pt x="1114" y="18489"/>
                    <a:pt x="1160" y="18519"/>
                    <a:pt x="1230" y="18578"/>
                  </a:cubicBezTo>
                  <a:cubicBezTo>
                    <a:pt x="1299" y="18607"/>
                    <a:pt x="1369" y="18667"/>
                    <a:pt x="1415" y="18696"/>
                  </a:cubicBezTo>
                  <a:cubicBezTo>
                    <a:pt x="1531" y="18785"/>
                    <a:pt x="1647" y="18874"/>
                    <a:pt x="1763" y="18993"/>
                  </a:cubicBezTo>
                  <a:cubicBezTo>
                    <a:pt x="1810" y="19022"/>
                    <a:pt x="1856" y="19081"/>
                    <a:pt x="1902" y="19111"/>
                  </a:cubicBezTo>
                  <a:cubicBezTo>
                    <a:pt x="1926" y="19141"/>
                    <a:pt x="1949" y="19141"/>
                    <a:pt x="1972" y="19170"/>
                  </a:cubicBezTo>
                  <a:cubicBezTo>
                    <a:pt x="1995" y="19200"/>
                    <a:pt x="2019" y="19230"/>
                    <a:pt x="2019" y="19230"/>
                  </a:cubicBezTo>
                  <a:cubicBezTo>
                    <a:pt x="2042" y="19319"/>
                    <a:pt x="2088" y="19378"/>
                    <a:pt x="2135" y="19437"/>
                  </a:cubicBezTo>
                  <a:cubicBezTo>
                    <a:pt x="2065" y="19467"/>
                    <a:pt x="2019" y="19496"/>
                    <a:pt x="1949" y="19556"/>
                  </a:cubicBezTo>
                  <a:cubicBezTo>
                    <a:pt x="1902" y="19585"/>
                    <a:pt x="1856" y="19615"/>
                    <a:pt x="1810" y="19644"/>
                  </a:cubicBezTo>
                  <a:cubicBezTo>
                    <a:pt x="1740" y="19674"/>
                    <a:pt x="1647" y="19733"/>
                    <a:pt x="1578" y="19763"/>
                  </a:cubicBezTo>
                  <a:cubicBezTo>
                    <a:pt x="1554" y="19763"/>
                    <a:pt x="1531" y="19763"/>
                    <a:pt x="1531" y="19793"/>
                  </a:cubicBezTo>
                  <a:cubicBezTo>
                    <a:pt x="1462" y="19644"/>
                    <a:pt x="1369" y="19556"/>
                    <a:pt x="1230" y="19526"/>
                  </a:cubicBezTo>
                  <a:cubicBezTo>
                    <a:pt x="1183" y="19526"/>
                    <a:pt x="1160" y="19526"/>
                    <a:pt x="1114" y="19526"/>
                  </a:cubicBezTo>
                  <a:cubicBezTo>
                    <a:pt x="1067" y="19526"/>
                    <a:pt x="1021" y="19556"/>
                    <a:pt x="974" y="19585"/>
                  </a:cubicBezTo>
                  <a:cubicBezTo>
                    <a:pt x="928" y="19585"/>
                    <a:pt x="858" y="19585"/>
                    <a:pt x="812" y="19615"/>
                  </a:cubicBezTo>
                  <a:cubicBezTo>
                    <a:pt x="719" y="19615"/>
                    <a:pt x="650" y="19733"/>
                    <a:pt x="626" y="19852"/>
                  </a:cubicBezTo>
                  <a:cubicBezTo>
                    <a:pt x="626" y="19911"/>
                    <a:pt x="626" y="19941"/>
                    <a:pt x="650" y="20000"/>
                  </a:cubicBezTo>
                  <a:cubicBezTo>
                    <a:pt x="673" y="20030"/>
                    <a:pt x="696" y="20089"/>
                    <a:pt x="719" y="20119"/>
                  </a:cubicBezTo>
                  <a:cubicBezTo>
                    <a:pt x="742" y="20148"/>
                    <a:pt x="766" y="20148"/>
                    <a:pt x="766" y="20178"/>
                  </a:cubicBezTo>
                  <a:cubicBezTo>
                    <a:pt x="766" y="20178"/>
                    <a:pt x="766" y="20178"/>
                    <a:pt x="789" y="20207"/>
                  </a:cubicBezTo>
                  <a:cubicBezTo>
                    <a:pt x="812" y="20267"/>
                    <a:pt x="812" y="20296"/>
                    <a:pt x="835" y="20326"/>
                  </a:cubicBezTo>
                  <a:cubicBezTo>
                    <a:pt x="812" y="20504"/>
                    <a:pt x="742" y="20563"/>
                    <a:pt x="650" y="20622"/>
                  </a:cubicBezTo>
                  <a:close/>
                  <a:moveTo>
                    <a:pt x="20997" y="6133"/>
                  </a:moveTo>
                  <a:cubicBezTo>
                    <a:pt x="20974" y="6133"/>
                    <a:pt x="20927" y="6163"/>
                    <a:pt x="20904" y="6163"/>
                  </a:cubicBezTo>
                  <a:cubicBezTo>
                    <a:pt x="20881" y="6163"/>
                    <a:pt x="20858" y="6193"/>
                    <a:pt x="20834" y="6193"/>
                  </a:cubicBezTo>
                  <a:cubicBezTo>
                    <a:pt x="20742" y="6252"/>
                    <a:pt x="20649" y="6311"/>
                    <a:pt x="20556" y="6370"/>
                  </a:cubicBezTo>
                  <a:cubicBezTo>
                    <a:pt x="20556" y="6341"/>
                    <a:pt x="20579" y="6341"/>
                    <a:pt x="20579" y="6311"/>
                  </a:cubicBezTo>
                  <a:cubicBezTo>
                    <a:pt x="20626" y="6133"/>
                    <a:pt x="20602" y="5956"/>
                    <a:pt x="20510" y="5807"/>
                  </a:cubicBezTo>
                  <a:cubicBezTo>
                    <a:pt x="20463" y="5748"/>
                    <a:pt x="20417" y="5689"/>
                    <a:pt x="20347" y="5659"/>
                  </a:cubicBezTo>
                  <a:cubicBezTo>
                    <a:pt x="20324" y="5659"/>
                    <a:pt x="20324" y="5659"/>
                    <a:pt x="20301" y="5630"/>
                  </a:cubicBezTo>
                  <a:cubicBezTo>
                    <a:pt x="20138" y="5541"/>
                    <a:pt x="19953" y="5452"/>
                    <a:pt x="19790" y="5363"/>
                  </a:cubicBezTo>
                  <a:cubicBezTo>
                    <a:pt x="19651" y="5274"/>
                    <a:pt x="19512" y="5185"/>
                    <a:pt x="19373" y="5126"/>
                  </a:cubicBezTo>
                  <a:cubicBezTo>
                    <a:pt x="19187" y="5007"/>
                    <a:pt x="19002" y="4919"/>
                    <a:pt x="18793" y="4800"/>
                  </a:cubicBezTo>
                  <a:cubicBezTo>
                    <a:pt x="18282" y="4504"/>
                    <a:pt x="17749" y="4207"/>
                    <a:pt x="17238" y="3881"/>
                  </a:cubicBezTo>
                  <a:cubicBezTo>
                    <a:pt x="17006" y="3733"/>
                    <a:pt x="16774" y="3585"/>
                    <a:pt x="16542" y="3437"/>
                  </a:cubicBezTo>
                  <a:cubicBezTo>
                    <a:pt x="16403" y="3348"/>
                    <a:pt x="16287" y="3289"/>
                    <a:pt x="16148" y="3200"/>
                  </a:cubicBezTo>
                  <a:cubicBezTo>
                    <a:pt x="16032" y="3141"/>
                    <a:pt x="15893" y="3081"/>
                    <a:pt x="15753" y="3052"/>
                  </a:cubicBezTo>
                  <a:cubicBezTo>
                    <a:pt x="15730" y="3052"/>
                    <a:pt x="15730" y="3052"/>
                    <a:pt x="15707" y="3052"/>
                  </a:cubicBezTo>
                  <a:cubicBezTo>
                    <a:pt x="15661" y="3052"/>
                    <a:pt x="15614" y="3111"/>
                    <a:pt x="15591" y="3170"/>
                  </a:cubicBezTo>
                  <a:cubicBezTo>
                    <a:pt x="15568" y="3230"/>
                    <a:pt x="15591" y="3289"/>
                    <a:pt x="15614" y="3348"/>
                  </a:cubicBezTo>
                  <a:cubicBezTo>
                    <a:pt x="15707" y="3467"/>
                    <a:pt x="15800" y="3556"/>
                    <a:pt x="15893" y="3644"/>
                  </a:cubicBezTo>
                  <a:cubicBezTo>
                    <a:pt x="16009" y="3733"/>
                    <a:pt x="16101" y="3793"/>
                    <a:pt x="16217" y="3881"/>
                  </a:cubicBezTo>
                  <a:cubicBezTo>
                    <a:pt x="16426" y="4000"/>
                    <a:pt x="16612" y="4148"/>
                    <a:pt x="16821" y="4267"/>
                  </a:cubicBezTo>
                  <a:cubicBezTo>
                    <a:pt x="17029" y="4385"/>
                    <a:pt x="17215" y="4504"/>
                    <a:pt x="17424" y="4652"/>
                  </a:cubicBezTo>
                  <a:cubicBezTo>
                    <a:pt x="17633" y="4800"/>
                    <a:pt x="17865" y="4948"/>
                    <a:pt x="18073" y="5067"/>
                  </a:cubicBezTo>
                  <a:cubicBezTo>
                    <a:pt x="18213" y="5185"/>
                    <a:pt x="18352" y="5274"/>
                    <a:pt x="18514" y="5393"/>
                  </a:cubicBezTo>
                  <a:cubicBezTo>
                    <a:pt x="18607" y="5452"/>
                    <a:pt x="18723" y="5541"/>
                    <a:pt x="18816" y="5630"/>
                  </a:cubicBezTo>
                  <a:cubicBezTo>
                    <a:pt x="19002" y="5778"/>
                    <a:pt x="19187" y="5896"/>
                    <a:pt x="19350" y="6044"/>
                  </a:cubicBezTo>
                  <a:cubicBezTo>
                    <a:pt x="19535" y="6193"/>
                    <a:pt x="19721" y="6341"/>
                    <a:pt x="19883" y="6489"/>
                  </a:cubicBezTo>
                  <a:cubicBezTo>
                    <a:pt x="19883" y="6489"/>
                    <a:pt x="19883" y="6489"/>
                    <a:pt x="19883" y="6489"/>
                  </a:cubicBezTo>
                  <a:cubicBezTo>
                    <a:pt x="19930" y="6578"/>
                    <a:pt x="20022" y="6637"/>
                    <a:pt x="20138" y="6667"/>
                  </a:cubicBezTo>
                  <a:cubicBezTo>
                    <a:pt x="20092" y="6696"/>
                    <a:pt x="20046" y="6726"/>
                    <a:pt x="19999" y="6756"/>
                  </a:cubicBezTo>
                  <a:cubicBezTo>
                    <a:pt x="19930" y="6785"/>
                    <a:pt x="19860" y="6844"/>
                    <a:pt x="19790" y="6904"/>
                  </a:cubicBezTo>
                  <a:cubicBezTo>
                    <a:pt x="19767" y="6933"/>
                    <a:pt x="19721" y="6963"/>
                    <a:pt x="19698" y="6963"/>
                  </a:cubicBezTo>
                  <a:cubicBezTo>
                    <a:pt x="19651" y="6993"/>
                    <a:pt x="19605" y="7022"/>
                    <a:pt x="19558" y="7052"/>
                  </a:cubicBezTo>
                  <a:cubicBezTo>
                    <a:pt x="19535" y="7081"/>
                    <a:pt x="19489" y="7111"/>
                    <a:pt x="19466" y="7141"/>
                  </a:cubicBezTo>
                  <a:cubicBezTo>
                    <a:pt x="19466" y="7111"/>
                    <a:pt x="19442" y="7111"/>
                    <a:pt x="19442" y="7081"/>
                  </a:cubicBezTo>
                  <a:cubicBezTo>
                    <a:pt x="19396" y="7022"/>
                    <a:pt x="19350" y="6963"/>
                    <a:pt x="19280" y="6933"/>
                  </a:cubicBezTo>
                  <a:cubicBezTo>
                    <a:pt x="19234" y="6904"/>
                    <a:pt x="19164" y="6904"/>
                    <a:pt x="19118" y="6904"/>
                  </a:cubicBezTo>
                  <a:cubicBezTo>
                    <a:pt x="19002" y="6844"/>
                    <a:pt x="18886" y="6785"/>
                    <a:pt x="18770" y="6726"/>
                  </a:cubicBezTo>
                  <a:cubicBezTo>
                    <a:pt x="18607" y="6637"/>
                    <a:pt x="18445" y="6548"/>
                    <a:pt x="18305" y="6459"/>
                  </a:cubicBezTo>
                  <a:cubicBezTo>
                    <a:pt x="18027" y="6281"/>
                    <a:pt x="17749" y="6104"/>
                    <a:pt x="17470" y="5926"/>
                  </a:cubicBezTo>
                  <a:cubicBezTo>
                    <a:pt x="16960" y="5600"/>
                    <a:pt x="16449" y="5244"/>
                    <a:pt x="15939" y="4919"/>
                  </a:cubicBezTo>
                  <a:cubicBezTo>
                    <a:pt x="15707" y="4770"/>
                    <a:pt x="15475" y="4622"/>
                    <a:pt x="15266" y="4474"/>
                  </a:cubicBezTo>
                  <a:cubicBezTo>
                    <a:pt x="15220" y="4444"/>
                    <a:pt x="15150" y="4415"/>
                    <a:pt x="15104" y="4385"/>
                  </a:cubicBezTo>
                  <a:cubicBezTo>
                    <a:pt x="15034" y="4356"/>
                    <a:pt x="14965" y="4326"/>
                    <a:pt x="14895" y="4267"/>
                  </a:cubicBezTo>
                  <a:cubicBezTo>
                    <a:pt x="14872" y="4237"/>
                    <a:pt x="14825" y="4237"/>
                    <a:pt x="14802" y="4237"/>
                  </a:cubicBezTo>
                  <a:cubicBezTo>
                    <a:pt x="14779" y="4237"/>
                    <a:pt x="14756" y="4207"/>
                    <a:pt x="14733" y="4207"/>
                  </a:cubicBezTo>
                  <a:cubicBezTo>
                    <a:pt x="14663" y="4178"/>
                    <a:pt x="14593" y="4178"/>
                    <a:pt x="14524" y="4148"/>
                  </a:cubicBezTo>
                  <a:cubicBezTo>
                    <a:pt x="14640" y="4059"/>
                    <a:pt x="14779" y="3970"/>
                    <a:pt x="14895" y="3852"/>
                  </a:cubicBezTo>
                  <a:cubicBezTo>
                    <a:pt x="15057" y="3704"/>
                    <a:pt x="15220" y="3526"/>
                    <a:pt x="15405" y="3378"/>
                  </a:cubicBezTo>
                  <a:cubicBezTo>
                    <a:pt x="15568" y="3230"/>
                    <a:pt x="15753" y="3081"/>
                    <a:pt x="15916" y="2933"/>
                  </a:cubicBezTo>
                  <a:cubicBezTo>
                    <a:pt x="16032" y="2844"/>
                    <a:pt x="16171" y="2726"/>
                    <a:pt x="16310" y="2637"/>
                  </a:cubicBezTo>
                  <a:cubicBezTo>
                    <a:pt x="16449" y="2548"/>
                    <a:pt x="16589" y="2459"/>
                    <a:pt x="16728" y="2341"/>
                  </a:cubicBezTo>
                  <a:cubicBezTo>
                    <a:pt x="16937" y="2193"/>
                    <a:pt x="17122" y="2044"/>
                    <a:pt x="17308" y="1867"/>
                  </a:cubicBezTo>
                  <a:cubicBezTo>
                    <a:pt x="17401" y="1778"/>
                    <a:pt x="17470" y="1719"/>
                    <a:pt x="17563" y="1630"/>
                  </a:cubicBezTo>
                  <a:cubicBezTo>
                    <a:pt x="17609" y="1600"/>
                    <a:pt x="17656" y="1541"/>
                    <a:pt x="17702" y="1481"/>
                  </a:cubicBezTo>
                  <a:cubicBezTo>
                    <a:pt x="17841" y="1570"/>
                    <a:pt x="17981" y="1659"/>
                    <a:pt x="18120" y="1748"/>
                  </a:cubicBezTo>
                  <a:cubicBezTo>
                    <a:pt x="18213" y="1807"/>
                    <a:pt x="18306" y="1867"/>
                    <a:pt x="18398" y="1956"/>
                  </a:cubicBezTo>
                  <a:cubicBezTo>
                    <a:pt x="18468" y="2015"/>
                    <a:pt x="18538" y="2074"/>
                    <a:pt x="18607" y="2133"/>
                  </a:cubicBezTo>
                  <a:cubicBezTo>
                    <a:pt x="18677" y="2193"/>
                    <a:pt x="18746" y="2252"/>
                    <a:pt x="18816" y="2311"/>
                  </a:cubicBezTo>
                  <a:cubicBezTo>
                    <a:pt x="18909" y="2400"/>
                    <a:pt x="18978" y="2489"/>
                    <a:pt x="19071" y="2548"/>
                  </a:cubicBezTo>
                  <a:cubicBezTo>
                    <a:pt x="19094" y="2578"/>
                    <a:pt x="19118" y="2607"/>
                    <a:pt x="19141" y="2637"/>
                  </a:cubicBezTo>
                  <a:cubicBezTo>
                    <a:pt x="19164" y="2667"/>
                    <a:pt x="19164" y="2667"/>
                    <a:pt x="19187" y="2696"/>
                  </a:cubicBezTo>
                  <a:cubicBezTo>
                    <a:pt x="19210" y="2756"/>
                    <a:pt x="19234" y="2815"/>
                    <a:pt x="19257" y="2874"/>
                  </a:cubicBezTo>
                  <a:cubicBezTo>
                    <a:pt x="19303" y="2933"/>
                    <a:pt x="19350" y="2963"/>
                    <a:pt x="19396" y="2993"/>
                  </a:cubicBezTo>
                  <a:cubicBezTo>
                    <a:pt x="19535" y="3230"/>
                    <a:pt x="19698" y="3496"/>
                    <a:pt x="19837" y="3733"/>
                  </a:cubicBezTo>
                  <a:cubicBezTo>
                    <a:pt x="19790" y="3704"/>
                    <a:pt x="19744" y="3674"/>
                    <a:pt x="19698" y="3674"/>
                  </a:cubicBezTo>
                  <a:cubicBezTo>
                    <a:pt x="19605" y="3615"/>
                    <a:pt x="19489" y="3556"/>
                    <a:pt x="19396" y="3496"/>
                  </a:cubicBezTo>
                  <a:cubicBezTo>
                    <a:pt x="19118" y="3348"/>
                    <a:pt x="18839" y="3170"/>
                    <a:pt x="18561" y="3022"/>
                  </a:cubicBezTo>
                  <a:cubicBezTo>
                    <a:pt x="18329" y="2904"/>
                    <a:pt x="18097" y="2756"/>
                    <a:pt x="17888" y="2637"/>
                  </a:cubicBezTo>
                  <a:cubicBezTo>
                    <a:pt x="17749" y="2578"/>
                    <a:pt x="17609" y="2489"/>
                    <a:pt x="17470" y="2430"/>
                  </a:cubicBezTo>
                  <a:cubicBezTo>
                    <a:pt x="17331" y="2370"/>
                    <a:pt x="17192" y="2311"/>
                    <a:pt x="17053" y="2311"/>
                  </a:cubicBezTo>
                  <a:cubicBezTo>
                    <a:pt x="17053" y="2311"/>
                    <a:pt x="17029" y="2311"/>
                    <a:pt x="17029" y="2311"/>
                  </a:cubicBezTo>
                  <a:cubicBezTo>
                    <a:pt x="16983" y="2311"/>
                    <a:pt x="16937" y="2370"/>
                    <a:pt x="16937" y="2400"/>
                  </a:cubicBezTo>
                  <a:cubicBezTo>
                    <a:pt x="16913" y="2459"/>
                    <a:pt x="16937" y="2548"/>
                    <a:pt x="16983" y="2578"/>
                  </a:cubicBezTo>
                  <a:cubicBezTo>
                    <a:pt x="17145" y="2726"/>
                    <a:pt x="17308" y="2815"/>
                    <a:pt x="17493" y="2904"/>
                  </a:cubicBezTo>
                  <a:cubicBezTo>
                    <a:pt x="17633" y="2963"/>
                    <a:pt x="17772" y="3052"/>
                    <a:pt x="17888" y="3111"/>
                  </a:cubicBezTo>
                  <a:cubicBezTo>
                    <a:pt x="18027" y="3200"/>
                    <a:pt x="18189" y="3259"/>
                    <a:pt x="18329" y="3348"/>
                  </a:cubicBezTo>
                  <a:cubicBezTo>
                    <a:pt x="18491" y="3437"/>
                    <a:pt x="18654" y="3556"/>
                    <a:pt x="18816" y="3644"/>
                  </a:cubicBezTo>
                  <a:cubicBezTo>
                    <a:pt x="18932" y="3733"/>
                    <a:pt x="19025" y="3793"/>
                    <a:pt x="19141" y="3881"/>
                  </a:cubicBezTo>
                  <a:cubicBezTo>
                    <a:pt x="19210" y="3941"/>
                    <a:pt x="19303" y="4000"/>
                    <a:pt x="19373" y="4059"/>
                  </a:cubicBezTo>
                  <a:cubicBezTo>
                    <a:pt x="19489" y="4148"/>
                    <a:pt x="19605" y="4267"/>
                    <a:pt x="19721" y="4356"/>
                  </a:cubicBezTo>
                  <a:cubicBezTo>
                    <a:pt x="19744" y="4356"/>
                    <a:pt x="19744" y="4385"/>
                    <a:pt x="19767" y="4385"/>
                  </a:cubicBezTo>
                  <a:cubicBezTo>
                    <a:pt x="19790" y="4415"/>
                    <a:pt x="19814" y="4444"/>
                    <a:pt x="19860" y="4474"/>
                  </a:cubicBezTo>
                  <a:cubicBezTo>
                    <a:pt x="19883" y="4504"/>
                    <a:pt x="19906" y="4533"/>
                    <a:pt x="19930" y="4533"/>
                  </a:cubicBezTo>
                  <a:cubicBezTo>
                    <a:pt x="19953" y="4593"/>
                    <a:pt x="19976" y="4652"/>
                    <a:pt x="19999" y="4681"/>
                  </a:cubicBezTo>
                  <a:cubicBezTo>
                    <a:pt x="20046" y="4741"/>
                    <a:pt x="20092" y="4800"/>
                    <a:pt x="20162" y="4830"/>
                  </a:cubicBezTo>
                  <a:cubicBezTo>
                    <a:pt x="20254" y="4859"/>
                    <a:pt x="20347" y="4859"/>
                    <a:pt x="20440" y="4830"/>
                  </a:cubicBezTo>
                  <a:cubicBezTo>
                    <a:pt x="20463" y="4919"/>
                    <a:pt x="20510" y="4978"/>
                    <a:pt x="20533" y="5067"/>
                  </a:cubicBezTo>
                  <a:cubicBezTo>
                    <a:pt x="20579" y="5156"/>
                    <a:pt x="20626" y="5274"/>
                    <a:pt x="20672" y="5363"/>
                  </a:cubicBezTo>
                  <a:cubicBezTo>
                    <a:pt x="20718" y="5452"/>
                    <a:pt x="20765" y="5541"/>
                    <a:pt x="20811" y="5630"/>
                  </a:cubicBezTo>
                  <a:cubicBezTo>
                    <a:pt x="20834" y="5659"/>
                    <a:pt x="20858" y="5689"/>
                    <a:pt x="20881" y="5748"/>
                  </a:cubicBezTo>
                  <a:cubicBezTo>
                    <a:pt x="20904" y="5778"/>
                    <a:pt x="20927" y="5837"/>
                    <a:pt x="20974" y="5867"/>
                  </a:cubicBezTo>
                  <a:cubicBezTo>
                    <a:pt x="20997" y="5896"/>
                    <a:pt x="21020" y="5926"/>
                    <a:pt x="21066" y="5956"/>
                  </a:cubicBezTo>
                  <a:cubicBezTo>
                    <a:pt x="21090" y="5985"/>
                    <a:pt x="21113" y="6015"/>
                    <a:pt x="21136" y="6044"/>
                  </a:cubicBezTo>
                  <a:cubicBezTo>
                    <a:pt x="21136" y="6044"/>
                    <a:pt x="21159" y="6074"/>
                    <a:pt x="21159" y="6104"/>
                  </a:cubicBezTo>
                  <a:cubicBezTo>
                    <a:pt x="21159" y="6104"/>
                    <a:pt x="21159" y="6104"/>
                    <a:pt x="21159" y="6104"/>
                  </a:cubicBezTo>
                  <a:cubicBezTo>
                    <a:pt x="21066" y="6104"/>
                    <a:pt x="21043" y="6133"/>
                    <a:pt x="20997" y="6133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1DD78976-A72E-4AD8-8DC3-C15BA46FADB3}"/>
                </a:ext>
              </a:extLst>
            </p:cNvPr>
            <p:cNvSpPr/>
            <p:nvPr/>
          </p:nvSpPr>
          <p:spPr>
            <a:xfrm>
              <a:off x="1904999" y="939800"/>
              <a:ext cx="754381" cy="704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7" extrusionOk="0">
                  <a:moveTo>
                    <a:pt x="14945" y="444"/>
                  </a:moveTo>
                  <a:cubicBezTo>
                    <a:pt x="14873" y="483"/>
                    <a:pt x="14800" y="522"/>
                    <a:pt x="14727" y="600"/>
                  </a:cubicBezTo>
                  <a:cubicBezTo>
                    <a:pt x="14582" y="678"/>
                    <a:pt x="14436" y="755"/>
                    <a:pt x="14255" y="833"/>
                  </a:cubicBezTo>
                  <a:cubicBezTo>
                    <a:pt x="14109" y="911"/>
                    <a:pt x="13927" y="989"/>
                    <a:pt x="13782" y="1106"/>
                  </a:cubicBezTo>
                  <a:cubicBezTo>
                    <a:pt x="13636" y="1183"/>
                    <a:pt x="13491" y="1300"/>
                    <a:pt x="13345" y="1378"/>
                  </a:cubicBezTo>
                  <a:cubicBezTo>
                    <a:pt x="13164" y="1495"/>
                    <a:pt x="13018" y="1573"/>
                    <a:pt x="12836" y="1689"/>
                  </a:cubicBezTo>
                  <a:cubicBezTo>
                    <a:pt x="12691" y="1806"/>
                    <a:pt x="12545" y="1884"/>
                    <a:pt x="12364" y="2001"/>
                  </a:cubicBezTo>
                  <a:cubicBezTo>
                    <a:pt x="12218" y="2118"/>
                    <a:pt x="12073" y="2195"/>
                    <a:pt x="11927" y="2312"/>
                  </a:cubicBezTo>
                  <a:cubicBezTo>
                    <a:pt x="11782" y="2429"/>
                    <a:pt x="11636" y="2507"/>
                    <a:pt x="11491" y="2623"/>
                  </a:cubicBezTo>
                  <a:cubicBezTo>
                    <a:pt x="11345" y="2740"/>
                    <a:pt x="11200" y="2857"/>
                    <a:pt x="11055" y="2974"/>
                  </a:cubicBezTo>
                  <a:cubicBezTo>
                    <a:pt x="10909" y="3091"/>
                    <a:pt x="10764" y="3207"/>
                    <a:pt x="10655" y="3285"/>
                  </a:cubicBezTo>
                  <a:cubicBezTo>
                    <a:pt x="10509" y="3402"/>
                    <a:pt x="10364" y="3519"/>
                    <a:pt x="10218" y="3596"/>
                  </a:cubicBezTo>
                  <a:cubicBezTo>
                    <a:pt x="10073" y="3713"/>
                    <a:pt x="9927" y="3830"/>
                    <a:pt x="9782" y="3947"/>
                  </a:cubicBezTo>
                  <a:cubicBezTo>
                    <a:pt x="9745" y="3986"/>
                    <a:pt x="9709" y="4025"/>
                    <a:pt x="9673" y="4025"/>
                  </a:cubicBezTo>
                  <a:cubicBezTo>
                    <a:pt x="9564" y="4102"/>
                    <a:pt x="9455" y="4180"/>
                    <a:pt x="9345" y="4258"/>
                  </a:cubicBezTo>
                  <a:cubicBezTo>
                    <a:pt x="9200" y="4375"/>
                    <a:pt x="9018" y="4453"/>
                    <a:pt x="8873" y="4569"/>
                  </a:cubicBezTo>
                  <a:cubicBezTo>
                    <a:pt x="8655" y="4725"/>
                    <a:pt x="8436" y="4842"/>
                    <a:pt x="8218" y="4998"/>
                  </a:cubicBezTo>
                  <a:cubicBezTo>
                    <a:pt x="7964" y="4920"/>
                    <a:pt x="7745" y="4881"/>
                    <a:pt x="7491" y="4881"/>
                  </a:cubicBezTo>
                  <a:cubicBezTo>
                    <a:pt x="7491" y="4881"/>
                    <a:pt x="7455" y="4881"/>
                    <a:pt x="7455" y="4881"/>
                  </a:cubicBezTo>
                  <a:cubicBezTo>
                    <a:pt x="7382" y="4881"/>
                    <a:pt x="7309" y="4959"/>
                    <a:pt x="7273" y="5075"/>
                  </a:cubicBezTo>
                  <a:cubicBezTo>
                    <a:pt x="7273" y="5192"/>
                    <a:pt x="7309" y="5231"/>
                    <a:pt x="7382" y="5270"/>
                  </a:cubicBezTo>
                  <a:cubicBezTo>
                    <a:pt x="7455" y="5309"/>
                    <a:pt x="7527" y="5348"/>
                    <a:pt x="7600" y="5387"/>
                  </a:cubicBezTo>
                  <a:cubicBezTo>
                    <a:pt x="7564" y="5426"/>
                    <a:pt x="7527" y="5426"/>
                    <a:pt x="7455" y="5465"/>
                  </a:cubicBezTo>
                  <a:cubicBezTo>
                    <a:pt x="7382" y="5503"/>
                    <a:pt x="7309" y="5542"/>
                    <a:pt x="7273" y="5581"/>
                  </a:cubicBezTo>
                  <a:cubicBezTo>
                    <a:pt x="7200" y="5659"/>
                    <a:pt x="7091" y="5698"/>
                    <a:pt x="7018" y="5776"/>
                  </a:cubicBezTo>
                  <a:cubicBezTo>
                    <a:pt x="6873" y="5893"/>
                    <a:pt x="6727" y="5971"/>
                    <a:pt x="6582" y="6087"/>
                  </a:cubicBezTo>
                  <a:cubicBezTo>
                    <a:pt x="6436" y="6204"/>
                    <a:pt x="6255" y="6321"/>
                    <a:pt x="6109" y="6438"/>
                  </a:cubicBezTo>
                  <a:cubicBezTo>
                    <a:pt x="6000" y="6515"/>
                    <a:pt x="5927" y="6593"/>
                    <a:pt x="5818" y="6671"/>
                  </a:cubicBezTo>
                  <a:cubicBezTo>
                    <a:pt x="5564" y="6866"/>
                    <a:pt x="5309" y="7021"/>
                    <a:pt x="5055" y="7216"/>
                  </a:cubicBezTo>
                  <a:cubicBezTo>
                    <a:pt x="4909" y="7294"/>
                    <a:pt x="4764" y="7411"/>
                    <a:pt x="4618" y="7488"/>
                  </a:cubicBezTo>
                  <a:cubicBezTo>
                    <a:pt x="4473" y="7566"/>
                    <a:pt x="4327" y="7644"/>
                    <a:pt x="4182" y="7722"/>
                  </a:cubicBezTo>
                  <a:cubicBezTo>
                    <a:pt x="3855" y="7916"/>
                    <a:pt x="3527" y="8072"/>
                    <a:pt x="3200" y="8267"/>
                  </a:cubicBezTo>
                  <a:cubicBezTo>
                    <a:pt x="3018" y="8345"/>
                    <a:pt x="2873" y="8461"/>
                    <a:pt x="2691" y="8539"/>
                  </a:cubicBezTo>
                  <a:cubicBezTo>
                    <a:pt x="2509" y="8656"/>
                    <a:pt x="2364" y="8734"/>
                    <a:pt x="2182" y="8851"/>
                  </a:cubicBezTo>
                  <a:cubicBezTo>
                    <a:pt x="2036" y="8967"/>
                    <a:pt x="1855" y="9045"/>
                    <a:pt x="1709" y="9162"/>
                  </a:cubicBezTo>
                  <a:cubicBezTo>
                    <a:pt x="1564" y="9279"/>
                    <a:pt x="1382" y="9395"/>
                    <a:pt x="1236" y="9551"/>
                  </a:cubicBezTo>
                  <a:cubicBezTo>
                    <a:pt x="1164" y="9629"/>
                    <a:pt x="1091" y="9668"/>
                    <a:pt x="1018" y="9746"/>
                  </a:cubicBezTo>
                  <a:cubicBezTo>
                    <a:pt x="945" y="9785"/>
                    <a:pt x="873" y="9862"/>
                    <a:pt x="836" y="9940"/>
                  </a:cubicBezTo>
                  <a:cubicBezTo>
                    <a:pt x="764" y="10018"/>
                    <a:pt x="727" y="10057"/>
                    <a:pt x="655" y="10135"/>
                  </a:cubicBezTo>
                  <a:cubicBezTo>
                    <a:pt x="655" y="10135"/>
                    <a:pt x="655" y="10135"/>
                    <a:pt x="618" y="10174"/>
                  </a:cubicBezTo>
                  <a:cubicBezTo>
                    <a:pt x="545" y="10213"/>
                    <a:pt x="473" y="10252"/>
                    <a:pt x="400" y="10291"/>
                  </a:cubicBezTo>
                  <a:cubicBezTo>
                    <a:pt x="364" y="10329"/>
                    <a:pt x="327" y="10329"/>
                    <a:pt x="255" y="10368"/>
                  </a:cubicBezTo>
                  <a:cubicBezTo>
                    <a:pt x="182" y="10407"/>
                    <a:pt x="109" y="10446"/>
                    <a:pt x="36" y="10524"/>
                  </a:cubicBezTo>
                  <a:cubicBezTo>
                    <a:pt x="0" y="10563"/>
                    <a:pt x="0" y="10602"/>
                    <a:pt x="0" y="10641"/>
                  </a:cubicBezTo>
                  <a:cubicBezTo>
                    <a:pt x="0" y="10680"/>
                    <a:pt x="0" y="10719"/>
                    <a:pt x="36" y="10758"/>
                  </a:cubicBezTo>
                  <a:cubicBezTo>
                    <a:pt x="73" y="10796"/>
                    <a:pt x="109" y="10874"/>
                    <a:pt x="182" y="10874"/>
                  </a:cubicBezTo>
                  <a:cubicBezTo>
                    <a:pt x="218" y="10874"/>
                    <a:pt x="218" y="10874"/>
                    <a:pt x="255" y="10913"/>
                  </a:cubicBezTo>
                  <a:cubicBezTo>
                    <a:pt x="255" y="10991"/>
                    <a:pt x="255" y="11069"/>
                    <a:pt x="255" y="11147"/>
                  </a:cubicBezTo>
                  <a:cubicBezTo>
                    <a:pt x="255" y="11458"/>
                    <a:pt x="291" y="11731"/>
                    <a:pt x="291" y="12042"/>
                  </a:cubicBezTo>
                  <a:cubicBezTo>
                    <a:pt x="291" y="12314"/>
                    <a:pt x="327" y="12626"/>
                    <a:pt x="327" y="12898"/>
                  </a:cubicBezTo>
                  <a:cubicBezTo>
                    <a:pt x="364" y="13482"/>
                    <a:pt x="400" y="14027"/>
                    <a:pt x="436" y="14611"/>
                  </a:cubicBezTo>
                  <a:cubicBezTo>
                    <a:pt x="436" y="14688"/>
                    <a:pt x="436" y="14727"/>
                    <a:pt x="436" y="14805"/>
                  </a:cubicBezTo>
                  <a:cubicBezTo>
                    <a:pt x="436" y="15000"/>
                    <a:pt x="436" y="15194"/>
                    <a:pt x="436" y="15428"/>
                  </a:cubicBezTo>
                  <a:cubicBezTo>
                    <a:pt x="436" y="15467"/>
                    <a:pt x="436" y="15467"/>
                    <a:pt x="436" y="15506"/>
                  </a:cubicBezTo>
                  <a:cubicBezTo>
                    <a:pt x="400" y="15545"/>
                    <a:pt x="364" y="15545"/>
                    <a:pt x="327" y="15622"/>
                  </a:cubicBezTo>
                  <a:cubicBezTo>
                    <a:pt x="291" y="15700"/>
                    <a:pt x="327" y="15817"/>
                    <a:pt x="400" y="15856"/>
                  </a:cubicBezTo>
                  <a:cubicBezTo>
                    <a:pt x="400" y="15856"/>
                    <a:pt x="400" y="15856"/>
                    <a:pt x="400" y="15856"/>
                  </a:cubicBezTo>
                  <a:cubicBezTo>
                    <a:pt x="400" y="16323"/>
                    <a:pt x="364" y="16790"/>
                    <a:pt x="364" y="17257"/>
                  </a:cubicBezTo>
                  <a:cubicBezTo>
                    <a:pt x="364" y="17607"/>
                    <a:pt x="327" y="17958"/>
                    <a:pt x="327" y="18308"/>
                  </a:cubicBezTo>
                  <a:cubicBezTo>
                    <a:pt x="291" y="18697"/>
                    <a:pt x="291" y="19047"/>
                    <a:pt x="255" y="19436"/>
                  </a:cubicBezTo>
                  <a:cubicBezTo>
                    <a:pt x="218" y="19942"/>
                    <a:pt x="218" y="20409"/>
                    <a:pt x="182" y="20915"/>
                  </a:cubicBezTo>
                  <a:cubicBezTo>
                    <a:pt x="145" y="20915"/>
                    <a:pt x="145" y="20954"/>
                    <a:pt x="109" y="20954"/>
                  </a:cubicBezTo>
                  <a:cubicBezTo>
                    <a:pt x="109" y="20993"/>
                    <a:pt x="109" y="21032"/>
                    <a:pt x="145" y="21110"/>
                  </a:cubicBezTo>
                  <a:cubicBezTo>
                    <a:pt x="145" y="21149"/>
                    <a:pt x="145" y="21149"/>
                    <a:pt x="145" y="21188"/>
                  </a:cubicBezTo>
                  <a:cubicBezTo>
                    <a:pt x="145" y="21227"/>
                    <a:pt x="145" y="21266"/>
                    <a:pt x="109" y="21305"/>
                  </a:cubicBezTo>
                  <a:cubicBezTo>
                    <a:pt x="109" y="21382"/>
                    <a:pt x="109" y="21460"/>
                    <a:pt x="73" y="21499"/>
                  </a:cubicBezTo>
                  <a:cubicBezTo>
                    <a:pt x="73" y="21499"/>
                    <a:pt x="73" y="21499"/>
                    <a:pt x="73" y="21499"/>
                  </a:cubicBezTo>
                  <a:cubicBezTo>
                    <a:pt x="145" y="21577"/>
                    <a:pt x="255" y="21577"/>
                    <a:pt x="364" y="21577"/>
                  </a:cubicBezTo>
                  <a:cubicBezTo>
                    <a:pt x="400" y="21577"/>
                    <a:pt x="436" y="21538"/>
                    <a:pt x="473" y="21538"/>
                  </a:cubicBezTo>
                  <a:cubicBezTo>
                    <a:pt x="509" y="21538"/>
                    <a:pt x="545" y="21499"/>
                    <a:pt x="618" y="21499"/>
                  </a:cubicBezTo>
                  <a:cubicBezTo>
                    <a:pt x="727" y="21460"/>
                    <a:pt x="800" y="21382"/>
                    <a:pt x="873" y="21343"/>
                  </a:cubicBezTo>
                  <a:cubicBezTo>
                    <a:pt x="945" y="21305"/>
                    <a:pt x="1018" y="21266"/>
                    <a:pt x="1091" y="21227"/>
                  </a:cubicBezTo>
                  <a:cubicBezTo>
                    <a:pt x="1164" y="21188"/>
                    <a:pt x="1236" y="21149"/>
                    <a:pt x="1309" y="21110"/>
                  </a:cubicBezTo>
                  <a:cubicBezTo>
                    <a:pt x="1382" y="21071"/>
                    <a:pt x="1491" y="21032"/>
                    <a:pt x="1564" y="20954"/>
                  </a:cubicBezTo>
                  <a:cubicBezTo>
                    <a:pt x="1673" y="20876"/>
                    <a:pt x="1782" y="20838"/>
                    <a:pt x="1891" y="20760"/>
                  </a:cubicBezTo>
                  <a:cubicBezTo>
                    <a:pt x="2000" y="20682"/>
                    <a:pt x="2073" y="20643"/>
                    <a:pt x="2145" y="20565"/>
                  </a:cubicBezTo>
                  <a:cubicBezTo>
                    <a:pt x="2218" y="20487"/>
                    <a:pt x="2327" y="20448"/>
                    <a:pt x="2400" y="20371"/>
                  </a:cubicBezTo>
                  <a:cubicBezTo>
                    <a:pt x="2473" y="20332"/>
                    <a:pt x="2545" y="20254"/>
                    <a:pt x="2618" y="20215"/>
                  </a:cubicBezTo>
                  <a:cubicBezTo>
                    <a:pt x="2727" y="20137"/>
                    <a:pt x="2836" y="20059"/>
                    <a:pt x="2945" y="20020"/>
                  </a:cubicBezTo>
                  <a:cubicBezTo>
                    <a:pt x="3018" y="19942"/>
                    <a:pt x="3127" y="19903"/>
                    <a:pt x="3200" y="19826"/>
                  </a:cubicBezTo>
                  <a:cubicBezTo>
                    <a:pt x="3273" y="19787"/>
                    <a:pt x="3382" y="19748"/>
                    <a:pt x="3418" y="19670"/>
                  </a:cubicBezTo>
                  <a:cubicBezTo>
                    <a:pt x="3782" y="19475"/>
                    <a:pt x="4109" y="19242"/>
                    <a:pt x="4473" y="19008"/>
                  </a:cubicBezTo>
                  <a:cubicBezTo>
                    <a:pt x="4582" y="18931"/>
                    <a:pt x="4727" y="18853"/>
                    <a:pt x="4836" y="18775"/>
                  </a:cubicBezTo>
                  <a:cubicBezTo>
                    <a:pt x="4945" y="18697"/>
                    <a:pt x="5055" y="18619"/>
                    <a:pt x="5164" y="18541"/>
                  </a:cubicBezTo>
                  <a:cubicBezTo>
                    <a:pt x="5200" y="18502"/>
                    <a:pt x="5273" y="18463"/>
                    <a:pt x="5309" y="18425"/>
                  </a:cubicBezTo>
                  <a:cubicBezTo>
                    <a:pt x="5309" y="18425"/>
                    <a:pt x="5309" y="18425"/>
                    <a:pt x="5345" y="18425"/>
                  </a:cubicBezTo>
                  <a:cubicBezTo>
                    <a:pt x="5527" y="18308"/>
                    <a:pt x="5745" y="18191"/>
                    <a:pt x="5927" y="18074"/>
                  </a:cubicBezTo>
                  <a:cubicBezTo>
                    <a:pt x="6145" y="17958"/>
                    <a:pt x="6327" y="17841"/>
                    <a:pt x="6545" y="17724"/>
                  </a:cubicBezTo>
                  <a:cubicBezTo>
                    <a:pt x="6764" y="17607"/>
                    <a:pt x="6982" y="17491"/>
                    <a:pt x="7200" y="17335"/>
                  </a:cubicBezTo>
                  <a:cubicBezTo>
                    <a:pt x="7309" y="17257"/>
                    <a:pt x="7418" y="17179"/>
                    <a:pt x="7527" y="17101"/>
                  </a:cubicBezTo>
                  <a:cubicBezTo>
                    <a:pt x="7636" y="17023"/>
                    <a:pt x="7709" y="16946"/>
                    <a:pt x="7818" y="16868"/>
                  </a:cubicBezTo>
                  <a:cubicBezTo>
                    <a:pt x="8036" y="16712"/>
                    <a:pt x="8255" y="16556"/>
                    <a:pt x="8473" y="16362"/>
                  </a:cubicBezTo>
                  <a:cubicBezTo>
                    <a:pt x="8509" y="16362"/>
                    <a:pt x="8509" y="16323"/>
                    <a:pt x="8509" y="16323"/>
                  </a:cubicBezTo>
                  <a:cubicBezTo>
                    <a:pt x="8509" y="16323"/>
                    <a:pt x="8509" y="16323"/>
                    <a:pt x="8509" y="16323"/>
                  </a:cubicBezTo>
                  <a:cubicBezTo>
                    <a:pt x="8545" y="16284"/>
                    <a:pt x="8582" y="16284"/>
                    <a:pt x="8655" y="16245"/>
                  </a:cubicBezTo>
                  <a:cubicBezTo>
                    <a:pt x="8764" y="16167"/>
                    <a:pt x="8836" y="16128"/>
                    <a:pt x="8945" y="16051"/>
                  </a:cubicBezTo>
                  <a:cubicBezTo>
                    <a:pt x="9018" y="16012"/>
                    <a:pt x="9127" y="15934"/>
                    <a:pt x="9200" y="15895"/>
                  </a:cubicBezTo>
                  <a:cubicBezTo>
                    <a:pt x="9345" y="15817"/>
                    <a:pt x="9455" y="15739"/>
                    <a:pt x="9600" y="15622"/>
                  </a:cubicBezTo>
                  <a:cubicBezTo>
                    <a:pt x="9709" y="15545"/>
                    <a:pt x="9818" y="15467"/>
                    <a:pt x="9927" y="15428"/>
                  </a:cubicBezTo>
                  <a:cubicBezTo>
                    <a:pt x="9964" y="15389"/>
                    <a:pt x="10000" y="15389"/>
                    <a:pt x="10036" y="15350"/>
                  </a:cubicBezTo>
                  <a:cubicBezTo>
                    <a:pt x="10109" y="15389"/>
                    <a:pt x="10145" y="15389"/>
                    <a:pt x="10218" y="15428"/>
                  </a:cubicBezTo>
                  <a:cubicBezTo>
                    <a:pt x="10509" y="15467"/>
                    <a:pt x="10764" y="15272"/>
                    <a:pt x="10873" y="15000"/>
                  </a:cubicBezTo>
                  <a:cubicBezTo>
                    <a:pt x="10909" y="14961"/>
                    <a:pt x="10909" y="14883"/>
                    <a:pt x="10909" y="14844"/>
                  </a:cubicBezTo>
                  <a:cubicBezTo>
                    <a:pt x="11091" y="14727"/>
                    <a:pt x="11273" y="14611"/>
                    <a:pt x="11418" y="14494"/>
                  </a:cubicBezTo>
                  <a:cubicBezTo>
                    <a:pt x="11636" y="14377"/>
                    <a:pt x="11818" y="14221"/>
                    <a:pt x="12036" y="14066"/>
                  </a:cubicBezTo>
                  <a:cubicBezTo>
                    <a:pt x="12291" y="13910"/>
                    <a:pt x="12545" y="13754"/>
                    <a:pt x="12800" y="13599"/>
                  </a:cubicBezTo>
                  <a:cubicBezTo>
                    <a:pt x="13018" y="13482"/>
                    <a:pt x="13236" y="13326"/>
                    <a:pt x="13418" y="13209"/>
                  </a:cubicBezTo>
                  <a:cubicBezTo>
                    <a:pt x="13636" y="13093"/>
                    <a:pt x="13855" y="12937"/>
                    <a:pt x="14073" y="12820"/>
                  </a:cubicBezTo>
                  <a:cubicBezTo>
                    <a:pt x="14509" y="12587"/>
                    <a:pt x="14909" y="12314"/>
                    <a:pt x="15309" y="12042"/>
                  </a:cubicBezTo>
                  <a:cubicBezTo>
                    <a:pt x="15527" y="11886"/>
                    <a:pt x="15782" y="11731"/>
                    <a:pt x="16000" y="11575"/>
                  </a:cubicBezTo>
                  <a:cubicBezTo>
                    <a:pt x="16036" y="11575"/>
                    <a:pt x="16036" y="11536"/>
                    <a:pt x="16073" y="11536"/>
                  </a:cubicBezTo>
                  <a:cubicBezTo>
                    <a:pt x="16109" y="11536"/>
                    <a:pt x="16145" y="11575"/>
                    <a:pt x="16182" y="11575"/>
                  </a:cubicBezTo>
                  <a:cubicBezTo>
                    <a:pt x="16473" y="11614"/>
                    <a:pt x="16727" y="11419"/>
                    <a:pt x="16836" y="11147"/>
                  </a:cubicBezTo>
                  <a:cubicBezTo>
                    <a:pt x="16873" y="11069"/>
                    <a:pt x="16873" y="11030"/>
                    <a:pt x="16873" y="10952"/>
                  </a:cubicBezTo>
                  <a:cubicBezTo>
                    <a:pt x="17127" y="10758"/>
                    <a:pt x="17418" y="10563"/>
                    <a:pt x="17673" y="10368"/>
                  </a:cubicBezTo>
                  <a:cubicBezTo>
                    <a:pt x="17891" y="10252"/>
                    <a:pt x="18073" y="10135"/>
                    <a:pt x="18291" y="10018"/>
                  </a:cubicBezTo>
                  <a:cubicBezTo>
                    <a:pt x="18509" y="9901"/>
                    <a:pt x="18727" y="9785"/>
                    <a:pt x="18945" y="9668"/>
                  </a:cubicBezTo>
                  <a:cubicBezTo>
                    <a:pt x="19164" y="9551"/>
                    <a:pt x="19345" y="9434"/>
                    <a:pt x="19564" y="9318"/>
                  </a:cubicBezTo>
                  <a:cubicBezTo>
                    <a:pt x="19600" y="9279"/>
                    <a:pt x="19673" y="9279"/>
                    <a:pt x="19709" y="9240"/>
                  </a:cubicBezTo>
                  <a:cubicBezTo>
                    <a:pt x="19709" y="9201"/>
                    <a:pt x="19745" y="9162"/>
                    <a:pt x="19745" y="9123"/>
                  </a:cubicBezTo>
                  <a:cubicBezTo>
                    <a:pt x="19818" y="9084"/>
                    <a:pt x="19891" y="9045"/>
                    <a:pt x="19964" y="9006"/>
                  </a:cubicBezTo>
                  <a:cubicBezTo>
                    <a:pt x="19964" y="9006"/>
                    <a:pt x="20000" y="8967"/>
                    <a:pt x="20000" y="8967"/>
                  </a:cubicBezTo>
                  <a:cubicBezTo>
                    <a:pt x="20036" y="8967"/>
                    <a:pt x="20073" y="8967"/>
                    <a:pt x="20073" y="9006"/>
                  </a:cubicBezTo>
                  <a:cubicBezTo>
                    <a:pt x="20364" y="9045"/>
                    <a:pt x="20655" y="8851"/>
                    <a:pt x="20727" y="8539"/>
                  </a:cubicBezTo>
                  <a:cubicBezTo>
                    <a:pt x="20764" y="8500"/>
                    <a:pt x="20836" y="8461"/>
                    <a:pt x="20873" y="8461"/>
                  </a:cubicBezTo>
                  <a:cubicBezTo>
                    <a:pt x="20945" y="8422"/>
                    <a:pt x="21018" y="8383"/>
                    <a:pt x="21091" y="8306"/>
                  </a:cubicBezTo>
                  <a:cubicBezTo>
                    <a:pt x="21127" y="8267"/>
                    <a:pt x="21164" y="8228"/>
                    <a:pt x="21200" y="8228"/>
                  </a:cubicBezTo>
                  <a:cubicBezTo>
                    <a:pt x="21236" y="8189"/>
                    <a:pt x="21273" y="8150"/>
                    <a:pt x="21309" y="8111"/>
                  </a:cubicBezTo>
                  <a:cubicBezTo>
                    <a:pt x="21345" y="8072"/>
                    <a:pt x="21345" y="8072"/>
                    <a:pt x="21382" y="8033"/>
                  </a:cubicBezTo>
                  <a:cubicBezTo>
                    <a:pt x="21418" y="7994"/>
                    <a:pt x="21455" y="7994"/>
                    <a:pt x="21491" y="7955"/>
                  </a:cubicBezTo>
                  <a:cubicBezTo>
                    <a:pt x="21491" y="7955"/>
                    <a:pt x="21491" y="7955"/>
                    <a:pt x="21491" y="7955"/>
                  </a:cubicBezTo>
                  <a:cubicBezTo>
                    <a:pt x="21491" y="7955"/>
                    <a:pt x="21527" y="7955"/>
                    <a:pt x="21527" y="7916"/>
                  </a:cubicBezTo>
                  <a:cubicBezTo>
                    <a:pt x="21564" y="7839"/>
                    <a:pt x="21600" y="7761"/>
                    <a:pt x="21600" y="7644"/>
                  </a:cubicBezTo>
                  <a:cubicBezTo>
                    <a:pt x="21600" y="7566"/>
                    <a:pt x="21564" y="7527"/>
                    <a:pt x="21527" y="7488"/>
                  </a:cubicBezTo>
                  <a:cubicBezTo>
                    <a:pt x="21491" y="7411"/>
                    <a:pt x="21382" y="7372"/>
                    <a:pt x="21309" y="7372"/>
                  </a:cubicBezTo>
                  <a:cubicBezTo>
                    <a:pt x="21273" y="7372"/>
                    <a:pt x="21236" y="7372"/>
                    <a:pt x="21236" y="7372"/>
                  </a:cubicBezTo>
                  <a:cubicBezTo>
                    <a:pt x="21200" y="7372"/>
                    <a:pt x="21164" y="7372"/>
                    <a:pt x="21164" y="7411"/>
                  </a:cubicBezTo>
                  <a:cubicBezTo>
                    <a:pt x="21164" y="7411"/>
                    <a:pt x="21164" y="7411"/>
                    <a:pt x="21164" y="7411"/>
                  </a:cubicBezTo>
                  <a:cubicBezTo>
                    <a:pt x="21055" y="7255"/>
                    <a:pt x="20909" y="7060"/>
                    <a:pt x="20800" y="6905"/>
                  </a:cubicBezTo>
                  <a:cubicBezTo>
                    <a:pt x="20655" y="6710"/>
                    <a:pt x="20509" y="6515"/>
                    <a:pt x="20364" y="6321"/>
                  </a:cubicBezTo>
                  <a:cubicBezTo>
                    <a:pt x="20182" y="6087"/>
                    <a:pt x="20036" y="5854"/>
                    <a:pt x="19855" y="5620"/>
                  </a:cubicBezTo>
                  <a:cubicBezTo>
                    <a:pt x="19709" y="5426"/>
                    <a:pt x="19600" y="5231"/>
                    <a:pt x="19455" y="5036"/>
                  </a:cubicBezTo>
                  <a:cubicBezTo>
                    <a:pt x="19164" y="4608"/>
                    <a:pt x="18873" y="4141"/>
                    <a:pt x="18545" y="3713"/>
                  </a:cubicBezTo>
                  <a:cubicBezTo>
                    <a:pt x="18364" y="3480"/>
                    <a:pt x="18182" y="3246"/>
                    <a:pt x="18000" y="3013"/>
                  </a:cubicBezTo>
                  <a:cubicBezTo>
                    <a:pt x="17855" y="2818"/>
                    <a:pt x="17673" y="2623"/>
                    <a:pt x="17527" y="2429"/>
                  </a:cubicBezTo>
                  <a:cubicBezTo>
                    <a:pt x="17382" y="2234"/>
                    <a:pt x="17200" y="2040"/>
                    <a:pt x="17055" y="1845"/>
                  </a:cubicBezTo>
                  <a:cubicBezTo>
                    <a:pt x="16909" y="1651"/>
                    <a:pt x="16764" y="1456"/>
                    <a:pt x="16582" y="1222"/>
                  </a:cubicBezTo>
                  <a:cubicBezTo>
                    <a:pt x="16473" y="1106"/>
                    <a:pt x="16400" y="989"/>
                    <a:pt x="16291" y="872"/>
                  </a:cubicBezTo>
                  <a:cubicBezTo>
                    <a:pt x="16218" y="755"/>
                    <a:pt x="16109" y="639"/>
                    <a:pt x="16036" y="561"/>
                  </a:cubicBezTo>
                  <a:cubicBezTo>
                    <a:pt x="16000" y="522"/>
                    <a:pt x="16000" y="483"/>
                    <a:pt x="15964" y="483"/>
                  </a:cubicBezTo>
                  <a:cubicBezTo>
                    <a:pt x="16036" y="405"/>
                    <a:pt x="16073" y="327"/>
                    <a:pt x="16036" y="249"/>
                  </a:cubicBezTo>
                  <a:cubicBezTo>
                    <a:pt x="16036" y="172"/>
                    <a:pt x="16000" y="94"/>
                    <a:pt x="15927" y="55"/>
                  </a:cubicBezTo>
                  <a:cubicBezTo>
                    <a:pt x="15891" y="16"/>
                    <a:pt x="15818" y="-23"/>
                    <a:pt x="15745" y="16"/>
                  </a:cubicBezTo>
                  <a:cubicBezTo>
                    <a:pt x="15745" y="16"/>
                    <a:pt x="15745" y="16"/>
                    <a:pt x="15745" y="16"/>
                  </a:cubicBezTo>
                  <a:cubicBezTo>
                    <a:pt x="15709" y="16"/>
                    <a:pt x="15673" y="55"/>
                    <a:pt x="15636" y="55"/>
                  </a:cubicBezTo>
                  <a:cubicBezTo>
                    <a:pt x="15491" y="133"/>
                    <a:pt x="15345" y="211"/>
                    <a:pt x="15200" y="288"/>
                  </a:cubicBezTo>
                  <a:cubicBezTo>
                    <a:pt x="15127" y="366"/>
                    <a:pt x="15018" y="405"/>
                    <a:pt x="14945" y="444"/>
                  </a:cubicBezTo>
                  <a:close/>
                  <a:moveTo>
                    <a:pt x="14473" y="1495"/>
                  </a:moveTo>
                  <a:cubicBezTo>
                    <a:pt x="14618" y="1378"/>
                    <a:pt x="14764" y="1300"/>
                    <a:pt x="14909" y="1183"/>
                  </a:cubicBezTo>
                  <a:cubicBezTo>
                    <a:pt x="15018" y="1106"/>
                    <a:pt x="15127" y="1028"/>
                    <a:pt x="15273" y="950"/>
                  </a:cubicBezTo>
                  <a:cubicBezTo>
                    <a:pt x="15382" y="1106"/>
                    <a:pt x="15491" y="1261"/>
                    <a:pt x="15600" y="1417"/>
                  </a:cubicBezTo>
                  <a:cubicBezTo>
                    <a:pt x="15927" y="1884"/>
                    <a:pt x="16255" y="2312"/>
                    <a:pt x="16582" y="2779"/>
                  </a:cubicBezTo>
                  <a:cubicBezTo>
                    <a:pt x="16582" y="2779"/>
                    <a:pt x="16618" y="2818"/>
                    <a:pt x="16618" y="2818"/>
                  </a:cubicBezTo>
                  <a:cubicBezTo>
                    <a:pt x="16582" y="2818"/>
                    <a:pt x="16545" y="2818"/>
                    <a:pt x="16509" y="2818"/>
                  </a:cubicBezTo>
                  <a:cubicBezTo>
                    <a:pt x="16473" y="2818"/>
                    <a:pt x="16400" y="2818"/>
                    <a:pt x="16364" y="2818"/>
                  </a:cubicBezTo>
                  <a:cubicBezTo>
                    <a:pt x="16255" y="2818"/>
                    <a:pt x="16182" y="2779"/>
                    <a:pt x="16073" y="2779"/>
                  </a:cubicBezTo>
                  <a:cubicBezTo>
                    <a:pt x="15818" y="2740"/>
                    <a:pt x="15564" y="2662"/>
                    <a:pt x="15309" y="2623"/>
                  </a:cubicBezTo>
                  <a:cubicBezTo>
                    <a:pt x="15127" y="2585"/>
                    <a:pt x="14982" y="2546"/>
                    <a:pt x="14800" y="2468"/>
                  </a:cubicBezTo>
                  <a:cubicBezTo>
                    <a:pt x="14655" y="2429"/>
                    <a:pt x="14473" y="2351"/>
                    <a:pt x="14327" y="2312"/>
                  </a:cubicBezTo>
                  <a:cubicBezTo>
                    <a:pt x="14109" y="2234"/>
                    <a:pt x="13927" y="2156"/>
                    <a:pt x="13709" y="2118"/>
                  </a:cubicBezTo>
                  <a:cubicBezTo>
                    <a:pt x="13855" y="2001"/>
                    <a:pt x="14000" y="1884"/>
                    <a:pt x="14145" y="1767"/>
                  </a:cubicBezTo>
                  <a:cubicBezTo>
                    <a:pt x="14182" y="1767"/>
                    <a:pt x="14182" y="1728"/>
                    <a:pt x="14218" y="1728"/>
                  </a:cubicBezTo>
                  <a:cubicBezTo>
                    <a:pt x="14291" y="1651"/>
                    <a:pt x="14400" y="1573"/>
                    <a:pt x="14473" y="1495"/>
                  </a:cubicBezTo>
                  <a:close/>
                  <a:moveTo>
                    <a:pt x="17600" y="4219"/>
                  </a:moveTo>
                  <a:cubicBezTo>
                    <a:pt x="17709" y="4375"/>
                    <a:pt x="17818" y="4531"/>
                    <a:pt x="17964" y="4725"/>
                  </a:cubicBezTo>
                  <a:cubicBezTo>
                    <a:pt x="18182" y="4998"/>
                    <a:pt x="18400" y="5309"/>
                    <a:pt x="18618" y="5581"/>
                  </a:cubicBezTo>
                  <a:cubicBezTo>
                    <a:pt x="18618" y="5581"/>
                    <a:pt x="18618" y="5620"/>
                    <a:pt x="18655" y="5620"/>
                  </a:cubicBezTo>
                  <a:cubicBezTo>
                    <a:pt x="18655" y="5620"/>
                    <a:pt x="18655" y="5620"/>
                    <a:pt x="18655" y="5620"/>
                  </a:cubicBezTo>
                  <a:cubicBezTo>
                    <a:pt x="18509" y="5581"/>
                    <a:pt x="18364" y="5542"/>
                    <a:pt x="18218" y="5503"/>
                  </a:cubicBezTo>
                  <a:cubicBezTo>
                    <a:pt x="18218" y="5503"/>
                    <a:pt x="18218" y="5503"/>
                    <a:pt x="18218" y="5503"/>
                  </a:cubicBezTo>
                  <a:cubicBezTo>
                    <a:pt x="17709" y="5348"/>
                    <a:pt x="17236" y="5192"/>
                    <a:pt x="16727" y="5036"/>
                  </a:cubicBezTo>
                  <a:cubicBezTo>
                    <a:pt x="15927" y="4764"/>
                    <a:pt x="15091" y="4453"/>
                    <a:pt x="14291" y="4180"/>
                  </a:cubicBezTo>
                  <a:cubicBezTo>
                    <a:pt x="13891" y="4025"/>
                    <a:pt x="13527" y="3908"/>
                    <a:pt x="13127" y="3752"/>
                  </a:cubicBezTo>
                  <a:cubicBezTo>
                    <a:pt x="12945" y="3674"/>
                    <a:pt x="12727" y="3635"/>
                    <a:pt x="12545" y="3558"/>
                  </a:cubicBezTo>
                  <a:cubicBezTo>
                    <a:pt x="12436" y="3519"/>
                    <a:pt x="12327" y="3519"/>
                    <a:pt x="12182" y="3480"/>
                  </a:cubicBezTo>
                  <a:cubicBezTo>
                    <a:pt x="12073" y="3480"/>
                    <a:pt x="11927" y="3480"/>
                    <a:pt x="11818" y="3480"/>
                  </a:cubicBezTo>
                  <a:cubicBezTo>
                    <a:pt x="11818" y="3480"/>
                    <a:pt x="11818" y="3480"/>
                    <a:pt x="11818" y="3480"/>
                  </a:cubicBezTo>
                  <a:cubicBezTo>
                    <a:pt x="11673" y="3519"/>
                    <a:pt x="11636" y="3713"/>
                    <a:pt x="11745" y="3791"/>
                  </a:cubicBezTo>
                  <a:cubicBezTo>
                    <a:pt x="11964" y="3947"/>
                    <a:pt x="12218" y="4063"/>
                    <a:pt x="12436" y="4141"/>
                  </a:cubicBezTo>
                  <a:cubicBezTo>
                    <a:pt x="12691" y="4219"/>
                    <a:pt x="12909" y="4297"/>
                    <a:pt x="13164" y="4414"/>
                  </a:cubicBezTo>
                  <a:cubicBezTo>
                    <a:pt x="13964" y="4686"/>
                    <a:pt x="14764" y="4959"/>
                    <a:pt x="15564" y="5231"/>
                  </a:cubicBezTo>
                  <a:cubicBezTo>
                    <a:pt x="15964" y="5348"/>
                    <a:pt x="16364" y="5503"/>
                    <a:pt x="16727" y="5659"/>
                  </a:cubicBezTo>
                  <a:cubicBezTo>
                    <a:pt x="16873" y="5698"/>
                    <a:pt x="17018" y="5776"/>
                    <a:pt x="17164" y="5815"/>
                  </a:cubicBezTo>
                  <a:cubicBezTo>
                    <a:pt x="17200" y="5854"/>
                    <a:pt x="17273" y="5854"/>
                    <a:pt x="17309" y="5893"/>
                  </a:cubicBezTo>
                  <a:cubicBezTo>
                    <a:pt x="17527" y="6009"/>
                    <a:pt x="17709" y="6087"/>
                    <a:pt x="17927" y="6204"/>
                  </a:cubicBezTo>
                  <a:cubicBezTo>
                    <a:pt x="18073" y="6282"/>
                    <a:pt x="18182" y="6360"/>
                    <a:pt x="18327" y="6438"/>
                  </a:cubicBezTo>
                  <a:cubicBezTo>
                    <a:pt x="18364" y="6476"/>
                    <a:pt x="18436" y="6515"/>
                    <a:pt x="18473" y="6554"/>
                  </a:cubicBezTo>
                  <a:cubicBezTo>
                    <a:pt x="18473" y="6554"/>
                    <a:pt x="18509" y="6593"/>
                    <a:pt x="18509" y="6593"/>
                  </a:cubicBezTo>
                  <a:cubicBezTo>
                    <a:pt x="18545" y="6632"/>
                    <a:pt x="18545" y="6671"/>
                    <a:pt x="18582" y="6749"/>
                  </a:cubicBezTo>
                  <a:cubicBezTo>
                    <a:pt x="18618" y="6788"/>
                    <a:pt x="18655" y="6827"/>
                    <a:pt x="18691" y="6866"/>
                  </a:cubicBezTo>
                  <a:cubicBezTo>
                    <a:pt x="18764" y="6943"/>
                    <a:pt x="18873" y="6982"/>
                    <a:pt x="18982" y="6982"/>
                  </a:cubicBezTo>
                  <a:cubicBezTo>
                    <a:pt x="19164" y="7021"/>
                    <a:pt x="19309" y="6943"/>
                    <a:pt x="19455" y="6827"/>
                  </a:cubicBezTo>
                  <a:cubicBezTo>
                    <a:pt x="19455" y="6827"/>
                    <a:pt x="19455" y="6866"/>
                    <a:pt x="19491" y="6866"/>
                  </a:cubicBezTo>
                  <a:cubicBezTo>
                    <a:pt x="19709" y="7177"/>
                    <a:pt x="19927" y="7488"/>
                    <a:pt x="20145" y="7761"/>
                  </a:cubicBezTo>
                  <a:cubicBezTo>
                    <a:pt x="20073" y="7761"/>
                    <a:pt x="19964" y="7800"/>
                    <a:pt x="19891" y="7839"/>
                  </a:cubicBezTo>
                  <a:cubicBezTo>
                    <a:pt x="19818" y="7839"/>
                    <a:pt x="19782" y="7839"/>
                    <a:pt x="19709" y="7800"/>
                  </a:cubicBezTo>
                  <a:cubicBezTo>
                    <a:pt x="19564" y="7761"/>
                    <a:pt x="19455" y="7722"/>
                    <a:pt x="19309" y="7722"/>
                  </a:cubicBezTo>
                  <a:cubicBezTo>
                    <a:pt x="18545" y="7488"/>
                    <a:pt x="17782" y="7216"/>
                    <a:pt x="17018" y="6943"/>
                  </a:cubicBezTo>
                  <a:cubicBezTo>
                    <a:pt x="16255" y="6671"/>
                    <a:pt x="15527" y="6360"/>
                    <a:pt x="14800" y="6009"/>
                  </a:cubicBezTo>
                  <a:cubicBezTo>
                    <a:pt x="14000" y="5659"/>
                    <a:pt x="13200" y="5348"/>
                    <a:pt x="12436" y="5075"/>
                  </a:cubicBezTo>
                  <a:cubicBezTo>
                    <a:pt x="12036" y="4920"/>
                    <a:pt x="11636" y="4764"/>
                    <a:pt x="11236" y="4647"/>
                  </a:cubicBezTo>
                  <a:cubicBezTo>
                    <a:pt x="11055" y="4569"/>
                    <a:pt x="10873" y="4531"/>
                    <a:pt x="10691" y="4453"/>
                  </a:cubicBezTo>
                  <a:cubicBezTo>
                    <a:pt x="10618" y="4414"/>
                    <a:pt x="10545" y="4414"/>
                    <a:pt x="10436" y="4375"/>
                  </a:cubicBezTo>
                  <a:cubicBezTo>
                    <a:pt x="10473" y="4336"/>
                    <a:pt x="10509" y="4297"/>
                    <a:pt x="10545" y="4258"/>
                  </a:cubicBezTo>
                  <a:cubicBezTo>
                    <a:pt x="10691" y="4141"/>
                    <a:pt x="10836" y="4025"/>
                    <a:pt x="11018" y="3908"/>
                  </a:cubicBezTo>
                  <a:cubicBezTo>
                    <a:pt x="11164" y="3791"/>
                    <a:pt x="11309" y="3713"/>
                    <a:pt x="11455" y="3596"/>
                  </a:cubicBezTo>
                  <a:cubicBezTo>
                    <a:pt x="11564" y="3519"/>
                    <a:pt x="11709" y="3441"/>
                    <a:pt x="11818" y="3363"/>
                  </a:cubicBezTo>
                  <a:cubicBezTo>
                    <a:pt x="11964" y="3285"/>
                    <a:pt x="12109" y="3207"/>
                    <a:pt x="12218" y="3129"/>
                  </a:cubicBezTo>
                  <a:cubicBezTo>
                    <a:pt x="12364" y="3052"/>
                    <a:pt x="12509" y="2935"/>
                    <a:pt x="12655" y="2857"/>
                  </a:cubicBezTo>
                  <a:cubicBezTo>
                    <a:pt x="12800" y="2779"/>
                    <a:pt x="12945" y="2662"/>
                    <a:pt x="13091" y="2585"/>
                  </a:cubicBezTo>
                  <a:cubicBezTo>
                    <a:pt x="13127" y="2546"/>
                    <a:pt x="13164" y="2507"/>
                    <a:pt x="13236" y="2468"/>
                  </a:cubicBezTo>
                  <a:cubicBezTo>
                    <a:pt x="13855" y="2740"/>
                    <a:pt x="14509" y="2974"/>
                    <a:pt x="15127" y="3168"/>
                  </a:cubicBezTo>
                  <a:cubicBezTo>
                    <a:pt x="15309" y="3246"/>
                    <a:pt x="15527" y="3285"/>
                    <a:pt x="15709" y="3363"/>
                  </a:cubicBezTo>
                  <a:cubicBezTo>
                    <a:pt x="15891" y="3402"/>
                    <a:pt x="16036" y="3480"/>
                    <a:pt x="16218" y="3558"/>
                  </a:cubicBezTo>
                  <a:cubicBezTo>
                    <a:pt x="16473" y="3635"/>
                    <a:pt x="16691" y="3752"/>
                    <a:pt x="16945" y="3869"/>
                  </a:cubicBezTo>
                  <a:cubicBezTo>
                    <a:pt x="17055" y="4025"/>
                    <a:pt x="17273" y="4102"/>
                    <a:pt x="17455" y="4102"/>
                  </a:cubicBezTo>
                  <a:cubicBezTo>
                    <a:pt x="17527" y="4102"/>
                    <a:pt x="17564" y="4141"/>
                    <a:pt x="17600" y="4219"/>
                  </a:cubicBezTo>
                  <a:close/>
                  <a:moveTo>
                    <a:pt x="14764" y="11692"/>
                  </a:moveTo>
                  <a:cubicBezTo>
                    <a:pt x="14582" y="11808"/>
                    <a:pt x="14436" y="11886"/>
                    <a:pt x="14255" y="12003"/>
                  </a:cubicBezTo>
                  <a:cubicBezTo>
                    <a:pt x="14182" y="11886"/>
                    <a:pt x="14073" y="11808"/>
                    <a:pt x="13964" y="11731"/>
                  </a:cubicBezTo>
                  <a:cubicBezTo>
                    <a:pt x="13855" y="11692"/>
                    <a:pt x="13709" y="11692"/>
                    <a:pt x="13600" y="11692"/>
                  </a:cubicBezTo>
                  <a:cubicBezTo>
                    <a:pt x="13418" y="11653"/>
                    <a:pt x="13273" y="11575"/>
                    <a:pt x="13091" y="11536"/>
                  </a:cubicBezTo>
                  <a:cubicBezTo>
                    <a:pt x="12873" y="11458"/>
                    <a:pt x="12655" y="11380"/>
                    <a:pt x="12436" y="11302"/>
                  </a:cubicBezTo>
                  <a:cubicBezTo>
                    <a:pt x="12073" y="11147"/>
                    <a:pt x="11709" y="10991"/>
                    <a:pt x="11345" y="10874"/>
                  </a:cubicBezTo>
                  <a:cubicBezTo>
                    <a:pt x="10945" y="10719"/>
                    <a:pt x="10545" y="10563"/>
                    <a:pt x="10145" y="10368"/>
                  </a:cubicBezTo>
                  <a:cubicBezTo>
                    <a:pt x="9709" y="10174"/>
                    <a:pt x="9309" y="10018"/>
                    <a:pt x="8873" y="9823"/>
                  </a:cubicBezTo>
                  <a:cubicBezTo>
                    <a:pt x="8073" y="9473"/>
                    <a:pt x="7273" y="9123"/>
                    <a:pt x="6473" y="8812"/>
                  </a:cubicBezTo>
                  <a:cubicBezTo>
                    <a:pt x="6073" y="8656"/>
                    <a:pt x="5673" y="8539"/>
                    <a:pt x="5309" y="8383"/>
                  </a:cubicBezTo>
                  <a:cubicBezTo>
                    <a:pt x="5127" y="8306"/>
                    <a:pt x="4909" y="8267"/>
                    <a:pt x="4727" y="8189"/>
                  </a:cubicBezTo>
                  <a:cubicBezTo>
                    <a:pt x="4727" y="8189"/>
                    <a:pt x="4727" y="8189"/>
                    <a:pt x="4764" y="8189"/>
                  </a:cubicBezTo>
                  <a:cubicBezTo>
                    <a:pt x="5091" y="7994"/>
                    <a:pt x="5382" y="7761"/>
                    <a:pt x="5709" y="7566"/>
                  </a:cubicBezTo>
                  <a:cubicBezTo>
                    <a:pt x="5855" y="7488"/>
                    <a:pt x="6000" y="7372"/>
                    <a:pt x="6145" y="7294"/>
                  </a:cubicBezTo>
                  <a:cubicBezTo>
                    <a:pt x="6327" y="7177"/>
                    <a:pt x="6509" y="7060"/>
                    <a:pt x="6691" y="6943"/>
                  </a:cubicBezTo>
                  <a:cubicBezTo>
                    <a:pt x="6982" y="6749"/>
                    <a:pt x="7309" y="6515"/>
                    <a:pt x="7600" y="6321"/>
                  </a:cubicBezTo>
                  <a:cubicBezTo>
                    <a:pt x="7673" y="6282"/>
                    <a:pt x="7745" y="6204"/>
                    <a:pt x="7818" y="6165"/>
                  </a:cubicBezTo>
                  <a:cubicBezTo>
                    <a:pt x="7964" y="6048"/>
                    <a:pt x="8145" y="5971"/>
                    <a:pt x="8291" y="5854"/>
                  </a:cubicBezTo>
                  <a:cubicBezTo>
                    <a:pt x="8327" y="5815"/>
                    <a:pt x="8364" y="5815"/>
                    <a:pt x="8400" y="5776"/>
                  </a:cubicBezTo>
                  <a:cubicBezTo>
                    <a:pt x="8655" y="5893"/>
                    <a:pt x="8909" y="5971"/>
                    <a:pt x="9164" y="6087"/>
                  </a:cubicBezTo>
                  <a:cubicBezTo>
                    <a:pt x="9345" y="6165"/>
                    <a:pt x="9564" y="6243"/>
                    <a:pt x="9745" y="6282"/>
                  </a:cubicBezTo>
                  <a:cubicBezTo>
                    <a:pt x="9964" y="6360"/>
                    <a:pt x="10182" y="6438"/>
                    <a:pt x="10400" y="6515"/>
                  </a:cubicBezTo>
                  <a:cubicBezTo>
                    <a:pt x="10836" y="6671"/>
                    <a:pt x="11273" y="6866"/>
                    <a:pt x="11673" y="7021"/>
                  </a:cubicBezTo>
                  <a:cubicBezTo>
                    <a:pt x="12036" y="7177"/>
                    <a:pt x="12400" y="7333"/>
                    <a:pt x="12764" y="7488"/>
                  </a:cubicBezTo>
                  <a:cubicBezTo>
                    <a:pt x="13164" y="7683"/>
                    <a:pt x="13564" y="7839"/>
                    <a:pt x="14000" y="8033"/>
                  </a:cubicBezTo>
                  <a:cubicBezTo>
                    <a:pt x="14436" y="8228"/>
                    <a:pt x="14873" y="8383"/>
                    <a:pt x="15309" y="8578"/>
                  </a:cubicBezTo>
                  <a:cubicBezTo>
                    <a:pt x="15455" y="8656"/>
                    <a:pt x="15636" y="8734"/>
                    <a:pt x="15782" y="8773"/>
                  </a:cubicBezTo>
                  <a:cubicBezTo>
                    <a:pt x="15964" y="8851"/>
                    <a:pt x="16182" y="8967"/>
                    <a:pt x="16364" y="9045"/>
                  </a:cubicBezTo>
                  <a:cubicBezTo>
                    <a:pt x="16582" y="9162"/>
                    <a:pt x="16800" y="9279"/>
                    <a:pt x="17018" y="9395"/>
                  </a:cubicBezTo>
                  <a:cubicBezTo>
                    <a:pt x="17164" y="9473"/>
                    <a:pt x="17309" y="9551"/>
                    <a:pt x="17455" y="9629"/>
                  </a:cubicBezTo>
                  <a:cubicBezTo>
                    <a:pt x="17491" y="9629"/>
                    <a:pt x="17491" y="9668"/>
                    <a:pt x="17527" y="9668"/>
                  </a:cubicBezTo>
                  <a:cubicBezTo>
                    <a:pt x="17527" y="9668"/>
                    <a:pt x="17527" y="9668"/>
                    <a:pt x="17527" y="9668"/>
                  </a:cubicBezTo>
                  <a:cubicBezTo>
                    <a:pt x="17418" y="9707"/>
                    <a:pt x="17345" y="9785"/>
                    <a:pt x="17236" y="9823"/>
                  </a:cubicBezTo>
                  <a:cubicBezTo>
                    <a:pt x="17018" y="9940"/>
                    <a:pt x="16800" y="10096"/>
                    <a:pt x="16582" y="10252"/>
                  </a:cubicBezTo>
                  <a:cubicBezTo>
                    <a:pt x="16473" y="10213"/>
                    <a:pt x="16364" y="10213"/>
                    <a:pt x="16255" y="10252"/>
                  </a:cubicBezTo>
                  <a:cubicBezTo>
                    <a:pt x="16182" y="10252"/>
                    <a:pt x="16109" y="10213"/>
                    <a:pt x="16073" y="10213"/>
                  </a:cubicBezTo>
                  <a:cubicBezTo>
                    <a:pt x="15891" y="10174"/>
                    <a:pt x="15745" y="10096"/>
                    <a:pt x="15564" y="10057"/>
                  </a:cubicBezTo>
                  <a:cubicBezTo>
                    <a:pt x="15382" y="9979"/>
                    <a:pt x="15200" y="9940"/>
                    <a:pt x="15018" y="9862"/>
                  </a:cubicBezTo>
                  <a:cubicBezTo>
                    <a:pt x="14655" y="9746"/>
                    <a:pt x="14291" y="9590"/>
                    <a:pt x="13964" y="9473"/>
                  </a:cubicBezTo>
                  <a:cubicBezTo>
                    <a:pt x="13636" y="9356"/>
                    <a:pt x="13273" y="9201"/>
                    <a:pt x="12945" y="9084"/>
                  </a:cubicBezTo>
                  <a:cubicBezTo>
                    <a:pt x="12582" y="8928"/>
                    <a:pt x="12255" y="8812"/>
                    <a:pt x="11891" y="8656"/>
                  </a:cubicBezTo>
                  <a:cubicBezTo>
                    <a:pt x="11709" y="8578"/>
                    <a:pt x="11527" y="8500"/>
                    <a:pt x="11345" y="8422"/>
                  </a:cubicBezTo>
                  <a:cubicBezTo>
                    <a:pt x="11164" y="8345"/>
                    <a:pt x="11018" y="8306"/>
                    <a:pt x="10836" y="8228"/>
                  </a:cubicBezTo>
                  <a:cubicBezTo>
                    <a:pt x="10582" y="8111"/>
                    <a:pt x="10327" y="7994"/>
                    <a:pt x="10073" y="7878"/>
                  </a:cubicBezTo>
                  <a:cubicBezTo>
                    <a:pt x="9891" y="7800"/>
                    <a:pt x="9745" y="7722"/>
                    <a:pt x="9564" y="7605"/>
                  </a:cubicBezTo>
                  <a:cubicBezTo>
                    <a:pt x="9200" y="7411"/>
                    <a:pt x="8836" y="7216"/>
                    <a:pt x="8436" y="7021"/>
                  </a:cubicBezTo>
                  <a:cubicBezTo>
                    <a:pt x="8327" y="6982"/>
                    <a:pt x="8255" y="6943"/>
                    <a:pt x="8145" y="6905"/>
                  </a:cubicBezTo>
                  <a:cubicBezTo>
                    <a:pt x="8036" y="6866"/>
                    <a:pt x="7964" y="6827"/>
                    <a:pt x="7855" y="6788"/>
                  </a:cubicBezTo>
                  <a:cubicBezTo>
                    <a:pt x="7709" y="6749"/>
                    <a:pt x="7600" y="6710"/>
                    <a:pt x="7455" y="6710"/>
                  </a:cubicBezTo>
                  <a:cubicBezTo>
                    <a:pt x="7345" y="6710"/>
                    <a:pt x="7236" y="6710"/>
                    <a:pt x="7091" y="6710"/>
                  </a:cubicBezTo>
                  <a:cubicBezTo>
                    <a:pt x="7091" y="6710"/>
                    <a:pt x="7091" y="6710"/>
                    <a:pt x="7091" y="6710"/>
                  </a:cubicBezTo>
                  <a:cubicBezTo>
                    <a:pt x="6945" y="6749"/>
                    <a:pt x="6909" y="6943"/>
                    <a:pt x="7018" y="7060"/>
                  </a:cubicBezTo>
                  <a:cubicBezTo>
                    <a:pt x="7164" y="7138"/>
                    <a:pt x="7273" y="7255"/>
                    <a:pt x="7418" y="7333"/>
                  </a:cubicBezTo>
                  <a:cubicBezTo>
                    <a:pt x="7564" y="7411"/>
                    <a:pt x="7745" y="7527"/>
                    <a:pt x="7927" y="7605"/>
                  </a:cubicBezTo>
                  <a:cubicBezTo>
                    <a:pt x="8073" y="7683"/>
                    <a:pt x="8218" y="7761"/>
                    <a:pt x="8364" y="7800"/>
                  </a:cubicBezTo>
                  <a:cubicBezTo>
                    <a:pt x="8509" y="7878"/>
                    <a:pt x="8691" y="7955"/>
                    <a:pt x="8836" y="8033"/>
                  </a:cubicBezTo>
                  <a:cubicBezTo>
                    <a:pt x="9127" y="8189"/>
                    <a:pt x="9418" y="8306"/>
                    <a:pt x="9709" y="8461"/>
                  </a:cubicBezTo>
                  <a:cubicBezTo>
                    <a:pt x="9818" y="8500"/>
                    <a:pt x="9927" y="8539"/>
                    <a:pt x="10036" y="8578"/>
                  </a:cubicBezTo>
                  <a:cubicBezTo>
                    <a:pt x="10218" y="8656"/>
                    <a:pt x="10400" y="8734"/>
                    <a:pt x="10618" y="8812"/>
                  </a:cubicBezTo>
                  <a:cubicBezTo>
                    <a:pt x="10982" y="8967"/>
                    <a:pt x="11345" y="9084"/>
                    <a:pt x="11709" y="9201"/>
                  </a:cubicBezTo>
                  <a:cubicBezTo>
                    <a:pt x="12109" y="9356"/>
                    <a:pt x="12509" y="9473"/>
                    <a:pt x="12909" y="9629"/>
                  </a:cubicBezTo>
                  <a:cubicBezTo>
                    <a:pt x="13345" y="9785"/>
                    <a:pt x="13782" y="9979"/>
                    <a:pt x="14218" y="10135"/>
                  </a:cubicBezTo>
                  <a:cubicBezTo>
                    <a:pt x="14400" y="10213"/>
                    <a:pt x="14582" y="10291"/>
                    <a:pt x="14727" y="10368"/>
                  </a:cubicBezTo>
                  <a:cubicBezTo>
                    <a:pt x="14909" y="10485"/>
                    <a:pt x="15127" y="10563"/>
                    <a:pt x="15309" y="10680"/>
                  </a:cubicBezTo>
                  <a:cubicBezTo>
                    <a:pt x="15455" y="10796"/>
                    <a:pt x="15600" y="10874"/>
                    <a:pt x="15709" y="10991"/>
                  </a:cubicBezTo>
                  <a:cubicBezTo>
                    <a:pt x="15636" y="11069"/>
                    <a:pt x="15527" y="11147"/>
                    <a:pt x="15455" y="11186"/>
                  </a:cubicBezTo>
                  <a:cubicBezTo>
                    <a:pt x="15127" y="11380"/>
                    <a:pt x="14945" y="11536"/>
                    <a:pt x="14764" y="11692"/>
                  </a:cubicBezTo>
                  <a:close/>
                  <a:moveTo>
                    <a:pt x="11964" y="12781"/>
                  </a:moveTo>
                  <a:cubicBezTo>
                    <a:pt x="11818" y="12703"/>
                    <a:pt x="11636" y="12703"/>
                    <a:pt x="11491" y="12781"/>
                  </a:cubicBezTo>
                  <a:cubicBezTo>
                    <a:pt x="11491" y="12781"/>
                    <a:pt x="11491" y="12781"/>
                    <a:pt x="11491" y="12781"/>
                  </a:cubicBezTo>
                  <a:cubicBezTo>
                    <a:pt x="11455" y="12781"/>
                    <a:pt x="11418" y="12781"/>
                    <a:pt x="11418" y="12781"/>
                  </a:cubicBezTo>
                  <a:cubicBezTo>
                    <a:pt x="11345" y="12781"/>
                    <a:pt x="11273" y="12742"/>
                    <a:pt x="11236" y="12742"/>
                  </a:cubicBezTo>
                  <a:cubicBezTo>
                    <a:pt x="11164" y="12703"/>
                    <a:pt x="11055" y="12703"/>
                    <a:pt x="10982" y="12665"/>
                  </a:cubicBezTo>
                  <a:cubicBezTo>
                    <a:pt x="10836" y="12626"/>
                    <a:pt x="10691" y="12587"/>
                    <a:pt x="10545" y="12509"/>
                  </a:cubicBezTo>
                  <a:cubicBezTo>
                    <a:pt x="10436" y="12470"/>
                    <a:pt x="10291" y="12431"/>
                    <a:pt x="10145" y="12392"/>
                  </a:cubicBezTo>
                  <a:cubicBezTo>
                    <a:pt x="9818" y="12275"/>
                    <a:pt x="9491" y="12120"/>
                    <a:pt x="9164" y="12003"/>
                  </a:cubicBezTo>
                  <a:cubicBezTo>
                    <a:pt x="8873" y="11886"/>
                    <a:pt x="8618" y="11769"/>
                    <a:pt x="8327" y="11614"/>
                  </a:cubicBezTo>
                  <a:cubicBezTo>
                    <a:pt x="8073" y="11497"/>
                    <a:pt x="7818" y="11380"/>
                    <a:pt x="7564" y="11263"/>
                  </a:cubicBezTo>
                  <a:cubicBezTo>
                    <a:pt x="7164" y="11069"/>
                    <a:pt x="6727" y="10874"/>
                    <a:pt x="6327" y="10680"/>
                  </a:cubicBezTo>
                  <a:cubicBezTo>
                    <a:pt x="5964" y="10524"/>
                    <a:pt x="5636" y="10329"/>
                    <a:pt x="5273" y="10174"/>
                  </a:cubicBezTo>
                  <a:cubicBezTo>
                    <a:pt x="5127" y="10135"/>
                    <a:pt x="5018" y="10057"/>
                    <a:pt x="4873" y="10018"/>
                  </a:cubicBezTo>
                  <a:cubicBezTo>
                    <a:pt x="4800" y="9979"/>
                    <a:pt x="4727" y="9979"/>
                    <a:pt x="4655" y="9940"/>
                  </a:cubicBezTo>
                  <a:cubicBezTo>
                    <a:pt x="4545" y="9901"/>
                    <a:pt x="4436" y="9862"/>
                    <a:pt x="4364" y="9823"/>
                  </a:cubicBezTo>
                  <a:cubicBezTo>
                    <a:pt x="4255" y="9785"/>
                    <a:pt x="4145" y="9746"/>
                    <a:pt x="4036" y="9707"/>
                  </a:cubicBezTo>
                  <a:cubicBezTo>
                    <a:pt x="3818" y="9629"/>
                    <a:pt x="3600" y="9590"/>
                    <a:pt x="3418" y="9551"/>
                  </a:cubicBezTo>
                  <a:cubicBezTo>
                    <a:pt x="3236" y="9512"/>
                    <a:pt x="3018" y="9473"/>
                    <a:pt x="2836" y="9512"/>
                  </a:cubicBezTo>
                  <a:cubicBezTo>
                    <a:pt x="2836" y="9512"/>
                    <a:pt x="2800" y="9512"/>
                    <a:pt x="2800" y="9512"/>
                  </a:cubicBezTo>
                  <a:cubicBezTo>
                    <a:pt x="2655" y="9551"/>
                    <a:pt x="2618" y="9746"/>
                    <a:pt x="2764" y="9823"/>
                  </a:cubicBezTo>
                  <a:cubicBezTo>
                    <a:pt x="2909" y="9901"/>
                    <a:pt x="3091" y="9979"/>
                    <a:pt x="3236" y="10057"/>
                  </a:cubicBezTo>
                  <a:cubicBezTo>
                    <a:pt x="3418" y="10135"/>
                    <a:pt x="3564" y="10213"/>
                    <a:pt x="3745" y="10252"/>
                  </a:cubicBezTo>
                  <a:cubicBezTo>
                    <a:pt x="4073" y="10368"/>
                    <a:pt x="4364" y="10485"/>
                    <a:pt x="4691" y="10602"/>
                  </a:cubicBezTo>
                  <a:cubicBezTo>
                    <a:pt x="4873" y="10680"/>
                    <a:pt x="5055" y="10758"/>
                    <a:pt x="5236" y="10835"/>
                  </a:cubicBezTo>
                  <a:cubicBezTo>
                    <a:pt x="5345" y="10874"/>
                    <a:pt x="5491" y="10952"/>
                    <a:pt x="5600" y="10991"/>
                  </a:cubicBezTo>
                  <a:cubicBezTo>
                    <a:pt x="5927" y="11147"/>
                    <a:pt x="6255" y="11263"/>
                    <a:pt x="6582" y="11419"/>
                  </a:cubicBezTo>
                  <a:cubicBezTo>
                    <a:pt x="7018" y="11575"/>
                    <a:pt x="7418" y="11769"/>
                    <a:pt x="7855" y="11925"/>
                  </a:cubicBezTo>
                  <a:cubicBezTo>
                    <a:pt x="8000" y="12003"/>
                    <a:pt x="8182" y="12081"/>
                    <a:pt x="8327" y="12120"/>
                  </a:cubicBezTo>
                  <a:cubicBezTo>
                    <a:pt x="8545" y="12198"/>
                    <a:pt x="8764" y="12314"/>
                    <a:pt x="8945" y="12392"/>
                  </a:cubicBezTo>
                  <a:cubicBezTo>
                    <a:pt x="9309" y="12548"/>
                    <a:pt x="9673" y="12742"/>
                    <a:pt x="10073" y="12898"/>
                  </a:cubicBezTo>
                  <a:cubicBezTo>
                    <a:pt x="10291" y="13015"/>
                    <a:pt x="10545" y="13132"/>
                    <a:pt x="10764" y="13209"/>
                  </a:cubicBezTo>
                  <a:cubicBezTo>
                    <a:pt x="10836" y="13248"/>
                    <a:pt x="10945" y="13287"/>
                    <a:pt x="11018" y="13365"/>
                  </a:cubicBezTo>
                  <a:cubicBezTo>
                    <a:pt x="11091" y="13404"/>
                    <a:pt x="11127" y="13443"/>
                    <a:pt x="11200" y="13482"/>
                  </a:cubicBezTo>
                  <a:cubicBezTo>
                    <a:pt x="11200" y="13482"/>
                    <a:pt x="11236" y="13521"/>
                    <a:pt x="11236" y="13521"/>
                  </a:cubicBezTo>
                  <a:cubicBezTo>
                    <a:pt x="11273" y="13599"/>
                    <a:pt x="11309" y="13676"/>
                    <a:pt x="11382" y="13754"/>
                  </a:cubicBezTo>
                  <a:cubicBezTo>
                    <a:pt x="11345" y="13754"/>
                    <a:pt x="11345" y="13793"/>
                    <a:pt x="11309" y="13793"/>
                  </a:cubicBezTo>
                  <a:cubicBezTo>
                    <a:pt x="11164" y="13910"/>
                    <a:pt x="11018" y="13988"/>
                    <a:pt x="10873" y="14066"/>
                  </a:cubicBezTo>
                  <a:cubicBezTo>
                    <a:pt x="10836" y="14105"/>
                    <a:pt x="10800" y="14105"/>
                    <a:pt x="10764" y="14143"/>
                  </a:cubicBezTo>
                  <a:cubicBezTo>
                    <a:pt x="10691" y="14105"/>
                    <a:pt x="10582" y="14066"/>
                    <a:pt x="10509" y="14027"/>
                  </a:cubicBezTo>
                  <a:cubicBezTo>
                    <a:pt x="10436" y="14027"/>
                    <a:pt x="10364" y="14027"/>
                    <a:pt x="10291" y="14027"/>
                  </a:cubicBezTo>
                  <a:cubicBezTo>
                    <a:pt x="10255" y="14027"/>
                    <a:pt x="10218" y="13988"/>
                    <a:pt x="10145" y="13988"/>
                  </a:cubicBezTo>
                  <a:cubicBezTo>
                    <a:pt x="9964" y="13949"/>
                    <a:pt x="9782" y="13871"/>
                    <a:pt x="9564" y="13793"/>
                  </a:cubicBezTo>
                  <a:cubicBezTo>
                    <a:pt x="9382" y="13715"/>
                    <a:pt x="9236" y="13676"/>
                    <a:pt x="9055" y="13599"/>
                  </a:cubicBezTo>
                  <a:cubicBezTo>
                    <a:pt x="8655" y="13443"/>
                    <a:pt x="8255" y="13287"/>
                    <a:pt x="7855" y="13171"/>
                  </a:cubicBezTo>
                  <a:cubicBezTo>
                    <a:pt x="7055" y="12859"/>
                    <a:pt x="6218" y="12548"/>
                    <a:pt x="5418" y="12236"/>
                  </a:cubicBezTo>
                  <a:cubicBezTo>
                    <a:pt x="4545" y="11886"/>
                    <a:pt x="3709" y="11536"/>
                    <a:pt x="2873" y="11147"/>
                  </a:cubicBezTo>
                  <a:cubicBezTo>
                    <a:pt x="2509" y="10991"/>
                    <a:pt x="2109" y="10796"/>
                    <a:pt x="1745" y="10602"/>
                  </a:cubicBezTo>
                  <a:cubicBezTo>
                    <a:pt x="1564" y="10524"/>
                    <a:pt x="1418" y="10446"/>
                    <a:pt x="1236" y="10407"/>
                  </a:cubicBezTo>
                  <a:cubicBezTo>
                    <a:pt x="1236" y="10407"/>
                    <a:pt x="1200" y="10407"/>
                    <a:pt x="1200" y="10407"/>
                  </a:cubicBezTo>
                  <a:cubicBezTo>
                    <a:pt x="1200" y="10407"/>
                    <a:pt x="1236" y="10407"/>
                    <a:pt x="1236" y="10368"/>
                  </a:cubicBezTo>
                  <a:cubicBezTo>
                    <a:pt x="1345" y="10291"/>
                    <a:pt x="1455" y="10252"/>
                    <a:pt x="1527" y="10174"/>
                  </a:cubicBezTo>
                  <a:cubicBezTo>
                    <a:pt x="1673" y="10057"/>
                    <a:pt x="1818" y="9979"/>
                    <a:pt x="1964" y="9862"/>
                  </a:cubicBezTo>
                  <a:cubicBezTo>
                    <a:pt x="2109" y="9746"/>
                    <a:pt x="2255" y="9668"/>
                    <a:pt x="2400" y="9551"/>
                  </a:cubicBezTo>
                  <a:cubicBezTo>
                    <a:pt x="2545" y="9434"/>
                    <a:pt x="2691" y="9318"/>
                    <a:pt x="2836" y="9240"/>
                  </a:cubicBezTo>
                  <a:cubicBezTo>
                    <a:pt x="2982" y="9123"/>
                    <a:pt x="3091" y="9045"/>
                    <a:pt x="3236" y="8928"/>
                  </a:cubicBezTo>
                  <a:cubicBezTo>
                    <a:pt x="3418" y="8812"/>
                    <a:pt x="3600" y="8695"/>
                    <a:pt x="3818" y="8578"/>
                  </a:cubicBezTo>
                  <a:cubicBezTo>
                    <a:pt x="3891" y="8539"/>
                    <a:pt x="3964" y="8500"/>
                    <a:pt x="4036" y="8461"/>
                  </a:cubicBezTo>
                  <a:cubicBezTo>
                    <a:pt x="4255" y="8578"/>
                    <a:pt x="4509" y="8695"/>
                    <a:pt x="4727" y="8812"/>
                  </a:cubicBezTo>
                  <a:cubicBezTo>
                    <a:pt x="5055" y="8928"/>
                    <a:pt x="5345" y="9045"/>
                    <a:pt x="5673" y="9201"/>
                  </a:cubicBezTo>
                  <a:cubicBezTo>
                    <a:pt x="6218" y="9434"/>
                    <a:pt x="6800" y="9629"/>
                    <a:pt x="7345" y="9823"/>
                  </a:cubicBezTo>
                  <a:cubicBezTo>
                    <a:pt x="8218" y="10135"/>
                    <a:pt x="9055" y="10485"/>
                    <a:pt x="9927" y="10835"/>
                  </a:cubicBezTo>
                  <a:cubicBezTo>
                    <a:pt x="10327" y="10991"/>
                    <a:pt x="10727" y="11186"/>
                    <a:pt x="11127" y="11341"/>
                  </a:cubicBezTo>
                  <a:cubicBezTo>
                    <a:pt x="11273" y="11419"/>
                    <a:pt x="11418" y="11497"/>
                    <a:pt x="11564" y="11536"/>
                  </a:cubicBezTo>
                  <a:cubicBezTo>
                    <a:pt x="11782" y="11653"/>
                    <a:pt x="11964" y="11730"/>
                    <a:pt x="12182" y="11847"/>
                  </a:cubicBezTo>
                  <a:cubicBezTo>
                    <a:pt x="12400" y="11964"/>
                    <a:pt x="12618" y="12120"/>
                    <a:pt x="12800" y="12236"/>
                  </a:cubicBezTo>
                  <a:cubicBezTo>
                    <a:pt x="12873" y="12275"/>
                    <a:pt x="12945" y="12314"/>
                    <a:pt x="13018" y="12392"/>
                  </a:cubicBezTo>
                  <a:cubicBezTo>
                    <a:pt x="13091" y="12431"/>
                    <a:pt x="13127" y="12470"/>
                    <a:pt x="13200" y="12509"/>
                  </a:cubicBezTo>
                  <a:cubicBezTo>
                    <a:pt x="13200" y="12509"/>
                    <a:pt x="13200" y="12509"/>
                    <a:pt x="13200" y="12509"/>
                  </a:cubicBezTo>
                  <a:cubicBezTo>
                    <a:pt x="13200" y="12509"/>
                    <a:pt x="13200" y="12509"/>
                    <a:pt x="13200" y="12509"/>
                  </a:cubicBezTo>
                  <a:cubicBezTo>
                    <a:pt x="12945" y="12665"/>
                    <a:pt x="12727" y="12781"/>
                    <a:pt x="12473" y="12937"/>
                  </a:cubicBezTo>
                  <a:cubicBezTo>
                    <a:pt x="12436" y="12976"/>
                    <a:pt x="12400" y="13015"/>
                    <a:pt x="12327" y="13015"/>
                  </a:cubicBezTo>
                  <a:cubicBezTo>
                    <a:pt x="12255" y="12976"/>
                    <a:pt x="12109" y="12820"/>
                    <a:pt x="11964" y="12781"/>
                  </a:cubicBezTo>
                  <a:close/>
                  <a:moveTo>
                    <a:pt x="8618" y="15350"/>
                  </a:moveTo>
                  <a:cubicBezTo>
                    <a:pt x="8509" y="15272"/>
                    <a:pt x="8400" y="15194"/>
                    <a:pt x="8255" y="15194"/>
                  </a:cubicBezTo>
                  <a:cubicBezTo>
                    <a:pt x="8182" y="15194"/>
                    <a:pt x="8109" y="15194"/>
                    <a:pt x="8073" y="15194"/>
                  </a:cubicBezTo>
                  <a:cubicBezTo>
                    <a:pt x="8036" y="15194"/>
                    <a:pt x="8000" y="15194"/>
                    <a:pt x="7964" y="15155"/>
                  </a:cubicBezTo>
                  <a:cubicBezTo>
                    <a:pt x="7891" y="15116"/>
                    <a:pt x="7818" y="15116"/>
                    <a:pt x="7782" y="15078"/>
                  </a:cubicBezTo>
                  <a:cubicBezTo>
                    <a:pt x="7564" y="15000"/>
                    <a:pt x="7345" y="14922"/>
                    <a:pt x="7127" y="14844"/>
                  </a:cubicBezTo>
                  <a:cubicBezTo>
                    <a:pt x="6982" y="14766"/>
                    <a:pt x="6836" y="14727"/>
                    <a:pt x="6655" y="14649"/>
                  </a:cubicBezTo>
                  <a:cubicBezTo>
                    <a:pt x="6509" y="14572"/>
                    <a:pt x="6364" y="14533"/>
                    <a:pt x="6218" y="14455"/>
                  </a:cubicBezTo>
                  <a:cubicBezTo>
                    <a:pt x="5382" y="14066"/>
                    <a:pt x="4545" y="13715"/>
                    <a:pt x="3745" y="13326"/>
                  </a:cubicBezTo>
                  <a:cubicBezTo>
                    <a:pt x="3382" y="13171"/>
                    <a:pt x="2982" y="12976"/>
                    <a:pt x="2618" y="12820"/>
                  </a:cubicBezTo>
                  <a:cubicBezTo>
                    <a:pt x="2218" y="12626"/>
                    <a:pt x="1818" y="12470"/>
                    <a:pt x="1382" y="12431"/>
                  </a:cubicBezTo>
                  <a:cubicBezTo>
                    <a:pt x="1382" y="12431"/>
                    <a:pt x="1345" y="12431"/>
                    <a:pt x="1345" y="12431"/>
                  </a:cubicBezTo>
                  <a:cubicBezTo>
                    <a:pt x="1273" y="12431"/>
                    <a:pt x="1236" y="12470"/>
                    <a:pt x="1200" y="12548"/>
                  </a:cubicBezTo>
                  <a:cubicBezTo>
                    <a:pt x="1164" y="12626"/>
                    <a:pt x="1200" y="12703"/>
                    <a:pt x="1273" y="12781"/>
                  </a:cubicBezTo>
                  <a:cubicBezTo>
                    <a:pt x="1418" y="12937"/>
                    <a:pt x="1564" y="13015"/>
                    <a:pt x="1745" y="13132"/>
                  </a:cubicBezTo>
                  <a:cubicBezTo>
                    <a:pt x="1891" y="13209"/>
                    <a:pt x="2073" y="13326"/>
                    <a:pt x="2218" y="13404"/>
                  </a:cubicBezTo>
                  <a:cubicBezTo>
                    <a:pt x="2400" y="13482"/>
                    <a:pt x="2545" y="13560"/>
                    <a:pt x="2727" y="13638"/>
                  </a:cubicBezTo>
                  <a:cubicBezTo>
                    <a:pt x="2945" y="13715"/>
                    <a:pt x="3127" y="13832"/>
                    <a:pt x="3345" y="13910"/>
                  </a:cubicBezTo>
                  <a:cubicBezTo>
                    <a:pt x="3745" y="14066"/>
                    <a:pt x="4109" y="14221"/>
                    <a:pt x="4473" y="14377"/>
                  </a:cubicBezTo>
                  <a:cubicBezTo>
                    <a:pt x="4618" y="14455"/>
                    <a:pt x="4764" y="14494"/>
                    <a:pt x="4909" y="14572"/>
                  </a:cubicBezTo>
                  <a:cubicBezTo>
                    <a:pt x="4982" y="14611"/>
                    <a:pt x="5018" y="14611"/>
                    <a:pt x="5091" y="14649"/>
                  </a:cubicBezTo>
                  <a:cubicBezTo>
                    <a:pt x="5309" y="14766"/>
                    <a:pt x="5527" y="14883"/>
                    <a:pt x="5745" y="14961"/>
                  </a:cubicBezTo>
                  <a:cubicBezTo>
                    <a:pt x="5818" y="15000"/>
                    <a:pt x="5927" y="15039"/>
                    <a:pt x="6000" y="15078"/>
                  </a:cubicBezTo>
                  <a:cubicBezTo>
                    <a:pt x="6073" y="15116"/>
                    <a:pt x="6109" y="15155"/>
                    <a:pt x="6182" y="15194"/>
                  </a:cubicBezTo>
                  <a:cubicBezTo>
                    <a:pt x="6364" y="15311"/>
                    <a:pt x="6545" y="15428"/>
                    <a:pt x="6727" y="15506"/>
                  </a:cubicBezTo>
                  <a:cubicBezTo>
                    <a:pt x="6909" y="15622"/>
                    <a:pt x="7091" y="15778"/>
                    <a:pt x="7309" y="15895"/>
                  </a:cubicBezTo>
                  <a:cubicBezTo>
                    <a:pt x="7382" y="15934"/>
                    <a:pt x="7418" y="15973"/>
                    <a:pt x="7455" y="16012"/>
                  </a:cubicBezTo>
                  <a:cubicBezTo>
                    <a:pt x="7491" y="16051"/>
                    <a:pt x="7491" y="16051"/>
                    <a:pt x="7527" y="16089"/>
                  </a:cubicBezTo>
                  <a:cubicBezTo>
                    <a:pt x="7345" y="16206"/>
                    <a:pt x="7164" y="16362"/>
                    <a:pt x="6982" y="16479"/>
                  </a:cubicBezTo>
                  <a:cubicBezTo>
                    <a:pt x="6945" y="16479"/>
                    <a:pt x="6945" y="16518"/>
                    <a:pt x="6909" y="16518"/>
                  </a:cubicBezTo>
                  <a:cubicBezTo>
                    <a:pt x="6873" y="16401"/>
                    <a:pt x="6800" y="16284"/>
                    <a:pt x="6691" y="16206"/>
                  </a:cubicBezTo>
                  <a:cubicBezTo>
                    <a:pt x="6618" y="16128"/>
                    <a:pt x="6509" y="16089"/>
                    <a:pt x="6400" y="16089"/>
                  </a:cubicBezTo>
                  <a:cubicBezTo>
                    <a:pt x="6327" y="16089"/>
                    <a:pt x="6255" y="16089"/>
                    <a:pt x="6182" y="16089"/>
                  </a:cubicBezTo>
                  <a:cubicBezTo>
                    <a:pt x="6036" y="16051"/>
                    <a:pt x="5891" y="16012"/>
                    <a:pt x="5745" y="15973"/>
                  </a:cubicBezTo>
                  <a:cubicBezTo>
                    <a:pt x="5527" y="15895"/>
                    <a:pt x="5273" y="15817"/>
                    <a:pt x="5055" y="15778"/>
                  </a:cubicBezTo>
                  <a:cubicBezTo>
                    <a:pt x="4982" y="15778"/>
                    <a:pt x="4945" y="15739"/>
                    <a:pt x="4873" y="15700"/>
                  </a:cubicBezTo>
                  <a:cubicBezTo>
                    <a:pt x="4727" y="15661"/>
                    <a:pt x="4618" y="15583"/>
                    <a:pt x="4473" y="15545"/>
                  </a:cubicBezTo>
                  <a:cubicBezTo>
                    <a:pt x="4327" y="15467"/>
                    <a:pt x="4145" y="15428"/>
                    <a:pt x="4000" y="15350"/>
                  </a:cubicBezTo>
                  <a:cubicBezTo>
                    <a:pt x="3782" y="15272"/>
                    <a:pt x="3564" y="15155"/>
                    <a:pt x="3345" y="15078"/>
                  </a:cubicBezTo>
                  <a:cubicBezTo>
                    <a:pt x="2945" y="14883"/>
                    <a:pt x="2545" y="14688"/>
                    <a:pt x="2182" y="14533"/>
                  </a:cubicBezTo>
                  <a:cubicBezTo>
                    <a:pt x="2000" y="14455"/>
                    <a:pt x="1818" y="14377"/>
                    <a:pt x="1636" y="14299"/>
                  </a:cubicBezTo>
                  <a:cubicBezTo>
                    <a:pt x="1455" y="14221"/>
                    <a:pt x="1273" y="14182"/>
                    <a:pt x="1091" y="14182"/>
                  </a:cubicBezTo>
                  <a:cubicBezTo>
                    <a:pt x="1091" y="14027"/>
                    <a:pt x="1091" y="13832"/>
                    <a:pt x="1091" y="13676"/>
                  </a:cubicBezTo>
                  <a:cubicBezTo>
                    <a:pt x="1091" y="13326"/>
                    <a:pt x="1091" y="12976"/>
                    <a:pt x="1055" y="12626"/>
                  </a:cubicBezTo>
                  <a:cubicBezTo>
                    <a:pt x="1018" y="12198"/>
                    <a:pt x="1018" y="11769"/>
                    <a:pt x="982" y="11380"/>
                  </a:cubicBezTo>
                  <a:cubicBezTo>
                    <a:pt x="1055" y="11419"/>
                    <a:pt x="1091" y="11458"/>
                    <a:pt x="1164" y="11497"/>
                  </a:cubicBezTo>
                  <a:cubicBezTo>
                    <a:pt x="1345" y="11614"/>
                    <a:pt x="1491" y="11692"/>
                    <a:pt x="1673" y="11769"/>
                  </a:cubicBezTo>
                  <a:cubicBezTo>
                    <a:pt x="1818" y="11847"/>
                    <a:pt x="1964" y="11925"/>
                    <a:pt x="2109" y="11964"/>
                  </a:cubicBezTo>
                  <a:cubicBezTo>
                    <a:pt x="2436" y="12120"/>
                    <a:pt x="2764" y="12236"/>
                    <a:pt x="3055" y="12353"/>
                  </a:cubicBezTo>
                  <a:cubicBezTo>
                    <a:pt x="3382" y="12470"/>
                    <a:pt x="3709" y="12587"/>
                    <a:pt x="4036" y="12703"/>
                  </a:cubicBezTo>
                  <a:cubicBezTo>
                    <a:pt x="4836" y="13015"/>
                    <a:pt x="5636" y="13287"/>
                    <a:pt x="6436" y="13560"/>
                  </a:cubicBezTo>
                  <a:cubicBezTo>
                    <a:pt x="6873" y="13715"/>
                    <a:pt x="7273" y="13871"/>
                    <a:pt x="7709" y="14027"/>
                  </a:cubicBezTo>
                  <a:cubicBezTo>
                    <a:pt x="7855" y="14105"/>
                    <a:pt x="8036" y="14182"/>
                    <a:pt x="8182" y="14260"/>
                  </a:cubicBezTo>
                  <a:cubicBezTo>
                    <a:pt x="8400" y="14338"/>
                    <a:pt x="8582" y="14455"/>
                    <a:pt x="8800" y="14533"/>
                  </a:cubicBezTo>
                  <a:cubicBezTo>
                    <a:pt x="9018" y="14649"/>
                    <a:pt x="9200" y="14766"/>
                    <a:pt x="9418" y="14883"/>
                  </a:cubicBezTo>
                  <a:cubicBezTo>
                    <a:pt x="9455" y="14883"/>
                    <a:pt x="9455" y="14922"/>
                    <a:pt x="9491" y="14922"/>
                  </a:cubicBezTo>
                  <a:cubicBezTo>
                    <a:pt x="9309" y="15000"/>
                    <a:pt x="9091" y="15116"/>
                    <a:pt x="8909" y="15194"/>
                  </a:cubicBezTo>
                  <a:cubicBezTo>
                    <a:pt x="8800" y="15233"/>
                    <a:pt x="8691" y="15311"/>
                    <a:pt x="8618" y="15350"/>
                  </a:cubicBezTo>
                  <a:close/>
                  <a:moveTo>
                    <a:pt x="1164" y="20020"/>
                  </a:moveTo>
                  <a:cubicBezTo>
                    <a:pt x="1164" y="19670"/>
                    <a:pt x="1200" y="19359"/>
                    <a:pt x="1200" y="19008"/>
                  </a:cubicBezTo>
                  <a:cubicBezTo>
                    <a:pt x="1200" y="18931"/>
                    <a:pt x="1200" y="18853"/>
                    <a:pt x="1200" y="18775"/>
                  </a:cubicBezTo>
                  <a:cubicBezTo>
                    <a:pt x="1382" y="18892"/>
                    <a:pt x="1564" y="18969"/>
                    <a:pt x="1782" y="19086"/>
                  </a:cubicBezTo>
                  <a:cubicBezTo>
                    <a:pt x="1927" y="19164"/>
                    <a:pt x="2036" y="19242"/>
                    <a:pt x="2182" y="19320"/>
                  </a:cubicBezTo>
                  <a:cubicBezTo>
                    <a:pt x="2255" y="19359"/>
                    <a:pt x="2327" y="19398"/>
                    <a:pt x="2364" y="19475"/>
                  </a:cubicBezTo>
                  <a:cubicBezTo>
                    <a:pt x="2400" y="19514"/>
                    <a:pt x="2436" y="19514"/>
                    <a:pt x="2436" y="19553"/>
                  </a:cubicBezTo>
                  <a:cubicBezTo>
                    <a:pt x="2436" y="19553"/>
                    <a:pt x="2436" y="19553"/>
                    <a:pt x="2436" y="19592"/>
                  </a:cubicBezTo>
                  <a:cubicBezTo>
                    <a:pt x="2291" y="19709"/>
                    <a:pt x="2109" y="19787"/>
                    <a:pt x="1964" y="19903"/>
                  </a:cubicBezTo>
                  <a:cubicBezTo>
                    <a:pt x="1855" y="19981"/>
                    <a:pt x="1782" y="20020"/>
                    <a:pt x="1673" y="20098"/>
                  </a:cubicBezTo>
                  <a:cubicBezTo>
                    <a:pt x="1673" y="20098"/>
                    <a:pt x="1636" y="20098"/>
                    <a:pt x="1636" y="20137"/>
                  </a:cubicBezTo>
                  <a:cubicBezTo>
                    <a:pt x="1564" y="20176"/>
                    <a:pt x="1491" y="20215"/>
                    <a:pt x="1418" y="20254"/>
                  </a:cubicBezTo>
                  <a:cubicBezTo>
                    <a:pt x="1309" y="20293"/>
                    <a:pt x="1236" y="20371"/>
                    <a:pt x="1127" y="20409"/>
                  </a:cubicBezTo>
                  <a:cubicBezTo>
                    <a:pt x="1127" y="20254"/>
                    <a:pt x="1164" y="20137"/>
                    <a:pt x="1164" y="20020"/>
                  </a:cubicBezTo>
                  <a:close/>
                  <a:moveTo>
                    <a:pt x="3200" y="18619"/>
                  </a:moveTo>
                  <a:cubicBezTo>
                    <a:pt x="3055" y="18580"/>
                    <a:pt x="2909" y="18580"/>
                    <a:pt x="2800" y="18619"/>
                  </a:cubicBezTo>
                  <a:cubicBezTo>
                    <a:pt x="2545" y="18580"/>
                    <a:pt x="2255" y="18502"/>
                    <a:pt x="2000" y="18463"/>
                  </a:cubicBezTo>
                  <a:cubicBezTo>
                    <a:pt x="1745" y="18425"/>
                    <a:pt x="1455" y="18347"/>
                    <a:pt x="1200" y="18308"/>
                  </a:cubicBezTo>
                  <a:cubicBezTo>
                    <a:pt x="1200" y="18191"/>
                    <a:pt x="1200" y="18113"/>
                    <a:pt x="1200" y="17996"/>
                  </a:cubicBezTo>
                  <a:cubicBezTo>
                    <a:pt x="1200" y="17685"/>
                    <a:pt x="1200" y="17335"/>
                    <a:pt x="1200" y="17023"/>
                  </a:cubicBezTo>
                  <a:cubicBezTo>
                    <a:pt x="1200" y="16790"/>
                    <a:pt x="1200" y="16595"/>
                    <a:pt x="1200" y="16362"/>
                  </a:cubicBezTo>
                  <a:cubicBezTo>
                    <a:pt x="1236" y="16362"/>
                    <a:pt x="1273" y="16401"/>
                    <a:pt x="1345" y="16401"/>
                  </a:cubicBezTo>
                  <a:cubicBezTo>
                    <a:pt x="1636" y="16518"/>
                    <a:pt x="1964" y="16634"/>
                    <a:pt x="2255" y="16790"/>
                  </a:cubicBezTo>
                  <a:cubicBezTo>
                    <a:pt x="2400" y="16868"/>
                    <a:pt x="2545" y="16907"/>
                    <a:pt x="2655" y="16985"/>
                  </a:cubicBezTo>
                  <a:cubicBezTo>
                    <a:pt x="2836" y="17062"/>
                    <a:pt x="3055" y="17179"/>
                    <a:pt x="3236" y="17257"/>
                  </a:cubicBezTo>
                  <a:cubicBezTo>
                    <a:pt x="3491" y="17374"/>
                    <a:pt x="3709" y="17529"/>
                    <a:pt x="3964" y="17646"/>
                  </a:cubicBezTo>
                  <a:cubicBezTo>
                    <a:pt x="4036" y="17724"/>
                    <a:pt x="4109" y="17763"/>
                    <a:pt x="4218" y="17841"/>
                  </a:cubicBezTo>
                  <a:cubicBezTo>
                    <a:pt x="4255" y="17958"/>
                    <a:pt x="4327" y="18035"/>
                    <a:pt x="4400" y="18074"/>
                  </a:cubicBezTo>
                  <a:cubicBezTo>
                    <a:pt x="4364" y="18074"/>
                    <a:pt x="4364" y="18113"/>
                    <a:pt x="4327" y="18113"/>
                  </a:cubicBezTo>
                  <a:cubicBezTo>
                    <a:pt x="4109" y="18269"/>
                    <a:pt x="3891" y="18425"/>
                    <a:pt x="3673" y="18580"/>
                  </a:cubicBezTo>
                  <a:cubicBezTo>
                    <a:pt x="3600" y="18658"/>
                    <a:pt x="3527" y="18697"/>
                    <a:pt x="3455" y="18775"/>
                  </a:cubicBezTo>
                  <a:cubicBezTo>
                    <a:pt x="3345" y="18697"/>
                    <a:pt x="3273" y="18658"/>
                    <a:pt x="3200" y="18619"/>
                  </a:cubicBezTo>
                  <a:close/>
                  <a:moveTo>
                    <a:pt x="5382" y="17452"/>
                  </a:moveTo>
                  <a:cubicBezTo>
                    <a:pt x="5345" y="17218"/>
                    <a:pt x="5200" y="16985"/>
                    <a:pt x="4982" y="16907"/>
                  </a:cubicBezTo>
                  <a:cubicBezTo>
                    <a:pt x="4873" y="16868"/>
                    <a:pt x="4727" y="16829"/>
                    <a:pt x="4582" y="16868"/>
                  </a:cubicBezTo>
                  <a:cubicBezTo>
                    <a:pt x="4473" y="16829"/>
                    <a:pt x="4400" y="16829"/>
                    <a:pt x="4291" y="16790"/>
                  </a:cubicBezTo>
                  <a:cubicBezTo>
                    <a:pt x="4000" y="16712"/>
                    <a:pt x="3709" y="16595"/>
                    <a:pt x="3418" y="16518"/>
                  </a:cubicBezTo>
                  <a:cubicBezTo>
                    <a:pt x="3091" y="16401"/>
                    <a:pt x="2764" y="16284"/>
                    <a:pt x="2400" y="16167"/>
                  </a:cubicBezTo>
                  <a:cubicBezTo>
                    <a:pt x="2109" y="16051"/>
                    <a:pt x="1782" y="15934"/>
                    <a:pt x="1491" y="15817"/>
                  </a:cubicBezTo>
                  <a:cubicBezTo>
                    <a:pt x="1382" y="15778"/>
                    <a:pt x="1273" y="15739"/>
                    <a:pt x="1164" y="15700"/>
                  </a:cubicBezTo>
                  <a:cubicBezTo>
                    <a:pt x="1164" y="15389"/>
                    <a:pt x="1127" y="15078"/>
                    <a:pt x="1127" y="14766"/>
                  </a:cubicBezTo>
                  <a:cubicBezTo>
                    <a:pt x="1127" y="14727"/>
                    <a:pt x="1127" y="14649"/>
                    <a:pt x="1127" y="14611"/>
                  </a:cubicBezTo>
                  <a:cubicBezTo>
                    <a:pt x="1127" y="14572"/>
                    <a:pt x="1127" y="14494"/>
                    <a:pt x="1127" y="14455"/>
                  </a:cubicBezTo>
                  <a:cubicBezTo>
                    <a:pt x="1418" y="14688"/>
                    <a:pt x="1745" y="14844"/>
                    <a:pt x="2073" y="15000"/>
                  </a:cubicBezTo>
                  <a:cubicBezTo>
                    <a:pt x="2473" y="15194"/>
                    <a:pt x="2836" y="15350"/>
                    <a:pt x="3236" y="15545"/>
                  </a:cubicBezTo>
                  <a:cubicBezTo>
                    <a:pt x="3636" y="15739"/>
                    <a:pt x="4000" y="15934"/>
                    <a:pt x="4400" y="16128"/>
                  </a:cubicBezTo>
                  <a:cubicBezTo>
                    <a:pt x="4582" y="16206"/>
                    <a:pt x="4764" y="16323"/>
                    <a:pt x="4945" y="16401"/>
                  </a:cubicBezTo>
                  <a:cubicBezTo>
                    <a:pt x="5127" y="16518"/>
                    <a:pt x="5309" y="16595"/>
                    <a:pt x="5455" y="16712"/>
                  </a:cubicBezTo>
                  <a:cubicBezTo>
                    <a:pt x="5600" y="16829"/>
                    <a:pt x="5745" y="16907"/>
                    <a:pt x="5855" y="17023"/>
                  </a:cubicBezTo>
                  <a:cubicBezTo>
                    <a:pt x="5891" y="17062"/>
                    <a:pt x="5891" y="17101"/>
                    <a:pt x="5927" y="17140"/>
                  </a:cubicBezTo>
                  <a:cubicBezTo>
                    <a:pt x="5709" y="17257"/>
                    <a:pt x="5564" y="17374"/>
                    <a:pt x="5382" y="17452"/>
                  </a:cubicBezTo>
                  <a:close/>
                  <a:moveTo>
                    <a:pt x="18327" y="8889"/>
                  </a:moveTo>
                  <a:cubicBezTo>
                    <a:pt x="18182" y="8773"/>
                    <a:pt x="18036" y="8734"/>
                    <a:pt x="17855" y="8773"/>
                  </a:cubicBezTo>
                  <a:cubicBezTo>
                    <a:pt x="17782" y="8773"/>
                    <a:pt x="17709" y="8812"/>
                    <a:pt x="17636" y="8851"/>
                  </a:cubicBezTo>
                  <a:cubicBezTo>
                    <a:pt x="17636" y="8851"/>
                    <a:pt x="17636" y="8851"/>
                    <a:pt x="17636" y="8851"/>
                  </a:cubicBezTo>
                  <a:cubicBezTo>
                    <a:pt x="17491" y="8812"/>
                    <a:pt x="17309" y="8773"/>
                    <a:pt x="17164" y="8734"/>
                  </a:cubicBezTo>
                  <a:cubicBezTo>
                    <a:pt x="16945" y="8656"/>
                    <a:pt x="16691" y="8578"/>
                    <a:pt x="16473" y="8500"/>
                  </a:cubicBezTo>
                  <a:cubicBezTo>
                    <a:pt x="16400" y="8461"/>
                    <a:pt x="16327" y="8461"/>
                    <a:pt x="16255" y="8422"/>
                  </a:cubicBezTo>
                  <a:cubicBezTo>
                    <a:pt x="16109" y="8383"/>
                    <a:pt x="15964" y="8306"/>
                    <a:pt x="15855" y="8267"/>
                  </a:cubicBezTo>
                  <a:cubicBezTo>
                    <a:pt x="15455" y="8111"/>
                    <a:pt x="15091" y="7955"/>
                    <a:pt x="14691" y="7761"/>
                  </a:cubicBezTo>
                  <a:cubicBezTo>
                    <a:pt x="13891" y="7411"/>
                    <a:pt x="13091" y="7021"/>
                    <a:pt x="12327" y="6632"/>
                  </a:cubicBezTo>
                  <a:cubicBezTo>
                    <a:pt x="12145" y="6554"/>
                    <a:pt x="12000" y="6476"/>
                    <a:pt x="11818" y="6399"/>
                  </a:cubicBezTo>
                  <a:cubicBezTo>
                    <a:pt x="11636" y="6321"/>
                    <a:pt x="11418" y="6204"/>
                    <a:pt x="11236" y="6126"/>
                  </a:cubicBezTo>
                  <a:cubicBezTo>
                    <a:pt x="11018" y="6048"/>
                    <a:pt x="10800" y="5932"/>
                    <a:pt x="10582" y="5854"/>
                  </a:cubicBezTo>
                  <a:cubicBezTo>
                    <a:pt x="10364" y="5776"/>
                    <a:pt x="10145" y="5698"/>
                    <a:pt x="9927" y="5620"/>
                  </a:cubicBezTo>
                  <a:cubicBezTo>
                    <a:pt x="9745" y="5542"/>
                    <a:pt x="9527" y="5465"/>
                    <a:pt x="9345" y="5426"/>
                  </a:cubicBezTo>
                  <a:cubicBezTo>
                    <a:pt x="9273" y="5387"/>
                    <a:pt x="9164" y="5387"/>
                    <a:pt x="9091" y="5348"/>
                  </a:cubicBezTo>
                  <a:cubicBezTo>
                    <a:pt x="9309" y="5192"/>
                    <a:pt x="9527" y="5075"/>
                    <a:pt x="9745" y="4920"/>
                  </a:cubicBezTo>
                  <a:cubicBezTo>
                    <a:pt x="9818" y="4881"/>
                    <a:pt x="9927" y="4803"/>
                    <a:pt x="10000" y="4764"/>
                  </a:cubicBezTo>
                  <a:cubicBezTo>
                    <a:pt x="10036" y="4764"/>
                    <a:pt x="10036" y="4725"/>
                    <a:pt x="10073" y="4725"/>
                  </a:cubicBezTo>
                  <a:cubicBezTo>
                    <a:pt x="10218" y="4842"/>
                    <a:pt x="10364" y="4920"/>
                    <a:pt x="10509" y="4998"/>
                  </a:cubicBezTo>
                  <a:cubicBezTo>
                    <a:pt x="10655" y="5075"/>
                    <a:pt x="10836" y="5153"/>
                    <a:pt x="10982" y="5231"/>
                  </a:cubicBezTo>
                  <a:cubicBezTo>
                    <a:pt x="11345" y="5387"/>
                    <a:pt x="11709" y="5542"/>
                    <a:pt x="12109" y="5659"/>
                  </a:cubicBezTo>
                  <a:cubicBezTo>
                    <a:pt x="12873" y="5932"/>
                    <a:pt x="13673" y="6204"/>
                    <a:pt x="14436" y="6476"/>
                  </a:cubicBezTo>
                  <a:cubicBezTo>
                    <a:pt x="14836" y="6632"/>
                    <a:pt x="15236" y="6788"/>
                    <a:pt x="15600" y="6943"/>
                  </a:cubicBezTo>
                  <a:cubicBezTo>
                    <a:pt x="15964" y="7099"/>
                    <a:pt x="16327" y="7216"/>
                    <a:pt x="16655" y="7333"/>
                  </a:cubicBezTo>
                  <a:cubicBezTo>
                    <a:pt x="16909" y="7411"/>
                    <a:pt x="17164" y="7527"/>
                    <a:pt x="17455" y="7605"/>
                  </a:cubicBezTo>
                  <a:cubicBezTo>
                    <a:pt x="17636" y="7683"/>
                    <a:pt x="17782" y="7722"/>
                    <a:pt x="17964" y="7800"/>
                  </a:cubicBezTo>
                  <a:cubicBezTo>
                    <a:pt x="18145" y="7878"/>
                    <a:pt x="18327" y="7916"/>
                    <a:pt x="18509" y="8033"/>
                  </a:cubicBezTo>
                  <a:cubicBezTo>
                    <a:pt x="18727" y="8150"/>
                    <a:pt x="18945" y="8228"/>
                    <a:pt x="19127" y="8345"/>
                  </a:cubicBezTo>
                  <a:cubicBezTo>
                    <a:pt x="19236" y="8422"/>
                    <a:pt x="19382" y="8500"/>
                    <a:pt x="19491" y="8578"/>
                  </a:cubicBezTo>
                  <a:cubicBezTo>
                    <a:pt x="19491" y="8578"/>
                    <a:pt x="19491" y="8578"/>
                    <a:pt x="19491" y="8578"/>
                  </a:cubicBezTo>
                  <a:cubicBezTo>
                    <a:pt x="19164" y="8773"/>
                    <a:pt x="18836" y="8967"/>
                    <a:pt x="18509" y="9162"/>
                  </a:cubicBezTo>
                  <a:cubicBezTo>
                    <a:pt x="18473" y="9045"/>
                    <a:pt x="18400" y="8967"/>
                    <a:pt x="18327" y="888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0503C4AC-D0CA-4B8C-9C4B-20B349ECD6D9}"/>
                </a:ext>
              </a:extLst>
            </p:cNvPr>
            <p:cNvSpPr/>
            <p:nvPr/>
          </p:nvSpPr>
          <p:spPr>
            <a:xfrm>
              <a:off x="1904999" y="1231900"/>
              <a:ext cx="986790" cy="853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6" extrusionOk="0">
                  <a:moveTo>
                    <a:pt x="16151" y="939"/>
                  </a:moveTo>
                  <a:cubicBezTo>
                    <a:pt x="15873" y="1131"/>
                    <a:pt x="15595" y="1356"/>
                    <a:pt x="15317" y="1549"/>
                  </a:cubicBezTo>
                  <a:cubicBezTo>
                    <a:pt x="15290" y="1581"/>
                    <a:pt x="15234" y="1613"/>
                    <a:pt x="15206" y="1613"/>
                  </a:cubicBezTo>
                  <a:cubicBezTo>
                    <a:pt x="15206" y="1613"/>
                    <a:pt x="15178" y="1645"/>
                    <a:pt x="15178" y="1645"/>
                  </a:cubicBezTo>
                  <a:cubicBezTo>
                    <a:pt x="14900" y="1838"/>
                    <a:pt x="14622" y="2030"/>
                    <a:pt x="14344" y="2255"/>
                  </a:cubicBezTo>
                  <a:cubicBezTo>
                    <a:pt x="14094" y="2415"/>
                    <a:pt x="13872" y="2576"/>
                    <a:pt x="13622" y="2736"/>
                  </a:cubicBezTo>
                  <a:cubicBezTo>
                    <a:pt x="13455" y="2832"/>
                    <a:pt x="13316" y="2961"/>
                    <a:pt x="13149" y="3057"/>
                  </a:cubicBezTo>
                  <a:cubicBezTo>
                    <a:pt x="13066" y="3121"/>
                    <a:pt x="12982" y="3186"/>
                    <a:pt x="12899" y="3250"/>
                  </a:cubicBezTo>
                  <a:cubicBezTo>
                    <a:pt x="12815" y="3314"/>
                    <a:pt x="12704" y="3378"/>
                    <a:pt x="12621" y="3442"/>
                  </a:cubicBezTo>
                  <a:cubicBezTo>
                    <a:pt x="12454" y="3571"/>
                    <a:pt x="12315" y="3699"/>
                    <a:pt x="12148" y="3827"/>
                  </a:cubicBezTo>
                  <a:cubicBezTo>
                    <a:pt x="11981" y="3956"/>
                    <a:pt x="11842" y="4084"/>
                    <a:pt x="11676" y="4213"/>
                  </a:cubicBezTo>
                  <a:cubicBezTo>
                    <a:pt x="11537" y="4341"/>
                    <a:pt x="11398" y="4437"/>
                    <a:pt x="11231" y="4566"/>
                  </a:cubicBezTo>
                  <a:cubicBezTo>
                    <a:pt x="11064" y="4694"/>
                    <a:pt x="10925" y="4822"/>
                    <a:pt x="10758" y="4919"/>
                  </a:cubicBezTo>
                  <a:cubicBezTo>
                    <a:pt x="10758" y="4919"/>
                    <a:pt x="10758" y="4919"/>
                    <a:pt x="10731" y="4919"/>
                  </a:cubicBezTo>
                  <a:cubicBezTo>
                    <a:pt x="10647" y="4983"/>
                    <a:pt x="10564" y="5047"/>
                    <a:pt x="10480" y="5111"/>
                  </a:cubicBezTo>
                  <a:cubicBezTo>
                    <a:pt x="10397" y="5175"/>
                    <a:pt x="10286" y="5240"/>
                    <a:pt x="10202" y="5304"/>
                  </a:cubicBezTo>
                  <a:cubicBezTo>
                    <a:pt x="10119" y="5368"/>
                    <a:pt x="10036" y="5432"/>
                    <a:pt x="9952" y="5464"/>
                  </a:cubicBezTo>
                  <a:cubicBezTo>
                    <a:pt x="9869" y="5528"/>
                    <a:pt x="9813" y="5561"/>
                    <a:pt x="9730" y="5625"/>
                  </a:cubicBezTo>
                  <a:cubicBezTo>
                    <a:pt x="9646" y="5689"/>
                    <a:pt x="9563" y="5753"/>
                    <a:pt x="9480" y="5817"/>
                  </a:cubicBezTo>
                  <a:cubicBezTo>
                    <a:pt x="9396" y="5881"/>
                    <a:pt x="9313" y="5946"/>
                    <a:pt x="9257" y="6010"/>
                  </a:cubicBezTo>
                  <a:cubicBezTo>
                    <a:pt x="9090" y="6138"/>
                    <a:pt x="8896" y="6299"/>
                    <a:pt x="8729" y="6459"/>
                  </a:cubicBezTo>
                  <a:cubicBezTo>
                    <a:pt x="8590" y="6588"/>
                    <a:pt x="8451" y="6716"/>
                    <a:pt x="8312" y="6812"/>
                  </a:cubicBezTo>
                  <a:cubicBezTo>
                    <a:pt x="8229" y="6876"/>
                    <a:pt x="8173" y="6941"/>
                    <a:pt x="8090" y="7005"/>
                  </a:cubicBezTo>
                  <a:cubicBezTo>
                    <a:pt x="8034" y="7037"/>
                    <a:pt x="7978" y="7101"/>
                    <a:pt x="7923" y="7133"/>
                  </a:cubicBezTo>
                  <a:cubicBezTo>
                    <a:pt x="7895" y="7165"/>
                    <a:pt x="7867" y="7197"/>
                    <a:pt x="7839" y="7197"/>
                  </a:cubicBezTo>
                  <a:cubicBezTo>
                    <a:pt x="7673" y="7326"/>
                    <a:pt x="7506" y="7454"/>
                    <a:pt x="7339" y="7550"/>
                  </a:cubicBezTo>
                  <a:cubicBezTo>
                    <a:pt x="7200" y="7647"/>
                    <a:pt x="7033" y="7775"/>
                    <a:pt x="6894" y="7871"/>
                  </a:cubicBezTo>
                  <a:cubicBezTo>
                    <a:pt x="6616" y="8096"/>
                    <a:pt x="6310" y="8289"/>
                    <a:pt x="6032" y="8545"/>
                  </a:cubicBezTo>
                  <a:cubicBezTo>
                    <a:pt x="5838" y="8674"/>
                    <a:pt x="5615" y="8770"/>
                    <a:pt x="5421" y="8898"/>
                  </a:cubicBezTo>
                  <a:cubicBezTo>
                    <a:pt x="5059" y="9123"/>
                    <a:pt x="4726" y="9380"/>
                    <a:pt x="4392" y="9669"/>
                  </a:cubicBezTo>
                  <a:cubicBezTo>
                    <a:pt x="4225" y="9797"/>
                    <a:pt x="4059" y="9925"/>
                    <a:pt x="3892" y="10054"/>
                  </a:cubicBezTo>
                  <a:cubicBezTo>
                    <a:pt x="3809" y="10118"/>
                    <a:pt x="3697" y="10182"/>
                    <a:pt x="3614" y="10246"/>
                  </a:cubicBezTo>
                  <a:cubicBezTo>
                    <a:pt x="3503" y="10311"/>
                    <a:pt x="3364" y="10375"/>
                    <a:pt x="3253" y="10439"/>
                  </a:cubicBezTo>
                  <a:cubicBezTo>
                    <a:pt x="3169" y="10503"/>
                    <a:pt x="3058" y="10535"/>
                    <a:pt x="2975" y="10599"/>
                  </a:cubicBezTo>
                  <a:cubicBezTo>
                    <a:pt x="2891" y="10664"/>
                    <a:pt x="2808" y="10728"/>
                    <a:pt x="2697" y="10760"/>
                  </a:cubicBezTo>
                  <a:cubicBezTo>
                    <a:pt x="2530" y="10856"/>
                    <a:pt x="2363" y="10953"/>
                    <a:pt x="2196" y="11049"/>
                  </a:cubicBezTo>
                  <a:cubicBezTo>
                    <a:pt x="2029" y="11145"/>
                    <a:pt x="1835" y="11241"/>
                    <a:pt x="1668" y="11338"/>
                  </a:cubicBezTo>
                  <a:cubicBezTo>
                    <a:pt x="1473" y="11434"/>
                    <a:pt x="1307" y="11562"/>
                    <a:pt x="1112" y="11723"/>
                  </a:cubicBezTo>
                  <a:cubicBezTo>
                    <a:pt x="945" y="11851"/>
                    <a:pt x="806" y="11980"/>
                    <a:pt x="667" y="12108"/>
                  </a:cubicBezTo>
                  <a:cubicBezTo>
                    <a:pt x="639" y="12108"/>
                    <a:pt x="639" y="12140"/>
                    <a:pt x="612" y="12140"/>
                  </a:cubicBezTo>
                  <a:cubicBezTo>
                    <a:pt x="528" y="12204"/>
                    <a:pt x="473" y="12268"/>
                    <a:pt x="417" y="12301"/>
                  </a:cubicBezTo>
                  <a:cubicBezTo>
                    <a:pt x="361" y="12333"/>
                    <a:pt x="306" y="12397"/>
                    <a:pt x="250" y="12429"/>
                  </a:cubicBezTo>
                  <a:cubicBezTo>
                    <a:pt x="222" y="12461"/>
                    <a:pt x="195" y="12525"/>
                    <a:pt x="167" y="12557"/>
                  </a:cubicBezTo>
                  <a:cubicBezTo>
                    <a:pt x="167" y="12557"/>
                    <a:pt x="167" y="12557"/>
                    <a:pt x="167" y="12557"/>
                  </a:cubicBezTo>
                  <a:cubicBezTo>
                    <a:pt x="167" y="12557"/>
                    <a:pt x="139" y="12557"/>
                    <a:pt x="139" y="12589"/>
                  </a:cubicBezTo>
                  <a:cubicBezTo>
                    <a:pt x="139" y="12589"/>
                    <a:pt x="139" y="12589"/>
                    <a:pt x="139" y="12589"/>
                  </a:cubicBezTo>
                  <a:cubicBezTo>
                    <a:pt x="139" y="12589"/>
                    <a:pt x="139" y="12621"/>
                    <a:pt x="167" y="12621"/>
                  </a:cubicBezTo>
                  <a:cubicBezTo>
                    <a:pt x="167" y="12654"/>
                    <a:pt x="167" y="12686"/>
                    <a:pt x="167" y="12718"/>
                  </a:cubicBezTo>
                  <a:cubicBezTo>
                    <a:pt x="167" y="12718"/>
                    <a:pt x="167" y="12718"/>
                    <a:pt x="139" y="12718"/>
                  </a:cubicBezTo>
                  <a:cubicBezTo>
                    <a:pt x="139" y="12814"/>
                    <a:pt x="111" y="12878"/>
                    <a:pt x="111" y="12975"/>
                  </a:cubicBezTo>
                  <a:cubicBezTo>
                    <a:pt x="83" y="13263"/>
                    <a:pt x="56" y="13520"/>
                    <a:pt x="56" y="13809"/>
                  </a:cubicBezTo>
                  <a:cubicBezTo>
                    <a:pt x="56" y="13873"/>
                    <a:pt x="56" y="13905"/>
                    <a:pt x="56" y="13969"/>
                  </a:cubicBezTo>
                  <a:cubicBezTo>
                    <a:pt x="56" y="14066"/>
                    <a:pt x="56" y="14162"/>
                    <a:pt x="56" y="14258"/>
                  </a:cubicBezTo>
                  <a:cubicBezTo>
                    <a:pt x="56" y="14355"/>
                    <a:pt x="56" y="14451"/>
                    <a:pt x="56" y="14579"/>
                  </a:cubicBezTo>
                  <a:cubicBezTo>
                    <a:pt x="56" y="14900"/>
                    <a:pt x="56" y="15221"/>
                    <a:pt x="56" y="15510"/>
                  </a:cubicBezTo>
                  <a:cubicBezTo>
                    <a:pt x="56" y="15799"/>
                    <a:pt x="56" y="16120"/>
                    <a:pt x="56" y="16409"/>
                  </a:cubicBezTo>
                  <a:cubicBezTo>
                    <a:pt x="56" y="16665"/>
                    <a:pt x="56" y="16890"/>
                    <a:pt x="56" y="17147"/>
                  </a:cubicBezTo>
                  <a:cubicBezTo>
                    <a:pt x="56" y="17725"/>
                    <a:pt x="56" y="18334"/>
                    <a:pt x="56" y="18912"/>
                  </a:cubicBezTo>
                  <a:cubicBezTo>
                    <a:pt x="56" y="19490"/>
                    <a:pt x="56" y="20068"/>
                    <a:pt x="56" y="20613"/>
                  </a:cubicBezTo>
                  <a:cubicBezTo>
                    <a:pt x="56" y="20709"/>
                    <a:pt x="56" y="20806"/>
                    <a:pt x="56" y="20902"/>
                  </a:cubicBezTo>
                  <a:cubicBezTo>
                    <a:pt x="56" y="20902"/>
                    <a:pt x="28" y="20902"/>
                    <a:pt x="28" y="20902"/>
                  </a:cubicBezTo>
                  <a:cubicBezTo>
                    <a:pt x="56" y="20966"/>
                    <a:pt x="28" y="21030"/>
                    <a:pt x="28" y="21095"/>
                  </a:cubicBezTo>
                  <a:cubicBezTo>
                    <a:pt x="28" y="21095"/>
                    <a:pt x="28" y="21095"/>
                    <a:pt x="28" y="21127"/>
                  </a:cubicBezTo>
                  <a:cubicBezTo>
                    <a:pt x="28" y="21159"/>
                    <a:pt x="28" y="21191"/>
                    <a:pt x="28" y="21223"/>
                  </a:cubicBezTo>
                  <a:cubicBezTo>
                    <a:pt x="28" y="21255"/>
                    <a:pt x="28" y="21287"/>
                    <a:pt x="28" y="21351"/>
                  </a:cubicBezTo>
                  <a:cubicBezTo>
                    <a:pt x="28" y="21351"/>
                    <a:pt x="28" y="21351"/>
                    <a:pt x="28" y="21351"/>
                  </a:cubicBezTo>
                  <a:cubicBezTo>
                    <a:pt x="28" y="21383"/>
                    <a:pt x="28" y="21448"/>
                    <a:pt x="28" y="21480"/>
                  </a:cubicBezTo>
                  <a:cubicBezTo>
                    <a:pt x="28" y="21512"/>
                    <a:pt x="28" y="21544"/>
                    <a:pt x="0" y="21576"/>
                  </a:cubicBezTo>
                  <a:cubicBezTo>
                    <a:pt x="28" y="21576"/>
                    <a:pt x="28" y="21576"/>
                    <a:pt x="56" y="21576"/>
                  </a:cubicBezTo>
                  <a:cubicBezTo>
                    <a:pt x="83" y="21576"/>
                    <a:pt x="139" y="21544"/>
                    <a:pt x="167" y="21544"/>
                  </a:cubicBezTo>
                  <a:cubicBezTo>
                    <a:pt x="195" y="21544"/>
                    <a:pt x="250" y="21512"/>
                    <a:pt x="278" y="21480"/>
                  </a:cubicBezTo>
                  <a:cubicBezTo>
                    <a:pt x="361" y="21448"/>
                    <a:pt x="417" y="21416"/>
                    <a:pt x="500" y="21383"/>
                  </a:cubicBezTo>
                  <a:cubicBezTo>
                    <a:pt x="556" y="21351"/>
                    <a:pt x="639" y="21319"/>
                    <a:pt x="695" y="21287"/>
                  </a:cubicBezTo>
                  <a:cubicBezTo>
                    <a:pt x="778" y="21255"/>
                    <a:pt x="862" y="21223"/>
                    <a:pt x="945" y="21191"/>
                  </a:cubicBezTo>
                  <a:cubicBezTo>
                    <a:pt x="1029" y="21159"/>
                    <a:pt x="1112" y="21127"/>
                    <a:pt x="1168" y="21095"/>
                  </a:cubicBezTo>
                  <a:cubicBezTo>
                    <a:pt x="1251" y="21062"/>
                    <a:pt x="1334" y="20998"/>
                    <a:pt x="1418" y="20934"/>
                  </a:cubicBezTo>
                  <a:cubicBezTo>
                    <a:pt x="1585" y="20806"/>
                    <a:pt x="1751" y="20709"/>
                    <a:pt x="1946" y="20581"/>
                  </a:cubicBezTo>
                  <a:cubicBezTo>
                    <a:pt x="2002" y="20549"/>
                    <a:pt x="2085" y="20485"/>
                    <a:pt x="2141" y="20453"/>
                  </a:cubicBezTo>
                  <a:cubicBezTo>
                    <a:pt x="2224" y="20388"/>
                    <a:pt x="2307" y="20356"/>
                    <a:pt x="2391" y="20292"/>
                  </a:cubicBezTo>
                  <a:cubicBezTo>
                    <a:pt x="2558" y="20196"/>
                    <a:pt x="2724" y="20100"/>
                    <a:pt x="2891" y="19971"/>
                  </a:cubicBezTo>
                  <a:cubicBezTo>
                    <a:pt x="3225" y="19747"/>
                    <a:pt x="3558" y="19522"/>
                    <a:pt x="3892" y="19297"/>
                  </a:cubicBezTo>
                  <a:cubicBezTo>
                    <a:pt x="3920" y="19297"/>
                    <a:pt x="3947" y="19265"/>
                    <a:pt x="3975" y="19265"/>
                  </a:cubicBezTo>
                  <a:cubicBezTo>
                    <a:pt x="4059" y="19233"/>
                    <a:pt x="4142" y="19201"/>
                    <a:pt x="4225" y="19105"/>
                  </a:cubicBezTo>
                  <a:cubicBezTo>
                    <a:pt x="4337" y="19040"/>
                    <a:pt x="4448" y="18976"/>
                    <a:pt x="4559" y="18880"/>
                  </a:cubicBezTo>
                  <a:cubicBezTo>
                    <a:pt x="4781" y="18752"/>
                    <a:pt x="5004" y="18591"/>
                    <a:pt x="5226" y="18431"/>
                  </a:cubicBezTo>
                  <a:cubicBezTo>
                    <a:pt x="5337" y="18366"/>
                    <a:pt x="5449" y="18270"/>
                    <a:pt x="5532" y="18206"/>
                  </a:cubicBezTo>
                  <a:cubicBezTo>
                    <a:pt x="5643" y="18142"/>
                    <a:pt x="5754" y="18046"/>
                    <a:pt x="5866" y="17949"/>
                  </a:cubicBezTo>
                  <a:cubicBezTo>
                    <a:pt x="6060" y="17789"/>
                    <a:pt x="6255" y="17628"/>
                    <a:pt x="6449" y="17500"/>
                  </a:cubicBezTo>
                  <a:cubicBezTo>
                    <a:pt x="6811" y="17243"/>
                    <a:pt x="7172" y="17018"/>
                    <a:pt x="7561" y="16794"/>
                  </a:cubicBezTo>
                  <a:cubicBezTo>
                    <a:pt x="7784" y="16665"/>
                    <a:pt x="8034" y="16505"/>
                    <a:pt x="8256" y="16344"/>
                  </a:cubicBezTo>
                  <a:cubicBezTo>
                    <a:pt x="8479" y="16184"/>
                    <a:pt x="8673" y="16024"/>
                    <a:pt x="8868" y="15863"/>
                  </a:cubicBezTo>
                  <a:cubicBezTo>
                    <a:pt x="9063" y="15703"/>
                    <a:pt x="9285" y="15542"/>
                    <a:pt x="9480" y="15382"/>
                  </a:cubicBezTo>
                  <a:cubicBezTo>
                    <a:pt x="9674" y="15221"/>
                    <a:pt x="9897" y="15061"/>
                    <a:pt x="10091" y="14900"/>
                  </a:cubicBezTo>
                  <a:cubicBezTo>
                    <a:pt x="10314" y="14740"/>
                    <a:pt x="10536" y="14579"/>
                    <a:pt x="10758" y="14419"/>
                  </a:cubicBezTo>
                  <a:cubicBezTo>
                    <a:pt x="10953" y="14258"/>
                    <a:pt x="11175" y="14098"/>
                    <a:pt x="11370" y="13937"/>
                  </a:cubicBezTo>
                  <a:cubicBezTo>
                    <a:pt x="11564" y="13777"/>
                    <a:pt x="11759" y="13616"/>
                    <a:pt x="11954" y="13456"/>
                  </a:cubicBezTo>
                  <a:cubicBezTo>
                    <a:pt x="12065" y="13360"/>
                    <a:pt x="12176" y="13263"/>
                    <a:pt x="12287" y="13167"/>
                  </a:cubicBezTo>
                  <a:cubicBezTo>
                    <a:pt x="12371" y="13103"/>
                    <a:pt x="12482" y="13039"/>
                    <a:pt x="12565" y="12942"/>
                  </a:cubicBezTo>
                  <a:cubicBezTo>
                    <a:pt x="12649" y="12878"/>
                    <a:pt x="12760" y="12814"/>
                    <a:pt x="12843" y="12750"/>
                  </a:cubicBezTo>
                  <a:cubicBezTo>
                    <a:pt x="12982" y="12654"/>
                    <a:pt x="13093" y="12589"/>
                    <a:pt x="13232" y="12493"/>
                  </a:cubicBezTo>
                  <a:cubicBezTo>
                    <a:pt x="13455" y="12365"/>
                    <a:pt x="13649" y="12236"/>
                    <a:pt x="13872" y="12108"/>
                  </a:cubicBezTo>
                  <a:cubicBezTo>
                    <a:pt x="13983" y="12044"/>
                    <a:pt x="14122" y="11947"/>
                    <a:pt x="14233" y="11883"/>
                  </a:cubicBezTo>
                  <a:cubicBezTo>
                    <a:pt x="14344" y="11819"/>
                    <a:pt x="14456" y="11723"/>
                    <a:pt x="14567" y="11659"/>
                  </a:cubicBezTo>
                  <a:cubicBezTo>
                    <a:pt x="14789" y="11498"/>
                    <a:pt x="15012" y="11370"/>
                    <a:pt x="15206" y="11209"/>
                  </a:cubicBezTo>
                  <a:cubicBezTo>
                    <a:pt x="15401" y="11049"/>
                    <a:pt x="15595" y="10920"/>
                    <a:pt x="15818" y="10760"/>
                  </a:cubicBezTo>
                  <a:cubicBezTo>
                    <a:pt x="16068" y="10567"/>
                    <a:pt x="16318" y="10407"/>
                    <a:pt x="16596" y="10246"/>
                  </a:cubicBezTo>
                  <a:cubicBezTo>
                    <a:pt x="16791" y="10118"/>
                    <a:pt x="16985" y="9990"/>
                    <a:pt x="17208" y="9861"/>
                  </a:cubicBezTo>
                  <a:cubicBezTo>
                    <a:pt x="17319" y="9797"/>
                    <a:pt x="17430" y="9701"/>
                    <a:pt x="17569" y="9637"/>
                  </a:cubicBezTo>
                  <a:cubicBezTo>
                    <a:pt x="17708" y="9540"/>
                    <a:pt x="17819" y="9444"/>
                    <a:pt x="17958" y="9348"/>
                  </a:cubicBezTo>
                  <a:cubicBezTo>
                    <a:pt x="18153" y="9187"/>
                    <a:pt x="18347" y="9027"/>
                    <a:pt x="18542" y="8866"/>
                  </a:cubicBezTo>
                  <a:cubicBezTo>
                    <a:pt x="18737" y="8706"/>
                    <a:pt x="18959" y="8513"/>
                    <a:pt x="19154" y="8353"/>
                  </a:cubicBezTo>
                  <a:cubicBezTo>
                    <a:pt x="19376" y="8192"/>
                    <a:pt x="19598" y="8000"/>
                    <a:pt x="19821" y="7839"/>
                  </a:cubicBezTo>
                  <a:cubicBezTo>
                    <a:pt x="19960" y="7743"/>
                    <a:pt x="20071" y="7647"/>
                    <a:pt x="20182" y="7550"/>
                  </a:cubicBezTo>
                  <a:cubicBezTo>
                    <a:pt x="20182" y="7550"/>
                    <a:pt x="20210" y="7550"/>
                    <a:pt x="20210" y="7518"/>
                  </a:cubicBezTo>
                  <a:cubicBezTo>
                    <a:pt x="20266" y="7454"/>
                    <a:pt x="20349" y="7422"/>
                    <a:pt x="20405" y="7358"/>
                  </a:cubicBezTo>
                  <a:cubicBezTo>
                    <a:pt x="20599" y="7165"/>
                    <a:pt x="20822" y="7005"/>
                    <a:pt x="21016" y="6812"/>
                  </a:cubicBezTo>
                  <a:cubicBezTo>
                    <a:pt x="21100" y="6716"/>
                    <a:pt x="21211" y="6652"/>
                    <a:pt x="21294" y="6555"/>
                  </a:cubicBezTo>
                  <a:cubicBezTo>
                    <a:pt x="21350" y="6523"/>
                    <a:pt x="21405" y="6491"/>
                    <a:pt x="21433" y="6427"/>
                  </a:cubicBezTo>
                  <a:cubicBezTo>
                    <a:pt x="21461" y="6427"/>
                    <a:pt x="21461" y="6395"/>
                    <a:pt x="21489" y="6395"/>
                  </a:cubicBezTo>
                  <a:cubicBezTo>
                    <a:pt x="21517" y="6363"/>
                    <a:pt x="21517" y="6363"/>
                    <a:pt x="21544" y="6331"/>
                  </a:cubicBezTo>
                  <a:cubicBezTo>
                    <a:pt x="21572" y="6299"/>
                    <a:pt x="21600" y="6235"/>
                    <a:pt x="21600" y="6170"/>
                  </a:cubicBezTo>
                  <a:cubicBezTo>
                    <a:pt x="21600" y="6106"/>
                    <a:pt x="21600" y="6074"/>
                    <a:pt x="21572" y="6010"/>
                  </a:cubicBezTo>
                  <a:cubicBezTo>
                    <a:pt x="21544" y="5946"/>
                    <a:pt x="21517" y="5914"/>
                    <a:pt x="21489" y="5882"/>
                  </a:cubicBezTo>
                  <a:cubicBezTo>
                    <a:pt x="21433" y="5817"/>
                    <a:pt x="21350" y="5817"/>
                    <a:pt x="21294" y="5817"/>
                  </a:cubicBezTo>
                  <a:cubicBezTo>
                    <a:pt x="21266" y="5817"/>
                    <a:pt x="21239" y="5817"/>
                    <a:pt x="21239" y="5849"/>
                  </a:cubicBezTo>
                  <a:cubicBezTo>
                    <a:pt x="21239" y="5849"/>
                    <a:pt x="21211" y="5882"/>
                    <a:pt x="21211" y="5882"/>
                  </a:cubicBezTo>
                  <a:cubicBezTo>
                    <a:pt x="21044" y="5657"/>
                    <a:pt x="20877" y="5432"/>
                    <a:pt x="20738" y="5175"/>
                  </a:cubicBezTo>
                  <a:cubicBezTo>
                    <a:pt x="20599" y="4983"/>
                    <a:pt x="20488" y="4790"/>
                    <a:pt x="20349" y="4598"/>
                  </a:cubicBezTo>
                  <a:cubicBezTo>
                    <a:pt x="20238" y="4405"/>
                    <a:pt x="20127" y="4245"/>
                    <a:pt x="19988" y="4084"/>
                  </a:cubicBezTo>
                  <a:cubicBezTo>
                    <a:pt x="19793" y="3827"/>
                    <a:pt x="19626" y="3571"/>
                    <a:pt x="19432" y="3314"/>
                  </a:cubicBezTo>
                  <a:cubicBezTo>
                    <a:pt x="19404" y="3250"/>
                    <a:pt x="19376" y="3218"/>
                    <a:pt x="19320" y="3186"/>
                  </a:cubicBezTo>
                  <a:cubicBezTo>
                    <a:pt x="19293" y="3153"/>
                    <a:pt x="19265" y="3089"/>
                    <a:pt x="19209" y="3057"/>
                  </a:cubicBezTo>
                  <a:cubicBezTo>
                    <a:pt x="19154" y="2961"/>
                    <a:pt x="19070" y="2897"/>
                    <a:pt x="19015" y="2800"/>
                  </a:cubicBezTo>
                  <a:cubicBezTo>
                    <a:pt x="18959" y="2736"/>
                    <a:pt x="18903" y="2640"/>
                    <a:pt x="18848" y="2576"/>
                  </a:cubicBezTo>
                  <a:cubicBezTo>
                    <a:pt x="18737" y="2415"/>
                    <a:pt x="18625" y="2223"/>
                    <a:pt x="18514" y="2062"/>
                  </a:cubicBezTo>
                  <a:cubicBezTo>
                    <a:pt x="18292" y="1709"/>
                    <a:pt x="18097" y="1388"/>
                    <a:pt x="17847" y="1035"/>
                  </a:cubicBezTo>
                  <a:cubicBezTo>
                    <a:pt x="17708" y="843"/>
                    <a:pt x="17597" y="650"/>
                    <a:pt x="17458" y="457"/>
                  </a:cubicBezTo>
                  <a:cubicBezTo>
                    <a:pt x="17458" y="425"/>
                    <a:pt x="17486" y="425"/>
                    <a:pt x="17486" y="393"/>
                  </a:cubicBezTo>
                  <a:cubicBezTo>
                    <a:pt x="17514" y="329"/>
                    <a:pt x="17514" y="297"/>
                    <a:pt x="17514" y="233"/>
                  </a:cubicBezTo>
                  <a:cubicBezTo>
                    <a:pt x="17514" y="169"/>
                    <a:pt x="17486" y="136"/>
                    <a:pt x="17458" y="104"/>
                  </a:cubicBezTo>
                  <a:cubicBezTo>
                    <a:pt x="17402" y="40"/>
                    <a:pt x="17319" y="-24"/>
                    <a:pt x="17236" y="8"/>
                  </a:cubicBezTo>
                  <a:cubicBezTo>
                    <a:pt x="17236" y="8"/>
                    <a:pt x="17236" y="8"/>
                    <a:pt x="17236" y="8"/>
                  </a:cubicBezTo>
                  <a:cubicBezTo>
                    <a:pt x="17180" y="8"/>
                    <a:pt x="17124" y="40"/>
                    <a:pt x="17069" y="104"/>
                  </a:cubicBezTo>
                  <a:cubicBezTo>
                    <a:pt x="17013" y="136"/>
                    <a:pt x="16958" y="169"/>
                    <a:pt x="16902" y="233"/>
                  </a:cubicBezTo>
                  <a:cubicBezTo>
                    <a:pt x="16819" y="297"/>
                    <a:pt x="16735" y="361"/>
                    <a:pt x="16652" y="425"/>
                  </a:cubicBezTo>
                  <a:cubicBezTo>
                    <a:pt x="16485" y="682"/>
                    <a:pt x="16318" y="810"/>
                    <a:pt x="16151" y="939"/>
                  </a:cubicBezTo>
                  <a:close/>
                  <a:moveTo>
                    <a:pt x="5310" y="17179"/>
                  </a:moveTo>
                  <a:cubicBezTo>
                    <a:pt x="5226" y="17147"/>
                    <a:pt x="5115" y="17147"/>
                    <a:pt x="5032" y="17147"/>
                  </a:cubicBezTo>
                  <a:cubicBezTo>
                    <a:pt x="4976" y="17147"/>
                    <a:pt x="4948" y="17115"/>
                    <a:pt x="4893" y="17115"/>
                  </a:cubicBezTo>
                  <a:cubicBezTo>
                    <a:pt x="4754" y="17051"/>
                    <a:pt x="4615" y="17019"/>
                    <a:pt x="4503" y="16954"/>
                  </a:cubicBezTo>
                  <a:cubicBezTo>
                    <a:pt x="4364" y="16890"/>
                    <a:pt x="4225" y="16826"/>
                    <a:pt x="4087" y="16762"/>
                  </a:cubicBezTo>
                  <a:cubicBezTo>
                    <a:pt x="3975" y="16698"/>
                    <a:pt x="3864" y="16633"/>
                    <a:pt x="3725" y="16569"/>
                  </a:cubicBezTo>
                  <a:cubicBezTo>
                    <a:pt x="3419" y="16409"/>
                    <a:pt x="3086" y="16216"/>
                    <a:pt x="2780" y="16056"/>
                  </a:cubicBezTo>
                  <a:cubicBezTo>
                    <a:pt x="2641" y="15991"/>
                    <a:pt x="2502" y="15895"/>
                    <a:pt x="2363" y="15831"/>
                  </a:cubicBezTo>
                  <a:cubicBezTo>
                    <a:pt x="2224" y="15767"/>
                    <a:pt x="2113" y="15703"/>
                    <a:pt x="1974" y="15638"/>
                  </a:cubicBezTo>
                  <a:cubicBezTo>
                    <a:pt x="1696" y="15510"/>
                    <a:pt x="1390" y="15350"/>
                    <a:pt x="1084" y="15350"/>
                  </a:cubicBezTo>
                  <a:cubicBezTo>
                    <a:pt x="1084" y="15350"/>
                    <a:pt x="1056" y="15350"/>
                    <a:pt x="1056" y="15350"/>
                  </a:cubicBezTo>
                  <a:cubicBezTo>
                    <a:pt x="1029" y="15350"/>
                    <a:pt x="1001" y="15382"/>
                    <a:pt x="973" y="15414"/>
                  </a:cubicBezTo>
                  <a:cubicBezTo>
                    <a:pt x="945" y="15446"/>
                    <a:pt x="973" y="15510"/>
                    <a:pt x="1001" y="15542"/>
                  </a:cubicBezTo>
                  <a:cubicBezTo>
                    <a:pt x="1112" y="15638"/>
                    <a:pt x="1195" y="15703"/>
                    <a:pt x="1307" y="15799"/>
                  </a:cubicBezTo>
                  <a:cubicBezTo>
                    <a:pt x="1418" y="15863"/>
                    <a:pt x="1529" y="15959"/>
                    <a:pt x="1640" y="16024"/>
                  </a:cubicBezTo>
                  <a:cubicBezTo>
                    <a:pt x="1863" y="16152"/>
                    <a:pt x="2113" y="16280"/>
                    <a:pt x="2363" y="16409"/>
                  </a:cubicBezTo>
                  <a:cubicBezTo>
                    <a:pt x="2613" y="16537"/>
                    <a:pt x="2836" y="16665"/>
                    <a:pt x="3086" y="16794"/>
                  </a:cubicBezTo>
                  <a:cubicBezTo>
                    <a:pt x="3169" y="16858"/>
                    <a:pt x="3280" y="16922"/>
                    <a:pt x="3364" y="16954"/>
                  </a:cubicBezTo>
                  <a:cubicBezTo>
                    <a:pt x="3475" y="17018"/>
                    <a:pt x="3586" y="17083"/>
                    <a:pt x="3697" y="17147"/>
                  </a:cubicBezTo>
                  <a:cubicBezTo>
                    <a:pt x="3864" y="17243"/>
                    <a:pt x="4031" y="17372"/>
                    <a:pt x="4198" y="17468"/>
                  </a:cubicBezTo>
                  <a:cubicBezTo>
                    <a:pt x="4253" y="17500"/>
                    <a:pt x="4337" y="17564"/>
                    <a:pt x="4392" y="17628"/>
                  </a:cubicBezTo>
                  <a:cubicBezTo>
                    <a:pt x="4476" y="17692"/>
                    <a:pt x="4531" y="17757"/>
                    <a:pt x="4615" y="17789"/>
                  </a:cubicBezTo>
                  <a:cubicBezTo>
                    <a:pt x="4642" y="17821"/>
                    <a:pt x="4670" y="17821"/>
                    <a:pt x="4670" y="17853"/>
                  </a:cubicBezTo>
                  <a:cubicBezTo>
                    <a:pt x="4670" y="17885"/>
                    <a:pt x="4698" y="17917"/>
                    <a:pt x="4698" y="17949"/>
                  </a:cubicBezTo>
                  <a:cubicBezTo>
                    <a:pt x="4698" y="17981"/>
                    <a:pt x="4726" y="17981"/>
                    <a:pt x="4726" y="18013"/>
                  </a:cubicBezTo>
                  <a:cubicBezTo>
                    <a:pt x="4615" y="18110"/>
                    <a:pt x="4531" y="18174"/>
                    <a:pt x="4420" y="18270"/>
                  </a:cubicBezTo>
                  <a:cubicBezTo>
                    <a:pt x="4337" y="18334"/>
                    <a:pt x="4226" y="18431"/>
                    <a:pt x="4142" y="18495"/>
                  </a:cubicBezTo>
                  <a:cubicBezTo>
                    <a:pt x="4087" y="18463"/>
                    <a:pt x="4059" y="18399"/>
                    <a:pt x="4003" y="18399"/>
                  </a:cubicBezTo>
                  <a:cubicBezTo>
                    <a:pt x="3920" y="18366"/>
                    <a:pt x="3809" y="18366"/>
                    <a:pt x="3725" y="18366"/>
                  </a:cubicBezTo>
                  <a:cubicBezTo>
                    <a:pt x="3642" y="18334"/>
                    <a:pt x="3558" y="18302"/>
                    <a:pt x="3447" y="18270"/>
                  </a:cubicBezTo>
                  <a:cubicBezTo>
                    <a:pt x="3308" y="18206"/>
                    <a:pt x="3169" y="18174"/>
                    <a:pt x="3058" y="18110"/>
                  </a:cubicBezTo>
                  <a:cubicBezTo>
                    <a:pt x="2724" y="17981"/>
                    <a:pt x="2419" y="17821"/>
                    <a:pt x="2085" y="17692"/>
                  </a:cubicBezTo>
                  <a:cubicBezTo>
                    <a:pt x="1835" y="17564"/>
                    <a:pt x="1557" y="17468"/>
                    <a:pt x="1307" y="17339"/>
                  </a:cubicBezTo>
                  <a:cubicBezTo>
                    <a:pt x="1112" y="17243"/>
                    <a:pt x="917" y="17179"/>
                    <a:pt x="723" y="17115"/>
                  </a:cubicBezTo>
                  <a:cubicBezTo>
                    <a:pt x="723" y="16890"/>
                    <a:pt x="751" y="16633"/>
                    <a:pt x="751" y="16409"/>
                  </a:cubicBezTo>
                  <a:cubicBezTo>
                    <a:pt x="778" y="16024"/>
                    <a:pt x="806" y="15670"/>
                    <a:pt x="806" y="15285"/>
                  </a:cubicBezTo>
                  <a:cubicBezTo>
                    <a:pt x="806" y="14932"/>
                    <a:pt x="806" y="14579"/>
                    <a:pt x="806" y="14258"/>
                  </a:cubicBezTo>
                  <a:cubicBezTo>
                    <a:pt x="806" y="14194"/>
                    <a:pt x="806" y="14098"/>
                    <a:pt x="806" y="14034"/>
                  </a:cubicBezTo>
                  <a:cubicBezTo>
                    <a:pt x="1001" y="14098"/>
                    <a:pt x="1195" y="14194"/>
                    <a:pt x="1390" y="14258"/>
                  </a:cubicBezTo>
                  <a:cubicBezTo>
                    <a:pt x="1668" y="14355"/>
                    <a:pt x="1974" y="14483"/>
                    <a:pt x="2252" y="14611"/>
                  </a:cubicBezTo>
                  <a:cubicBezTo>
                    <a:pt x="2391" y="14676"/>
                    <a:pt x="2530" y="14740"/>
                    <a:pt x="2669" y="14804"/>
                  </a:cubicBezTo>
                  <a:cubicBezTo>
                    <a:pt x="2863" y="14900"/>
                    <a:pt x="3058" y="14997"/>
                    <a:pt x="3225" y="15061"/>
                  </a:cubicBezTo>
                  <a:cubicBezTo>
                    <a:pt x="3531" y="15221"/>
                    <a:pt x="3836" y="15350"/>
                    <a:pt x="4142" y="15510"/>
                  </a:cubicBezTo>
                  <a:cubicBezTo>
                    <a:pt x="4392" y="15638"/>
                    <a:pt x="4670" y="15799"/>
                    <a:pt x="4920" y="15959"/>
                  </a:cubicBezTo>
                  <a:cubicBezTo>
                    <a:pt x="5115" y="16088"/>
                    <a:pt x="5282" y="16216"/>
                    <a:pt x="5476" y="16344"/>
                  </a:cubicBezTo>
                  <a:cubicBezTo>
                    <a:pt x="5532" y="16377"/>
                    <a:pt x="5615" y="16441"/>
                    <a:pt x="5671" y="16505"/>
                  </a:cubicBezTo>
                  <a:cubicBezTo>
                    <a:pt x="5754" y="16569"/>
                    <a:pt x="5838" y="16633"/>
                    <a:pt x="5921" y="16698"/>
                  </a:cubicBezTo>
                  <a:cubicBezTo>
                    <a:pt x="5949" y="16730"/>
                    <a:pt x="6005" y="16794"/>
                    <a:pt x="6032" y="16826"/>
                  </a:cubicBezTo>
                  <a:cubicBezTo>
                    <a:pt x="6032" y="16858"/>
                    <a:pt x="6060" y="16890"/>
                    <a:pt x="6088" y="16954"/>
                  </a:cubicBezTo>
                  <a:cubicBezTo>
                    <a:pt x="6032" y="16986"/>
                    <a:pt x="5977" y="17018"/>
                    <a:pt x="5921" y="17083"/>
                  </a:cubicBezTo>
                  <a:cubicBezTo>
                    <a:pt x="5866" y="17115"/>
                    <a:pt x="5838" y="17147"/>
                    <a:pt x="5782" y="17179"/>
                  </a:cubicBezTo>
                  <a:cubicBezTo>
                    <a:pt x="5727" y="17211"/>
                    <a:pt x="5699" y="17243"/>
                    <a:pt x="5643" y="17275"/>
                  </a:cubicBezTo>
                  <a:cubicBezTo>
                    <a:pt x="5588" y="17307"/>
                    <a:pt x="5532" y="17372"/>
                    <a:pt x="5476" y="17404"/>
                  </a:cubicBezTo>
                  <a:cubicBezTo>
                    <a:pt x="5449" y="17275"/>
                    <a:pt x="5393" y="17211"/>
                    <a:pt x="5310" y="17179"/>
                  </a:cubicBezTo>
                  <a:close/>
                  <a:moveTo>
                    <a:pt x="751" y="19586"/>
                  </a:moveTo>
                  <a:cubicBezTo>
                    <a:pt x="751" y="19233"/>
                    <a:pt x="723" y="18912"/>
                    <a:pt x="723" y="18559"/>
                  </a:cubicBezTo>
                  <a:cubicBezTo>
                    <a:pt x="723" y="18591"/>
                    <a:pt x="723" y="18591"/>
                    <a:pt x="723" y="18623"/>
                  </a:cubicBezTo>
                  <a:cubicBezTo>
                    <a:pt x="723" y="18591"/>
                    <a:pt x="723" y="18591"/>
                    <a:pt x="723" y="18559"/>
                  </a:cubicBezTo>
                  <a:cubicBezTo>
                    <a:pt x="723" y="18559"/>
                    <a:pt x="723" y="18559"/>
                    <a:pt x="723" y="18559"/>
                  </a:cubicBezTo>
                  <a:cubicBezTo>
                    <a:pt x="723" y="18559"/>
                    <a:pt x="723" y="18559"/>
                    <a:pt x="723" y="18559"/>
                  </a:cubicBezTo>
                  <a:cubicBezTo>
                    <a:pt x="723" y="18559"/>
                    <a:pt x="723" y="18559"/>
                    <a:pt x="723" y="18559"/>
                  </a:cubicBezTo>
                  <a:cubicBezTo>
                    <a:pt x="723" y="18559"/>
                    <a:pt x="723" y="18559"/>
                    <a:pt x="723" y="18559"/>
                  </a:cubicBezTo>
                  <a:cubicBezTo>
                    <a:pt x="723" y="18399"/>
                    <a:pt x="723" y="18238"/>
                    <a:pt x="723" y="18078"/>
                  </a:cubicBezTo>
                  <a:cubicBezTo>
                    <a:pt x="723" y="17917"/>
                    <a:pt x="723" y="17725"/>
                    <a:pt x="723" y="17564"/>
                  </a:cubicBezTo>
                  <a:cubicBezTo>
                    <a:pt x="806" y="17596"/>
                    <a:pt x="890" y="17628"/>
                    <a:pt x="973" y="17660"/>
                  </a:cubicBezTo>
                  <a:cubicBezTo>
                    <a:pt x="1223" y="17757"/>
                    <a:pt x="1473" y="17885"/>
                    <a:pt x="1696" y="17981"/>
                  </a:cubicBezTo>
                  <a:cubicBezTo>
                    <a:pt x="1779" y="18013"/>
                    <a:pt x="1863" y="18046"/>
                    <a:pt x="1946" y="18110"/>
                  </a:cubicBezTo>
                  <a:cubicBezTo>
                    <a:pt x="2085" y="18174"/>
                    <a:pt x="2224" y="18270"/>
                    <a:pt x="2391" y="18334"/>
                  </a:cubicBezTo>
                  <a:cubicBezTo>
                    <a:pt x="2474" y="18366"/>
                    <a:pt x="2558" y="18431"/>
                    <a:pt x="2641" y="18463"/>
                  </a:cubicBezTo>
                  <a:cubicBezTo>
                    <a:pt x="2724" y="18527"/>
                    <a:pt x="2836" y="18591"/>
                    <a:pt x="2919" y="18623"/>
                  </a:cubicBezTo>
                  <a:cubicBezTo>
                    <a:pt x="3030" y="18720"/>
                    <a:pt x="3141" y="18816"/>
                    <a:pt x="3280" y="18880"/>
                  </a:cubicBezTo>
                  <a:cubicBezTo>
                    <a:pt x="3308" y="18912"/>
                    <a:pt x="3336" y="18944"/>
                    <a:pt x="3392" y="18976"/>
                  </a:cubicBezTo>
                  <a:cubicBezTo>
                    <a:pt x="3336" y="19008"/>
                    <a:pt x="3253" y="19073"/>
                    <a:pt x="3197" y="19105"/>
                  </a:cubicBezTo>
                  <a:cubicBezTo>
                    <a:pt x="3002" y="19233"/>
                    <a:pt x="2808" y="19361"/>
                    <a:pt x="2641" y="19490"/>
                  </a:cubicBezTo>
                  <a:cubicBezTo>
                    <a:pt x="2613" y="19426"/>
                    <a:pt x="2558" y="19329"/>
                    <a:pt x="2502" y="19297"/>
                  </a:cubicBezTo>
                  <a:cubicBezTo>
                    <a:pt x="2391" y="19201"/>
                    <a:pt x="2280" y="19169"/>
                    <a:pt x="2141" y="19201"/>
                  </a:cubicBezTo>
                  <a:cubicBezTo>
                    <a:pt x="2113" y="19201"/>
                    <a:pt x="2085" y="19201"/>
                    <a:pt x="2085" y="19233"/>
                  </a:cubicBezTo>
                  <a:cubicBezTo>
                    <a:pt x="1946" y="19201"/>
                    <a:pt x="1807" y="19201"/>
                    <a:pt x="1668" y="19169"/>
                  </a:cubicBezTo>
                  <a:cubicBezTo>
                    <a:pt x="1501" y="19137"/>
                    <a:pt x="1334" y="19137"/>
                    <a:pt x="1168" y="19105"/>
                  </a:cubicBezTo>
                  <a:cubicBezTo>
                    <a:pt x="1168" y="19105"/>
                    <a:pt x="1140" y="19105"/>
                    <a:pt x="1140" y="19105"/>
                  </a:cubicBezTo>
                  <a:cubicBezTo>
                    <a:pt x="1084" y="19105"/>
                    <a:pt x="1056" y="19137"/>
                    <a:pt x="1029" y="19201"/>
                  </a:cubicBezTo>
                  <a:cubicBezTo>
                    <a:pt x="1001" y="19265"/>
                    <a:pt x="1029" y="19361"/>
                    <a:pt x="1084" y="19394"/>
                  </a:cubicBezTo>
                  <a:cubicBezTo>
                    <a:pt x="1362" y="19586"/>
                    <a:pt x="1612" y="19779"/>
                    <a:pt x="1835" y="20003"/>
                  </a:cubicBezTo>
                  <a:cubicBezTo>
                    <a:pt x="1835" y="20003"/>
                    <a:pt x="1863" y="20035"/>
                    <a:pt x="1863" y="20035"/>
                  </a:cubicBezTo>
                  <a:cubicBezTo>
                    <a:pt x="1863" y="20035"/>
                    <a:pt x="1863" y="20035"/>
                    <a:pt x="1835" y="20035"/>
                  </a:cubicBezTo>
                  <a:cubicBezTo>
                    <a:pt x="1724" y="20100"/>
                    <a:pt x="1640" y="20196"/>
                    <a:pt x="1529" y="20260"/>
                  </a:cubicBezTo>
                  <a:cubicBezTo>
                    <a:pt x="1446" y="20324"/>
                    <a:pt x="1390" y="20356"/>
                    <a:pt x="1307" y="20421"/>
                  </a:cubicBezTo>
                  <a:cubicBezTo>
                    <a:pt x="1251" y="20453"/>
                    <a:pt x="1168" y="20517"/>
                    <a:pt x="1112" y="20549"/>
                  </a:cubicBezTo>
                  <a:cubicBezTo>
                    <a:pt x="1029" y="20581"/>
                    <a:pt x="973" y="20645"/>
                    <a:pt x="890" y="20677"/>
                  </a:cubicBezTo>
                  <a:cubicBezTo>
                    <a:pt x="862" y="20677"/>
                    <a:pt x="834" y="20709"/>
                    <a:pt x="834" y="20709"/>
                  </a:cubicBezTo>
                  <a:cubicBezTo>
                    <a:pt x="834" y="20709"/>
                    <a:pt x="834" y="20677"/>
                    <a:pt x="834" y="20677"/>
                  </a:cubicBezTo>
                  <a:cubicBezTo>
                    <a:pt x="778" y="20324"/>
                    <a:pt x="751" y="19971"/>
                    <a:pt x="751" y="19586"/>
                  </a:cubicBezTo>
                  <a:close/>
                  <a:moveTo>
                    <a:pt x="18431" y="8128"/>
                  </a:moveTo>
                  <a:cubicBezTo>
                    <a:pt x="18348" y="8032"/>
                    <a:pt x="18209" y="7968"/>
                    <a:pt x="18097" y="8000"/>
                  </a:cubicBezTo>
                  <a:cubicBezTo>
                    <a:pt x="18097" y="8000"/>
                    <a:pt x="18097" y="8000"/>
                    <a:pt x="18070" y="8000"/>
                  </a:cubicBezTo>
                  <a:cubicBezTo>
                    <a:pt x="17708" y="7839"/>
                    <a:pt x="17347" y="7711"/>
                    <a:pt x="16985" y="7550"/>
                  </a:cubicBezTo>
                  <a:cubicBezTo>
                    <a:pt x="16846" y="7486"/>
                    <a:pt x="16707" y="7422"/>
                    <a:pt x="16568" y="7358"/>
                  </a:cubicBezTo>
                  <a:cubicBezTo>
                    <a:pt x="16485" y="7326"/>
                    <a:pt x="16429" y="7294"/>
                    <a:pt x="16346" y="7262"/>
                  </a:cubicBezTo>
                  <a:cubicBezTo>
                    <a:pt x="16124" y="7133"/>
                    <a:pt x="15901" y="7037"/>
                    <a:pt x="15679" y="6909"/>
                  </a:cubicBezTo>
                  <a:cubicBezTo>
                    <a:pt x="15429" y="6780"/>
                    <a:pt x="15178" y="6620"/>
                    <a:pt x="14900" y="6491"/>
                  </a:cubicBezTo>
                  <a:cubicBezTo>
                    <a:pt x="14789" y="6427"/>
                    <a:pt x="14678" y="6363"/>
                    <a:pt x="14567" y="6299"/>
                  </a:cubicBezTo>
                  <a:cubicBezTo>
                    <a:pt x="14511" y="6267"/>
                    <a:pt x="14456" y="6235"/>
                    <a:pt x="14400" y="6202"/>
                  </a:cubicBezTo>
                  <a:cubicBezTo>
                    <a:pt x="14233" y="6106"/>
                    <a:pt x="14066" y="6042"/>
                    <a:pt x="13872" y="5946"/>
                  </a:cubicBezTo>
                  <a:cubicBezTo>
                    <a:pt x="13733" y="5882"/>
                    <a:pt x="13566" y="5817"/>
                    <a:pt x="13427" y="5753"/>
                  </a:cubicBezTo>
                  <a:cubicBezTo>
                    <a:pt x="13288" y="5689"/>
                    <a:pt x="13121" y="5625"/>
                    <a:pt x="12982" y="5561"/>
                  </a:cubicBezTo>
                  <a:cubicBezTo>
                    <a:pt x="12843" y="5496"/>
                    <a:pt x="12704" y="5464"/>
                    <a:pt x="12593" y="5400"/>
                  </a:cubicBezTo>
                  <a:cubicBezTo>
                    <a:pt x="12510" y="5368"/>
                    <a:pt x="12398" y="5336"/>
                    <a:pt x="12315" y="5336"/>
                  </a:cubicBezTo>
                  <a:cubicBezTo>
                    <a:pt x="12232" y="5304"/>
                    <a:pt x="12148" y="5304"/>
                    <a:pt x="12065" y="5304"/>
                  </a:cubicBezTo>
                  <a:cubicBezTo>
                    <a:pt x="12065" y="5304"/>
                    <a:pt x="12037" y="5304"/>
                    <a:pt x="12037" y="5304"/>
                  </a:cubicBezTo>
                  <a:cubicBezTo>
                    <a:pt x="11981" y="5304"/>
                    <a:pt x="11954" y="5336"/>
                    <a:pt x="11926" y="5400"/>
                  </a:cubicBezTo>
                  <a:cubicBezTo>
                    <a:pt x="11898" y="5464"/>
                    <a:pt x="11926" y="5528"/>
                    <a:pt x="11981" y="5593"/>
                  </a:cubicBezTo>
                  <a:cubicBezTo>
                    <a:pt x="12176" y="5753"/>
                    <a:pt x="12398" y="5882"/>
                    <a:pt x="12621" y="5978"/>
                  </a:cubicBezTo>
                  <a:cubicBezTo>
                    <a:pt x="12815" y="6074"/>
                    <a:pt x="13038" y="6138"/>
                    <a:pt x="13232" y="6235"/>
                  </a:cubicBezTo>
                  <a:cubicBezTo>
                    <a:pt x="13399" y="6299"/>
                    <a:pt x="13538" y="6363"/>
                    <a:pt x="13705" y="6427"/>
                  </a:cubicBezTo>
                  <a:cubicBezTo>
                    <a:pt x="13872" y="6523"/>
                    <a:pt x="14066" y="6588"/>
                    <a:pt x="14233" y="6684"/>
                  </a:cubicBezTo>
                  <a:cubicBezTo>
                    <a:pt x="14400" y="6748"/>
                    <a:pt x="14539" y="6844"/>
                    <a:pt x="14706" y="6909"/>
                  </a:cubicBezTo>
                  <a:cubicBezTo>
                    <a:pt x="14845" y="6973"/>
                    <a:pt x="14956" y="7037"/>
                    <a:pt x="15067" y="7101"/>
                  </a:cubicBezTo>
                  <a:cubicBezTo>
                    <a:pt x="15401" y="7262"/>
                    <a:pt x="15707" y="7454"/>
                    <a:pt x="16040" y="7647"/>
                  </a:cubicBezTo>
                  <a:cubicBezTo>
                    <a:pt x="16290" y="7775"/>
                    <a:pt x="16568" y="7936"/>
                    <a:pt x="16819" y="8096"/>
                  </a:cubicBezTo>
                  <a:cubicBezTo>
                    <a:pt x="16985" y="8224"/>
                    <a:pt x="17152" y="8321"/>
                    <a:pt x="17319" y="8449"/>
                  </a:cubicBezTo>
                  <a:cubicBezTo>
                    <a:pt x="17402" y="8513"/>
                    <a:pt x="17458" y="8577"/>
                    <a:pt x="17514" y="8610"/>
                  </a:cubicBezTo>
                  <a:cubicBezTo>
                    <a:pt x="17541" y="8642"/>
                    <a:pt x="17597" y="8674"/>
                    <a:pt x="17625" y="8706"/>
                  </a:cubicBezTo>
                  <a:cubicBezTo>
                    <a:pt x="17569" y="8770"/>
                    <a:pt x="17486" y="8802"/>
                    <a:pt x="17430" y="8866"/>
                  </a:cubicBezTo>
                  <a:cubicBezTo>
                    <a:pt x="17375" y="8931"/>
                    <a:pt x="17291" y="8963"/>
                    <a:pt x="17236" y="9027"/>
                  </a:cubicBezTo>
                  <a:cubicBezTo>
                    <a:pt x="17208" y="8995"/>
                    <a:pt x="17180" y="8963"/>
                    <a:pt x="17152" y="8931"/>
                  </a:cubicBezTo>
                  <a:cubicBezTo>
                    <a:pt x="17041" y="8834"/>
                    <a:pt x="16874" y="8802"/>
                    <a:pt x="16735" y="8834"/>
                  </a:cubicBezTo>
                  <a:cubicBezTo>
                    <a:pt x="16652" y="8802"/>
                    <a:pt x="16541" y="8770"/>
                    <a:pt x="16457" y="8770"/>
                  </a:cubicBezTo>
                  <a:cubicBezTo>
                    <a:pt x="16318" y="8706"/>
                    <a:pt x="16207" y="8674"/>
                    <a:pt x="16068" y="8610"/>
                  </a:cubicBezTo>
                  <a:cubicBezTo>
                    <a:pt x="15985" y="8577"/>
                    <a:pt x="15901" y="8545"/>
                    <a:pt x="15818" y="8513"/>
                  </a:cubicBezTo>
                  <a:cubicBezTo>
                    <a:pt x="15595" y="8417"/>
                    <a:pt x="15373" y="8289"/>
                    <a:pt x="15151" y="8192"/>
                  </a:cubicBezTo>
                  <a:cubicBezTo>
                    <a:pt x="14678" y="7936"/>
                    <a:pt x="14178" y="7679"/>
                    <a:pt x="13705" y="7454"/>
                  </a:cubicBezTo>
                  <a:cubicBezTo>
                    <a:pt x="13427" y="7326"/>
                    <a:pt x="13177" y="7165"/>
                    <a:pt x="12899" y="7005"/>
                  </a:cubicBezTo>
                  <a:cubicBezTo>
                    <a:pt x="12732" y="6909"/>
                    <a:pt x="12537" y="6812"/>
                    <a:pt x="12371" y="6716"/>
                  </a:cubicBezTo>
                  <a:cubicBezTo>
                    <a:pt x="12204" y="6620"/>
                    <a:pt x="12065" y="6555"/>
                    <a:pt x="11898" y="6491"/>
                  </a:cubicBezTo>
                  <a:cubicBezTo>
                    <a:pt x="11592" y="6331"/>
                    <a:pt x="11314" y="6202"/>
                    <a:pt x="11009" y="6106"/>
                  </a:cubicBezTo>
                  <a:cubicBezTo>
                    <a:pt x="10925" y="6074"/>
                    <a:pt x="10842" y="6042"/>
                    <a:pt x="10758" y="6010"/>
                  </a:cubicBezTo>
                  <a:cubicBezTo>
                    <a:pt x="10814" y="5946"/>
                    <a:pt x="10897" y="5914"/>
                    <a:pt x="10953" y="5849"/>
                  </a:cubicBezTo>
                  <a:cubicBezTo>
                    <a:pt x="11092" y="5721"/>
                    <a:pt x="11259" y="5593"/>
                    <a:pt x="11398" y="5464"/>
                  </a:cubicBezTo>
                  <a:cubicBezTo>
                    <a:pt x="11565" y="5336"/>
                    <a:pt x="11704" y="5208"/>
                    <a:pt x="11870" y="5079"/>
                  </a:cubicBezTo>
                  <a:cubicBezTo>
                    <a:pt x="12009" y="4951"/>
                    <a:pt x="12176" y="4854"/>
                    <a:pt x="12315" y="4726"/>
                  </a:cubicBezTo>
                  <a:cubicBezTo>
                    <a:pt x="12315" y="4726"/>
                    <a:pt x="12343" y="4726"/>
                    <a:pt x="12343" y="4694"/>
                  </a:cubicBezTo>
                  <a:cubicBezTo>
                    <a:pt x="12482" y="4598"/>
                    <a:pt x="12649" y="4501"/>
                    <a:pt x="12788" y="4373"/>
                  </a:cubicBezTo>
                  <a:cubicBezTo>
                    <a:pt x="12899" y="4437"/>
                    <a:pt x="12982" y="4501"/>
                    <a:pt x="13093" y="4534"/>
                  </a:cubicBezTo>
                  <a:cubicBezTo>
                    <a:pt x="13205" y="4598"/>
                    <a:pt x="13316" y="4630"/>
                    <a:pt x="13427" y="4694"/>
                  </a:cubicBezTo>
                  <a:cubicBezTo>
                    <a:pt x="13622" y="4758"/>
                    <a:pt x="13788" y="4854"/>
                    <a:pt x="13983" y="4919"/>
                  </a:cubicBezTo>
                  <a:cubicBezTo>
                    <a:pt x="14400" y="5079"/>
                    <a:pt x="14817" y="5272"/>
                    <a:pt x="15234" y="5432"/>
                  </a:cubicBezTo>
                  <a:cubicBezTo>
                    <a:pt x="15540" y="5561"/>
                    <a:pt x="15846" y="5689"/>
                    <a:pt x="16151" y="5817"/>
                  </a:cubicBezTo>
                  <a:cubicBezTo>
                    <a:pt x="16485" y="5946"/>
                    <a:pt x="16819" y="6074"/>
                    <a:pt x="17124" y="6202"/>
                  </a:cubicBezTo>
                  <a:cubicBezTo>
                    <a:pt x="17263" y="6267"/>
                    <a:pt x="17430" y="6331"/>
                    <a:pt x="17569" y="6395"/>
                  </a:cubicBezTo>
                  <a:cubicBezTo>
                    <a:pt x="17708" y="6459"/>
                    <a:pt x="17819" y="6523"/>
                    <a:pt x="17931" y="6588"/>
                  </a:cubicBezTo>
                  <a:cubicBezTo>
                    <a:pt x="18042" y="6652"/>
                    <a:pt x="18153" y="6716"/>
                    <a:pt x="18264" y="6748"/>
                  </a:cubicBezTo>
                  <a:cubicBezTo>
                    <a:pt x="18292" y="6780"/>
                    <a:pt x="18348" y="6780"/>
                    <a:pt x="18375" y="6812"/>
                  </a:cubicBezTo>
                  <a:cubicBezTo>
                    <a:pt x="18514" y="6909"/>
                    <a:pt x="18653" y="6973"/>
                    <a:pt x="18792" y="7069"/>
                  </a:cubicBezTo>
                  <a:cubicBezTo>
                    <a:pt x="18931" y="7165"/>
                    <a:pt x="19070" y="7262"/>
                    <a:pt x="19209" y="7358"/>
                  </a:cubicBezTo>
                  <a:cubicBezTo>
                    <a:pt x="19265" y="7390"/>
                    <a:pt x="19321" y="7454"/>
                    <a:pt x="19376" y="7486"/>
                  </a:cubicBezTo>
                  <a:cubicBezTo>
                    <a:pt x="19293" y="7550"/>
                    <a:pt x="19209" y="7583"/>
                    <a:pt x="19154" y="7647"/>
                  </a:cubicBezTo>
                  <a:cubicBezTo>
                    <a:pt x="18987" y="7775"/>
                    <a:pt x="18848" y="7871"/>
                    <a:pt x="18681" y="8000"/>
                  </a:cubicBezTo>
                  <a:cubicBezTo>
                    <a:pt x="18598" y="8000"/>
                    <a:pt x="18514" y="8064"/>
                    <a:pt x="18431" y="8128"/>
                  </a:cubicBezTo>
                  <a:close/>
                  <a:moveTo>
                    <a:pt x="20210" y="6844"/>
                  </a:moveTo>
                  <a:cubicBezTo>
                    <a:pt x="20154" y="6812"/>
                    <a:pt x="20071" y="6780"/>
                    <a:pt x="20015" y="6748"/>
                  </a:cubicBezTo>
                  <a:cubicBezTo>
                    <a:pt x="19960" y="6748"/>
                    <a:pt x="19904" y="6748"/>
                    <a:pt x="19849" y="6748"/>
                  </a:cubicBezTo>
                  <a:cubicBezTo>
                    <a:pt x="19793" y="6748"/>
                    <a:pt x="19765" y="6716"/>
                    <a:pt x="19710" y="6716"/>
                  </a:cubicBezTo>
                  <a:cubicBezTo>
                    <a:pt x="19654" y="6684"/>
                    <a:pt x="19598" y="6684"/>
                    <a:pt x="19515" y="6652"/>
                  </a:cubicBezTo>
                  <a:cubicBezTo>
                    <a:pt x="19432" y="6620"/>
                    <a:pt x="19348" y="6588"/>
                    <a:pt x="19237" y="6555"/>
                  </a:cubicBezTo>
                  <a:cubicBezTo>
                    <a:pt x="19181" y="6523"/>
                    <a:pt x="19098" y="6523"/>
                    <a:pt x="19043" y="6491"/>
                  </a:cubicBezTo>
                  <a:cubicBezTo>
                    <a:pt x="18765" y="6363"/>
                    <a:pt x="18459" y="6235"/>
                    <a:pt x="18181" y="6106"/>
                  </a:cubicBezTo>
                  <a:cubicBezTo>
                    <a:pt x="17625" y="5849"/>
                    <a:pt x="17097" y="5625"/>
                    <a:pt x="16541" y="5368"/>
                  </a:cubicBezTo>
                  <a:cubicBezTo>
                    <a:pt x="16263" y="5240"/>
                    <a:pt x="15957" y="5111"/>
                    <a:pt x="15679" y="4951"/>
                  </a:cubicBezTo>
                  <a:cubicBezTo>
                    <a:pt x="15512" y="4887"/>
                    <a:pt x="15345" y="4790"/>
                    <a:pt x="15178" y="4726"/>
                  </a:cubicBezTo>
                  <a:cubicBezTo>
                    <a:pt x="15012" y="4662"/>
                    <a:pt x="14817" y="4566"/>
                    <a:pt x="14650" y="4501"/>
                  </a:cubicBezTo>
                  <a:cubicBezTo>
                    <a:pt x="14372" y="4373"/>
                    <a:pt x="14066" y="4245"/>
                    <a:pt x="13788" y="4148"/>
                  </a:cubicBezTo>
                  <a:cubicBezTo>
                    <a:pt x="13733" y="4116"/>
                    <a:pt x="13649" y="4084"/>
                    <a:pt x="13594" y="4084"/>
                  </a:cubicBezTo>
                  <a:cubicBezTo>
                    <a:pt x="13538" y="4084"/>
                    <a:pt x="13483" y="4052"/>
                    <a:pt x="13427" y="4052"/>
                  </a:cubicBezTo>
                  <a:cubicBezTo>
                    <a:pt x="13399" y="4052"/>
                    <a:pt x="13344" y="4020"/>
                    <a:pt x="13316" y="4020"/>
                  </a:cubicBezTo>
                  <a:cubicBezTo>
                    <a:pt x="13288" y="4020"/>
                    <a:pt x="13260" y="4020"/>
                    <a:pt x="13232" y="3988"/>
                  </a:cubicBezTo>
                  <a:cubicBezTo>
                    <a:pt x="13288" y="3956"/>
                    <a:pt x="13316" y="3924"/>
                    <a:pt x="13371" y="3892"/>
                  </a:cubicBezTo>
                  <a:cubicBezTo>
                    <a:pt x="13538" y="3763"/>
                    <a:pt x="13677" y="3635"/>
                    <a:pt x="13844" y="3506"/>
                  </a:cubicBezTo>
                  <a:cubicBezTo>
                    <a:pt x="13927" y="3442"/>
                    <a:pt x="13983" y="3378"/>
                    <a:pt x="14066" y="3314"/>
                  </a:cubicBezTo>
                  <a:cubicBezTo>
                    <a:pt x="14066" y="3346"/>
                    <a:pt x="14094" y="3378"/>
                    <a:pt x="14122" y="3410"/>
                  </a:cubicBezTo>
                  <a:cubicBezTo>
                    <a:pt x="14289" y="3474"/>
                    <a:pt x="14456" y="3571"/>
                    <a:pt x="14622" y="3667"/>
                  </a:cubicBezTo>
                  <a:cubicBezTo>
                    <a:pt x="14789" y="3731"/>
                    <a:pt x="14956" y="3827"/>
                    <a:pt x="15123" y="3892"/>
                  </a:cubicBezTo>
                  <a:cubicBezTo>
                    <a:pt x="15484" y="4020"/>
                    <a:pt x="15846" y="4148"/>
                    <a:pt x="16207" y="4277"/>
                  </a:cubicBezTo>
                  <a:cubicBezTo>
                    <a:pt x="16346" y="4341"/>
                    <a:pt x="16513" y="4405"/>
                    <a:pt x="16652" y="4469"/>
                  </a:cubicBezTo>
                  <a:cubicBezTo>
                    <a:pt x="16791" y="4534"/>
                    <a:pt x="16930" y="4598"/>
                    <a:pt x="17069" y="4662"/>
                  </a:cubicBezTo>
                  <a:cubicBezTo>
                    <a:pt x="17319" y="4790"/>
                    <a:pt x="17569" y="4887"/>
                    <a:pt x="17847" y="5015"/>
                  </a:cubicBezTo>
                  <a:cubicBezTo>
                    <a:pt x="18153" y="5175"/>
                    <a:pt x="18459" y="5304"/>
                    <a:pt x="18792" y="5464"/>
                  </a:cubicBezTo>
                  <a:cubicBezTo>
                    <a:pt x="18931" y="5528"/>
                    <a:pt x="19042" y="5593"/>
                    <a:pt x="19181" y="5657"/>
                  </a:cubicBezTo>
                  <a:cubicBezTo>
                    <a:pt x="19320" y="5753"/>
                    <a:pt x="19459" y="5817"/>
                    <a:pt x="19598" y="5914"/>
                  </a:cubicBezTo>
                  <a:cubicBezTo>
                    <a:pt x="19710" y="5978"/>
                    <a:pt x="19793" y="6074"/>
                    <a:pt x="19904" y="6138"/>
                  </a:cubicBezTo>
                  <a:cubicBezTo>
                    <a:pt x="19932" y="6170"/>
                    <a:pt x="19960" y="6170"/>
                    <a:pt x="19988" y="6202"/>
                  </a:cubicBezTo>
                  <a:cubicBezTo>
                    <a:pt x="20015" y="6267"/>
                    <a:pt x="20043" y="6331"/>
                    <a:pt x="20071" y="6363"/>
                  </a:cubicBezTo>
                  <a:cubicBezTo>
                    <a:pt x="20154" y="6459"/>
                    <a:pt x="20266" y="6556"/>
                    <a:pt x="20377" y="6556"/>
                  </a:cubicBezTo>
                  <a:cubicBezTo>
                    <a:pt x="20432" y="6556"/>
                    <a:pt x="20460" y="6556"/>
                    <a:pt x="20516" y="6556"/>
                  </a:cubicBezTo>
                  <a:cubicBezTo>
                    <a:pt x="20544" y="6588"/>
                    <a:pt x="20544" y="6588"/>
                    <a:pt x="20571" y="6620"/>
                  </a:cubicBezTo>
                  <a:cubicBezTo>
                    <a:pt x="20516" y="6684"/>
                    <a:pt x="20432" y="6716"/>
                    <a:pt x="20377" y="6780"/>
                  </a:cubicBezTo>
                  <a:cubicBezTo>
                    <a:pt x="20293" y="6748"/>
                    <a:pt x="20238" y="6780"/>
                    <a:pt x="20210" y="6844"/>
                  </a:cubicBezTo>
                  <a:close/>
                  <a:moveTo>
                    <a:pt x="19571" y="5208"/>
                  </a:moveTo>
                  <a:cubicBezTo>
                    <a:pt x="19459" y="5175"/>
                    <a:pt x="19348" y="5143"/>
                    <a:pt x="19265" y="5079"/>
                  </a:cubicBezTo>
                  <a:cubicBezTo>
                    <a:pt x="19154" y="5047"/>
                    <a:pt x="19070" y="4983"/>
                    <a:pt x="18959" y="4951"/>
                  </a:cubicBezTo>
                  <a:cubicBezTo>
                    <a:pt x="18765" y="4854"/>
                    <a:pt x="18570" y="4790"/>
                    <a:pt x="18375" y="4694"/>
                  </a:cubicBezTo>
                  <a:cubicBezTo>
                    <a:pt x="18181" y="4598"/>
                    <a:pt x="17986" y="4501"/>
                    <a:pt x="17764" y="4405"/>
                  </a:cubicBezTo>
                  <a:cubicBezTo>
                    <a:pt x="17625" y="4341"/>
                    <a:pt x="17458" y="4245"/>
                    <a:pt x="17319" y="4180"/>
                  </a:cubicBezTo>
                  <a:cubicBezTo>
                    <a:pt x="17236" y="4148"/>
                    <a:pt x="17152" y="4084"/>
                    <a:pt x="17041" y="4052"/>
                  </a:cubicBezTo>
                  <a:cubicBezTo>
                    <a:pt x="16985" y="4020"/>
                    <a:pt x="16930" y="3988"/>
                    <a:pt x="16874" y="3956"/>
                  </a:cubicBezTo>
                  <a:cubicBezTo>
                    <a:pt x="16707" y="3892"/>
                    <a:pt x="16541" y="3827"/>
                    <a:pt x="16374" y="3763"/>
                  </a:cubicBezTo>
                  <a:cubicBezTo>
                    <a:pt x="16235" y="3699"/>
                    <a:pt x="16068" y="3667"/>
                    <a:pt x="15929" y="3603"/>
                  </a:cubicBezTo>
                  <a:cubicBezTo>
                    <a:pt x="15790" y="3539"/>
                    <a:pt x="15651" y="3506"/>
                    <a:pt x="15484" y="3442"/>
                  </a:cubicBezTo>
                  <a:cubicBezTo>
                    <a:pt x="15345" y="3410"/>
                    <a:pt x="15234" y="3346"/>
                    <a:pt x="15095" y="3314"/>
                  </a:cubicBezTo>
                  <a:cubicBezTo>
                    <a:pt x="14928" y="3250"/>
                    <a:pt x="14761" y="3218"/>
                    <a:pt x="14595" y="3186"/>
                  </a:cubicBezTo>
                  <a:cubicBezTo>
                    <a:pt x="14456" y="3153"/>
                    <a:pt x="14344" y="3153"/>
                    <a:pt x="14205" y="3153"/>
                  </a:cubicBezTo>
                  <a:cubicBezTo>
                    <a:pt x="14233" y="3121"/>
                    <a:pt x="14261" y="3121"/>
                    <a:pt x="14289" y="3089"/>
                  </a:cubicBezTo>
                  <a:cubicBezTo>
                    <a:pt x="14483" y="2961"/>
                    <a:pt x="14678" y="2832"/>
                    <a:pt x="14873" y="2704"/>
                  </a:cubicBezTo>
                  <a:cubicBezTo>
                    <a:pt x="14984" y="2640"/>
                    <a:pt x="15095" y="2576"/>
                    <a:pt x="15178" y="2512"/>
                  </a:cubicBezTo>
                  <a:cubicBezTo>
                    <a:pt x="15290" y="2447"/>
                    <a:pt x="15401" y="2383"/>
                    <a:pt x="15512" y="2319"/>
                  </a:cubicBezTo>
                  <a:cubicBezTo>
                    <a:pt x="15540" y="2319"/>
                    <a:pt x="15540" y="2287"/>
                    <a:pt x="15568" y="2287"/>
                  </a:cubicBezTo>
                  <a:cubicBezTo>
                    <a:pt x="15568" y="2287"/>
                    <a:pt x="15595" y="2287"/>
                    <a:pt x="15595" y="2287"/>
                  </a:cubicBezTo>
                  <a:cubicBezTo>
                    <a:pt x="15707" y="2319"/>
                    <a:pt x="15790" y="2383"/>
                    <a:pt x="15901" y="2415"/>
                  </a:cubicBezTo>
                  <a:cubicBezTo>
                    <a:pt x="16124" y="2512"/>
                    <a:pt x="16318" y="2608"/>
                    <a:pt x="16541" y="2704"/>
                  </a:cubicBezTo>
                  <a:cubicBezTo>
                    <a:pt x="16763" y="2800"/>
                    <a:pt x="16958" y="2929"/>
                    <a:pt x="17180" y="3025"/>
                  </a:cubicBezTo>
                  <a:cubicBezTo>
                    <a:pt x="17291" y="3089"/>
                    <a:pt x="17402" y="3121"/>
                    <a:pt x="17486" y="3186"/>
                  </a:cubicBezTo>
                  <a:cubicBezTo>
                    <a:pt x="17597" y="3250"/>
                    <a:pt x="17708" y="3314"/>
                    <a:pt x="17819" y="3378"/>
                  </a:cubicBezTo>
                  <a:cubicBezTo>
                    <a:pt x="17875" y="3410"/>
                    <a:pt x="17931" y="3442"/>
                    <a:pt x="17986" y="3474"/>
                  </a:cubicBezTo>
                  <a:cubicBezTo>
                    <a:pt x="18042" y="3506"/>
                    <a:pt x="18070" y="3539"/>
                    <a:pt x="18125" y="3571"/>
                  </a:cubicBezTo>
                  <a:cubicBezTo>
                    <a:pt x="18153" y="3571"/>
                    <a:pt x="18153" y="3603"/>
                    <a:pt x="18181" y="3603"/>
                  </a:cubicBezTo>
                  <a:cubicBezTo>
                    <a:pt x="18236" y="3667"/>
                    <a:pt x="18320" y="3699"/>
                    <a:pt x="18375" y="3763"/>
                  </a:cubicBezTo>
                  <a:cubicBezTo>
                    <a:pt x="18403" y="3795"/>
                    <a:pt x="18431" y="3827"/>
                    <a:pt x="18459" y="3860"/>
                  </a:cubicBezTo>
                  <a:cubicBezTo>
                    <a:pt x="18487" y="3892"/>
                    <a:pt x="18514" y="3924"/>
                    <a:pt x="18570" y="3956"/>
                  </a:cubicBezTo>
                  <a:cubicBezTo>
                    <a:pt x="18570" y="3956"/>
                    <a:pt x="18570" y="3956"/>
                    <a:pt x="18570" y="3956"/>
                  </a:cubicBezTo>
                  <a:cubicBezTo>
                    <a:pt x="18570" y="3988"/>
                    <a:pt x="18570" y="3988"/>
                    <a:pt x="18598" y="4020"/>
                  </a:cubicBezTo>
                  <a:cubicBezTo>
                    <a:pt x="18653" y="4148"/>
                    <a:pt x="18737" y="4245"/>
                    <a:pt x="18848" y="4309"/>
                  </a:cubicBezTo>
                  <a:cubicBezTo>
                    <a:pt x="18903" y="4341"/>
                    <a:pt x="18987" y="4341"/>
                    <a:pt x="19042" y="4341"/>
                  </a:cubicBezTo>
                  <a:cubicBezTo>
                    <a:pt x="19154" y="4501"/>
                    <a:pt x="19265" y="4662"/>
                    <a:pt x="19348" y="4822"/>
                  </a:cubicBezTo>
                  <a:cubicBezTo>
                    <a:pt x="19376" y="4887"/>
                    <a:pt x="19432" y="4951"/>
                    <a:pt x="19459" y="5015"/>
                  </a:cubicBezTo>
                  <a:cubicBezTo>
                    <a:pt x="19515" y="5079"/>
                    <a:pt x="19543" y="5143"/>
                    <a:pt x="19598" y="5208"/>
                  </a:cubicBezTo>
                  <a:cubicBezTo>
                    <a:pt x="19626" y="5240"/>
                    <a:pt x="19598" y="5208"/>
                    <a:pt x="19571" y="5208"/>
                  </a:cubicBezTo>
                  <a:close/>
                  <a:moveTo>
                    <a:pt x="18570" y="3956"/>
                  </a:moveTo>
                  <a:cubicBezTo>
                    <a:pt x="18570" y="3956"/>
                    <a:pt x="18598" y="3956"/>
                    <a:pt x="18570" y="3956"/>
                  </a:cubicBezTo>
                  <a:cubicBezTo>
                    <a:pt x="18598" y="3956"/>
                    <a:pt x="18598" y="3956"/>
                    <a:pt x="18570" y="3956"/>
                  </a:cubicBezTo>
                  <a:cubicBezTo>
                    <a:pt x="18598" y="3956"/>
                    <a:pt x="18570" y="3956"/>
                    <a:pt x="18570" y="3956"/>
                  </a:cubicBezTo>
                  <a:close/>
                  <a:moveTo>
                    <a:pt x="17931" y="2897"/>
                  </a:moveTo>
                  <a:cubicBezTo>
                    <a:pt x="17625" y="2768"/>
                    <a:pt x="17319" y="2640"/>
                    <a:pt x="17013" y="2512"/>
                  </a:cubicBezTo>
                  <a:cubicBezTo>
                    <a:pt x="16874" y="2447"/>
                    <a:pt x="16763" y="2383"/>
                    <a:pt x="16624" y="2351"/>
                  </a:cubicBezTo>
                  <a:cubicBezTo>
                    <a:pt x="16457" y="2287"/>
                    <a:pt x="16318" y="2223"/>
                    <a:pt x="16151" y="2158"/>
                  </a:cubicBezTo>
                  <a:cubicBezTo>
                    <a:pt x="16068" y="2126"/>
                    <a:pt x="15957" y="2094"/>
                    <a:pt x="15846" y="2062"/>
                  </a:cubicBezTo>
                  <a:cubicBezTo>
                    <a:pt x="15901" y="2030"/>
                    <a:pt x="15957" y="1966"/>
                    <a:pt x="16040" y="1934"/>
                  </a:cubicBezTo>
                  <a:cubicBezTo>
                    <a:pt x="16207" y="1805"/>
                    <a:pt x="16346" y="1677"/>
                    <a:pt x="16485" y="1549"/>
                  </a:cubicBezTo>
                  <a:cubicBezTo>
                    <a:pt x="16624" y="1420"/>
                    <a:pt x="16763" y="1292"/>
                    <a:pt x="16902" y="1164"/>
                  </a:cubicBezTo>
                  <a:cubicBezTo>
                    <a:pt x="17263" y="1677"/>
                    <a:pt x="17625" y="2223"/>
                    <a:pt x="17958" y="2736"/>
                  </a:cubicBezTo>
                  <a:cubicBezTo>
                    <a:pt x="18014" y="2832"/>
                    <a:pt x="18070" y="2929"/>
                    <a:pt x="18153" y="3025"/>
                  </a:cubicBezTo>
                  <a:cubicBezTo>
                    <a:pt x="18097" y="2961"/>
                    <a:pt x="18014" y="2929"/>
                    <a:pt x="17931" y="2897"/>
                  </a:cubicBezTo>
                  <a:close/>
                  <a:moveTo>
                    <a:pt x="14734" y="10760"/>
                  </a:moveTo>
                  <a:cubicBezTo>
                    <a:pt x="14650" y="10824"/>
                    <a:pt x="14567" y="10888"/>
                    <a:pt x="14483" y="10953"/>
                  </a:cubicBezTo>
                  <a:cubicBezTo>
                    <a:pt x="14372" y="11017"/>
                    <a:pt x="14261" y="11081"/>
                    <a:pt x="14150" y="11177"/>
                  </a:cubicBezTo>
                  <a:cubicBezTo>
                    <a:pt x="14122" y="11145"/>
                    <a:pt x="14122" y="11113"/>
                    <a:pt x="14094" y="11081"/>
                  </a:cubicBezTo>
                  <a:cubicBezTo>
                    <a:pt x="14039" y="11017"/>
                    <a:pt x="13983" y="10953"/>
                    <a:pt x="13900" y="10920"/>
                  </a:cubicBezTo>
                  <a:cubicBezTo>
                    <a:pt x="13816" y="10888"/>
                    <a:pt x="13733" y="10888"/>
                    <a:pt x="13649" y="10888"/>
                  </a:cubicBezTo>
                  <a:cubicBezTo>
                    <a:pt x="13649" y="10888"/>
                    <a:pt x="13649" y="10888"/>
                    <a:pt x="13649" y="10888"/>
                  </a:cubicBezTo>
                  <a:cubicBezTo>
                    <a:pt x="13538" y="10856"/>
                    <a:pt x="13455" y="10824"/>
                    <a:pt x="13344" y="10760"/>
                  </a:cubicBezTo>
                  <a:cubicBezTo>
                    <a:pt x="13232" y="10728"/>
                    <a:pt x="13121" y="10664"/>
                    <a:pt x="13010" y="10632"/>
                  </a:cubicBezTo>
                  <a:cubicBezTo>
                    <a:pt x="12760" y="10535"/>
                    <a:pt x="12510" y="10407"/>
                    <a:pt x="12232" y="10279"/>
                  </a:cubicBezTo>
                  <a:cubicBezTo>
                    <a:pt x="11981" y="10182"/>
                    <a:pt x="11731" y="10054"/>
                    <a:pt x="11481" y="9925"/>
                  </a:cubicBezTo>
                  <a:cubicBezTo>
                    <a:pt x="11259" y="9829"/>
                    <a:pt x="11009" y="9701"/>
                    <a:pt x="10786" y="9572"/>
                  </a:cubicBezTo>
                  <a:cubicBezTo>
                    <a:pt x="10480" y="9412"/>
                    <a:pt x="10202" y="9251"/>
                    <a:pt x="9897" y="9091"/>
                  </a:cubicBezTo>
                  <a:cubicBezTo>
                    <a:pt x="9758" y="9027"/>
                    <a:pt x="9619" y="8931"/>
                    <a:pt x="9452" y="8866"/>
                  </a:cubicBezTo>
                  <a:cubicBezTo>
                    <a:pt x="9313" y="8802"/>
                    <a:pt x="9174" y="8738"/>
                    <a:pt x="9063" y="8674"/>
                  </a:cubicBezTo>
                  <a:cubicBezTo>
                    <a:pt x="8757" y="8545"/>
                    <a:pt x="8451" y="8385"/>
                    <a:pt x="8117" y="8289"/>
                  </a:cubicBezTo>
                  <a:cubicBezTo>
                    <a:pt x="7978" y="8224"/>
                    <a:pt x="7812" y="8192"/>
                    <a:pt x="7673" y="8128"/>
                  </a:cubicBezTo>
                  <a:cubicBezTo>
                    <a:pt x="7839" y="8000"/>
                    <a:pt x="7978" y="7904"/>
                    <a:pt x="8145" y="7775"/>
                  </a:cubicBezTo>
                  <a:cubicBezTo>
                    <a:pt x="8284" y="7679"/>
                    <a:pt x="8395" y="7583"/>
                    <a:pt x="8534" y="7486"/>
                  </a:cubicBezTo>
                  <a:cubicBezTo>
                    <a:pt x="8590" y="7518"/>
                    <a:pt x="8618" y="7550"/>
                    <a:pt x="8673" y="7583"/>
                  </a:cubicBezTo>
                  <a:cubicBezTo>
                    <a:pt x="8757" y="7615"/>
                    <a:pt x="8840" y="7679"/>
                    <a:pt x="8924" y="7711"/>
                  </a:cubicBezTo>
                  <a:cubicBezTo>
                    <a:pt x="9090" y="7807"/>
                    <a:pt x="9285" y="7871"/>
                    <a:pt x="9452" y="7968"/>
                  </a:cubicBezTo>
                  <a:cubicBezTo>
                    <a:pt x="9813" y="8128"/>
                    <a:pt x="10202" y="8289"/>
                    <a:pt x="10564" y="8449"/>
                  </a:cubicBezTo>
                  <a:cubicBezTo>
                    <a:pt x="11148" y="8706"/>
                    <a:pt x="11731" y="8931"/>
                    <a:pt x="12287" y="9219"/>
                  </a:cubicBezTo>
                  <a:cubicBezTo>
                    <a:pt x="12621" y="9380"/>
                    <a:pt x="12927" y="9540"/>
                    <a:pt x="13260" y="9733"/>
                  </a:cubicBezTo>
                  <a:cubicBezTo>
                    <a:pt x="13399" y="9797"/>
                    <a:pt x="13538" y="9861"/>
                    <a:pt x="13677" y="9958"/>
                  </a:cubicBezTo>
                  <a:cubicBezTo>
                    <a:pt x="13844" y="10054"/>
                    <a:pt x="13983" y="10150"/>
                    <a:pt x="14150" y="10214"/>
                  </a:cubicBezTo>
                  <a:cubicBezTo>
                    <a:pt x="14289" y="10311"/>
                    <a:pt x="14428" y="10407"/>
                    <a:pt x="14567" y="10503"/>
                  </a:cubicBezTo>
                  <a:cubicBezTo>
                    <a:pt x="14622" y="10535"/>
                    <a:pt x="14678" y="10599"/>
                    <a:pt x="14734" y="10632"/>
                  </a:cubicBezTo>
                  <a:cubicBezTo>
                    <a:pt x="14761" y="10664"/>
                    <a:pt x="14789" y="10664"/>
                    <a:pt x="14817" y="10696"/>
                  </a:cubicBezTo>
                  <a:cubicBezTo>
                    <a:pt x="14817" y="10696"/>
                    <a:pt x="14761" y="10728"/>
                    <a:pt x="14734" y="10760"/>
                  </a:cubicBezTo>
                  <a:close/>
                  <a:moveTo>
                    <a:pt x="11509" y="12910"/>
                  </a:moveTo>
                  <a:cubicBezTo>
                    <a:pt x="11426" y="12782"/>
                    <a:pt x="11314" y="12686"/>
                    <a:pt x="11175" y="12686"/>
                  </a:cubicBezTo>
                  <a:cubicBezTo>
                    <a:pt x="11092" y="12686"/>
                    <a:pt x="11009" y="12686"/>
                    <a:pt x="10925" y="12718"/>
                  </a:cubicBezTo>
                  <a:cubicBezTo>
                    <a:pt x="10897" y="12718"/>
                    <a:pt x="10870" y="12718"/>
                    <a:pt x="10870" y="12718"/>
                  </a:cubicBezTo>
                  <a:cubicBezTo>
                    <a:pt x="10758" y="12686"/>
                    <a:pt x="10619" y="12621"/>
                    <a:pt x="10508" y="12589"/>
                  </a:cubicBezTo>
                  <a:cubicBezTo>
                    <a:pt x="10397" y="12557"/>
                    <a:pt x="10314" y="12493"/>
                    <a:pt x="10202" y="12461"/>
                  </a:cubicBezTo>
                  <a:cubicBezTo>
                    <a:pt x="10063" y="12397"/>
                    <a:pt x="9952" y="12365"/>
                    <a:pt x="9813" y="12301"/>
                  </a:cubicBezTo>
                  <a:cubicBezTo>
                    <a:pt x="9702" y="12236"/>
                    <a:pt x="9591" y="12204"/>
                    <a:pt x="9452" y="12140"/>
                  </a:cubicBezTo>
                  <a:cubicBezTo>
                    <a:pt x="9229" y="12044"/>
                    <a:pt x="8979" y="11915"/>
                    <a:pt x="8757" y="11787"/>
                  </a:cubicBezTo>
                  <a:cubicBezTo>
                    <a:pt x="8534" y="11659"/>
                    <a:pt x="8312" y="11562"/>
                    <a:pt x="8062" y="11434"/>
                  </a:cubicBezTo>
                  <a:cubicBezTo>
                    <a:pt x="7478" y="11113"/>
                    <a:pt x="6866" y="10824"/>
                    <a:pt x="6255" y="10535"/>
                  </a:cubicBezTo>
                  <a:cubicBezTo>
                    <a:pt x="6088" y="10439"/>
                    <a:pt x="5893" y="10375"/>
                    <a:pt x="5727" y="10279"/>
                  </a:cubicBezTo>
                  <a:cubicBezTo>
                    <a:pt x="5588" y="10214"/>
                    <a:pt x="5421" y="10150"/>
                    <a:pt x="5282" y="10086"/>
                  </a:cubicBezTo>
                  <a:cubicBezTo>
                    <a:pt x="5226" y="10054"/>
                    <a:pt x="5143" y="10022"/>
                    <a:pt x="5087" y="10022"/>
                  </a:cubicBezTo>
                  <a:cubicBezTo>
                    <a:pt x="5059" y="10022"/>
                    <a:pt x="5004" y="9990"/>
                    <a:pt x="4976" y="9990"/>
                  </a:cubicBezTo>
                  <a:cubicBezTo>
                    <a:pt x="5087" y="9893"/>
                    <a:pt x="5198" y="9829"/>
                    <a:pt x="5310" y="9733"/>
                  </a:cubicBezTo>
                  <a:cubicBezTo>
                    <a:pt x="5476" y="9605"/>
                    <a:pt x="5643" y="9508"/>
                    <a:pt x="5838" y="9380"/>
                  </a:cubicBezTo>
                  <a:cubicBezTo>
                    <a:pt x="5921" y="9316"/>
                    <a:pt x="6032" y="9251"/>
                    <a:pt x="6116" y="9219"/>
                  </a:cubicBezTo>
                  <a:cubicBezTo>
                    <a:pt x="6199" y="9284"/>
                    <a:pt x="6283" y="9316"/>
                    <a:pt x="6366" y="9380"/>
                  </a:cubicBezTo>
                  <a:cubicBezTo>
                    <a:pt x="6449" y="9412"/>
                    <a:pt x="6533" y="9476"/>
                    <a:pt x="6644" y="9508"/>
                  </a:cubicBezTo>
                  <a:cubicBezTo>
                    <a:pt x="6811" y="9572"/>
                    <a:pt x="6978" y="9637"/>
                    <a:pt x="7144" y="9701"/>
                  </a:cubicBezTo>
                  <a:cubicBezTo>
                    <a:pt x="7478" y="9829"/>
                    <a:pt x="7812" y="9990"/>
                    <a:pt x="8145" y="10118"/>
                  </a:cubicBezTo>
                  <a:cubicBezTo>
                    <a:pt x="8423" y="10246"/>
                    <a:pt x="8673" y="10375"/>
                    <a:pt x="8924" y="10503"/>
                  </a:cubicBezTo>
                  <a:cubicBezTo>
                    <a:pt x="9257" y="10664"/>
                    <a:pt x="9591" y="10824"/>
                    <a:pt x="9924" y="11017"/>
                  </a:cubicBezTo>
                  <a:cubicBezTo>
                    <a:pt x="10036" y="11081"/>
                    <a:pt x="10175" y="11145"/>
                    <a:pt x="10286" y="11209"/>
                  </a:cubicBezTo>
                  <a:cubicBezTo>
                    <a:pt x="10425" y="11306"/>
                    <a:pt x="10592" y="11402"/>
                    <a:pt x="10731" y="11466"/>
                  </a:cubicBezTo>
                  <a:cubicBezTo>
                    <a:pt x="10814" y="11530"/>
                    <a:pt x="10925" y="11594"/>
                    <a:pt x="11009" y="11659"/>
                  </a:cubicBezTo>
                  <a:cubicBezTo>
                    <a:pt x="11064" y="11691"/>
                    <a:pt x="11148" y="11755"/>
                    <a:pt x="11203" y="11787"/>
                  </a:cubicBezTo>
                  <a:cubicBezTo>
                    <a:pt x="11231" y="11819"/>
                    <a:pt x="11259" y="11819"/>
                    <a:pt x="11287" y="11851"/>
                  </a:cubicBezTo>
                  <a:cubicBezTo>
                    <a:pt x="11398" y="11947"/>
                    <a:pt x="11509" y="12044"/>
                    <a:pt x="11620" y="12140"/>
                  </a:cubicBezTo>
                  <a:cubicBezTo>
                    <a:pt x="11648" y="12172"/>
                    <a:pt x="11676" y="12204"/>
                    <a:pt x="11704" y="12236"/>
                  </a:cubicBezTo>
                  <a:cubicBezTo>
                    <a:pt x="11759" y="12397"/>
                    <a:pt x="11842" y="12525"/>
                    <a:pt x="11981" y="12589"/>
                  </a:cubicBezTo>
                  <a:cubicBezTo>
                    <a:pt x="11842" y="12686"/>
                    <a:pt x="11676" y="12782"/>
                    <a:pt x="11509" y="12910"/>
                  </a:cubicBezTo>
                  <a:cubicBezTo>
                    <a:pt x="11509" y="12910"/>
                    <a:pt x="11509" y="12910"/>
                    <a:pt x="11509" y="12910"/>
                  </a:cubicBezTo>
                  <a:close/>
                  <a:moveTo>
                    <a:pt x="12343" y="11530"/>
                  </a:moveTo>
                  <a:cubicBezTo>
                    <a:pt x="12232" y="11498"/>
                    <a:pt x="12120" y="11498"/>
                    <a:pt x="12037" y="11530"/>
                  </a:cubicBezTo>
                  <a:cubicBezTo>
                    <a:pt x="12009" y="11530"/>
                    <a:pt x="11981" y="11530"/>
                    <a:pt x="11954" y="11498"/>
                  </a:cubicBezTo>
                  <a:cubicBezTo>
                    <a:pt x="11870" y="11466"/>
                    <a:pt x="11759" y="11434"/>
                    <a:pt x="11676" y="11370"/>
                  </a:cubicBezTo>
                  <a:cubicBezTo>
                    <a:pt x="11620" y="11338"/>
                    <a:pt x="11564" y="11338"/>
                    <a:pt x="11509" y="11306"/>
                  </a:cubicBezTo>
                  <a:cubicBezTo>
                    <a:pt x="11314" y="11209"/>
                    <a:pt x="11120" y="11113"/>
                    <a:pt x="10925" y="11017"/>
                  </a:cubicBezTo>
                  <a:cubicBezTo>
                    <a:pt x="10592" y="10824"/>
                    <a:pt x="10230" y="10632"/>
                    <a:pt x="9897" y="10471"/>
                  </a:cubicBezTo>
                  <a:cubicBezTo>
                    <a:pt x="9591" y="10311"/>
                    <a:pt x="9313" y="10150"/>
                    <a:pt x="9007" y="9990"/>
                  </a:cubicBezTo>
                  <a:cubicBezTo>
                    <a:pt x="8729" y="9829"/>
                    <a:pt x="8423" y="9701"/>
                    <a:pt x="8145" y="9540"/>
                  </a:cubicBezTo>
                  <a:cubicBezTo>
                    <a:pt x="7839" y="9412"/>
                    <a:pt x="7561" y="9251"/>
                    <a:pt x="7256" y="9123"/>
                  </a:cubicBezTo>
                  <a:cubicBezTo>
                    <a:pt x="7172" y="9091"/>
                    <a:pt x="7061" y="9059"/>
                    <a:pt x="6978" y="8995"/>
                  </a:cubicBezTo>
                  <a:cubicBezTo>
                    <a:pt x="6894" y="8963"/>
                    <a:pt x="6811" y="8931"/>
                    <a:pt x="6755" y="8931"/>
                  </a:cubicBezTo>
                  <a:cubicBezTo>
                    <a:pt x="6700" y="8931"/>
                    <a:pt x="6672" y="8898"/>
                    <a:pt x="6616" y="8898"/>
                  </a:cubicBezTo>
                  <a:cubicBezTo>
                    <a:pt x="6616" y="8898"/>
                    <a:pt x="6644" y="8866"/>
                    <a:pt x="6644" y="8866"/>
                  </a:cubicBezTo>
                  <a:cubicBezTo>
                    <a:pt x="6672" y="8866"/>
                    <a:pt x="6700" y="8834"/>
                    <a:pt x="6727" y="8834"/>
                  </a:cubicBezTo>
                  <a:cubicBezTo>
                    <a:pt x="6894" y="8738"/>
                    <a:pt x="7033" y="8642"/>
                    <a:pt x="7200" y="8545"/>
                  </a:cubicBezTo>
                  <a:cubicBezTo>
                    <a:pt x="7256" y="8513"/>
                    <a:pt x="7283" y="8481"/>
                    <a:pt x="7339" y="8449"/>
                  </a:cubicBezTo>
                  <a:cubicBezTo>
                    <a:pt x="7589" y="8610"/>
                    <a:pt x="7839" y="8706"/>
                    <a:pt x="8117" y="8834"/>
                  </a:cubicBezTo>
                  <a:cubicBezTo>
                    <a:pt x="8451" y="8963"/>
                    <a:pt x="8757" y="9123"/>
                    <a:pt x="9090" y="9251"/>
                  </a:cubicBezTo>
                  <a:cubicBezTo>
                    <a:pt x="9674" y="9508"/>
                    <a:pt x="10258" y="9797"/>
                    <a:pt x="10814" y="10086"/>
                  </a:cubicBezTo>
                  <a:cubicBezTo>
                    <a:pt x="11148" y="10246"/>
                    <a:pt x="11453" y="10407"/>
                    <a:pt x="11787" y="10599"/>
                  </a:cubicBezTo>
                  <a:cubicBezTo>
                    <a:pt x="12065" y="10728"/>
                    <a:pt x="12315" y="10888"/>
                    <a:pt x="12593" y="11049"/>
                  </a:cubicBezTo>
                  <a:cubicBezTo>
                    <a:pt x="12760" y="11145"/>
                    <a:pt x="12927" y="11273"/>
                    <a:pt x="13066" y="11370"/>
                  </a:cubicBezTo>
                  <a:cubicBezTo>
                    <a:pt x="13121" y="11402"/>
                    <a:pt x="13177" y="11466"/>
                    <a:pt x="13232" y="11498"/>
                  </a:cubicBezTo>
                  <a:cubicBezTo>
                    <a:pt x="13288" y="11530"/>
                    <a:pt x="13344" y="11594"/>
                    <a:pt x="13399" y="11627"/>
                  </a:cubicBezTo>
                  <a:cubicBezTo>
                    <a:pt x="13399" y="11659"/>
                    <a:pt x="13427" y="11659"/>
                    <a:pt x="13427" y="11691"/>
                  </a:cubicBezTo>
                  <a:cubicBezTo>
                    <a:pt x="13260" y="11787"/>
                    <a:pt x="13093" y="11915"/>
                    <a:pt x="12899" y="12012"/>
                  </a:cubicBezTo>
                  <a:cubicBezTo>
                    <a:pt x="12843" y="12044"/>
                    <a:pt x="12788" y="12076"/>
                    <a:pt x="12704" y="12140"/>
                  </a:cubicBezTo>
                  <a:cubicBezTo>
                    <a:pt x="12676" y="11883"/>
                    <a:pt x="12537" y="11627"/>
                    <a:pt x="12343" y="11530"/>
                  </a:cubicBezTo>
                  <a:close/>
                  <a:moveTo>
                    <a:pt x="3253" y="11177"/>
                  </a:moveTo>
                  <a:cubicBezTo>
                    <a:pt x="3419" y="11049"/>
                    <a:pt x="3586" y="10953"/>
                    <a:pt x="3753" y="10824"/>
                  </a:cubicBezTo>
                  <a:cubicBezTo>
                    <a:pt x="3836" y="10760"/>
                    <a:pt x="3892" y="10728"/>
                    <a:pt x="3975" y="10664"/>
                  </a:cubicBezTo>
                  <a:cubicBezTo>
                    <a:pt x="4087" y="10599"/>
                    <a:pt x="4170" y="10535"/>
                    <a:pt x="4281" y="10471"/>
                  </a:cubicBezTo>
                  <a:cubicBezTo>
                    <a:pt x="4337" y="10439"/>
                    <a:pt x="4364" y="10407"/>
                    <a:pt x="4420" y="10375"/>
                  </a:cubicBezTo>
                  <a:cubicBezTo>
                    <a:pt x="4448" y="10375"/>
                    <a:pt x="4476" y="10407"/>
                    <a:pt x="4503" y="10407"/>
                  </a:cubicBezTo>
                  <a:cubicBezTo>
                    <a:pt x="4615" y="10439"/>
                    <a:pt x="4698" y="10503"/>
                    <a:pt x="4809" y="10535"/>
                  </a:cubicBezTo>
                  <a:cubicBezTo>
                    <a:pt x="5032" y="10632"/>
                    <a:pt x="5254" y="10728"/>
                    <a:pt x="5476" y="10824"/>
                  </a:cubicBezTo>
                  <a:cubicBezTo>
                    <a:pt x="5893" y="10985"/>
                    <a:pt x="6310" y="11177"/>
                    <a:pt x="6700" y="11370"/>
                  </a:cubicBezTo>
                  <a:cubicBezTo>
                    <a:pt x="7283" y="11627"/>
                    <a:pt x="7867" y="11915"/>
                    <a:pt x="8423" y="12204"/>
                  </a:cubicBezTo>
                  <a:cubicBezTo>
                    <a:pt x="8757" y="12365"/>
                    <a:pt x="9063" y="12525"/>
                    <a:pt x="9396" y="12686"/>
                  </a:cubicBezTo>
                  <a:cubicBezTo>
                    <a:pt x="9674" y="12814"/>
                    <a:pt x="9952" y="12975"/>
                    <a:pt x="10202" y="13135"/>
                  </a:cubicBezTo>
                  <a:cubicBezTo>
                    <a:pt x="10314" y="13199"/>
                    <a:pt x="10425" y="13295"/>
                    <a:pt x="10536" y="13360"/>
                  </a:cubicBezTo>
                  <a:cubicBezTo>
                    <a:pt x="10592" y="13392"/>
                    <a:pt x="10619" y="13424"/>
                    <a:pt x="10675" y="13456"/>
                  </a:cubicBezTo>
                  <a:cubicBezTo>
                    <a:pt x="10675" y="13488"/>
                    <a:pt x="10703" y="13488"/>
                    <a:pt x="10703" y="13520"/>
                  </a:cubicBezTo>
                  <a:cubicBezTo>
                    <a:pt x="10703" y="13520"/>
                    <a:pt x="10703" y="13520"/>
                    <a:pt x="10675" y="13520"/>
                  </a:cubicBezTo>
                  <a:cubicBezTo>
                    <a:pt x="10647" y="13552"/>
                    <a:pt x="10619" y="13584"/>
                    <a:pt x="10592" y="13584"/>
                  </a:cubicBezTo>
                  <a:cubicBezTo>
                    <a:pt x="10480" y="13649"/>
                    <a:pt x="10369" y="13745"/>
                    <a:pt x="10286" y="13809"/>
                  </a:cubicBezTo>
                  <a:cubicBezTo>
                    <a:pt x="10175" y="13873"/>
                    <a:pt x="10091" y="13937"/>
                    <a:pt x="9980" y="14002"/>
                  </a:cubicBezTo>
                  <a:cubicBezTo>
                    <a:pt x="9897" y="13873"/>
                    <a:pt x="9785" y="13777"/>
                    <a:pt x="9646" y="13777"/>
                  </a:cubicBezTo>
                  <a:cubicBezTo>
                    <a:pt x="9563" y="13777"/>
                    <a:pt x="9507" y="13777"/>
                    <a:pt x="9424" y="13809"/>
                  </a:cubicBezTo>
                  <a:cubicBezTo>
                    <a:pt x="9396" y="13809"/>
                    <a:pt x="9368" y="13809"/>
                    <a:pt x="9341" y="13809"/>
                  </a:cubicBezTo>
                  <a:cubicBezTo>
                    <a:pt x="9118" y="13713"/>
                    <a:pt x="8896" y="13616"/>
                    <a:pt x="8673" y="13520"/>
                  </a:cubicBezTo>
                  <a:cubicBezTo>
                    <a:pt x="8451" y="13424"/>
                    <a:pt x="8229" y="13328"/>
                    <a:pt x="8034" y="13199"/>
                  </a:cubicBezTo>
                  <a:cubicBezTo>
                    <a:pt x="7589" y="12975"/>
                    <a:pt x="7117" y="12782"/>
                    <a:pt x="6672" y="12589"/>
                  </a:cubicBezTo>
                  <a:cubicBezTo>
                    <a:pt x="6088" y="12333"/>
                    <a:pt x="5476" y="12076"/>
                    <a:pt x="4893" y="11819"/>
                  </a:cubicBezTo>
                  <a:cubicBezTo>
                    <a:pt x="4754" y="11755"/>
                    <a:pt x="4642" y="11723"/>
                    <a:pt x="4503" y="11659"/>
                  </a:cubicBezTo>
                  <a:cubicBezTo>
                    <a:pt x="4364" y="11594"/>
                    <a:pt x="4225" y="11562"/>
                    <a:pt x="4087" y="11498"/>
                  </a:cubicBezTo>
                  <a:cubicBezTo>
                    <a:pt x="3892" y="11434"/>
                    <a:pt x="3725" y="11370"/>
                    <a:pt x="3531" y="11306"/>
                  </a:cubicBezTo>
                  <a:cubicBezTo>
                    <a:pt x="3447" y="11273"/>
                    <a:pt x="3364" y="11273"/>
                    <a:pt x="3280" y="11241"/>
                  </a:cubicBezTo>
                  <a:cubicBezTo>
                    <a:pt x="3253" y="11241"/>
                    <a:pt x="3197" y="11209"/>
                    <a:pt x="3169" y="11209"/>
                  </a:cubicBezTo>
                  <a:cubicBezTo>
                    <a:pt x="3169" y="11209"/>
                    <a:pt x="3141" y="11209"/>
                    <a:pt x="3141" y="11209"/>
                  </a:cubicBezTo>
                  <a:cubicBezTo>
                    <a:pt x="3197" y="11241"/>
                    <a:pt x="3225" y="11209"/>
                    <a:pt x="3253" y="11177"/>
                  </a:cubicBezTo>
                  <a:close/>
                  <a:moveTo>
                    <a:pt x="16068" y="9797"/>
                  </a:moveTo>
                  <a:cubicBezTo>
                    <a:pt x="16012" y="9829"/>
                    <a:pt x="15929" y="9861"/>
                    <a:pt x="15873" y="9925"/>
                  </a:cubicBezTo>
                  <a:cubicBezTo>
                    <a:pt x="15818" y="9958"/>
                    <a:pt x="15762" y="9990"/>
                    <a:pt x="15707" y="10022"/>
                  </a:cubicBezTo>
                  <a:cubicBezTo>
                    <a:pt x="15679" y="10022"/>
                    <a:pt x="15679" y="10054"/>
                    <a:pt x="15651" y="10054"/>
                  </a:cubicBezTo>
                  <a:cubicBezTo>
                    <a:pt x="15623" y="10022"/>
                    <a:pt x="15623" y="10022"/>
                    <a:pt x="15595" y="9990"/>
                  </a:cubicBezTo>
                  <a:cubicBezTo>
                    <a:pt x="15540" y="9925"/>
                    <a:pt x="15456" y="9893"/>
                    <a:pt x="15373" y="9893"/>
                  </a:cubicBezTo>
                  <a:cubicBezTo>
                    <a:pt x="15317" y="9893"/>
                    <a:pt x="15262" y="9893"/>
                    <a:pt x="15234" y="9893"/>
                  </a:cubicBezTo>
                  <a:cubicBezTo>
                    <a:pt x="15206" y="9893"/>
                    <a:pt x="15151" y="9861"/>
                    <a:pt x="15123" y="9861"/>
                  </a:cubicBezTo>
                  <a:cubicBezTo>
                    <a:pt x="15067" y="9829"/>
                    <a:pt x="14984" y="9829"/>
                    <a:pt x="14928" y="9797"/>
                  </a:cubicBezTo>
                  <a:cubicBezTo>
                    <a:pt x="14789" y="9733"/>
                    <a:pt x="14622" y="9701"/>
                    <a:pt x="14483" y="9637"/>
                  </a:cubicBezTo>
                  <a:cubicBezTo>
                    <a:pt x="14372" y="9605"/>
                    <a:pt x="14233" y="9540"/>
                    <a:pt x="14122" y="9508"/>
                  </a:cubicBezTo>
                  <a:cubicBezTo>
                    <a:pt x="14011" y="9476"/>
                    <a:pt x="13900" y="9412"/>
                    <a:pt x="13788" y="9380"/>
                  </a:cubicBezTo>
                  <a:cubicBezTo>
                    <a:pt x="13538" y="9251"/>
                    <a:pt x="13260" y="9155"/>
                    <a:pt x="13010" y="8995"/>
                  </a:cubicBezTo>
                  <a:cubicBezTo>
                    <a:pt x="12760" y="8866"/>
                    <a:pt x="12482" y="8738"/>
                    <a:pt x="12232" y="8577"/>
                  </a:cubicBezTo>
                  <a:cubicBezTo>
                    <a:pt x="11898" y="8417"/>
                    <a:pt x="11592" y="8257"/>
                    <a:pt x="11259" y="8096"/>
                  </a:cubicBezTo>
                  <a:cubicBezTo>
                    <a:pt x="10981" y="7968"/>
                    <a:pt x="10675" y="7807"/>
                    <a:pt x="10397" y="7679"/>
                  </a:cubicBezTo>
                  <a:cubicBezTo>
                    <a:pt x="10230" y="7615"/>
                    <a:pt x="10063" y="7518"/>
                    <a:pt x="9897" y="7454"/>
                  </a:cubicBezTo>
                  <a:cubicBezTo>
                    <a:pt x="9813" y="7422"/>
                    <a:pt x="9758" y="7390"/>
                    <a:pt x="9674" y="7358"/>
                  </a:cubicBezTo>
                  <a:cubicBezTo>
                    <a:pt x="9591" y="7326"/>
                    <a:pt x="9535" y="7294"/>
                    <a:pt x="9452" y="7262"/>
                  </a:cubicBezTo>
                  <a:cubicBezTo>
                    <a:pt x="9313" y="7197"/>
                    <a:pt x="9146" y="7133"/>
                    <a:pt x="9007" y="7101"/>
                  </a:cubicBezTo>
                  <a:cubicBezTo>
                    <a:pt x="9063" y="7069"/>
                    <a:pt x="9090" y="7037"/>
                    <a:pt x="9146" y="7005"/>
                  </a:cubicBezTo>
                  <a:cubicBezTo>
                    <a:pt x="9313" y="6876"/>
                    <a:pt x="9452" y="6780"/>
                    <a:pt x="9619" y="6684"/>
                  </a:cubicBezTo>
                  <a:cubicBezTo>
                    <a:pt x="9702" y="6620"/>
                    <a:pt x="9785" y="6588"/>
                    <a:pt x="9897" y="6523"/>
                  </a:cubicBezTo>
                  <a:cubicBezTo>
                    <a:pt x="10036" y="6427"/>
                    <a:pt x="10147" y="6331"/>
                    <a:pt x="10286" y="6235"/>
                  </a:cubicBezTo>
                  <a:cubicBezTo>
                    <a:pt x="10369" y="6299"/>
                    <a:pt x="10453" y="6331"/>
                    <a:pt x="10536" y="6395"/>
                  </a:cubicBezTo>
                  <a:cubicBezTo>
                    <a:pt x="10619" y="6427"/>
                    <a:pt x="10703" y="6491"/>
                    <a:pt x="10786" y="6523"/>
                  </a:cubicBezTo>
                  <a:cubicBezTo>
                    <a:pt x="10870" y="6555"/>
                    <a:pt x="10981" y="6620"/>
                    <a:pt x="11064" y="6652"/>
                  </a:cubicBezTo>
                  <a:cubicBezTo>
                    <a:pt x="11425" y="6812"/>
                    <a:pt x="11787" y="6973"/>
                    <a:pt x="12148" y="7165"/>
                  </a:cubicBezTo>
                  <a:cubicBezTo>
                    <a:pt x="12315" y="7229"/>
                    <a:pt x="12454" y="7326"/>
                    <a:pt x="12621" y="7390"/>
                  </a:cubicBezTo>
                  <a:cubicBezTo>
                    <a:pt x="12732" y="7454"/>
                    <a:pt x="12843" y="7518"/>
                    <a:pt x="12954" y="7550"/>
                  </a:cubicBezTo>
                  <a:cubicBezTo>
                    <a:pt x="13260" y="7711"/>
                    <a:pt x="13594" y="7871"/>
                    <a:pt x="13900" y="8032"/>
                  </a:cubicBezTo>
                  <a:cubicBezTo>
                    <a:pt x="14205" y="8192"/>
                    <a:pt x="14539" y="8353"/>
                    <a:pt x="14845" y="8545"/>
                  </a:cubicBezTo>
                  <a:cubicBezTo>
                    <a:pt x="15095" y="8674"/>
                    <a:pt x="15345" y="8834"/>
                    <a:pt x="15595" y="8995"/>
                  </a:cubicBezTo>
                  <a:cubicBezTo>
                    <a:pt x="15762" y="9123"/>
                    <a:pt x="15929" y="9219"/>
                    <a:pt x="16068" y="9348"/>
                  </a:cubicBezTo>
                  <a:cubicBezTo>
                    <a:pt x="16151" y="9412"/>
                    <a:pt x="16263" y="9476"/>
                    <a:pt x="16346" y="9572"/>
                  </a:cubicBezTo>
                  <a:cubicBezTo>
                    <a:pt x="16318" y="9605"/>
                    <a:pt x="16290" y="9605"/>
                    <a:pt x="16235" y="9637"/>
                  </a:cubicBezTo>
                  <a:cubicBezTo>
                    <a:pt x="16179" y="9669"/>
                    <a:pt x="16124" y="9701"/>
                    <a:pt x="16096" y="9733"/>
                  </a:cubicBezTo>
                  <a:cubicBezTo>
                    <a:pt x="16124" y="9765"/>
                    <a:pt x="16096" y="9797"/>
                    <a:pt x="16068" y="9797"/>
                  </a:cubicBezTo>
                  <a:close/>
                  <a:moveTo>
                    <a:pt x="1307" y="12397"/>
                  </a:moveTo>
                  <a:cubicBezTo>
                    <a:pt x="1612" y="12172"/>
                    <a:pt x="1946" y="12012"/>
                    <a:pt x="2280" y="11819"/>
                  </a:cubicBezTo>
                  <a:cubicBezTo>
                    <a:pt x="2446" y="11723"/>
                    <a:pt x="2613" y="11627"/>
                    <a:pt x="2780" y="11530"/>
                  </a:cubicBezTo>
                  <a:cubicBezTo>
                    <a:pt x="2808" y="11594"/>
                    <a:pt x="2836" y="11627"/>
                    <a:pt x="2891" y="11659"/>
                  </a:cubicBezTo>
                  <a:cubicBezTo>
                    <a:pt x="3531" y="11915"/>
                    <a:pt x="4198" y="12108"/>
                    <a:pt x="4837" y="12365"/>
                  </a:cubicBezTo>
                  <a:cubicBezTo>
                    <a:pt x="5143" y="12493"/>
                    <a:pt x="5476" y="12621"/>
                    <a:pt x="5782" y="12750"/>
                  </a:cubicBezTo>
                  <a:cubicBezTo>
                    <a:pt x="6060" y="12878"/>
                    <a:pt x="6338" y="12975"/>
                    <a:pt x="6616" y="13103"/>
                  </a:cubicBezTo>
                  <a:cubicBezTo>
                    <a:pt x="6839" y="13199"/>
                    <a:pt x="7033" y="13295"/>
                    <a:pt x="7256" y="13392"/>
                  </a:cubicBezTo>
                  <a:cubicBezTo>
                    <a:pt x="7339" y="13424"/>
                    <a:pt x="7422" y="13488"/>
                    <a:pt x="7534" y="13520"/>
                  </a:cubicBezTo>
                  <a:cubicBezTo>
                    <a:pt x="7561" y="13520"/>
                    <a:pt x="7589" y="13552"/>
                    <a:pt x="7617" y="13552"/>
                  </a:cubicBezTo>
                  <a:cubicBezTo>
                    <a:pt x="7923" y="13713"/>
                    <a:pt x="8201" y="13905"/>
                    <a:pt x="8507" y="14066"/>
                  </a:cubicBezTo>
                  <a:cubicBezTo>
                    <a:pt x="8673" y="14162"/>
                    <a:pt x="8840" y="14290"/>
                    <a:pt x="9007" y="14387"/>
                  </a:cubicBezTo>
                  <a:cubicBezTo>
                    <a:pt x="9063" y="14419"/>
                    <a:pt x="9118" y="14451"/>
                    <a:pt x="9174" y="14483"/>
                  </a:cubicBezTo>
                  <a:cubicBezTo>
                    <a:pt x="9202" y="14515"/>
                    <a:pt x="9202" y="14515"/>
                    <a:pt x="9229" y="14547"/>
                  </a:cubicBezTo>
                  <a:cubicBezTo>
                    <a:pt x="9229" y="14579"/>
                    <a:pt x="9257" y="14579"/>
                    <a:pt x="9257" y="14579"/>
                  </a:cubicBezTo>
                  <a:cubicBezTo>
                    <a:pt x="9118" y="14676"/>
                    <a:pt x="9007" y="14740"/>
                    <a:pt x="8868" y="14836"/>
                  </a:cubicBezTo>
                  <a:cubicBezTo>
                    <a:pt x="8757" y="14900"/>
                    <a:pt x="8646" y="14997"/>
                    <a:pt x="8534" y="15093"/>
                  </a:cubicBezTo>
                  <a:cubicBezTo>
                    <a:pt x="8507" y="15093"/>
                    <a:pt x="8507" y="15125"/>
                    <a:pt x="8479" y="15125"/>
                  </a:cubicBezTo>
                  <a:cubicBezTo>
                    <a:pt x="8479" y="15125"/>
                    <a:pt x="8479" y="15125"/>
                    <a:pt x="8479" y="15125"/>
                  </a:cubicBezTo>
                  <a:cubicBezTo>
                    <a:pt x="8423" y="15061"/>
                    <a:pt x="8368" y="14997"/>
                    <a:pt x="8284" y="14964"/>
                  </a:cubicBezTo>
                  <a:cubicBezTo>
                    <a:pt x="8229" y="14932"/>
                    <a:pt x="8145" y="14932"/>
                    <a:pt x="8090" y="14932"/>
                  </a:cubicBezTo>
                  <a:cubicBezTo>
                    <a:pt x="8090" y="14932"/>
                    <a:pt x="8090" y="14932"/>
                    <a:pt x="8090" y="14932"/>
                  </a:cubicBezTo>
                  <a:cubicBezTo>
                    <a:pt x="7673" y="14740"/>
                    <a:pt x="7228" y="14547"/>
                    <a:pt x="6811" y="14355"/>
                  </a:cubicBezTo>
                  <a:cubicBezTo>
                    <a:pt x="6588" y="14258"/>
                    <a:pt x="6366" y="14162"/>
                    <a:pt x="6171" y="14034"/>
                  </a:cubicBezTo>
                  <a:cubicBezTo>
                    <a:pt x="5949" y="13937"/>
                    <a:pt x="5754" y="13809"/>
                    <a:pt x="5532" y="13713"/>
                  </a:cubicBezTo>
                  <a:cubicBezTo>
                    <a:pt x="5365" y="13616"/>
                    <a:pt x="5198" y="13552"/>
                    <a:pt x="5004" y="13456"/>
                  </a:cubicBezTo>
                  <a:cubicBezTo>
                    <a:pt x="4837" y="13392"/>
                    <a:pt x="4670" y="13295"/>
                    <a:pt x="4531" y="13231"/>
                  </a:cubicBezTo>
                  <a:cubicBezTo>
                    <a:pt x="4253" y="13103"/>
                    <a:pt x="4003" y="13007"/>
                    <a:pt x="3725" y="12878"/>
                  </a:cubicBezTo>
                  <a:cubicBezTo>
                    <a:pt x="3558" y="12814"/>
                    <a:pt x="3392" y="12750"/>
                    <a:pt x="3225" y="12686"/>
                  </a:cubicBezTo>
                  <a:cubicBezTo>
                    <a:pt x="3086" y="12621"/>
                    <a:pt x="2947" y="12557"/>
                    <a:pt x="2780" y="12525"/>
                  </a:cubicBezTo>
                  <a:cubicBezTo>
                    <a:pt x="2697" y="12493"/>
                    <a:pt x="2585" y="12461"/>
                    <a:pt x="2502" y="12429"/>
                  </a:cubicBezTo>
                  <a:cubicBezTo>
                    <a:pt x="2419" y="12397"/>
                    <a:pt x="2335" y="12365"/>
                    <a:pt x="2224" y="12365"/>
                  </a:cubicBezTo>
                  <a:cubicBezTo>
                    <a:pt x="2168" y="12333"/>
                    <a:pt x="2085" y="12333"/>
                    <a:pt x="2029" y="12333"/>
                  </a:cubicBezTo>
                  <a:cubicBezTo>
                    <a:pt x="1946" y="12333"/>
                    <a:pt x="1863" y="12333"/>
                    <a:pt x="1779" y="12333"/>
                  </a:cubicBezTo>
                  <a:cubicBezTo>
                    <a:pt x="1779" y="12333"/>
                    <a:pt x="1751" y="12333"/>
                    <a:pt x="1751" y="12333"/>
                  </a:cubicBezTo>
                  <a:cubicBezTo>
                    <a:pt x="1640" y="12365"/>
                    <a:pt x="1612" y="12493"/>
                    <a:pt x="1696" y="12589"/>
                  </a:cubicBezTo>
                  <a:cubicBezTo>
                    <a:pt x="1779" y="12654"/>
                    <a:pt x="1835" y="12686"/>
                    <a:pt x="1918" y="12750"/>
                  </a:cubicBezTo>
                  <a:cubicBezTo>
                    <a:pt x="1974" y="12782"/>
                    <a:pt x="2029" y="12814"/>
                    <a:pt x="2085" y="12846"/>
                  </a:cubicBezTo>
                  <a:cubicBezTo>
                    <a:pt x="2224" y="12910"/>
                    <a:pt x="2363" y="12975"/>
                    <a:pt x="2474" y="13007"/>
                  </a:cubicBezTo>
                  <a:cubicBezTo>
                    <a:pt x="2752" y="13103"/>
                    <a:pt x="3002" y="13231"/>
                    <a:pt x="3280" y="13328"/>
                  </a:cubicBezTo>
                  <a:cubicBezTo>
                    <a:pt x="3419" y="13392"/>
                    <a:pt x="3558" y="13424"/>
                    <a:pt x="3697" y="13488"/>
                  </a:cubicBezTo>
                  <a:cubicBezTo>
                    <a:pt x="3864" y="13552"/>
                    <a:pt x="4003" y="13616"/>
                    <a:pt x="4170" y="13681"/>
                  </a:cubicBezTo>
                  <a:cubicBezTo>
                    <a:pt x="4364" y="13745"/>
                    <a:pt x="4531" y="13841"/>
                    <a:pt x="4726" y="13905"/>
                  </a:cubicBezTo>
                  <a:cubicBezTo>
                    <a:pt x="4837" y="13969"/>
                    <a:pt x="4976" y="14002"/>
                    <a:pt x="5087" y="14066"/>
                  </a:cubicBezTo>
                  <a:cubicBezTo>
                    <a:pt x="5198" y="14130"/>
                    <a:pt x="5310" y="14162"/>
                    <a:pt x="5421" y="14226"/>
                  </a:cubicBezTo>
                  <a:cubicBezTo>
                    <a:pt x="5449" y="14258"/>
                    <a:pt x="5504" y="14258"/>
                    <a:pt x="5532" y="14290"/>
                  </a:cubicBezTo>
                  <a:cubicBezTo>
                    <a:pt x="5699" y="14387"/>
                    <a:pt x="5893" y="14483"/>
                    <a:pt x="6060" y="14579"/>
                  </a:cubicBezTo>
                  <a:cubicBezTo>
                    <a:pt x="6310" y="14708"/>
                    <a:pt x="6588" y="14868"/>
                    <a:pt x="6839" y="15029"/>
                  </a:cubicBezTo>
                  <a:cubicBezTo>
                    <a:pt x="7005" y="15157"/>
                    <a:pt x="7172" y="15285"/>
                    <a:pt x="7339" y="15382"/>
                  </a:cubicBezTo>
                  <a:cubicBezTo>
                    <a:pt x="7395" y="15414"/>
                    <a:pt x="7450" y="15478"/>
                    <a:pt x="7506" y="15542"/>
                  </a:cubicBezTo>
                  <a:cubicBezTo>
                    <a:pt x="7561" y="15606"/>
                    <a:pt x="7617" y="15638"/>
                    <a:pt x="7673" y="15703"/>
                  </a:cubicBezTo>
                  <a:cubicBezTo>
                    <a:pt x="7673" y="15703"/>
                    <a:pt x="7673" y="15703"/>
                    <a:pt x="7673" y="15735"/>
                  </a:cubicBezTo>
                  <a:cubicBezTo>
                    <a:pt x="7673" y="15735"/>
                    <a:pt x="7673" y="15767"/>
                    <a:pt x="7673" y="15767"/>
                  </a:cubicBezTo>
                  <a:cubicBezTo>
                    <a:pt x="7645" y="15799"/>
                    <a:pt x="7617" y="15799"/>
                    <a:pt x="7589" y="15831"/>
                  </a:cubicBezTo>
                  <a:cubicBezTo>
                    <a:pt x="7367" y="15991"/>
                    <a:pt x="7172" y="16152"/>
                    <a:pt x="6950" y="16312"/>
                  </a:cubicBezTo>
                  <a:cubicBezTo>
                    <a:pt x="6922" y="16280"/>
                    <a:pt x="6894" y="16216"/>
                    <a:pt x="6839" y="16184"/>
                  </a:cubicBezTo>
                  <a:cubicBezTo>
                    <a:pt x="6783" y="16120"/>
                    <a:pt x="6700" y="16088"/>
                    <a:pt x="6616" y="16088"/>
                  </a:cubicBezTo>
                  <a:cubicBezTo>
                    <a:pt x="6561" y="16088"/>
                    <a:pt x="6533" y="16088"/>
                    <a:pt x="6477" y="16088"/>
                  </a:cubicBezTo>
                  <a:cubicBezTo>
                    <a:pt x="6449" y="16088"/>
                    <a:pt x="6449" y="16088"/>
                    <a:pt x="6422" y="16056"/>
                  </a:cubicBezTo>
                  <a:cubicBezTo>
                    <a:pt x="6366" y="16024"/>
                    <a:pt x="6310" y="16024"/>
                    <a:pt x="6283" y="15991"/>
                  </a:cubicBezTo>
                  <a:cubicBezTo>
                    <a:pt x="6171" y="15927"/>
                    <a:pt x="6032" y="15863"/>
                    <a:pt x="5921" y="15831"/>
                  </a:cubicBezTo>
                  <a:cubicBezTo>
                    <a:pt x="5699" y="15735"/>
                    <a:pt x="5504" y="15606"/>
                    <a:pt x="5282" y="15510"/>
                  </a:cubicBezTo>
                  <a:cubicBezTo>
                    <a:pt x="4920" y="15317"/>
                    <a:pt x="4531" y="15125"/>
                    <a:pt x="4170" y="14932"/>
                  </a:cubicBezTo>
                  <a:cubicBezTo>
                    <a:pt x="3864" y="14772"/>
                    <a:pt x="3531" y="14611"/>
                    <a:pt x="3225" y="14451"/>
                  </a:cubicBezTo>
                  <a:cubicBezTo>
                    <a:pt x="2919" y="14290"/>
                    <a:pt x="2585" y="14130"/>
                    <a:pt x="2280" y="13969"/>
                  </a:cubicBezTo>
                  <a:cubicBezTo>
                    <a:pt x="2002" y="13841"/>
                    <a:pt x="1724" y="13713"/>
                    <a:pt x="1418" y="13584"/>
                  </a:cubicBezTo>
                  <a:cubicBezTo>
                    <a:pt x="1251" y="13520"/>
                    <a:pt x="1112" y="13456"/>
                    <a:pt x="945" y="13424"/>
                  </a:cubicBezTo>
                  <a:cubicBezTo>
                    <a:pt x="917" y="13424"/>
                    <a:pt x="890" y="13424"/>
                    <a:pt x="862" y="13392"/>
                  </a:cubicBezTo>
                  <a:cubicBezTo>
                    <a:pt x="862" y="13167"/>
                    <a:pt x="862" y="12942"/>
                    <a:pt x="890" y="12718"/>
                  </a:cubicBezTo>
                  <a:cubicBezTo>
                    <a:pt x="890" y="12718"/>
                    <a:pt x="917" y="12718"/>
                    <a:pt x="917" y="12686"/>
                  </a:cubicBezTo>
                  <a:cubicBezTo>
                    <a:pt x="1029" y="12589"/>
                    <a:pt x="1168" y="12493"/>
                    <a:pt x="1307" y="12397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23FE44C8-816E-4C17-BBF6-4AC5C9BC3D3D}"/>
                </a:ext>
              </a:extLst>
            </p:cNvPr>
            <p:cNvSpPr/>
            <p:nvPr/>
          </p:nvSpPr>
          <p:spPr>
            <a:xfrm>
              <a:off x="1904999" y="635000"/>
              <a:ext cx="547371" cy="604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474" y="635"/>
                  </a:moveTo>
                  <a:cubicBezTo>
                    <a:pt x="10374" y="681"/>
                    <a:pt x="10274" y="771"/>
                    <a:pt x="10174" y="817"/>
                  </a:cubicBezTo>
                  <a:cubicBezTo>
                    <a:pt x="10073" y="908"/>
                    <a:pt x="9973" y="953"/>
                    <a:pt x="9823" y="1044"/>
                  </a:cubicBezTo>
                  <a:cubicBezTo>
                    <a:pt x="9622" y="1180"/>
                    <a:pt x="9422" y="1316"/>
                    <a:pt x="9221" y="1407"/>
                  </a:cubicBezTo>
                  <a:cubicBezTo>
                    <a:pt x="9021" y="1497"/>
                    <a:pt x="8871" y="1588"/>
                    <a:pt x="8670" y="1679"/>
                  </a:cubicBezTo>
                  <a:cubicBezTo>
                    <a:pt x="8470" y="1815"/>
                    <a:pt x="8219" y="1906"/>
                    <a:pt x="7968" y="2042"/>
                  </a:cubicBezTo>
                  <a:cubicBezTo>
                    <a:pt x="7718" y="2178"/>
                    <a:pt x="7417" y="2314"/>
                    <a:pt x="7167" y="2496"/>
                  </a:cubicBezTo>
                  <a:cubicBezTo>
                    <a:pt x="6966" y="2632"/>
                    <a:pt x="6716" y="2768"/>
                    <a:pt x="6515" y="2904"/>
                  </a:cubicBezTo>
                  <a:cubicBezTo>
                    <a:pt x="6465" y="2950"/>
                    <a:pt x="6415" y="2995"/>
                    <a:pt x="6365" y="3040"/>
                  </a:cubicBezTo>
                  <a:cubicBezTo>
                    <a:pt x="6014" y="3222"/>
                    <a:pt x="5613" y="3403"/>
                    <a:pt x="5262" y="3585"/>
                  </a:cubicBezTo>
                  <a:cubicBezTo>
                    <a:pt x="5012" y="3721"/>
                    <a:pt x="4761" y="3812"/>
                    <a:pt x="4561" y="3948"/>
                  </a:cubicBezTo>
                  <a:cubicBezTo>
                    <a:pt x="4310" y="4084"/>
                    <a:pt x="4059" y="4266"/>
                    <a:pt x="3759" y="4402"/>
                  </a:cubicBezTo>
                  <a:cubicBezTo>
                    <a:pt x="3608" y="4492"/>
                    <a:pt x="3408" y="4583"/>
                    <a:pt x="3258" y="4674"/>
                  </a:cubicBezTo>
                  <a:cubicBezTo>
                    <a:pt x="3057" y="4765"/>
                    <a:pt x="2857" y="4901"/>
                    <a:pt x="2606" y="5037"/>
                  </a:cubicBezTo>
                  <a:cubicBezTo>
                    <a:pt x="2355" y="5173"/>
                    <a:pt x="2155" y="5309"/>
                    <a:pt x="1904" y="5445"/>
                  </a:cubicBezTo>
                  <a:cubicBezTo>
                    <a:pt x="1704" y="5582"/>
                    <a:pt x="1453" y="5718"/>
                    <a:pt x="1253" y="5854"/>
                  </a:cubicBezTo>
                  <a:cubicBezTo>
                    <a:pt x="1153" y="5899"/>
                    <a:pt x="1052" y="5990"/>
                    <a:pt x="952" y="6081"/>
                  </a:cubicBezTo>
                  <a:cubicBezTo>
                    <a:pt x="852" y="6126"/>
                    <a:pt x="802" y="6217"/>
                    <a:pt x="702" y="6308"/>
                  </a:cubicBezTo>
                  <a:cubicBezTo>
                    <a:pt x="652" y="6353"/>
                    <a:pt x="551" y="6444"/>
                    <a:pt x="501" y="6489"/>
                  </a:cubicBezTo>
                  <a:cubicBezTo>
                    <a:pt x="451" y="6534"/>
                    <a:pt x="401" y="6534"/>
                    <a:pt x="351" y="6580"/>
                  </a:cubicBezTo>
                  <a:cubicBezTo>
                    <a:pt x="301" y="6625"/>
                    <a:pt x="251" y="6671"/>
                    <a:pt x="251" y="6716"/>
                  </a:cubicBezTo>
                  <a:cubicBezTo>
                    <a:pt x="200" y="6761"/>
                    <a:pt x="200" y="6807"/>
                    <a:pt x="150" y="6852"/>
                  </a:cubicBezTo>
                  <a:cubicBezTo>
                    <a:pt x="100" y="6943"/>
                    <a:pt x="100" y="6988"/>
                    <a:pt x="100" y="7079"/>
                  </a:cubicBezTo>
                  <a:cubicBezTo>
                    <a:pt x="100" y="7124"/>
                    <a:pt x="100" y="7170"/>
                    <a:pt x="150" y="7170"/>
                  </a:cubicBezTo>
                  <a:cubicBezTo>
                    <a:pt x="150" y="7170"/>
                    <a:pt x="150" y="7170"/>
                    <a:pt x="150" y="7170"/>
                  </a:cubicBezTo>
                  <a:cubicBezTo>
                    <a:pt x="150" y="7170"/>
                    <a:pt x="100" y="7215"/>
                    <a:pt x="100" y="7215"/>
                  </a:cubicBezTo>
                  <a:cubicBezTo>
                    <a:pt x="100" y="7215"/>
                    <a:pt x="50" y="7215"/>
                    <a:pt x="50" y="7215"/>
                  </a:cubicBezTo>
                  <a:cubicBezTo>
                    <a:pt x="50" y="7261"/>
                    <a:pt x="50" y="7261"/>
                    <a:pt x="50" y="7306"/>
                  </a:cubicBezTo>
                  <a:cubicBezTo>
                    <a:pt x="50" y="7351"/>
                    <a:pt x="50" y="7442"/>
                    <a:pt x="50" y="7487"/>
                  </a:cubicBezTo>
                  <a:cubicBezTo>
                    <a:pt x="50" y="7760"/>
                    <a:pt x="50" y="8032"/>
                    <a:pt x="50" y="8259"/>
                  </a:cubicBezTo>
                  <a:cubicBezTo>
                    <a:pt x="50" y="8440"/>
                    <a:pt x="50" y="8622"/>
                    <a:pt x="50" y="8758"/>
                  </a:cubicBezTo>
                  <a:cubicBezTo>
                    <a:pt x="50" y="9212"/>
                    <a:pt x="50" y="9620"/>
                    <a:pt x="0" y="10074"/>
                  </a:cubicBezTo>
                  <a:cubicBezTo>
                    <a:pt x="0" y="10255"/>
                    <a:pt x="0" y="10437"/>
                    <a:pt x="0" y="10618"/>
                  </a:cubicBezTo>
                  <a:cubicBezTo>
                    <a:pt x="0" y="10800"/>
                    <a:pt x="0" y="10982"/>
                    <a:pt x="0" y="11163"/>
                  </a:cubicBezTo>
                  <a:cubicBezTo>
                    <a:pt x="0" y="11571"/>
                    <a:pt x="0" y="11934"/>
                    <a:pt x="0" y="12343"/>
                  </a:cubicBezTo>
                  <a:cubicBezTo>
                    <a:pt x="0" y="13160"/>
                    <a:pt x="50" y="14022"/>
                    <a:pt x="100" y="14839"/>
                  </a:cubicBezTo>
                  <a:cubicBezTo>
                    <a:pt x="150" y="15655"/>
                    <a:pt x="200" y="16518"/>
                    <a:pt x="251" y="17334"/>
                  </a:cubicBezTo>
                  <a:cubicBezTo>
                    <a:pt x="301" y="18378"/>
                    <a:pt x="401" y="19467"/>
                    <a:pt x="451" y="20511"/>
                  </a:cubicBezTo>
                  <a:cubicBezTo>
                    <a:pt x="451" y="20647"/>
                    <a:pt x="451" y="20783"/>
                    <a:pt x="451" y="20874"/>
                  </a:cubicBezTo>
                  <a:cubicBezTo>
                    <a:pt x="451" y="20919"/>
                    <a:pt x="451" y="20965"/>
                    <a:pt x="501" y="20965"/>
                  </a:cubicBezTo>
                  <a:cubicBezTo>
                    <a:pt x="501" y="20965"/>
                    <a:pt x="501" y="21010"/>
                    <a:pt x="501" y="21010"/>
                  </a:cubicBezTo>
                  <a:cubicBezTo>
                    <a:pt x="501" y="21055"/>
                    <a:pt x="501" y="21101"/>
                    <a:pt x="551" y="21146"/>
                  </a:cubicBezTo>
                  <a:cubicBezTo>
                    <a:pt x="551" y="21192"/>
                    <a:pt x="551" y="21192"/>
                    <a:pt x="551" y="21237"/>
                  </a:cubicBezTo>
                  <a:cubicBezTo>
                    <a:pt x="551" y="21328"/>
                    <a:pt x="501" y="21418"/>
                    <a:pt x="451" y="21509"/>
                  </a:cubicBezTo>
                  <a:cubicBezTo>
                    <a:pt x="451" y="21509"/>
                    <a:pt x="451" y="21509"/>
                    <a:pt x="451" y="21509"/>
                  </a:cubicBezTo>
                  <a:cubicBezTo>
                    <a:pt x="451" y="21509"/>
                    <a:pt x="451" y="21555"/>
                    <a:pt x="451" y="21555"/>
                  </a:cubicBezTo>
                  <a:cubicBezTo>
                    <a:pt x="501" y="21555"/>
                    <a:pt x="551" y="21600"/>
                    <a:pt x="601" y="21600"/>
                  </a:cubicBezTo>
                  <a:cubicBezTo>
                    <a:pt x="652" y="21600"/>
                    <a:pt x="752" y="21600"/>
                    <a:pt x="802" y="21555"/>
                  </a:cubicBezTo>
                  <a:cubicBezTo>
                    <a:pt x="802" y="21555"/>
                    <a:pt x="802" y="21555"/>
                    <a:pt x="852" y="21555"/>
                  </a:cubicBezTo>
                  <a:cubicBezTo>
                    <a:pt x="902" y="21555"/>
                    <a:pt x="902" y="21509"/>
                    <a:pt x="952" y="21509"/>
                  </a:cubicBezTo>
                  <a:cubicBezTo>
                    <a:pt x="1002" y="21464"/>
                    <a:pt x="1103" y="21464"/>
                    <a:pt x="1153" y="21418"/>
                  </a:cubicBezTo>
                  <a:cubicBezTo>
                    <a:pt x="1253" y="21373"/>
                    <a:pt x="1353" y="21328"/>
                    <a:pt x="1453" y="21282"/>
                  </a:cubicBezTo>
                  <a:cubicBezTo>
                    <a:pt x="1554" y="21237"/>
                    <a:pt x="1654" y="21192"/>
                    <a:pt x="1754" y="21146"/>
                  </a:cubicBezTo>
                  <a:cubicBezTo>
                    <a:pt x="1955" y="21055"/>
                    <a:pt x="2105" y="20965"/>
                    <a:pt x="2305" y="20874"/>
                  </a:cubicBezTo>
                  <a:cubicBezTo>
                    <a:pt x="2506" y="20783"/>
                    <a:pt x="2706" y="20692"/>
                    <a:pt x="2907" y="20556"/>
                  </a:cubicBezTo>
                  <a:cubicBezTo>
                    <a:pt x="3157" y="20420"/>
                    <a:pt x="3358" y="20284"/>
                    <a:pt x="3608" y="20148"/>
                  </a:cubicBezTo>
                  <a:cubicBezTo>
                    <a:pt x="3809" y="20012"/>
                    <a:pt x="3959" y="19921"/>
                    <a:pt x="4160" y="19785"/>
                  </a:cubicBezTo>
                  <a:cubicBezTo>
                    <a:pt x="4360" y="19649"/>
                    <a:pt x="4561" y="19558"/>
                    <a:pt x="4761" y="19422"/>
                  </a:cubicBezTo>
                  <a:cubicBezTo>
                    <a:pt x="4961" y="19286"/>
                    <a:pt x="5162" y="19150"/>
                    <a:pt x="5362" y="19059"/>
                  </a:cubicBezTo>
                  <a:cubicBezTo>
                    <a:pt x="5413" y="19013"/>
                    <a:pt x="5463" y="19013"/>
                    <a:pt x="5513" y="18968"/>
                  </a:cubicBezTo>
                  <a:cubicBezTo>
                    <a:pt x="5563" y="18923"/>
                    <a:pt x="5613" y="18923"/>
                    <a:pt x="5663" y="18877"/>
                  </a:cubicBezTo>
                  <a:cubicBezTo>
                    <a:pt x="6064" y="18696"/>
                    <a:pt x="6515" y="18469"/>
                    <a:pt x="6916" y="18242"/>
                  </a:cubicBezTo>
                  <a:cubicBezTo>
                    <a:pt x="7016" y="18197"/>
                    <a:pt x="7167" y="18106"/>
                    <a:pt x="7267" y="18061"/>
                  </a:cubicBezTo>
                  <a:cubicBezTo>
                    <a:pt x="7367" y="18015"/>
                    <a:pt x="7467" y="17970"/>
                    <a:pt x="7568" y="17879"/>
                  </a:cubicBezTo>
                  <a:cubicBezTo>
                    <a:pt x="7768" y="17743"/>
                    <a:pt x="8019" y="17607"/>
                    <a:pt x="8219" y="17471"/>
                  </a:cubicBezTo>
                  <a:cubicBezTo>
                    <a:pt x="8570" y="17244"/>
                    <a:pt x="8971" y="17017"/>
                    <a:pt x="9322" y="16790"/>
                  </a:cubicBezTo>
                  <a:cubicBezTo>
                    <a:pt x="9622" y="16608"/>
                    <a:pt x="9973" y="16382"/>
                    <a:pt x="10324" y="16200"/>
                  </a:cubicBezTo>
                  <a:cubicBezTo>
                    <a:pt x="10625" y="16064"/>
                    <a:pt x="10875" y="15928"/>
                    <a:pt x="11176" y="15792"/>
                  </a:cubicBezTo>
                  <a:cubicBezTo>
                    <a:pt x="11477" y="15655"/>
                    <a:pt x="11777" y="15519"/>
                    <a:pt x="12028" y="15338"/>
                  </a:cubicBezTo>
                  <a:cubicBezTo>
                    <a:pt x="12228" y="15292"/>
                    <a:pt x="12429" y="15202"/>
                    <a:pt x="12529" y="15066"/>
                  </a:cubicBezTo>
                  <a:cubicBezTo>
                    <a:pt x="12679" y="14975"/>
                    <a:pt x="12830" y="14884"/>
                    <a:pt x="12980" y="14839"/>
                  </a:cubicBezTo>
                  <a:cubicBezTo>
                    <a:pt x="13181" y="14748"/>
                    <a:pt x="13381" y="14657"/>
                    <a:pt x="13581" y="14566"/>
                  </a:cubicBezTo>
                  <a:cubicBezTo>
                    <a:pt x="13782" y="14476"/>
                    <a:pt x="14032" y="14339"/>
                    <a:pt x="14233" y="14249"/>
                  </a:cubicBezTo>
                  <a:cubicBezTo>
                    <a:pt x="14433" y="14113"/>
                    <a:pt x="14684" y="14022"/>
                    <a:pt x="14884" y="13886"/>
                  </a:cubicBezTo>
                  <a:cubicBezTo>
                    <a:pt x="14884" y="13886"/>
                    <a:pt x="14884" y="13886"/>
                    <a:pt x="14884" y="13886"/>
                  </a:cubicBezTo>
                  <a:cubicBezTo>
                    <a:pt x="14985" y="13840"/>
                    <a:pt x="15035" y="13795"/>
                    <a:pt x="15135" y="13750"/>
                  </a:cubicBezTo>
                  <a:cubicBezTo>
                    <a:pt x="15536" y="13523"/>
                    <a:pt x="15987" y="13296"/>
                    <a:pt x="16388" y="13069"/>
                  </a:cubicBezTo>
                  <a:cubicBezTo>
                    <a:pt x="16789" y="12842"/>
                    <a:pt x="17240" y="12615"/>
                    <a:pt x="17641" y="12434"/>
                  </a:cubicBezTo>
                  <a:cubicBezTo>
                    <a:pt x="18092" y="12252"/>
                    <a:pt x="18493" y="12025"/>
                    <a:pt x="18894" y="11844"/>
                  </a:cubicBezTo>
                  <a:cubicBezTo>
                    <a:pt x="19144" y="11708"/>
                    <a:pt x="19345" y="11617"/>
                    <a:pt x="19545" y="11481"/>
                  </a:cubicBezTo>
                  <a:cubicBezTo>
                    <a:pt x="19746" y="11345"/>
                    <a:pt x="19946" y="11208"/>
                    <a:pt x="20147" y="11072"/>
                  </a:cubicBezTo>
                  <a:cubicBezTo>
                    <a:pt x="20347" y="10936"/>
                    <a:pt x="20497" y="10800"/>
                    <a:pt x="20698" y="10664"/>
                  </a:cubicBezTo>
                  <a:cubicBezTo>
                    <a:pt x="20798" y="10573"/>
                    <a:pt x="20898" y="10528"/>
                    <a:pt x="20999" y="10437"/>
                  </a:cubicBezTo>
                  <a:cubicBezTo>
                    <a:pt x="20999" y="10437"/>
                    <a:pt x="21049" y="10437"/>
                    <a:pt x="21049" y="10437"/>
                  </a:cubicBezTo>
                  <a:cubicBezTo>
                    <a:pt x="21149" y="10392"/>
                    <a:pt x="21199" y="10346"/>
                    <a:pt x="21299" y="10301"/>
                  </a:cubicBezTo>
                  <a:cubicBezTo>
                    <a:pt x="21349" y="10301"/>
                    <a:pt x="21349" y="10255"/>
                    <a:pt x="21400" y="10255"/>
                  </a:cubicBezTo>
                  <a:cubicBezTo>
                    <a:pt x="21450" y="10210"/>
                    <a:pt x="21450" y="10210"/>
                    <a:pt x="21500" y="10165"/>
                  </a:cubicBezTo>
                  <a:cubicBezTo>
                    <a:pt x="21550" y="10119"/>
                    <a:pt x="21600" y="10029"/>
                    <a:pt x="21600" y="9983"/>
                  </a:cubicBezTo>
                  <a:cubicBezTo>
                    <a:pt x="21600" y="9938"/>
                    <a:pt x="21600" y="9847"/>
                    <a:pt x="21550" y="9802"/>
                  </a:cubicBezTo>
                  <a:cubicBezTo>
                    <a:pt x="21550" y="9756"/>
                    <a:pt x="21500" y="9756"/>
                    <a:pt x="21500" y="9711"/>
                  </a:cubicBezTo>
                  <a:cubicBezTo>
                    <a:pt x="21450" y="9666"/>
                    <a:pt x="21400" y="9620"/>
                    <a:pt x="21349" y="9620"/>
                  </a:cubicBezTo>
                  <a:cubicBezTo>
                    <a:pt x="21299" y="9620"/>
                    <a:pt x="21299" y="9620"/>
                    <a:pt x="21249" y="9620"/>
                  </a:cubicBezTo>
                  <a:cubicBezTo>
                    <a:pt x="21199" y="9620"/>
                    <a:pt x="21149" y="9620"/>
                    <a:pt x="21149" y="9620"/>
                  </a:cubicBezTo>
                  <a:cubicBezTo>
                    <a:pt x="21099" y="9620"/>
                    <a:pt x="21049" y="9666"/>
                    <a:pt x="20999" y="9666"/>
                  </a:cubicBezTo>
                  <a:cubicBezTo>
                    <a:pt x="20948" y="9711"/>
                    <a:pt x="20898" y="9711"/>
                    <a:pt x="20848" y="9756"/>
                  </a:cubicBezTo>
                  <a:cubicBezTo>
                    <a:pt x="20798" y="9756"/>
                    <a:pt x="20798" y="9802"/>
                    <a:pt x="20748" y="9802"/>
                  </a:cubicBezTo>
                  <a:cubicBezTo>
                    <a:pt x="20548" y="9575"/>
                    <a:pt x="20397" y="9348"/>
                    <a:pt x="20197" y="9121"/>
                  </a:cubicBezTo>
                  <a:cubicBezTo>
                    <a:pt x="19796" y="8622"/>
                    <a:pt x="19345" y="8168"/>
                    <a:pt x="18894" y="7669"/>
                  </a:cubicBezTo>
                  <a:cubicBezTo>
                    <a:pt x="18693" y="7442"/>
                    <a:pt x="18493" y="7215"/>
                    <a:pt x="18292" y="6988"/>
                  </a:cubicBezTo>
                  <a:cubicBezTo>
                    <a:pt x="18092" y="6761"/>
                    <a:pt x="17891" y="6489"/>
                    <a:pt x="17691" y="6262"/>
                  </a:cubicBezTo>
                  <a:cubicBezTo>
                    <a:pt x="17490" y="5990"/>
                    <a:pt x="17290" y="5718"/>
                    <a:pt x="17039" y="5445"/>
                  </a:cubicBezTo>
                  <a:cubicBezTo>
                    <a:pt x="16839" y="5218"/>
                    <a:pt x="16689" y="4946"/>
                    <a:pt x="16488" y="4719"/>
                  </a:cubicBezTo>
                  <a:cubicBezTo>
                    <a:pt x="16087" y="4175"/>
                    <a:pt x="15686" y="3676"/>
                    <a:pt x="15235" y="3176"/>
                  </a:cubicBezTo>
                  <a:cubicBezTo>
                    <a:pt x="14834" y="2677"/>
                    <a:pt x="14433" y="2178"/>
                    <a:pt x="14032" y="1634"/>
                  </a:cubicBezTo>
                  <a:cubicBezTo>
                    <a:pt x="13832" y="1407"/>
                    <a:pt x="13632" y="1180"/>
                    <a:pt x="13381" y="953"/>
                  </a:cubicBezTo>
                  <a:cubicBezTo>
                    <a:pt x="13130" y="726"/>
                    <a:pt x="12880" y="454"/>
                    <a:pt x="12629" y="227"/>
                  </a:cubicBezTo>
                  <a:cubicBezTo>
                    <a:pt x="12579" y="182"/>
                    <a:pt x="12529" y="136"/>
                    <a:pt x="12479" y="91"/>
                  </a:cubicBezTo>
                  <a:cubicBezTo>
                    <a:pt x="12479" y="91"/>
                    <a:pt x="12429" y="91"/>
                    <a:pt x="12429" y="136"/>
                  </a:cubicBezTo>
                  <a:cubicBezTo>
                    <a:pt x="12379" y="136"/>
                    <a:pt x="12379" y="182"/>
                    <a:pt x="12329" y="182"/>
                  </a:cubicBezTo>
                  <a:cubicBezTo>
                    <a:pt x="12329" y="182"/>
                    <a:pt x="12329" y="182"/>
                    <a:pt x="12329" y="182"/>
                  </a:cubicBezTo>
                  <a:cubicBezTo>
                    <a:pt x="12329" y="182"/>
                    <a:pt x="12329" y="182"/>
                    <a:pt x="12329" y="182"/>
                  </a:cubicBezTo>
                  <a:cubicBezTo>
                    <a:pt x="12278" y="136"/>
                    <a:pt x="12228" y="91"/>
                    <a:pt x="12128" y="45"/>
                  </a:cubicBezTo>
                  <a:cubicBezTo>
                    <a:pt x="12028" y="0"/>
                    <a:pt x="11978" y="0"/>
                    <a:pt x="11877" y="0"/>
                  </a:cubicBezTo>
                  <a:cubicBezTo>
                    <a:pt x="11877" y="0"/>
                    <a:pt x="11877" y="0"/>
                    <a:pt x="11827" y="0"/>
                  </a:cubicBezTo>
                  <a:cubicBezTo>
                    <a:pt x="11777" y="0"/>
                    <a:pt x="11677" y="45"/>
                    <a:pt x="11627" y="45"/>
                  </a:cubicBezTo>
                  <a:cubicBezTo>
                    <a:pt x="11577" y="45"/>
                    <a:pt x="11527" y="91"/>
                    <a:pt x="11477" y="91"/>
                  </a:cubicBezTo>
                  <a:cubicBezTo>
                    <a:pt x="11376" y="136"/>
                    <a:pt x="11276" y="182"/>
                    <a:pt x="11126" y="227"/>
                  </a:cubicBezTo>
                  <a:cubicBezTo>
                    <a:pt x="11026" y="272"/>
                    <a:pt x="10925" y="318"/>
                    <a:pt x="10825" y="363"/>
                  </a:cubicBezTo>
                  <a:cubicBezTo>
                    <a:pt x="10775" y="454"/>
                    <a:pt x="10625" y="545"/>
                    <a:pt x="10474" y="635"/>
                  </a:cubicBezTo>
                  <a:close/>
                  <a:moveTo>
                    <a:pt x="10424" y="1815"/>
                  </a:moveTo>
                  <a:cubicBezTo>
                    <a:pt x="10424" y="1815"/>
                    <a:pt x="10424" y="1770"/>
                    <a:pt x="10424" y="1815"/>
                  </a:cubicBezTo>
                  <a:cubicBezTo>
                    <a:pt x="10725" y="1634"/>
                    <a:pt x="10975" y="1497"/>
                    <a:pt x="11226" y="1361"/>
                  </a:cubicBezTo>
                  <a:cubicBezTo>
                    <a:pt x="11376" y="1271"/>
                    <a:pt x="11477" y="1225"/>
                    <a:pt x="11627" y="1134"/>
                  </a:cubicBezTo>
                  <a:cubicBezTo>
                    <a:pt x="11677" y="1180"/>
                    <a:pt x="11727" y="1225"/>
                    <a:pt x="11777" y="1316"/>
                  </a:cubicBezTo>
                  <a:cubicBezTo>
                    <a:pt x="11827" y="1361"/>
                    <a:pt x="11878" y="1452"/>
                    <a:pt x="11978" y="1497"/>
                  </a:cubicBezTo>
                  <a:cubicBezTo>
                    <a:pt x="12228" y="1770"/>
                    <a:pt x="12529" y="2087"/>
                    <a:pt x="12780" y="2360"/>
                  </a:cubicBezTo>
                  <a:cubicBezTo>
                    <a:pt x="12880" y="2496"/>
                    <a:pt x="12980" y="2587"/>
                    <a:pt x="13080" y="2723"/>
                  </a:cubicBezTo>
                  <a:cubicBezTo>
                    <a:pt x="13030" y="2723"/>
                    <a:pt x="12930" y="2723"/>
                    <a:pt x="12880" y="2723"/>
                  </a:cubicBezTo>
                  <a:cubicBezTo>
                    <a:pt x="12729" y="2723"/>
                    <a:pt x="12579" y="2677"/>
                    <a:pt x="12429" y="2677"/>
                  </a:cubicBezTo>
                  <a:cubicBezTo>
                    <a:pt x="11978" y="2632"/>
                    <a:pt x="11577" y="2541"/>
                    <a:pt x="11126" y="2450"/>
                  </a:cubicBezTo>
                  <a:cubicBezTo>
                    <a:pt x="10725" y="2360"/>
                    <a:pt x="10374" y="2269"/>
                    <a:pt x="9973" y="2224"/>
                  </a:cubicBezTo>
                  <a:cubicBezTo>
                    <a:pt x="10073" y="2133"/>
                    <a:pt x="10174" y="2087"/>
                    <a:pt x="10224" y="1997"/>
                  </a:cubicBezTo>
                  <a:cubicBezTo>
                    <a:pt x="10324" y="1906"/>
                    <a:pt x="10324" y="1861"/>
                    <a:pt x="10424" y="1815"/>
                  </a:cubicBezTo>
                  <a:cubicBezTo>
                    <a:pt x="10374" y="1815"/>
                    <a:pt x="10424" y="1815"/>
                    <a:pt x="10424" y="1815"/>
                  </a:cubicBezTo>
                  <a:close/>
                  <a:moveTo>
                    <a:pt x="18042" y="8350"/>
                  </a:moveTo>
                  <a:cubicBezTo>
                    <a:pt x="18242" y="8576"/>
                    <a:pt x="18393" y="8803"/>
                    <a:pt x="18593" y="8985"/>
                  </a:cubicBezTo>
                  <a:cubicBezTo>
                    <a:pt x="18693" y="9121"/>
                    <a:pt x="18844" y="9257"/>
                    <a:pt x="18944" y="9393"/>
                  </a:cubicBezTo>
                  <a:cubicBezTo>
                    <a:pt x="18844" y="9393"/>
                    <a:pt x="18743" y="9348"/>
                    <a:pt x="18593" y="9348"/>
                  </a:cubicBezTo>
                  <a:cubicBezTo>
                    <a:pt x="18292" y="9303"/>
                    <a:pt x="18042" y="9212"/>
                    <a:pt x="17741" y="9121"/>
                  </a:cubicBezTo>
                  <a:cubicBezTo>
                    <a:pt x="17440" y="9030"/>
                    <a:pt x="17190" y="8940"/>
                    <a:pt x="16889" y="8849"/>
                  </a:cubicBezTo>
                  <a:cubicBezTo>
                    <a:pt x="16538" y="8758"/>
                    <a:pt x="16238" y="8622"/>
                    <a:pt x="15887" y="8531"/>
                  </a:cubicBezTo>
                  <a:cubicBezTo>
                    <a:pt x="15386" y="8350"/>
                    <a:pt x="14884" y="8213"/>
                    <a:pt x="14433" y="8077"/>
                  </a:cubicBezTo>
                  <a:cubicBezTo>
                    <a:pt x="13832" y="7896"/>
                    <a:pt x="13181" y="7669"/>
                    <a:pt x="12579" y="7442"/>
                  </a:cubicBezTo>
                  <a:cubicBezTo>
                    <a:pt x="12028" y="7261"/>
                    <a:pt x="11527" y="7079"/>
                    <a:pt x="10975" y="6852"/>
                  </a:cubicBezTo>
                  <a:cubicBezTo>
                    <a:pt x="10474" y="6671"/>
                    <a:pt x="9973" y="6489"/>
                    <a:pt x="9472" y="6308"/>
                  </a:cubicBezTo>
                  <a:cubicBezTo>
                    <a:pt x="8921" y="6126"/>
                    <a:pt x="8369" y="5945"/>
                    <a:pt x="7768" y="5763"/>
                  </a:cubicBezTo>
                  <a:cubicBezTo>
                    <a:pt x="7217" y="5582"/>
                    <a:pt x="6615" y="5355"/>
                    <a:pt x="6014" y="5173"/>
                  </a:cubicBezTo>
                  <a:cubicBezTo>
                    <a:pt x="5663" y="5082"/>
                    <a:pt x="5312" y="4946"/>
                    <a:pt x="4962" y="4855"/>
                  </a:cubicBezTo>
                  <a:cubicBezTo>
                    <a:pt x="5112" y="4719"/>
                    <a:pt x="5312" y="4629"/>
                    <a:pt x="5513" y="4492"/>
                  </a:cubicBezTo>
                  <a:cubicBezTo>
                    <a:pt x="5563" y="4447"/>
                    <a:pt x="5613" y="4447"/>
                    <a:pt x="5713" y="4402"/>
                  </a:cubicBezTo>
                  <a:cubicBezTo>
                    <a:pt x="5763" y="4356"/>
                    <a:pt x="5813" y="4356"/>
                    <a:pt x="5914" y="4311"/>
                  </a:cubicBezTo>
                  <a:cubicBezTo>
                    <a:pt x="6164" y="4175"/>
                    <a:pt x="6415" y="4084"/>
                    <a:pt x="6716" y="3948"/>
                  </a:cubicBezTo>
                  <a:cubicBezTo>
                    <a:pt x="6716" y="3948"/>
                    <a:pt x="6766" y="3948"/>
                    <a:pt x="6766" y="3903"/>
                  </a:cubicBezTo>
                  <a:cubicBezTo>
                    <a:pt x="6716" y="3993"/>
                    <a:pt x="6766" y="4039"/>
                    <a:pt x="6816" y="4084"/>
                  </a:cubicBezTo>
                  <a:cubicBezTo>
                    <a:pt x="7016" y="4220"/>
                    <a:pt x="7217" y="4311"/>
                    <a:pt x="7467" y="4402"/>
                  </a:cubicBezTo>
                  <a:cubicBezTo>
                    <a:pt x="7568" y="4447"/>
                    <a:pt x="7668" y="4492"/>
                    <a:pt x="7768" y="4538"/>
                  </a:cubicBezTo>
                  <a:cubicBezTo>
                    <a:pt x="7918" y="4583"/>
                    <a:pt x="8019" y="4629"/>
                    <a:pt x="8169" y="4674"/>
                  </a:cubicBezTo>
                  <a:cubicBezTo>
                    <a:pt x="8369" y="4765"/>
                    <a:pt x="8570" y="4810"/>
                    <a:pt x="8770" y="4855"/>
                  </a:cubicBezTo>
                  <a:cubicBezTo>
                    <a:pt x="9021" y="4946"/>
                    <a:pt x="9271" y="4992"/>
                    <a:pt x="9522" y="5082"/>
                  </a:cubicBezTo>
                  <a:cubicBezTo>
                    <a:pt x="10073" y="5264"/>
                    <a:pt x="10575" y="5400"/>
                    <a:pt x="11126" y="5582"/>
                  </a:cubicBezTo>
                  <a:cubicBezTo>
                    <a:pt x="11627" y="5718"/>
                    <a:pt x="12178" y="5854"/>
                    <a:pt x="12679" y="6035"/>
                  </a:cubicBezTo>
                  <a:cubicBezTo>
                    <a:pt x="12980" y="6126"/>
                    <a:pt x="13281" y="6217"/>
                    <a:pt x="13581" y="6308"/>
                  </a:cubicBezTo>
                  <a:cubicBezTo>
                    <a:pt x="13782" y="6353"/>
                    <a:pt x="14033" y="6444"/>
                    <a:pt x="14233" y="6534"/>
                  </a:cubicBezTo>
                  <a:cubicBezTo>
                    <a:pt x="14484" y="6625"/>
                    <a:pt x="14734" y="6716"/>
                    <a:pt x="14985" y="6807"/>
                  </a:cubicBezTo>
                  <a:cubicBezTo>
                    <a:pt x="15285" y="6943"/>
                    <a:pt x="15536" y="7034"/>
                    <a:pt x="15837" y="7170"/>
                  </a:cubicBezTo>
                  <a:cubicBezTo>
                    <a:pt x="16037" y="7261"/>
                    <a:pt x="16188" y="7351"/>
                    <a:pt x="16388" y="7442"/>
                  </a:cubicBezTo>
                  <a:cubicBezTo>
                    <a:pt x="16488" y="7487"/>
                    <a:pt x="16588" y="7578"/>
                    <a:pt x="16739" y="7624"/>
                  </a:cubicBezTo>
                  <a:cubicBezTo>
                    <a:pt x="16789" y="7714"/>
                    <a:pt x="16889" y="7805"/>
                    <a:pt x="16989" y="7850"/>
                  </a:cubicBezTo>
                  <a:cubicBezTo>
                    <a:pt x="17190" y="7987"/>
                    <a:pt x="17390" y="8032"/>
                    <a:pt x="17641" y="7987"/>
                  </a:cubicBezTo>
                  <a:cubicBezTo>
                    <a:pt x="17691" y="7987"/>
                    <a:pt x="17741" y="7941"/>
                    <a:pt x="17791" y="7941"/>
                  </a:cubicBezTo>
                  <a:cubicBezTo>
                    <a:pt x="17841" y="8123"/>
                    <a:pt x="17942" y="8259"/>
                    <a:pt x="18042" y="8350"/>
                  </a:cubicBezTo>
                  <a:close/>
                  <a:moveTo>
                    <a:pt x="17741" y="11345"/>
                  </a:moveTo>
                  <a:cubicBezTo>
                    <a:pt x="17691" y="11254"/>
                    <a:pt x="17641" y="11163"/>
                    <a:pt x="17591" y="11072"/>
                  </a:cubicBezTo>
                  <a:cubicBezTo>
                    <a:pt x="17490" y="10982"/>
                    <a:pt x="17390" y="10891"/>
                    <a:pt x="17240" y="10845"/>
                  </a:cubicBezTo>
                  <a:cubicBezTo>
                    <a:pt x="17090" y="10800"/>
                    <a:pt x="16939" y="10800"/>
                    <a:pt x="16789" y="10800"/>
                  </a:cubicBezTo>
                  <a:cubicBezTo>
                    <a:pt x="16789" y="10800"/>
                    <a:pt x="16789" y="10800"/>
                    <a:pt x="16789" y="10800"/>
                  </a:cubicBezTo>
                  <a:cubicBezTo>
                    <a:pt x="16288" y="10664"/>
                    <a:pt x="15787" y="10528"/>
                    <a:pt x="15235" y="10392"/>
                  </a:cubicBezTo>
                  <a:cubicBezTo>
                    <a:pt x="14985" y="10346"/>
                    <a:pt x="14734" y="10255"/>
                    <a:pt x="14534" y="10165"/>
                  </a:cubicBezTo>
                  <a:cubicBezTo>
                    <a:pt x="14283" y="10074"/>
                    <a:pt x="14083" y="10029"/>
                    <a:pt x="13832" y="9938"/>
                  </a:cubicBezTo>
                  <a:cubicBezTo>
                    <a:pt x="13281" y="9756"/>
                    <a:pt x="12729" y="9575"/>
                    <a:pt x="12228" y="9348"/>
                  </a:cubicBezTo>
                  <a:cubicBezTo>
                    <a:pt x="11677" y="9121"/>
                    <a:pt x="11076" y="8940"/>
                    <a:pt x="10524" y="8713"/>
                  </a:cubicBezTo>
                  <a:cubicBezTo>
                    <a:pt x="10073" y="8531"/>
                    <a:pt x="9622" y="8395"/>
                    <a:pt x="9171" y="8213"/>
                  </a:cubicBezTo>
                  <a:cubicBezTo>
                    <a:pt x="8921" y="8123"/>
                    <a:pt x="8620" y="7987"/>
                    <a:pt x="8369" y="7896"/>
                  </a:cubicBezTo>
                  <a:cubicBezTo>
                    <a:pt x="8069" y="7760"/>
                    <a:pt x="7768" y="7669"/>
                    <a:pt x="7467" y="7533"/>
                  </a:cubicBezTo>
                  <a:cubicBezTo>
                    <a:pt x="6966" y="7306"/>
                    <a:pt x="6465" y="7124"/>
                    <a:pt x="5914" y="6943"/>
                  </a:cubicBezTo>
                  <a:cubicBezTo>
                    <a:pt x="5413" y="6761"/>
                    <a:pt x="4861" y="6625"/>
                    <a:pt x="4360" y="6489"/>
                  </a:cubicBezTo>
                  <a:cubicBezTo>
                    <a:pt x="4110" y="6444"/>
                    <a:pt x="3809" y="6398"/>
                    <a:pt x="3508" y="6353"/>
                  </a:cubicBezTo>
                  <a:cubicBezTo>
                    <a:pt x="3258" y="6308"/>
                    <a:pt x="2957" y="6308"/>
                    <a:pt x="2706" y="6353"/>
                  </a:cubicBezTo>
                  <a:cubicBezTo>
                    <a:pt x="2706" y="6353"/>
                    <a:pt x="2706" y="6353"/>
                    <a:pt x="2706" y="6353"/>
                  </a:cubicBezTo>
                  <a:cubicBezTo>
                    <a:pt x="2556" y="6398"/>
                    <a:pt x="2506" y="6580"/>
                    <a:pt x="2656" y="6625"/>
                  </a:cubicBezTo>
                  <a:cubicBezTo>
                    <a:pt x="2907" y="6716"/>
                    <a:pt x="3107" y="6807"/>
                    <a:pt x="3358" y="6897"/>
                  </a:cubicBezTo>
                  <a:cubicBezTo>
                    <a:pt x="3859" y="7079"/>
                    <a:pt x="4410" y="7215"/>
                    <a:pt x="4911" y="7397"/>
                  </a:cubicBezTo>
                  <a:cubicBezTo>
                    <a:pt x="5413" y="7578"/>
                    <a:pt x="5914" y="7760"/>
                    <a:pt x="6415" y="7941"/>
                  </a:cubicBezTo>
                  <a:cubicBezTo>
                    <a:pt x="6966" y="8168"/>
                    <a:pt x="7517" y="8395"/>
                    <a:pt x="8069" y="8576"/>
                  </a:cubicBezTo>
                  <a:cubicBezTo>
                    <a:pt x="8369" y="8667"/>
                    <a:pt x="8620" y="8803"/>
                    <a:pt x="8921" y="8894"/>
                  </a:cubicBezTo>
                  <a:cubicBezTo>
                    <a:pt x="9171" y="8985"/>
                    <a:pt x="9372" y="9030"/>
                    <a:pt x="9622" y="9121"/>
                  </a:cubicBezTo>
                  <a:cubicBezTo>
                    <a:pt x="10174" y="9303"/>
                    <a:pt x="10725" y="9484"/>
                    <a:pt x="11276" y="9666"/>
                  </a:cubicBezTo>
                  <a:cubicBezTo>
                    <a:pt x="11527" y="9756"/>
                    <a:pt x="11827" y="9847"/>
                    <a:pt x="12078" y="9938"/>
                  </a:cubicBezTo>
                  <a:cubicBezTo>
                    <a:pt x="12278" y="10029"/>
                    <a:pt x="12479" y="10074"/>
                    <a:pt x="12679" y="10165"/>
                  </a:cubicBezTo>
                  <a:cubicBezTo>
                    <a:pt x="13030" y="10301"/>
                    <a:pt x="13331" y="10437"/>
                    <a:pt x="13682" y="10528"/>
                  </a:cubicBezTo>
                  <a:cubicBezTo>
                    <a:pt x="13932" y="10618"/>
                    <a:pt x="14133" y="10709"/>
                    <a:pt x="14383" y="10800"/>
                  </a:cubicBezTo>
                  <a:cubicBezTo>
                    <a:pt x="14584" y="10891"/>
                    <a:pt x="14834" y="10982"/>
                    <a:pt x="15035" y="11072"/>
                  </a:cubicBezTo>
                  <a:cubicBezTo>
                    <a:pt x="15285" y="11208"/>
                    <a:pt x="15486" y="11299"/>
                    <a:pt x="15736" y="11435"/>
                  </a:cubicBezTo>
                  <a:cubicBezTo>
                    <a:pt x="15937" y="11571"/>
                    <a:pt x="16087" y="11662"/>
                    <a:pt x="16288" y="11798"/>
                  </a:cubicBezTo>
                  <a:cubicBezTo>
                    <a:pt x="16288" y="11844"/>
                    <a:pt x="16338" y="11889"/>
                    <a:pt x="16388" y="11889"/>
                  </a:cubicBezTo>
                  <a:cubicBezTo>
                    <a:pt x="16238" y="11934"/>
                    <a:pt x="16137" y="11980"/>
                    <a:pt x="15987" y="12071"/>
                  </a:cubicBezTo>
                  <a:cubicBezTo>
                    <a:pt x="15787" y="12161"/>
                    <a:pt x="15586" y="12252"/>
                    <a:pt x="15386" y="12388"/>
                  </a:cubicBezTo>
                  <a:cubicBezTo>
                    <a:pt x="15386" y="12388"/>
                    <a:pt x="15335" y="12434"/>
                    <a:pt x="15335" y="12434"/>
                  </a:cubicBezTo>
                  <a:cubicBezTo>
                    <a:pt x="15285" y="12388"/>
                    <a:pt x="15235" y="12388"/>
                    <a:pt x="15185" y="12343"/>
                  </a:cubicBezTo>
                  <a:cubicBezTo>
                    <a:pt x="15035" y="12297"/>
                    <a:pt x="14935" y="12297"/>
                    <a:pt x="14784" y="12297"/>
                  </a:cubicBezTo>
                  <a:cubicBezTo>
                    <a:pt x="14784" y="12297"/>
                    <a:pt x="14784" y="12297"/>
                    <a:pt x="14784" y="12297"/>
                  </a:cubicBezTo>
                  <a:cubicBezTo>
                    <a:pt x="14534" y="12207"/>
                    <a:pt x="14333" y="12161"/>
                    <a:pt x="14083" y="12071"/>
                  </a:cubicBezTo>
                  <a:cubicBezTo>
                    <a:pt x="13130" y="11798"/>
                    <a:pt x="12178" y="11435"/>
                    <a:pt x="11226" y="11118"/>
                  </a:cubicBezTo>
                  <a:cubicBezTo>
                    <a:pt x="10975" y="11027"/>
                    <a:pt x="10725" y="10982"/>
                    <a:pt x="10524" y="10891"/>
                  </a:cubicBezTo>
                  <a:cubicBezTo>
                    <a:pt x="10274" y="10800"/>
                    <a:pt x="10023" y="10755"/>
                    <a:pt x="9773" y="10664"/>
                  </a:cubicBezTo>
                  <a:cubicBezTo>
                    <a:pt x="9221" y="10482"/>
                    <a:pt x="8720" y="10301"/>
                    <a:pt x="8169" y="10119"/>
                  </a:cubicBezTo>
                  <a:cubicBezTo>
                    <a:pt x="7718" y="9938"/>
                    <a:pt x="7267" y="9802"/>
                    <a:pt x="6816" y="9620"/>
                  </a:cubicBezTo>
                  <a:cubicBezTo>
                    <a:pt x="6565" y="9529"/>
                    <a:pt x="6315" y="9439"/>
                    <a:pt x="6064" y="9348"/>
                  </a:cubicBezTo>
                  <a:cubicBezTo>
                    <a:pt x="5914" y="9303"/>
                    <a:pt x="5813" y="9257"/>
                    <a:pt x="5663" y="9212"/>
                  </a:cubicBezTo>
                  <a:cubicBezTo>
                    <a:pt x="5563" y="9166"/>
                    <a:pt x="5413" y="9121"/>
                    <a:pt x="5312" y="9121"/>
                  </a:cubicBezTo>
                  <a:cubicBezTo>
                    <a:pt x="4811" y="8985"/>
                    <a:pt x="4360" y="8894"/>
                    <a:pt x="3859" y="8758"/>
                  </a:cubicBezTo>
                  <a:cubicBezTo>
                    <a:pt x="3558" y="8713"/>
                    <a:pt x="3308" y="8622"/>
                    <a:pt x="3007" y="8576"/>
                  </a:cubicBezTo>
                  <a:cubicBezTo>
                    <a:pt x="2756" y="8531"/>
                    <a:pt x="2506" y="8486"/>
                    <a:pt x="2255" y="8531"/>
                  </a:cubicBezTo>
                  <a:cubicBezTo>
                    <a:pt x="2255" y="8531"/>
                    <a:pt x="2255" y="8531"/>
                    <a:pt x="2255" y="8531"/>
                  </a:cubicBezTo>
                  <a:cubicBezTo>
                    <a:pt x="2155" y="8531"/>
                    <a:pt x="2155" y="8667"/>
                    <a:pt x="2255" y="8713"/>
                  </a:cubicBezTo>
                  <a:cubicBezTo>
                    <a:pt x="2305" y="8713"/>
                    <a:pt x="2305" y="8713"/>
                    <a:pt x="2355" y="8758"/>
                  </a:cubicBezTo>
                  <a:cubicBezTo>
                    <a:pt x="2556" y="8849"/>
                    <a:pt x="2706" y="8940"/>
                    <a:pt x="2907" y="9030"/>
                  </a:cubicBezTo>
                  <a:cubicBezTo>
                    <a:pt x="3107" y="9121"/>
                    <a:pt x="3258" y="9166"/>
                    <a:pt x="3458" y="9257"/>
                  </a:cubicBezTo>
                  <a:cubicBezTo>
                    <a:pt x="3859" y="9393"/>
                    <a:pt x="4310" y="9529"/>
                    <a:pt x="4711" y="9666"/>
                  </a:cubicBezTo>
                  <a:cubicBezTo>
                    <a:pt x="5463" y="9892"/>
                    <a:pt x="6214" y="10210"/>
                    <a:pt x="6966" y="10437"/>
                  </a:cubicBezTo>
                  <a:cubicBezTo>
                    <a:pt x="7517" y="10618"/>
                    <a:pt x="8069" y="10800"/>
                    <a:pt x="8620" y="10982"/>
                  </a:cubicBezTo>
                  <a:cubicBezTo>
                    <a:pt x="9071" y="11118"/>
                    <a:pt x="9522" y="11254"/>
                    <a:pt x="9973" y="11390"/>
                  </a:cubicBezTo>
                  <a:cubicBezTo>
                    <a:pt x="10224" y="11481"/>
                    <a:pt x="10474" y="11526"/>
                    <a:pt x="10675" y="11617"/>
                  </a:cubicBezTo>
                  <a:cubicBezTo>
                    <a:pt x="10925" y="11708"/>
                    <a:pt x="11176" y="11798"/>
                    <a:pt x="11376" y="11889"/>
                  </a:cubicBezTo>
                  <a:cubicBezTo>
                    <a:pt x="11627" y="11980"/>
                    <a:pt x="11827" y="12071"/>
                    <a:pt x="12078" y="12207"/>
                  </a:cubicBezTo>
                  <a:cubicBezTo>
                    <a:pt x="12329" y="12297"/>
                    <a:pt x="12529" y="12434"/>
                    <a:pt x="12780" y="12524"/>
                  </a:cubicBezTo>
                  <a:cubicBezTo>
                    <a:pt x="13030" y="12661"/>
                    <a:pt x="13331" y="12842"/>
                    <a:pt x="13581" y="12978"/>
                  </a:cubicBezTo>
                  <a:cubicBezTo>
                    <a:pt x="13682" y="13069"/>
                    <a:pt x="13832" y="13114"/>
                    <a:pt x="13932" y="13205"/>
                  </a:cubicBezTo>
                  <a:cubicBezTo>
                    <a:pt x="13982" y="13205"/>
                    <a:pt x="13982" y="13250"/>
                    <a:pt x="14032" y="13250"/>
                  </a:cubicBezTo>
                  <a:cubicBezTo>
                    <a:pt x="13882" y="13341"/>
                    <a:pt x="13732" y="13432"/>
                    <a:pt x="13531" y="13523"/>
                  </a:cubicBezTo>
                  <a:cubicBezTo>
                    <a:pt x="13281" y="13659"/>
                    <a:pt x="13080" y="13795"/>
                    <a:pt x="12830" y="13931"/>
                  </a:cubicBezTo>
                  <a:cubicBezTo>
                    <a:pt x="12830" y="13931"/>
                    <a:pt x="12780" y="13886"/>
                    <a:pt x="12780" y="13886"/>
                  </a:cubicBezTo>
                  <a:cubicBezTo>
                    <a:pt x="12579" y="13750"/>
                    <a:pt x="12379" y="13704"/>
                    <a:pt x="12128" y="13750"/>
                  </a:cubicBezTo>
                  <a:cubicBezTo>
                    <a:pt x="12128" y="13750"/>
                    <a:pt x="12128" y="13750"/>
                    <a:pt x="12128" y="13750"/>
                  </a:cubicBezTo>
                  <a:cubicBezTo>
                    <a:pt x="12128" y="13750"/>
                    <a:pt x="12078" y="13750"/>
                    <a:pt x="12078" y="13750"/>
                  </a:cubicBezTo>
                  <a:cubicBezTo>
                    <a:pt x="11577" y="13659"/>
                    <a:pt x="11076" y="13568"/>
                    <a:pt x="10574" y="13477"/>
                  </a:cubicBezTo>
                  <a:cubicBezTo>
                    <a:pt x="9823" y="13296"/>
                    <a:pt x="9021" y="13114"/>
                    <a:pt x="8269" y="12887"/>
                  </a:cubicBezTo>
                  <a:cubicBezTo>
                    <a:pt x="7618" y="12706"/>
                    <a:pt x="7016" y="12524"/>
                    <a:pt x="6365" y="12343"/>
                  </a:cubicBezTo>
                  <a:cubicBezTo>
                    <a:pt x="5864" y="12207"/>
                    <a:pt x="5362" y="12071"/>
                    <a:pt x="4811" y="11934"/>
                  </a:cubicBezTo>
                  <a:cubicBezTo>
                    <a:pt x="4210" y="11753"/>
                    <a:pt x="3658" y="11571"/>
                    <a:pt x="3107" y="11390"/>
                  </a:cubicBezTo>
                  <a:cubicBezTo>
                    <a:pt x="2857" y="11299"/>
                    <a:pt x="2606" y="11208"/>
                    <a:pt x="2355" y="11163"/>
                  </a:cubicBezTo>
                  <a:cubicBezTo>
                    <a:pt x="2255" y="11118"/>
                    <a:pt x="2155" y="11118"/>
                    <a:pt x="2055" y="11072"/>
                  </a:cubicBezTo>
                  <a:cubicBezTo>
                    <a:pt x="2055" y="10346"/>
                    <a:pt x="2055" y="9666"/>
                    <a:pt x="2055" y="8940"/>
                  </a:cubicBezTo>
                  <a:cubicBezTo>
                    <a:pt x="2055" y="8531"/>
                    <a:pt x="2055" y="8123"/>
                    <a:pt x="2005" y="7714"/>
                  </a:cubicBezTo>
                  <a:cubicBezTo>
                    <a:pt x="2005" y="7397"/>
                    <a:pt x="1955" y="7079"/>
                    <a:pt x="1955" y="6807"/>
                  </a:cubicBezTo>
                  <a:cubicBezTo>
                    <a:pt x="2055" y="6716"/>
                    <a:pt x="2205" y="6671"/>
                    <a:pt x="2305" y="6580"/>
                  </a:cubicBezTo>
                  <a:cubicBezTo>
                    <a:pt x="2456" y="6489"/>
                    <a:pt x="2606" y="6398"/>
                    <a:pt x="2806" y="6262"/>
                  </a:cubicBezTo>
                  <a:cubicBezTo>
                    <a:pt x="2957" y="6171"/>
                    <a:pt x="3107" y="6081"/>
                    <a:pt x="3258" y="5990"/>
                  </a:cubicBezTo>
                  <a:cubicBezTo>
                    <a:pt x="3709" y="5718"/>
                    <a:pt x="4160" y="5445"/>
                    <a:pt x="4611" y="5173"/>
                  </a:cubicBezTo>
                  <a:cubicBezTo>
                    <a:pt x="4661" y="5128"/>
                    <a:pt x="4761" y="5082"/>
                    <a:pt x="4811" y="5037"/>
                  </a:cubicBezTo>
                  <a:cubicBezTo>
                    <a:pt x="4861" y="5037"/>
                    <a:pt x="4911" y="5082"/>
                    <a:pt x="4911" y="5082"/>
                  </a:cubicBezTo>
                  <a:cubicBezTo>
                    <a:pt x="5112" y="5173"/>
                    <a:pt x="5362" y="5309"/>
                    <a:pt x="5613" y="5400"/>
                  </a:cubicBezTo>
                  <a:cubicBezTo>
                    <a:pt x="5914" y="5536"/>
                    <a:pt x="6214" y="5627"/>
                    <a:pt x="6515" y="5763"/>
                  </a:cubicBezTo>
                  <a:cubicBezTo>
                    <a:pt x="7016" y="5945"/>
                    <a:pt x="7517" y="6171"/>
                    <a:pt x="8019" y="6308"/>
                  </a:cubicBezTo>
                  <a:cubicBezTo>
                    <a:pt x="8269" y="6398"/>
                    <a:pt x="8570" y="6489"/>
                    <a:pt x="8820" y="6580"/>
                  </a:cubicBezTo>
                  <a:cubicBezTo>
                    <a:pt x="9121" y="6671"/>
                    <a:pt x="9372" y="6761"/>
                    <a:pt x="9672" y="6852"/>
                  </a:cubicBezTo>
                  <a:cubicBezTo>
                    <a:pt x="10274" y="7034"/>
                    <a:pt x="10875" y="7261"/>
                    <a:pt x="11426" y="7487"/>
                  </a:cubicBezTo>
                  <a:cubicBezTo>
                    <a:pt x="12529" y="7896"/>
                    <a:pt x="13682" y="8213"/>
                    <a:pt x="14784" y="8576"/>
                  </a:cubicBezTo>
                  <a:cubicBezTo>
                    <a:pt x="15085" y="8667"/>
                    <a:pt x="15335" y="8758"/>
                    <a:pt x="15586" y="8849"/>
                  </a:cubicBezTo>
                  <a:cubicBezTo>
                    <a:pt x="15686" y="8894"/>
                    <a:pt x="15787" y="8894"/>
                    <a:pt x="15887" y="8940"/>
                  </a:cubicBezTo>
                  <a:cubicBezTo>
                    <a:pt x="15987" y="8985"/>
                    <a:pt x="16137" y="9030"/>
                    <a:pt x="16238" y="9076"/>
                  </a:cubicBezTo>
                  <a:cubicBezTo>
                    <a:pt x="16488" y="9166"/>
                    <a:pt x="16739" y="9257"/>
                    <a:pt x="16989" y="9393"/>
                  </a:cubicBezTo>
                  <a:cubicBezTo>
                    <a:pt x="17290" y="9529"/>
                    <a:pt x="17541" y="9666"/>
                    <a:pt x="17841" y="9756"/>
                  </a:cubicBezTo>
                  <a:cubicBezTo>
                    <a:pt x="18042" y="9847"/>
                    <a:pt x="18242" y="9983"/>
                    <a:pt x="18443" y="10074"/>
                  </a:cubicBezTo>
                  <a:cubicBezTo>
                    <a:pt x="18493" y="10119"/>
                    <a:pt x="18593" y="10165"/>
                    <a:pt x="18643" y="10210"/>
                  </a:cubicBezTo>
                  <a:cubicBezTo>
                    <a:pt x="18693" y="10255"/>
                    <a:pt x="18743" y="10255"/>
                    <a:pt x="18793" y="10301"/>
                  </a:cubicBezTo>
                  <a:cubicBezTo>
                    <a:pt x="18844" y="10346"/>
                    <a:pt x="18844" y="10392"/>
                    <a:pt x="18894" y="10437"/>
                  </a:cubicBezTo>
                  <a:cubicBezTo>
                    <a:pt x="18944" y="10482"/>
                    <a:pt x="18994" y="10528"/>
                    <a:pt x="19094" y="10573"/>
                  </a:cubicBezTo>
                  <a:cubicBezTo>
                    <a:pt x="18944" y="10664"/>
                    <a:pt x="18793" y="10709"/>
                    <a:pt x="18593" y="10800"/>
                  </a:cubicBezTo>
                  <a:cubicBezTo>
                    <a:pt x="18142" y="11118"/>
                    <a:pt x="17942" y="11254"/>
                    <a:pt x="17741" y="11345"/>
                  </a:cubicBezTo>
                  <a:cubicBezTo>
                    <a:pt x="17741" y="11345"/>
                    <a:pt x="17741" y="11345"/>
                    <a:pt x="17741" y="11345"/>
                  </a:cubicBezTo>
                  <a:close/>
                  <a:moveTo>
                    <a:pt x="4611" y="18378"/>
                  </a:moveTo>
                  <a:cubicBezTo>
                    <a:pt x="4510" y="18197"/>
                    <a:pt x="4360" y="18061"/>
                    <a:pt x="4160" y="18015"/>
                  </a:cubicBezTo>
                  <a:cubicBezTo>
                    <a:pt x="3959" y="17970"/>
                    <a:pt x="3759" y="17924"/>
                    <a:pt x="3558" y="18015"/>
                  </a:cubicBezTo>
                  <a:cubicBezTo>
                    <a:pt x="2907" y="17924"/>
                    <a:pt x="2255" y="17788"/>
                    <a:pt x="1654" y="17697"/>
                  </a:cubicBezTo>
                  <a:cubicBezTo>
                    <a:pt x="1654" y="17561"/>
                    <a:pt x="1654" y="17425"/>
                    <a:pt x="1654" y="17289"/>
                  </a:cubicBezTo>
                  <a:cubicBezTo>
                    <a:pt x="1654" y="16881"/>
                    <a:pt x="1654" y="16472"/>
                    <a:pt x="1654" y="16109"/>
                  </a:cubicBezTo>
                  <a:cubicBezTo>
                    <a:pt x="1654" y="16109"/>
                    <a:pt x="1654" y="16109"/>
                    <a:pt x="1704" y="16109"/>
                  </a:cubicBezTo>
                  <a:cubicBezTo>
                    <a:pt x="2005" y="16245"/>
                    <a:pt x="2255" y="16336"/>
                    <a:pt x="2556" y="16472"/>
                  </a:cubicBezTo>
                  <a:cubicBezTo>
                    <a:pt x="2756" y="16563"/>
                    <a:pt x="3007" y="16654"/>
                    <a:pt x="3207" y="16745"/>
                  </a:cubicBezTo>
                  <a:cubicBezTo>
                    <a:pt x="3458" y="16835"/>
                    <a:pt x="3658" y="16926"/>
                    <a:pt x="3909" y="17062"/>
                  </a:cubicBezTo>
                  <a:cubicBezTo>
                    <a:pt x="4110" y="17153"/>
                    <a:pt x="4310" y="17244"/>
                    <a:pt x="4510" y="17334"/>
                  </a:cubicBezTo>
                  <a:cubicBezTo>
                    <a:pt x="4811" y="17471"/>
                    <a:pt x="5112" y="17652"/>
                    <a:pt x="5362" y="17788"/>
                  </a:cubicBezTo>
                  <a:cubicBezTo>
                    <a:pt x="5413" y="17879"/>
                    <a:pt x="5463" y="17924"/>
                    <a:pt x="5563" y="17970"/>
                  </a:cubicBezTo>
                  <a:cubicBezTo>
                    <a:pt x="5212" y="18061"/>
                    <a:pt x="4911" y="18197"/>
                    <a:pt x="4611" y="18378"/>
                  </a:cubicBezTo>
                  <a:close/>
                  <a:moveTo>
                    <a:pt x="1654" y="19013"/>
                  </a:moveTo>
                  <a:cubicBezTo>
                    <a:pt x="1654" y="18741"/>
                    <a:pt x="1654" y="18469"/>
                    <a:pt x="1654" y="18197"/>
                  </a:cubicBezTo>
                  <a:cubicBezTo>
                    <a:pt x="1804" y="18242"/>
                    <a:pt x="1955" y="18333"/>
                    <a:pt x="2105" y="18378"/>
                  </a:cubicBezTo>
                  <a:cubicBezTo>
                    <a:pt x="2255" y="18469"/>
                    <a:pt x="2456" y="18560"/>
                    <a:pt x="2606" y="18605"/>
                  </a:cubicBezTo>
                  <a:cubicBezTo>
                    <a:pt x="2656" y="18650"/>
                    <a:pt x="2756" y="18696"/>
                    <a:pt x="2806" y="18741"/>
                  </a:cubicBezTo>
                  <a:cubicBezTo>
                    <a:pt x="2857" y="18787"/>
                    <a:pt x="2957" y="18832"/>
                    <a:pt x="3007" y="18877"/>
                  </a:cubicBezTo>
                  <a:cubicBezTo>
                    <a:pt x="3007" y="18877"/>
                    <a:pt x="3007" y="18877"/>
                    <a:pt x="3057" y="18923"/>
                  </a:cubicBezTo>
                  <a:cubicBezTo>
                    <a:pt x="3107" y="19013"/>
                    <a:pt x="3157" y="19104"/>
                    <a:pt x="3207" y="19150"/>
                  </a:cubicBezTo>
                  <a:cubicBezTo>
                    <a:pt x="2857" y="19376"/>
                    <a:pt x="2506" y="19603"/>
                    <a:pt x="2155" y="19830"/>
                  </a:cubicBezTo>
                  <a:cubicBezTo>
                    <a:pt x="2005" y="19966"/>
                    <a:pt x="1804" y="20103"/>
                    <a:pt x="1654" y="20193"/>
                  </a:cubicBezTo>
                  <a:cubicBezTo>
                    <a:pt x="1604" y="19830"/>
                    <a:pt x="1604" y="19422"/>
                    <a:pt x="1654" y="19013"/>
                  </a:cubicBezTo>
                  <a:close/>
                  <a:moveTo>
                    <a:pt x="6916" y="17198"/>
                  </a:moveTo>
                  <a:cubicBezTo>
                    <a:pt x="6866" y="16926"/>
                    <a:pt x="6665" y="16699"/>
                    <a:pt x="6365" y="16608"/>
                  </a:cubicBezTo>
                  <a:cubicBezTo>
                    <a:pt x="6164" y="16518"/>
                    <a:pt x="5914" y="16518"/>
                    <a:pt x="5713" y="16608"/>
                  </a:cubicBezTo>
                  <a:cubicBezTo>
                    <a:pt x="5663" y="16608"/>
                    <a:pt x="5663" y="16608"/>
                    <a:pt x="5613" y="16608"/>
                  </a:cubicBezTo>
                  <a:cubicBezTo>
                    <a:pt x="5513" y="16608"/>
                    <a:pt x="5413" y="16608"/>
                    <a:pt x="5362" y="16608"/>
                  </a:cubicBezTo>
                  <a:cubicBezTo>
                    <a:pt x="5162" y="16563"/>
                    <a:pt x="4961" y="16563"/>
                    <a:pt x="4761" y="16518"/>
                  </a:cubicBezTo>
                  <a:cubicBezTo>
                    <a:pt x="4661" y="16472"/>
                    <a:pt x="4561" y="16472"/>
                    <a:pt x="4460" y="16427"/>
                  </a:cubicBezTo>
                  <a:cubicBezTo>
                    <a:pt x="4360" y="16382"/>
                    <a:pt x="4260" y="16382"/>
                    <a:pt x="4110" y="16336"/>
                  </a:cubicBezTo>
                  <a:cubicBezTo>
                    <a:pt x="3859" y="16245"/>
                    <a:pt x="3608" y="16200"/>
                    <a:pt x="3358" y="16109"/>
                  </a:cubicBezTo>
                  <a:cubicBezTo>
                    <a:pt x="2806" y="15928"/>
                    <a:pt x="2305" y="15746"/>
                    <a:pt x="1754" y="15655"/>
                  </a:cubicBezTo>
                  <a:cubicBezTo>
                    <a:pt x="1754" y="15655"/>
                    <a:pt x="1704" y="15655"/>
                    <a:pt x="1704" y="15655"/>
                  </a:cubicBezTo>
                  <a:cubicBezTo>
                    <a:pt x="1654" y="15655"/>
                    <a:pt x="1654" y="15655"/>
                    <a:pt x="1654" y="15701"/>
                  </a:cubicBezTo>
                  <a:cubicBezTo>
                    <a:pt x="1654" y="15655"/>
                    <a:pt x="1654" y="15610"/>
                    <a:pt x="1654" y="15565"/>
                  </a:cubicBezTo>
                  <a:cubicBezTo>
                    <a:pt x="1654" y="15202"/>
                    <a:pt x="1704" y="14839"/>
                    <a:pt x="1704" y="14476"/>
                  </a:cubicBezTo>
                  <a:cubicBezTo>
                    <a:pt x="2105" y="14612"/>
                    <a:pt x="2506" y="14748"/>
                    <a:pt x="2907" y="14839"/>
                  </a:cubicBezTo>
                  <a:cubicBezTo>
                    <a:pt x="3458" y="14975"/>
                    <a:pt x="4059" y="15156"/>
                    <a:pt x="4611" y="15292"/>
                  </a:cubicBezTo>
                  <a:cubicBezTo>
                    <a:pt x="4861" y="15383"/>
                    <a:pt x="5112" y="15429"/>
                    <a:pt x="5362" y="15519"/>
                  </a:cubicBezTo>
                  <a:cubicBezTo>
                    <a:pt x="5613" y="15610"/>
                    <a:pt x="5813" y="15655"/>
                    <a:pt x="6064" y="15746"/>
                  </a:cubicBezTo>
                  <a:cubicBezTo>
                    <a:pt x="6264" y="15837"/>
                    <a:pt x="6465" y="15882"/>
                    <a:pt x="6665" y="15973"/>
                  </a:cubicBezTo>
                  <a:cubicBezTo>
                    <a:pt x="6766" y="16018"/>
                    <a:pt x="6866" y="16018"/>
                    <a:pt x="6916" y="16064"/>
                  </a:cubicBezTo>
                  <a:cubicBezTo>
                    <a:pt x="7167" y="16200"/>
                    <a:pt x="7417" y="16291"/>
                    <a:pt x="7668" y="16427"/>
                  </a:cubicBezTo>
                  <a:cubicBezTo>
                    <a:pt x="7768" y="16472"/>
                    <a:pt x="7868" y="16518"/>
                    <a:pt x="7918" y="16563"/>
                  </a:cubicBezTo>
                  <a:cubicBezTo>
                    <a:pt x="7818" y="16608"/>
                    <a:pt x="7768" y="16654"/>
                    <a:pt x="7668" y="16699"/>
                  </a:cubicBezTo>
                  <a:cubicBezTo>
                    <a:pt x="7467" y="16881"/>
                    <a:pt x="7167" y="17017"/>
                    <a:pt x="6916" y="17198"/>
                  </a:cubicBezTo>
                  <a:close/>
                  <a:moveTo>
                    <a:pt x="9472" y="15701"/>
                  </a:moveTo>
                  <a:cubicBezTo>
                    <a:pt x="9372" y="15610"/>
                    <a:pt x="9271" y="15565"/>
                    <a:pt x="9171" y="15519"/>
                  </a:cubicBezTo>
                  <a:cubicBezTo>
                    <a:pt x="9021" y="15474"/>
                    <a:pt x="8871" y="15474"/>
                    <a:pt x="8720" y="15474"/>
                  </a:cubicBezTo>
                  <a:cubicBezTo>
                    <a:pt x="8670" y="15474"/>
                    <a:pt x="8620" y="15519"/>
                    <a:pt x="8570" y="15519"/>
                  </a:cubicBezTo>
                  <a:cubicBezTo>
                    <a:pt x="8470" y="15519"/>
                    <a:pt x="8369" y="15519"/>
                    <a:pt x="8269" y="15474"/>
                  </a:cubicBezTo>
                  <a:cubicBezTo>
                    <a:pt x="8169" y="15474"/>
                    <a:pt x="8069" y="15474"/>
                    <a:pt x="8019" y="15429"/>
                  </a:cubicBezTo>
                  <a:cubicBezTo>
                    <a:pt x="7768" y="15383"/>
                    <a:pt x="7517" y="15338"/>
                    <a:pt x="7267" y="15292"/>
                  </a:cubicBezTo>
                  <a:cubicBezTo>
                    <a:pt x="6315" y="15020"/>
                    <a:pt x="5312" y="14793"/>
                    <a:pt x="4310" y="14521"/>
                  </a:cubicBezTo>
                  <a:cubicBezTo>
                    <a:pt x="3458" y="14294"/>
                    <a:pt x="2606" y="14067"/>
                    <a:pt x="1704" y="13931"/>
                  </a:cubicBezTo>
                  <a:cubicBezTo>
                    <a:pt x="1704" y="13886"/>
                    <a:pt x="1704" y="13795"/>
                    <a:pt x="1704" y="13750"/>
                  </a:cubicBezTo>
                  <a:cubicBezTo>
                    <a:pt x="1704" y="13387"/>
                    <a:pt x="1704" y="13024"/>
                    <a:pt x="1704" y="12661"/>
                  </a:cubicBezTo>
                  <a:cubicBezTo>
                    <a:pt x="1704" y="12388"/>
                    <a:pt x="1704" y="12161"/>
                    <a:pt x="1704" y="11889"/>
                  </a:cubicBezTo>
                  <a:cubicBezTo>
                    <a:pt x="1955" y="11980"/>
                    <a:pt x="2155" y="12071"/>
                    <a:pt x="2406" y="12161"/>
                  </a:cubicBezTo>
                  <a:cubicBezTo>
                    <a:pt x="2706" y="12252"/>
                    <a:pt x="3007" y="12343"/>
                    <a:pt x="3258" y="12479"/>
                  </a:cubicBezTo>
                  <a:cubicBezTo>
                    <a:pt x="3508" y="12570"/>
                    <a:pt x="3759" y="12615"/>
                    <a:pt x="4059" y="12706"/>
                  </a:cubicBezTo>
                  <a:cubicBezTo>
                    <a:pt x="4561" y="12842"/>
                    <a:pt x="5112" y="12978"/>
                    <a:pt x="5613" y="13114"/>
                  </a:cubicBezTo>
                  <a:cubicBezTo>
                    <a:pt x="5964" y="13205"/>
                    <a:pt x="6265" y="13296"/>
                    <a:pt x="6615" y="13387"/>
                  </a:cubicBezTo>
                  <a:cubicBezTo>
                    <a:pt x="6916" y="13477"/>
                    <a:pt x="7217" y="13568"/>
                    <a:pt x="7517" y="13659"/>
                  </a:cubicBezTo>
                  <a:cubicBezTo>
                    <a:pt x="7768" y="13750"/>
                    <a:pt x="8019" y="13795"/>
                    <a:pt x="8269" y="13886"/>
                  </a:cubicBezTo>
                  <a:cubicBezTo>
                    <a:pt x="8520" y="13976"/>
                    <a:pt x="8770" y="14022"/>
                    <a:pt x="9021" y="14113"/>
                  </a:cubicBezTo>
                  <a:cubicBezTo>
                    <a:pt x="9221" y="14203"/>
                    <a:pt x="9422" y="14249"/>
                    <a:pt x="9622" y="14340"/>
                  </a:cubicBezTo>
                  <a:cubicBezTo>
                    <a:pt x="9723" y="14385"/>
                    <a:pt x="9823" y="14385"/>
                    <a:pt x="9923" y="14430"/>
                  </a:cubicBezTo>
                  <a:cubicBezTo>
                    <a:pt x="10174" y="14521"/>
                    <a:pt x="10424" y="14657"/>
                    <a:pt x="10675" y="14748"/>
                  </a:cubicBezTo>
                  <a:cubicBezTo>
                    <a:pt x="10775" y="14793"/>
                    <a:pt x="10875" y="14839"/>
                    <a:pt x="10925" y="14929"/>
                  </a:cubicBezTo>
                  <a:cubicBezTo>
                    <a:pt x="10675" y="15066"/>
                    <a:pt x="10424" y="15202"/>
                    <a:pt x="10174" y="15338"/>
                  </a:cubicBezTo>
                  <a:cubicBezTo>
                    <a:pt x="9973" y="15429"/>
                    <a:pt x="9723" y="15565"/>
                    <a:pt x="9522" y="15655"/>
                  </a:cubicBezTo>
                  <a:cubicBezTo>
                    <a:pt x="9522" y="15655"/>
                    <a:pt x="9472" y="15701"/>
                    <a:pt x="9472" y="15701"/>
                  </a:cubicBezTo>
                  <a:close/>
                  <a:moveTo>
                    <a:pt x="16238" y="6489"/>
                  </a:moveTo>
                  <a:cubicBezTo>
                    <a:pt x="15285" y="6217"/>
                    <a:pt x="14333" y="5945"/>
                    <a:pt x="13331" y="5627"/>
                  </a:cubicBezTo>
                  <a:cubicBezTo>
                    <a:pt x="13130" y="5582"/>
                    <a:pt x="12880" y="5491"/>
                    <a:pt x="12679" y="5445"/>
                  </a:cubicBezTo>
                  <a:cubicBezTo>
                    <a:pt x="12379" y="5355"/>
                    <a:pt x="12078" y="5264"/>
                    <a:pt x="11777" y="5173"/>
                  </a:cubicBezTo>
                  <a:cubicBezTo>
                    <a:pt x="11226" y="4992"/>
                    <a:pt x="10675" y="4810"/>
                    <a:pt x="10123" y="4629"/>
                  </a:cubicBezTo>
                  <a:cubicBezTo>
                    <a:pt x="9572" y="4447"/>
                    <a:pt x="9071" y="4266"/>
                    <a:pt x="8520" y="4129"/>
                  </a:cubicBezTo>
                  <a:cubicBezTo>
                    <a:pt x="8269" y="4039"/>
                    <a:pt x="7968" y="3993"/>
                    <a:pt x="7668" y="3948"/>
                  </a:cubicBezTo>
                  <a:cubicBezTo>
                    <a:pt x="7417" y="3903"/>
                    <a:pt x="7167" y="3903"/>
                    <a:pt x="6916" y="3903"/>
                  </a:cubicBezTo>
                  <a:cubicBezTo>
                    <a:pt x="7066" y="3812"/>
                    <a:pt x="7267" y="3766"/>
                    <a:pt x="7417" y="3676"/>
                  </a:cubicBezTo>
                  <a:cubicBezTo>
                    <a:pt x="7668" y="3540"/>
                    <a:pt x="7968" y="3403"/>
                    <a:pt x="8219" y="3222"/>
                  </a:cubicBezTo>
                  <a:cubicBezTo>
                    <a:pt x="8419" y="3086"/>
                    <a:pt x="8670" y="2950"/>
                    <a:pt x="8871" y="2813"/>
                  </a:cubicBezTo>
                  <a:cubicBezTo>
                    <a:pt x="9121" y="2677"/>
                    <a:pt x="9322" y="2541"/>
                    <a:pt x="9572" y="2405"/>
                  </a:cubicBezTo>
                  <a:cubicBezTo>
                    <a:pt x="9572" y="2405"/>
                    <a:pt x="9572" y="2405"/>
                    <a:pt x="9572" y="2405"/>
                  </a:cubicBezTo>
                  <a:cubicBezTo>
                    <a:pt x="9572" y="2405"/>
                    <a:pt x="9572" y="2405"/>
                    <a:pt x="9572" y="2405"/>
                  </a:cubicBezTo>
                  <a:cubicBezTo>
                    <a:pt x="10073" y="2632"/>
                    <a:pt x="10574" y="2768"/>
                    <a:pt x="11126" y="2950"/>
                  </a:cubicBezTo>
                  <a:cubicBezTo>
                    <a:pt x="11426" y="3040"/>
                    <a:pt x="11677" y="3131"/>
                    <a:pt x="11978" y="3222"/>
                  </a:cubicBezTo>
                  <a:cubicBezTo>
                    <a:pt x="12228" y="3313"/>
                    <a:pt x="12429" y="3403"/>
                    <a:pt x="12629" y="3494"/>
                  </a:cubicBezTo>
                  <a:cubicBezTo>
                    <a:pt x="12729" y="3540"/>
                    <a:pt x="12880" y="3630"/>
                    <a:pt x="12980" y="3676"/>
                  </a:cubicBezTo>
                  <a:cubicBezTo>
                    <a:pt x="13080" y="3721"/>
                    <a:pt x="13130" y="3766"/>
                    <a:pt x="13181" y="3812"/>
                  </a:cubicBezTo>
                  <a:cubicBezTo>
                    <a:pt x="13181" y="3857"/>
                    <a:pt x="13231" y="3903"/>
                    <a:pt x="13281" y="3948"/>
                  </a:cubicBezTo>
                  <a:cubicBezTo>
                    <a:pt x="13431" y="4084"/>
                    <a:pt x="13632" y="4220"/>
                    <a:pt x="13832" y="4220"/>
                  </a:cubicBezTo>
                  <a:cubicBezTo>
                    <a:pt x="13982" y="4220"/>
                    <a:pt x="14083" y="4220"/>
                    <a:pt x="14233" y="4175"/>
                  </a:cubicBezTo>
                  <a:cubicBezTo>
                    <a:pt x="14333" y="4266"/>
                    <a:pt x="14433" y="4402"/>
                    <a:pt x="14534" y="4492"/>
                  </a:cubicBezTo>
                  <a:cubicBezTo>
                    <a:pt x="14834" y="4810"/>
                    <a:pt x="15085" y="5128"/>
                    <a:pt x="15386" y="5445"/>
                  </a:cubicBezTo>
                  <a:cubicBezTo>
                    <a:pt x="15686" y="5808"/>
                    <a:pt x="16037" y="6171"/>
                    <a:pt x="16338" y="6534"/>
                  </a:cubicBezTo>
                  <a:cubicBezTo>
                    <a:pt x="16338" y="6489"/>
                    <a:pt x="16288" y="6489"/>
                    <a:pt x="16238" y="648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AE830437-1304-4FD5-B2CE-6ECADFC399D0}"/>
                </a:ext>
              </a:extLst>
            </p:cNvPr>
            <p:cNvSpPr/>
            <p:nvPr/>
          </p:nvSpPr>
          <p:spPr>
            <a:xfrm>
              <a:off x="1320799" y="622300"/>
              <a:ext cx="547371" cy="607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75"/>
                  </a:moveTo>
                  <a:cubicBezTo>
                    <a:pt x="21600" y="7230"/>
                    <a:pt x="21600" y="7230"/>
                    <a:pt x="21600" y="7185"/>
                  </a:cubicBezTo>
                  <a:cubicBezTo>
                    <a:pt x="21600" y="7185"/>
                    <a:pt x="21550" y="7185"/>
                    <a:pt x="21550" y="7185"/>
                  </a:cubicBezTo>
                  <a:cubicBezTo>
                    <a:pt x="21550" y="7185"/>
                    <a:pt x="21500" y="7140"/>
                    <a:pt x="21500" y="7140"/>
                  </a:cubicBezTo>
                  <a:cubicBezTo>
                    <a:pt x="21500" y="7140"/>
                    <a:pt x="21500" y="7140"/>
                    <a:pt x="21500" y="7140"/>
                  </a:cubicBezTo>
                  <a:cubicBezTo>
                    <a:pt x="21500" y="7095"/>
                    <a:pt x="21500" y="7049"/>
                    <a:pt x="21550" y="7049"/>
                  </a:cubicBezTo>
                  <a:cubicBezTo>
                    <a:pt x="21550" y="6959"/>
                    <a:pt x="21550" y="6914"/>
                    <a:pt x="21550" y="6823"/>
                  </a:cubicBezTo>
                  <a:cubicBezTo>
                    <a:pt x="21500" y="6778"/>
                    <a:pt x="21500" y="6733"/>
                    <a:pt x="21450" y="6688"/>
                  </a:cubicBezTo>
                  <a:cubicBezTo>
                    <a:pt x="21400" y="6643"/>
                    <a:pt x="21349" y="6597"/>
                    <a:pt x="21349" y="6552"/>
                  </a:cubicBezTo>
                  <a:cubicBezTo>
                    <a:pt x="21299" y="6507"/>
                    <a:pt x="21249" y="6507"/>
                    <a:pt x="21199" y="6462"/>
                  </a:cubicBezTo>
                  <a:cubicBezTo>
                    <a:pt x="21099" y="6417"/>
                    <a:pt x="21049" y="6326"/>
                    <a:pt x="20999" y="6281"/>
                  </a:cubicBezTo>
                  <a:cubicBezTo>
                    <a:pt x="20898" y="6191"/>
                    <a:pt x="20848" y="6146"/>
                    <a:pt x="20748" y="6055"/>
                  </a:cubicBezTo>
                  <a:cubicBezTo>
                    <a:pt x="20648" y="5965"/>
                    <a:pt x="20548" y="5920"/>
                    <a:pt x="20447" y="5829"/>
                  </a:cubicBezTo>
                  <a:cubicBezTo>
                    <a:pt x="20247" y="5694"/>
                    <a:pt x="19996" y="5558"/>
                    <a:pt x="19796" y="5423"/>
                  </a:cubicBezTo>
                  <a:cubicBezTo>
                    <a:pt x="19545" y="5287"/>
                    <a:pt x="19345" y="5151"/>
                    <a:pt x="19094" y="5016"/>
                  </a:cubicBezTo>
                  <a:cubicBezTo>
                    <a:pt x="18894" y="4880"/>
                    <a:pt x="18693" y="4790"/>
                    <a:pt x="18493" y="4654"/>
                  </a:cubicBezTo>
                  <a:cubicBezTo>
                    <a:pt x="18342" y="4564"/>
                    <a:pt x="18142" y="4474"/>
                    <a:pt x="17992" y="4383"/>
                  </a:cubicBezTo>
                  <a:cubicBezTo>
                    <a:pt x="17741" y="4248"/>
                    <a:pt x="17490" y="4067"/>
                    <a:pt x="17190" y="3931"/>
                  </a:cubicBezTo>
                  <a:cubicBezTo>
                    <a:pt x="16939" y="3796"/>
                    <a:pt x="16689" y="3660"/>
                    <a:pt x="16488" y="3570"/>
                  </a:cubicBezTo>
                  <a:cubicBezTo>
                    <a:pt x="16137" y="3389"/>
                    <a:pt x="15736" y="3208"/>
                    <a:pt x="15386" y="3028"/>
                  </a:cubicBezTo>
                  <a:cubicBezTo>
                    <a:pt x="15335" y="2982"/>
                    <a:pt x="15285" y="2937"/>
                    <a:pt x="15235" y="2892"/>
                  </a:cubicBezTo>
                  <a:cubicBezTo>
                    <a:pt x="15035" y="2756"/>
                    <a:pt x="14784" y="2621"/>
                    <a:pt x="14584" y="2440"/>
                  </a:cubicBezTo>
                  <a:cubicBezTo>
                    <a:pt x="14333" y="2259"/>
                    <a:pt x="14083" y="2124"/>
                    <a:pt x="13782" y="1988"/>
                  </a:cubicBezTo>
                  <a:cubicBezTo>
                    <a:pt x="13581" y="1853"/>
                    <a:pt x="13331" y="1762"/>
                    <a:pt x="13130" y="1627"/>
                  </a:cubicBezTo>
                  <a:cubicBezTo>
                    <a:pt x="12930" y="1536"/>
                    <a:pt x="12780" y="1446"/>
                    <a:pt x="12579" y="1356"/>
                  </a:cubicBezTo>
                  <a:cubicBezTo>
                    <a:pt x="12379" y="1220"/>
                    <a:pt x="12178" y="1130"/>
                    <a:pt x="11978" y="994"/>
                  </a:cubicBezTo>
                  <a:cubicBezTo>
                    <a:pt x="11877" y="904"/>
                    <a:pt x="11777" y="859"/>
                    <a:pt x="11627" y="768"/>
                  </a:cubicBezTo>
                  <a:cubicBezTo>
                    <a:pt x="11527" y="678"/>
                    <a:pt x="11426" y="633"/>
                    <a:pt x="11326" y="587"/>
                  </a:cubicBezTo>
                  <a:cubicBezTo>
                    <a:pt x="11176" y="497"/>
                    <a:pt x="11026" y="407"/>
                    <a:pt x="10875" y="362"/>
                  </a:cubicBezTo>
                  <a:cubicBezTo>
                    <a:pt x="10775" y="316"/>
                    <a:pt x="10675" y="271"/>
                    <a:pt x="10574" y="226"/>
                  </a:cubicBezTo>
                  <a:cubicBezTo>
                    <a:pt x="10474" y="181"/>
                    <a:pt x="10374" y="136"/>
                    <a:pt x="10224" y="90"/>
                  </a:cubicBezTo>
                  <a:cubicBezTo>
                    <a:pt x="10174" y="45"/>
                    <a:pt x="10123" y="45"/>
                    <a:pt x="10073" y="45"/>
                  </a:cubicBezTo>
                  <a:cubicBezTo>
                    <a:pt x="10023" y="45"/>
                    <a:pt x="9923" y="0"/>
                    <a:pt x="9873" y="0"/>
                  </a:cubicBezTo>
                  <a:cubicBezTo>
                    <a:pt x="9873" y="0"/>
                    <a:pt x="9873" y="0"/>
                    <a:pt x="9823" y="0"/>
                  </a:cubicBezTo>
                  <a:cubicBezTo>
                    <a:pt x="9723" y="0"/>
                    <a:pt x="9672" y="0"/>
                    <a:pt x="9572" y="0"/>
                  </a:cubicBezTo>
                  <a:cubicBezTo>
                    <a:pt x="9522" y="45"/>
                    <a:pt x="9422" y="90"/>
                    <a:pt x="9372" y="136"/>
                  </a:cubicBezTo>
                  <a:cubicBezTo>
                    <a:pt x="9372" y="136"/>
                    <a:pt x="9372" y="136"/>
                    <a:pt x="9372" y="136"/>
                  </a:cubicBezTo>
                  <a:cubicBezTo>
                    <a:pt x="9372" y="136"/>
                    <a:pt x="9372" y="136"/>
                    <a:pt x="9372" y="136"/>
                  </a:cubicBezTo>
                  <a:cubicBezTo>
                    <a:pt x="9322" y="136"/>
                    <a:pt x="9322" y="90"/>
                    <a:pt x="9271" y="90"/>
                  </a:cubicBezTo>
                  <a:cubicBezTo>
                    <a:pt x="9271" y="90"/>
                    <a:pt x="9221" y="90"/>
                    <a:pt x="9221" y="45"/>
                  </a:cubicBezTo>
                  <a:cubicBezTo>
                    <a:pt x="9171" y="90"/>
                    <a:pt x="9121" y="136"/>
                    <a:pt x="9071" y="181"/>
                  </a:cubicBezTo>
                  <a:cubicBezTo>
                    <a:pt x="8820" y="407"/>
                    <a:pt x="8570" y="678"/>
                    <a:pt x="8319" y="904"/>
                  </a:cubicBezTo>
                  <a:cubicBezTo>
                    <a:pt x="8119" y="1130"/>
                    <a:pt x="7868" y="1356"/>
                    <a:pt x="7668" y="1582"/>
                  </a:cubicBezTo>
                  <a:cubicBezTo>
                    <a:pt x="7267" y="2079"/>
                    <a:pt x="6866" y="2576"/>
                    <a:pt x="6415" y="3073"/>
                  </a:cubicBezTo>
                  <a:cubicBezTo>
                    <a:pt x="6014" y="3570"/>
                    <a:pt x="5563" y="4067"/>
                    <a:pt x="5162" y="4609"/>
                  </a:cubicBezTo>
                  <a:cubicBezTo>
                    <a:pt x="4961" y="4835"/>
                    <a:pt x="4811" y="5106"/>
                    <a:pt x="4611" y="5332"/>
                  </a:cubicBezTo>
                  <a:cubicBezTo>
                    <a:pt x="4410" y="5603"/>
                    <a:pt x="4160" y="5874"/>
                    <a:pt x="3959" y="6146"/>
                  </a:cubicBezTo>
                  <a:cubicBezTo>
                    <a:pt x="3759" y="6372"/>
                    <a:pt x="3558" y="6643"/>
                    <a:pt x="3358" y="6869"/>
                  </a:cubicBezTo>
                  <a:cubicBezTo>
                    <a:pt x="3157" y="7095"/>
                    <a:pt x="2957" y="7320"/>
                    <a:pt x="2756" y="7546"/>
                  </a:cubicBezTo>
                  <a:cubicBezTo>
                    <a:pt x="2305" y="7998"/>
                    <a:pt x="1854" y="8495"/>
                    <a:pt x="1403" y="8992"/>
                  </a:cubicBezTo>
                  <a:cubicBezTo>
                    <a:pt x="1203" y="9218"/>
                    <a:pt x="1052" y="9444"/>
                    <a:pt x="852" y="9670"/>
                  </a:cubicBezTo>
                  <a:cubicBezTo>
                    <a:pt x="802" y="9625"/>
                    <a:pt x="802" y="9625"/>
                    <a:pt x="752" y="9625"/>
                  </a:cubicBezTo>
                  <a:cubicBezTo>
                    <a:pt x="702" y="9580"/>
                    <a:pt x="652" y="9580"/>
                    <a:pt x="601" y="9535"/>
                  </a:cubicBezTo>
                  <a:cubicBezTo>
                    <a:pt x="551" y="9490"/>
                    <a:pt x="501" y="9490"/>
                    <a:pt x="451" y="9490"/>
                  </a:cubicBezTo>
                  <a:cubicBezTo>
                    <a:pt x="401" y="9490"/>
                    <a:pt x="351" y="9490"/>
                    <a:pt x="351" y="9490"/>
                  </a:cubicBezTo>
                  <a:cubicBezTo>
                    <a:pt x="301" y="9490"/>
                    <a:pt x="301" y="9490"/>
                    <a:pt x="251" y="9490"/>
                  </a:cubicBezTo>
                  <a:cubicBezTo>
                    <a:pt x="200" y="9490"/>
                    <a:pt x="150" y="9535"/>
                    <a:pt x="100" y="9580"/>
                  </a:cubicBezTo>
                  <a:cubicBezTo>
                    <a:pt x="100" y="9625"/>
                    <a:pt x="50" y="9625"/>
                    <a:pt x="50" y="9670"/>
                  </a:cubicBezTo>
                  <a:cubicBezTo>
                    <a:pt x="0" y="9715"/>
                    <a:pt x="0" y="9806"/>
                    <a:pt x="0" y="9851"/>
                  </a:cubicBezTo>
                  <a:cubicBezTo>
                    <a:pt x="0" y="9896"/>
                    <a:pt x="50" y="9987"/>
                    <a:pt x="100" y="10032"/>
                  </a:cubicBezTo>
                  <a:cubicBezTo>
                    <a:pt x="150" y="10077"/>
                    <a:pt x="150" y="10077"/>
                    <a:pt x="200" y="10122"/>
                  </a:cubicBezTo>
                  <a:cubicBezTo>
                    <a:pt x="251" y="10122"/>
                    <a:pt x="251" y="10167"/>
                    <a:pt x="301" y="10167"/>
                  </a:cubicBezTo>
                  <a:cubicBezTo>
                    <a:pt x="401" y="10213"/>
                    <a:pt x="451" y="10258"/>
                    <a:pt x="551" y="10303"/>
                  </a:cubicBezTo>
                  <a:cubicBezTo>
                    <a:pt x="551" y="10303"/>
                    <a:pt x="601" y="10303"/>
                    <a:pt x="601" y="10303"/>
                  </a:cubicBezTo>
                  <a:cubicBezTo>
                    <a:pt x="702" y="10393"/>
                    <a:pt x="802" y="10438"/>
                    <a:pt x="902" y="10529"/>
                  </a:cubicBezTo>
                  <a:cubicBezTo>
                    <a:pt x="1103" y="10664"/>
                    <a:pt x="1253" y="10800"/>
                    <a:pt x="1453" y="10936"/>
                  </a:cubicBezTo>
                  <a:cubicBezTo>
                    <a:pt x="1654" y="11071"/>
                    <a:pt x="1804" y="11207"/>
                    <a:pt x="2005" y="11342"/>
                  </a:cubicBezTo>
                  <a:cubicBezTo>
                    <a:pt x="2205" y="11478"/>
                    <a:pt x="2456" y="11613"/>
                    <a:pt x="2656" y="11704"/>
                  </a:cubicBezTo>
                  <a:cubicBezTo>
                    <a:pt x="3057" y="11930"/>
                    <a:pt x="3508" y="12110"/>
                    <a:pt x="3909" y="12336"/>
                  </a:cubicBezTo>
                  <a:cubicBezTo>
                    <a:pt x="4360" y="12562"/>
                    <a:pt x="4761" y="12743"/>
                    <a:pt x="5162" y="12969"/>
                  </a:cubicBezTo>
                  <a:cubicBezTo>
                    <a:pt x="5663" y="13240"/>
                    <a:pt x="6164" y="13511"/>
                    <a:pt x="6615" y="13782"/>
                  </a:cubicBezTo>
                  <a:cubicBezTo>
                    <a:pt x="6816" y="13918"/>
                    <a:pt x="7066" y="14054"/>
                    <a:pt x="7267" y="14144"/>
                  </a:cubicBezTo>
                  <a:cubicBezTo>
                    <a:pt x="7467" y="14279"/>
                    <a:pt x="7668" y="14370"/>
                    <a:pt x="7918" y="14460"/>
                  </a:cubicBezTo>
                  <a:cubicBezTo>
                    <a:pt x="8119" y="14551"/>
                    <a:pt x="8319" y="14641"/>
                    <a:pt x="8520" y="14777"/>
                  </a:cubicBezTo>
                  <a:cubicBezTo>
                    <a:pt x="8720" y="14867"/>
                    <a:pt x="8921" y="15003"/>
                    <a:pt x="9121" y="15093"/>
                  </a:cubicBezTo>
                  <a:cubicBezTo>
                    <a:pt x="9522" y="15319"/>
                    <a:pt x="9923" y="15500"/>
                    <a:pt x="10374" y="15726"/>
                  </a:cubicBezTo>
                  <a:cubicBezTo>
                    <a:pt x="10675" y="15861"/>
                    <a:pt x="10925" y="15997"/>
                    <a:pt x="11226" y="16132"/>
                  </a:cubicBezTo>
                  <a:cubicBezTo>
                    <a:pt x="11527" y="16313"/>
                    <a:pt x="11877" y="16539"/>
                    <a:pt x="12178" y="16720"/>
                  </a:cubicBezTo>
                  <a:cubicBezTo>
                    <a:pt x="12529" y="16946"/>
                    <a:pt x="12930" y="17172"/>
                    <a:pt x="13281" y="17397"/>
                  </a:cubicBezTo>
                  <a:cubicBezTo>
                    <a:pt x="13481" y="17533"/>
                    <a:pt x="13732" y="17669"/>
                    <a:pt x="13932" y="17804"/>
                  </a:cubicBezTo>
                  <a:cubicBezTo>
                    <a:pt x="14032" y="17849"/>
                    <a:pt x="14133" y="17895"/>
                    <a:pt x="14233" y="17985"/>
                  </a:cubicBezTo>
                  <a:cubicBezTo>
                    <a:pt x="14333" y="18030"/>
                    <a:pt x="14484" y="18121"/>
                    <a:pt x="14584" y="18166"/>
                  </a:cubicBezTo>
                  <a:cubicBezTo>
                    <a:pt x="14985" y="18392"/>
                    <a:pt x="15436" y="18572"/>
                    <a:pt x="15837" y="18798"/>
                  </a:cubicBezTo>
                  <a:cubicBezTo>
                    <a:pt x="15887" y="18844"/>
                    <a:pt x="15937" y="18844"/>
                    <a:pt x="15987" y="18889"/>
                  </a:cubicBezTo>
                  <a:cubicBezTo>
                    <a:pt x="16037" y="18934"/>
                    <a:pt x="16087" y="18934"/>
                    <a:pt x="16137" y="18979"/>
                  </a:cubicBezTo>
                  <a:cubicBezTo>
                    <a:pt x="16338" y="19115"/>
                    <a:pt x="16538" y="19250"/>
                    <a:pt x="16739" y="19386"/>
                  </a:cubicBezTo>
                  <a:cubicBezTo>
                    <a:pt x="16939" y="19521"/>
                    <a:pt x="17140" y="19612"/>
                    <a:pt x="17340" y="19747"/>
                  </a:cubicBezTo>
                  <a:cubicBezTo>
                    <a:pt x="17541" y="19883"/>
                    <a:pt x="17691" y="19973"/>
                    <a:pt x="17891" y="20109"/>
                  </a:cubicBezTo>
                  <a:cubicBezTo>
                    <a:pt x="18142" y="20244"/>
                    <a:pt x="18342" y="20380"/>
                    <a:pt x="18593" y="20515"/>
                  </a:cubicBezTo>
                  <a:cubicBezTo>
                    <a:pt x="18793" y="20606"/>
                    <a:pt x="18994" y="20741"/>
                    <a:pt x="19194" y="20832"/>
                  </a:cubicBezTo>
                  <a:cubicBezTo>
                    <a:pt x="19395" y="20922"/>
                    <a:pt x="19545" y="21013"/>
                    <a:pt x="19746" y="21148"/>
                  </a:cubicBezTo>
                  <a:cubicBezTo>
                    <a:pt x="19846" y="21193"/>
                    <a:pt x="19946" y="21238"/>
                    <a:pt x="20046" y="21284"/>
                  </a:cubicBezTo>
                  <a:cubicBezTo>
                    <a:pt x="20147" y="21329"/>
                    <a:pt x="20247" y="21374"/>
                    <a:pt x="20347" y="21419"/>
                  </a:cubicBezTo>
                  <a:cubicBezTo>
                    <a:pt x="20397" y="21464"/>
                    <a:pt x="20497" y="21464"/>
                    <a:pt x="20548" y="21510"/>
                  </a:cubicBezTo>
                  <a:cubicBezTo>
                    <a:pt x="20598" y="21510"/>
                    <a:pt x="20598" y="21555"/>
                    <a:pt x="20648" y="21555"/>
                  </a:cubicBezTo>
                  <a:cubicBezTo>
                    <a:pt x="20648" y="21555"/>
                    <a:pt x="20648" y="21555"/>
                    <a:pt x="20698" y="21555"/>
                  </a:cubicBezTo>
                  <a:cubicBezTo>
                    <a:pt x="20748" y="21600"/>
                    <a:pt x="20848" y="21600"/>
                    <a:pt x="20898" y="21600"/>
                  </a:cubicBezTo>
                  <a:cubicBezTo>
                    <a:pt x="20948" y="21600"/>
                    <a:pt x="20999" y="21600"/>
                    <a:pt x="21049" y="21555"/>
                  </a:cubicBezTo>
                  <a:cubicBezTo>
                    <a:pt x="21049" y="21555"/>
                    <a:pt x="21049" y="21510"/>
                    <a:pt x="21049" y="21510"/>
                  </a:cubicBezTo>
                  <a:cubicBezTo>
                    <a:pt x="21049" y="21510"/>
                    <a:pt x="21049" y="21510"/>
                    <a:pt x="21049" y="21510"/>
                  </a:cubicBezTo>
                  <a:cubicBezTo>
                    <a:pt x="20999" y="21419"/>
                    <a:pt x="20948" y="21329"/>
                    <a:pt x="20948" y="21238"/>
                  </a:cubicBezTo>
                  <a:cubicBezTo>
                    <a:pt x="20948" y="21193"/>
                    <a:pt x="20948" y="21193"/>
                    <a:pt x="20948" y="21148"/>
                  </a:cubicBezTo>
                  <a:cubicBezTo>
                    <a:pt x="20948" y="21103"/>
                    <a:pt x="20948" y="21058"/>
                    <a:pt x="20999" y="21013"/>
                  </a:cubicBezTo>
                  <a:cubicBezTo>
                    <a:pt x="20999" y="21013"/>
                    <a:pt x="20999" y="20967"/>
                    <a:pt x="20999" y="20967"/>
                  </a:cubicBezTo>
                  <a:cubicBezTo>
                    <a:pt x="20999" y="20922"/>
                    <a:pt x="20999" y="20877"/>
                    <a:pt x="21049" y="20877"/>
                  </a:cubicBezTo>
                  <a:cubicBezTo>
                    <a:pt x="21049" y="20741"/>
                    <a:pt x="21049" y="20606"/>
                    <a:pt x="21049" y="20515"/>
                  </a:cubicBezTo>
                  <a:cubicBezTo>
                    <a:pt x="21149" y="19476"/>
                    <a:pt x="21199" y="18392"/>
                    <a:pt x="21299" y="17352"/>
                  </a:cubicBezTo>
                  <a:cubicBezTo>
                    <a:pt x="21349" y="16539"/>
                    <a:pt x="21400" y="15680"/>
                    <a:pt x="21450" y="14867"/>
                  </a:cubicBezTo>
                  <a:cubicBezTo>
                    <a:pt x="21500" y="14054"/>
                    <a:pt x="21500" y="13195"/>
                    <a:pt x="21550" y="12382"/>
                  </a:cubicBezTo>
                  <a:cubicBezTo>
                    <a:pt x="21550" y="11975"/>
                    <a:pt x="21550" y="11613"/>
                    <a:pt x="21550" y="11207"/>
                  </a:cubicBezTo>
                  <a:cubicBezTo>
                    <a:pt x="21550" y="11026"/>
                    <a:pt x="21550" y="10845"/>
                    <a:pt x="21550" y="10664"/>
                  </a:cubicBezTo>
                  <a:cubicBezTo>
                    <a:pt x="21550" y="10484"/>
                    <a:pt x="21550" y="10303"/>
                    <a:pt x="21550" y="10122"/>
                  </a:cubicBezTo>
                  <a:cubicBezTo>
                    <a:pt x="21550" y="9670"/>
                    <a:pt x="21550" y="9264"/>
                    <a:pt x="21550" y="8812"/>
                  </a:cubicBezTo>
                  <a:cubicBezTo>
                    <a:pt x="21550" y="8631"/>
                    <a:pt x="21550" y="8450"/>
                    <a:pt x="21550" y="8315"/>
                  </a:cubicBezTo>
                  <a:cubicBezTo>
                    <a:pt x="21550" y="8044"/>
                    <a:pt x="21550" y="7772"/>
                    <a:pt x="21550" y="7546"/>
                  </a:cubicBezTo>
                  <a:cubicBezTo>
                    <a:pt x="21600" y="7411"/>
                    <a:pt x="21600" y="7366"/>
                    <a:pt x="21600" y="7275"/>
                  </a:cubicBezTo>
                  <a:close/>
                  <a:moveTo>
                    <a:pt x="2255" y="9806"/>
                  </a:moveTo>
                  <a:cubicBezTo>
                    <a:pt x="2556" y="9490"/>
                    <a:pt x="2857" y="9173"/>
                    <a:pt x="3157" y="8857"/>
                  </a:cubicBezTo>
                  <a:cubicBezTo>
                    <a:pt x="3358" y="8631"/>
                    <a:pt x="3558" y="8450"/>
                    <a:pt x="3709" y="8224"/>
                  </a:cubicBezTo>
                  <a:cubicBezTo>
                    <a:pt x="4210" y="7682"/>
                    <a:pt x="4661" y="7140"/>
                    <a:pt x="5162" y="6597"/>
                  </a:cubicBezTo>
                  <a:cubicBezTo>
                    <a:pt x="5563" y="6146"/>
                    <a:pt x="5964" y="5739"/>
                    <a:pt x="6315" y="5332"/>
                  </a:cubicBezTo>
                  <a:cubicBezTo>
                    <a:pt x="6615" y="5016"/>
                    <a:pt x="6866" y="4700"/>
                    <a:pt x="7167" y="4383"/>
                  </a:cubicBezTo>
                  <a:cubicBezTo>
                    <a:pt x="7367" y="4157"/>
                    <a:pt x="7568" y="3931"/>
                    <a:pt x="7768" y="3705"/>
                  </a:cubicBezTo>
                  <a:cubicBezTo>
                    <a:pt x="7968" y="3479"/>
                    <a:pt x="8169" y="3254"/>
                    <a:pt x="8369" y="3028"/>
                  </a:cubicBezTo>
                  <a:cubicBezTo>
                    <a:pt x="8620" y="2756"/>
                    <a:pt x="8820" y="2531"/>
                    <a:pt x="9071" y="2259"/>
                  </a:cubicBezTo>
                  <a:cubicBezTo>
                    <a:pt x="9322" y="1988"/>
                    <a:pt x="9622" y="1672"/>
                    <a:pt x="9873" y="1401"/>
                  </a:cubicBezTo>
                  <a:cubicBezTo>
                    <a:pt x="9923" y="1356"/>
                    <a:pt x="9973" y="1265"/>
                    <a:pt x="10073" y="1220"/>
                  </a:cubicBezTo>
                  <a:cubicBezTo>
                    <a:pt x="10123" y="1175"/>
                    <a:pt x="10174" y="1130"/>
                    <a:pt x="10224" y="1039"/>
                  </a:cubicBezTo>
                  <a:cubicBezTo>
                    <a:pt x="10374" y="1130"/>
                    <a:pt x="10474" y="1175"/>
                    <a:pt x="10625" y="1265"/>
                  </a:cubicBezTo>
                  <a:cubicBezTo>
                    <a:pt x="10875" y="1401"/>
                    <a:pt x="11126" y="1582"/>
                    <a:pt x="11376" y="1717"/>
                  </a:cubicBezTo>
                  <a:cubicBezTo>
                    <a:pt x="11376" y="1717"/>
                    <a:pt x="11426" y="1717"/>
                    <a:pt x="11426" y="1762"/>
                  </a:cubicBezTo>
                  <a:cubicBezTo>
                    <a:pt x="11426" y="1762"/>
                    <a:pt x="11426" y="1762"/>
                    <a:pt x="11426" y="1762"/>
                  </a:cubicBezTo>
                  <a:cubicBezTo>
                    <a:pt x="11477" y="1808"/>
                    <a:pt x="11527" y="1853"/>
                    <a:pt x="11577" y="1898"/>
                  </a:cubicBezTo>
                  <a:cubicBezTo>
                    <a:pt x="11777" y="2079"/>
                    <a:pt x="11978" y="2214"/>
                    <a:pt x="12228" y="2395"/>
                  </a:cubicBezTo>
                  <a:cubicBezTo>
                    <a:pt x="12429" y="2531"/>
                    <a:pt x="12679" y="2666"/>
                    <a:pt x="12930" y="2802"/>
                  </a:cubicBezTo>
                  <a:cubicBezTo>
                    <a:pt x="13130" y="2937"/>
                    <a:pt x="13381" y="3073"/>
                    <a:pt x="13581" y="3208"/>
                  </a:cubicBezTo>
                  <a:cubicBezTo>
                    <a:pt x="13832" y="3344"/>
                    <a:pt x="14083" y="3525"/>
                    <a:pt x="14383" y="3660"/>
                  </a:cubicBezTo>
                  <a:cubicBezTo>
                    <a:pt x="14634" y="3796"/>
                    <a:pt x="14884" y="3886"/>
                    <a:pt x="15135" y="4022"/>
                  </a:cubicBezTo>
                  <a:cubicBezTo>
                    <a:pt x="15386" y="4112"/>
                    <a:pt x="15636" y="4248"/>
                    <a:pt x="15937" y="4383"/>
                  </a:cubicBezTo>
                  <a:cubicBezTo>
                    <a:pt x="15987" y="4428"/>
                    <a:pt x="16037" y="4428"/>
                    <a:pt x="16137" y="4474"/>
                  </a:cubicBezTo>
                  <a:cubicBezTo>
                    <a:pt x="16187" y="4519"/>
                    <a:pt x="16238" y="4519"/>
                    <a:pt x="16338" y="4564"/>
                  </a:cubicBezTo>
                  <a:cubicBezTo>
                    <a:pt x="16538" y="4700"/>
                    <a:pt x="16739" y="4835"/>
                    <a:pt x="16939" y="4971"/>
                  </a:cubicBezTo>
                  <a:cubicBezTo>
                    <a:pt x="17140" y="5106"/>
                    <a:pt x="17390" y="5287"/>
                    <a:pt x="17641" y="5423"/>
                  </a:cubicBezTo>
                  <a:cubicBezTo>
                    <a:pt x="18092" y="5694"/>
                    <a:pt x="18543" y="5965"/>
                    <a:pt x="18994" y="6236"/>
                  </a:cubicBezTo>
                  <a:cubicBezTo>
                    <a:pt x="19144" y="6326"/>
                    <a:pt x="19295" y="6417"/>
                    <a:pt x="19445" y="6507"/>
                  </a:cubicBezTo>
                  <a:cubicBezTo>
                    <a:pt x="19595" y="6597"/>
                    <a:pt x="19746" y="6733"/>
                    <a:pt x="19896" y="6823"/>
                  </a:cubicBezTo>
                  <a:cubicBezTo>
                    <a:pt x="19996" y="6914"/>
                    <a:pt x="20147" y="6959"/>
                    <a:pt x="20247" y="7049"/>
                  </a:cubicBezTo>
                  <a:cubicBezTo>
                    <a:pt x="20247" y="7366"/>
                    <a:pt x="20197" y="7682"/>
                    <a:pt x="20197" y="7953"/>
                  </a:cubicBezTo>
                  <a:cubicBezTo>
                    <a:pt x="20197" y="8360"/>
                    <a:pt x="20147" y="8767"/>
                    <a:pt x="20147" y="9173"/>
                  </a:cubicBezTo>
                  <a:cubicBezTo>
                    <a:pt x="20147" y="9987"/>
                    <a:pt x="20147" y="10800"/>
                    <a:pt x="20096" y="11613"/>
                  </a:cubicBezTo>
                  <a:cubicBezTo>
                    <a:pt x="20096" y="11975"/>
                    <a:pt x="20096" y="12336"/>
                    <a:pt x="20096" y="12743"/>
                  </a:cubicBezTo>
                  <a:cubicBezTo>
                    <a:pt x="20096" y="13105"/>
                    <a:pt x="20096" y="13466"/>
                    <a:pt x="20096" y="13828"/>
                  </a:cubicBezTo>
                  <a:cubicBezTo>
                    <a:pt x="20096" y="14415"/>
                    <a:pt x="20147" y="15003"/>
                    <a:pt x="20147" y="15590"/>
                  </a:cubicBezTo>
                  <a:cubicBezTo>
                    <a:pt x="20147" y="16132"/>
                    <a:pt x="20147" y="16720"/>
                    <a:pt x="20096" y="17307"/>
                  </a:cubicBezTo>
                  <a:cubicBezTo>
                    <a:pt x="20096" y="17895"/>
                    <a:pt x="20096" y="18482"/>
                    <a:pt x="20096" y="19069"/>
                  </a:cubicBezTo>
                  <a:cubicBezTo>
                    <a:pt x="20096" y="19476"/>
                    <a:pt x="20096" y="19883"/>
                    <a:pt x="20096" y="20290"/>
                  </a:cubicBezTo>
                  <a:cubicBezTo>
                    <a:pt x="19946" y="20154"/>
                    <a:pt x="19746" y="20018"/>
                    <a:pt x="19595" y="19928"/>
                  </a:cubicBezTo>
                  <a:cubicBezTo>
                    <a:pt x="19245" y="19657"/>
                    <a:pt x="18844" y="19386"/>
                    <a:pt x="18443" y="19160"/>
                  </a:cubicBezTo>
                  <a:cubicBezTo>
                    <a:pt x="18242" y="19024"/>
                    <a:pt x="17992" y="18889"/>
                    <a:pt x="17741" y="18753"/>
                  </a:cubicBezTo>
                  <a:cubicBezTo>
                    <a:pt x="17541" y="18663"/>
                    <a:pt x="17340" y="18527"/>
                    <a:pt x="17140" y="18437"/>
                  </a:cubicBezTo>
                  <a:cubicBezTo>
                    <a:pt x="16689" y="18211"/>
                    <a:pt x="16288" y="18030"/>
                    <a:pt x="15887" y="17804"/>
                  </a:cubicBezTo>
                  <a:cubicBezTo>
                    <a:pt x="15586" y="17623"/>
                    <a:pt x="15235" y="17443"/>
                    <a:pt x="14935" y="17262"/>
                  </a:cubicBezTo>
                  <a:cubicBezTo>
                    <a:pt x="14634" y="17081"/>
                    <a:pt x="14283" y="16946"/>
                    <a:pt x="13982" y="16765"/>
                  </a:cubicBezTo>
                  <a:cubicBezTo>
                    <a:pt x="13782" y="16674"/>
                    <a:pt x="13632" y="16539"/>
                    <a:pt x="13431" y="16449"/>
                  </a:cubicBezTo>
                  <a:cubicBezTo>
                    <a:pt x="13231" y="16313"/>
                    <a:pt x="13030" y="16223"/>
                    <a:pt x="12880" y="16087"/>
                  </a:cubicBezTo>
                  <a:cubicBezTo>
                    <a:pt x="12679" y="15951"/>
                    <a:pt x="12429" y="15816"/>
                    <a:pt x="12228" y="15726"/>
                  </a:cubicBezTo>
                  <a:cubicBezTo>
                    <a:pt x="12028" y="15590"/>
                    <a:pt x="11777" y="15500"/>
                    <a:pt x="11577" y="15364"/>
                  </a:cubicBezTo>
                  <a:cubicBezTo>
                    <a:pt x="11276" y="15183"/>
                    <a:pt x="10975" y="15048"/>
                    <a:pt x="10625" y="14867"/>
                  </a:cubicBezTo>
                  <a:cubicBezTo>
                    <a:pt x="10324" y="14686"/>
                    <a:pt x="10023" y="14551"/>
                    <a:pt x="9722" y="14370"/>
                  </a:cubicBezTo>
                  <a:cubicBezTo>
                    <a:pt x="9322" y="14144"/>
                    <a:pt x="8971" y="13918"/>
                    <a:pt x="8570" y="13692"/>
                  </a:cubicBezTo>
                  <a:cubicBezTo>
                    <a:pt x="8169" y="13421"/>
                    <a:pt x="7718" y="13195"/>
                    <a:pt x="7317" y="12969"/>
                  </a:cubicBezTo>
                  <a:cubicBezTo>
                    <a:pt x="7317" y="12969"/>
                    <a:pt x="7267" y="12924"/>
                    <a:pt x="7267" y="12924"/>
                  </a:cubicBezTo>
                  <a:cubicBezTo>
                    <a:pt x="7066" y="12788"/>
                    <a:pt x="6816" y="12653"/>
                    <a:pt x="6615" y="12562"/>
                  </a:cubicBezTo>
                  <a:cubicBezTo>
                    <a:pt x="6415" y="12472"/>
                    <a:pt x="6214" y="12336"/>
                    <a:pt x="6014" y="12246"/>
                  </a:cubicBezTo>
                  <a:cubicBezTo>
                    <a:pt x="5613" y="12065"/>
                    <a:pt x="5162" y="11885"/>
                    <a:pt x="4761" y="11704"/>
                  </a:cubicBezTo>
                  <a:cubicBezTo>
                    <a:pt x="4561" y="11613"/>
                    <a:pt x="4310" y="11523"/>
                    <a:pt x="4109" y="11387"/>
                  </a:cubicBezTo>
                  <a:cubicBezTo>
                    <a:pt x="3909" y="11297"/>
                    <a:pt x="3709" y="11162"/>
                    <a:pt x="3458" y="11071"/>
                  </a:cubicBezTo>
                  <a:cubicBezTo>
                    <a:pt x="3258" y="10981"/>
                    <a:pt x="3057" y="10890"/>
                    <a:pt x="2857" y="10800"/>
                  </a:cubicBezTo>
                  <a:cubicBezTo>
                    <a:pt x="2756" y="10755"/>
                    <a:pt x="2656" y="10710"/>
                    <a:pt x="2556" y="10664"/>
                  </a:cubicBezTo>
                  <a:cubicBezTo>
                    <a:pt x="2456" y="10619"/>
                    <a:pt x="2355" y="10574"/>
                    <a:pt x="2255" y="10529"/>
                  </a:cubicBezTo>
                  <a:cubicBezTo>
                    <a:pt x="2205" y="10484"/>
                    <a:pt x="2155" y="10484"/>
                    <a:pt x="2105" y="10438"/>
                  </a:cubicBezTo>
                  <a:cubicBezTo>
                    <a:pt x="2105" y="10438"/>
                    <a:pt x="2055" y="10393"/>
                    <a:pt x="2055" y="10393"/>
                  </a:cubicBezTo>
                  <a:cubicBezTo>
                    <a:pt x="2005" y="10077"/>
                    <a:pt x="2105" y="9941"/>
                    <a:pt x="2255" y="980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BD2B7FC7-EE1F-4611-9D71-4C35CE3BEFB7}"/>
                </a:ext>
              </a:extLst>
            </p:cNvPr>
            <p:cNvSpPr/>
            <p:nvPr/>
          </p:nvSpPr>
          <p:spPr>
            <a:xfrm>
              <a:off x="1600200" y="266699"/>
              <a:ext cx="283211" cy="49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213" y="1322"/>
                  </a:moveTo>
                  <a:cubicBezTo>
                    <a:pt x="21213" y="1212"/>
                    <a:pt x="21213" y="1102"/>
                    <a:pt x="21116" y="992"/>
                  </a:cubicBezTo>
                  <a:cubicBezTo>
                    <a:pt x="21116" y="937"/>
                    <a:pt x="21116" y="882"/>
                    <a:pt x="21019" y="827"/>
                  </a:cubicBezTo>
                  <a:cubicBezTo>
                    <a:pt x="21019" y="771"/>
                    <a:pt x="21019" y="716"/>
                    <a:pt x="21019" y="606"/>
                  </a:cubicBezTo>
                  <a:cubicBezTo>
                    <a:pt x="21019" y="606"/>
                    <a:pt x="21019" y="551"/>
                    <a:pt x="21019" y="551"/>
                  </a:cubicBezTo>
                  <a:cubicBezTo>
                    <a:pt x="21019" y="551"/>
                    <a:pt x="21019" y="551"/>
                    <a:pt x="21019" y="551"/>
                  </a:cubicBezTo>
                  <a:cubicBezTo>
                    <a:pt x="21019" y="551"/>
                    <a:pt x="21019" y="551"/>
                    <a:pt x="21019" y="551"/>
                  </a:cubicBezTo>
                  <a:cubicBezTo>
                    <a:pt x="21019" y="386"/>
                    <a:pt x="20922" y="220"/>
                    <a:pt x="20728" y="110"/>
                  </a:cubicBezTo>
                  <a:cubicBezTo>
                    <a:pt x="20631" y="55"/>
                    <a:pt x="20438" y="0"/>
                    <a:pt x="20244" y="0"/>
                  </a:cubicBezTo>
                  <a:cubicBezTo>
                    <a:pt x="20147" y="0"/>
                    <a:pt x="20050" y="0"/>
                    <a:pt x="19953" y="0"/>
                  </a:cubicBezTo>
                  <a:cubicBezTo>
                    <a:pt x="19760" y="0"/>
                    <a:pt x="19469" y="55"/>
                    <a:pt x="19372" y="165"/>
                  </a:cubicBezTo>
                  <a:cubicBezTo>
                    <a:pt x="19178" y="276"/>
                    <a:pt x="19082" y="441"/>
                    <a:pt x="18888" y="551"/>
                  </a:cubicBezTo>
                  <a:cubicBezTo>
                    <a:pt x="18694" y="716"/>
                    <a:pt x="18500" y="827"/>
                    <a:pt x="18307" y="992"/>
                  </a:cubicBezTo>
                  <a:cubicBezTo>
                    <a:pt x="18113" y="1157"/>
                    <a:pt x="17919" y="1322"/>
                    <a:pt x="17726" y="1488"/>
                  </a:cubicBezTo>
                  <a:cubicBezTo>
                    <a:pt x="17532" y="1653"/>
                    <a:pt x="17241" y="1818"/>
                    <a:pt x="17048" y="1984"/>
                  </a:cubicBezTo>
                  <a:cubicBezTo>
                    <a:pt x="16660" y="2259"/>
                    <a:pt x="16273" y="2535"/>
                    <a:pt x="15885" y="2810"/>
                  </a:cubicBezTo>
                  <a:cubicBezTo>
                    <a:pt x="15498" y="3086"/>
                    <a:pt x="15013" y="3416"/>
                    <a:pt x="14626" y="3692"/>
                  </a:cubicBezTo>
                  <a:cubicBezTo>
                    <a:pt x="14239" y="4022"/>
                    <a:pt x="13851" y="4298"/>
                    <a:pt x="13464" y="4629"/>
                  </a:cubicBezTo>
                  <a:cubicBezTo>
                    <a:pt x="13076" y="4959"/>
                    <a:pt x="12592" y="5235"/>
                    <a:pt x="12204" y="5565"/>
                  </a:cubicBezTo>
                  <a:cubicBezTo>
                    <a:pt x="11720" y="5896"/>
                    <a:pt x="11236" y="6171"/>
                    <a:pt x="10848" y="6502"/>
                  </a:cubicBezTo>
                  <a:cubicBezTo>
                    <a:pt x="10461" y="6778"/>
                    <a:pt x="9977" y="7053"/>
                    <a:pt x="9589" y="7329"/>
                  </a:cubicBezTo>
                  <a:cubicBezTo>
                    <a:pt x="9202" y="7604"/>
                    <a:pt x="8814" y="7880"/>
                    <a:pt x="8330" y="8155"/>
                  </a:cubicBezTo>
                  <a:cubicBezTo>
                    <a:pt x="7943" y="8431"/>
                    <a:pt x="7458" y="8761"/>
                    <a:pt x="7071" y="9037"/>
                  </a:cubicBezTo>
                  <a:cubicBezTo>
                    <a:pt x="6780" y="9202"/>
                    <a:pt x="6587" y="9367"/>
                    <a:pt x="6296" y="9533"/>
                  </a:cubicBezTo>
                  <a:cubicBezTo>
                    <a:pt x="6102" y="9698"/>
                    <a:pt x="5812" y="9808"/>
                    <a:pt x="5618" y="9973"/>
                  </a:cubicBezTo>
                  <a:cubicBezTo>
                    <a:pt x="5230" y="10249"/>
                    <a:pt x="4746" y="10469"/>
                    <a:pt x="4359" y="10745"/>
                  </a:cubicBezTo>
                  <a:cubicBezTo>
                    <a:pt x="4165" y="10910"/>
                    <a:pt x="3874" y="11076"/>
                    <a:pt x="3681" y="11186"/>
                  </a:cubicBezTo>
                  <a:cubicBezTo>
                    <a:pt x="3390" y="11351"/>
                    <a:pt x="3196" y="11516"/>
                    <a:pt x="2906" y="11682"/>
                  </a:cubicBezTo>
                  <a:cubicBezTo>
                    <a:pt x="2518" y="11957"/>
                    <a:pt x="2131" y="12233"/>
                    <a:pt x="1743" y="12563"/>
                  </a:cubicBezTo>
                  <a:cubicBezTo>
                    <a:pt x="1550" y="12729"/>
                    <a:pt x="1356" y="12839"/>
                    <a:pt x="1162" y="13004"/>
                  </a:cubicBezTo>
                  <a:cubicBezTo>
                    <a:pt x="1162" y="13004"/>
                    <a:pt x="1065" y="13004"/>
                    <a:pt x="1065" y="13004"/>
                  </a:cubicBezTo>
                  <a:cubicBezTo>
                    <a:pt x="969" y="13004"/>
                    <a:pt x="872" y="13004"/>
                    <a:pt x="872" y="13004"/>
                  </a:cubicBezTo>
                  <a:cubicBezTo>
                    <a:pt x="678" y="13004"/>
                    <a:pt x="581" y="13059"/>
                    <a:pt x="387" y="13114"/>
                  </a:cubicBezTo>
                  <a:cubicBezTo>
                    <a:pt x="194" y="13224"/>
                    <a:pt x="97" y="13335"/>
                    <a:pt x="0" y="13445"/>
                  </a:cubicBezTo>
                  <a:cubicBezTo>
                    <a:pt x="0" y="13555"/>
                    <a:pt x="0" y="13665"/>
                    <a:pt x="0" y="13720"/>
                  </a:cubicBezTo>
                  <a:cubicBezTo>
                    <a:pt x="0" y="13720"/>
                    <a:pt x="0" y="13776"/>
                    <a:pt x="97" y="13776"/>
                  </a:cubicBezTo>
                  <a:cubicBezTo>
                    <a:pt x="97" y="13776"/>
                    <a:pt x="97" y="13776"/>
                    <a:pt x="97" y="13831"/>
                  </a:cubicBezTo>
                  <a:cubicBezTo>
                    <a:pt x="194" y="13831"/>
                    <a:pt x="194" y="13886"/>
                    <a:pt x="291" y="13886"/>
                  </a:cubicBezTo>
                  <a:cubicBezTo>
                    <a:pt x="484" y="13996"/>
                    <a:pt x="581" y="14051"/>
                    <a:pt x="775" y="14161"/>
                  </a:cubicBezTo>
                  <a:cubicBezTo>
                    <a:pt x="775" y="14161"/>
                    <a:pt x="775" y="14161"/>
                    <a:pt x="775" y="14161"/>
                  </a:cubicBezTo>
                  <a:cubicBezTo>
                    <a:pt x="872" y="14216"/>
                    <a:pt x="872" y="14216"/>
                    <a:pt x="969" y="14271"/>
                  </a:cubicBezTo>
                  <a:cubicBezTo>
                    <a:pt x="969" y="14271"/>
                    <a:pt x="969" y="14271"/>
                    <a:pt x="1065" y="14271"/>
                  </a:cubicBezTo>
                  <a:cubicBezTo>
                    <a:pt x="1259" y="14327"/>
                    <a:pt x="1453" y="14327"/>
                    <a:pt x="1647" y="14382"/>
                  </a:cubicBezTo>
                  <a:cubicBezTo>
                    <a:pt x="1647" y="14382"/>
                    <a:pt x="1743" y="14382"/>
                    <a:pt x="1743" y="14437"/>
                  </a:cubicBezTo>
                  <a:cubicBezTo>
                    <a:pt x="2228" y="14547"/>
                    <a:pt x="2615" y="14712"/>
                    <a:pt x="3100" y="14878"/>
                  </a:cubicBezTo>
                  <a:cubicBezTo>
                    <a:pt x="3584" y="15043"/>
                    <a:pt x="3971" y="15208"/>
                    <a:pt x="4456" y="15373"/>
                  </a:cubicBezTo>
                  <a:cubicBezTo>
                    <a:pt x="4940" y="15539"/>
                    <a:pt x="5327" y="15649"/>
                    <a:pt x="5812" y="15814"/>
                  </a:cubicBezTo>
                  <a:cubicBezTo>
                    <a:pt x="6005" y="15869"/>
                    <a:pt x="6199" y="15924"/>
                    <a:pt x="6296" y="15980"/>
                  </a:cubicBezTo>
                  <a:cubicBezTo>
                    <a:pt x="7168" y="16310"/>
                    <a:pt x="8039" y="16696"/>
                    <a:pt x="8911" y="17027"/>
                  </a:cubicBezTo>
                  <a:cubicBezTo>
                    <a:pt x="9783" y="17357"/>
                    <a:pt x="10655" y="17688"/>
                    <a:pt x="11623" y="18018"/>
                  </a:cubicBezTo>
                  <a:cubicBezTo>
                    <a:pt x="12108" y="18184"/>
                    <a:pt x="12592" y="18404"/>
                    <a:pt x="13173" y="18569"/>
                  </a:cubicBezTo>
                  <a:cubicBezTo>
                    <a:pt x="13657" y="18735"/>
                    <a:pt x="14142" y="18845"/>
                    <a:pt x="14626" y="19010"/>
                  </a:cubicBezTo>
                  <a:cubicBezTo>
                    <a:pt x="15110" y="19176"/>
                    <a:pt x="15595" y="19286"/>
                    <a:pt x="16079" y="19451"/>
                  </a:cubicBezTo>
                  <a:cubicBezTo>
                    <a:pt x="16273" y="19506"/>
                    <a:pt x="16563" y="19561"/>
                    <a:pt x="16757" y="19671"/>
                  </a:cubicBezTo>
                  <a:cubicBezTo>
                    <a:pt x="17048" y="19782"/>
                    <a:pt x="17338" y="19892"/>
                    <a:pt x="17532" y="20002"/>
                  </a:cubicBezTo>
                  <a:cubicBezTo>
                    <a:pt x="18016" y="20167"/>
                    <a:pt x="18404" y="20388"/>
                    <a:pt x="18888" y="20553"/>
                  </a:cubicBezTo>
                  <a:cubicBezTo>
                    <a:pt x="18888" y="20553"/>
                    <a:pt x="18985" y="20553"/>
                    <a:pt x="18985" y="20553"/>
                  </a:cubicBezTo>
                  <a:cubicBezTo>
                    <a:pt x="19082" y="20608"/>
                    <a:pt x="19178" y="20608"/>
                    <a:pt x="19275" y="20663"/>
                  </a:cubicBezTo>
                  <a:cubicBezTo>
                    <a:pt x="19372" y="20718"/>
                    <a:pt x="19372" y="20718"/>
                    <a:pt x="19469" y="20773"/>
                  </a:cubicBezTo>
                  <a:cubicBezTo>
                    <a:pt x="19469" y="20773"/>
                    <a:pt x="19469" y="20773"/>
                    <a:pt x="19469" y="20773"/>
                  </a:cubicBezTo>
                  <a:cubicBezTo>
                    <a:pt x="19663" y="20829"/>
                    <a:pt x="19856" y="20884"/>
                    <a:pt x="20050" y="20994"/>
                  </a:cubicBezTo>
                  <a:cubicBezTo>
                    <a:pt x="20050" y="20994"/>
                    <a:pt x="20050" y="20994"/>
                    <a:pt x="20050" y="20994"/>
                  </a:cubicBezTo>
                  <a:cubicBezTo>
                    <a:pt x="20438" y="21159"/>
                    <a:pt x="20728" y="21324"/>
                    <a:pt x="21019" y="21435"/>
                  </a:cubicBezTo>
                  <a:cubicBezTo>
                    <a:pt x="21116" y="21490"/>
                    <a:pt x="21309" y="21545"/>
                    <a:pt x="21406" y="21600"/>
                  </a:cubicBezTo>
                  <a:cubicBezTo>
                    <a:pt x="21503" y="20663"/>
                    <a:pt x="21503" y="19727"/>
                    <a:pt x="21503" y="18790"/>
                  </a:cubicBezTo>
                  <a:cubicBezTo>
                    <a:pt x="21503" y="18239"/>
                    <a:pt x="21503" y="17743"/>
                    <a:pt x="21503" y="17192"/>
                  </a:cubicBezTo>
                  <a:cubicBezTo>
                    <a:pt x="21503" y="16696"/>
                    <a:pt x="21503" y="16200"/>
                    <a:pt x="21503" y="15704"/>
                  </a:cubicBezTo>
                  <a:cubicBezTo>
                    <a:pt x="21503" y="15429"/>
                    <a:pt x="21503" y="15208"/>
                    <a:pt x="21503" y="14933"/>
                  </a:cubicBezTo>
                  <a:cubicBezTo>
                    <a:pt x="21503" y="14712"/>
                    <a:pt x="21503" y="14492"/>
                    <a:pt x="21406" y="14271"/>
                  </a:cubicBezTo>
                  <a:cubicBezTo>
                    <a:pt x="21406" y="13831"/>
                    <a:pt x="21309" y="13335"/>
                    <a:pt x="21213" y="12894"/>
                  </a:cubicBezTo>
                  <a:cubicBezTo>
                    <a:pt x="21116" y="12398"/>
                    <a:pt x="21019" y="11902"/>
                    <a:pt x="21019" y="11406"/>
                  </a:cubicBezTo>
                  <a:cubicBezTo>
                    <a:pt x="20922" y="10965"/>
                    <a:pt x="20922" y="10524"/>
                    <a:pt x="20825" y="10139"/>
                  </a:cubicBezTo>
                  <a:cubicBezTo>
                    <a:pt x="20728" y="9698"/>
                    <a:pt x="20728" y="9202"/>
                    <a:pt x="20728" y="8761"/>
                  </a:cubicBezTo>
                  <a:cubicBezTo>
                    <a:pt x="20728" y="8541"/>
                    <a:pt x="20728" y="8320"/>
                    <a:pt x="20728" y="8045"/>
                  </a:cubicBezTo>
                  <a:cubicBezTo>
                    <a:pt x="20728" y="7824"/>
                    <a:pt x="20728" y="7604"/>
                    <a:pt x="20728" y="7384"/>
                  </a:cubicBezTo>
                  <a:cubicBezTo>
                    <a:pt x="20728" y="7163"/>
                    <a:pt x="20728" y="6943"/>
                    <a:pt x="20728" y="6722"/>
                  </a:cubicBezTo>
                  <a:cubicBezTo>
                    <a:pt x="20728" y="6502"/>
                    <a:pt x="20825" y="6227"/>
                    <a:pt x="20825" y="6006"/>
                  </a:cubicBezTo>
                  <a:cubicBezTo>
                    <a:pt x="20825" y="5896"/>
                    <a:pt x="20825" y="5731"/>
                    <a:pt x="20922" y="5620"/>
                  </a:cubicBezTo>
                  <a:cubicBezTo>
                    <a:pt x="20922" y="5510"/>
                    <a:pt x="20922" y="5400"/>
                    <a:pt x="21019" y="5290"/>
                  </a:cubicBezTo>
                  <a:cubicBezTo>
                    <a:pt x="21116" y="5014"/>
                    <a:pt x="21116" y="4739"/>
                    <a:pt x="21213" y="4463"/>
                  </a:cubicBezTo>
                  <a:cubicBezTo>
                    <a:pt x="21309" y="4243"/>
                    <a:pt x="21309" y="3967"/>
                    <a:pt x="21309" y="3747"/>
                  </a:cubicBezTo>
                  <a:cubicBezTo>
                    <a:pt x="21406" y="3692"/>
                    <a:pt x="21503" y="3692"/>
                    <a:pt x="21503" y="3637"/>
                  </a:cubicBezTo>
                  <a:cubicBezTo>
                    <a:pt x="21600" y="3527"/>
                    <a:pt x="21600" y="3471"/>
                    <a:pt x="21600" y="3361"/>
                  </a:cubicBezTo>
                  <a:cubicBezTo>
                    <a:pt x="21600" y="3251"/>
                    <a:pt x="21600" y="3086"/>
                    <a:pt x="21600" y="2976"/>
                  </a:cubicBezTo>
                  <a:cubicBezTo>
                    <a:pt x="21600" y="2755"/>
                    <a:pt x="21600" y="2480"/>
                    <a:pt x="21503" y="2259"/>
                  </a:cubicBezTo>
                  <a:cubicBezTo>
                    <a:pt x="21309" y="1818"/>
                    <a:pt x="21213" y="1598"/>
                    <a:pt x="21213" y="1322"/>
                  </a:cubicBezTo>
                  <a:close/>
                  <a:moveTo>
                    <a:pt x="16854" y="18514"/>
                  </a:moveTo>
                  <a:cubicBezTo>
                    <a:pt x="16660" y="18459"/>
                    <a:pt x="16370" y="18349"/>
                    <a:pt x="16176" y="18294"/>
                  </a:cubicBezTo>
                  <a:cubicBezTo>
                    <a:pt x="16176" y="18294"/>
                    <a:pt x="16176" y="18294"/>
                    <a:pt x="16176" y="18294"/>
                  </a:cubicBezTo>
                  <a:cubicBezTo>
                    <a:pt x="15788" y="18129"/>
                    <a:pt x="15304" y="17963"/>
                    <a:pt x="14917" y="17743"/>
                  </a:cubicBezTo>
                  <a:cubicBezTo>
                    <a:pt x="14626" y="17633"/>
                    <a:pt x="14239" y="17467"/>
                    <a:pt x="13948" y="17357"/>
                  </a:cubicBezTo>
                  <a:cubicBezTo>
                    <a:pt x="13561" y="17247"/>
                    <a:pt x="13270" y="17082"/>
                    <a:pt x="12883" y="16971"/>
                  </a:cubicBezTo>
                  <a:cubicBezTo>
                    <a:pt x="12883" y="16971"/>
                    <a:pt x="12883" y="16971"/>
                    <a:pt x="12979" y="16971"/>
                  </a:cubicBezTo>
                  <a:cubicBezTo>
                    <a:pt x="12689" y="16861"/>
                    <a:pt x="12301" y="16751"/>
                    <a:pt x="12011" y="16641"/>
                  </a:cubicBezTo>
                  <a:cubicBezTo>
                    <a:pt x="11139" y="16310"/>
                    <a:pt x="10364" y="15980"/>
                    <a:pt x="9492" y="15649"/>
                  </a:cubicBezTo>
                  <a:cubicBezTo>
                    <a:pt x="8621" y="15318"/>
                    <a:pt x="7555" y="14988"/>
                    <a:pt x="6587" y="14712"/>
                  </a:cubicBezTo>
                  <a:cubicBezTo>
                    <a:pt x="6102" y="14547"/>
                    <a:pt x="5618" y="14437"/>
                    <a:pt x="5231" y="14271"/>
                  </a:cubicBezTo>
                  <a:cubicBezTo>
                    <a:pt x="4746" y="14106"/>
                    <a:pt x="4359" y="13941"/>
                    <a:pt x="3874" y="13831"/>
                  </a:cubicBezTo>
                  <a:cubicBezTo>
                    <a:pt x="3681" y="13776"/>
                    <a:pt x="3584" y="13720"/>
                    <a:pt x="3390" y="13665"/>
                  </a:cubicBezTo>
                  <a:cubicBezTo>
                    <a:pt x="3778" y="13390"/>
                    <a:pt x="4165" y="13114"/>
                    <a:pt x="4552" y="12894"/>
                  </a:cubicBezTo>
                  <a:cubicBezTo>
                    <a:pt x="4843" y="12729"/>
                    <a:pt x="5037" y="12563"/>
                    <a:pt x="5327" y="12343"/>
                  </a:cubicBezTo>
                  <a:cubicBezTo>
                    <a:pt x="5521" y="12233"/>
                    <a:pt x="5715" y="12067"/>
                    <a:pt x="5909" y="11957"/>
                  </a:cubicBezTo>
                  <a:cubicBezTo>
                    <a:pt x="6005" y="11902"/>
                    <a:pt x="6102" y="11847"/>
                    <a:pt x="6102" y="11792"/>
                  </a:cubicBezTo>
                  <a:cubicBezTo>
                    <a:pt x="6490" y="11516"/>
                    <a:pt x="6877" y="11296"/>
                    <a:pt x="7265" y="11020"/>
                  </a:cubicBezTo>
                  <a:cubicBezTo>
                    <a:pt x="7652" y="10745"/>
                    <a:pt x="8039" y="10469"/>
                    <a:pt x="8524" y="10194"/>
                  </a:cubicBezTo>
                  <a:cubicBezTo>
                    <a:pt x="9008" y="9918"/>
                    <a:pt x="9492" y="9588"/>
                    <a:pt x="9880" y="9312"/>
                  </a:cubicBezTo>
                  <a:cubicBezTo>
                    <a:pt x="10364" y="9037"/>
                    <a:pt x="10752" y="8761"/>
                    <a:pt x="11236" y="8486"/>
                  </a:cubicBezTo>
                  <a:cubicBezTo>
                    <a:pt x="12108" y="7935"/>
                    <a:pt x="12979" y="7329"/>
                    <a:pt x="13851" y="6722"/>
                  </a:cubicBezTo>
                  <a:cubicBezTo>
                    <a:pt x="14239" y="6447"/>
                    <a:pt x="14626" y="6116"/>
                    <a:pt x="14917" y="5841"/>
                  </a:cubicBezTo>
                  <a:cubicBezTo>
                    <a:pt x="15304" y="5510"/>
                    <a:pt x="15692" y="5180"/>
                    <a:pt x="15982" y="4849"/>
                  </a:cubicBezTo>
                  <a:cubicBezTo>
                    <a:pt x="16370" y="4518"/>
                    <a:pt x="16757" y="4243"/>
                    <a:pt x="17144" y="3967"/>
                  </a:cubicBezTo>
                  <a:cubicBezTo>
                    <a:pt x="17532" y="3692"/>
                    <a:pt x="17919" y="3361"/>
                    <a:pt x="18307" y="3086"/>
                  </a:cubicBezTo>
                  <a:cubicBezTo>
                    <a:pt x="18694" y="2810"/>
                    <a:pt x="18985" y="2480"/>
                    <a:pt x="19372" y="2204"/>
                  </a:cubicBezTo>
                  <a:cubicBezTo>
                    <a:pt x="19469" y="2094"/>
                    <a:pt x="19566" y="2039"/>
                    <a:pt x="19663" y="1929"/>
                  </a:cubicBezTo>
                  <a:cubicBezTo>
                    <a:pt x="19663" y="2259"/>
                    <a:pt x="19663" y="2535"/>
                    <a:pt x="19663" y="2865"/>
                  </a:cubicBezTo>
                  <a:cubicBezTo>
                    <a:pt x="19663" y="3251"/>
                    <a:pt x="19566" y="3637"/>
                    <a:pt x="19566" y="4022"/>
                  </a:cubicBezTo>
                  <a:cubicBezTo>
                    <a:pt x="19566" y="4022"/>
                    <a:pt x="19566" y="4022"/>
                    <a:pt x="19566" y="4022"/>
                  </a:cubicBezTo>
                  <a:cubicBezTo>
                    <a:pt x="19372" y="4518"/>
                    <a:pt x="19275" y="5014"/>
                    <a:pt x="19179" y="5510"/>
                  </a:cubicBezTo>
                  <a:cubicBezTo>
                    <a:pt x="19082" y="6006"/>
                    <a:pt x="18985" y="6502"/>
                    <a:pt x="18985" y="6998"/>
                  </a:cubicBezTo>
                  <a:cubicBezTo>
                    <a:pt x="18985" y="7494"/>
                    <a:pt x="18888" y="7935"/>
                    <a:pt x="18888" y="8431"/>
                  </a:cubicBezTo>
                  <a:cubicBezTo>
                    <a:pt x="18888" y="8816"/>
                    <a:pt x="18791" y="9147"/>
                    <a:pt x="18791" y="9533"/>
                  </a:cubicBezTo>
                  <a:cubicBezTo>
                    <a:pt x="18694" y="9973"/>
                    <a:pt x="18694" y="10414"/>
                    <a:pt x="18694" y="10910"/>
                  </a:cubicBezTo>
                  <a:cubicBezTo>
                    <a:pt x="18694" y="11406"/>
                    <a:pt x="18694" y="11847"/>
                    <a:pt x="18694" y="12343"/>
                  </a:cubicBezTo>
                  <a:cubicBezTo>
                    <a:pt x="18694" y="12839"/>
                    <a:pt x="18791" y="13280"/>
                    <a:pt x="18791" y="13776"/>
                  </a:cubicBezTo>
                  <a:cubicBezTo>
                    <a:pt x="18791" y="14051"/>
                    <a:pt x="18791" y="14327"/>
                    <a:pt x="18791" y="14602"/>
                  </a:cubicBezTo>
                  <a:cubicBezTo>
                    <a:pt x="18791" y="15098"/>
                    <a:pt x="18694" y="15649"/>
                    <a:pt x="18597" y="16145"/>
                  </a:cubicBezTo>
                  <a:cubicBezTo>
                    <a:pt x="18500" y="16696"/>
                    <a:pt x="18500" y="17247"/>
                    <a:pt x="18500" y="17798"/>
                  </a:cubicBezTo>
                  <a:cubicBezTo>
                    <a:pt x="18500" y="18184"/>
                    <a:pt x="18500" y="18624"/>
                    <a:pt x="18500" y="19010"/>
                  </a:cubicBezTo>
                  <a:cubicBezTo>
                    <a:pt x="17822" y="18845"/>
                    <a:pt x="17338" y="18680"/>
                    <a:pt x="16854" y="18514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" name="Line">
              <a:extLst>
                <a:ext uri="{FF2B5EF4-FFF2-40B4-BE49-F238E27FC236}">
                  <a16:creationId xmlns:a16="http://schemas.microsoft.com/office/drawing/2014/main" id="{0C0749D8-B0CF-4F9B-BEED-56DC5BCCAC83}"/>
                </a:ext>
              </a:extLst>
            </p:cNvPr>
            <p:cNvSpPr/>
            <p:nvPr/>
          </p:nvSpPr>
          <p:spPr>
            <a:xfrm>
              <a:off x="1828800" y="1943100"/>
              <a:ext cx="12700" cy="12700"/>
            </a:xfrm>
            <a:prstGeom prst="line">
              <a:avLst/>
            </a:pr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244947AD-8FBA-4149-AAF1-242E7526DE11}"/>
                </a:ext>
              </a:extLst>
            </p:cNvPr>
            <p:cNvSpPr/>
            <p:nvPr/>
          </p:nvSpPr>
          <p:spPr>
            <a:xfrm>
              <a:off x="1104900" y="927100"/>
              <a:ext cx="753110" cy="706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6" extrusionOk="0">
                  <a:moveTo>
                    <a:pt x="109" y="7756"/>
                  </a:moveTo>
                  <a:cubicBezTo>
                    <a:pt x="109" y="7756"/>
                    <a:pt x="109" y="7756"/>
                    <a:pt x="109" y="7756"/>
                  </a:cubicBezTo>
                  <a:cubicBezTo>
                    <a:pt x="146" y="7795"/>
                    <a:pt x="182" y="7833"/>
                    <a:pt x="219" y="7833"/>
                  </a:cubicBezTo>
                  <a:cubicBezTo>
                    <a:pt x="255" y="7872"/>
                    <a:pt x="255" y="7872"/>
                    <a:pt x="291" y="7911"/>
                  </a:cubicBezTo>
                  <a:cubicBezTo>
                    <a:pt x="328" y="7950"/>
                    <a:pt x="364" y="7989"/>
                    <a:pt x="401" y="8027"/>
                  </a:cubicBezTo>
                  <a:cubicBezTo>
                    <a:pt x="437" y="8066"/>
                    <a:pt x="474" y="8105"/>
                    <a:pt x="510" y="8105"/>
                  </a:cubicBezTo>
                  <a:cubicBezTo>
                    <a:pt x="583" y="8144"/>
                    <a:pt x="656" y="8221"/>
                    <a:pt x="729" y="8260"/>
                  </a:cubicBezTo>
                  <a:cubicBezTo>
                    <a:pt x="911" y="8376"/>
                    <a:pt x="1093" y="8493"/>
                    <a:pt x="1311" y="8609"/>
                  </a:cubicBezTo>
                  <a:cubicBezTo>
                    <a:pt x="1348" y="8648"/>
                    <a:pt x="1384" y="8648"/>
                    <a:pt x="1421" y="8687"/>
                  </a:cubicBezTo>
                  <a:cubicBezTo>
                    <a:pt x="1493" y="8725"/>
                    <a:pt x="1603" y="8803"/>
                    <a:pt x="1676" y="8842"/>
                  </a:cubicBezTo>
                  <a:cubicBezTo>
                    <a:pt x="1748" y="8880"/>
                    <a:pt x="1821" y="8919"/>
                    <a:pt x="1858" y="8958"/>
                  </a:cubicBezTo>
                  <a:cubicBezTo>
                    <a:pt x="1858" y="8997"/>
                    <a:pt x="1894" y="9036"/>
                    <a:pt x="1894" y="9074"/>
                  </a:cubicBezTo>
                  <a:cubicBezTo>
                    <a:pt x="1931" y="9113"/>
                    <a:pt x="1967" y="9152"/>
                    <a:pt x="2040" y="9152"/>
                  </a:cubicBezTo>
                  <a:cubicBezTo>
                    <a:pt x="2258" y="9268"/>
                    <a:pt x="2440" y="9423"/>
                    <a:pt x="2659" y="9501"/>
                  </a:cubicBezTo>
                  <a:cubicBezTo>
                    <a:pt x="2878" y="9617"/>
                    <a:pt x="3096" y="9734"/>
                    <a:pt x="3315" y="9850"/>
                  </a:cubicBezTo>
                  <a:cubicBezTo>
                    <a:pt x="3533" y="9966"/>
                    <a:pt x="3715" y="10083"/>
                    <a:pt x="3934" y="10199"/>
                  </a:cubicBezTo>
                  <a:cubicBezTo>
                    <a:pt x="4298" y="10432"/>
                    <a:pt x="4626" y="10703"/>
                    <a:pt x="4990" y="10975"/>
                  </a:cubicBezTo>
                  <a:cubicBezTo>
                    <a:pt x="5209" y="11130"/>
                    <a:pt x="5391" y="11285"/>
                    <a:pt x="5609" y="11440"/>
                  </a:cubicBezTo>
                  <a:cubicBezTo>
                    <a:pt x="5828" y="11595"/>
                    <a:pt x="6083" y="11750"/>
                    <a:pt x="6302" y="11905"/>
                  </a:cubicBezTo>
                  <a:cubicBezTo>
                    <a:pt x="6702" y="12177"/>
                    <a:pt x="7139" y="12448"/>
                    <a:pt x="7540" y="12720"/>
                  </a:cubicBezTo>
                  <a:cubicBezTo>
                    <a:pt x="7759" y="12836"/>
                    <a:pt x="7977" y="12991"/>
                    <a:pt x="8196" y="13107"/>
                  </a:cubicBezTo>
                  <a:cubicBezTo>
                    <a:pt x="8414" y="13224"/>
                    <a:pt x="8633" y="13379"/>
                    <a:pt x="8815" y="13534"/>
                  </a:cubicBezTo>
                  <a:cubicBezTo>
                    <a:pt x="9070" y="13689"/>
                    <a:pt x="9325" y="13844"/>
                    <a:pt x="9580" y="13999"/>
                  </a:cubicBezTo>
                  <a:cubicBezTo>
                    <a:pt x="9798" y="14154"/>
                    <a:pt x="9980" y="14271"/>
                    <a:pt x="10199" y="14426"/>
                  </a:cubicBezTo>
                  <a:cubicBezTo>
                    <a:pt x="10418" y="14581"/>
                    <a:pt x="10600" y="14697"/>
                    <a:pt x="10818" y="14814"/>
                  </a:cubicBezTo>
                  <a:cubicBezTo>
                    <a:pt x="10964" y="14891"/>
                    <a:pt x="11146" y="15008"/>
                    <a:pt x="11292" y="15085"/>
                  </a:cubicBezTo>
                  <a:cubicBezTo>
                    <a:pt x="11328" y="15085"/>
                    <a:pt x="11365" y="15124"/>
                    <a:pt x="11365" y="15124"/>
                  </a:cubicBezTo>
                  <a:cubicBezTo>
                    <a:pt x="11401" y="15124"/>
                    <a:pt x="11401" y="15163"/>
                    <a:pt x="11437" y="15163"/>
                  </a:cubicBezTo>
                  <a:cubicBezTo>
                    <a:pt x="11510" y="15240"/>
                    <a:pt x="11620" y="15279"/>
                    <a:pt x="11692" y="15357"/>
                  </a:cubicBezTo>
                  <a:cubicBezTo>
                    <a:pt x="11802" y="15434"/>
                    <a:pt x="11911" y="15512"/>
                    <a:pt x="11984" y="15589"/>
                  </a:cubicBezTo>
                  <a:cubicBezTo>
                    <a:pt x="12130" y="15667"/>
                    <a:pt x="12239" y="15744"/>
                    <a:pt x="12384" y="15861"/>
                  </a:cubicBezTo>
                  <a:cubicBezTo>
                    <a:pt x="12457" y="15899"/>
                    <a:pt x="12567" y="15977"/>
                    <a:pt x="12639" y="16016"/>
                  </a:cubicBezTo>
                  <a:cubicBezTo>
                    <a:pt x="12749" y="16093"/>
                    <a:pt x="12822" y="16132"/>
                    <a:pt x="12931" y="16210"/>
                  </a:cubicBezTo>
                  <a:cubicBezTo>
                    <a:pt x="12967" y="16248"/>
                    <a:pt x="13004" y="16248"/>
                    <a:pt x="13077" y="16287"/>
                  </a:cubicBezTo>
                  <a:cubicBezTo>
                    <a:pt x="13332" y="16481"/>
                    <a:pt x="13550" y="16636"/>
                    <a:pt x="13805" y="16830"/>
                  </a:cubicBezTo>
                  <a:cubicBezTo>
                    <a:pt x="13914" y="16908"/>
                    <a:pt x="13987" y="16985"/>
                    <a:pt x="14096" y="17063"/>
                  </a:cubicBezTo>
                  <a:cubicBezTo>
                    <a:pt x="14206" y="17140"/>
                    <a:pt x="14315" y="17218"/>
                    <a:pt x="14424" y="17296"/>
                  </a:cubicBezTo>
                  <a:cubicBezTo>
                    <a:pt x="14643" y="17451"/>
                    <a:pt x="14861" y="17567"/>
                    <a:pt x="15080" y="17683"/>
                  </a:cubicBezTo>
                  <a:cubicBezTo>
                    <a:pt x="15298" y="17800"/>
                    <a:pt x="15481" y="17916"/>
                    <a:pt x="15699" y="18032"/>
                  </a:cubicBezTo>
                  <a:cubicBezTo>
                    <a:pt x="15881" y="18149"/>
                    <a:pt x="16100" y="18265"/>
                    <a:pt x="16282" y="18381"/>
                  </a:cubicBezTo>
                  <a:cubicBezTo>
                    <a:pt x="16282" y="18381"/>
                    <a:pt x="16282" y="18381"/>
                    <a:pt x="16318" y="18381"/>
                  </a:cubicBezTo>
                  <a:cubicBezTo>
                    <a:pt x="16355" y="18420"/>
                    <a:pt x="16428" y="18459"/>
                    <a:pt x="16464" y="18498"/>
                  </a:cubicBezTo>
                  <a:cubicBezTo>
                    <a:pt x="16573" y="18575"/>
                    <a:pt x="16683" y="18653"/>
                    <a:pt x="16792" y="18730"/>
                  </a:cubicBezTo>
                  <a:cubicBezTo>
                    <a:pt x="16901" y="18808"/>
                    <a:pt x="17047" y="18885"/>
                    <a:pt x="17156" y="18963"/>
                  </a:cubicBezTo>
                  <a:cubicBezTo>
                    <a:pt x="17557" y="19234"/>
                    <a:pt x="17958" y="19467"/>
                    <a:pt x="18322" y="19700"/>
                  </a:cubicBezTo>
                  <a:cubicBezTo>
                    <a:pt x="18431" y="19816"/>
                    <a:pt x="18540" y="19894"/>
                    <a:pt x="18650" y="19971"/>
                  </a:cubicBezTo>
                  <a:cubicBezTo>
                    <a:pt x="18759" y="20049"/>
                    <a:pt x="18868" y="20126"/>
                    <a:pt x="18977" y="20204"/>
                  </a:cubicBezTo>
                  <a:cubicBezTo>
                    <a:pt x="19050" y="20243"/>
                    <a:pt x="19123" y="20320"/>
                    <a:pt x="19196" y="20359"/>
                  </a:cubicBezTo>
                  <a:cubicBezTo>
                    <a:pt x="19269" y="20437"/>
                    <a:pt x="19378" y="20475"/>
                    <a:pt x="19451" y="20553"/>
                  </a:cubicBezTo>
                  <a:cubicBezTo>
                    <a:pt x="19524" y="20631"/>
                    <a:pt x="19633" y="20669"/>
                    <a:pt x="19706" y="20747"/>
                  </a:cubicBezTo>
                  <a:cubicBezTo>
                    <a:pt x="19815" y="20824"/>
                    <a:pt x="19924" y="20902"/>
                    <a:pt x="20034" y="20941"/>
                  </a:cubicBezTo>
                  <a:cubicBezTo>
                    <a:pt x="20107" y="20980"/>
                    <a:pt x="20216" y="21018"/>
                    <a:pt x="20289" y="21096"/>
                  </a:cubicBezTo>
                  <a:cubicBezTo>
                    <a:pt x="20362" y="21135"/>
                    <a:pt x="20434" y="21173"/>
                    <a:pt x="20507" y="21212"/>
                  </a:cubicBezTo>
                  <a:cubicBezTo>
                    <a:pt x="20580" y="21251"/>
                    <a:pt x="20653" y="21290"/>
                    <a:pt x="20726" y="21329"/>
                  </a:cubicBezTo>
                  <a:cubicBezTo>
                    <a:pt x="20799" y="21367"/>
                    <a:pt x="20908" y="21445"/>
                    <a:pt x="20981" y="21484"/>
                  </a:cubicBezTo>
                  <a:cubicBezTo>
                    <a:pt x="21017" y="21522"/>
                    <a:pt x="21054" y="21522"/>
                    <a:pt x="21090" y="21522"/>
                  </a:cubicBezTo>
                  <a:cubicBezTo>
                    <a:pt x="21126" y="21522"/>
                    <a:pt x="21163" y="21561"/>
                    <a:pt x="21199" y="21561"/>
                  </a:cubicBezTo>
                  <a:cubicBezTo>
                    <a:pt x="21309" y="21600"/>
                    <a:pt x="21418" y="21561"/>
                    <a:pt x="21491" y="21484"/>
                  </a:cubicBezTo>
                  <a:cubicBezTo>
                    <a:pt x="21491" y="21484"/>
                    <a:pt x="21491" y="21484"/>
                    <a:pt x="21491" y="21484"/>
                  </a:cubicBezTo>
                  <a:cubicBezTo>
                    <a:pt x="21491" y="21406"/>
                    <a:pt x="21454" y="21367"/>
                    <a:pt x="21454" y="21290"/>
                  </a:cubicBezTo>
                  <a:cubicBezTo>
                    <a:pt x="21454" y="21251"/>
                    <a:pt x="21454" y="21212"/>
                    <a:pt x="21418" y="21173"/>
                  </a:cubicBezTo>
                  <a:cubicBezTo>
                    <a:pt x="21418" y="21135"/>
                    <a:pt x="21418" y="21135"/>
                    <a:pt x="21418" y="21096"/>
                  </a:cubicBezTo>
                  <a:cubicBezTo>
                    <a:pt x="21418" y="21018"/>
                    <a:pt x="21418" y="20980"/>
                    <a:pt x="21454" y="20941"/>
                  </a:cubicBezTo>
                  <a:cubicBezTo>
                    <a:pt x="21418" y="20941"/>
                    <a:pt x="21418" y="20902"/>
                    <a:pt x="21381" y="20902"/>
                  </a:cubicBezTo>
                  <a:cubicBezTo>
                    <a:pt x="21381" y="20398"/>
                    <a:pt x="21345" y="19932"/>
                    <a:pt x="21309" y="19428"/>
                  </a:cubicBezTo>
                  <a:cubicBezTo>
                    <a:pt x="21272" y="19041"/>
                    <a:pt x="21272" y="18692"/>
                    <a:pt x="21236" y="18304"/>
                  </a:cubicBezTo>
                  <a:cubicBezTo>
                    <a:pt x="21236" y="17955"/>
                    <a:pt x="21199" y="17606"/>
                    <a:pt x="21199" y="17257"/>
                  </a:cubicBezTo>
                  <a:cubicBezTo>
                    <a:pt x="21163" y="16636"/>
                    <a:pt x="21163" y="16055"/>
                    <a:pt x="21163" y="15434"/>
                  </a:cubicBezTo>
                  <a:cubicBezTo>
                    <a:pt x="21163" y="15240"/>
                    <a:pt x="21163" y="15046"/>
                    <a:pt x="21163" y="14814"/>
                  </a:cubicBezTo>
                  <a:cubicBezTo>
                    <a:pt x="21163" y="14736"/>
                    <a:pt x="21163" y="14697"/>
                    <a:pt x="21163" y="14620"/>
                  </a:cubicBezTo>
                  <a:cubicBezTo>
                    <a:pt x="21199" y="14038"/>
                    <a:pt x="21236" y="13495"/>
                    <a:pt x="21272" y="12913"/>
                  </a:cubicBezTo>
                  <a:cubicBezTo>
                    <a:pt x="21272" y="12642"/>
                    <a:pt x="21309" y="12332"/>
                    <a:pt x="21309" y="12060"/>
                  </a:cubicBezTo>
                  <a:cubicBezTo>
                    <a:pt x="21309" y="11750"/>
                    <a:pt x="21345" y="11479"/>
                    <a:pt x="21345" y="11168"/>
                  </a:cubicBezTo>
                  <a:cubicBezTo>
                    <a:pt x="21345" y="11091"/>
                    <a:pt x="21345" y="11013"/>
                    <a:pt x="21345" y="10936"/>
                  </a:cubicBezTo>
                  <a:cubicBezTo>
                    <a:pt x="21381" y="10936"/>
                    <a:pt x="21381" y="10936"/>
                    <a:pt x="21418" y="10897"/>
                  </a:cubicBezTo>
                  <a:cubicBezTo>
                    <a:pt x="21491" y="10897"/>
                    <a:pt x="21527" y="10819"/>
                    <a:pt x="21564" y="10781"/>
                  </a:cubicBezTo>
                  <a:cubicBezTo>
                    <a:pt x="21564" y="10742"/>
                    <a:pt x="21600" y="10703"/>
                    <a:pt x="21600" y="10664"/>
                  </a:cubicBezTo>
                  <a:cubicBezTo>
                    <a:pt x="21600" y="10626"/>
                    <a:pt x="21564" y="10587"/>
                    <a:pt x="21564" y="10548"/>
                  </a:cubicBezTo>
                  <a:cubicBezTo>
                    <a:pt x="21527" y="10470"/>
                    <a:pt x="21454" y="10432"/>
                    <a:pt x="21381" y="10393"/>
                  </a:cubicBezTo>
                  <a:cubicBezTo>
                    <a:pt x="21345" y="10354"/>
                    <a:pt x="21309" y="10354"/>
                    <a:pt x="21236" y="10315"/>
                  </a:cubicBezTo>
                  <a:cubicBezTo>
                    <a:pt x="21163" y="10276"/>
                    <a:pt x="21090" y="10238"/>
                    <a:pt x="21017" y="10199"/>
                  </a:cubicBezTo>
                  <a:cubicBezTo>
                    <a:pt x="21017" y="10199"/>
                    <a:pt x="21017" y="10199"/>
                    <a:pt x="20981" y="10160"/>
                  </a:cubicBezTo>
                  <a:cubicBezTo>
                    <a:pt x="20908" y="10083"/>
                    <a:pt x="20871" y="10044"/>
                    <a:pt x="20799" y="9966"/>
                  </a:cubicBezTo>
                  <a:cubicBezTo>
                    <a:pt x="20726" y="9889"/>
                    <a:pt x="20689" y="9850"/>
                    <a:pt x="20617" y="9772"/>
                  </a:cubicBezTo>
                  <a:cubicBezTo>
                    <a:pt x="20544" y="9695"/>
                    <a:pt x="20471" y="9656"/>
                    <a:pt x="20398" y="9578"/>
                  </a:cubicBezTo>
                  <a:cubicBezTo>
                    <a:pt x="20252" y="9462"/>
                    <a:pt x="20070" y="9307"/>
                    <a:pt x="19924" y="9191"/>
                  </a:cubicBezTo>
                  <a:cubicBezTo>
                    <a:pt x="19779" y="9074"/>
                    <a:pt x="19597" y="8958"/>
                    <a:pt x="19451" y="8880"/>
                  </a:cubicBezTo>
                  <a:cubicBezTo>
                    <a:pt x="19269" y="8764"/>
                    <a:pt x="19123" y="8687"/>
                    <a:pt x="18941" y="8570"/>
                  </a:cubicBezTo>
                  <a:cubicBezTo>
                    <a:pt x="18759" y="8493"/>
                    <a:pt x="18613" y="8376"/>
                    <a:pt x="18431" y="8299"/>
                  </a:cubicBezTo>
                  <a:cubicBezTo>
                    <a:pt x="18103" y="8105"/>
                    <a:pt x="17775" y="7950"/>
                    <a:pt x="17448" y="7756"/>
                  </a:cubicBezTo>
                  <a:cubicBezTo>
                    <a:pt x="17302" y="7678"/>
                    <a:pt x="17156" y="7601"/>
                    <a:pt x="17010" y="7523"/>
                  </a:cubicBezTo>
                  <a:cubicBezTo>
                    <a:pt x="16865" y="7446"/>
                    <a:pt x="16719" y="7329"/>
                    <a:pt x="16573" y="7252"/>
                  </a:cubicBezTo>
                  <a:cubicBezTo>
                    <a:pt x="16318" y="7058"/>
                    <a:pt x="16063" y="6903"/>
                    <a:pt x="15808" y="6709"/>
                  </a:cubicBezTo>
                  <a:cubicBezTo>
                    <a:pt x="15699" y="6631"/>
                    <a:pt x="15626" y="6554"/>
                    <a:pt x="15517" y="6476"/>
                  </a:cubicBezTo>
                  <a:cubicBezTo>
                    <a:pt x="15371" y="6360"/>
                    <a:pt x="15189" y="6243"/>
                    <a:pt x="15044" y="6127"/>
                  </a:cubicBezTo>
                  <a:cubicBezTo>
                    <a:pt x="14898" y="6011"/>
                    <a:pt x="14752" y="5933"/>
                    <a:pt x="14606" y="5817"/>
                  </a:cubicBezTo>
                  <a:cubicBezTo>
                    <a:pt x="14534" y="5739"/>
                    <a:pt x="14424" y="5701"/>
                    <a:pt x="14351" y="5623"/>
                  </a:cubicBezTo>
                  <a:cubicBezTo>
                    <a:pt x="14279" y="5584"/>
                    <a:pt x="14206" y="5545"/>
                    <a:pt x="14169" y="5507"/>
                  </a:cubicBezTo>
                  <a:cubicBezTo>
                    <a:pt x="13987" y="5390"/>
                    <a:pt x="13805" y="5313"/>
                    <a:pt x="13659" y="5196"/>
                  </a:cubicBezTo>
                  <a:cubicBezTo>
                    <a:pt x="13368" y="5003"/>
                    <a:pt x="13077" y="4809"/>
                    <a:pt x="12749" y="4615"/>
                  </a:cubicBezTo>
                  <a:cubicBezTo>
                    <a:pt x="12603" y="4498"/>
                    <a:pt x="12421" y="4421"/>
                    <a:pt x="12275" y="4304"/>
                  </a:cubicBezTo>
                  <a:cubicBezTo>
                    <a:pt x="12166" y="4227"/>
                    <a:pt x="12057" y="4149"/>
                    <a:pt x="11947" y="4072"/>
                  </a:cubicBezTo>
                  <a:cubicBezTo>
                    <a:pt x="11911" y="4033"/>
                    <a:pt x="11875" y="3994"/>
                    <a:pt x="11838" y="3955"/>
                  </a:cubicBezTo>
                  <a:cubicBezTo>
                    <a:pt x="11692" y="3839"/>
                    <a:pt x="11547" y="3723"/>
                    <a:pt x="11401" y="3606"/>
                  </a:cubicBezTo>
                  <a:cubicBezTo>
                    <a:pt x="11255" y="3490"/>
                    <a:pt x="11110" y="3374"/>
                    <a:pt x="10964" y="3296"/>
                  </a:cubicBezTo>
                  <a:cubicBezTo>
                    <a:pt x="10818" y="3180"/>
                    <a:pt x="10673" y="3064"/>
                    <a:pt x="10563" y="2986"/>
                  </a:cubicBezTo>
                  <a:cubicBezTo>
                    <a:pt x="10418" y="2870"/>
                    <a:pt x="10272" y="2753"/>
                    <a:pt x="10126" y="2637"/>
                  </a:cubicBezTo>
                  <a:cubicBezTo>
                    <a:pt x="9980" y="2521"/>
                    <a:pt x="9835" y="2443"/>
                    <a:pt x="9689" y="2327"/>
                  </a:cubicBezTo>
                  <a:cubicBezTo>
                    <a:pt x="9543" y="2210"/>
                    <a:pt x="9398" y="2133"/>
                    <a:pt x="9252" y="2017"/>
                  </a:cubicBezTo>
                  <a:cubicBezTo>
                    <a:pt x="9106" y="1900"/>
                    <a:pt x="8961" y="1823"/>
                    <a:pt x="8778" y="1706"/>
                  </a:cubicBezTo>
                  <a:cubicBezTo>
                    <a:pt x="8596" y="1590"/>
                    <a:pt x="8451" y="1474"/>
                    <a:pt x="8268" y="1396"/>
                  </a:cubicBezTo>
                  <a:cubicBezTo>
                    <a:pt x="8123" y="1318"/>
                    <a:pt x="7977" y="1202"/>
                    <a:pt x="7831" y="1125"/>
                  </a:cubicBezTo>
                  <a:cubicBezTo>
                    <a:pt x="7686" y="1008"/>
                    <a:pt x="7504" y="931"/>
                    <a:pt x="7358" y="853"/>
                  </a:cubicBezTo>
                  <a:cubicBezTo>
                    <a:pt x="7212" y="776"/>
                    <a:pt x="7066" y="698"/>
                    <a:pt x="6884" y="620"/>
                  </a:cubicBezTo>
                  <a:cubicBezTo>
                    <a:pt x="6811" y="582"/>
                    <a:pt x="6739" y="543"/>
                    <a:pt x="6666" y="465"/>
                  </a:cubicBezTo>
                  <a:cubicBezTo>
                    <a:pt x="6593" y="427"/>
                    <a:pt x="6520" y="349"/>
                    <a:pt x="6447" y="310"/>
                  </a:cubicBezTo>
                  <a:cubicBezTo>
                    <a:pt x="6302" y="233"/>
                    <a:pt x="6156" y="116"/>
                    <a:pt x="6010" y="39"/>
                  </a:cubicBezTo>
                  <a:cubicBezTo>
                    <a:pt x="5974" y="0"/>
                    <a:pt x="5937" y="0"/>
                    <a:pt x="5901" y="0"/>
                  </a:cubicBezTo>
                  <a:cubicBezTo>
                    <a:pt x="5901" y="0"/>
                    <a:pt x="5901" y="0"/>
                    <a:pt x="5901" y="0"/>
                  </a:cubicBezTo>
                  <a:cubicBezTo>
                    <a:pt x="5828" y="0"/>
                    <a:pt x="5755" y="0"/>
                    <a:pt x="5719" y="39"/>
                  </a:cubicBezTo>
                  <a:cubicBezTo>
                    <a:pt x="5646" y="78"/>
                    <a:pt x="5609" y="155"/>
                    <a:pt x="5609" y="233"/>
                  </a:cubicBezTo>
                  <a:cubicBezTo>
                    <a:pt x="5609" y="349"/>
                    <a:pt x="5646" y="427"/>
                    <a:pt x="5682" y="504"/>
                  </a:cubicBezTo>
                  <a:cubicBezTo>
                    <a:pt x="5646" y="543"/>
                    <a:pt x="5646" y="582"/>
                    <a:pt x="5609" y="582"/>
                  </a:cubicBezTo>
                  <a:cubicBezTo>
                    <a:pt x="5537" y="698"/>
                    <a:pt x="5427" y="814"/>
                    <a:pt x="5354" y="892"/>
                  </a:cubicBezTo>
                  <a:cubicBezTo>
                    <a:pt x="5245" y="1008"/>
                    <a:pt x="5172" y="1125"/>
                    <a:pt x="5063" y="1241"/>
                  </a:cubicBezTo>
                  <a:cubicBezTo>
                    <a:pt x="4917" y="1435"/>
                    <a:pt x="4735" y="1629"/>
                    <a:pt x="4590" y="1823"/>
                  </a:cubicBezTo>
                  <a:cubicBezTo>
                    <a:pt x="4444" y="2017"/>
                    <a:pt x="4262" y="2210"/>
                    <a:pt x="4116" y="2404"/>
                  </a:cubicBezTo>
                  <a:cubicBezTo>
                    <a:pt x="3970" y="2598"/>
                    <a:pt x="3788" y="2792"/>
                    <a:pt x="3642" y="2986"/>
                  </a:cubicBezTo>
                  <a:cubicBezTo>
                    <a:pt x="3460" y="3219"/>
                    <a:pt x="3278" y="3451"/>
                    <a:pt x="3096" y="3684"/>
                  </a:cubicBezTo>
                  <a:cubicBezTo>
                    <a:pt x="2768" y="4111"/>
                    <a:pt x="2477" y="4537"/>
                    <a:pt x="2185" y="4964"/>
                  </a:cubicBezTo>
                  <a:cubicBezTo>
                    <a:pt x="2040" y="5158"/>
                    <a:pt x="1931" y="5352"/>
                    <a:pt x="1785" y="5545"/>
                  </a:cubicBezTo>
                  <a:cubicBezTo>
                    <a:pt x="1603" y="5778"/>
                    <a:pt x="1457" y="6011"/>
                    <a:pt x="1275" y="6243"/>
                  </a:cubicBezTo>
                  <a:cubicBezTo>
                    <a:pt x="1129" y="6437"/>
                    <a:pt x="983" y="6631"/>
                    <a:pt x="838" y="6825"/>
                  </a:cubicBezTo>
                  <a:cubicBezTo>
                    <a:pt x="692" y="6980"/>
                    <a:pt x="583" y="7174"/>
                    <a:pt x="437" y="7329"/>
                  </a:cubicBezTo>
                  <a:cubicBezTo>
                    <a:pt x="437" y="7329"/>
                    <a:pt x="437" y="7329"/>
                    <a:pt x="437" y="7329"/>
                  </a:cubicBezTo>
                  <a:cubicBezTo>
                    <a:pt x="401" y="7329"/>
                    <a:pt x="401" y="7290"/>
                    <a:pt x="364" y="7290"/>
                  </a:cubicBezTo>
                  <a:cubicBezTo>
                    <a:pt x="328" y="7290"/>
                    <a:pt x="291" y="7290"/>
                    <a:pt x="291" y="7290"/>
                  </a:cubicBezTo>
                  <a:cubicBezTo>
                    <a:pt x="219" y="7290"/>
                    <a:pt x="146" y="7329"/>
                    <a:pt x="73" y="7407"/>
                  </a:cubicBezTo>
                  <a:cubicBezTo>
                    <a:pt x="36" y="7446"/>
                    <a:pt x="0" y="7523"/>
                    <a:pt x="0" y="7562"/>
                  </a:cubicBezTo>
                  <a:cubicBezTo>
                    <a:pt x="0" y="7523"/>
                    <a:pt x="36" y="7640"/>
                    <a:pt x="109" y="7756"/>
                  </a:cubicBezTo>
                  <a:cubicBezTo>
                    <a:pt x="73" y="7717"/>
                    <a:pt x="109" y="7717"/>
                    <a:pt x="109" y="7756"/>
                  </a:cubicBezTo>
                  <a:close/>
                  <a:moveTo>
                    <a:pt x="7576" y="1590"/>
                  </a:moveTo>
                  <a:cubicBezTo>
                    <a:pt x="7795" y="1784"/>
                    <a:pt x="8013" y="1939"/>
                    <a:pt x="8232" y="2094"/>
                  </a:cubicBezTo>
                  <a:cubicBezTo>
                    <a:pt x="8341" y="2172"/>
                    <a:pt x="8451" y="2288"/>
                    <a:pt x="8596" y="2366"/>
                  </a:cubicBezTo>
                  <a:cubicBezTo>
                    <a:pt x="8742" y="2482"/>
                    <a:pt x="8888" y="2559"/>
                    <a:pt x="9033" y="2637"/>
                  </a:cubicBezTo>
                  <a:cubicBezTo>
                    <a:pt x="9179" y="2715"/>
                    <a:pt x="9325" y="2831"/>
                    <a:pt x="9470" y="2908"/>
                  </a:cubicBezTo>
                  <a:cubicBezTo>
                    <a:pt x="9616" y="2986"/>
                    <a:pt x="9762" y="3064"/>
                    <a:pt x="9871" y="3141"/>
                  </a:cubicBezTo>
                  <a:cubicBezTo>
                    <a:pt x="9980" y="3219"/>
                    <a:pt x="10126" y="3296"/>
                    <a:pt x="10235" y="3374"/>
                  </a:cubicBezTo>
                  <a:cubicBezTo>
                    <a:pt x="10381" y="3490"/>
                    <a:pt x="10527" y="3568"/>
                    <a:pt x="10673" y="3684"/>
                  </a:cubicBezTo>
                  <a:cubicBezTo>
                    <a:pt x="10818" y="3800"/>
                    <a:pt x="10964" y="3917"/>
                    <a:pt x="11146" y="4033"/>
                  </a:cubicBezTo>
                  <a:cubicBezTo>
                    <a:pt x="11292" y="4149"/>
                    <a:pt x="11437" y="4266"/>
                    <a:pt x="11583" y="4382"/>
                  </a:cubicBezTo>
                  <a:cubicBezTo>
                    <a:pt x="11656" y="4421"/>
                    <a:pt x="11729" y="4498"/>
                    <a:pt x="11802" y="4537"/>
                  </a:cubicBezTo>
                  <a:cubicBezTo>
                    <a:pt x="11875" y="4615"/>
                    <a:pt x="11947" y="4654"/>
                    <a:pt x="12057" y="4692"/>
                  </a:cubicBezTo>
                  <a:cubicBezTo>
                    <a:pt x="12384" y="4925"/>
                    <a:pt x="12712" y="5119"/>
                    <a:pt x="13040" y="5352"/>
                  </a:cubicBezTo>
                  <a:cubicBezTo>
                    <a:pt x="13186" y="5468"/>
                    <a:pt x="13368" y="5545"/>
                    <a:pt x="13514" y="5662"/>
                  </a:cubicBezTo>
                  <a:cubicBezTo>
                    <a:pt x="13659" y="5778"/>
                    <a:pt x="13841" y="5856"/>
                    <a:pt x="13987" y="5972"/>
                  </a:cubicBezTo>
                  <a:cubicBezTo>
                    <a:pt x="14060" y="6011"/>
                    <a:pt x="14133" y="6088"/>
                    <a:pt x="14206" y="6127"/>
                  </a:cubicBezTo>
                  <a:cubicBezTo>
                    <a:pt x="14497" y="6321"/>
                    <a:pt x="14825" y="6554"/>
                    <a:pt x="15116" y="6748"/>
                  </a:cubicBezTo>
                  <a:cubicBezTo>
                    <a:pt x="15298" y="6864"/>
                    <a:pt x="15481" y="6980"/>
                    <a:pt x="15663" y="7097"/>
                  </a:cubicBezTo>
                  <a:cubicBezTo>
                    <a:pt x="15808" y="7174"/>
                    <a:pt x="15954" y="7290"/>
                    <a:pt x="16100" y="7368"/>
                  </a:cubicBezTo>
                  <a:cubicBezTo>
                    <a:pt x="16428" y="7562"/>
                    <a:pt x="16719" y="7795"/>
                    <a:pt x="17047" y="7989"/>
                  </a:cubicBezTo>
                  <a:cubicBezTo>
                    <a:pt x="17193" y="8066"/>
                    <a:pt x="17338" y="8182"/>
                    <a:pt x="17520" y="8260"/>
                  </a:cubicBezTo>
                  <a:cubicBezTo>
                    <a:pt x="17666" y="8338"/>
                    <a:pt x="17848" y="8454"/>
                    <a:pt x="17994" y="8531"/>
                  </a:cubicBezTo>
                  <a:cubicBezTo>
                    <a:pt x="18176" y="8648"/>
                    <a:pt x="18395" y="8764"/>
                    <a:pt x="18577" y="8880"/>
                  </a:cubicBezTo>
                  <a:cubicBezTo>
                    <a:pt x="18722" y="8997"/>
                    <a:pt x="18868" y="9074"/>
                    <a:pt x="18977" y="9191"/>
                  </a:cubicBezTo>
                  <a:cubicBezTo>
                    <a:pt x="19123" y="9307"/>
                    <a:pt x="19269" y="9423"/>
                    <a:pt x="19415" y="9540"/>
                  </a:cubicBezTo>
                  <a:cubicBezTo>
                    <a:pt x="19560" y="9656"/>
                    <a:pt x="19706" y="9772"/>
                    <a:pt x="19852" y="9850"/>
                  </a:cubicBezTo>
                  <a:cubicBezTo>
                    <a:pt x="19997" y="9966"/>
                    <a:pt x="20143" y="10044"/>
                    <a:pt x="20289" y="10160"/>
                  </a:cubicBezTo>
                  <a:cubicBezTo>
                    <a:pt x="20398" y="10238"/>
                    <a:pt x="20507" y="10315"/>
                    <a:pt x="20580" y="10354"/>
                  </a:cubicBezTo>
                  <a:cubicBezTo>
                    <a:pt x="20653" y="10393"/>
                    <a:pt x="20726" y="10432"/>
                    <a:pt x="20762" y="10432"/>
                  </a:cubicBezTo>
                  <a:cubicBezTo>
                    <a:pt x="20726" y="11091"/>
                    <a:pt x="20689" y="11711"/>
                    <a:pt x="20653" y="12371"/>
                  </a:cubicBezTo>
                  <a:cubicBezTo>
                    <a:pt x="20617" y="12720"/>
                    <a:pt x="20617" y="13069"/>
                    <a:pt x="20617" y="13418"/>
                  </a:cubicBezTo>
                  <a:cubicBezTo>
                    <a:pt x="20617" y="13767"/>
                    <a:pt x="20617" y="14154"/>
                    <a:pt x="20617" y="14503"/>
                  </a:cubicBezTo>
                  <a:cubicBezTo>
                    <a:pt x="20617" y="14542"/>
                    <a:pt x="20617" y="14620"/>
                    <a:pt x="20617" y="14659"/>
                  </a:cubicBezTo>
                  <a:cubicBezTo>
                    <a:pt x="20580" y="15046"/>
                    <a:pt x="20580" y="15434"/>
                    <a:pt x="20544" y="15783"/>
                  </a:cubicBezTo>
                  <a:cubicBezTo>
                    <a:pt x="20544" y="16132"/>
                    <a:pt x="20507" y="16481"/>
                    <a:pt x="20507" y="16830"/>
                  </a:cubicBezTo>
                  <a:cubicBezTo>
                    <a:pt x="20507" y="17140"/>
                    <a:pt x="20507" y="17489"/>
                    <a:pt x="20507" y="17800"/>
                  </a:cubicBezTo>
                  <a:cubicBezTo>
                    <a:pt x="20507" y="18149"/>
                    <a:pt x="20507" y="18498"/>
                    <a:pt x="20507" y="18808"/>
                  </a:cubicBezTo>
                  <a:cubicBezTo>
                    <a:pt x="20507" y="19157"/>
                    <a:pt x="20544" y="19467"/>
                    <a:pt x="20544" y="19816"/>
                  </a:cubicBezTo>
                  <a:cubicBezTo>
                    <a:pt x="20544" y="19932"/>
                    <a:pt x="20544" y="20049"/>
                    <a:pt x="20544" y="20165"/>
                  </a:cubicBezTo>
                  <a:cubicBezTo>
                    <a:pt x="20434" y="20126"/>
                    <a:pt x="20362" y="20049"/>
                    <a:pt x="20252" y="20010"/>
                  </a:cubicBezTo>
                  <a:cubicBezTo>
                    <a:pt x="20179" y="19971"/>
                    <a:pt x="20107" y="19932"/>
                    <a:pt x="20034" y="19894"/>
                  </a:cubicBezTo>
                  <a:cubicBezTo>
                    <a:pt x="20034" y="19894"/>
                    <a:pt x="19997" y="19894"/>
                    <a:pt x="19997" y="19855"/>
                  </a:cubicBezTo>
                  <a:cubicBezTo>
                    <a:pt x="19888" y="19777"/>
                    <a:pt x="19815" y="19700"/>
                    <a:pt x="19706" y="19661"/>
                  </a:cubicBezTo>
                  <a:cubicBezTo>
                    <a:pt x="19524" y="19545"/>
                    <a:pt x="19342" y="19428"/>
                    <a:pt x="19123" y="19273"/>
                  </a:cubicBezTo>
                  <a:cubicBezTo>
                    <a:pt x="18941" y="19157"/>
                    <a:pt x="18759" y="18963"/>
                    <a:pt x="18613" y="18847"/>
                  </a:cubicBezTo>
                  <a:cubicBezTo>
                    <a:pt x="18431" y="18692"/>
                    <a:pt x="18249" y="18536"/>
                    <a:pt x="18067" y="18381"/>
                  </a:cubicBezTo>
                  <a:cubicBezTo>
                    <a:pt x="17848" y="18226"/>
                    <a:pt x="17630" y="18071"/>
                    <a:pt x="17411" y="17916"/>
                  </a:cubicBezTo>
                  <a:cubicBezTo>
                    <a:pt x="17229" y="17800"/>
                    <a:pt x="17010" y="17683"/>
                    <a:pt x="16792" y="17528"/>
                  </a:cubicBezTo>
                  <a:cubicBezTo>
                    <a:pt x="16428" y="17296"/>
                    <a:pt x="16063" y="17102"/>
                    <a:pt x="15736" y="16869"/>
                  </a:cubicBezTo>
                  <a:cubicBezTo>
                    <a:pt x="15371" y="16636"/>
                    <a:pt x="15007" y="16442"/>
                    <a:pt x="14679" y="16210"/>
                  </a:cubicBezTo>
                  <a:cubicBezTo>
                    <a:pt x="14279" y="15938"/>
                    <a:pt x="13914" y="15628"/>
                    <a:pt x="13514" y="15357"/>
                  </a:cubicBezTo>
                  <a:cubicBezTo>
                    <a:pt x="13295" y="15201"/>
                    <a:pt x="13040" y="15046"/>
                    <a:pt x="12822" y="14891"/>
                  </a:cubicBezTo>
                  <a:cubicBezTo>
                    <a:pt x="12603" y="14775"/>
                    <a:pt x="12384" y="14659"/>
                    <a:pt x="12166" y="14542"/>
                  </a:cubicBezTo>
                  <a:cubicBezTo>
                    <a:pt x="11838" y="14387"/>
                    <a:pt x="11474" y="14193"/>
                    <a:pt x="11146" y="13999"/>
                  </a:cubicBezTo>
                  <a:cubicBezTo>
                    <a:pt x="11073" y="13961"/>
                    <a:pt x="11000" y="13922"/>
                    <a:pt x="10964" y="13883"/>
                  </a:cubicBezTo>
                  <a:cubicBezTo>
                    <a:pt x="10818" y="13805"/>
                    <a:pt x="10673" y="13689"/>
                    <a:pt x="10527" y="13612"/>
                  </a:cubicBezTo>
                  <a:cubicBezTo>
                    <a:pt x="10345" y="13495"/>
                    <a:pt x="10163" y="13340"/>
                    <a:pt x="9980" y="13224"/>
                  </a:cubicBezTo>
                  <a:cubicBezTo>
                    <a:pt x="9762" y="13069"/>
                    <a:pt x="9543" y="12913"/>
                    <a:pt x="9325" y="12758"/>
                  </a:cubicBezTo>
                  <a:cubicBezTo>
                    <a:pt x="8924" y="12487"/>
                    <a:pt x="8487" y="12215"/>
                    <a:pt x="8050" y="11983"/>
                  </a:cubicBezTo>
                  <a:cubicBezTo>
                    <a:pt x="7686" y="11789"/>
                    <a:pt x="7358" y="11595"/>
                    <a:pt x="7030" y="11362"/>
                  </a:cubicBezTo>
                  <a:cubicBezTo>
                    <a:pt x="6848" y="11207"/>
                    <a:pt x="6629" y="11091"/>
                    <a:pt x="6447" y="10936"/>
                  </a:cubicBezTo>
                  <a:cubicBezTo>
                    <a:pt x="6265" y="10781"/>
                    <a:pt x="6083" y="10626"/>
                    <a:pt x="5901" y="10470"/>
                  </a:cubicBezTo>
                  <a:cubicBezTo>
                    <a:pt x="5719" y="10315"/>
                    <a:pt x="5537" y="10160"/>
                    <a:pt x="5318" y="10005"/>
                  </a:cubicBezTo>
                  <a:cubicBezTo>
                    <a:pt x="5099" y="9850"/>
                    <a:pt x="4881" y="9695"/>
                    <a:pt x="4662" y="9578"/>
                  </a:cubicBezTo>
                  <a:cubicBezTo>
                    <a:pt x="4444" y="9462"/>
                    <a:pt x="4262" y="9346"/>
                    <a:pt x="4043" y="9229"/>
                  </a:cubicBezTo>
                  <a:cubicBezTo>
                    <a:pt x="3825" y="9113"/>
                    <a:pt x="3606" y="8997"/>
                    <a:pt x="3388" y="8842"/>
                  </a:cubicBezTo>
                  <a:cubicBezTo>
                    <a:pt x="2987" y="8609"/>
                    <a:pt x="2586" y="8338"/>
                    <a:pt x="2149" y="8105"/>
                  </a:cubicBezTo>
                  <a:cubicBezTo>
                    <a:pt x="2040" y="8066"/>
                    <a:pt x="1931" y="7989"/>
                    <a:pt x="1858" y="7950"/>
                  </a:cubicBezTo>
                  <a:cubicBezTo>
                    <a:pt x="1785" y="7911"/>
                    <a:pt x="1712" y="7872"/>
                    <a:pt x="1639" y="7795"/>
                  </a:cubicBezTo>
                  <a:cubicBezTo>
                    <a:pt x="1566" y="7756"/>
                    <a:pt x="1493" y="7678"/>
                    <a:pt x="1421" y="7640"/>
                  </a:cubicBezTo>
                  <a:cubicBezTo>
                    <a:pt x="1421" y="7640"/>
                    <a:pt x="1421" y="7640"/>
                    <a:pt x="1421" y="7640"/>
                  </a:cubicBezTo>
                  <a:cubicBezTo>
                    <a:pt x="1712" y="7252"/>
                    <a:pt x="2003" y="6864"/>
                    <a:pt x="2295" y="6476"/>
                  </a:cubicBezTo>
                  <a:cubicBezTo>
                    <a:pt x="2586" y="6088"/>
                    <a:pt x="2914" y="5662"/>
                    <a:pt x="3205" y="5274"/>
                  </a:cubicBezTo>
                  <a:cubicBezTo>
                    <a:pt x="3424" y="5003"/>
                    <a:pt x="3642" y="4692"/>
                    <a:pt x="3861" y="4421"/>
                  </a:cubicBezTo>
                  <a:cubicBezTo>
                    <a:pt x="3970" y="4266"/>
                    <a:pt x="4116" y="4111"/>
                    <a:pt x="4225" y="3955"/>
                  </a:cubicBezTo>
                  <a:cubicBezTo>
                    <a:pt x="4553" y="3490"/>
                    <a:pt x="4917" y="3025"/>
                    <a:pt x="5245" y="2559"/>
                  </a:cubicBezTo>
                  <a:cubicBezTo>
                    <a:pt x="5573" y="2094"/>
                    <a:pt x="5901" y="1668"/>
                    <a:pt x="6229" y="1202"/>
                  </a:cubicBezTo>
                  <a:cubicBezTo>
                    <a:pt x="6338" y="1047"/>
                    <a:pt x="6447" y="892"/>
                    <a:pt x="6556" y="737"/>
                  </a:cubicBezTo>
                  <a:cubicBezTo>
                    <a:pt x="6666" y="814"/>
                    <a:pt x="6775" y="892"/>
                    <a:pt x="6921" y="970"/>
                  </a:cubicBezTo>
                  <a:cubicBezTo>
                    <a:pt x="7066" y="1086"/>
                    <a:pt x="7212" y="1163"/>
                    <a:pt x="7358" y="1280"/>
                  </a:cubicBezTo>
                  <a:cubicBezTo>
                    <a:pt x="7467" y="1357"/>
                    <a:pt x="7540" y="1396"/>
                    <a:pt x="7613" y="1474"/>
                  </a:cubicBezTo>
                  <a:cubicBezTo>
                    <a:pt x="7540" y="1551"/>
                    <a:pt x="7576" y="1590"/>
                    <a:pt x="7576" y="159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DDC419D9-F35F-45A9-8E2D-BF7F583A873A}"/>
                </a:ext>
              </a:extLst>
            </p:cNvPr>
            <p:cNvSpPr/>
            <p:nvPr/>
          </p:nvSpPr>
          <p:spPr>
            <a:xfrm>
              <a:off x="876299" y="1219200"/>
              <a:ext cx="986792" cy="856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7" extrusionOk="0">
                  <a:moveTo>
                    <a:pt x="139" y="6345"/>
                  </a:moveTo>
                  <a:cubicBezTo>
                    <a:pt x="167" y="6345"/>
                    <a:pt x="167" y="6377"/>
                    <a:pt x="195" y="6377"/>
                  </a:cubicBezTo>
                  <a:cubicBezTo>
                    <a:pt x="250" y="6409"/>
                    <a:pt x="306" y="6441"/>
                    <a:pt x="334" y="6505"/>
                  </a:cubicBezTo>
                  <a:cubicBezTo>
                    <a:pt x="417" y="6569"/>
                    <a:pt x="528" y="6665"/>
                    <a:pt x="612" y="6761"/>
                  </a:cubicBezTo>
                  <a:cubicBezTo>
                    <a:pt x="806" y="6953"/>
                    <a:pt x="1029" y="7113"/>
                    <a:pt x="1223" y="7305"/>
                  </a:cubicBezTo>
                  <a:cubicBezTo>
                    <a:pt x="1418" y="7465"/>
                    <a:pt x="1612" y="7625"/>
                    <a:pt x="1807" y="7785"/>
                  </a:cubicBezTo>
                  <a:cubicBezTo>
                    <a:pt x="2029" y="7945"/>
                    <a:pt x="2252" y="8137"/>
                    <a:pt x="2474" y="8297"/>
                  </a:cubicBezTo>
                  <a:cubicBezTo>
                    <a:pt x="2697" y="8457"/>
                    <a:pt x="2891" y="8649"/>
                    <a:pt x="3086" y="8809"/>
                  </a:cubicBezTo>
                  <a:cubicBezTo>
                    <a:pt x="3280" y="8969"/>
                    <a:pt x="3475" y="9129"/>
                    <a:pt x="3670" y="9289"/>
                  </a:cubicBezTo>
                  <a:cubicBezTo>
                    <a:pt x="3809" y="9385"/>
                    <a:pt x="3920" y="9481"/>
                    <a:pt x="4059" y="9577"/>
                  </a:cubicBezTo>
                  <a:cubicBezTo>
                    <a:pt x="4170" y="9673"/>
                    <a:pt x="4281" y="9737"/>
                    <a:pt x="4420" y="9801"/>
                  </a:cubicBezTo>
                  <a:cubicBezTo>
                    <a:pt x="4615" y="9929"/>
                    <a:pt x="4809" y="10057"/>
                    <a:pt x="5032" y="10185"/>
                  </a:cubicBezTo>
                  <a:cubicBezTo>
                    <a:pt x="5282" y="10345"/>
                    <a:pt x="5560" y="10537"/>
                    <a:pt x="5810" y="10697"/>
                  </a:cubicBezTo>
                  <a:cubicBezTo>
                    <a:pt x="6005" y="10857"/>
                    <a:pt x="6199" y="10985"/>
                    <a:pt x="6422" y="11145"/>
                  </a:cubicBezTo>
                  <a:cubicBezTo>
                    <a:pt x="6644" y="11305"/>
                    <a:pt x="6839" y="11465"/>
                    <a:pt x="7061" y="11593"/>
                  </a:cubicBezTo>
                  <a:cubicBezTo>
                    <a:pt x="7172" y="11657"/>
                    <a:pt x="7283" y="11753"/>
                    <a:pt x="7395" y="11817"/>
                  </a:cubicBezTo>
                  <a:cubicBezTo>
                    <a:pt x="7506" y="11881"/>
                    <a:pt x="7645" y="11977"/>
                    <a:pt x="7756" y="12041"/>
                  </a:cubicBezTo>
                  <a:cubicBezTo>
                    <a:pt x="7978" y="12169"/>
                    <a:pt x="8173" y="12297"/>
                    <a:pt x="8395" y="12425"/>
                  </a:cubicBezTo>
                  <a:cubicBezTo>
                    <a:pt x="8534" y="12521"/>
                    <a:pt x="8646" y="12585"/>
                    <a:pt x="8785" y="12681"/>
                  </a:cubicBezTo>
                  <a:cubicBezTo>
                    <a:pt x="8896" y="12745"/>
                    <a:pt x="8979" y="12809"/>
                    <a:pt x="9063" y="12873"/>
                  </a:cubicBezTo>
                  <a:cubicBezTo>
                    <a:pt x="9146" y="12937"/>
                    <a:pt x="9257" y="13001"/>
                    <a:pt x="9341" y="13097"/>
                  </a:cubicBezTo>
                  <a:cubicBezTo>
                    <a:pt x="9452" y="13193"/>
                    <a:pt x="9563" y="13289"/>
                    <a:pt x="9674" y="13385"/>
                  </a:cubicBezTo>
                  <a:cubicBezTo>
                    <a:pt x="9869" y="13545"/>
                    <a:pt x="10063" y="13705"/>
                    <a:pt x="10258" y="13865"/>
                  </a:cubicBezTo>
                  <a:cubicBezTo>
                    <a:pt x="10453" y="14025"/>
                    <a:pt x="10675" y="14185"/>
                    <a:pt x="10870" y="14345"/>
                  </a:cubicBezTo>
                  <a:cubicBezTo>
                    <a:pt x="11092" y="14505"/>
                    <a:pt x="11314" y="14665"/>
                    <a:pt x="11537" y="14857"/>
                  </a:cubicBezTo>
                  <a:cubicBezTo>
                    <a:pt x="11759" y="15017"/>
                    <a:pt x="11954" y="15177"/>
                    <a:pt x="12148" y="15337"/>
                  </a:cubicBezTo>
                  <a:cubicBezTo>
                    <a:pt x="12343" y="15497"/>
                    <a:pt x="12565" y="15657"/>
                    <a:pt x="12760" y="15817"/>
                  </a:cubicBezTo>
                  <a:cubicBezTo>
                    <a:pt x="12954" y="15977"/>
                    <a:pt x="13177" y="16137"/>
                    <a:pt x="13371" y="16297"/>
                  </a:cubicBezTo>
                  <a:cubicBezTo>
                    <a:pt x="13594" y="16457"/>
                    <a:pt x="13816" y="16617"/>
                    <a:pt x="14066" y="16745"/>
                  </a:cubicBezTo>
                  <a:cubicBezTo>
                    <a:pt x="14456" y="16969"/>
                    <a:pt x="14817" y="17225"/>
                    <a:pt x="15178" y="17481"/>
                  </a:cubicBezTo>
                  <a:cubicBezTo>
                    <a:pt x="15373" y="17641"/>
                    <a:pt x="15568" y="17801"/>
                    <a:pt x="15762" y="17961"/>
                  </a:cubicBezTo>
                  <a:cubicBezTo>
                    <a:pt x="15873" y="18057"/>
                    <a:pt x="15985" y="18121"/>
                    <a:pt x="16096" y="18217"/>
                  </a:cubicBezTo>
                  <a:cubicBezTo>
                    <a:pt x="16207" y="18281"/>
                    <a:pt x="16318" y="18377"/>
                    <a:pt x="16402" y="18441"/>
                  </a:cubicBezTo>
                  <a:cubicBezTo>
                    <a:pt x="16624" y="18601"/>
                    <a:pt x="16846" y="18729"/>
                    <a:pt x="17069" y="18889"/>
                  </a:cubicBezTo>
                  <a:cubicBezTo>
                    <a:pt x="17291" y="19017"/>
                    <a:pt x="17514" y="19145"/>
                    <a:pt x="17736" y="19305"/>
                  </a:cubicBezTo>
                  <a:cubicBezTo>
                    <a:pt x="18070" y="19529"/>
                    <a:pt x="18403" y="19753"/>
                    <a:pt x="18737" y="19977"/>
                  </a:cubicBezTo>
                  <a:cubicBezTo>
                    <a:pt x="18903" y="20073"/>
                    <a:pt x="19070" y="20201"/>
                    <a:pt x="19237" y="20297"/>
                  </a:cubicBezTo>
                  <a:cubicBezTo>
                    <a:pt x="19320" y="20361"/>
                    <a:pt x="19404" y="20393"/>
                    <a:pt x="19487" y="20457"/>
                  </a:cubicBezTo>
                  <a:cubicBezTo>
                    <a:pt x="19543" y="20489"/>
                    <a:pt x="19626" y="20553"/>
                    <a:pt x="19682" y="20585"/>
                  </a:cubicBezTo>
                  <a:cubicBezTo>
                    <a:pt x="19849" y="20713"/>
                    <a:pt x="20015" y="20841"/>
                    <a:pt x="20182" y="20937"/>
                  </a:cubicBezTo>
                  <a:cubicBezTo>
                    <a:pt x="20266" y="21001"/>
                    <a:pt x="20349" y="21033"/>
                    <a:pt x="20432" y="21097"/>
                  </a:cubicBezTo>
                  <a:cubicBezTo>
                    <a:pt x="20516" y="21129"/>
                    <a:pt x="20599" y="21161"/>
                    <a:pt x="20655" y="21193"/>
                  </a:cubicBezTo>
                  <a:cubicBezTo>
                    <a:pt x="20738" y="21225"/>
                    <a:pt x="20822" y="21257"/>
                    <a:pt x="20905" y="21289"/>
                  </a:cubicBezTo>
                  <a:cubicBezTo>
                    <a:pt x="20961" y="21321"/>
                    <a:pt x="21044" y="21353"/>
                    <a:pt x="21100" y="21385"/>
                  </a:cubicBezTo>
                  <a:cubicBezTo>
                    <a:pt x="21183" y="21417"/>
                    <a:pt x="21239" y="21449"/>
                    <a:pt x="21322" y="21481"/>
                  </a:cubicBezTo>
                  <a:cubicBezTo>
                    <a:pt x="21350" y="21513"/>
                    <a:pt x="21405" y="21513"/>
                    <a:pt x="21433" y="21545"/>
                  </a:cubicBezTo>
                  <a:cubicBezTo>
                    <a:pt x="21461" y="21545"/>
                    <a:pt x="21517" y="21577"/>
                    <a:pt x="21544" y="21577"/>
                  </a:cubicBezTo>
                  <a:cubicBezTo>
                    <a:pt x="21572" y="21577"/>
                    <a:pt x="21572" y="21577"/>
                    <a:pt x="21600" y="21577"/>
                  </a:cubicBezTo>
                  <a:cubicBezTo>
                    <a:pt x="21600" y="21545"/>
                    <a:pt x="21572" y="21513"/>
                    <a:pt x="21572" y="21481"/>
                  </a:cubicBezTo>
                  <a:cubicBezTo>
                    <a:pt x="21572" y="21449"/>
                    <a:pt x="21572" y="21385"/>
                    <a:pt x="21572" y="21353"/>
                  </a:cubicBezTo>
                  <a:cubicBezTo>
                    <a:pt x="21572" y="21353"/>
                    <a:pt x="21572" y="21353"/>
                    <a:pt x="21572" y="21353"/>
                  </a:cubicBezTo>
                  <a:cubicBezTo>
                    <a:pt x="21572" y="21321"/>
                    <a:pt x="21572" y="21289"/>
                    <a:pt x="21572" y="21225"/>
                  </a:cubicBezTo>
                  <a:cubicBezTo>
                    <a:pt x="21572" y="21193"/>
                    <a:pt x="21572" y="21161"/>
                    <a:pt x="21572" y="21129"/>
                  </a:cubicBezTo>
                  <a:cubicBezTo>
                    <a:pt x="21572" y="21129"/>
                    <a:pt x="21572" y="21129"/>
                    <a:pt x="21572" y="21097"/>
                  </a:cubicBezTo>
                  <a:cubicBezTo>
                    <a:pt x="21572" y="21033"/>
                    <a:pt x="21572" y="20969"/>
                    <a:pt x="21572" y="20905"/>
                  </a:cubicBezTo>
                  <a:cubicBezTo>
                    <a:pt x="21572" y="20905"/>
                    <a:pt x="21544" y="20905"/>
                    <a:pt x="21544" y="20905"/>
                  </a:cubicBezTo>
                  <a:cubicBezTo>
                    <a:pt x="21544" y="20809"/>
                    <a:pt x="21544" y="20713"/>
                    <a:pt x="21544" y="20617"/>
                  </a:cubicBezTo>
                  <a:cubicBezTo>
                    <a:pt x="21544" y="20041"/>
                    <a:pt x="21544" y="19465"/>
                    <a:pt x="21572" y="18921"/>
                  </a:cubicBezTo>
                  <a:cubicBezTo>
                    <a:pt x="21572" y="18345"/>
                    <a:pt x="21572" y="17737"/>
                    <a:pt x="21572" y="17161"/>
                  </a:cubicBezTo>
                  <a:cubicBezTo>
                    <a:pt x="21572" y="16905"/>
                    <a:pt x="21572" y="16681"/>
                    <a:pt x="21572" y="16425"/>
                  </a:cubicBezTo>
                  <a:cubicBezTo>
                    <a:pt x="21572" y="16137"/>
                    <a:pt x="21572" y="15817"/>
                    <a:pt x="21572" y="15529"/>
                  </a:cubicBezTo>
                  <a:cubicBezTo>
                    <a:pt x="21572" y="15209"/>
                    <a:pt x="21572" y="14889"/>
                    <a:pt x="21572" y="14601"/>
                  </a:cubicBezTo>
                  <a:cubicBezTo>
                    <a:pt x="21572" y="14505"/>
                    <a:pt x="21572" y="14409"/>
                    <a:pt x="21572" y="14281"/>
                  </a:cubicBezTo>
                  <a:cubicBezTo>
                    <a:pt x="21572" y="14185"/>
                    <a:pt x="21572" y="14089"/>
                    <a:pt x="21572" y="13993"/>
                  </a:cubicBezTo>
                  <a:cubicBezTo>
                    <a:pt x="21572" y="13929"/>
                    <a:pt x="21572" y="13897"/>
                    <a:pt x="21572" y="13833"/>
                  </a:cubicBezTo>
                  <a:cubicBezTo>
                    <a:pt x="21544" y="13545"/>
                    <a:pt x="21544" y="13289"/>
                    <a:pt x="21517" y="13001"/>
                  </a:cubicBezTo>
                  <a:cubicBezTo>
                    <a:pt x="21517" y="12905"/>
                    <a:pt x="21489" y="12841"/>
                    <a:pt x="21489" y="12745"/>
                  </a:cubicBezTo>
                  <a:cubicBezTo>
                    <a:pt x="21489" y="12745"/>
                    <a:pt x="21489" y="12745"/>
                    <a:pt x="21461" y="12745"/>
                  </a:cubicBezTo>
                  <a:cubicBezTo>
                    <a:pt x="21461" y="12713"/>
                    <a:pt x="21461" y="12681"/>
                    <a:pt x="21461" y="12649"/>
                  </a:cubicBezTo>
                  <a:cubicBezTo>
                    <a:pt x="21461" y="12649"/>
                    <a:pt x="21489" y="12617"/>
                    <a:pt x="21489" y="12617"/>
                  </a:cubicBezTo>
                  <a:cubicBezTo>
                    <a:pt x="21489" y="12617"/>
                    <a:pt x="21489" y="12617"/>
                    <a:pt x="21489" y="12617"/>
                  </a:cubicBezTo>
                  <a:cubicBezTo>
                    <a:pt x="21489" y="12617"/>
                    <a:pt x="21489" y="12585"/>
                    <a:pt x="21461" y="12585"/>
                  </a:cubicBezTo>
                  <a:cubicBezTo>
                    <a:pt x="21461" y="12585"/>
                    <a:pt x="21461" y="12585"/>
                    <a:pt x="21461" y="12585"/>
                  </a:cubicBezTo>
                  <a:cubicBezTo>
                    <a:pt x="21461" y="12521"/>
                    <a:pt x="21433" y="12489"/>
                    <a:pt x="21378" y="12457"/>
                  </a:cubicBezTo>
                  <a:cubicBezTo>
                    <a:pt x="21322" y="12393"/>
                    <a:pt x="21266" y="12361"/>
                    <a:pt x="21211" y="12297"/>
                  </a:cubicBezTo>
                  <a:cubicBezTo>
                    <a:pt x="21127" y="12233"/>
                    <a:pt x="21072" y="12169"/>
                    <a:pt x="21016" y="12137"/>
                  </a:cubicBezTo>
                  <a:cubicBezTo>
                    <a:pt x="20988" y="12137"/>
                    <a:pt x="20988" y="12105"/>
                    <a:pt x="20961" y="12105"/>
                  </a:cubicBezTo>
                  <a:cubicBezTo>
                    <a:pt x="20822" y="11977"/>
                    <a:pt x="20655" y="11817"/>
                    <a:pt x="20516" y="11689"/>
                  </a:cubicBezTo>
                  <a:cubicBezTo>
                    <a:pt x="20349" y="11561"/>
                    <a:pt x="20154" y="11401"/>
                    <a:pt x="19960" y="11305"/>
                  </a:cubicBezTo>
                  <a:cubicBezTo>
                    <a:pt x="19793" y="11209"/>
                    <a:pt x="19598" y="11113"/>
                    <a:pt x="19432" y="11017"/>
                  </a:cubicBezTo>
                  <a:cubicBezTo>
                    <a:pt x="19265" y="10921"/>
                    <a:pt x="19098" y="10825"/>
                    <a:pt x="18931" y="10697"/>
                  </a:cubicBezTo>
                  <a:cubicBezTo>
                    <a:pt x="18848" y="10633"/>
                    <a:pt x="18764" y="10569"/>
                    <a:pt x="18653" y="10537"/>
                  </a:cubicBezTo>
                  <a:cubicBezTo>
                    <a:pt x="18570" y="10473"/>
                    <a:pt x="18459" y="10441"/>
                    <a:pt x="18375" y="10377"/>
                  </a:cubicBezTo>
                  <a:cubicBezTo>
                    <a:pt x="18264" y="10313"/>
                    <a:pt x="18125" y="10249"/>
                    <a:pt x="18014" y="10185"/>
                  </a:cubicBezTo>
                  <a:cubicBezTo>
                    <a:pt x="17930" y="10121"/>
                    <a:pt x="17819" y="10057"/>
                    <a:pt x="17736" y="9993"/>
                  </a:cubicBezTo>
                  <a:cubicBezTo>
                    <a:pt x="17569" y="9865"/>
                    <a:pt x="17402" y="9737"/>
                    <a:pt x="17263" y="9609"/>
                  </a:cubicBezTo>
                  <a:cubicBezTo>
                    <a:pt x="16930" y="9353"/>
                    <a:pt x="16596" y="9065"/>
                    <a:pt x="16235" y="8841"/>
                  </a:cubicBezTo>
                  <a:cubicBezTo>
                    <a:pt x="16040" y="8713"/>
                    <a:pt x="15818" y="8585"/>
                    <a:pt x="15623" y="8489"/>
                  </a:cubicBezTo>
                  <a:cubicBezTo>
                    <a:pt x="15345" y="8265"/>
                    <a:pt x="15067" y="8041"/>
                    <a:pt x="14761" y="7817"/>
                  </a:cubicBezTo>
                  <a:cubicBezTo>
                    <a:pt x="14622" y="7689"/>
                    <a:pt x="14456" y="7593"/>
                    <a:pt x="14317" y="7465"/>
                  </a:cubicBezTo>
                  <a:cubicBezTo>
                    <a:pt x="14150" y="7337"/>
                    <a:pt x="13983" y="7209"/>
                    <a:pt x="13816" y="7081"/>
                  </a:cubicBezTo>
                  <a:cubicBezTo>
                    <a:pt x="13788" y="7049"/>
                    <a:pt x="13761" y="7017"/>
                    <a:pt x="13733" y="7017"/>
                  </a:cubicBezTo>
                  <a:cubicBezTo>
                    <a:pt x="13677" y="6985"/>
                    <a:pt x="13622" y="6921"/>
                    <a:pt x="13566" y="6889"/>
                  </a:cubicBezTo>
                  <a:cubicBezTo>
                    <a:pt x="13483" y="6825"/>
                    <a:pt x="13427" y="6761"/>
                    <a:pt x="13344" y="6697"/>
                  </a:cubicBezTo>
                  <a:cubicBezTo>
                    <a:pt x="13205" y="6569"/>
                    <a:pt x="13066" y="6441"/>
                    <a:pt x="12927" y="6345"/>
                  </a:cubicBezTo>
                  <a:cubicBezTo>
                    <a:pt x="12760" y="6185"/>
                    <a:pt x="12565" y="6057"/>
                    <a:pt x="12398" y="5897"/>
                  </a:cubicBezTo>
                  <a:cubicBezTo>
                    <a:pt x="12315" y="5833"/>
                    <a:pt x="12232" y="5769"/>
                    <a:pt x="12176" y="5705"/>
                  </a:cubicBezTo>
                  <a:cubicBezTo>
                    <a:pt x="12093" y="5641"/>
                    <a:pt x="12009" y="5577"/>
                    <a:pt x="11926" y="5513"/>
                  </a:cubicBezTo>
                  <a:cubicBezTo>
                    <a:pt x="11842" y="5449"/>
                    <a:pt x="11787" y="5417"/>
                    <a:pt x="11703" y="5353"/>
                  </a:cubicBezTo>
                  <a:cubicBezTo>
                    <a:pt x="11620" y="5289"/>
                    <a:pt x="11537" y="5225"/>
                    <a:pt x="11453" y="5193"/>
                  </a:cubicBezTo>
                  <a:cubicBezTo>
                    <a:pt x="11370" y="5129"/>
                    <a:pt x="11259" y="5065"/>
                    <a:pt x="11175" y="5001"/>
                  </a:cubicBezTo>
                  <a:cubicBezTo>
                    <a:pt x="11092" y="4937"/>
                    <a:pt x="11008" y="4873"/>
                    <a:pt x="10925" y="4809"/>
                  </a:cubicBezTo>
                  <a:cubicBezTo>
                    <a:pt x="10925" y="4809"/>
                    <a:pt x="10925" y="4809"/>
                    <a:pt x="10897" y="4809"/>
                  </a:cubicBezTo>
                  <a:cubicBezTo>
                    <a:pt x="10730" y="4681"/>
                    <a:pt x="10591" y="4553"/>
                    <a:pt x="10425" y="4425"/>
                  </a:cubicBezTo>
                  <a:cubicBezTo>
                    <a:pt x="10286" y="4297"/>
                    <a:pt x="10147" y="4201"/>
                    <a:pt x="9980" y="4073"/>
                  </a:cubicBezTo>
                  <a:cubicBezTo>
                    <a:pt x="9813" y="3945"/>
                    <a:pt x="9674" y="3817"/>
                    <a:pt x="9507" y="3689"/>
                  </a:cubicBezTo>
                  <a:cubicBezTo>
                    <a:pt x="9341" y="3561"/>
                    <a:pt x="9202" y="3433"/>
                    <a:pt x="9035" y="3305"/>
                  </a:cubicBezTo>
                  <a:cubicBezTo>
                    <a:pt x="8951" y="3241"/>
                    <a:pt x="8840" y="3177"/>
                    <a:pt x="8757" y="3113"/>
                  </a:cubicBezTo>
                  <a:cubicBezTo>
                    <a:pt x="8673" y="3049"/>
                    <a:pt x="8590" y="2985"/>
                    <a:pt x="8507" y="2921"/>
                  </a:cubicBezTo>
                  <a:cubicBezTo>
                    <a:pt x="8340" y="2825"/>
                    <a:pt x="8201" y="2697"/>
                    <a:pt x="8034" y="2601"/>
                  </a:cubicBezTo>
                  <a:cubicBezTo>
                    <a:pt x="7812" y="2441"/>
                    <a:pt x="7561" y="2281"/>
                    <a:pt x="7311" y="2121"/>
                  </a:cubicBezTo>
                  <a:cubicBezTo>
                    <a:pt x="7033" y="1897"/>
                    <a:pt x="6755" y="1705"/>
                    <a:pt x="6477" y="1513"/>
                  </a:cubicBezTo>
                  <a:cubicBezTo>
                    <a:pt x="6477" y="1513"/>
                    <a:pt x="6449" y="1481"/>
                    <a:pt x="6449" y="1481"/>
                  </a:cubicBezTo>
                  <a:cubicBezTo>
                    <a:pt x="6422" y="1449"/>
                    <a:pt x="6366" y="1417"/>
                    <a:pt x="6338" y="1417"/>
                  </a:cubicBezTo>
                  <a:cubicBezTo>
                    <a:pt x="6060" y="1225"/>
                    <a:pt x="5782" y="1001"/>
                    <a:pt x="5504" y="777"/>
                  </a:cubicBezTo>
                  <a:cubicBezTo>
                    <a:pt x="5337" y="649"/>
                    <a:pt x="5171" y="521"/>
                    <a:pt x="5004" y="425"/>
                  </a:cubicBezTo>
                  <a:cubicBezTo>
                    <a:pt x="4920" y="361"/>
                    <a:pt x="4837" y="297"/>
                    <a:pt x="4754" y="233"/>
                  </a:cubicBezTo>
                  <a:cubicBezTo>
                    <a:pt x="4698" y="201"/>
                    <a:pt x="4642" y="169"/>
                    <a:pt x="4587" y="105"/>
                  </a:cubicBezTo>
                  <a:cubicBezTo>
                    <a:pt x="4531" y="73"/>
                    <a:pt x="4476" y="41"/>
                    <a:pt x="4420" y="9"/>
                  </a:cubicBezTo>
                  <a:cubicBezTo>
                    <a:pt x="4420" y="9"/>
                    <a:pt x="4420" y="9"/>
                    <a:pt x="4420" y="9"/>
                  </a:cubicBezTo>
                  <a:cubicBezTo>
                    <a:pt x="4337" y="-23"/>
                    <a:pt x="4253" y="41"/>
                    <a:pt x="4170" y="105"/>
                  </a:cubicBezTo>
                  <a:cubicBezTo>
                    <a:pt x="4142" y="137"/>
                    <a:pt x="4114" y="201"/>
                    <a:pt x="4114" y="233"/>
                  </a:cubicBezTo>
                  <a:cubicBezTo>
                    <a:pt x="4114" y="297"/>
                    <a:pt x="4114" y="329"/>
                    <a:pt x="4114" y="393"/>
                  </a:cubicBezTo>
                  <a:cubicBezTo>
                    <a:pt x="4114" y="425"/>
                    <a:pt x="4142" y="457"/>
                    <a:pt x="4142" y="457"/>
                  </a:cubicBezTo>
                  <a:cubicBezTo>
                    <a:pt x="4003" y="649"/>
                    <a:pt x="3864" y="841"/>
                    <a:pt x="3753" y="1033"/>
                  </a:cubicBezTo>
                  <a:cubicBezTo>
                    <a:pt x="3530" y="1353"/>
                    <a:pt x="3308" y="1705"/>
                    <a:pt x="3086" y="2025"/>
                  </a:cubicBezTo>
                  <a:cubicBezTo>
                    <a:pt x="2975" y="2185"/>
                    <a:pt x="2863" y="2377"/>
                    <a:pt x="2752" y="2537"/>
                  </a:cubicBezTo>
                  <a:cubicBezTo>
                    <a:pt x="2697" y="2601"/>
                    <a:pt x="2641" y="2697"/>
                    <a:pt x="2585" y="2761"/>
                  </a:cubicBezTo>
                  <a:cubicBezTo>
                    <a:pt x="2530" y="2857"/>
                    <a:pt x="2446" y="2921"/>
                    <a:pt x="2391" y="3017"/>
                  </a:cubicBezTo>
                  <a:cubicBezTo>
                    <a:pt x="2141" y="3369"/>
                    <a:pt x="1863" y="3689"/>
                    <a:pt x="1612" y="4041"/>
                  </a:cubicBezTo>
                  <a:cubicBezTo>
                    <a:pt x="1501" y="4201"/>
                    <a:pt x="1362" y="4393"/>
                    <a:pt x="1251" y="4553"/>
                  </a:cubicBezTo>
                  <a:cubicBezTo>
                    <a:pt x="1112" y="4745"/>
                    <a:pt x="1001" y="4937"/>
                    <a:pt x="862" y="5129"/>
                  </a:cubicBezTo>
                  <a:cubicBezTo>
                    <a:pt x="695" y="5353"/>
                    <a:pt x="528" y="5577"/>
                    <a:pt x="389" y="5801"/>
                  </a:cubicBezTo>
                  <a:cubicBezTo>
                    <a:pt x="389" y="5801"/>
                    <a:pt x="361" y="5769"/>
                    <a:pt x="361" y="5769"/>
                  </a:cubicBezTo>
                  <a:cubicBezTo>
                    <a:pt x="334" y="5769"/>
                    <a:pt x="306" y="5737"/>
                    <a:pt x="306" y="5737"/>
                  </a:cubicBezTo>
                  <a:cubicBezTo>
                    <a:pt x="222" y="5737"/>
                    <a:pt x="167" y="5737"/>
                    <a:pt x="111" y="5801"/>
                  </a:cubicBezTo>
                  <a:cubicBezTo>
                    <a:pt x="83" y="5833"/>
                    <a:pt x="56" y="5865"/>
                    <a:pt x="28" y="5929"/>
                  </a:cubicBezTo>
                  <a:cubicBezTo>
                    <a:pt x="0" y="5993"/>
                    <a:pt x="0" y="6025"/>
                    <a:pt x="0" y="6089"/>
                  </a:cubicBezTo>
                  <a:cubicBezTo>
                    <a:pt x="0" y="6121"/>
                    <a:pt x="28" y="6217"/>
                    <a:pt x="56" y="6249"/>
                  </a:cubicBezTo>
                  <a:cubicBezTo>
                    <a:pt x="111" y="6281"/>
                    <a:pt x="111" y="6313"/>
                    <a:pt x="139" y="6345"/>
                  </a:cubicBezTo>
                  <a:close/>
                  <a:moveTo>
                    <a:pt x="20766" y="12585"/>
                  </a:moveTo>
                  <a:cubicBezTo>
                    <a:pt x="20766" y="12809"/>
                    <a:pt x="20766" y="13033"/>
                    <a:pt x="20766" y="13257"/>
                  </a:cubicBezTo>
                  <a:cubicBezTo>
                    <a:pt x="20766" y="13545"/>
                    <a:pt x="20766" y="13801"/>
                    <a:pt x="20766" y="14089"/>
                  </a:cubicBezTo>
                  <a:cubicBezTo>
                    <a:pt x="20766" y="14441"/>
                    <a:pt x="20766" y="14793"/>
                    <a:pt x="20766" y="15113"/>
                  </a:cubicBezTo>
                  <a:cubicBezTo>
                    <a:pt x="20766" y="15497"/>
                    <a:pt x="20794" y="15849"/>
                    <a:pt x="20822" y="16233"/>
                  </a:cubicBezTo>
                  <a:cubicBezTo>
                    <a:pt x="20849" y="16585"/>
                    <a:pt x="20849" y="16969"/>
                    <a:pt x="20877" y="17321"/>
                  </a:cubicBezTo>
                  <a:cubicBezTo>
                    <a:pt x="20877" y="17513"/>
                    <a:pt x="20877" y="17705"/>
                    <a:pt x="20877" y="17929"/>
                  </a:cubicBezTo>
                  <a:cubicBezTo>
                    <a:pt x="20877" y="18089"/>
                    <a:pt x="20877" y="18249"/>
                    <a:pt x="20877" y="18409"/>
                  </a:cubicBezTo>
                  <a:cubicBezTo>
                    <a:pt x="20877" y="18409"/>
                    <a:pt x="20877" y="18409"/>
                    <a:pt x="20877" y="18441"/>
                  </a:cubicBezTo>
                  <a:cubicBezTo>
                    <a:pt x="20877" y="18473"/>
                    <a:pt x="20877" y="18473"/>
                    <a:pt x="20877" y="18505"/>
                  </a:cubicBezTo>
                  <a:cubicBezTo>
                    <a:pt x="20877" y="18473"/>
                    <a:pt x="20877" y="18473"/>
                    <a:pt x="20877" y="18441"/>
                  </a:cubicBezTo>
                  <a:cubicBezTo>
                    <a:pt x="20877" y="18793"/>
                    <a:pt x="20849" y="19113"/>
                    <a:pt x="20822" y="19465"/>
                  </a:cubicBezTo>
                  <a:cubicBezTo>
                    <a:pt x="20794" y="19849"/>
                    <a:pt x="20794" y="20201"/>
                    <a:pt x="20794" y="20585"/>
                  </a:cubicBezTo>
                  <a:cubicBezTo>
                    <a:pt x="20794" y="20585"/>
                    <a:pt x="20794" y="20617"/>
                    <a:pt x="20794" y="20617"/>
                  </a:cubicBezTo>
                  <a:cubicBezTo>
                    <a:pt x="20766" y="20617"/>
                    <a:pt x="20738" y="20585"/>
                    <a:pt x="20738" y="20585"/>
                  </a:cubicBezTo>
                  <a:cubicBezTo>
                    <a:pt x="20655" y="20553"/>
                    <a:pt x="20599" y="20521"/>
                    <a:pt x="20516" y="20457"/>
                  </a:cubicBezTo>
                  <a:cubicBezTo>
                    <a:pt x="20432" y="20425"/>
                    <a:pt x="20377" y="20361"/>
                    <a:pt x="20321" y="20329"/>
                  </a:cubicBezTo>
                  <a:cubicBezTo>
                    <a:pt x="20238" y="20265"/>
                    <a:pt x="20182" y="20233"/>
                    <a:pt x="20099" y="20169"/>
                  </a:cubicBezTo>
                  <a:cubicBezTo>
                    <a:pt x="19988" y="20105"/>
                    <a:pt x="19904" y="20009"/>
                    <a:pt x="19793" y="19945"/>
                  </a:cubicBezTo>
                  <a:cubicBezTo>
                    <a:pt x="19682" y="19881"/>
                    <a:pt x="19598" y="19817"/>
                    <a:pt x="19487" y="19753"/>
                  </a:cubicBezTo>
                  <a:cubicBezTo>
                    <a:pt x="19487" y="19753"/>
                    <a:pt x="19459" y="19753"/>
                    <a:pt x="19459" y="19721"/>
                  </a:cubicBezTo>
                  <a:cubicBezTo>
                    <a:pt x="19293" y="19593"/>
                    <a:pt x="19154" y="19497"/>
                    <a:pt x="18987" y="19369"/>
                  </a:cubicBezTo>
                  <a:cubicBezTo>
                    <a:pt x="18792" y="19241"/>
                    <a:pt x="18598" y="19113"/>
                    <a:pt x="18403" y="18985"/>
                  </a:cubicBezTo>
                  <a:cubicBezTo>
                    <a:pt x="18070" y="18761"/>
                    <a:pt x="17764" y="18569"/>
                    <a:pt x="17458" y="18345"/>
                  </a:cubicBezTo>
                  <a:cubicBezTo>
                    <a:pt x="17347" y="18249"/>
                    <a:pt x="17236" y="18185"/>
                    <a:pt x="17124" y="18089"/>
                  </a:cubicBezTo>
                  <a:cubicBezTo>
                    <a:pt x="17013" y="17993"/>
                    <a:pt x="16902" y="17897"/>
                    <a:pt x="16819" y="17801"/>
                  </a:cubicBezTo>
                  <a:cubicBezTo>
                    <a:pt x="16707" y="17705"/>
                    <a:pt x="16624" y="17609"/>
                    <a:pt x="16513" y="17513"/>
                  </a:cubicBezTo>
                  <a:cubicBezTo>
                    <a:pt x="16429" y="17417"/>
                    <a:pt x="16318" y="17353"/>
                    <a:pt x="16207" y="17257"/>
                  </a:cubicBezTo>
                  <a:cubicBezTo>
                    <a:pt x="16179" y="17225"/>
                    <a:pt x="16124" y="17193"/>
                    <a:pt x="16096" y="17161"/>
                  </a:cubicBezTo>
                  <a:cubicBezTo>
                    <a:pt x="16040" y="17097"/>
                    <a:pt x="15985" y="17065"/>
                    <a:pt x="15929" y="17001"/>
                  </a:cubicBezTo>
                  <a:cubicBezTo>
                    <a:pt x="15873" y="16969"/>
                    <a:pt x="15846" y="16937"/>
                    <a:pt x="15790" y="16905"/>
                  </a:cubicBezTo>
                  <a:cubicBezTo>
                    <a:pt x="15734" y="16873"/>
                    <a:pt x="15707" y="16841"/>
                    <a:pt x="15651" y="16809"/>
                  </a:cubicBezTo>
                  <a:cubicBezTo>
                    <a:pt x="15540" y="16745"/>
                    <a:pt x="15429" y="16649"/>
                    <a:pt x="15317" y="16585"/>
                  </a:cubicBezTo>
                  <a:cubicBezTo>
                    <a:pt x="14900" y="16265"/>
                    <a:pt x="14483" y="15945"/>
                    <a:pt x="14039" y="15625"/>
                  </a:cubicBezTo>
                  <a:cubicBezTo>
                    <a:pt x="13844" y="15465"/>
                    <a:pt x="13622" y="15305"/>
                    <a:pt x="13427" y="15145"/>
                  </a:cubicBezTo>
                  <a:cubicBezTo>
                    <a:pt x="13316" y="15081"/>
                    <a:pt x="13232" y="14985"/>
                    <a:pt x="13121" y="14921"/>
                  </a:cubicBezTo>
                  <a:cubicBezTo>
                    <a:pt x="13010" y="14825"/>
                    <a:pt x="12899" y="14761"/>
                    <a:pt x="12788" y="14665"/>
                  </a:cubicBezTo>
                  <a:cubicBezTo>
                    <a:pt x="12537" y="14505"/>
                    <a:pt x="12315" y="14313"/>
                    <a:pt x="12065" y="14153"/>
                  </a:cubicBezTo>
                  <a:cubicBezTo>
                    <a:pt x="11815" y="13993"/>
                    <a:pt x="11564" y="13801"/>
                    <a:pt x="11314" y="13641"/>
                  </a:cubicBezTo>
                  <a:cubicBezTo>
                    <a:pt x="11203" y="13577"/>
                    <a:pt x="11092" y="13481"/>
                    <a:pt x="11009" y="13417"/>
                  </a:cubicBezTo>
                  <a:cubicBezTo>
                    <a:pt x="10981" y="13385"/>
                    <a:pt x="10953" y="13353"/>
                    <a:pt x="10925" y="13353"/>
                  </a:cubicBezTo>
                  <a:cubicBezTo>
                    <a:pt x="10842" y="13289"/>
                    <a:pt x="10786" y="13225"/>
                    <a:pt x="10703" y="13193"/>
                  </a:cubicBezTo>
                  <a:cubicBezTo>
                    <a:pt x="10619" y="13129"/>
                    <a:pt x="10508" y="13033"/>
                    <a:pt x="10425" y="12969"/>
                  </a:cubicBezTo>
                  <a:cubicBezTo>
                    <a:pt x="10341" y="12905"/>
                    <a:pt x="10230" y="12809"/>
                    <a:pt x="10119" y="12745"/>
                  </a:cubicBezTo>
                  <a:cubicBezTo>
                    <a:pt x="9897" y="12585"/>
                    <a:pt x="9702" y="12425"/>
                    <a:pt x="9480" y="12265"/>
                  </a:cubicBezTo>
                  <a:cubicBezTo>
                    <a:pt x="9257" y="12105"/>
                    <a:pt x="9035" y="11977"/>
                    <a:pt x="8840" y="11849"/>
                  </a:cubicBezTo>
                  <a:cubicBezTo>
                    <a:pt x="8284" y="11497"/>
                    <a:pt x="7728" y="11145"/>
                    <a:pt x="7200" y="10761"/>
                  </a:cubicBezTo>
                  <a:cubicBezTo>
                    <a:pt x="7117" y="10697"/>
                    <a:pt x="7033" y="10633"/>
                    <a:pt x="6950" y="10569"/>
                  </a:cubicBezTo>
                  <a:cubicBezTo>
                    <a:pt x="6839" y="10505"/>
                    <a:pt x="6755" y="10409"/>
                    <a:pt x="6644" y="10345"/>
                  </a:cubicBezTo>
                  <a:cubicBezTo>
                    <a:pt x="6422" y="10185"/>
                    <a:pt x="6199" y="9993"/>
                    <a:pt x="5977" y="9833"/>
                  </a:cubicBezTo>
                  <a:cubicBezTo>
                    <a:pt x="5921" y="9801"/>
                    <a:pt x="5866" y="9769"/>
                    <a:pt x="5810" y="9705"/>
                  </a:cubicBezTo>
                  <a:cubicBezTo>
                    <a:pt x="5754" y="9673"/>
                    <a:pt x="5699" y="9641"/>
                    <a:pt x="5615" y="9577"/>
                  </a:cubicBezTo>
                  <a:cubicBezTo>
                    <a:pt x="5588" y="9577"/>
                    <a:pt x="5560" y="9545"/>
                    <a:pt x="5560" y="9545"/>
                  </a:cubicBezTo>
                  <a:cubicBezTo>
                    <a:pt x="5504" y="9513"/>
                    <a:pt x="5449" y="9481"/>
                    <a:pt x="5421" y="9449"/>
                  </a:cubicBezTo>
                  <a:cubicBezTo>
                    <a:pt x="5171" y="9289"/>
                    <a:pt x="4920" y="9097"/>
                    <a:pt x="4670" y="8937"/>
                  </a:cubicBezTo>
                  <a:cubicBezTo>
                    <a:pt x="4531" y="8841"/>
                    <a:pt x="4420" y="8745"/>
                    <a:pt x="4281" y="8649"/>
                  </a:cubicBezTo>
                  <a:cubicBezTo>
                    <a:pt x="4142" y="8553"/>
                    <a:pt x="4003" y="8425"/>
                    <a:pt x="3864" y="8329"/>
                  </a:cubicBezTo>
                  <a:cubicBezTo>
                    <a:pt x="3725" y="8233"/>
                    <a:pt x="3558" y="8105"/>
                    <a:pt x="3419" y="8009"/>
                  </a:cubicBezTo>
                  <a:cubicBezTo>
                    <a:pt x="3280" y="7913"/>
                    <a:pt x="3141" y="7817"/>
                    <a:pt x="3030" y="7721"/>
                  </a:cubicBezTo>
                  <a:cubicBezTo>
                    <a:pt x="2863" y="7593"/>
                    <a:pt x="2724" y="7497"/>
                    <a:pt x="2558" y="7369"/>
                  </a:cubicBezTo>
                  <a:cubicBezTo>
                    <a:pt x="2419" y="7273"/>
                    <a:pt x="2252" y="7145"/>
                    <a:pt x="2085" y="7049"/>
                  </a:cubicBezTo>
                  <a:cubicBezTo>
                    <a:pt x="1835" y="6857"/>
                    <a:pt x="1612" y="6665"/>
                    <a:pt x="1362" y="6473"/>
                  </a:cubicBezTo>
                  <a:cubicBezTo>
                    <a:pt x="1307" y="6409"/>
                    <a:pt x="1223" y="6377"/>
                    <a:pt x="1168" y="6313"/>
                  </a:cubicBezTo>
                  <a:cubicBezTo>
                    <a:pt x="1334" y="6057"/>
                    <a:pt x="1501" y="5833"/>
                    <a:pt x="1668" y="5577"/>
                  </a:cubicBezTo>
                  <a:cubicBezTo>
                    <a:pt x="1751" y="5449"/>
                    <a:pt x="1863" y="5289"/>
                    <a:pt x="1946" y="5161"/>
                  </a:cubicBezTo>
                  <a:cubicBezTo>
                    <a:pt x="2029" y="5033"/>
                    <a:pt x="2113" y="4905"/>
                    <a:pt x="2196" y="4777"/>
                  </a:cubicBezTo>
                  <a:cubicBezTo>
                    <a:pt x="2252" y="4713"/>
                    <a:pt x="2280" y="4649"/>
                    <a:pt x="2335" y="4585"/>
                  </a:cubicBezTo>
                  <a:cubicBezTo>
                    <a:pt x="2558" y="4233"/>
                    <a:pt x="2780" y="3913"/>
                    <a:pt x="3002" y="3561"/>
                  </a:cubicBezTo>
                  <a:cubicBezTo>
                    <a:pt x="3253" y="3209"/>
                    <a:pt x="3475" y="2825"/>
                    <a:pt x="3725" y="2473"/>
                  </a:cubicBezTo>
                  <a:cubicBezTo>
                    <a:pt x="4087" y="1961"/>
                    <a:pt x="4448" y="1417"/>
                    <a:pt x="4809" y="905"/>
                  </a:cubicBezTo>
                  <a:cubicBezTo>
                    <a:pt x="4948" y="1033"/>
                    <a:pt x="5087" y="1161"/>
                    <a:pt x="5226" y="1289"/>
                  </a:cubicBezTo>
                  <a:cubicBezTo>
                    <a:pt x="5365" y="1417"/>
                    <a:pt x="5504" y="1577"/>
                    <a:pt x="5671" y="1673"/>
                  </a:cubicBezTo>
                  <a:cubicBezTo>
                    <a:pt x="5838" y="1801"/>
                    <a:pt x="6005" y="1929"/>
                    <a:pt x="6199" y="2057"/>
                  </a:cubicBezTo>
                  <a:cubicBezTo>
                    <a:pt x="6310" y="2121"/>
                    <a:pt x="6422" y="2185"/>
                    <a:pt x="6533" y="2281"/>
                  </a:cubicBezTo>
                  <a:cubicBezTo>
                    <a:pt x="6644" y="2345"/>
                    <a:pt x="6755" y="2409"/>
                    <a:pt x="6839" y="2505"/>
                  </a:cubicBezTo>
                  <a:cubicBezTo>
                    <a:pt x="7033" y="2633"/>
                    <a:pt x="7228" y="2761"/>
                    <a:pt x="7422" y="2889"/>
                  </a:cubicBezTo>
                  <a:cubicBezTo>
                    <a:pt x="7589" y="3017"/>
                    <a:pt x="7728" y="3145"/>
                    <a:pt x="7895" y="3273"/>
                  </a:cubicBezTo>
                  <a:cubicBezTo>
                    <a:pt x="8062" y="3401"/>
                    <a:pt x="8201" y="3529"/>
                    <a:pt x="8368" y="3657"/>
                  </a:cubicBezTo>
                  <a:cubicBezTo>
                    <a:pt x="8451" y="3721"/>
                    <a:pt x="8534" y="3785"/>
                    <a:pt x="8618" y="3849"/>
                  </a:cubicBezTo>
                  <a:cubicBezTo>
                    <a:pt x="8701" y="3913"/>
                    <a:pt x="8812" y="3977"/>
                    <a:pt x="8896" y="4073"/>
                  </a:cubicBezTo>
                  <a:cubicBezTo>
                    <a:pt x="9063" y="4201"/>
                    <a:pt x="9229" y="4297"/>
                    <a:pt x="9396" y="4425"/>
                  </a:cubicBezTo>
                  <a:cubicBezTo>
                    <a:pt x="9396" y="4425"/>
                    <a:pt x="9424" y="4425"/>
                    <a:pt x="9424" y="4457"/>
                  </a:cubicBezTo>
                  <a:cubicBezTo>
                    <a:pt x="9563" y="4585"/>
                    <a:pt x="9730" y="4681"/>
                    <a:pt x="9869" y="4809"/>
                  </a:cubicBezTo>
                  <a:cubicBezTo>
                    <a:pt x="10036" y="4937"/>
                    <a:pt x="10175" y="5065"/>
                    <a:pt x="10341" y="5193"/>
                  </a:cubicBezTo>
                  <a:cubicBezTo>
                    <a:pt x="10480" y="5321"/>
                    <a:pt x="10619" y="5449"/>
                    <a:pt x="10786" y="5577"/>
                  </a:cubicBezTo>
                  <a:cubicBezTo>
                    <a:pt x="10870" y="5641"/>
                    <a:pt x="10925" y="5705"/>
                    <a:pt x="11009" y="5769"/>
                  </a:cubicBezTo>
                  <a:cubicBezTo>
                    <a:pt x="11036" y="5801"/>
                    <a:pt x="11092" y="5833"/>
                    <a:pt x="11120" y="5865"/>
                  </a:cubicBezTo>
                  <a:cubicBezTo>
                    <a:pt x="11175" y="5929"/>
                    <a:pt x="11259" y="5961"/>
                    <a:pt x="11314" y="6025"/>
                  </a:cubicBezTo>
                  <a:cubicBezTo>
                    <a:pt x="11481" y="6153"/>
                    <a:pt x="11676" y="6281"/>
                    <a:pt x="11842" y="6409"/>
                  </a:cubicBezTo>
                  <a:cubicBezTo>
                    <a:pt x="11926" y="6473"/>
                    <a:pt x="12009" y="6537"/>
                    <a:pt x="12120" y="6569"/>
                  </a:cubicBezTo>
                  <a:cubicBezTo>
                    <a:pt x="12287" y="6665"/>
                    <a:pt x="12426" y="6793"/>
                    <a:pt x="12593" y="6921"/>
                  </a:cubicBezTo>
                  <a:cubicBezTo>
                    <a:pt x="12760" y="7049"/>
                    <a:pt x="12927" y="7177"/>
                    <a:pt x="13066" y="7273"/>
                  </a:cubicBezTo>
                  <a:cubicBezTo>
                    <a:pt x="13232" y="7401"/>
                    <a:pt x="13399" y="7529"/>
                    <a:pt x="13566" y="7657"/>
                  </a:cubicBezTo>
                  <a:cubicBezTo>
                    <a:pt x="13733" y="7785"/>
                    <a:pt x="13900" y="7913"/>
                    <a:pt x="14066" y="8041"/>
                  </a:cubicBezTo>
                  <a:cubicBezTo>
                    <a:pt x="14261" y="8169"/>
                    <a:pt x="14428" y="8329"/>
                    <a:pt x="14622" y="8457"/>
                  </a:cubicBezTo>
                  <a:cubicBezTo>
                    <a:pt x="14761" y="8553"/>
                    <a:pt x="14928" y="8649"/>
                    <a:pt x="15095" y="8745"/>
                  </a:cubicBezTo>
                  <a:cubicBezTo>
                    <a:pt x="15123" y="8745"/>
                    <a:pt x="15151" y="8777"/>
                    <a:pt x="15178" y="8777"/>
                  </a:cubicBezTo>
                  <a:cubicBezTo>
                    <a:pt x="15262" y="8841"/>
                    <a:pt x="15345" y="8873"/>
                    <a:pt x="15401" y="8937"/>
                  </a:cubicBezTo>
                  <a:cubicBezTo>
                    <a:pt x="15568" y="9065"/>
                    <a:pt x="15762" y="9161"/>
                    <a:pt x="15929" y="9289"/>
                  </a:cubicBezTo>
                  <a:cubicBezTo>
                    <a:pt x="16096" y="9417"/>
                    <a:pt x="16290" y="9513"/>
                    <a:pt x="16457" y="9641"/>
                  </a:cubicBezTo>
                  <a:cubicBezTo>
                    <a:pt x="16791" y="9897"/>
                    <a:pt x="17124" y="10121"/>
                    <a:pt x="17458" y="10377"/>
                  </a:cubicBezTo>
                  <a:cubicBezTo>
                    <a:pt x="17569" y="10441"/>
                    <a:pt x="17653" y="10505"/>
                    <a:pt x="17764" y="10569"/>
                  </a:cubicBezTo>
                  <a:cubicBezTo>
                    <a:pt x="17847" y="10633"/>
                    <a:pt x="17903" y="10665"/>
                    <a:pt x="17986" y="10729"/>
                  </a:cubicBezTo>
                  <a:cubicBezTo>
                    <a:pt x="18153" y="10857"/>
                    <a:pt x="18320" y="10985"/>
                    <a:pt x="18486" y="11081"/>
                  </a:cubicBezTo>
                  <a:cubicBezTo>
                    <a:pt x="18820" y="11305"/>
                    <a:pt x="19154" y="11497"/>
                    <a:pt x="19487" y="11689"/>
                  </a:cubicBezTo>
                  <a:cubicBezTo>
                    <a:pt x="19821" y="11881"/>
                    <a:pt x="20127" y="12073"/>
                    <a:pt x="20432" y="12297"/>
                  </a:cubicBezTo>
                  <a:cubicBezTo>
                    <a:pt x="20571" y="12393"/>
                    <a:pt x="20710" y="12489"/>
                    <a:pt x="20849" y="12617"/>
                  </a:cubicBezTo>
                  <a:cubicBezTo>
                    <a:pt x="20766" y="12585"/>
                    <a:pt x="20766" y="12585"/>
                    <a:pt x="20766" y="12585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81A989D6-36D7-43E8-9FC4-6F8A1370F188}"/>
                </a:ext>
              </a:extLst>
            </p:cNvPr>
            <p:cNvSpPr/>
            <p:nvPr/>
          </p:nvSpPr>
          <p:spPr>
            <a:xfrm>
              <a:off x="685800" y="1498600"/>
              <a:ext cx="1182370" cy="932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extrusionOk="0">
                  <a:moveTo>
                    <a:pt x="21577" y="14655"/>
                  </a:moveTo>
                  <a:cubicBezTo>
                    <a:pt x="21577" y="14626"/>
                    <a:pt x="21577" y="14596"/>
                    <a:pt x="21554" y="14596"/>
                  </a:cubicBezTo>
                  <a:cubicBezTo>
                    <a:pt x="21554" y="14567"/>
                    <a:pt x="21554" y="14537"/>
                    <a:pt x="21531" y="14508"/>
                  </a:cubicBezTo>
                  <a:cubicBezTo>
                    <a:pt x="21461" y="14478"/>
                    <a:pt x="21392" y="14449"/>
                    <a:pt x="21345" y="14420"/>
                  </a:cubicBezTo>
                  <a:cubicBezTo>
                    <a:pt x="21160" y="14331"/>
                    <a:pt x="20951" y="14214"/>
                    <a:pt x="20766" y="14096"/>
                  </a:cubicBezTo>
                  <a:cubicBezTo>
                    <a:pt x="20673" y="14037"/>
                    <a:pt x="20604" y="13978"/>
                    <a:pt x="20511" y="13949"/>
                  </a:cubicBezTo>
                  <a:cubicBezTo>
                    <a:pt x="20465" y="13919"/>
                    <a:pt x="20395" y="13860"/>
                    <a:pt x="20349" y="13831"/>
                  </a:cubicBezTo>
                  <a:cubicBezTo>
                    <a:pt x="20186" y="13684"/>
                    <a:pt x="20001" y="13537"/>
                    <a:pt x="19839" y="13419"/>
                  </a:cubicBezTo>
                  <a:cubicBezTo>
                    <a:pt x="19653" y="13272"/>
                    <a:pt x="19445" y="13125"/>
                    <a:pt x="19259" y="12978"/>
                  </a:cubicBezTo>
                  <a:cubicBezTo>
                    <a:pt x="18889" y="12683"/>
                    <a:pt x="18518" y="12419"/>
                    <a:pt x="18124" y="12154"/>
                  </a:cubicBezTo>
                  <a:cubicBezTo>
                    <a:pt x="17730" y="11889"/>
                    <a:pt x="17359" y="11624"/>
                    <a:pt x="16988" y="11330"/>
                  </a:cubicBezTo>
                  <a:cubicBezTo>
                    <a:pt x="16803" y="11183"/>
                    <a:pt x="16641" y="11035"/>
                    <a:pt x="16455" y="10918"/>
                  </a:cubicBezTo>
                  <a:cubicBezTo>
                    <a:pt x="16270" y="10771"/>
                    <a:pt x="16084" y="10623"/>
                    <a:pt x="15899" y="10506"/>
                  </a:cubicBezTo>
                  <a:cubicBezTo>
                    <a:pt x="15876" y="10506"/>
                    <a:pt x="15876" y="10476"/>
                    <a:pt x="15853" y="10476"/>
                  </a:cubicBezTo>
                  <a:cubicBezTo>
                    <a:pt x="15737" y="10388"/>
                    <a:pt x="15621" y="10300"/>
                    <a:pt x="15505" y="10211"/>
                  </a:cubicBezTo>
                  <a:cubicBezTo>
                    <a:pt x="15459" y="10182"/>
                    <a:pt x="15412" y="10153"/>
                    <a:pt x="15366" y="10094"/>
                  </a:cubicBezTo>
                  <a:cubicBezTo>
                    <a:pt x="15273" y="10005"/>
                    <a:pt x="15180" y="9947"/>
                    <a:pt x="15088" y="9858"/>
                  </a:cubicBezTo>
                  <a:cubicBezTo>
                    <a:pt x="14995" y="9799"/>
                    <a:pt x="14925" y="9711"/>
                    <a:pt x="14833" y="9623"/>
                  </a:cubicBezTo>
                  <a:cubicBezTo>
                    <a:pt x="14671" y="9476"/>
                    <a:pt x="14508" y="9329"/>
                    <a:pt x="14369" y="9181"/>
                  </a:cubicBezTo>
                  <a:cubicBezTo>
                    <a:pt x="14300" y="9123"/>
                    <a:pt x="14207" y="9034"/>
                    <a:pt x="14138" y="8975"/>
                  </a:cubicBezTo>
                  <a:cubicBezTo>
                    <a:pt x="14045" y="8887"/>
                    <a:pt x="13952" y="8799"/>
                    <a:pt x="13836" y="8740"/>
                  </a:cubicBezTo>
                  <a:cubicBezTo>
                    <a:pt x="13744" y="8652"/>
                    <a:pt x="13651" y="8593"/>
                    <a:pt x="13535" y="8505"/>
                  </a:cubicBezTo>
                  <a:cubicBezTo>
                    <a:pt x="13442" y="8446"/>
                    <a:pt x="13350" y="8357"/>
                    <a:pt x="13257" y="8299"/>
                  </a:cubicBezTo>
                  <a:cubicBezTo>
                    <a:pt x="13118" y="8210"/>
                    <a:pt x="12979" y="8093"/>
                    <a:pt x="12840" y="8004"/>
                  </a:cubicBezTo>
                  <a:cubicBezTo>
                    <a:pt x="12770" y="7946"/>
                    <a:pt x="12701" y="7916"/>
                    <a:pt x="12631" y="7857"/>
                  </a:cubicBezTo>
                  <a:cubicBezTo>
                    <a:pt x="12562" y="7798"/>
                    <a:pt x="12492" y="7740"/>
                    <a:pt x="12399" y="7681"/>
                  </a:cubicBezTo>
                  <a:cubicBezTo>
                    <a:pt x="12052" y="7386"/>
                    <a:pt x="11704" y="7092"/>
                    <a:pt x="11356" y="6798"/>
                  </a:cubicBezTo>
                  <a:cubicBezTo>
                    <a:pt x="11264" y="6739"/>
                    <a:pt x="11194" y="6651"/>
                    <a:pt x="11101" y="6592"/>
                  </a:cubicBezTo>
                  <a:cubicBezTo>
                    <a:pt x="11009" y="6504"/>
                    <a:pt x="10916" y="6445"/>
                    <a:pt x="10823" y="6356"/>
                  </a:cubicBezTo>
                  <a:cubicBezTo>
                    <a:pt x="10638" y="6209"/>
                    <a:pt x="10476" y="6092"/>
                    <a:pt x="10290" y="5944"/>
                  </a:cubicBezTo>
                  <a:cubicBezTo>
                    <a:pt x="10105" y="5797"/>
                    <a:pt x="9919" y="5650"/>
                    <a:pt x="9734" y="5503"/>
                  </a:cubicBezTo>
                  <a:cubicBezTo>
                    <a:pt x="9665" y="5444"/>
                    <a:pt x="9572" y="5385"/>
                    <a:pt x="9502" y="5326"/>
                  </a:cubicBezTo>
                  <a:cubicBezTo>
                    <a:pt x="9410" y="5268"/>
                    <a:pt x="9340" y="5179"/>
                    <a:pt x="9247" y="5120"/>
                  </a:cubicBezTo>
                  <a:cubicBezTo>
                    <a:pt x="9155" y="5032"/>
                    <a:pt x="9062" y="4973"/>
                    <a:pt x="8992" y="4885"/>
                  </a:cubicBezTo>
                  <a:cubicBezTo>
                    <a:pt x="8946" y="4856"/>
                    <a:pt x="8900" y="4797"/>
                    <a:pt x="8853" y="4767"/>
                  </a:cubicBezTo>
                  <a:cubicBezTo>
                    <a:pt x="8807" y="4738"/>
                    <a:pt x="8784" y="4708"/>
                    <a:pt x="8738" y="4650"/>
                  </a:cubicBezTo>
                  <a:cubicBezTo>
                    <a:pt x="8645" y="4561"/>
                    <a:pt x="8552" y="4502"/>
                    <a:pt x="8459" y="4414"/>
                  </a:cubicBezTo>
                  <a:cubicBezTo>
                    <a:pt x="8367" y="4355"/>
                    <a:pt x="8297" y="4296"/>
                    <a:pt x="8204" y="4208"/>
                  </a:cubicBezTo>
                  <a:cubicBezTo>
                    <a:pt x="8135" y="4149"/>
                    <a:pt x="8065" y="4120"/>
                    <a:pt x="8019" y="4061"/>
                  </a:cubicBezTo>
                  <a:cubicBezTo>
                    <a:pt x="7880" y="3943"/>
                    <a:pt x="7718" y="3826"/>
                    <a:pt x="7579" y="3678"/>
                  </a:cubicBezTo>
                  <a:cubicBezTo>
                    <a:pt x="7393" y="3531"/>
                    <a:pt x="7231" y="3355"/>
                    <a:pt x="7046" y="3208"/>
                  </a:cubicBezTo>
                  <a:cubicBezTo>
                    <a:pt x="6883" y="3060"/>
                    <a:pt x="6721" y="2884"/>
                    <a:pt x="6559" y="2737"/>
                  </a:cubicBezTo>
                  <a:cubicBezTo>
                    <a:pt x="6466" y="2648"/>
                    <a:pt x="6374" y="2560"/>
                    <a:pt x="6281" y="2472"/>
                  </a:cubicBezTo>
                  <a:cubicBezTo>
                    <a:pt x="6188" y="2384"/>
                    <a:pt x="6095" y="2325"/>
                    <a:pt x="6026" y="2237"/>
                  </a:cubicBezTo>
                  <a:cubicBezTo>
                    <a:pt x="5841" y="2089"/>
                    <a:pt x="5678" y="1942"/>
                    <a:pt x="5493" y="1795"/>
                  </a:cubicBezTo>
                  <a:cubicBezTo>
                    <a:pt x="5354" y="1677"/>
                    <a:pt x="5238" y="1589"/>
                    <a:pt x="5099" y="1471"/>
                  </a:cubicBezTo>
                  <a:cubicBezTo>
                    <a:pt x="4960" y="1354"/>
                    <a:pt x="4821" y="1236"/>
                    <a:pt x="4682" y="1118"/>
                  </a:cubicBezTo>
                  <a:cubicBezTo>
                    <a:pt x="4519" y="971"/>
                    <a:pt x="4357" y="824"/>
                    <a:pt x="4172" y="677"/>
                  </a:cubicBezTo>
                  <a:cubicBezTo>
                    <a:pt x="4010" y="559"/>
                    <a:pt x="3847" y="441"/>
                    <a:pt x="3685" y="324"/>
                  </a:cubicBezTo>
                  <a:cubicBezTo>
                    <a:pt x="3616" y="265"/>
                    <a:pt x="3546" y="235"/>
                    <a:pt x="3453" y="177"/>
                  </a:cubicBezTo>
                  <a:cubicBezTo>
                    <a:pt x="3407" y="147"/>
                    <a:pt x="3361" y="118"/>
                    <a:pt x="3338" y="88"/>
                  </a:cubicBezTo>
                  <a:cubicBezTo>
                    <a:pt x="3314" y="88"/>
                    <a:pt x="3314" y="59"/>
                    <a:pt x="3291" y="59"/>
                  </a:cubicBezTo>
                  <a:cubicBezTo>
                    <a:pt x="3268" y="59"/>
                    <a:pt x="3245" y="29"/>
                    <a:pt x="3245" y="29"/>
                  </a:cubicBezTo>
                  <a:cubicBezTo>
                    <a:pt x="3222" y="29"/>
                    <a:pt x="3198" y="0"/>
                    <a:pt x="3175" y="0"/>
                  </a:cubicBezTo>
                  <a:cubicBezTo>
                    <a:pt x="3152" y="0"/>
                    <a:pt x="3129" y="0"/>
                    <a:pt x="3106" y="0"/>
                  </a:cubicBezTo>
                  <a:cubicBezTo>
                    <a:pt x="3059" y="0"/>
                    <a:pt x="3036" y="29"/>
                    <a:pt x="2990" y="59"/>
                  </a:cubicBezTo>
                  <a:cubicBezTo>
                    <a:pt x="2967" y="88"/>
                    <a:pt x="2920" y="118"/>
                    <a:pt x="2920" y="177"/>
                  </a:cubicBezTo>
                  <a:cubicBezTo>
                    <a:pt x="2897" y="235"/>
                    <a:pt x="2897" y="265"/>
                    <a:pt x="2897" y="324"/>
                  </a:cubicBezTo>
                  <a:cubicBezTo>
                    <a:pt x="2897" y="383"/>
                    <a:pt x="2920" y="412"/>
                    <a:pt x="2944" y="441"/>
                  </a:cubicBezTo>
                  <a:cubicBezTo>
                    <a:pt x="2920" y="500"/>
                    <a:pt x="2897" y="530"/>
                    <a:pt x="2874" y="589"/>
                  </a:cubicBezTo>
                  <a:cubicBezTo>
                    <a:pt x="2758" y="853"/>
                    <a:pt x="2642" y="1089"/>
                    <a:pt x="2503" y="1354"/>
                  </a:cubicBezTo>
                  <a:cubicBezTo>
                    <a:pt x="2341" y="1677"/>
                    <a:pt x="2156" y="2031"/>
                    <a:pt x="1970" y="2354"/>
                  </a:cubicBezTo>
                  <a:cubicBezTo>
                    <a:pt x="1877" y="2501"/>
                    <a:pt x="1785" y="2649"/>
                    <a:pt x="1715" y="2825"/>
                  </a:cubicBezTo>
                  <a:cubicBezTo>
                    <a:pt x="1622" y="2972"/>
                    <a:pt x="1553" y="3119"/>
                    <a:pt x="1460" y="3266"/>
                  </a:cubicBezTo>
                  <a:cubicBezTo>
                    <a:pt x="1298" y="3590"/>
                    <a:pt x="1136" y="3914"/>
                    <a:pt x="950" y="4238"/>
                  </a:cubicBezTo>
                  <a:cubicBezTo>
                    <a:pt x="881" y="4385"/>
                    <a:pt x="788" y="4532"/>
                    <a:pt x="695" y="4679"/>
                  </a:cubicBezTo>
                  <a:cubicBezTo>
                    <a:pt x="649" y="4767"/>
                    <a:pt x="603" y="4826"/>
                    <a:pt x="556" y="4914"/>
                  </a:cubicBezTo>
                  <a:cubicBezTo>
                    <a:pt x="510" y="5003"/>
                    <a:pt x="464" y="5062"/>
                    <a:pt x="417" y="5150"/>
                  </a:cubicBezTo>
                  <a:cubicBezTo>
                    <a:pt x="348" y="5297"/>
                    <a:pt x="278" y="5444"/>
                    <a:pt x="209" y="5562"/>
                  </a:cubicBezTo>
                  <a:cubicBezTo>
                    <a:pt x="162" y="5650"/>
                    <a:pt x="116" y="5709"/>
                    <a:pt x="93" y="5797"/>
                  </a:cubicBezTo>
                  <a:cubicBezTo>
                    <a:pt x="93" y="5827"/>
                    <a:pt x="70" y="5827"/>
                    <a:pt x="70" y="5856"/>
                  </a:cubicBezTo>
                  <a:cubicBezTo>
                    <a:pt x="70" y="5886"/>
                    <a:pt x="47" y="5886"/>
                    <a:pt x="47" y="5915"/>
                  </a:cubicBezTo>
                  <a:cubicBezTo>
                    <a:pt x="23" y="5974"/>
                    <a:pt x="23" y="6062"/>
                    <a:pt x="23" y="6121"/>
                  </a:cubicBezTo>
                  <a:cubicBezTo>
                    <a:pt x="-23" y="6239"/>
                    <a:pt x="0" y="6356"/>
                    <a:pt x="93" y="6445"/>
                  </a:cubicBezTo>
                  <a:cubicBezTo>
                    <a:pt x="116" y="6474"/>
                    <a:pt x="139" y="6474"/>
                    <a:pt x="162" y="6504"/>
                  </a:cubicBezTo>
                  <a:cubicBezTo>
                    <a:pt x="209" y="6533"/>
                    <a:pt x="232" y="6562"/>
                    <a:pt x="255" y="6592"/>
                  </a:cubicBezTo>
                  <a:cubicBezTo>
                    <a:pt x="348" y="6680"/>
                    <a:pt x="464" y="6768"/>
                    <a:pt x="556" y="6857"/>
                  </a:cubicBezTo>
                  <a:cubicBezTo>
                    <a:pt x="649" y="6945"/>
                    <a:pt x="742" y="7004"/>
                    <a:pt x="858" y="7063"/>
                  </a:cubicBezTo>
                  <a:cubicBezTo>
                    <a:pt x="950" y="7122"/>
                    <a:pt x="1043" y="7210"/>
                    <a:pt x="1136" y="7269"/>
                  </a:cubicBezTo>
                  <a:cubicBezTo>
                    <a:pt x="1252" y="7357"/>
                    <a:pt x="1344" y="7416"/>
                    <a:pt x="1460" y="7504"/>
                  </a:cubicBezTo>
                  <a:cubicBezTo>
                    <a:pt x="1553" y="7592"/>
                    <a:pt x="1669" y="7651"/>
                    <a:pt x="1762" y="7710"/>
                  </a:cubicBezTo>
                  <a:cubicBezTo>
                    <a:pt x="1808" y="7740"/>
                    <a:pt x="1877" y="7769"/>
                    <a:pt x="1924" y="7828"/>
                  </a:cubicBezTo>
                  <a:cubicBezTo>
                    <a:pt x="2086" y="8004"/>
                    <a:pt x="2248" y="8181"/>
                    <a:pt x="2410" y="8328"/>
                  </a:cubicBezTo>
                  <a:cubicBezTo>
                    <a:pt x="2526" y="8446"/>
                    <a:pt x="2642" y="8534"/>
                    <a:pt x="2758" y="8622"/>
                  </a:cubicBezTo>
                  <a:cubicBezTo>
                    <a:pt x="2851" y="8711"/>
                    <a:pt x="2944" y="8769"/>
                    <a:pt x="3059" y="8828"/>
                  </a:cubicBezTo>
                  <a:cubicBezTo>
                    <a:pt x="3152" y="8887"/>
                    <a:pt x="3268" y="8975"/>
                    <a:pt x="3361" y="9034"/>
                  </a:cubicBezTo>
                  <a:cubicBezTo>
                    <a:pt x="3477" y="9123"/>
                    <a:pt x="3569" y="9181"/>
                    <a:pt x="3685" y="9270"/>
                  </a:cubicBezTo>
                  <a:cubicBezTo>
                    <a:pt x="3732" y="9299"/>
                    <a:pt x="3778" y="9358"/>
                    <a:pt x="3824" y="9387"/>
                  </a:cubicBezTo>
                  <a:cubicBezTo>
                    <a:pt x="3824" y="9387"/>
                    <a:pt x="3824" y="9387"/>
                    <a:pt x="3824" y="9387"/>
                  </a:cubicBezTo>
                  <a:cubicBezTo>
                    <a:pt x="3824" y="9387"/>
                    <a:pt x="3824" y="9387"/>
                    <a:pt x="3847" y="9387"/>
                  </a:cubicBezTo>
                  <a:cubicBezTo>
                    <a:pt x="3871" y="9417"/>
                    <a:pt x="3894" y="9417"/>
                    <a:pt x="3917" y="9446"/>
                  </a:cubicBezTo>
                  <a:cubicBezTo>
                    <a:pt x="4010" y="9535"/>
                    <a:pt x="4126" y="9623"/>
                    <a:pt x="4218" y="9711"/>
                  </a:cubicBezTo>
                  <a:cubicBezTo>
                    <a:pt x="4311" y="9799"/>
                    <a:pt x="4404" y="9888"/>
                    <a:pt x="4496" y="9976"/>
                  </a:cubicBezTo>
                  <a:cubicBezTo>
                    <a:pt x="4612" y="10064"/>
                    <a:pt x="4728" y="10182"/>
                    <a:pt x="4844" y="10270"/>
                  </a:cubicBezTo>
                  <a:cubicBezTo>
                    <a:pt x="4960" y="10359"/>
                    <a:pt x="5076" y="10417"/>
                    <a:pt x="5168" y="10506"/>
                  </a:cubicBezTo>
                  <a:cubicBezTo>
                    <a:pt x="5377" y="10653"/>
                    <a:pt x="5609" y="10771"/>
                    <a:pt x="5817" y="10888"/>
                  </a:cubicBezTo>
                  <a:cubicBezTo>
                    <a:pt x="6049" y="11006"/>
                    <a:pt x="6258" y="11124"/>
                    <a:pt x="6489" y="11271"/>
                  </a:cubicBezTo>
                  <a:cubicBezTo>
                    <a:pt x="6582" y="11330"/>
                    <a:pt x="6652" y="11389"/>
                    <a:pt x="6744" y="11447"/>
                  </a:cubicBezTo>
                  <a:cubicBezTo>
                    <a:pt x="6907" y="11565"/>
                    <a:pt x="7069" y="11712"/>
                    <a:pt x="7231" y="11830"/>
                  </a:cubicBezTo>
                  <a:cubicBezTo>
                    <a:pt x="7370" y="11948"/>
                    <a:pt x="7509" y="12095"/>
                    <a:pt x="7625" y="12213"/>
                  </a:cubicBezTo>
                  <a:cubicBezTo>
                    <a:pt x="7718" y="12301"/>
                    <a:pt x="7834" y="12419"/>
                    <a:pt x="7926" y="12507"/>
                  </a:cubicBezTo>
                  <a:cubicBezTo>
                    <a:pt x="8042" y="12595"/>
                    <a:pt x="8158" y="12683"/>
                    <a:pt x="8274" y="12772"/>
                  </a:cubicBezTo>
                  <a:cubicBezTo>
                    <a:pt x="8483" y="12919"/>
                    <a:pt x="8691" y="13066"/>
                    <a:pt x="8900" y="13184"/>
                  </a:cubicBezTo>
                  <a:cubicBezTo>
                    <a:pt x="9108" y="13331"/>
                    <a:pt x="9340" y="13478"/>
                    <a:pt x="9549" y="13625"/>
                  </a:cubicBezTo>
                  <a:cubicBezTo>
                    <a:pt x="9757" y="13772"/>
                    <a:pt x="9966" y="13949"/>
                    <a:pt x="10174" y="14096"/>
                  </a:cubicBezTo>
                  <a:cubicBezTo>
                    <a:pt x="10383" y="14243"/>
                    <a:pt x="10592" y="14390"/>
                    <a:pt x="10823" y="14537"/>
                  </a:cubicBezTo>
                  <a:cubicBezTo>
                    <a:pt x="10916" y="14596"/>
                    <a:pt x="11009" y="14655"/>
                    <a:pt x="11101" y="14714"/>
                  </a:cubicBezTo>
                  <a:cubicBezTo>
                    <a:pt x="11194" y="14802"/>
                    <a:pt x="11310" y="14890"/>
                    <a:pt x="11403" y="14979"/>
                  </a:cubicBezTo>
                  <a:cubicBezTo>
                    <a:pt x="11495" y="15067"/>
                    <a:pt x="11611" y="15126"/>
                    <a:pt x="11704" y="15214"/>
                  </a:cubicBezTo>
                  <a:cubicBezTo>
                    <a:pt x="11797" y="15273"/>
                    <a:pt x="11913" y="15361"/>
                    <a:pt x="12005" y="15420"/>
                  </a:cubicBezTo>
                  <a:cubicBezTo>
                    <a:pt x="12214" y="15538"/>
                    <a:pt x="12446" y="15685"/>
                    <a:pt x="12654" y="15832"/>
                  </a:cubicBezTo>
                  <a:cubicBezTo>
                    <a:pt x="12840" y="15950"/>
                    <a:pt x="13002" y="16038"/>
                    <a:pt x="13187" y="16156"/>
                  </a:cubicBezTo>
                  <a:cubicBezTo>
                    <a:pt x="13303" y="16244"/>
                    <a:pt x="13419" y="16332"/>
                    <a:pt x="13535" y="16450"/>
                  </a:cubicBezTo>
                  <a:cubicBezTo>
                    <a:pt x="13720" y="16627"/>
                    <a:pt x="13906" y="16774"/>
                    <a:pt x="14114" y="16921"/>
                  </a:cubicBezTo>
                  <a:cubicBezTo>
                    <a:pt x="14323" y="17098"/>
                    <a:pt x="14532" y="17245"/>
                    <a:pt x="14740" y="17392"/>
                  </a:cubicBezTo>
                  <a:cubicBezTo>
                    <a:pt x="14926" y="17539"/>
                    <a:pt x="15134" y="17657"/>
                    <a:pt x="15343" y="17804"/>
                  </a:cubicBezTo>
                  <a:cubicBezTo>
                    <a:pt x="15482" y="17892"/>
                    <a:pt x="15621" y="17980"/>
                    <a:pt x="15760" y="18069"/>
                  </a:cubicBezTo>
                  <a:cubicBezTo>
                    <a:pt x="15783" y="18098"/>
                    <a:pt x="15829" y="18128"/>
                    <a:pt x="15853" y="18157"/>
                  </a:cubicBezTo>
                  <a:cubicBezTo>
                    <a:pt x="16061" y="18334"/>
                    <a:pt x="16270" y="18510"/>
                    <a:pt x="16501" y="18657"/>
                  </a:cubicBezTo>
                  <a:cubicBezTo>
                    <a:pt x="16710" y="18804"/>
                    <a:pt x="16919" y="18981"/>
                    <a:pt x="17127" y="19128"/>
                  </a:cubicBezTo>
                  <a:cubicBezTo>
                    <a:pt x="17220" y="19216"/>
                    <a:pt x="17336" y="19275"/>
                    <a:pt x="17429" y="19334"/>
                  </a:cubicBezTo>
                  <a:cubicBezTo>
                    <a:pt x="17521" y="19393"/>
                    <a:pt x="17637" y="19481"/>
                    <a:pt x="17730" y="19569"/>
                  </a:cubicBezTo>
                  <a:cubicBezTo>
                    <a:pt x="17892" y="19687"/>
                    <a:pt x="18077" y="19834"/>
                    <a:pt x="18263" y="19923"/>
                  </a:cubicBezTo>
                  <a:cubicBezTo>
                    <a:pt x="18356" y="19981"/>
                    <a:pt x="18448" y="20040"/>
                    <a:pt x="18541" y="20070"/>
                  </a:cubicBezTo>
                  <a:cubicBezTo>
                    <a:pt x="18634" y="20099"/>
                    <a:pt x="18726" y="20158"/>
                    <a:pt x="18796" y="20187"/>
                  </a:cubicBezTo>
                  <a:cubicBezTo>
                    <a:pt x="18981" y="20276"/>
                    <a:pt x="19167" y="20364"/>
                    <a:pt x="19352" y="20482"/>
                  </a:cubicBezTo>
                  <a:cubicBezTo>
                    <a:pt x="19514" y="20570"/>
                    <a:pt x="19677" y="20688"/>
                    <a:pt x="19839" y="20805"/>
                  </a:cubicBezTo>
                  <a:cubicBezTo>
                    <a:pt x="20024" y="20953"/>
                    <a:pt x="20210" y="21129"/>
                    <a:pt x="20395" y="21276"/>
                  </a:cubicBezTo>
                  <a:cubicBezTo>
                    <a:pt x="20441" y="21306"/>
                    <a:pt x="20488" y="21335"/>
                    <a:pt x="20534" y="21365"/>
                  </a:cubicBezTo>
                  <a:cubicBezTo>
                    <a:pt x="20580" y="21394"/>
                    <a:pt x="20627" y="21423"/>
                    <a:pt x="20673" y="21423"/>
                  </a:cubicBezTo>
                  <a:cubicBezTo>
                    <a:pt x="20720" y="21453"/>
                    <a:pt x="20766" y="21453"/>
                    <a:pt x="20812" y="21482"/>
                  </a:cubicBezTo>
                  <a:cubicBezTo>
                    <a:pt x="20859" y="21512"/>
                    <a:pt x="20905" y="21541"/>
                    <a:pt x="20951" y="21571"/>
                  </a:cubicBezTo>
                  <a:cubicBezTo>
                    <a:pt x="20998" y="21600"/>
                    <a:pt x="21067" y="21600"/>
                    <a:pt x="21137" y="21600"/>
                  </a:cubicBezTo>
                  <a:cubicBezTo>
                    <a:pt x="21183" y="21600"/>
                    <a:pt x="21229" y="21571"/>
                    <a:pt x="21253" y="21541"/>
                  </a:cubicBezTo>
                  <a:cubicBezTo>
                    <a:pt x="21276" y="21512"/>
                    <a:pt x="21299" y="21482"/>
                    <a:pt x="21322" y="21482"/>
                  </a:cubicBezTo>
                  <a:cubicBezTo>
                    <a:pt x="21345" y="21453"/>
                    <a:pt x="21345" y="21423"/>
                    <a:pt x="21368" y="21394"/>
                  </a:cubicBezTo>
                  <a:cubicBezTo>
                    <a:pt x="21392" y="21335"/>
                    <a:pt x="21392" y="21276"/>
                    <a:pt x="21392" y="21217"/>
                  </a:cubicBezTo>
                  <a:cubicBezTo>
                    <a:pt x="21392" y="21188"/>
                    <a:pt x="21392" y="21159"/>
                    <a:pt x="21368" y="21129"/>
                  </a:cubicBezTo>
                  <a:cubicBezTo>
                    <a:pt x="21392" y="21100"/>
                    <a:pt x="21415" y="21070"/>
                    <a:pt x="21415" y="21041"/>
                  </a:cubicBezTo>
                  <a:cubicBezTo>
                    <a:pt x="21438" y="21011"/>
                    <a:pt x="21438" y="20953"/>
                    <a:pt x="21438" y="20923"/>
                  </a:cubicBezTo>
                  <a:cubicBezTo>
                    <a:pt x="21438" y="20894"/>
                    <a:pt x="21438" y="20835"/>
                    <a:pt x="21438" y="20805"/>
                  </a:cubicBezTo>
                  <a:cubicBezTo>
                    <a:pt x="21438" y="20717"/>
                    <a:pt x="21438" y="20658"/>
                    <a:pt x="21438" y="20570"/>
                  </a:cubicBezTo>
                  <a:cubicBezTo>
                    <a:pt x="21461" y="20511"/>
                    <a:pt x="21461" y="20452"/>
                    <a:pt x="21461" y="20364"/>
                  </a:cubicBezTo>
                  <a:cubicBezTo>
                    <a:pt x="21484" y="20158"/>
                    <a:pt x="21484" y="19981"/>
                    <a:pt x="21484" y="19775"/>
                  </a:cubicBezTo>
                  <a:cubicBezTo>
                    <a:pt x="21484" y="19599"/>
                    <a:pt x="21484" y="19422"/>
                    <a:pt x="21484" y="19246"/>
                  </a:cubicBezTo>
                  <a:cubicBezTo>
                    <a:pt x="21484" y="19099"/>
                    <a:pt x="21507" y="18981"/>
                    <a:pt x="21507" y="18834"/>
                  </a:cubicBezTo>
                  <a:cubicBezTo>
                    <a:pt x="21507" y="18628"/>
                    <a:pt x="21531" y="18422"/>
                    <a:pt x="21507" y="18216"/>
                  </a:cubicBezTo>
                  <a:cubicBezTo>
                    <a:pt x="21507" y="18157"/>
                    <a:pt x="21507" y="18098"/>
                    <a:pt x="21507" y="18039"/>
                  </a:cubicBezTo>
                  <a:cubicBezTo>
                    <a:pt x="21531" y="17774"/>
                    <a:pt x="21531" y="17480"/>
                    <a:pt x="21531" y="17215"/>
                  </a:cubicBezTo>
                  <a:cubicBezTo>
                    <a:pt x="21531" y="17068"/>
                    <a:pt x="21531" y="16921"/>
                    <a:pt x="21531" y="16803"/>
                  </a:cubicBezTo>
                  <a:cubicBezTo>
                    <a:pt x="21531" y="16656"/>
                    <a:pt x="21531" y="16538"/>
                    <a:pt x="21531" y="16391"/>
                  </a:cubicBezTo>
                  <a:cubicBezTo>
                    <a:pt x="21531" y="16126"/>
                    <a:pt x="21507" y="15862"/>
                    <a:pt x="21507" y="15597"/>
                  </a:cubicBezTo>
                  <a:cubicBezTo>
                    <a:pt x="21507" y="15420"/>
                    <a:pt x="21484" y="15273"/>
                    <a:pt x="21484" y="15096"/>
                  </a:cubicBezTo>
                  <a:cubicBezTo>
                    <a:pt x="21507" y="15096"/>
                    <a:pt x="21531" y="15126"/>
                    <a:pt x="21531" y="15126"/>
                  </a:cubicBezTo>
                  <a:cubicBezTo>
                    <a:pt x="21531" y="15126"/>
                    <a:pt x="21531" y="15096"/>
                    <a:pt x="21531" y="15096"/>
                  </a:cubicBezTo>
                  <a:cubicBezTo>
                    <a:pt x="21531" y="15038"/>
                    <a:pt x="21531" y="14949"/>
                    <a:pt x="21531" y="14890"/>
                  </a:cubicBezTo>
                  <a:cubicBezTo>
                    <a:pt x="21531" y="14861"/>
                    <a:pt x="21531" y="14832"/>
                    <a:pt x="21531" y="14773"/>
                  </a:cubicBezTo>
                  <a:cubicBezTo>
                    <a:pt x="21531" y="14743"/>
                    <a:pt x="21531" y="14714"/>
                    <a:pt x="21531" y="14714"/>
                  </a:cubicBezTo>
                  <a:cubicBezTo>
                    <a:pt x="21531" y="14684"/>
                    <a:pt x="21507" y="14655"/>
                    <a:pt x="21507" y="14626"/>
                  </a:cubicBezTo>
                  <a:cubicBezTo>
                    <a:pt x="21577" y="14684"/>
                    <a:pt x="21577" y="14684"/>
                    <a:pt x="21577" y="14655"/>
                  </a:cubicBezTo>
                  <a:close/>
                  <a:moveTo>
                    <a:pt x="20349" y="20246"/>
                  </a:moveTo>
                  <a:cubicBezTo>
                    <a:pt x="20302" y="20217"/>
                    <a:pt x="20256" y="20187"/>
                    <a:pt x="20186" y="20129"/>
                  </a:cubicBezTo>
                  <a:cubicBezTo>
                    <a:pt x="20186" y="20129"/>
                    <a:pt x="20186" y="20099"/>
                    <a:pt x="20186" y="20099"/>
                  </a:cubicBezTo>
                  <a:cubicBezTo>
                    <a:pt x="20163" y="20040"/>
                    <a:pt x="20140" y="20011"/>
                    <a:pt x="20117" y="19981"/>
                  </a:cubicBezTo>
                  <a:cubicBezTo>
                    <a:pt x="20094" y="19952"/>
                    <a:pt x="20071" y="19952"/>
                    <a:pt x="20047" y="19923"/>
                  </a:cubicBezTo>
                  <a:cubicBezTo>
                    <a:pt x="20024" y="19923"/>
                    <a:pt x="20001" y="19893"/>
                    <a:pt x="19955" y="19893"/>
                  </a:cubicBezTo>
                  <a:cubicBezTo>
                    <a:pt x="19932" y="19893"/>
                    <a:pt x="19908" y="19893"/>
                    <a:pt x="19885" y="19864"/>
                  </a:cubicBezTo>
                  <a:cubicBezTo>
                    <a:pt x="19816" y="19834"/>
                    <a:pt x="19723" y="19805"/>
                    <a:pt x="19653" y="19746"/>
                  </a:cubicBezTo>
                  <a:cubicBezTo>
                    <a:pt x="19607" y="19717"/>
                    <a:pt x="19561" y="19687"/>
                    <a:pt x="19514" y="19658"/>
                  </a:cubicBezTo>
                  <a:cubicBezTo>
                    <a:pt x="19375" y="19569"/>
                    <a:pt x="19236" y="19481"/>
                    <a:pt x="19097" y="19393"/>
                  </a:cubicBezTo>
                  <a:cubicBezTo>
                    <a:pt x="19028" y="19363"/>
                    <a:pt x="18958" y="19305"/>
                    <a:pt x="18889" y="19275"/>
                  </a:cubicBezTo>
                  <a:cubicBezTo>
                    <a:pt x="18819" y="19216"/>
                    <a:pt x="18773" y="19187"/>
                    <a:pt x="18703" y="19128"/>
                  </a:cubicBezTo>
                  <a:cubicBezTo>
                    <a:pt x="18610" y="19040"/>
                    <a:pt x="18518" y="18981"/>
                    <a:pt x="18425" y="18893"/>
                  </a:cubicBezTo>
                  <a:cubicBezTo>
                    <a:pt x="18309" y="18775"/>
                    <a:pt x="18193" y="18687"/>
                    <a:pt x="18054" y="18598"/>
                  </a:cubicBezTo>
                  <a:cubicBezTo>
                    <a:pt x="17962" y="18510"/>
                    <a:pt x="17869" y="18451"/>
                    <a:pt x="17776" y="18392"/>
                  </a:cubicBezTo>
                  <a:cubicBezTo>
                    <a:pt x="17683" y="18304"/>
                    <a:pt x="17568" y="18245"/>
                    <a:pt x="17452" y="18186"/>
                  </a:cubicBezTo>
                  <a:cubicBezTo>
                    <a:pt x="17336" y="18098"/>
                    <a:pt x="17220" y="18039"/>
                    <a:pt x="17104" y="17980"/>
                  </a:cubicBezTo>
                  <a:cubicBezTo>
                    <a:pt x="16988" y="17922"/>
                    <a:pt x="16872" y="17863"/>
                    <a:pt x="16780" y="17804"/>
                  </a:cubicBezTo>
                  <a:cubicBezTo>
                    <a:pt x="16548" y="17686"/>
                    <a:pt x="16339" y="17568"/>
                    <a:pt x="16107" y="17421"/>
                  </a:cubicBezTo>
                  <a:cubicBezTo>
                    <a:pt x="15876" y="17304"/>
                    <a:pt x="15667" y="17156"/>
                    <a:pt x="15435" y="17009"/>
                  </a:cubicBezTo>
                  <a:cubicBezTo>
                    <a:pt x="15296" y="16921"/>
                    <a:pt x="15157" y="16803"/>
                    <a:pt x="15018" y="16715"/>
                  </a:cubicBezTo>
                  <a:cubicBezTo>
                    <a:pt x="14902" y="16627"/>
                    <a:pt x="14810" y="16568"/>
                    <a:pt x="14694" y="16480"/>
                  </a:cubicBezTo>
                  <a:cubicBezTo>
                    <a:pt x="14508" y="16362"/>
                    <a:pt x="14323" y="16215"/>
                    <a:pt x="14161" y="16097"/>
                  </a:cubicBezTo>
                  <a:cubicBezTo>
                    <a:pt x="14068" y="16038"/>
                    <a:pt x="13975" y="15950"/>
                    <a:pt x="13906" y="15891"/>
                  </a:cubicBezTo>
                  <a:cubicBezTo>
                    <a:pt x="13790" y="15803"/>
                    <a:pt x="13697" y="15714"/>
                    <a:pt x="13581" y="15626"/>
                  </a:cubicBezTo>
                  <a:cubicBezTo>
                    <a:pt x="13373" y="15479"/>
                    <a:pt x="13164" y="15332"/>
                    <a:pt x="12956" y="15214"/>
                  </a:cubicBezTo>
                  <a:cubicBezTo>
                    <a:pt x="12863" y="15155"/>
                    <a:pt x="12793" y="15096"/>
                    <a:pt x="12701" y="15038"/>
                  </a:cubicBezTo>
                  <a:cubicBezTo>
                    <a:pt x="12492" y="14890"/>
                    <a:pt x="12307" y="14743"/>
                    <a:pt x="12098" y="14596"/>
                  </a:cubicBezTo>
                  <a:cubicBezTo>
                    <a:pt x="11704" y="14331"/>
                    <a:pt x="11333" y="14037"/>
                    <a:pt x="10939" y="13743"/>
                  </a:cubicBezTo>
                  <a:cubicBezTo>
                    <a:pt x="10754" y="13596"/>
                    <a:pt x="10545" y="13478"/>
                    <a:pt x="10360" y="13331"/>
                  </a:cubicBezTo>
                  <a:cubicBezTo>
                    <a:pt x="10151" y="13184"/>
                    <a:pt x="9943" y="13037"/>
                    <a:pt x="9734" y="12919"/>
                  </a:cubicBezTo>
                  <a:cubicBezTo>
                    <a:pt x="9595" y="12831"/>
                    <a:pt x="9456" y="12742"/>
                    <a:pt x="9317" y="12654"/>
                  </a:cubicBezTo>
                  <a:cubicBezTo>
                    <a:pt x="9294" y="12625"/>
                    <a:pt x="9271" y="12625"/>
                    <a:pt x="9247" y="12595"/>
                  </a:cubicBezTo>
                  <a:cubicBezTo>
                    <a:pt x="9062" y="12448"/>
                    <a:pt x="8853" y="12271"/>
                    <a:pt x="8668" y="12124"/>
                  </a:cubicBezTo>
                  <a:cubicBezTo>
                    <a:pt x="8575" y="12036"/>
                    <a:pt x="8483" y="11948"/>
                    <a:pt x="8390" y="11889"/>
                  </a:cubicBezTo>
                  <a:cubicBezTo>
                    <a:pt x="8344" y="11830"/>
                    <a:pt x="8274" y="11801"/>
                    <a:pt x="8228" y="11742"/>
                  </a:cubicBezTo>
                  <a:cubicBezTo>
                    <a:pt x="8181" y="11683"/>
                    <a:pt x="8112" y="11653"/>
                    <a:pt x="8065" y="11595"/>
                  </a:cubicBezTo>
                  <a:cubicBezTo>
                    <a:pt x="7857" y="11418"/>
                    <a:pt x="7625" y="11271"/>
                    <a:pt x="7416" y="11124"/>
                  </a:cubicBezTo>
                  <a:cubicBezTo>
                    <a:pt x="7208" y="10977"/>
                    <a:pt x="6999" y="10859"/>
                    <a:pt x="6791" y="10712"/>
                  </a:cubicBezTo>
                  <a:cubicBezTo>
                    <a:pt x="6698" y="10653"/>
                    <a:pt x="6582" y="10594"/>
                    <a:pt x="6489" y="10506"/>
                  </a:cubicBezTo>
                  <a:cubicBezTo>
                    <a:pt x="6397" y="10417"/>
                    <a:pt x="6281" y="10359"/>
                    <a:pt x="6188" y="10270"/>
                  </a:cubicBezTo>
                  <a:cubicBezTo>
                    <a:pt x="5980" y="10094"/>
                    <a:pt x="5771" y="9947"/>
                    <a:pt x="5562" y="9770"/>
                  </a:cubicBezTo>
                  <a:cubicBezTo>
                    <a:pt x="5423" y="9652"/>
                    <a:pt x="5284" y="9564"/>
                    <a:pt x="5145" y="9446"/>
                  </a:cubicBezTo>
                  <a:cubicBezTo>
                    <a:pt x="5053" y="9358"/>
                    <a:pt x="4983" y="9299"/>
                    <a:pt x="4890" y="9240"/>
                  </a:cubicBezTo>
                  <a:cubicBezTo>
                    <a:pt x="4798" y="9152"/>
                    <a:pt x="4705" y="9093"/>
                    <a:pt x="4612" y="9005"/>
                  </a:cubicBezTo>
                  <a:cubicBezTo>
                    <a:pt x="4519" y="8917"/>
                    <a:pt x="4427" y="8858"/>
                    <a:pt x="4311" y="8769"/>
                  </a:cubicBezTo>
                  <a:cubicBezTo>
                    <a:pt x="4195" y="8681"/>
                    <a:pt x="4079" y="8593"/>
                    <a:pt x="3963" y="8505"/>
                  </a:cubicBezTo>
                  <a:cubicBezTo>
                    <a:pt x="3847" y="8416"/>
                    <a:pt x="3732" y="8328"/>
                    <a:pt x="3616" y="8240"/>
                  </a:cubicBezTo>
                  <a:cubicBezTo>
                    <a:pt x="3500" y="8152"/>
                    <a:pt x="3384" y="8063"/>
                    <a:pt x="3268" y="7975"/>
                  </a:cubicBezTo>
                  <a:cubicBezTo>
                    <a:pt x="3152" y="7887"/>
                    <a:pt x="3036" y="7798"/>
                    <a:pt x="2920" y="7710"/>
                  </a:cubicBezTo>
                  <a:cubicBezTo>
                    <a:pt x="2828" y="7651"/>
                    <a:pt x="2735" y="7563"/>
                    <a:pt x="2642" y="7475"/>
                  </a:cubicBezTo>
                  <a:cubicBezTo>
                    <a:pt x="2503" y="7357"/>
                    <a:pt x="2364" y="7239"/>
                    <a:pt x="2248" y="7151"/>
                  </a:cubicBezTo>
                  <a:cubicBezTo>
                    <a:pt x="2179" y="7092"/>
                    <a:pt x="2109" y="7033"/>
                    <a:pt x="2040" y="6974"/>
                  </a:cubicBezTo>
                  <a:cubicBezTo>
                    <a:pt x="1993" y="6945"/>
                    <a:pt x="1947" y="6916"/>
                    <a:pt x="1901" y="6886"/>
                  </a:cubicBezTo>
                  <a:cubicBezTo>
                    <a:pt x="1877" y="6857"/>
                    <a:pt x="1831" y="6827"/>
                    <a:pt x="1808" y="6798"/>
                  </a:cubicBezTo>
                  <a:cubicBezTo>
                    <a:pt x="1738" y="6739"/>
                    <a:pt x="1669" y="6710"/>
                    <a:pt x="1599" y="6651"/>
                  </a:cubicBezTo>
                  <a:cubicBezTo>
                    <a:pt x="1530" y="6621"/>
                    <a:pt x="1460" y="6562"/>
                    <a:pt x="1368" y="6533"/>
                  </a:cubicBezTo>
                  <a:cubicBezTo>
                    <a:pt x="1321" y="6504"/>
                    <a:pt x="1298" y="6504"/>
                    <a:pt x="1252" y="6474"/>
                  </a:cubicBezTo>
                  <a:cubicBezTo>
                    <a:pt x="1205" y="6445"/>
                    <a:pt x="1159" y="6386"/>
                    <a:pt x="1089" y="6356"/>
                  </a:cubicBezTo>
                  <a:cubicBezTo>
                    <a:pt x="974" y="6268"/>
                    <a:pt x="881" y="6209"/>
                    <a:pt x="765" y="6150"/>
                  </a:cubicBezTo>
                  <a:cubicBezTo>
                    <a:pt x="742" y="6150"/>
                    <a:pt x="719" y="6121"/>
                    <a:pt x="695" y="6121"/>
                  </a:cubicBezTo>
                  <a:cubicBezTo>
                    <a:pt x="672" y="6092"/>
                    <a:pt x="626" y="6092"/>
                    <a:pt x="603" y="6092"/>
                  </a:cubicBezTo>
                  <a:cubicBezTo>
                    <a:pt x="580" y="6092"/>
                    <a:pt x="556" y="6062"/>
                    <a:pt x="533" y="6062"/>
                  </a:cubicBezTo>
                  <a:cubicBezTo>
                    <a:pt x="533" y="6062"/>
                    <a:pt x="533" y="6062"/>
                    <a:pt x="533" y="6062"/>
                  </a:cubicBezTo>
                  <a:cubicBezTo>
                    <a:pt x="533" y="6033"/>
                    <a:pt x="556" y="6033"/>
                    <a:pt x="556" y="6003"/>
                  </a:cubicBezTo>
                  <a:cubicBezTo>
                    <a:pt x="580" y="5974"/>
                    <a:pt x="603" y="5944"/>
                    <a:pt x="626" y="5915"/>
                  </a:cubicBezTo>
                  <a:cubicBezTo>
                    <a:pt x="649" y="5886"/>
                    <a:pt x="672" y="5856"/>
                    <a:pt x="719" y="5827"/>
                  </a:cubicBezTo>
                  <a:cubicBezTo>
                    <a:pt x="742" y="5797"/>
                    <a:pt x="765" y="5768"/>
                    <a:pt x="811" y="5709"/>
                  </a:cubicBezTo>
                  <a:cubicBezTo>
                    <a:pt x="835" y="5680"/>
                    <a:pt x="858" y="5650"/>
                    <a:pt x="881" y="5591"/>
                  </a:cubicBezTo>
                  <a:cubicBezTo>
                    <a:pt x="927" y="5503"/>
                    <a:pt x="974" y="5415"/>
                    <a:pt x="1020" y="5326"/>
                  </a:cubicBezTo>
                  <a:cubicBezTo>
                    <a:pt x="1066" y="5238"/>
                    <a:pt x="1113" y="5120"/>
                    <a:pt x="1159" y="5032"/>
                  </a:cubicBezTo>
                  <a:cubicBezTo>
                    <a:pt x="1229" y="4856"/>
                    <a:pt x="1321" y="4708"/>
                    <a:pt x="1391" y="4532"/>
                  </a:cubicBezTo>
                  <a:cubicBezTo>
                    <a:pt x="1483" y="4355"/>
                    <a:pt x="1553" y="4179"/>
                    <a:pt x="1646" y="3973"/>
                  </a:cubicBezTo>
                  <a:cubicBezTo>
                    <a:pt x="1669" y="3914"/>
                    <a:pt x="1692" y="3884"/>
                    <a:pt x="1738" y="3826"/>
                  </a:cubicBezTo>
                  <a:cubicBezTo>
                    <a:pt x="1762" y="3767"/>
                    <a:pt x="1808" y="3708"/>
                    <a:pt x="1831" y="3678"/>
                  </a:cubicBezTo>
                  <a:cubicBezTo>
                    <a:pt x="2016" y="3384"/>
                    <a:pt x="2202" y="3090"/>
                    <a:pt x="2364" y="2796"/>
                  </a:cubicBezTo>
                  <a:cubicBezTo>
                    <a:pt x="2387" y="2737"/>
                    <a:pt x="2434" y="2678"/>
                    <a:pt x="2457" y="2619"/>
                  </a:cubicBezTo>
                  <a:cubicBezTo>
                    <a:pt x="2480" y="2590"/>
                    <a:pt x="2480" y="2560"/>
                    <a:pt x="2503" y="2560"/>
                  </a:cubicBezTo>
                  <a:cubicBezTo>
                    <a:pt x="2596" y="2413"/>
                    <a:pt x="2689" y="2266"/>
                    <a:pt x="2781" y="2089"/>
                  </a:cubicBezTo>
                  <a:cubicBezTo>
                    <a:pt x="2828" y="2001"/>
                    <a:pt x="2897" y="1883"/>
                    <a:pt x="2944" y="1795"/>
                  </a:cubicBezTo>
                  <a:cubicBezTo>
                    <a:pt x="2967" y="1766"/>
                    <a:pt x="2990" y="1707"/>
                    <a:pt x="3013" y="1677"/>
                  </a:cubicBezTo>
                  <a:cubicBezTo>
                    <a:pt x="3106" y="1530"/>
                    <a:pt x="3175" y="1383"/>
                    <a:pt x="3268" y="1236"/>
                  </a:cubicBezTo>
                  <a:cubicBezTo>
                    <a:pt x="3314" y="1148"/>
                    <a:pt x="3384" y="1059"/>
                    <a:pt x="3430" y="942"/>
                  </a:cubicBezTo>
                  <a:cubicBezTo>
                    <a:pt x="3453" y="971"/>
                    <a:pt x="3453" y="971"/>
                    <a:pt x="3477" y="1001"/>
                  </a:cubicBezTo>
                  <a:cubicBezTo>
                    <a:pt x="3500" y="1030"/>
                    <a:pt x="3523" y="1030"/>
                    <a:pt x="3546" y="1059"/>
                  </a:cubicBezTo>
                  <a:cubicBezTo>
                    <a:pt x="3546" y="1059"/>
                    <a:pt x="3569" y="1059"/>
                    <a:pt x="3569" y="1089"/>
                  </a:cubicBezTo>
                  <a:cubicBezTo>
                    <a:pt x="3592" y="1118"/>
                    <a:pt x="3639" y="1148"/>
                    <a:pt x="3662" y="1148"/>
                  </a:cubicBezTo>
                  <a:cubicBezTo>
                    <a:pt x="3685" y="1177"/>
                    <a:pt x="3708" y="1177"/>
                    <a:pt x="3755" y="1207"/>
                  </a:cubicBezTo>
                  <a:cubicBezTo>
                    <a:pt x="3801" y="1236"/>
                    <a:pt x="3847" y="1295"/>
                    <a:pt x="3871" y="1324"/>
                  </a:cubicBezTo>
                  <a:cubicBezTo>
                    <a:pt x="3963" y="1413"/>
                    <a:pt x="4033" y="1501"/>
                    <a:pt x="4125" y="1560"/>
                  </a:cubicBezTo>
                  <a:cubicBezTo>
                    <a:pt x="4218" y="1648"/>
                    <a:pt x="4288" y="1707"/>
                    <a:pt x="4380" y="1795"/>
                  </a:cubicBezTo>
                  <a:cubicBezTo>
                    <a:pt x="4566" y="1972"/>
                    <a:pt x="4751" y="2119"/>
                    <a:pt x="4960" y="2266"/>
                  </a:cubicBezTo>
                  <a:cubicBezTo>
                    <a:pt x="5099" y="2354"/>
                    <a:pt x="5238" y="2443"/>
                    <a:pt x="5377" y="2560"/>
                  </a:cubicBezTo>
                  <a:cubicBezTo>
                    <a:pt x="5516" y="2649"/>
                    <a:pt x="5632" y="2766"/>
                    <a:pt x="5748" y="2855"/>
                  </a:cubicBezTo>
                  <a:cubicBezTo>
                    <a:pt x="5933" y="3002"/>
                    <a:pt x="6095" y="3149"/>
                    <a:pt x="6258" y="3296"/>
                  </a:cubicBezTo>
                  <a:cubicBezTo>
                    <a:pt x="6420" y="3443"/>
                    <a:pt x="6582" y="3620"/>
                    <a:pt x="6744" y="3767"/>
                  </a:cubicBezTo>
                  <a:cubicBezTo>
                    <a:pt x="6930" y="3943"/>
                    <a:pt x="7138" y="4090"/>
                    <a:pt x="7324" y="4238"/>
                  </a:cubicBezTo>
                  <a:cubicBezTo>
                    <a:pt x="7416" y="4296"/>
                    <a:pt x="7509" y="4385"/>
                    <a:pt x="7602" y="4444"/>
                  </a:cubicBezTo>
                  <a:cubicBezTo>
                    <a:pt x="7695" y="4502"/>
                    <a:pt x="7764" y="4561"/>
                    <a:pt x="7857" y="4650"/>
                  </a:cubicBezTo>
                  <a:cubicBezTo>
                    <a:pt x="7950" y="4708"/>
                    <a:pt x="8019" y="4767"/>
                    <a:pt x="8112" y="4826"/>
                  </a:cubicBezTo>
                  <a:cubicBezTo>
                    <a:pt x="8135" y="4826"/>
                    <a:pt x="8158" y="4856"/>
                    <a:pt x="8158" y="4856"/>
                  </a:cubicBezTo>
                  <a:cubicBezTo>
                    <a:pt x="8158" y="4856"/>
                    <a:pt x="8158" y="4856"/>
                    <a:pt x="8181" y="4856"/>
                  </a:cubicBezTo>
                  <a:cubicBezTo>
                    <a:pt x="8344" y="5003"/>
                    <a:pt x="8506" y="5179"/>
                    <a:pt x="8668" y="5356"/>
                  </a:cubicBezTo>
                  <a:cubicBezTo>
                    <a:pt x="8853" y="5532"/>
                    <a:pt x="9016" y="5709"/>
                    <a:pt x="9201" y="5886"/>
                  </a:cubicBezTo>
                  <a:cubicBezTo>
                    <a:pt x="9363" y="6062"/>
                    <a:pt x="9549" y="6209"/>
                    <a:pt x="9734" y="6356"/>
                  </a:cubicBezTo>
                  <a:cubicBezTo>
                    <a:pt x="9827" y="6445"/>
                    <a:pt x="9919" y="6504"/>
                    <a:pt x="10012" y="6592"/>
                  </a:cubicBezTo>
                  <a:cubicBezTo>
                    <a:pt x="10105" y="6680"/>
                    <a:pt x="10198" y="6739"/>
                    <a:pt x="10290" y="6827"/>
                  </a:cubicBezTo>
                  <a:cubicBezTo>
                    <a:pt x="10383" y="6916"/>
                    <a:pt x="10476" y="7004"/>
                    <a:pt x="10568" y="7063"/>
                  </a:cubicBezTo>
                  <a:cubicBezTo>
                    <a:pt x="10661" y="7151"/>
                    <a:pt x="10754" y="7210"/>
                    <a:pt x="10823" y="7298"/>
                  </a:cubicBezTo>
                  <a:cubicBezTo>
                    <a:pt x="11009" y="7445"/>
                    <a:pt x="11171" y="7622"/>
                    <a:pt x="11356" y="7769"/>
                  </a:cubicBezTo>
                  <a:cubicBezTo>
                    <a:pt x="11681" y="8034"/>
                    <a:pt x="12028" y="8269"/>
                    <a:pt x="12353" y="8505"/>
                  </a:cubicBezTo>
                  <a:cubicBezTo>
                    <a:pt x="12515" y="8622"/>
                    <a:pt x="12677" y="8740"/>
                    <a:pt x="12840" y="8858"/>
                  </a:cubicBezTo>
                  <a:cubicBezTo>
                    <a:pt x="13002" y="8976"/>
                    <a:pt x="13141" y="9064"/>
                    <a:pt x="13303" y="9181"/>
                  </a:cubicBezTo>
                  <a:cubicBezTo>
                    <a:pt x="13489" y="9329"/>
                    <a:pt x="13674" y="9505"/>
                    <a:pt x="13883" y="9652"/>
                  </a:cubicBezTo>
                  <a:cubicBezTo>
                    <a:pt x="13975" y="9711"/>
                    <a:pt x="14045" y="9770"/>
                    <a:pt x="14138" y="9858"/>
                  </a:cubicBezTo>
                  <a:cubicBezTo>
                    <a:pt x="14230" y="9947"/>
                    <a:pt x="14346" y="10005"/>
                    <a:pt x="14439" y="10094"/>
                  </a:cubicBezTo>
                  <a:cubicBezTo>
                    <a:pt x="14624" y="10241"/>
                    <a:pt x="14786" y="10359"/>
                    <a:pt x="14972" y="10476"/>
                  </a:cubicBezTo>
                  <a:cubicBezTo>
                    <a:pt x="15157" y="10594"/>
                    <a:pt x="15366" y="10741"/>
                    <a:pt x="15551" y="10859"/>
                  </a:cubicBezTo>
                  <a:cubicBezTo>
                    <a:pt x="15760" y="11006"/>
                    <a:pt x="15968" y="11183"/>
                    <a:pt x="16177" y="11330"/>
                  </a:cubicBezTo>
                  <a:cubicBezTo>
                    <a:pt x="16339" y="11447"/>
                    <a:pt x="16501" y="11595"/>
                    <a:pt x="16664" y="11712"/>
                  </a:cubicBezTo>
                  <a:cubicBezTo>
                    <a:pt x="16849" y="11859"/>
                    <a:pt x="17058" y="12036"/>
                    <a:pt x="17243" y="12183"/>
                  </a:cubicBezTo>
                  <a:cubicBezTo>
                    <a:pt x="17428" y="12301"/>
                    <a:pt x="17614" y="12448"/>
                    <a:pt x="17776" y="12566"/>
                  </a:cubicBezTo>
                  <a:cubicBezTo>
                    <a:pt x="17962" y="12683"/>
                    <a:pt x="18147" y="12801"/>
                    <a:pt x="18332" y="12948"/>
                  </a:cubicBezTo>
                  <a:cubicBezTo>
                    <a:pt x="18518" y="13095"/>
                    <a:pt x="18726" y="13213"/>
                    <a:pt x="18912" y="13390"/>
                  </a:cubicBezTo>
                  <a:cubicBezTo>
                    <a:pt x="19074" y="13537"/>
                    <a:pt x="19259" y="13684"/>
                    <a:pt x="19422" y="13802"/>
                  </a:cubicBezTo>
                  <a:cubicBezTo>
                    <a:pt x="19514" y="13861"/>
                    <a:pt x="19607" y="13949"/>
                    <a:pt x="19700" y="14008"/>
                  </a:cubicBezTo>
                  <a:cubicBezTo>
                    <a:pt x="19792" y="14067"/>
                    <a:pt x="19885" y="14125"/>
                    <a:pt x="19978" y="14214"/>
                  </a:cubicBezTo>
                  <a:cubicBezTo>
                    <a:pt x="20163" y="14331"/>
                    <a:pt x="20325" y="14479"/>
                    <a:pt x="20511" y="14596"/>
                  </a:cubicBezTo>
                  <a:cubicBezTo>
                    <a:pt x="20604" y="14655"/>
                    <a:pt x="20719" y="14714"/>
                    <a:pt x="20812" y="14773"/>
                  </a:cubicBezTo>
                  <a:cubicBezTo>
                    <a:pt x="20812" y="15008"/>
                    <a:pt x="20789" y="15244"/>
                    <a:pt x="20789" y="15450"/>
                  </a:cubicBezTo>
                  <a:cubicBezTo>
                    <a:pt x="20789" y="15626"/>
                    <a:pt x="20789" y="15803"/>
                    <a:pt x="20789" y="15979"/>
                  </a:cubicBezTo>
                  <a:cubicBezTo>
                    <a:pt x="20789" y="16185"/>
                    <a:pt x="20812" y="16391"/>
                    <a:pt x="20835" y="16568"/>
                  </a:cubicBezTo>
                  <a:cubicBezTo>
                    <a:pt x="20859" y="16744"/>
                    <a:pt x="20882" y="16921"/>
                    <a:pt x="20882" y="17098"/>
                  </a:cubicBezTo>
                  <a:cubicBezTo>
                    <a:pt x="20905" y="17304"/>
                    <a:pt x="20928" y="17480"/>
                    <a:pt x="20951" y="17686"/>
                  </a:cubicBezTo>
                  <a:cubicBezTo>
                    <a:pt x="20951" y="17774"/>
                    <a:pt x="20974" y="17863"/>
                    <a:pt x="20974" y="17951"/>
                  </a:cubicBezTo>
                  <a:cubicBezTo>
                    <a:pt x="20951" y="18186"/>
                    <a:pt x="20951" y="18392"/>
                    <a:pt x="20928" y="18628"/>
                  </a:cubicBezTo>
                  <a:cubicBezTo>
                    <a:pt x="20905" y="18863"/>
                    <a:pt x="20905" y="19128"/>
                    <a:pt x="20905" y="19364"/>
                  </a:cubicBezTo>
                  <a:cubicBezTo>
                    <a:pt x="20905" y="19481"/>
                    <a:pt x="20905" y="19628"/>
                    <a:pt x="20905" y="19746"/>
                  </a:cubicBezTo>
                  <a:cubicBezTo>
                    <a:pt x="20905" y="19864"/>
                    <a:pt x="20905" y="19952"/>
                    <a:pt x="20905" y="20070"/>
                  </a:cubicBezTo>
                  <a:cubicBezTo>
                    <a:pt x="20905" y="20217"/>
                    <a:pt x="20882" y="20335"/>
                    <a:pt x="20859" y="20482"/>
                  </a:cubicBezTo>
                  <a:cubicBezTo>
                    <a:pt x="20859" y="20511"/>
                    <a:pt x="20835" y="20570"/>
                    <a:pt x="20835" y="20599"/>
                  </a:cubicBezTo>
                  <a:cubicBezTo>
                    <a:pt x="20696" y="20482"/>
                    <a:pt x="20534" y="20364"/>
                    <a:pt x="20349" y="2024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55" name="Graphic 34" descr="Lightbulb">
            <a:extLst>
              <a:ext uri="{FF2B5EF4-FFF2-40B4-BE49-F238E27FC236}">
                <a16:creationId xmlns:a16="http://schemas.microsoft.com/office/drawing/2014/main" id="{3881D56C-2019-4D4C-916C-60B846C10D1D}"/>
              </a:ext>
            </a:extLst>
          </p:cNvPr>
          <p:cNvGrpSpPr/>
          <p:nvPr/>
        </p:nvGrpSpPr>
        <p:grpSpPr>
          <a:xfrm>
            <a:off x="805629" y="2147551"/>
            <a:ext cx="216810" cy="350231"/>
            <a:chOff x="805629" y="2147551"/>
            <a:chExt cx="216810" cy="350231"/>
          </a:xfrm>
          <a:solidFill>
            <a:schemeClr val="bg1"/>
          </a:solidFill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5A5D1649-DA71-4BB7-96A6-3578BF9E292B}"/>
                </a:ext>
              </a:extLst>
            </p:cNvPr>
            <p:cNvSpPr/>
            <p:nvPr/>
          </p:nvSpPr>
          <p:spPr>
            <a:xfrm>
              <a:off x="859831" y="2389378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7862249-33C1-44EB-9D1D-1A1F18DF3885}"/>
                </a:ext>
              </a:extLst>
            </p:cNvPr>
            <p:cNvSpPr/>
            <p:nvPr/>
          </p:nvSpPr>
          <p:spPr>
            <a:xfrm>
              <a:off x="859831" y="2431072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65792F54-3A9C-4CCB-827C-12A204CC8664}"/>
                </a:ext>
              </a:extLst>
            </p:cNvPr>
            <p:cNvSpPr/>
            <p:nvPr/>
          </p:nvSpPr>
          <p:spPr>
            <a:xfrm>
              <a:off x="886933" y="2472766"/>
              <a:ext cx="54202" cy="25016"/>
            </a:xfrm>
            <a:custGeom>
              <a:avLst/>
              <a:gdLst>
                <a:gd name="connsiteX0" fmla="*/ 0 w 54202"/>
                <a:gd name="connsiteY0" fmla="*/ 0 h 25016"/>
                <a:gd name="connsiteX1" fmla="*/ 27101 w 54202"/>
                <a:gd name="connsiteY1" fmla="*/ 25017 h 25016"/>
                <a:gd name="connsiteX2" fmla="*/ 54203 w 54202"/>
                <a:gd name="connsiteY2" fmla="*/ 0 h 25016"/>
                <a:gd name="connsiteX3" fmla="*/ 0 w 54202"/>
                <a:gd name="connsiteY3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02" h="25016">
                  <a:moveTo>
                    <a:pt x="0" y="0"/>
                  </a:moveTo>
                  <a:cubicBezTo>
                    <a:pt x="1251" y="14176"/>
                    <a:pt x="12925" y="25017"/>
                    <a:pt x="27101" y="25017"/>
                  </a:cubicBezTo>
                  <a:cubicBezTo>
                    <a:pt x="41277" y="25017"/>
                    <a:pt x="52952" y="14176"/>
                    <a:pt x="54203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53E3EF0E-03EE-4EDE-845D-F803A420F245}"/>
                </a:ext>
              </a:extLst>
            </p:cNvPr>
            <p:cNvSpPr/>
            <p:nvPr/>
          </p:nvSpPr>
          <p:spPr>
            <a:xfrm>
              <a:off x="805629" y="2147551"/>
              <a:ext cx="216810" cy="225149"/>
            </a:xfrm>
            <a:custGeom>
              <a:avLst/>
              <a:gdLst>
                <a:gd name="connsiteX0" fmla="*/ 108405 w 216810"/>
                <a:gd name="connsiteY0" fmla="*/ 0 h 225149"/>
                <a:gd name="connsiteX1" fmla="*/ 108405 w 216810"/>
                <a:gd name="connsiteY1" fmla="*/ 0 h 225149"/>
                <a:gd name="connsiteX2" fmla="*/ 108405 w 216810"/>
                <a:gd name="connsiteY2" fmla="*/ 0 h 225149"/>
                <a:gd name="connsiteX3" fmla="*/ 0 w 216810"/>
                <a:gd name="connsiteY3" fmla="*/ 107154 h 225149"/>
                <a:gd name="connsiteX4" fmla="*/ 0 w 216810"/>
                <a:gd name="connsiteY4" fmla="*/ 110907 h 225149"/>
                <a:gd name="connsiteX5" fmla="*/ 7505 w 216810"/>
                <a:gd name="connsiteY5" fmla="*/ 148432 h 225149"/>
                <a:gd name="connsiteX6" fmla="*/ 26267 w 216810"/>
                <a:gd name="connsiteY6" fmla="*/ 179285 h 225149"/>
                <a:gd name="connsiteX7" fmla="*/ 51701 w 216810"/>
                <a:gd name="connsiteY7" fmla="*/ 220563 h 225149"/>
                <a:gd name="connsiteX8" fmla="*/ 59206 w 216810"/>
                <a:gd name="connsiteY8" fmla="*/ 225149 h 225149"/>
                <a:gd name="connsiteX9" fmla="*/ 157604 w 216810"/>
                <a:gd name="connsiteY9" fmla="*/ 225149 h 225149"/>
                <a:gd name="connsiteX10" fmla="*/ 165109 w 216810"/>
                <a:gd name="connsiteY10" fmla="*/ 220563 h 225149"/>
                <a:gd name="connsiteX11" fmla="*/ 190543 w 216810"/>
                <a:gd name="connsiteY11" fmla="*/ 179285 h 225149"/>
                <a:gd name="connsiteX12" fmla="*/ 209305 w 216810"/>
                <a:gd name="connsiteY12" fmla="*/ 148432 h 225149"/>
                <a:gd name="connsiteX13" fmla="*/ 216810 w 216810"/>
                <a:gd name="connsiteY13" fmla="*/ 110907 h 225149"/>
                <a:gd name="connsiteX14" fmla="*/ 216810 w 216810"/>
                <a:gd name="connsiteY14" fmla="*/ 107154 h 225149"/>
                <a:gd name="connsiteX15" fmla="*/ 108405 w 216810"/>
                <a:gd name="connsiteY15" fmla="*/ 0 h 225149"/>
                <a:gd name="connsiteX16" fmla="*/ 191794 w 216810"/>
                <a:gd name="connsiteY16" fmla="*/ 110490 h 225149"/>
                <a:gd name="connsiteX17" fmla="*/ 185956 w 216810"/>
                <a:gd name="connsiteY17" fmla="*/ 139676 h 225149"/>
                <a:gd name="connsiteX18" fmla="*/ 171780 w 216810"/>
                <a:gd name="connsiteY18" fmla="*/ 162608 h 225149"/>
                <a:gd name="connsiteX19" fmla="*/ 147598 w 216810"/>
                <a:gd name="connsiteY19" fmla="*/ 200133 h 225149"/>
                <a:gd name="connsiteX20" fmla="*/ 108405 w 216810"/>
                <a:gd name="connsiteY20" fmla="*/ 200133 h 225149"/>
                <a:gd name="connsiteX21" fmla="*/ 69629 w 216810"/>
                <a:gd name="connsiteY21" fmla="*/ 200133 h 225149"/>
                <a:gd name="connsiteX22" fmla="*/ 45447 w 216810"/>
                <a:gd name="connsiteY22" fmla="*/ 162608 h 225149"/>
                <a:gd name="connsiteX23" fmla="*/ 31271 w 216810"/>
                <a:gd name="connsiteY23" fmla="*/ 139676 h 225149"/>
                <a:gd name="connsiteX24" fmla="*/ 25434 w 216810"/>
                <a:gd name="connsiteY24" fmla="*/ 110490 h 225149"/>
                <a:gd name="connsiteX25" fmla="*/ 25434 w 216810"/>
                <a:gd name="connsiteY25" fmla="*/ 107154 h 225149"/>
                <a:gd name="connsiteX26" fmla="*/ 108822 w 216810"/>
                <a:gd name="connsiteY26" fmla="*/ 24600 h 225149"/>
                <a:gd name="connsiteX27" fmla="*/ 108822 w 216810"/>
                <a:gd name="connsiteY27" fmla="*/ 24600 h 225149"/>
                <a:gd name="connsiteX28" fmla="*/ 108822 w 216810"/>
                <a:gd name="connsiteY28" fmla="*/ 24600 h 225149"/>
                <a:gd name="connsiteX29" fmla="*/ 108822 w 216810"/>
                <a:gd name="connsiteY29" fmla="*/ 24600 h 225149"/>
                <a:gd name="connsiteX30" fmla="*/ 108822 w 216810"/>
                <a:gd name="connsiteY30" fmla="*/ 24600 h 225149"/>
                <a:gd name="connsiteX31" fmla="*/ 108822 w 216810"/>
                <a:gd name="connsiteY31" fmla="*/ 24600 h 225149"/>
                <a:gd name="connsiteX32" fmla="*/ 108822 w 216810"/>
                <a:gd name="connsiteY32" fmla="*/ 24600 h 225149"/>
                <a:gd name="connsiteX33" fmla="*/ 192211 w 216810"/>
                <a:gd name="connsiteY33" fmla="*/ 107154 h 225149"/>
                <a:gd name="connsiteX34" fmla="*/ 192211 w 216810"/>
                <a:gd name="connsiteY34" fmla="*/ 110490 h 22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810" h="225149">
                  <a:moveTo>
                    <a:pt x="108405" y="0"/>
                  </a:moveTo>
                  <a:cubicBezTo>
                    <a:pt x="108405" y="0"/>
                    <a:pt x="108405" y="0"/>
                    <a:pt x="108405" y="0"/>
                  </a:cubicBezTo>
                  <a:cubicBezTo>
                    <a:pt x="108405" y="0"/>
                    <a:pt x="108405" y="0"/>
                    <a:pt x="108405" y="0"/>
                  </a:cubicBezTo>
                  <a:cubicBezTo>
                    <a:pt x="49199" y="417"/>
                    <a:pt x="1251" y="47948"/>
                    <a:pt x="0" y="107154"/>
                  </a:cubicBezTo>
                  <a:lnTo>
                    <a:pt x="0" y="110907"/>
                  </a:lnTo>
                  <a:cubicBezTo>
                    <a:pt x="417" y="123832"/>
                    <a:pt x="2919" y="136340"/>
                    <a:pt x="7505" y="148432"/>
                  </a:cubicBezTo>
                  <a:cubicBezTo>
                    <a:pt x="12091" y="159689"/>
                    <a:pt x="18345" y="170113"/>
                    <a:pt x="26267" y="179285"/>
                  </a:cubicBezTo>
                  <a:cubicBezTo>
                    <a:pt x="36274" y="190126"/>
                    <a:pt x="47115" y="211390"/>
                    <a:pt x="51701" y="220563"/>
                  </a:cubicBezTo>
                  <a:cubicBezTo>
                    <a:pt x="52952" y="223481"/>
                    <a:pt x="55870" y="225149"/>
                    <a:pt x="59206" y="225149"/>
                  </a:cubicBezTo>
                  <a:lnTo>
                    <a:pt x="157604" y="225149"/>
                  </a:lnTo>
                  <a:cubicBezTo>
                    <a:pt x="160940" y="225149"/>
                    <a:pt x="163858" y="223481"/>
                    <a:pt x="165109" y="220563"/>
                  </a:cubicBezTo>
                  <a:cubicBezTo>
                    <a:pt x="169696" y="211390"/>
                    <a:pt x="180536" y="190126"/>
                    <a:pt x="190543" y="179285"/>
                  </a:cubicBezTo>
                  <a:cubicBezTo>
                    <a:pt x="198465" y="170113"/>
                    <a:pt x="205136" y="159689"/>
                    <a:pt x="209305" y="148432"/>
                  </a:cubicBezTo>
                  <a:cubicBezTo>
                    <a:pt x="213892" y="136340"/>
                    <a:pt x="216393" y="123832"/>
                    <a:pt x="216810" y="110907"/>
                  </a:cubicBezTo>
                  <a:lnTo>
                    <a:pt x="216810" y="107154"/>
                  </a:lnTo>
                  <a:cubicBezTo>
                    <a:pt x="215559" y="47948"/>
                    <a:pt x="167611" y="417"/>
                    <a:pt x="108405" y="0"/>
                  </a:cubicBezTo>
                  <a:close/>
                  <a:moveTo>
                    <a:pt x="191794" y="110490"/>
                  </a:moveTo>
                  <a:cubicBezTo>
                    <a:pt x="191377" y="120496"/>
                    <a:pt x="189292" y="130503"/>
                    <a:pt x="185956" y="139676"/>
                  </a:cubicBezTo>
                  <a:cubicBezTo>
                    <a:pt x="182621" y="148015"/>
                    <a:pt x="178035" y="155937"/>
                    <a:pt x="171780" y="162608"/>
                  </a:cubicBezTo>
                  <a:cubicBezTo>
                    <a:pt x="162191" y="174282"/>
                    <a:pt x="153852" y="186790"/>
                    <a:pt x="147598" y="200133"/>
                  </a:cubicBezTo>
                  <a:lnTo>
                    <a:pt x="108405" y="200133"/>
                  </a:lnTo>
                  <a:lnTo>
                    <a:pt x="69629" y="200133"/>
                  </a:lnTo>
                  <a:cubicBezTo>
                    <a:pt x="62958" y="186790"/>
                    <a:pt x="54619" y="174282"/>
                    <a:pt x="45447" y="162608"/>
                  </a:cubicBezTo>
                  <a:cubicBezTo>
                    <a:pt x="39610" y="155937"/>
                    <a:pt x="34606" y="148015"/>
                    <a:pt x="31271" y="139676"/>
                  </a:cubicBezTo>
                  <a:cubicBezTo>
                    <a:pt x="27518" y="130503"/>
                    <a:pt x="25850" y="120496"/>
                    <a:pt x="25434" y="110490"/>
                  </a:cubicBezTo>
                  <a:lnTo>
                    <a:pt x="25434" y="107154"/>
                  </a:lnTo>
                  <a:cubicBezTo>
                    <a:pt x="26267" y="61708"/>
                    <a:pt x="63375" y="25017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08822" y="24600"/>
                    <a:pt x="108822" y="24600"/>
                    <a:pt x="108822" y="24600"/>
                  </a:cubicBezTo>
                  <a:cubicBezTo>
                    <a:pt x="108822" y="24600"/>
                    <a:pt x="108822" y="24600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54269" y="25017"/>
                    <a:pt x="191377" y="61291"/>
                    <a:pt x="192211" y="107154"/>
                  </a:cubicBezTo>
                  <a:lnTo>
                    <a:pt x="192211" y="110490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0" name="Graphic 35" descr="Stopwatch">
            <a:extLst>
              <a:ext uri="{FF2B5EF4-FFF2-40B4-BE49-F238E27FC236}">
                <a16:creationId xmlns:a16="http://schemas.microsoft.com/office/drawing/2014/main" id="{C8ED7721-80D7-4E2B-90B6-162355FFBF87}"/>
              </a:ext>
            </a:extLst>
          </p:cNvPr>
          <p:cNvGrpSpPr/>
          <p:nvPr/>
        </p:nvGrpSpPr>
        <p:grpSpPr>
          <a:xfrm>
            <a:off x="713902" y="3829537"/>
            <a:ext cx="400265" cy="400265"/>
            <a:chOff x="713902" y="3829537"/>
            <a:chExt cx="400265" cy="400265"/>
          </a:xfrm>
          <a:solidFill>
            <a:schemeClr val="bg1"/>
          </a:solidFill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9FDB151B-0843-4CEF-9E4E-02EDA91649CD}"/>
                </a:ext>
              </a:extLst>
            </p:cNvPr>
            <p:cNvSpPr/>
            <p:nvPr/>
          </p:nvSpPr>
          <p:spPr>
            <a:xfrm>
              <a:off x="905695" y="3958789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02D04821-25BF-45D9-9455-36DDC82358B4}"/>
                </a:ext>
              </a:extLst>
            </p:cNvPr>
            <p:cNvSpPr/>
            <p:nvPr/>
          </p:nvSpPr>
          <p:spPr>
            <a:xfrm>
              <a:off x="905695" y="4125566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CB327D94-501C-422D-8823-5B596CE24762}"/>
                </a:ext>
              </a:extLst>
            </p:cNvPr>
            <p:cNvSpPr/>
            <p:nvPr/>
          </p:nvSpPr>
          <p:spPr>
            <a:xfrm>
              <a:off x="989084" y="4038008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EF5D6215-7DF9-4F21-9216-FB813B40D560}"/>
                </a:ext>
              </a:extLst>
            </p:cNvPr>
            <p:cNvSpPr/>
            <p:nvPr/>
          </p:nvSpPr>
          <p:spPr>
            <a:xfrm>
              <a:off x="822307" y="4038008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E679F02F-34E1-4ED2-9F37-81DB9A8252F2}"/>
                </a:ext>
              </a:extLst>
            </p:cNvPr>
            <p:cNvSpPr/>
            <p:nvPr/>
          </p:nvSpPr>
          <p:spPr>
            <a:xfrm>
              <a:off x="905695" y="3987975"/>
              <a:ext cx="55453" cy="105486"/>
            </a:xfrm>
            <a:custGeom>
              <a:avLst/>
              <a:gdLst>
                <a:gd name="connsiteX0" fmla="*/ 16678 w 55453"/>
                <a:gd name="connsiteY0" fmla="*/ 0 h 105486"/>
                <a:gd name="connsiteX1" fmla="*/ 0 w 55453"/>
                <a:gd name="connsiteY1" fmla="*/ 0 h 105486"/>
                <a:gd name="connsiteX2" fmla="*/ 0 w 55453"/>
                <a:gd name="connsiteY2" fmla="*/ 58372 h 105486"/>
                <a:gd name="connsiteX3" fmla="*/ 2502 w 55453"/>
                <a:gd name="connsiteY3" fmla="*/ 64209 h 105486"/>
                <a:gd name="connsiteX4" fmla="*/ 43779 w 55453"/>
                <a:gd name="connsiteY4" fmla="*/ 105487 h 105486"/>
                <a:gd name="connsiteX5" fmla="*/ 55453 w 55453"/>
                <a:gd name="connsiteY5" fmla="*/ 93812 h 105486"/>
                <a:gd name="connsiteX6" fmla="*/ 16678 w 55453"/>
                <a:gd name="connsiteY6" fmla="*/ 55036 h 105486"/>
                <a:gd name="connsiteX7" fmla="*/ 16678 w 55453"/>
                <a:gd name="connsiteY7" fmla="*/ 0 h 10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53" h="105486">
                  <a:moveTo>
                    <a:pt x="16678" y="0"/>
                  </a:moveTo>
                  <a:lnTo>
                    <a:pt x="0" y="0"/>
                  </a:lnTo>
                  <a:lnTo>
                    <a:pt x="0" y="58372"/>
                  </a:lnTo>
                  <a:cubicBezTo>
                    <a:pt x="0" y="60457"/>
                    <a:pt x="834" y="62541"/>
                    <a:pt x="2502" y="64209"/>
                  </a:cubicBezTo>
                  <a:lnTo>
                    <a:pt x="43779" y="105487"/>
                  </a:lnTo>
                  <a:lnTo>
                    <a:pt x="55453" y="93812"/>
                  </a:lnTo>
                  <a:lnTo>
                    <a:pt x="16678" y="55036"/>
                  </a:lnTo>
                  <a:lnTo>
                    <a:pt x="16678" y="0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9AA769B6-5A51-4710-9541-BB92A02E6A9C}"/>
                </a:ext>
              </a:extLst>
            </p:cNvPr>
            <p:cNvSpPr/>
            <p:nvPr/>
          </p:nvSpPr>
          <p:spPr>
            <a:xfrm>
              <a:off x="772401" y="3867061"/>
              <a:ext cx="283769" cy="324987"/>
            </a:xfrm>
            <a:custGeom>
              <a:avLst/>
              <a:gdLst>
                <a:gd name="connsiteX0" fmla="*/ 141633 w 283769"/>
                <a:gd name="connsiteY0" fmla="*/ 300199 h 324987"/>
                <a:gd name="connsiteX1" fmla="*/ 24889 w 283769"/>
                <a:gd name="connsiteY1" fmla="*/ 183455 h 324987"/>
                <a:gd name="connsiteX2" fmla="*/ 141633 w 283769"/>
                <a:gd name="connsiteY2" fmla="*/ 66711 h 324987"/>
                <a:gd name="connsiteX3" fmla="*/ 258377 w 283769"/>
                <a:gd name="connsiteY3" fmla="*/ 183455 h 324987"/>
                <a:gd name="connsiteX4" fmla="*/ 141633 w 283769"/>
                <a:gd name="connsiteY4" fmla="*/ 300199 h 324987"/>
                <a:gd name="connsiteX5" fmla="*/ 141633 w 283769"/>
                <a:gd name="connsiteY5" fmla="*/ 300199 h 324987"/>
                <a:gd name="connsiteX6" fmla="*/ 240448 w 283769"/>
                <a:gd name="connsiteY6" fmla="*/ 81721 h 324987"/>
                <a:gd name="connsiteX7" fmla="*/ 252957 w 283769"/>
                <a:gd name="connsiteY7" fmla="*/ 69212 h 324987"/>
                <a:gd name="connsiteX8" fmla="*/ 252540 w 283769"/>
                <a:gd name="connsiteY8" fmla="*/ 51701 h 324987"/>
                <a:gd name="connsiteX9" fmla="*/ 235028 w 283769"/>
                <a:gd name="connsiteY9" fmla="*/ 51284 h 324987"/>
                <a:gd name="connsiteX10" fmla="*/ 220852 w 283769"/>
                <a:gd name="connsiteY10" fmla="*/ 65877 h 324987"/>
                <a:gd name="connsiteX11" fmla="*/ 154141 w 283769"/>
                <a:gd name="connsiteY11" fmla="*/ 42528 h 324987"/>
                <a:gd name="connsiteX12" fmla="*/ 154141 w 283769"/>
                <a:gd name="connsiteY12" fmla="*/ 25017 h 324987"/>
                <a:gd name="connsiteX13" fmla="*/ 191666 w 283769"/>
                <a:gd name="connsiteY13" fmla="*/ 25017 h 324987"/>
                <a:gd name="connsiteX14" fmla="*/ 191666 w 283769"/>
                <a:gd name="connsiteY14" fmla="*/ 0 h 324987"/>
                <a:gd name="connsiteX15" fmla="*/ 91600 w 283769"/>
                <a:gd name="connsiteY15" fmla="*/ 0 h 324987"/>
                <a:gd name="connsiteX16" fmla="*/ 91600 w 283769"/>
                <a:gd name="connsiteY16" fmla="*/ 25017 h 324987"/>
                <a:gd name="connsiteX17" fmla="*/ 129125 w 283769"/>
                <a:gd name="connsiteY17" fmla="*/ 25017 h 324987"/>
                <a:gd name="connsiteX18" fmla="*/ 129125 w 283769"/>
                <a:gd name="connsiteY18" fmla="*/ 42111 h 324987"/>
                <a:gd name="connsiteX19" fmla="*/ 1123 w 283769"/>
                <a:gd name="connsiteY19" fmla="*/ 165526 h 324987"/>
                <a:gd name="connsiteX20" fmla="*/ 94519 w 283769"/>
                <a:gd name="connsiteY20" fmla="*/ 316876 h 324987"/>
                <a:gd name="connsiteX21" fmla="*/ 262546 w 283769"/>
                <a:gd name="connsiteY21" fmla="*/ 258088 h 324987"/>
                <a:gd name="connsiteX22" fmla="*/ 240448 w 283769"/>
                <a:gd name="connsiteY22" fmla="*/ 81721 h 324987"/>
                <a:gd name="connsiteX23" fmla="*/ 240448 w 283769"/>
                <a:gd name="connsiteY23" fmla="*/ 81721 h 32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769" h="324987">
                  <a:moveTo>
                    <a:pt x="141633" y="300199"/>
                  </a:moveTo>
                  <a:cubicBezTo>
                    <a:pt x="77007" y="300199"/>
                    <a:pt x="24889" y="248081"/>
                    <a:pt x="24889" y="183455"/>
                  </a:cubicBezTo>
                  <a:cubicBezTo>
                    <a:pt x="24889" y="118829"/>
                    <a:pt x="77007" y="66711"/>
                    <a:pt x="141633" y="66711"/>
                  </a:cubicBezTo>
                  <a:cubicBezTo>
                    <a:pt x="206259" y="66711"/>
                    <a:pt x="258377" y="118829"/>
                    <a:pt x="258377" y="183455"/>
                  </a:cubicBezTo>
                  <a:cubicBezTo>
                    <a:pt x="258377" y="248081"/>
                    <a:pt x="206259" y="300199"/>
                    <a:pt x="141633" y="300199"/>
                  </a:cubicBezTo>
                  <a:lnTo>
                    <a:pt x="141633" y="300199"/>
                  </a:lnTo>
                  <a:close/>
                  <a:moveTo>
                    <a:pt x="240448" y="81721"/>
                  </a:moveTo>
                  <a:lnTo>
                    <a:pt x="252957" y="69212"/>
                  </a:lnTo>
                  <a:cubicBezTo>
                    <a:pt x="257543" y="64209"/>
                    <a:pt x="257543" y="56704"/>
                    <a:pt x="252540" y="51701"/>
                  </a:cubicBezTo>
                  <a:cubicBezTo>
                    <a:pt x="247953" y="47115"/>
                    <a:pt x="240032" y="46698"/>
                    <a:pt x="235028" y="51284"/>
                  </a:cubicBezTo>
                  <a:lnTo>
                    <a:pt x="220852" y="65877"/>
                  </a:lnTo>
                  <a:cubicBezTo>
                    <a:pt x="200839" y="52535"/>
                    <a:pt x="177907" y="44196"/>
                    <a:pt x="154141" y="42528"/>
                  </a:cubicBezTo>
                  <a:lnTo>
                    <a:pt x="154141" y="25017"/>
                  </a:lnTo>
                  <a:lnTo>
                    <a:pt x="191666" y="25017"/>
                  </a:lnTo>
                  <a:lnTo>
                    <a:pt x="191666" y="0"/>
                  </a:lnTo>
                  <a:lnTo>
                    <a:pt x="91600" y="0"/>
                  </a:lnTo>
                  <a:lnTo>
                    <a:pt x="91600" y="25017"/>
                  </a:lnTo>
                  <a:lnTo>
                    <a:pt x="129125" y="25017"/>
                  </a:lnTo>
                  <a:lnTo>
                    <a:pt x="129125" y="42111"/>
                  </a:lnTo>
                  <a:cubicBezTo>
                    <a:pt x="62831" y="47948"/>
                    <a:pt x="9462" y="99232"/>
                    <a:pt x="1123" y="165526"/>
                  </a:cubicBezTo>
                  <a:cubicBezTo>
                    <a:pt x="-7215" y="231820"/>
                    <a:pt x="31560" y="294778"/>
                    <a:pt x="94519" y="316876"/>
                  </a:cubicBezTo>
                  <a:cubicBezTo>
                    <a:pt x="157477" y="338974"/>
                    <a:pt x="227106" y="314792"/>
                    <a:pt x="262546" y="258088"/>
                  </a:cubicBezTo>
                  <a:cubicBezTo>
                    <a:pt x="297987" y="201383"/>
                    <a:pt x="287980" y="128001"/>
                    <a:pt x="240448" y="81721"/>
                  </a:cubicBezTo>
                  <a:lnTo>
                    <a:pt x="240448" y="81721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7" name="Graphic 36" descr="Bullseye">
            <a:extLst>
              <a:ext uri="{FF2B5EF4-FFF2-40B4-BE49-F238E27FC236}">
                <a16:creationId xmlns:a16="http://schemas.microsoft.com/office/drawing/2014/main" id="{5A078F02-B0E6-418E-902B-E6C31B051229}"/>
              </a:ext>
            </a:extLst>
          </p:cNvPr>
          <p:cNvGrpSpPr/>
          <p:nvPr/>
        </p:nvGrpSpPr>
        <p:grpSpPr>
          <a:xfrm>
            <a:off x="11077833" y="1269034"/>
            <a:ext cx="400265" cy="400265"/>
            <a:chOff x="11077833" y="1269034"/>
            <a:chExt cx="400265" cy="400265"/>
          </a:xfrm>
          <a:solidFill>
            <a:schemeClr val="bg1"/>
          </a:solidFill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D547B9AA-BF2C-48D8-970E-40BB88EA321C}"/>
                </a:ext>
              </a:extLst>
            </p:cNvPr>
            <p:cNvSpPr/>
            <p:nvPr/>
          </p:nvSpPr>
          <p:spPr>
            <a:xfrm>
              <a:off x="11229600" y="1304474"/>
              <a:ext cx="213057" cy="212640"/>
            </a:xfrm>
            <a:custGeom>
              <a:avLst/>
              <a:gdLst>
                <a:gd name="connsiteX0" fmla="*/ 175533 w 213057"/>
                <a:gd name="connsiteY0" fmla="*/ 37525 h 212640"/>
                <a:gd name="connsiteX1" fmla="*/ 171363 w 213057"/>
                <a:gd name="connsiteY1" fmla="*/ 0 h 212640"/>
                <a:gd name="connsiteX2" fmla="*/ 125500 w 213057"/>
                <a:gd name="connsiteY2" fmla="*/ 45864 h 212640"/>
                <a:gd name="connsiteX3" fmla="*/ 128001 w 213057"/>
                <a:gd name="connsiteY3" fmla="*/ 67545 h 212640"/>
                <a:gd name="connsiteX4" fmla="*/ 61291 w 213057"/>
                <a:gd name="connsiteY4" fmla="*/ 134256 h 212640"/>
                <a:gd name="connsiteX5" fmla="*/ 41694 w 213057"/>
                <a:gd name="connsiteY5" fmla="*/ 129252 h 212640"/>
                <a:gd name="connsiteX6" fmla="*/ 0 w 213057"/>
                <a:gd name="connsiteY6" fmla="*/ 170947 h 212640"/>
                <a:gd name="connsiteX7" fmla="*/ 41694 w 213057"/>
                <a:gd name="connsiteY7" fmla="*/ 212641 h 212640"/>
                <a:gd name="connsiteX8" fmla="*/ 83389 w 213057"/>
                <a:gd name="connsiteY8" fmla="*/ 170947 h 212640"/>
                <a:gd name="connsiteX9" fmla="*/ 78802 w 213057"/>
                <a:gd name="connsiteY9" fmla="*/ 151767 h 212640"/>
                <a:gd name="connsiteX10" fmla="*/ 145513 w 213057"/>
                <a:gd name="connsiteY10" fmla="*/ 85056 h 212640"/>
                <a:gd name="connsiteX11" fmla="*/ 167194 w 213057"/>
                <a:gd name="connsiteY11" fmla="*/ 87558 h 212640"/>
                <a:gd name="connsiteX12" fmla="*/ 213058 w 213057"/>
                <a:gd name="connsiteY12" fmla="*/ 41694 h 212640"/>
                <a:gd name="connsiteX13" fmla="*/ 175533 w 213057"/>
                <a:gd name="connsiteY13" fmla="*/ 37525 h 21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3057" h="212640">
                  <a:moveTo>
                    <a:pt x="175533" y="37525"/>
                  </a:moveTo>
                  <a:lnTo>
                    <a:pt x="171363" y="0"/>
                  </a:lnTo>
                  <a:lnTo>
                    <a:pt x="125500" y="45864"/>
                  </a:lnTo>
                  <a:lnTo>
                    <a:pt x="128001" y="67545"/>
                  </a:lnTo>
                  <a:lnTo>
                    <a:pt x="61291" y="134256"/>
                  </a:lnTo>
                  <a:cubicBezTo>
                    <a:pt x="55453" y="131337"/>
                    <a:pt x="48782" y="129252"/>
                    <a:pt x="41694" y="129252"/>
                  </a:cubicBezTo>
                  <a:cubicBezTo>
                    <a:pt x="18762" y="129252"/>
                    <a:pt x="0" y="148015"/>
                    <a:pt x="0" y="170947"/>
                  </a:cubicBezTo>
                  <a:cubicBezTo>
                    <a:pt x="0" y="193878"/>
                    <a:pt x="18762" y="212641"/>
                    <a:pt x="41694" y="212641"/>
                  </a:cubicBezTo>
                  <a:cubicBezTo>
                    <a:pt x="64626" y="212641"/>
                    <a:pt x="83389" y="193878"/>
                    <a:pt x="83389" y="170947"/>
                  </a:cubicBezTo>
                  <a:cubicBezTo>
                    <a:pt x="83389" y="163858"/>
                    <a:pt x="81721" y="157604"/>
                    <a:pt x="78802" y="151767"/>
                  </a:cubicBezTo>
                  <a:lnTo>
                    <a:pt x="145513" y="85056"/>
                  </a:lnTo>
                  <a:lnTo>
                    <a:pt x="167194" y="87558"/>
                  </a:lnTo>
                  <a:lnTo>
                    <a:pt x="213058" y="41694"/>
                  </a:lnTo>
                  <a:lnTo>
                    <a:pt x="175533" y="37525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7CEB7893-FD87-4644-98C8-F98E86B248F7}"/>
                </a:ext>
              </a:extLst>
            </p:cNvPr>
            <p:cNvSpPr/>
            <p:nvPr/>
          </p:nvSpPr>
          <p:spPr>
            <a:xfrm>
              <a:off x="11113273" y="1316982"/>
              <a:ext cx="316876" cy="316876"/>
            </a:xfrm>
            <a:custGeom>
              <a:avLst/>
              <a:gdLst>
                <a:gd name="connsiteX0" fmla="*/ 295195 w 316876"/>
                <a:gd name="connsiteY0" fmla="*/ 86724 h 316876"/>
                <a:gd name="connsiteX1" fmla="*/ 289775 w 316876"/>
                <a:gd name="connsiteY1" fmla="*/ 92561 h 316876"/>
                <a:gd name="connsiteX2" fmla="*/ 281853 w 316876"/>
                <a:gd name="connsiteY2" fmla="*/ 91727 h 316876"/>
                <a:gd name="connsiteX3" fmla="*/ 273097 w 316876"/>
                <a:gd name="connsiteY3" fmla="*/ 90477 h 316876"/>
                <a:gd name="connsiteX4" fmla="*/ 291860 w 316876"/>
                <a:gd name="connsiteY4" fmla="*/ 158438 h 316876"/>
                <a:gd name="connsiteX5" fmla="*/ 158438 w 316876"/>
                <a:gd name="connsiteY5" fmla="*/ 291860 h 316876"/>
                <a:gd name="connsiteX6" fmla="*/ 25017 w 316876"/>
                <a:gd name="connsiteY6" fmla="*/ 158438 h 316876"/>
                <a:gd name="connsiteX7" fmla="*/ 158438 w 316876"/>
                <a:gd name="connsiteY7" fmla="*/ 25017 h 316876"/>
                <a:gd name="connsiteX8" fmla="*/ 226400 w 316876"/>
                <a:gd name="connsiteY8" fmla="*/ 43779 h 316876"/>
                <a:gd name="connsiteX9" fmla="*/ 225566 w 316876"/>
                <a:gd name="connsiteY9" fmla="*/ 35440 h 316876"/>
                <a:gd name="connsiteX10" fmla="*/ 224315 w 316876"/>
                <a:gd name="connsiteY10" fmla="*/ 27101 h 316876"/>
                <a:gd name="connsiteX11" fmla="*/ 230152 w 316876"/>
                <a:gd name="connsiteY11" fmla="*/ 21264 h 316876"/>
                <a:gd name="connsiteX12" fmla="*/ 233071 w 316876"/>
                <a:gd name="connsiteY12" fmla="*/ 18345 h 316876"/>
                <a:gd name="connsiteX13" fmla="*/ 158438 w 316876"/>
                <a:gd name="connsiteY13" fmla="*/ 0 h 316876"/>
                <a:gd name="connsiteX14" fmla="*/ 0 w 316876"/>
                <a:gd name="connsiteY14" fmla="*/ 158438 h 316876"/>
                <a:gd name="connsiteX15" fmla="*/ 158438 w 316876"/>
                <a:gd name="connsiteY15" fmla="*/ 316876 h 316876"/>
                <a:gd name="connsiteX16" fmla="*/ 316876 w 316876"/>
                <a:gd name="connsiteY16" fmla="*/ 158438 h 316876"/>
                <a:gd name="connsiteX17" fmla="*/ 298114 w 316876"/>
                <a:gd name="connsiteY17" fmla="*/ 84222 h 316876"/>
                <a:gd name="connsiteX18" fmla="*/ 295195 w 316876"/>
                <a:gd name="connsiteY18" fmla="*/ 86724 h 31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6876" h="316876">
                  <a:moveTo>
                    <a:pt x="295195" y="86724"/>
                  </a:moveTo>
                  <a:lnTo>
                    <a:pt x="289775" y="92561"/>
                  </a:lnTo>
                  <a:lnTo>
                    <a:pt x="281853" y="91727"/>
                  </a:lnTo>
                  <a:lnTo>
                    <a:pt x="273097" y="90477"/>
                  </a:lnTo>
                  <a:cubicBezTo>
                    <a:pt x="284772" y="110490"/>
                    <a:pt x="291860" y="133422"/>
                    <a:pt x="291860" y="158438"/>
                  </a:cubicBezTo>
                  <a:cubicBezTo>
                    <a:pt x="291860" y="231820"/>
                    <a:pt x="231820" y="291860"/>
                    <a:pt x="158438" y="291860"/>
                  </a:cubicBezTo>
                  <a:cubicBezTo>
                    <a:pt x="85056" y="291860"/>
                    <a:pt x="25017" y="231820"/>
                    <a:pt x="25017" y="158438"/>
                  </a:cubicBezTo>
                  <a:cubicBezTo>
                    <a:pt x="25017" y="85056"/>
                    <a:pt x="85056" y="25017"/>
                    <a:pt x="158438" y="25017"/>
                  </a:cubicBezTo>
                  <a:cubicBezTo>
                    <a:pt x="183038" y="25017"/>
                    <a:pt x="206387" y="31688"/>
                    <a:pt x="226400" y="43779"/>
                  </a:cubicBezTo>
                  <a:lnTo>
                    <a:pt x="225566" y="35440"/>
                  </a:lnTo>
                  <a:lnTo>
                    <a:pt x="224315" y="27101"/>
                  </a:lnTo>
                  <a:lnTo>
                    <a:pt x="230152" y="21264"/>
                  </a:lnTo>
                  <a:lnTo>
                    <a:pt x="233071" y="18345"/>
                  </a:lnTo>
                  <a:cubicBezTo>
                    <a:pt x="210556" y="6671"/>
                    <a:pt x="185540" y="0"/>
                    <a:pt x="158438" y="0"/>
                  </a:cubicBezTo>
                  <a:cubicBezTo>
                    <a:pt x="70880" y="0"/>
                    <a:pt x="0" y="70880"/>
                    <a:pt x="0" y="158438"/>
                  </a:cubicBezTo>
                  <a:cubicBezTo>
                    <a:pt x="0" y="245996"/>
                    <a:pt x="70880" y="316876"/>
                    <a:pt x="158438" y="316876"/>
                  </a:cubicBezTo>
                  <a:cubicBezTo>
                    <a:pt x="245996" y="316876"/>
                    <a:pt x="316876" y="245996"/>
                    <a:pt x="316876" y="158438"/>
                  </a:cubicBezTo>
                  <a:cubicBezTo>
                    <a:pt x="316876" y="131337"/>
                    <a:pt x="310205" y="106320"/>
                    <a:pt x="298114" y="84222"/>
                  </a:cubicBezTo>
                  <a:lnTo>
                    <a:pt x="295195" y="86724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941F50C1-93DE-462D-A05D-40D4FA852451}"/>
                </a:ext>
              </a:extLst>
            </p:cNvPr>
            <p:cNvSpPr/>
            <p:nvPr/>
          </p:nvSpPr>
          <p:spPr>
            <a:xfrm>
              <a:off x="11171645" y="1375354"/>
              <a:ext cx="200132" cy="200132"/>
            </a:xfrm>
            <a:custGeom>
              <a:avLst/>
              <a:gdLst>
                <a:gd name="connsiteX0" fmla="*/ 169696 w 200132"/>
                <a:gd name="connsiteY0" fmla="*/ 71714 h 200132"/>
                <a:gd name="connsiteX1" fmla="*/ 175116 w 200132"/>
                <a:gd name="connsiteY1" fmla="*/ 100066 h 200132"/>
                <a:gd name="connsiteX2" fmla="*/ 100066 w 200132"/>
                <a:gd name="connsiteY2" fmla="*/ 175116 h 200132"/>
                <a:gd name="connsiteX3" fmla="*/ 25017 w 200132"/>
                <a:gd name="connsiteY3" fmla="*/ 100066 h 200132"/>
                <a:gd name="connsiteX4" fmla="*/ 100066 w 200132"/>
                <a:gd name="connsiteY4" fmla="*/ 25017 h 200132"/>
                <a:gd name="connsiteX5" fmla="*/ 128418 w 200132"/>
                <a:gd name="connsiteY5" fmla="*/ 30437 h 200132"/>
                <a:gd name="connsiteX6" fmla="*/ 147181 w 200132"/>
                <a:gd name="connsiteY6" fmla="*/ 11674 h 200132"/>
                <a:gd name="connsiteX7" fmla="*/ 100066 w 200132"/>
                <a:gd name="connsiteY7" fmla="*/ 0 h 200132"/>
                <a:gd name="connsiteX8" fmla="*/ 0 w 200132"/>
                <a:gd name="connsiteY8" fmla="*/ 100066 h 200132"/>
                <a:gd name="connsiteX9" fmla="*/ 100066 w 200132"/>
                <a:gd name="connsiteY9" fmla="*/ 200133 h 200132"/>
                <a:gd name="connsiteX10" fmla="*/ 200133 w 200132"/>
                <a:gd name="connsiteY10" fmla="*/ 100066 h 200132"/>
                <a:gd name="connsiteX11" fmla="*/ 188458 w 200132"/>
                <a:gd name="connsiteY11" fmla="*/ 52952 h 200132"/>
                <a:gd name="connsiteX12" fmla="*/ 169696 w 200132"/>
                <a:gd name="connsiteY12" fmla="*/ 71714 h 200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132" h="200132">
                  <a:moveTo>
                    <a:pt x="169696" y="71714"/>
                  </a:moveTo>
                  <a:cubicBezTo>
                    <a:pt x="173448" y="80470"/>
                    <a:pt x="175116" y="90060"/>
                    <a:pt x="175116" y="100066"/>
                  </a:cubicBezTo>
                  <a:cubicBezTo>
                    <a:pt x="175116" y="141344"/>
                    <a:pt x="141344" y="175116"/>
                    <a:pt x="100066" y="175116"/>
                  </a:cubicBezTo>
                  <a:cubicBezTo>
                    <a:pt x="58789" y="175116"/>
                    <a:pt x="25017" y="141344"/>
                    <a:pt x="25017" y="100066"/>
                  </a:cubicBezTo>
                  <a:cubicBezTo>
                    <a:pt x="25017" y="58789"/>
                    <a:pt x="58789" y="25017"/>
                    <a:pt x="100066" y="25017"/>
                  </a:cubicBezTo>
                  <a:cubicBezTo>
                    <a:pt x="110073" y="25017"/>
                    <a:pt x="119663" y="27101"/>
                    <a:pt x="128418" y="30437"/>
                  </a:cubicBezTo>
                  <a:lnTo>
                    <a:pt x="147181" y="11674"/>
                  </a:lnTo>
                  <a:cubicBezTo>
                    <a:pt x="133005" y="4169"/>
                    <a:pt x="117161" y="0"/>
                    <a:pt x="100066" y="0"/>
                  </a:cubicBezTo>
                  <a:cubicBezTo>
                    <a:pt x="45030" y="0"/>
                    <a:pt x="0" y="45030"/>
                    <a:pt x="0" y="100066"/>
                  </a:cubicBezTo>
                  <a:cubicBezTo>
                    <a:pt x="0" y="155103"/>
                    <a:pt x="45030" y="200133"/>
                    <a:pt x="100066" y="200133"/>
                  </a:cubicBezTo>
                  <a:cubicBezTo>
                    <a:pt x="155103" y="200133"/>
                    <a:pt x="200133" y="155103"/>
                    <a:pt x="200133" y="100066"/>
                  </a:cubicBezTo>
                  <a:cubicBezTo>
                    <a:pt x="200133" y="82972"/>
                    <a:pt x="195963" y="67128"/>
                    <a:pt x="188458" y="52952"/>
                  </a:cubicBezTo>
                  <a:lnTo>
                    <a:pt x="169696" y="71714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1" name="Graphic 37" descr="Research">
            <a:extLst>
              <a:ext uri="{FF2B5EF4-FFF2-40B4-BE49-F238E27FC236}">
                <a16:creationId xmlns:a16="http://schemas.microsoft.com/office/drawing/2014/main" id="{049D75F6-EEE9-4D9A-B633-99F706053607}"/>
              </a:ext>
            </a:extLst>
          </p:cNvPr>
          <p:cNvGrpSpPr/>
          <p:nvPr/>
        </p:nvGrpSpPr>
        <p:grpSpPr>
          <a:xfrm>
            <a:off x="11077833" y="2976036"/>
            <a:ext cx="400265" cy="400265"/>
            <a:chOff x="11077833" y="2976036"/>
            <a:chExt cx="400265" cy="400265"/>
          </a:xfrm>
          <a:solidFill>
            <a:schemeClr val="bg1"/>
          </a:solidFill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8979A91D-6470-4D4B-A137-BD89B8EB5682}"/>
                </a:ext>
              </a:extLst>
            </p:cNvPr>
            <p:cNvSpPr/>
            <p:nvPr/>
          </p:nvSpPr>
          <p:spPr>
            <a:xfrm>
              <a:off x="11110352" y="3010639"/>
              <a:ext cx="329908" cy="330325"/>
            </a:xfrm>
            <a:custGeom>
              <a:avLst/>
              <a:gdLst>
                <a:gd name="connsiteX0" fmla="*/ 269764 w 329908"/>
                <a:gd name="connsiteY0" fmla="*/ 228487 h 330325"/>
                <a:gd name="connsiteX1" fmla="*/ 243914 w 329908"/>
                <a:gd name="connsiteY1" fmla="*/ 220565 h 330325"/>
                <a:gd name="connsiteX2" fmla="*/ 225151 w 329908"/>
                <a:gd name="connsiteY2" fmla="*/ 202220 h 330325"/>
                <a:gd name="connsiteX3" fmla="*/ 251002 w 329908"/>
                <a:gd name="connsiteY3" fmla="*/ 126336 h 330325"/>
                <a:gd name="connsiteX4" fmla="*/ 125919 w 329908"/>
                <a:gd name="connsiteY4" fmla="*/ 2 h 330325"/>
                <a:gd name="connsiteX5" fmla="*/ 2 w 329908"/>
                <a:gd name="connsiteY5" fmla="*/ 125085 h 330325"/>
                <a:gd name="connsiteX6" fmla="*/ 125085 w 329908"/>
                <a:gd name="connsiteY6" fmla="*/ 251002 h 330325"/>
                <a:gd name="connsiteX7" fmla="*/ 201803 w 329908"/>
                <a:gd name="connsiteY7" fmla="*/ 225151 h 330325"/>
                <a:gd name="connsiteX8" fmla="*/ 220148 w 329908"/>
                <a:gd name="connsiteY8" fmla="*/ 243497 h 330325"/>
                <a:gd name="connsiteX9" fmla="*/ 228070 w 329908"/>
                <a:gd name="connsiteY9" fmla="*/ 269764 h 330325"/>
                <a:gd name="connsiteX10" fmla="*/ 280188 w 329908"/>
                <a:gd name="connsiteY10" fmla="*/ 321882 h 330325"/>
                <a:gd name="connsiteX11" fmla="*/ 321465 w 329908"/>
                <a:gd name="connsiteY11" fmla="*/ 321882 h 330325"/>
                <a:gd name="connsiteX12" fmla="*/ 321465 w 329908"/>
                <a:gd name="connsiteY12" fmla="*/ 280605 h 330325"/>
                <a:gd name="connsiteX13" fmla="*/ 269764 w 329908"/>
                <a:gd name="connsiteY13" fmla="*/ 228487 h 330325"/>
                <a:gd name="connsiteX14" fmla="*/ 125919 w 329908"/>
                <a:gd name="connsiteY14" fmla="*/ 225985 h 330325"/>
                <a:gd name="connsiteX15" fmla="*/ 25853 w 329908"/>
                <a:gd name="connsiteY15" fmla="*/ 125919 h 330325"/>
                <a:gd name="connsiteX16" fmla="*/ 125919 w 329908"/>
                <a:gd name="connsiteY16" fmla="*/ 25853 h 330325"/>
                <a:gd name="connsiteX17" fmla="*/ 225985 w 329908"/>
                <a:gd name="connsiteY17" fmla="*/ 125919 h 330325"/>
                <a:gd name="connsiteX18" fmla="*/ 125919 w 329908"/>
                <a:gd name="connsiteY18" fmla="*/ 225985 h 330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9908" h="330325">
                  <a:moveTo>
                    <a:pt x="269764" y="228487"/>
                  </a:moveTo>
                  <a:cubicBezTo>
                    <a:pt x="263093" y="221816"/>
                    <a:pt x="253087" y="218480"/>
                    <a:pt x="243914" y="220565"/>
                  </a:cubicBezTo>
                  <a:lnTo>
                    <a:pt x="225151" y="202220"/>
                  </a:lnTo>
                  <a:cubicBezTo>
                    <a:pt x="241829" y="180538"/>
                    <a:pt x="251002" y="153854"/>
                    <a:pt x="251002" y="126336"/>
                  </a:cubicBezTo>
                  <a:cubicBezTo>
                    <a:pt x="251419" y="56707"/>
                    <a:pt x="195131" y="419"/>
                    <a:pt x="125919" y="2"/>
                  </a:cubicBezTo>
                  <a:cubicBezTo>
                    <a:pt x="56707" y="-415"/>
                    <a:pt x="419" y="55873"/>
                    <a:pt x="2" y="125085"/>
                  </a:cubicBezTo>
                  <a:cubicBezTo>
                    <a:pt x="-415" y="194298"/>
                    <a:pt x="55873" y="250585"/>
                    <a:pt x="125085" y="251002"/>
                  </a:cubicBezTo>
                  <a:cubicBezTo>
                    <a:pt x="152603" y="251002"/>
                    <a:pt x="179705" y="241829"/>
                    <a:pt x="201803" y="225151"/>
                  </a:cubicBezTo>
                  <a:lnTo>
                    <a:pt x="220148" y="243497"/>
                  </a:lnTo>
                  <a:cubicBezTo>
                    <a:pt x="218480" y="253087"/>
                    <a:pt x="221399" y="262676"/>
                    <a:pt x="228070" y="269764"/>
                  </a:cubicBezTo>
                  <a:lnTo>
                    <a:pt x="280188" y="321882"/>
                  </a:lnTo>
                  <a:cubicBezTo>
                    <a:pt x="291445" y="333140"/>
                    <a:pt x="310208" y="333140"/>
                    <a:pt x="321465" y="321882"/>
                  </a:cubicBezTo>
                  <a:cubicBezTo>
                    <a:pt x="332723" y="310625"/>
                    <a:pt x="332723" y="291862"/>
                    <a:pt x="321465" y="280605"/>
                  </a:cubicBezTo>
                  <a:lnTo>
                    <a:pt x="269764" y="228487"/>
                  </a:lnTo>
                  <a:close/>
                  <a:moveTo>
                    <a:pt x="125919" y="225985"/>
                  </a:moveTo>
                  <a:cubicBezTo>
                    <a:pt x="70466" y="225985"/>
                    <a:pt x="25853" y="181372"/>
                    <a:pt x="25853" y="125919"/>
                  </a:cubicBezTo>
                  <a:cubicBezTo>
                    <a:pt x="25853" y="70466"/>
                    <a:pt x="70466" y="25853"/>
                    <a:pt x="125919" y="25853"/>
                  </a:cubicBezTo>
                  <a:cubicBezTo>
                    <a:pt x="181372" y="25853"/>
                    <a:pt x="225985" y="70466"/>
                    <a:pt x="225985" y="125919"/>
                  </a:cubicBezTo>
                  <a:cubicBezTo>
                    <a:pt x="225985" y="180955"/>
                    <a:pt x="180955" y="225985"/>
                    <a:pt x="125919" y="225985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BCE779D-3D4F-46FE-B95F-B17023AFECFC}"/>
                </a:ext>
              </a:extLst>
            </p:cNvPr>
            <p:cNvSpPr/>
            <p:nvPr/>
          </p:nvSpPr>
          <p:spPr>
            <a:xfrm>
              <a:off x="11146628" y="3072606"/>
              <a:ext cx="179702" cy="131913"/>
            </a:xfrm>
            <a:custGeom>
              <a:avLst/>
              <a:gdLst>
                <a:gd name="connsiteX0" fmla="*/ 179285 w 179702"/>
                <a:gd name="connsiteY0" fmla="*/ 57698 h 131913"/>
                <a:gd name="connsiteX1" fmla="*/ 155520 w 179702"/>
                <a:gd name="connsiteY1" fmla="*/ 57698 h 131913"/>
                <a:gd name="connsiteX2" fmla="*/ 150099 w 179702"/>
                <a:gd name="connsiteY2" fmla="*/ 61033 h 131913"/>
                <a:gd name="connsiteX3" fmla="*/ 134256 w 179702"/>
                <a:gd name="connsiteY3" fmla="*/ 78128 h 131913"/>
                <a:gd name="connsiteX4" fmla="*/ 120913 w 179702"/>
                <a:gd name="connsiteY4" fmla="*/ 31847 h 131913"/>
                <a:gd name="connsiteX5" fmla="*/ 111741 w 179702"/>
                <a:gd name="connsiteY5" fmla="*/ 26844 h 131913"/>
                <a:gd name="connsiteX6" fmla="*/ 106737 w 179702"/>
                <a:gd name="connsiteY6" fmla="*/ 31430 h 131913"/>
                <a:gd name="connsiteX7" fmla="*/ 81721 w 179702"/>
                <a:gd name="connsiteY7" fmla="*/ 97724 h 131913"/>
                <a:gd name="connsiteX8" fmla="*/ 64626 w 179702"/>
                <a:gd name="connsiteY8" fmla="*/ 5997 h 131913"/>
                <a:gd name="connsiteX9" fmla="*/ 56287 w 179702"/>
                <a:gd name="connsiteY9" fmla="*/ 160 h 131913"/>
                <a:gd name="connsiteX10" fmla="*/ 50450 w 179702"/>
                <a:gd name="connsiteY10" fmla="*/ 5163 h 131913"/>
                <a:gd name="connsiteX11" fmla="*/ 32522 w 179702"/>
                <a:gd name="connsiteY11" fmla="*/ 57698 h 131913"/>
                <a:gd name="connsiteX12" fmla="*/ 0 w 179702"/>
                <a:gd name="connsiteY12" fmla="*/ 57698 h 131913"/>
                <a:gd name="connsiteX13" fmla="*/ 0 w 179702"/>
                <a:gd name="connsiteY13" fmla="*/ 74376 h 131913"/>
                <a:gd name="connsiteX14" fmla="*/ 37942 w 179702"/>
                <a:gd name="connsiteY14" fmla="*/ 74376 h 131913"/>
                <a:gd name="connsiteX15" fmla="*/ 45030 w 179702"/>
                <a:gd name="connsiteY15" fmla="*/ 68121 h 131913"/>
                <a:gd name="connsiteX16" fmla="*/ 55453 w 179702"/>
                <a:gd name="connsiteY16" fmla="*/ 36434 h 131913"/>
                <a:gd name="connsiteX17" fmla="*/ 72131 w 179702"/>
                <a:gd name="connsiteY17" fmla="*/ 126076 h 131913"/>
                <a:gd name="connsiteX18" fmla="*/ 78802 w 179702"/>
                <a:gd name="connsiteY18" fmla="*/ 131914 h 131913"/>
                <a:gd name="connsiteX19" fmla="*/ 79636 w 179702"/>
                <a:gd name="connsiteY19" fmla="*/ 131914 h 131913"/>
                <a:gd name="connsiteX20" fmla="*/ 86724 w 179702"/>
                <a:gd name="connsiteY20" fmla="*/ 127327 h 131913"/>
                <a:gd name="connsiteX21" fmla="*/ 113408 w 179702"/>
                <a:gd name="connsiteY21" fmla="*/ 57281 h 131913"/>
                <a:gd name="connsiteX22" fmla="*/ 124249 w 179702"/>
                <a:gd name="connsiteY22" fmla="*/ 94806 h 131913"/>
                <a:gd name="connsiteX23" fmla="*/ 133422 w 179702"/>
                <a:gd name="connsiteY23" fmla="*/ 99809 h 131913"/>
                <a:gd name="connsiteX24" fmla="*/ 136757 w 179702"/>
                <a:gd name="connsiteY24" fmla="*/ 97724 h 131913"/>
                <a:gd name="connsiteX25" fmla="*/ 159272 w 179702"/>
                <a:gd name="connsiteY25" fmla="*/ 74376 h 131913"/>
                <a:gd name="connsiteX26" fmla="*/ 179702 w 179702"/>
                <a:gd name="connsiteY26" fmla="*/ 74376 h 131913"/>
                <a:gd name="connsiteX27" fmla="*/ 179702 w 179702"/>
                <a:gd name="connsiteY27" fmla="*/ 57698 h 13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79702" h="131913">
                  <a:moveTo>
                    <a:pt x="179285" y="57698"/>
                  </a:moveTo>
                  <a:lnTo>
                    <a:pt x="155520" y="57698"/>
                  </a:lnTo>
                  <a:cubicBezTo>
                    <a:pt x="153435" y="58115"/>
                    <a:pt x="151350" y="59366"/>
                    <a:pt x="150099" y="61033"/>
                  </a:cubicBezTo>
                  <a:lnTo>
                    <a:pt x="134256" y="78128"/>
                  </a:lnTo>
                  <a:lnTo>
                    <a:pt x="120913" y="31847"/>
                  </a:lnTo>
                  <a:cubicBezTo>
                    <a:pt x="119663" y="28095"/>
                    <a:pt x="115493" y="25593"/>
                    <a:pt x="111741" y="26844"/>
                  </a:cubicBezTo>
                  <a:cubicBezTo>
                    <a:pt x="109656" y="27678"/>
                    <a:pt x="107571" y="28929"/>
                    <a:pt x="106737" y="31430"/>
                  </a:cubicBezTo>
                  <a:lnTo>
                    <a:pt x="81721" y="97724"/>
                  </a:lnTo>
                  <a:lnTo>
                    <a:pt x="64626" y="5997"/>
                  </a:lnTo>
                  <a:cubicBezTo>
                    <a:pt x="63792" y="1828"/>
                    <a:pt x="60040" y="-674"/>
                    <a:pt x="56287" y="160"/>
                  </a:cubicBezTo>
                  <a:cubicBezTo>
                    <a:pt x="53786" y="577"/>
                    <a:pt x="51701" y="2661"/>
                    <a:pt x="50450" y="5163"/>
                  </a:cubicBezTo>
                  <a:lnTo>
                    <a:pt x="32522" y="57698"/>
                  </a:lnTo>
                  <a:lnTo>
                    <a:pt x="0" y="57698"/>
                  </a:lnTo>
                  <a:lnTo>
                    <a:pt x="0" y="74376"/>
                  </a:lnTo>
                  <a:lnTo>
                    <a:pt x="37942" y="74376"/>
                  </a:lnTo>
                  <a:cubicBezTo>
                    <a:pt x="41277" y="73959"/>
                    <a:pt x="44196" y="71457"/>
                    <a:pt x="45030" y="68121"/>
                  </a:cubicBezTo>
                  <a:lnTo>
                    <a:pt x="55453" y="36434"/>
                  </a:lnTo>
                  <a:lnTo>
                    <a:pt x="72131" y="126076"/>
                  </a:lnTo>
                  <a:cubicBezTo>
                    <a:pt x="72548" y="129412"/>
                    <a:pt x="75467" y="131914"/>
                    <a:pt x="78802" y="131914"/>
                  </a:cubicBezTo>
                  <a:lnTo>
                    <a:pt x="79636" y="131914"/>
                  </a:lnTo>
                  <a:cubicBezTo>
                    <a:pt x="82555" y="131914"/>
                    <a:pt x="85473" y="130246"/>
                    <a:pt x="86724" y="127327"/>
                  </a:cubicBezTo>
                  <a:lnTo>
                    <a:pt x="113408" y="57281"/>
                  </a:lnTo>
                  <a:lnTo>
                    <a:pt x="124249" y="94806"/>
                  </a:lnTo>
                  <a:cubicBezTo>
                    <a:pt x="125500" y="98558"/>
                    <a:pt x="129252" y="101060"/>
                    <a:pt x="133422" y="99809"/>
                  </a:cubicBezTo>
                  <a:cubicBezTo>
                    <a:pt x="134672" y="99392"/>
                    <a:pt x="135923" y="98558"/>
                    <a:pt x="136757" y="97724"/>
                  </a:cubicBezTo>
                  <a:lnTo>
                    <a:pt x="159272" y="74376"/>
                  </a:lnTo>
                  <a:lnTo>
                    <a:pt x="179702" y="74376"/>
                  </a:lnTo>
                  <a:lnTo>
                    <a:pt x="179702" y="57698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4" name="Graphic 38" descr="Single gear">
            <a:extLst>
              <a:ext uri="{FF2B5EF4-FFF2-40B4-BE49-F238E27FC236}">
                <a16:creationId xmlns:a16="http://schemas.microsoft.com/office/drawing/2014/main" id="{3FE72685-9DCE-4707-8E12-C5E91566B6AC}"/>
              </a:ext>
            </a:extLst>
          </p:cNvPr>
          <p:cNvSpPr/>
          <p:nvPr/>
        </p:nvSpPr>
        <p:spPr>
          <a:xfrm>
            <a:off x="11136204" y="4741408"/>
            <a:ext cx="283937" cy="283521"/>
          </a:xfrm>
          <a:custGeom>
            <a:avLst/>
            <a:gdLst>
              <a:gd name="connsiteX0" fmla="*/ 141761 w 283937"/>
              <a:gd name="connsiteY0" fmla="*/ 191794 h 283521"/>
              <a:gd name="connsiteX1" fmla="*/ 91727 w 283937"/>
              <a:gd name="connsiteY1" fmla="*/ 141761 h 283521"/>
              <a:gd name="connsiteX2" fmla="*/ 141761 w 283937"/>
              <a:gd name="connsiteY2" fmla="*/ 91727 h 283521"/>
              <a:gd name="connsiteX3" fmla="*/ 191794 w 283937"/>
              <a:gd name="connsiteY3" fmla="*/ 141761 h 283521"/>
              <a:gd name="connsiteX4" fmla="*/ 141761 w 283937"/>
              <a:gd name="connsiteY4" fmla="*/ 191794 h 283521"/>
              <a:gd name="connsiteX5" fmla="*/ 254335 w 283937"/>
              <a:gd name="connsiteY5" fmla="*/ 110490 h 283521"/>
              <a:gd name="connsiteX6" fmla="*/ 243495 w 283937"/>
              <a:gd name="connsiteY6" fmla="*/ 84639 h 283521"/>
              <a:gd name="connsiteX7" fmla="*/ 253918 w 283937"/>
              <a:gd name="connsiteY7" fmla="*/ 53369 h 283521"/>
              <a:gd name="connsiteX8" fmla="*/ 230152 w 283937"/>
              <a:gd name="connsiteY8" fmla="*/ 29603 h 283521"/>
              <a:gd name="connsiteX9" fmla="*/ 198882 w 283937"/>
              <a:gd name="connsiteY9" fmla="*/ 40027 h 283521"/>
              <a:gd name="connsiteX10" fmla="*/ 172614 w 283937"/>
              <a:gd name="connsiteY10" fmla="*/ 29186 h 283521"/>
              <a:gd name="connsiteX11" fmla="*/ 158438 w 283937"/>
              <a:gd name="connsiteY11" fmla="*/ 0 h 283521"/>
              <a:gd name="connsiteX12" fmla="*/ 125083 w 283937"/>
              <a:gd name="connsiteY12" fmla="*/ 0 h 283521"/>
              <a:gd name="connsiteX13" fmla="*/ 110490 w 283937"/>
              <a:gd name="connsiteY13" fmla="*/ 29186 h 283521"/>
              <a:gd name="connsiteX14" fmla="*/ 84639 w 283937"/>
              <a:gd name="connsiteY14" fmla="*/ 40027 h 283521"/>
              <a:gd name="connsiteX15" fmla="*/ 53369 w 283937"/>
              <a:gd name="connsiteY15" fmla="*/ 29603 h 283521"/>
              <a:gd name="connsiteX16" fmla="*/ 29603 w 283937"/>
              <a:gd name="connsiteY16" fmla="*/ 53369 h 283521"/>
              <a:gd name="connsiteX17" fmla="*/ 40027 w 283937"/>
              <a:gd name="connsiteY17" fmla="*/ 84639 h 283521"/>
              <a:gd name="connsiteX18" fmla="*/ 29186 w 283937"/>
              <a:gd name="connsiteY18" fmla="*/ 110907 h 283521"/>
              <a:gd name="connsiteX19" fmla="*/ 0 w 283937"/>
              <a:gd name="connsiteY19" fmla="*/ 125083 h 283521"/>
              <a:gd name="connsiteX20" fmla="*/ 0 w 283937"/>
              <a:gd name="connsiteY20" fmla="*/ 158438 h 283521"/>
              <a:gd name="connsiteX21" fmla="*/ 29186 w 283937"/>
              <a:gd name="connsiteY21" fmla="*/ 173031 h 283521"/>
              <a:gd name="connsiteX22" fmla="*/ 40027 w 283937"/>
              <a:gd name="connsiteY22" fmla="*/ 198882 h 283521"/>
              <a:gd name="connsiteX23" fmla="*/ 29603 w 283937"/>
              <a:gd name="connsiteY23" fmla="*/ 230152 h 283521"/>
              <a:gd name="connsiteX24" fmla="*/ 53369 w 283937"/>
              <a:gd name="connsiteY24" fmla="*/ 253918 h 283521"/>
              <a:gd name="connsiteX25" fmla="*/ 84639 w 283937"/>
              <a:gd name="connsiteY25" fmla="*/ 243495 h 283521"/>
              <a:gd name="connsiteX26" fmla="*/ 110907 w 283937"/>
              <a:gd name="connsiteY26" fmla="*/ 254335 h 283521"/>
              <a:gd name="connsiteX27" fmla="*/ 125500 w 283937"/>
              <a:gd name="connsiteY27" fmla="*/ 283521 h 283521"/>
              <a:gd name="connsiteX28" fmla="*/ 158855 w 283937"/>
              <a:gd name="connsiteY28" fmla="*/ 283521 h 283521"/>
              <a:gd name="connsiteX29" fmla="*/ 173448 w 283937"/>
              <a:gd name="connsiteY29" fmla="*/ 254335 h 283521"/>
              <a:gd name="connsiteX30" fmla="*/ 199299 w 283937"/>
              <a:gd name="connsiteY30" fmla="*/ 243495 h 283521"/>
              <a:gd name="connsiteX31" fmla="*/ 230569 w 283937"/>
              <a:gd name="connsiteY31" fmla="*/ 253918 h 283521"/>
              <a:gd name="connsiteX32" fmla="*/ 254335 w 283937"/>
              <a:gd name="connsiteY32" fmla="*/ 230152 h 283521"/>
              <a:gd name="connsiteX33" fmla="*/ 243911 w 283937"/>
              <a:gd name="connsiteY33" fmla="*/ 198882 h 283521"/>
              <a:gd name="connsiteX34" fmla="*/ 254752 w 283937"/>
              <a:gd name="connsiteY34" fmla="*/ 172614 h 283521"/>
              <a:gd name="connsiteX35" fmla="*/ 283938 w 283937"/>
              <a:gd name="connsiteY35" fmla="*/ 158021 h 283521"/>
              <a:gd name="connsiteX36" fmla="*/ 283938 w 283937"/>
              <a:gd name="connsiteY36" fmla="*/ 124666 h 283521"/>
              <a:gd name="connsiteX37" fmla="*/ 254335 w 283937"/>
              <a:gd name="connsiteY37" fmla="*/ 110490 h 283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83937" h="283521">
                <a:moveTo>
                  <a:pt x="141761" y="191794"/>
                </a:moveTo>
                <a:cubicBezTo>
                  <a:pt x="114242" y="191794"/>
                  <a:pt x="91727" y="169279"/>
                  <a:pt x="91727" y="141761"/>
                </a:cubicBezTo>
                <a:cubicBezTo>
                  <a:pt x="91727" y="114242"/>
                  <a:pt x="114242" y="91727"/>
                  <a:pt x="141761" y="91727"/>
                </a:cubicBezTo>
                <a:cubicBezTo>
                  <a:pt x="169279" y="91727"/>
                  <a:pt x="191794" y="114242"/>
                  <a:pt x="191794" y="141761"/>
                </a:cubicBezTo>
                <a:cubicBezTo>
                  <a:pt x="191794" y="169279"/>
                  <a:pt x="169279" y="191794"/>
                  <a:pt x="141761" y="191794"/>
                </a:cubicBezTo>
                <a:close/>
                <a:moveTo>
                  <a:pt x="254335" y="110490"/>
                </a:moveTo>
                <a:cubicBezTo>
                  <a:pt x="251833" y="101317"/>
                  <a:pt x="248081" y="92561"/>
                  <a:pt x="243495" y="84639"/>
                </a:cubicBezTo>
                <a:lnTo>
                  <a:pt x="253918" y="53369"/>
                </a:lnTo>
                <a:lnTo>
                  <a:pt x="230152" y="29603"/>
                </a:lnTo>
                <a:lnTo>
                  <a:pt x="198882" y="40027"/>
                </a:lnTo>
                <a:cubicBezTo>
                  <a:pt x="190543" y="35440"/>
                  <a:pt x="181787" y="31688"/>
                  <a:pt x="172614" y="29186"/>
                </a:cubicBezTo>
                <a:lnTo>
                  <a:pt x="158438" y="0"/>
                </a:lnTo>
                <a:lnTo>
                  <a:pt x="125083" y="0"/>
                </a:lnTo>
                <a:lnTo>
                  <a:pt x="110490" y="29186"/>
                </a:lnTo>
                <a:cubicBezTo>
                  <a:pt x="101317" y="31688"/>
                  <a:pt x="92561" y="35440"/>
                  <a:pt x="84639" y="40027"/>
                </a:cubicBezTo>
                <a:lnTo>
                  <a:pt x="53369" y="29603"/>
                </a:lnTo>
                <a:lnTo>
                  <a:pt x="29603" y="53369"/>
                </a:lnTo>
                <a:lnTo>
                  <a:pt x="40027" y="84639"/>
                </a:lnTo>
                <a:cubicBezTo>
                  <a:pt x="35440" y="92978"/>
                  <a:pt x="31688" y="101734"/>
                  <a:pt x="29186" y="110907"/>
                </a:cubicBezTo>
                <a:lnTo>
                  <a:pt x="0" y="125083"/>
                </a:lnTo>
                <a:lnTo>
                  <a:pt x="0" y="158438"/>
                </a:lnTo>
                <a:lnTo>
                  <a:pt x="29186" y="173031"/>
                </a:lnTo>
                <a:cubicBezTo>
                  <a:pt x="31688" y="182204"/>
                  <a:pt x="35440" y="190960"/>
                  <a:pt x="40027" y="198882"/>
                </a:cubicBezTo>
                <a:lnTo>
                  <a:pt x="29603" y="230152"/>
                </a:lnTo>
                <a:lnTo>
                  <a:pt x="53369" y="253918"/>
                </a:lnTo>
                <a:lnTo>
                  <a:pt x="84639" y="243495"/>
                </a:lnTo>
                <a:cubicBezTo>
                  <a:pt x="92978" y="248081"/>
                  <a:pt x="101734" y="251833"/>
                  <a:pt x="110907" y="254335"/>
                </a:cubicBezTo>
                <a:lnTo>
                  <a:pt x="125500" y="283521"/>
                </a:lnTo>
                <a:lnTo>
                  <a:pt x="158855" y="283521"/>
                </a:lnTo>
                <a:lnTo>
                  <a:pt x="173448" y="254335"/>
                </a:lnTo>
                <a:cubicBezTo>
                  <a:pt x="182621" y="251833"/>
                  <a:pt x="191377" y="248081"/>
                  <a:pt x="199299" y="243495"/>
                </a:cubicBezTo>
                <a:lnTo>
                  <a:pt x="230569" y="253918"/>
                </a:lnTo>
                <a:lnTo>
                  <a:pt x="254335" y="230152"/>
                </a:lnTo>
                <a:lnTo>
                  <a:pt x="243911" y="198882"/>
                </a:lnTo>
                <a:cubicBezTo>
                  <a:pt x="248498" y="190543"/>
                  <a:pt x="252250" y="181787"/>
                  <a:pt x="254752" y="172614"/>
                </a:cubicBezTo>
                <a:lnTo>
                  <a:pt x="283938" y="158021"/>
                </a:lnTo>
                <a:lnTo>
                  <a:pt x="283938" y="124666"/>
                </a:lnTo>
                <a:lnTo>
                  <a:pt x="254335" y="110490"/>
                </a:lnTo>
                <a:close/>
              </a:path>
            </a:pathLst>
          </a:custGeom>
          <a:solidFill>
            <a:schemeClr val="bg1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5" name="Graphic 31" descr="Bullseye">
            <a:extLst>
              <a:ext uri="{FF2B5EF4-FFF2-40B4-BE49-F238E27FC236}">
                <a16:creationId xmlns:a16="http://schemas.microsoft.com/office/drawing/2014/main" id="{FB760579-A57E-47FE-912E-0762A6C033B3}"/>
              </a:ext>
            </a:extLst>
          </p:cNvPr>
          <p:cNvGrpSpPr/>
          <p:nvPr/>
        </p:nvGrpSpPr>
        <p:grpSpPr>
          <a:xfrm>
            <a:off x="5168135" y="3046598"/>
            <a:ext cx="400265" cy="400265"/>
            <a:chOff x="5168135" y="3046598"/>
            <a:chExt cx="400265" cy="400265"/>
          </a:xfrm>
          <a:solidFill>
            <a:schemeClr val="bg1"/>
          </a:solidFill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96ADD2C9-63E7-4D86-B8D5-6D3CF2F99C2C}"/>
                </a:ext>
              </a:extLst>
            </p:cNvPr>
            <p:cNvSpPr/>
            <p:nvPr/>
          </p:nvSpPr>
          <p:spPr>
            <a:xfrm>
              <a:off x="5319902" y="3082038"/>
              <a:ext cx="213057" cy="212640"/>
            </a:xfrm>
            <a:custGeom>
              <a:avLst/>
              <a:gdLst>
                <a:gd name="connsiteX0" fmla="*/ 175533 w 213057"/>
                <a:gd name="connsiteY0" fmla="*/ 37525 h 212640"/>
                <a:gd name="connsiteX1" fmla="*/ 171363 w 213057"/>
                <a:gd name="connsiteY1" fmla="*/ 0 h 212640"/>
                <a:gd name="connsiteX2" fmla="*/ 125500 w 213057"/>
                <a:gd name="connsiteY2" fmla="*/ 45864 h 212640"/>
                <a:gd name="connsiteX3" fmla="*/ 128001 w 213057"/>
                <a:gd name="connsiteY3" fmla="*/ 67545 h 212640"/>
                <a:gd name="connsiteX4" fmla="*/ 61291 w 213057"/>
                <a:gd name="connsiteY4" fmla="*/ 134256 h 212640"/>
                <a:gd name="connsiteX5" fmla="*/ 41694 w 213057"/>
                <a:gd name="connsiteY5" fmla="*/ 129252 h 212640"/>
                <a:gd name="connsiteX6" fmla="*/ 0 w 213057"/>
                <a:gd name="connsiteY6" fmla="*/ 170947 h 212640"/>
                <a:gd name="connsiteX7" fmla="*/ 41694 w 213057"/>
                <a:gd name="connsiteY7" fmla="*/ 212641 h 212640"/>
                <a:gd name="connsiteX8" fmla="*/ 83389 w 213057"/>
                <a:gd name="connsiteY8" fmla="*/ 170947 h 212640"/>
                <a:gd name="connsiteX9" fmla="*/ 78802 w 213057"/>
                <a:gd name="connsiteY9" fmla="*/ 151767 h 212640"/>
                <a:gd name="connsiteX10" fmla="*/ 145513 w 213057"/>
                <a:gd name="connsiteY10" fmla="*/ 85056 h 212640"/>
                <a:gd name="connsiteX11" fmla="*/ 167194 w 213057"/>
                <a:gd name="connsiteY11" fmla="*/ 87558 h 212640"/>
                <a:gd name="connsiteX12" fmla="*/ 213058 w 213057"/>
                <a:gd name="connsiteY12" fmla="*/ 41694 h 212640"/>
                <a:gd name="connsiteX13" fmla="*/ 175533 w 213057"/>
                <a:gd name="connsiteY13" fmla="*/ 37525 h 21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3057" h="212640">
                  <a:moveTo>
                    <a:pt x="175533" y="37525"/>
                  </a:moveTo>
                  <a:lnTo>
                    <a:pt x="171363" y="0"/>
                  </a:lnTo>
                  <a:lnTo>
                    <a:pt x="125500" y="45864"/>
                  </a:lnTo>
                  <a:lnTo>
                    <a:pt x="128001" y="67545"/>
                  </a:lnTo>
                  <a:lnTo>
                    <a:pt x="61291" y="134256"/>
                  </a:lnTo>
                  <a:cubicBezTo>
                    <a:pt x="55453" y="131337"/>
                    <a:pt x="48782" y="129252"/>
                    <a:pt x="41694" y="129252"/>
                  </a:cubicBezTo>
                  <a:cubicBezTo>
                    <a:pt x="18762" y="129252"/>
                    <a:pt x="0" y="148015"/>
                    <a:pt x="0" y="170947"/>
                  </a:cubicBezTo>
                  <a:cubicBezTo>
                    <a:pt x="0" y="193878"/>
                    <a:pt x="18762" y="212641"/>
                    <a:pt x="41694" y="212641"/>
                  </a:cubicBezTo>
                  <a:cubicBezTo>
                    <a:pt x="64626" y="212641"/>
                    <a:pt x="83389" y="193878"/>
                    <a:pt x="83389" y="170947"/>
                  </a:cubicBezTo>
                  <a:cubicBezTo>
                    <a:pt x="83389" y="163858"/>
                    <a:pt x="81721" y="157604"/>
                    <a:pt x="78802" y="151767"/>
                  </a:cubicBezTo>
                  <a:lnTo>
                    <a:pt x="145513" y="85056"/>
                  </a:lnTo>
                  <a:lnTo>
                    <a:pt x="167194" y="87558"/>
                  </a:lnTo>
                  <a:lnTo>
                    <a:pt x="213058" y="41694"/>
                  </a:lnTo>
                  <a:lnTo>
                    <a:pt x="175533" y="37525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7BDE2126-5BFC-43C0-990E-E6B31622E7C7}"/>
                </a:ext>
              </a:extLst>
            </p:cNvPr>
            <p:cNvSpPr/>
            <p:nvPr/>
          </p:nvSpPr>
          <p:spPr>
            <a:xfrm>
              <a:off x="5203575" y="3094546"/>
              <a:ext cx="316876" cy="316876"/>
            </a:xfrm>
            <a:custGeom>
              <a:avLst/>
              <a:gdLst>
                <a:gd name="connsiteX0" fmla="*/ 295195 w 316876"/>
                <a:gd name="connsiteY0" fmla="*/ 86724 h 316876"/>
                <a:gd name="connsiteX1" fmla="*/ 289775 w 316876"/>
                <a:gd name="connsiteY1" fmla="*/ 92561 h 316876"/>
                <a:gd name="connsiteX2" fmla="*/ 281853 w 316876"/>
                <a:gd name="connsiteY2" fmla="*/ 91727 h 316876"/>
                <a:gd name="connsiteX3" fmla="*/ 273097 w 316876"/>
                <a:gd name="connsiteY3" fmla="*/ 90477 h 316876"/>
                <a:gd name="connsiteX4" fmla="*/ 291860 w 316876"/>
                <a:gd name="connsiteY4" fmla="*/ 158438 h 316876"/>
                <a:gd name="connsiteX5" fmla="*/ 158438 w 316876"/>
                <a:gd name="connsiteY5" fmla="*/ 291860 h 316876"/>
                <a:gd name="connsiteX6" fmla="*/ 25017 w 316876"/>
                <a:gd name="connsiteY6" fmla="*/ 158438 h 316876"/>
                <a:gd name="connsiteX7" fmla="*/ 158438 w 316876"/>
                <a:gd name="connsiteY7" fmla="*/ 25017 h 316876"/>
                <a:gd name="connsiteX8" fmla="*/ 226400 w 316876"/>
                <a:gd name="connsiteY8" fmla="*/ 43779 h 316876"/>
                <a:gd name="connsiteX9" fmla="*/ 225566 w 316876"/>
                <a:gd name="connsiteY9" fmla="*/ 35440 h 316876"/>
                <a:gd name="connsiteX10" fmla="*/ 224315 w 316876"/>
                <a:gd name="connsiteY10" fmla="*/ 27101 h 316876"/>
                <a:gd name="connsiteX11" fmla="*/ 230152 w 316876"/>
                <a:gd name="connsiteY11" fmla="*/ 21264 h 316876"/>
                <a:gd name="connsiteX12" fmla="*/ 233071 w 316876"/>
                <a:gd name="connsiteY12" fmla="*/ 18345 h 316876"/>
                <a:gd name="connsiteX13" fmla="*/ 158438 w 316876"/>
                <a:gd name="connsiteY13" fmla="*/ 0 h 316876"/>
                <a:gd name="connsiteX14" fmla="*/ 0 w 316876"/>
                <a:gd name="connsiteY14" fmla="*/ 158438 h 316876"/>
                <a:gd name="connsiteX15" fmla="*/ 158438 w 316876"/>
                <a:gd name="connsiteY15" fmla="*/ 316876 h 316876"/>
                <a:gd name="connsiteX16" fmla="*/ 316876 w 316876"/>
                <a:gd name="connsiteY16" fmla="*/ 158438 h 316876"/>
                <a:gd name="connsiteX17" fmla="*/ 298114 w 316876"/>
                <a:gd name="connsiteY17" fmla="*/ 84222 h 316876"/>
                <a:gd name="connsiteX18" fmla="*/ 295195 w 316876"/>
                <a:gd name="connsiteY18" fmla="*/ 86724 h 31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6876" h="316876">
                  <a:moveTo>
                    <a:pt x="295195" y="86724"/>
                  </a:moveTo>
                  <a:lnTo>
                    <a:pt x="289775" y="92561"/>
                  </a:lnTo>
                  <a:lnTo>
                    <a:pt x="281853" y="91727"/>
                  </a:lnTo>
                  <a:lnTo>
                    <a:pt x="273097" y="90477"/>
                  </a:lnTo>
                  <a:cubicBezTo>
                    <a:pt x="284772" y="110490"/>
                    <a:pt x="291860" y="133422"/>
                    <a:pt x="291860" y="158438"/>
                  </a:cubicBezTo>
                  <a:cubicBezTo>
                    <a:pt x="291860" y="231820"/>
                    <a:pt x="231820" y="291860"/>
                    <a:pt x="158438" y="291860"/>
                  </a:cubicBezTo>
                  <a:cubicBezTo>
                    <a:pt x="85056" y="291860"/>
                    <a:pt x="25017" y="231820"/>
                    <a:pt x="25017" y="158438"/>
                  </a:cubicBezTo>
                  <a:cubicBezTo>
                    <a:pt x="25017" y="85056"/>
                    <a:pt x="85056" y="25017"/>
                    <a:pt x="158438" y="25017"/>
                  </a:cubicBezTo>
                  <a:cubicBezTo>
                    <a:pt x="183038" y="25017"/>
                    <a:pt x="206387" y="31688"/>
                    <a:pt x="226400" y="43779"/>
                  </a:cubicBezTo>
                  <a:lnTo>
                    <a:pt x="225566" y="35440"/>
                  </a:lnTo>
                  <a:lnTo>
                    <a:pt x="224315" y="27101"/>
                  </a:lnTo>
                  <a:lnTo>
                    <a:pt x="230152" y="21264"/>
                  </a:lnTo>
                  <a:lnTo>
                    <a:pt x="233071" y="18345"/>
                  </a:lnTo>
                  <a:cubicBezTo>
                    <a:pt x="210556" y="6671"/>
                    <a:pt x="185540" y="0"/>
                    <a:pt x="158438" y="0"/>
                  </a:cubicBezTo>
                  <a:cubicBezTo>
                    <a:pt x="70880" y="0"/>
                    <a:pt x="0" y="70880"/>
                    <a:pt x="0" y="158438"/>
                  </a:cubicBezTo>
                  <a:cubicBezTo>
                    <a:pt x="0" y="245996"/>
                    <a:pt x="70880" y="316876"/>
                    <a:pt x="158438" y="316876"/>
                  </a:cubicBezTo>
                  <a:cubicBezTo>
                    <a:pt x="245996" y="316876"/>
                    <a:pt x="316876" y="245996"/>
                    <a:pt x="316876" y="158438"/>
                  </a:cubicBezTo>
                  <a:cubicBezTo>
                    <a:pt x="316876" y="131337"/>
                    <a:pt x="310205" y="106320"/>
                    <a:pt x="298114" y="84222"/>
                  </a:cubicBezTo>
                  <a:lnTo>
                    <a:pt x="295195" y="86724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7B4DA5E-9E61-42D7-9C0F-0DB32E18D34C}"/>
                </a:ext>
              </a:extLst>
            </p:cNvPr>
            <p:cNvSpPr/>
            <p:nvPr/>
          </p:nvSpPr>
          <p:spPr>
            <a:xfrm>
              <a:off x="5261947" y="3152918"/>
              <a:ext cx="200132" cy="200132"/>
            </a:xfrm>
            <a:custGeom>
              <a:avLst/>
              <a:gdLst>
                <a:gd name="connsiteX0" fmla="*/ 169696 w 200132"/>
                <a:gd name="connsiteY0" fmla="*/ 71714 h 200132"/>
                <a:gd name="connsiteX1" fmla="*/ 175116 w 200132"/>
                <a:gd name="connsiteY1" fmla="*/ 100066 h 200132"/>
                <a:gd name="connsiteX2" fmla="*/ 100066 w 200132"/>
                <a:gd name="connsiteY2" fmla="*/ 175116 h 200132"/>
                <a:gd name="connsiteX3" fmla="*/ 25017 w 200132"/>
                <a:gd name="connsiteY3" fmla="*/ 100066 h 200132"/>
                <a:gd name="connsiteX4" fmla="*/ 100066 w 200132"/>
                <a:gd name="connsiteY4" fmla="*/ 25017 h 200132"/>
                <a:gd name="connsiteX5" fmla="*/ 128418 w 200132"/>
                <a:gd name="connsiteY5" fmla="*/ 30437 h 200132"/>
                <a:gd name="connsiteX6" fmla="*/ 147181 w 200132"/>
                <a:gd name="connsiteY6" fmla="*/ 11674 h 200132"/>
                <a:gd name="connsiteX7" fmla="*/ 100066 w 200132"/>
                <a:gd name="connsiteY7" fmla="*/ 0 h 200132"/>
                <a:gd name="connsiteX8" fmla="*/ 0 w 200132"/>
                <a:gd name="connsiteY8" fmla="*/ 100066 h 200132"/>
                <a:gd name="connsiteX9" fmla="*/ 100066 w 200132"/>
                <a:gd name="connsiteY9" fmla="*/ 200133 h 200132"/>
                <a:gd name="connsiteX10" fmla="*/ 200133 w 200132"/>
                <a:gd name="connsiteY10" fmla="*/ 100066 h 200132"/>
                <a:gd name="connsiteX11" fmla="*/ 188458 w 200132"/>
                <a:gd name="connsiteY11" fmla="*/ 52952 h 200132"/>
                <a:gd name="connsiteX12" fmla="*/ 169696 w 200132"/>
                <a:gd name="connsiteY12" fmla="*/ 71714 h 200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132" h="200132">
                  <a:moveTo>
                    <a:pt x="169696" y="71714"/>
                  </a:moveTo>
                  <a:cubicBezTo>
                    <a:pt x="173448" y="80470"/>
                    <a:pt x="175116" y="90060"/>
                    <a:pt x="175116" y="100066"/>
                  </a:cubicBezTo>
                  <a:cubicBezTo>
                    <a:pt x="175116" y="141344"/>
                    <a:pt x="141344" y="175116"/>
                    <a:pt x="100066" y="175116"/>
                  </a:cubicBezTo>
                  <a:cubicBezTo>
                    <a:pt x="58789" y="175116"/>
                    <a:pt x="25017" y="141344"/>
                    <a:pt x="25017" y="100066"/>
                  </a:cubicBezTo>
                  <a:cubicBezTo>
                    <a:pt x="25017" y="58789"/>
                    <a:pt x="58789" y="25017"/>
                    <a:pt x="100066" y="25017"/>
                  </a:cubicBezTo>
                  <a:cubicBezTo>
                    <a:pt x="110073" y="25017"/>
                    <a:pt x="119663" y="27101"/>
                    <a:pt x="128418" y="30437"/>
                  </a:cubicBezTo>
                  <a:lnTo>
                    <a:pt x="147181" y="11674"/>
                  </a:lnTo>
                  <a:cubicBezTo>
                    <a:pt x="133005" y="4169"/>
                    <a:pt x="117161" y="0"/>
                    <a:pt x="100066" y="0"/>
                  </a:cubicBezTo>
                  <a:cubicBezTo>
                    <a:pt x="45030" y="0"/>
                    <a:pt x="0" y="45030"/>
                    <a:pt x="0" y="100066"/>
                  </a:cubicBezTo>
                  <a:cubicBezTo>
                    <a:pt x="0" y="155103"/>
                    <a:pt x="45030" y="200133"/>
                    <a:pt x="100066" y="200133"/>
                  </a:cubicBezTo>
                  <a:cubicBezTo>
                    <a:pt x="155103" y="200133"/>
                    <a:pt x="200133" y="155103"/>
                    <a:pt x="200133" y="100066"/>
                  </a:cubicBezTo>
                  <a:cubicBezTo>
                    <a:pt x="200133" y="82972"/>
                    <a:pt x="195963" y="67128"/>
                    <a:pt x="188458" y="52952"/>
                  </a:cubicBezTo>
                  <a:lnTo>
                    <a:pt x="169696" y="71714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9" name="Graphic 32" descr="Single gear">
            <a:extLst>
              <a:ext uri="{FF2B5EF4-FFF2-40B4-BE49-F238E27FC236}">
                <a16:creationId xmlns:a16="http://schemas.microsoft.com/office/drawing/2014/main" id="{A5FC77EF-8183-455E-8ECF-A56955B41193}"/>
              </a:ext>
            </a:extLst>
          </p:cNvPr>
          <p:cNvSpPr/>
          <p:nvPr/>
        </p:nvSpPr>
        <p:spPr>
          <a:xfrm>
            <a:off x="4680821" y="4607644"/>
            <a:ext cx="283937" cy="283521"/>
          </a:xfrm>
          <a:custGeom>
            <a:avLst/>
            <a:gdLst>
              <a:gd name="connsiteX0" fmla="*/ 141761 w 283937"/>
              <a:gd name="connsiteY0" fmla="*/ 191794 h 283521"/>
              <a:gd name="connsiteX1" fmla="*/ 91727 w 283937"/>
              <a:gd name="connsiteY1" fmla="*/ 141761 h 283521"/>
              <a:gd name="connsiteX2" fmla="*/ 141761 w 283937"/>
              <a:gd name="connsiteY2" fmla="*/ 91727 h 283521"/>
              <a:gd name="connsiteX3" fmla="*/ 191794 w 283937"/>
              <a:gd name="connsiteY3" fmla="*/ 141761 h 283521"/>
              <a:gd name="connsiteX4" fmla="*/ 141761 w 283937"/>
              <a:gd name="connsiteY4" fmla="*/ 191794 h 283521"/>
              <a:gd name="connsiteX5" fmla="*/ 254335 w 283937"/>
              <a:gd name="connsiteY5" fmla="*/ 110490 h 283521"/>
              <a:gd name="connsiteX6" fmla="*/ 243495 w 283937"/>
              <a:gd name="connsiteY6" fmla="*/ 84639 h 283521"/>
              <a:gd name="connsiteX7" fmla="*/ 253918 w 283937"/>
              <a:gd name="connsiteY7" fmla="*/ 53369 h 283521"/>
              <a:gd name="connsiteX8" fmla="*/ 230152 w 283937"/>
              <a:gd name="connsiteY8" fmla="*/ 29603 h 283521"/>
              <a:gd name="connsiteX9" fmla="*/ 198882 w 283937"/>
              <a:gd name="connsiteY9" fmla="*/ 40027 h 283521"/>
              <a:gd name="connsiteX10" fmla="*/ 172614 w 283937"/>
              <a:gd name="connsiteY10" fmla="*/ 29186 h 283521"/>
              <a:gd name="connsiteX11" fmla="*/ 158438 w 283937"/>
              <a:gd name="connsiteY11" fmla="*/ 0 h 283521"/>
              <a:gd name="connsiteX12" fmla="*/ 125083 w 283937"/>
              <a:gd name="connsiteY12" fmla="*/ 0 h 283521"/>
              <a:gd name="connsiteX13" fmla="*/ 110490 w 283937"/>
              <a:gd name="connsiteY13" fmla="*/ 29186 h 283521"/>
              <a:gd name="connsiteX14" fmla="*/ 84639 w 283937"/>
              <a:gd name="connsiteY14" fmla="*/ 40027 h 283521"/>
              <a:gd name="connsiteX15" fmla="*/ 53369 w 283937"/>
              <a:gd name="connsiteY15" fmla="*/ 29603 h 283521"/>
              <a:gd name="connsiteX16" fmla="*/ 29603 w 283937"/>
              <a:gd name="connsiteY16" fmla="*/ 53369 h 283521"/>
              <a:gd name="connsiteX17" fmla="*/ 40027 w 283937"/>
              <a:gd name="connsiteY17" fmla="*/ 84639 h 283521"/>
              <a:gd name="connsiteX18" fmla="*/ 29186 w 283937"/>
              <a:gd name="connsiteY18" fmla="*/ 110907 h 283521"/>
              <a:gd name="connsiteX19" fmla="*/ 0 w 283937"/>
              <a:gd name="connsiteY19" fmla="*/ 125083 h 283521"/>
              <a:gd name="connsiteX20" fmla="*/ 0 w 283937"/>
              <a:gd name="connsiteY20" fmla="*/ 158438 h 283521"/>
              <a:gd name="connsiteX21" fmla="*/ 29186 w 283937"/>
              <a:gd name="connsiteY21" fmla="*/ 173031 h 283521"/>
              <a:gd name="connsiteX22" fmla="*/ 40027 w 283937"/>
              <a:gd name="connsiteY22" fmla="*/ 198882 h 283521"/>
              <a:gd name="connsiteX23" fmla="*/ 29603 w 283937"/>
              <a:gd name="connsiteY23" fmla="*/ 230152 h 283521"/>
              <a:gd name="connsiteX24" fmla="*/ 53369 w 283937"/>
              <a:gd name="connsiteY24" fmla="*/ 253918 h 283521"/>
              <a:gd name="connsiteX25" fmla="*/ 84639 w 283937"/>
              <a:gd name="connsiteY25" fmla="*/ 243495 h 283521"/>
              <a:gd name="connsiteX26" fmla="*/ 110907 w 283937"/>
              <a:gd name="connsiteY26" fmla="*/ 254335 h 283521"/>
              <a:gd name="connsiteX27" fmla="*/ 125500 w 283937"/>
              <a:gd name="connsiteY27" fmla="*/ 283521 h 283521"/>
              <a:gd name="connsiteX28" fmla="*/ 158855 w 283937"/>
              <a:gd name="connsiteY28" fmla="*/ 283521 h 283521"/>
              <a:gd name="connsiteX29" fmla="*/ 173448 w 283937"/>
              <a:gd name="connsiteY29" fmla="*/ 254335 h 283521"/>
              <a:gd name="connsiteX30" fmla="*/ 199299 w 283937"/>
              <a:gd name="connsiteY30" fmla="*/ 243495 h 283521"/>
              <a:gd name="connsiteX31" fmla="*/ 230569 w 283937"/>
              <a:gd name="connsiteY31" fmla="*/ 253918 h 283521"/>
              <a:gd name="connsiteX32" fmla="*/ 254335 w 283937"/>
              <a:gd name="connsiteY32" fmla="*/ 230152 h 283521"/>
              <a:gd name="connsiteX33" fmla="*/ 243911 w 283937"/>
              <a:gd name="connsiteY33" fmla="*/ 198882 h 283521"/>
              <a:gd name="connsiteX34" fmla="*/ 254752 w 283937"/>
              <a:gd name="connsiteY34" fmla="*/ 172614 h 283521"/>
              <a:gd name="connsiteX35" fmla="*/ 283938 w 283937"/>
              <a:gd name="connsiteY35" fmla="*/ 158021 h 283521"/>
              <a:gd name="connsiteX36" fmla="*/ 283938 w 283937"/>
              <a:gd name="connsiteY36" fmla="*/ 124666 h 283521"/>
              <a:gd name="connsiteX37" fmla="*/ 254335 w 283937"/>
              <a:gd name="connsiteY37" fmla="*/ 110490 h 283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83937" h="283521">
                <a:moveTo>
                  <a:pt x="141761" y="191794"/>
                </a:moveTo>
                <a:cubicBezTo>
                  <a:pt x="114242" y="191794"/>
                  <a:pt x="91727" y="169279"/>
                  <a:pt x="91727" y="141761"/>
                </a:cubicBezTo>
                <a:cubicBezTo>
                  <a:pt x="91727" y="114242"/>
                  <a:pt x="114242" y="91727"/>
                  <a:pt x="141761" y="91727"/>
                </a:cubicBezTo>
                <a:cubicBezTo>
                  <a:pt x="169279" y="91727"/>
                  <a:pt x="191794" y="114242"/>
                  <a:pt x="191794" y="141761"/>
                </a:cubicBezTo>
                <a:cubicBezTo>
                  <a:pt x="191794" y="169279"/>
                  <a:pt x="169279" y="191794"/>
                  <a:pt x="141761" y="191794"/>
                </a:cubicBezTo>
                <a:close/>
                <a:moveTo>
                  <a:pt x="254335" y="110490"/>
                </a:moveTo>
                <a:cubicBezTo>
                  <a:pt x="251833" y="101317"/>
                  <a:pt x="248081" y="92561"/>
                  <a:pt x="243495" y="84639"/>
                </a:cubicBezTo>
                <a:lnTo>
                  <a:pt x="253918" y="53369"/>
                </a:lnTo>
                <a:lnTo>
                  <a:pt x="230152" y="29603"/>
                </a:lnTo>
                <a:lnTo>
                  <a:pt x="198882" y="40027"/>
                </a:lnTo>
                <a:cubicBezTo>
                  <a:pt x="190543" y="35440"/>
                  <a:pt x="181787" y="31688"/>
                  <a:pt x="172614" y="29186"/>
                </a:cubicBezTo>
                <a:lnTo>
                  <a:pt x="158438" y="0"/>
                </a:lnTo>
                <a:lnTo>
                  <a:pt x="125083" y="0"/>
                </a:lnTo>
                <a:lnTo>
                  <a:pt x="110490" y="29186"/>
                </a:lnTo>
                <a:cubicBezTo>
                  <a:pt x="101317" y="31688"/>
                  <a:pt x="92561" y="35440"/>
                  <a:pt x="84639" y="40027"/>
                </a:cubicBezTo>
                <a:lnTo>
                  <a:pt x="53369" y="29603"/>
                </a:lnTo>
                <a:lnTo>
                  <a:pt x="29603" y="53369"/>
                </a:lnTo>
                <a:lnTo>
                  <a:pt x="40027" y="84639"/>
                </a:lnTo>
                <a:cubicBezTo>
                  <a:pt x="35440" y="92978"/>
                  <a:pt x="31688" y="101734"/>
                  <a:pt x="29186" y="110907"/>
                </a:cubicBezTo>
                <a:lnTo>
                  <a:pt x="0" y="125083"/>
                </a:lnTo>
                <a:lnTo>
                  <a:pt x="0" y="158438"/>
                </a:lnTo>
                <a:lnTo>
                  <a:pt x="29186" y="173031"/>
                </a:lnTo>
                <a:cubicBezTo>
                  <a:pt x="31688" y="182204"/>
                  <a:pt x="35440" y="190960"/>
                  <a:pt x="40027" y="198882"/>
                </a:cubicBezTo>
                <a:lnTo>
                  <a:pt x="29603" y="230152"/>
                </a:lnTo>
                <a:lnTo>
                  <a:pt x="53369" y="253918"/>
                </a:lnTo>
                <a:lnTo>
                  <a:pt x="84639" y="243495"/>
                </a:lnTo>
                <a:cubicBezTo>
                  <a:pt x="92978" y="248081"/>
                  <a:pt x="101734" y="251833"/>
                  <a:pt x="110907" y="254335"/>
                </a:cubicBezTo>
                <a:lnTo>
                  <a:pt x="125500" y="283521"/>
                </a:lnTo>
                <a:lnTo>
                  <a:pt x="158855" y="283521"/>
                </a:lnTo>
                <a:lnTo>
                  <a:pt x="173448" y="254335"/>
                </a:lnTo>
                <a:cubicBezTo>
                  <a:pt x="182621" y="251833"/>
                  <a:pt x="191377" y="248081"/>
                  <a:pt x="199299" y="243495"/>
                </a:cubicBezTo>
                <a:lnTo>
                  <a:pt x="230569" y="253918"/>
                </a:lnTo>
                <a:lnTo>
                  <a:pt x="254335" y="230152"/>
                </a:lnTo>
                <a:lnTo>
                  <a:pt x="243911" y="198882"/>
                </a:lnTo>
                <a:cubicBezTo>
                  <a:pt x="248498" y="190543"/>
                  <a:pt x="252250" y="181787"/>
                  <a:pt x="254752" y="172614"/>
                </a:cubicBezTo>
                <a:lnTo>
                  <a:pt x="283938" y="158021"/>
                </a:lnTo>
                <a:lnTo>
                  <a:pt x="283938" y="124666"/>
                </a:lnTo>
                <a:lnTo>
                  <a:pt x="254335" y="110490"/>
                </a:lnTo>
                <a:close/>
              </a:path>
            </a:pathLst>
          </a:custGeom>
          <a:solidFill>
            <a:schemeClr val="bg1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80" name="Graphic 33" descr="Research">
            <a:extLst>
              <a:ext uri="{FF2B5EF4-FFF2-40B4-BE49-F238E27FC236}">
                <a16:creationId xmlns:a16="http://schemas.microsoft.com/office/drawing/2014/main" id="{BC2BC73A-F9AE-43B7-89E5-857EE10829C2}"/>
              </a:ext>
            </a:extLst>
          </p:cNvPr>
          <p:cNvGrpSpPr/>
          <p:nvPr/>
        </p:nvGrpSpPr>
        <p:grpSpPr>
          <a:xfrm>
            <a:off x="4915135" y="3882332"/>
            <a:ext cx="400265" cy="400265"/>
            <a:chOff x="4915135" y="3882332"/>
            <a:chExt cx="400265" cy="400265"/>
          </a:xfrm>
          <a:solidFill>
            <a:schemeClr val="bg1"/>
          </a:solidFill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3A86AA8A-4E8D-4455-98AA-EEF687690DDC}"/>
                </a:ext>
              </a:extLst>
            </p:cNvPr>
            <p:cNvSpPr/>
            <p:nvPr/>
          </p:nvSpPr>
          <p:spPr>
            <a:xfrm>
              <a:off x="4947654" y="3916935"/>
              <a:ext cx="329908" cy="330325"/>
            </a:xfrm>
            <a:custGeom>
              <a:avLst/>
              <a:gdLst>
                <a:gd name="connsiteX0" fmla="*/ 269764 w 329908"/>
                <a:gd name="connsiteY0" fmla="*/ 228487 h 330325"/>
                <a:gd name="connsiteX1" fmla="*/ 243914 w 329908"/>
                <a:gd name="connsiteY1" fmla="*/ 220565 h 330325"/>
                <a:gd name="connsiteX2" fmla="*/ 225151 w 329908"/>
                <a:gd name="connsiteY2" fmla="*/ 202220 h 330325"/>
                <a:gd name="connsiteX3" fmla="*/ 251002 w 329908"/>
                <a:gd name="connsiteY3" fmla="*/ 126336 h 330325"/>
                <a:gd name="connsiteX4" fmla="*/ 125919 w 329908"/>
                <a:gd name="connsiteY4" fmla="*/ 2 h 330325"/>
                <a:gd name="connsiteX5" fmla="*/ 2 w 329908"/>
                <a:gd name="connsiteY5" fmla="*/ 125085 h 330325"/>
                <a:gd name="connsiteX6" fmla="*/ 125085 w 329908"/>
                <a:gd name="connsiteY6" fmla="*/ 251002 h 330325"/>
                <a:gd name="connsiteX7" fmla="*/ 201803 w 329908"/>
                <a:gd name="connsiteY7" fmla="*/ 225151 h 330325"/>
                <a:gd name="connsiteX8" fmla="*/ 220148 w 329908"/>
                <a:gd name="connsiteY8" fmla="*/ 243497 h 330325"/>
                <a:gd name="connsiteX9" fmla="*/ 228070 w 329908"/>
                <a:gd name="connsiteY9" fmla="*/ 269764 h 330325"/>
                <a:gd name="connsiteX10" fmla="*/ 280188 w 329908"/>
                <a:gd name="connsiteY10" fmla="*/ 321882 h 330325"/>
                <a:gd name="connsiteX11" fmla="*/ 321465 w 329908"/>
                <a:gd name="connsiteY11" fmla="*/ 321882 h 330325"/>
                <a:gd name="connsiteX12" fmla="*/ 321465 w 329908"/>
                <a:gd name="connsiteY12" fmla="*/ 280605 h 330325"/>
                <a:gd name="connsiteX13" fmla="*/ 269764 w 329908"/>
                <a:gd name="connsiteY13" fmla="*/ 228487 h 330325"/>
                <a:gd name="connsiteX14" fmla="*/ 125919 w 329908"/>
                <a:gd name="connsiteY14" fmla="*/ 225985 h 330325"/>
                <a:gd name="connsiteX15" fmla="*/ 25853 w 329908"/>
                <a:gd name="connsiteY15" fmla="*/ 125919 h 330325"/>
                <a:gd name="connsiteX16" fmla="*/ 125919 w 329908"/>
                <a:gd name="connsiteY16" fmla="*/ 25853 h 330325"/>
                <a:gd name="connsiteX17" fmla="*/ 225985 w 329908"/>
                <a:gd name="connsiteY17" fmla="*/ 125919 h 330325"/>
                <a:gd name="connsiteX18" fmla="*/ 125919 w 329908"/>
                <a:gd name="connsiteY18" fmla="*/ 225985 h 330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9908" h="330325">
                  <a:moveTo>
                    <a:pt x="269764" y="228487"/>
                  </a:moveTo>
                  <a:cubicBezTo>
                    <a:pt x="263093" y="221816"/>
                    <a:pt x="253087" y="218480"/>
                    <a:pt x="243914" y="220565"/>
                  </a:cubicBezTo>
                  <a:lnTo>
                    <a:pt x="225151" y="202220"/>
                  </a:lnTo>
                  <a:cubicBezTo>
                    <a:pt x="241829" y="180538"/>
                    <a:pt x="251002" y="153854"/>
                    <a:pt x="251002" y="126336"/>
                  </a:cubicBezTo>
                  <a:cubicBezTo>
                    <a:pt x="251419" y="56707"/>
                    <a:pt x="195131" y="419"/>
                    <a:pt x="125919" y="2"/>
                  </a:cubicBezTo>
                  <a:cubicBezTo>
                    <a:pt x="56707" y="-415"/>
                    <a:pt x="419" y="55873"/>
                    <a:pt x="2" y="125085"/>
                  </a:cubicBezTo>
                  <a:cubicBezTo>
                    <a:pt x="-415" y="194298"/>
                    <a:pt x="55873" y="250585"/>
                    <a:pt x="125085" y="251002"/>
                  </a:cubicBezTo>
                  <a:cubicBezTo>
                    <a:pt x="152603" y="251002"/>
                    <a:pt x="179705" y="241829"/>
                    <a:pt x="201803" y="225151"/>
                  </a:cubicBezTo>
                  <a:lnTo>
                    <a:pt x="220148" y="243497"/>
                  </a:lnTo>
                  <a:cubicBezTo>
                    <a:pt x="218480" y="253087"/>
                    <a:pt x="221399" y="262676"/>
                    <a:pt x="228070" y="269764"/>
                  </a:cubicBezTo>
                  <a:lnTo>
                    <a:pt x="280188" y="321882"/>
                  </a:lnTo>
                  <a:cubicBezTo>
                    <a:pt x="291445" y="333140"/>
                    <a:pt x="310208" y="333140"/>
                    <a:pt x="321465" y="321882"/>
                  </a:cubicBezTo>
                  <a:cubicBezTo>
                    <a:pt x="332723" y="310625"/>
                    <a:pt x="332723" y="291862"/>
                    <a:pt x="321465" y="280605"/>
                  </a:cubicBezTo>
                  <a:lnTo>
                    <a:pt x="269764" y="228487"/>
                  </a:lnTo>
                  <a:close/>
                  <a:moveTo>
                    <a:pt x="125919" y="225985"/>
                  </a:moveTo>
                  <a:cubicBezTo>
                    <a:pt x="70466" y="225985"/>
                    <a:pt x="25853" y="181372"/>
                    <a:pt x="25853" y="125919"/>
                  </a:cubicBezTo>
                  <a:cubicBezTo>
                    <a:pt x="25853" y="70466"/>
                    <a:pt x="70466" y="25853"/>
                    <a:pt x="125919" y="25853"/>
                  </a:cubicBezTo>
                  <a:cubicBezTo>
                    <a:pt x="181372" y="25853"/>
                    <a:pt x="225985" y="70466"/>
                    <a:pt x="225985" y="125919"/>
                  </a:cubicBezTo>
                  <a:cubicBezTo>
                    <a:pt x="225985" y="180955"/>
                    <a:pt x="180955" y="225985"/>
                    <a:pt x="125919" y="225985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4BC2E6F3-A928-4E41-9887-0BE7A2CBB119}"/>
                </a:ext>
              </a:extLst>
            </p:cNvPr>
            <p:cNvSpPr/>
            <p:nvPr/>
          </p:nvSpPr>
          <p:spPr>
            <a:xfrm>
              <a:off x="4983930" y="3978902"/>
              <a:ext cx="179702" cy="131913"/>
            </a:xfrm>
            <a:custGeom>
              <a:avLst/>
              <a:gdLst>
                <a:gd name="connsiteX0" fmla="*/ 179285 w 179702"/>
                <a:gd name="connsiteY0" fmla="*/ 57698 h 131913"/>
                <a:gd name="connsiteX1" fmla="*/ 155520 w 179702"/>
                <a:gd name="connsiteY1" fmla="*/ 57698 h 131913"/>
                <a:gd name="connsiteX2" fmla="*/ 150099 w 179702"/>
                <a:gd name="connsiteY2" fmla="*/ 61033 h 131913"/>
                <a:gd name="connsiteX3" fmla="*/ 134256 w 179702"/>
                <a:gd name="connsiteY3" fmla="*/ 78128 h 131913"/>
                <a:gd name="connsiteX4" fmla="*/ 120913 w 179702"/>
                <a:gd name="connsiteY4" fmla="*/ 31847 h 131913"/>
                <a:gd name="connsiteX5" fmla="*/ 111741 w 179702"/>
                <a:gd name="connsiteY5" fmla="*/ 26844 h 131913"/>
                <a:gd name="connsiteX6" fmla="*/ 106737 w 179702"/>
                <a:gd name="connsiteY6" fmla="*/ 31430 h 131913"/>
                <a:gd name="connsiteX7" fmla="*/ 81721 w 179702"/>
                <a:gd name="connsiteY7" fmla="*/ 97724 h 131913"/>
                <a:gd name="connsiteX8" fmla="*/ 64626 w 179702"/>
                <a:gd name="connsiteY8" fmla="*/ 5997 h 131913"/>
                <a:gd name="connsiteX9" fmla="*/ 56287 w 179702"/>
                <a:gd name="connsiteY9" fmla="*/ 160 h 131913"/>
                <a:gd name="connsiteX10" fmla="*/ 50450 w 179702"/>
                <a:gd name="connsiteY10" fmla="*/ 5163 h 131913"/>
                <a:gd name="connsiteX11" fmla="*/ 32522 w 179702"/>
                <a:gd name="connsiteY11" fmla="*/ 57698 h 131913"/>
                <a:gd name="connsiteX12" fmla="*/ 0 w 179702"/>
                <a:gd name="connsiteY12" fmla="*/ 57698 h 131913"/>
                <a:gd name="connsiteX13" fmla="*/ 0 w 179702"/>
                <a:gd name="connsiteY13" fmla="*/ 74376 h 131913"/>
                <a:gd name="connsiteX14" fmla="*/ 37942 w 179702"/>
                <a:gd name="connsiteY14" fmla="*/ 74376 h 131913"/>
                <a:gd name="connsiteX15" fmla="*/ 45030 w 179702"/>
                <a:gd name="connsiteY15" fmla="*/ 68121 h 131913"/>
                <a:gd name="connsiteX16" fmla="*/ 55453 w 179702"/>
                <a:gd name="connsiteY16" fmla="*/ 36434 h 131913"/>
                <a:gd name="connsiteX17" fmla="*/ 72131 w 179702"/>
                <a:gd name="connsiteY17" fmla="*/ 126076 h 131913"/>
                <a:gd name="connsiteX18" fmla="*/ 78802 w 179702"/>
                <a:gd name="connsiteY18" fmla="*/ 131914 h 131913"/>
                <a:gd name="connsiteX19" fmla="*/ 79636 w 179702"/>
                <a:gd name="connsiteY19" fmla="*/ 131914 h 131913"/>
                <a:gd name="connsiteX20" fmla="*/ 86724 w 179702"/>
                <a:gd name="connsiteY20" fmla="*/ 127327 h 131913"/>
                <a:gd name="connsiteX21" fmla="*/ 113408 w 179702"/>
                <a:gd name="connsiteY21" fmla="*/ 57281 h 131913"/>
                <a:gd name="connsiteX22" fmla="*/ 124249 w 179702"/>
                <a:gd name="connsiteY22" fmla="*/ 94806 h 131913"/>
                <a:gd name="connsiteX23" fmla="*/ 133422 w 179702"/>
                <a:gd name="connsiteY23" fmla="*/ 99809 h 131913"/>
                <a:gd name="connsiteX24" fmla="*/ 136757 w 179702"/>
                <a:gd name="connsiteY24" fmla="*/ 97724 h 131913"/>
                <a:gd name="connsiteX25" fmla="*/ 159272 w 179702"/>
                <a:gd name="connsiteY25" fmla="*/ 74376 h 131913"/>
                <a:gd name="connsiteX26" fmla="*/ 179702 w 179702"/>
                <a:gd name="connsiteY26" fmla="*/ 74376 h 131913"/>
                <a:gd name="connsiteX27" fmla="*/ 179702 w 179702"/>
                <a:gd name="connsiteY27" fmla="*/ 57698 h 13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79702" h="131913">
                  <a:moveTo>
                    <a:pt x="179285" y="57698"/>
                  </a:moveTo>
                  <a:lnTo>
                    <a:pt x="155520" y="57698"/>
                  </a:lnTo>
                  <a:cubicBezTo>
                    <a:pt x="153435" y="58115"/>
                    <a:pt x="151350" y="59366"/>
                    <a:pt x="150099" y="61033"/>
                  </a:cubicBezTo>
                  <a:lnTo>
                    <a:pt x="134256" y="78128"/>
                  </a:lnTo>
                  <a:lnTo>
                    <a:pt x="120913" y="31847"/>
                  </a:lnTo>
                  <a:cubicBezTo>
                    <a:pt x="119663" y="28095"/>
                    <a:pt x="115493" y="25593"/>
                    <a:pt x="111741" y="26844"/>
                  </a:cubicBezTo>
                  <a:cubicBezTo>
                    <a:pt x="109656" y="27678"/>
                    <a:pt x="107571" y="28929"/>
                    <a:pt x="106737" y="31430"/>
                  </a:cubicBezTo>
                  <a:lnTo>
                    <a:pt x="81721" y="97724"/>
                  </a:lnTo>
                  <a:lnTo>
                    <a:pt x="64626" y="5997"/>
                  </a:lnTo>
                  <a:cubicBezTo>
                    <a:pt x="63792" y="1828"/>
                    <a:pt x="60040" y="-674"/>
                    <a:pt x="56287" y="160"/>
                  </a:cubicBezTo>
                  <a:cubicBezTo>
                    <a:pt x="53786" y="577"/>
                    <a:pt x="51701" y="2661"/>
                    <a:pt x="50450" y="5163"/>
                  </a:cubicBezTo>
                  <a:lnTo>
                    <a:pt x="32522" y="57698"/>
                  </a:lnTo>
                  <a:lnTo>
                    <a:pt x="0" y="57698"/>
                  </a:lnTo>
                  <a:lnTo>
                    <a:pt x="0" y="74376"/>
                  </a:lnTo>
                  <a:lnTo>
                    <a:pt x="37942" y="74376"/>
                  </a:lnTo>
                  <a:cubicBezTo>
                    <a:pt x="41277" y="73959"/>
                    <a:pt x="44196" y="71457"/>
                    <a:pt x="45030" y="68121"/>
                  </a:cubicBezTo>
                  <a:lnTo>
                    <a:pt x="55453" y="36434"/>
                  </a:lnTo>
                  <a:lnTo>
                    <a:pt x="72131" y="126076"/>
                  </a:lnTo>
                  <a:cubicBezTo>
                    <a:pt x="72548" y="129412"/>
                    <a:pt x="75467" y="131914"/>
                    <a:pt x="78802" y="131914"/>
                  </a:cubicBezTo>
                  <a:lnTo>
                    <a:pt x="79636" y="131914"/>
                  </a:lnTo>
                  <a:cubicBezTo>
                    <a:pt x="82555" y="131914"/>
                    <a:pt x="85473" y="130246"/>
                    <a:pt x="86724" y="127327"/>
                  </a:cubicBezTo>
                  <a:lnTo>
                    <a:pt x="113408" y="57281"/>
                  </a:lnTo>
                  <a:lnTo>
                    <a:pt x="124249" y="94806"/>
                  </a:lnTo>
                  <a:cubicBezTo>
                    <a:pt x="125500" y="98558"/>
                    <a:pt x="129252" y="101060"/>
                    <a:pt x="133422" y="99809"/>
                  </a:cubicBezTo>
                  <a:cubicBezTo>
                    <a:pt x="134672" y="99392"/>
                    <a:pt x="135923" y="98558"/>
                    <a:pt x="136757" y="97724"/>
                  </a:cubicBezTo>
                  <a:lnTo>
                    <a:pt x="159272" y="74376"/>
                  </a:lnTo>
                  <a:lnTo>
                    <a:pt x="179702" y="74376"/>
                  </a:lnTo>
                  <a:lnTo>
                    <a:pt x="179702" y="57698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3" name="Graphic 30" descr="Stopwatch">
            <a:extLst>
              <a:ext uri="{FF2B5EF4-FFF2-40B4-BE49-F238E27FC236}">
                <a16:creationId xmlns:a16="http://schemas.microsoft.com/office/drawing/2014/main" id="{144B9B68-3BEA-49A4-937A-48C8B95A0D1A}"/>
              </a:ext>
            </a:extLst>
          </p:cNvPr>
          <p:cNvGrpSpPr/>
          <p:nvPr/>
        </p:nvGrpSpPr>
        <p:grpSpPr>
          <a:xfrm>
            <a:off x="5431682" y="2311352"/>
            <a:ext cx="400265" cy="400265"/>
            <a:chOff x="5431682" y="2311352"/>
            <a:chExt cx="400265" cy="400265"/>
          </a:xfrm>
          <a:solidFill>
            <a:schemeClr val="bg1"/>
          </a:solidFill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DCE54057-FDFA-4216-A86A-D378EF164DF3}"/>
                </a:ext>
              </a:extLst>
            </p:cNvPr>
            <p:cNvSpPr/>
            <p:nvPr/>
          </p:nvSpPr>
          <p:spPr>
            <a:xfrm>
              <a:off x="5623475" y="2440604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CE3EE076-87C8-49BD-9DFB-73E7C2151679}"/>
                </a:ext>
              </a:extLst>
            </p:cNvPr>
            <p:cNvSpPr/>
            <p:nvPr/>
          </p:nvSpPr>
          <p:spPr>
            <a:xfrm>
              <a:off x="5623475" y="2607381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4BD3F5D6-4645-4CAD-9BFB-9D052094A78C}"/>
                </a:ext>
              </a:extLst>
            </p:cNvPr>
            <p:cNvSpPr/>
            <p:nvPr/>
          </p:nvSpPr>
          <p:spPr>
            <a:xfrm>
              <a:off x="5706864" y="2519823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9C67BBAD-93D2-48F8-A030-0206649D1CA3}"/>
                </a:ext>
              </a:extLst>
            </p:cNvPr>
            <p:cNvSpPr/>
            <p:nvPr/>
          </p:nvSpPr>
          <p:spPr>
            <a:xfrm>
              <a:off x="5540087" y="2519823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449C6582-8DF3-4FF6-A49D-8CF26FCACDE1}"/>
                </a:ext>
              </a:extLst>
            </p:cNvPr>
            <p:cNvSpPr/>
            <p:nvPr/>
          </p:nvSpPr>
          <p:spPr>
            <a:xfrm>
              <a:off x="5623475" y="2469790"/>
              <a:ext cx="55453" cy="105486"/>
            </a:xfrm>
            <a:custGeom>
              <a:avLst/>
              <a:gdLst>
                <a:gd name="connsiteX0" fmla="*/ 16678 w 55453"/>
                <a:gd name="connsiteY0" fmla="*/ 0 h 105486"/>
                <a:gd name="connsiteX1" fmla="*/ 0 w 55453"/>
                <a:gd name="connsiteY1" fmla="*/ 0 h 105486"/>
                <a:gd name="connsiteX2" fmla="*/ 0 w 55453"/>
                <a:gd name="connsiteY2" fmla="*/ 58372 h 105486"/>
                <a:gd name="connsiteX3" fmla="*/ 2502 w 55453"/>
                <a:gd name="connsiteY3" fmla="*/ 64209 h 105486"/>
                <a:gd name="connsiteX4" fmla="*/ 43779 w 55453"/>
                <a:gd name="connsiteY4" fmla="*/ 105487 h 105486"/>
                <a:gd name="connsiteX5" fmla="*/ 55453 w 55453"/>
                <a:gd name="connsiteY5" fmla="*/ 93812 h 105486"/>
                <a:gd name="connsiteX6" fmla="*/ 16678 w 55453"/>
                <a:gd name="connsiteY6" fmla="*/ 55036 h 105486"/>
                <a:gd name="connsiteX7" fmla="*/ 16678 w 55453"/>
                <a:gd name="connsiteY7" fmla="*/ 0 h 10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53" h="105486">
                  <a:moveTo>
                    <a:pt x="16678" y="0"/>
                  </a:moveTo>
                  <a:lnTo>
                    <a:pt x="0" y="0"/>
                  </a:lnTo>
                  <a:lnTo>
                    <a:pt x="0" y="58372"/>
                  </a:lnTo>
                  <a:cubicBezTo>
                    <a:pt x="0" y="60457"/>
                    <a:pt x="834" y="62541"/>
                    <a:pt x="2502" y="64209"/>
                  </a:cubicBezTo>
                  <a:lnTo>
                    <a:pt x="43779" y="105487"/>
                  </a:lnTo>
                  <a:lnTo>
                    <a:pt x="55453" y="93812"/>
                  </a:lnTo>
                  <a:lnTo>
                    <a:pt x="16678" y="55036"/>
                  </a:lnTo>
                  <a:lnTo>
                    <a:pt x="16678" y="0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EE67B025-9ADF-462B-8211-4686DE6EA217}"/>
                </a:ext>
              </a:extLst>
            </p:cNvPr>
            <p:cNvSpPr/>
            <p:nvPr/>
          </p:nvSpPr>
          <p:spPr>
            <a:xfrm>
              <a:off x="5490181" y="2348876"/>
              <a:ext cx="283769" cy="324987"/>
            </a:xfrm>
            <a:custGeom>
              <a:avLst/>
              <a:gdLst>
                <a:gd name="connsiteX0" fmla="*/ 141633 w 283769"/>
                <a:gd name="connsiteY0" fmla="*/ 300199 h 324987"/>
                <a:gd name="connsiteX1" fmla="*/ 24889 w 283769"/>
                <a:gd name="connsiteY1" fmla="*/ 183455 h 324987"/>
                <a:gd name="connsiteX2" fmla="*/ 141633 w 283769"/>
                <a:gd name="connsiteY2" fmla="*/ 66711 h 324987"/>
                <a:gd name="connsiteX3" fmla="*/ 258377 w 283769"/>
                <a:gd name="connsiteY3" fmla="*/ 183455 h 324987"/>
                <a:gd name="connsiteX4" fmla="*/ 141633 w 283769"/>
                <a:gd name="connsiteY4" fmla="*/ 300199 h 324987"/>
                <a:gd name="connsiteX5" fmla="*/ 141633 w 283769"/>
                <a:gd name="connsiteY5" fmla="*/ 300199 h 324987"/>
                <a:gd name="connsiteX6" fmla="*/ 240448 w 283769"/>
                <a:gd name="connsiteY6" fmla="*/ 81721 h 324987"/>
                <a:gd name="connsiteX7" fmla="*/ 252957 w 283769"/>
                <a:gd name="connsiteY7" fmla="*/ 69212 h 324987"/>
                <a:gd name="connsiteX8" fmla="*/ 252540 w 283769"/>
                <a:gd name="connsiteY8" fmla="*/ 51701 h 324987"/>
                <a:gd name="connsiteX9" fmla="*/ 235028 w 283769"/>
                <a:gd name="connsiteY9" fmla="*/ 51284 h 324987"/>
                <a:gd name="connsiteX10" fmla="*/ 220852 w 283769"/>
                <a:gd name="connsiteY10" fmla="*/ 65877 h 324987"/>
                <a:gd name="connsiteX11" fmla="*/ 154141 w 283769"/>
                <a:gd name="connsiteY11" fmla="*/ 42528 h 324987"/>
                <a:gd name="connsiteX12" fmla="*/ 154141 w 283769"/>
                <a:gd name="connsiteY12" fmla="*/ 25017 h 324987"/>
                <a:gd name="connsiteX13" fmla="*/ 191666 w 283769"/>
                <a:gd name="connsiteY13" fmla="*/ 25017 h 324987"/>
                <a:gd name="connsiteX14" fmla="*/ 191666 w 283769"/>
                <a:gd name="connsiteY14" fmla="*/ 0 h 324987"/>
                <a:gd name="connsiteX15" fmla="*/ 91600 w 283769"/>
                <a:gd name="connsiteY15" fmla="*/ 0 h 324987"/>
                <a:gd name="connsiteX16" fmla="*/ 91600 w 283769"/>
                <a:gd name="connsiteY16" fmla="*/ 25017 h 324987"/>
                <a:gd name="connsiteX17" fmla="*/ 129125 w 283769"/>
                <a:gd name="connsiteY17" fmla="*/ 25017 h 324987"/>
                <a:gd name="connsiteX18" fmla="*/ 129125 w 283769"/>
                <a:gd name="connsiteY18" fmla="*/ 42111 h 324987"/>
                <a:gd name="connsiteX19" fmla="*/ 1123 w 283769"/>
                <a:gd name="connsiteY19" fmla="*/ 165526 h 324987"/>
                <a:gd name="connsiteX20" fmla="*/ 94519 w 283769"/>
                <a:gd name="connsiteY20" fmla="*/ 316876 h 324987"/>
                <a:gd name="connsiteX21" fmla="*/ 262546 w 283769"/>
                <a:gd name="connsiteY21" fmla="*/ 258088 h 324987"/>
                <a:gd name="connsiteX22" fmla="*/ 240448 w 283769"/>
                <a:gd name="connsiteY22" fmla="*/ 81721 h 324987"/>
                <a:gd name="connsiteX23" fmla="*/ 240448 w 283769"/>
                <a:gd name="connsiteY23" fmla="*/ 81721 h 32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769" h="324987">
                  <a:moveTo>
                    <a:pt x="141633" y="300199"/>
                  </a:moveTo>
                  <a:cubicBezTo>
                    <a:pt x="77007" y="300199"/>
                    <a:pt x="24889" y="248081"/>
                    <a:pt x="24889" y="183455"/>
                  </a:cubicBezTo>
                  <a:cubicBezTo>
                    <a:pt x="24889" y="118829"/>
                    <a:pt x="77007" y="66711"/>
                    <a:pt x="141633" y="66711"/>
                  </a:cubicBezTo>
                  <a:cubicBezTo>
                    <a:pt x="206259" y="66711"/>
                    <a:pt x="258377" y="118829"/>
                    <a:pt x="258377" y="183455"/>
                  </a:cubicBezTo>
                  <a:cubicBezTo>
                    <a:pt x="258377" y="248081"/>
                    <a:pt x="206259" y="300199"/>
                    <a:pt x="141633" y="300199"/>
                  </a:cubicBezTo>
                  <a:lnTo>
                    <a:pt x="141633" y="300199"/>
                  </a:lnTo>
                  <a:close/>
                  <a:moveTo>
                    <a:pt x="240448" y="81721"/>
                  </a:moveTo>
                  <a:lnTo>
                    <a:pt x="252957" y="69212"/>
                  </a:lnTo>
                  <a:cubicBezTo>
                    <a:pt x="257543" y="64209"/>
                    <a:pt x="257543" y="56704"/>
                    <a:pt x="252540" y="51701"/>
                  </a:cubicBezTo>
                  <a:cubicBezTo>
                    <a:pt x="247953" y="47115"/>
                    <a:pt x="240032" y="46698"/>
                    <a:pt x="235028" y="51284"/>
                  </a:cubicBezTo>
                  <a:lnTo>
                    <a:pt x="220852" y="65877"/>
                  </a:lnTo>
                  <a:cubicBezTo>
                    <a:pt x="200839" y="52535"/>
                    <a:pt x="177907" y="44196"/>
                    <a:pt x="154141" y="42528"/>
                  </a:cubicBezTo>
                  <a:lnTo>
                    <a:pt x="154141" y="25017"/>
                  </a:lnTo>
                  <a:lnTo>
                    <a:pt x="191666" y="25017"/>
                  </a:lnTo>
                  <a:lnTo>
                    <a:pt x="191666" y="0"/>
                  </a:lnTo>
                  <a:lnTo>
                    <a:pt x="91600" y="0"/>
                  </a:lnTo>
                  <a:lnTo>
                    <a:pt x="91600" y="25017"/>
                  </a:lnTo>
                  <a:lnTo>
                    <a:pt x="129125" y="25017"/>
                  </a:lnTo>
                  <a:lnTo>
                    <a:pt x="129125" y="42111"/>
                  </a:lnTo>
                  <a:cubicBezTo>
                    <a:pt x="62831" y="47948"/>
                    <a:pt x="9462" y="99232"/>
                    <a:pt x="1123" y="165526"/>
                  </a:cubicBezTo>
                  <a:cubicBezTo>
                    <a:pt x="-7215" y="231820"/>
                    <a:pt x="31560" y="294778"/>
                    <a:pt x="94519" y="316876"/>
                  </a:cubicBezTo>
                  <a:cubicBezTo>
                    <a:pt x="157477" y="338974"/>
                    <a:pt x="227106" y="314792"/>
                    <a:pt x="262546" y="258088"/>
                  </a:cubicBezTo>
                  <a:cubicBezTo>
                    <a:pt x="297987" y="201383"/>
                    <a:pt x="287980" y="128001"/>
                    <a:pt x="240448" y="81721"/>
                  </a:cubicBezTo>
                  <a:lnTo>
                    <a:pt x="240448" y="81721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0" name="Graphic 29" descr="Lightbulb">
            <a:extLst>
              <a:ext uri="{FF2B5EF4-FFF2-40B4-BE49-F238E27FC236}">
                <a16:creationId xmlns:a16="http://schemas.microsoft.com/office/drawing/2014/main" id="{746777AD-D246-45E1-9618-83F7E0B284AF}"/>
              </a:ext>
            </a:extLst>
          </p:cNvPr>
          <p:cNvGrpSpPr/>
          <p:nvPr/>
        </p:nvGrpSpPr>
        <p:grpSpPr>
          <a:xfrm>
            <a:off x="5671122" y="1610044"/>
            <a:ext cx="400265" cy="400265"/>
            <a:chOff x="5671122" y="1610044"/>
            <a:chExt cx="400265" cy="400265"/>
          </a:xfrm>
          <a:solidFill>
            <a:schemeClr val="bg1"/>
          </a:solidFill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D413510E-83EB-4E41-AA80-D488D0061069}"/>
                </a:ext>
              </a:extLst>
            </p:cNvPr>
            <p:cNvSpPr/>
            <p:nvPr/>
          </p:nvSpPr>
          <p:spPr>
            <a:xfrm>
              <a:off x="5817051" y="1876887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AE903C22-F140-4360-947A-923CA0F2E43B}"/>
                </a:ext>
              </a:extLst>
            </p:cNvPr>
            <p:cNvSpPr/>
            <p:nvPr/>
          </p:nvSpPr>
          <p:spPr>
            <a:xfrm>
              <a:off x="5817051" y="1918581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DC714CE2-675D-4ADD-A18B-10FFD1EDCE7F}"/>
                </a:ext>
              </a:extLst>
            </p:cNvPr>
            <p:cNvSpPr/>
            <p:nvPr/>
          </p:nvSpPr>
          <p:spPr>
            <a:xfrm>
              <a:off x="5844153" y="1960275"/>
              <a:ext cx="54202" cy="25016"/>
            </a:xfrm>
            <a:custGeom>
              <a:avLst/>
              <a:gdLst>
                <a:gd name="connsiteX0" fmla="*/ 0 w 54202"/>
                <a:gd name="connsiteY0" fmla="*/ 0 h 25016"/>
                <a:gd name="connsiteX1" fmla="*/ 27101 w 54202"/>
                <a:gd name="connsiteY1" fmla="*/ 25017 h 25016"/>
                <a:gd name="connsiteX2" fmla="*/ 54203 w 54202"/>
                <a:gd name="connsiteY2" fmla="*/ 0 h 25016"/>
                <a:gd name="connsiteX3" fmla="*/ 0 w 54202"/>
                <a:gd name="connsiteY3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02" h="25016">
                  <a:moveTo>
                    <a:pt x="0" y="0"/>
                  </a:moveTo>
                  <a:cubicBezTo>
                    <a:pt x="1251" y="14176"/>
                    <a:pt x="12925" y="25017"/>
                    <a:pt x="27101" y="25017"/>
                  </a:cubicBezTo>
                  <a:cubicBezTo>
                    <a:pt x="41277" y="25017"/>
                    <a:pt x="52952" y="14176"/>
                    <a:pt x="54203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42C0E3AF-A0A6-444F-B003-B5A4FDE15C12}"/>
                </a:ext>
              </a:extLst>
            </p:cNvPr>
            <p:cNvSpPr/>
            <p:nvPr/>
          </p:nvSpPr>
          <p:spPr>
            <a:xfrm>
              <a:off x="5762849" y="1635060"/>
              <a:ext cx="216810" cy="225149"/>
            </a:xfrm>
            <a:custGeom>
              <a:avLst/>
              <a:gdLst>
                <a:gd name="connsiteX0" fmla="*/ 108405 w 216810"/>
                <a:gd name="connsiteY0" fmla="*/ 0 h 225149"/>
                <a:gd name="connsiteX1" fmla="*/ 108405 w 216810"/>
                <a:gd name="connsiteY1" fmla="*/ 0 h 225149"/>
                <a:gd name="connsiteX2" fmla="*/ 108405 w 216810"/>
                <a:gd name="connsiteY2" fmla="*/ 0 h 225149"/>
                <a:gd name="connsiteX3" fmla="*/ 0 w 216810"/>
                <a:gd name="connsiteY3" fmla="*/ 107154 h 225149"/>
                <a:gd name="connsiteX4" fmla="*/ 0 w 216810"/>
                <a:gd name="connsiteY4" fmla="*/ 110907 h 225149"/>
                <a:gd name="connsiteX5" fmla="*/ 7505 w 216810"/>
                <a:gd name="connsiteY5" fmla="*/ 148432 h 225149"/>
                <a:gd name="connsiteX6" fmla="*/ 26267 w 216810"/>
                <a:gd name="connsiteY6" fmla="*/ 179285 h 225149"/>
                <a:gd name="connsiteX7" fmla="*/ 51701 w 216810"/>
                <a:gd name="connsiteY7" fmla="*/ 220563 h 225149"/>
                <a:gd name="connsiteX8" fmla="*/ 59206 w 216810"/>
                <a:gd name="connsiteY8" fmla="*/ 225149 h 225149"/>
                <a:gd name="connsiteX9" fmla="*/ 157604 w 216810"/>
                <a:gd name="connsiteY9" fmla="*/ 225149 h 225149"/>
                <a:gd name="connsiteX10" fmla="*/ 165109 w 216810"/>
                <a:gd name="connsiteY10" fmla="*/ 220563 h 225149"/>
                <a:gd name="connsiteX11" fmla="*/ 190543 w 216810"/>
                <a:gd name="connsiteY11" fmla="*/ 179285 h 225149"/>
                <a:gd name="connsiteX12" fmla="*/ 209305 w 216810"/>
                <a:gd name="connsiteY12" fmla="*/ 148432 h 225149"/>
                <a:gd name="connsiteX13" fmla="*/ 216810 w 216810"/>
                <a:gd name="connsiteY13" fmla="*/ 110907 h 225149"/>
                <a:gd name="connsiteX14" fmla="*/ 216810 w 216810"/>
                <a:gd name="connsiteY14" fmla="*/ 107154 h 225149"/>
                <a:gd name="connsiteX15" fmla="*/ 108405 w 216810"/>
                <a:gd name="connsiteY15" fmla="*/ 0 h 225149"/>
                <a:gd name="connsiteX16" fmla="*/ 191794 w 216810"/>
                <a:gd name="connsiteY16" fmla="*/ 110490 h 225149"/>
                <a:gd name="connsiteX17" fmla="*/ 185956 w 216810"/>
                <a:gd name="connsiteY17" fmla="*/ 139676 h 225149"/>
                <a:gd name="connsiteX18" fmla="*/ 171780 w 216810"/>
                <a:gd name="connsiteY18" fmla="*/ 162608 h 225149"/>
                <a:gd name="connsiteX19" fmla="*/ 147598 w 216810"/>
                <a:gd name="connsiteY19" fmla="*/ 200133 h 225149"/>
                <a:gd name="connsiteX20" fmla="*/ 108405 w 216810"/>
                <a:gd name="connsiteY20" fmla="*/ 200133 h 225149"/>
                <a:gd name="connsiteX21" fmla="*/ 69629 w 216810"/>
                <a:gd name="connsiteY21" fmla="*/ 200133 h 225149"/>
                <a:gd name="connsiteX22" fmla="*/ 45447 w 216810"/>
                <a:gd name="connsiteY22" fmla="*/ 162608 h 225149"/>
                <a:gd name="connsiteX23" fmla="*/ 31271 w 216810"/>
                <a:gd name="connsiteY23" fmla="*/ 139676 h 225149"/>
                <a:gd name="connsiteX24" fmla="*/ 25434 w 216810"/>
                <a:gd name="connsiteY24" fmla="*/ 110490 h 225149"/>
                <a:gd name="connsiteX25" fmla="*/ 25434 w 216810"/>
                <a:gd name="connsiteY25" fmla="*/ 107154 h 225149"/>
                <a:gd name="connsiteX26" fmla="*/ 108822 w 216810"/>
                <a:gd name="connsiteY26" fmla="*/ 24600 h 225149"/>
                <a:gd name="connsiteX27" fmla="*/ 108822 w 216810"/>
                <a:gd name="connsiteY27" fmla="*/ 24600 h 225149"/>
                <a:gd name="connsiteX28" fmla="*/ 108822 w 216810"/>
                <a:gd name="connsiteY28" fmla="*/ 24600 h 225149"/>
                <a:gd name="connsiteX29" fmla="*/ 108822 w 216810"/>
                <a:gd name="connsiteY29" fmla="*/ 24600 h 225149"/>
                <a:gd name="connsiteX30" fmla="*/ 108822 w 216810"/>
                <a:gd name="connsiteY30" fmla="*/ 24600 h 225149"/>
                <a:gd name="connsiteX31" fmla="*/ 108822 w 216810"/>
                <a:gd name="connsiteY31" fmla="*/ 24600 h 225149"/>
                <a:gd name="connsiteX32" fmla="*/ 108822 w 216810"/>
                <a:gd name="connsiteY32" fmla="*/ 24600 h 225149"/>
                <a:gd name="connsiteX33" fmla="*/ 192211 w 216810"/>
                <a:gd name="connsiteY33" fmla="*/ 107154 h 225149"/>
                <a:gd name="connsiteX34" fmla="*/ 192211 w 216810"/>
                <a:gd name="connsiteY34" fmla="*/ 110490 h 22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810" h="225149">
                  <a:moveTo>
                    <a:pt x="108405" y="0"/>
                  </a:moveTo>
                  <a:cubicBezTo>
                    <a:pt x="108405" y="0"/>
                    <a:pt x="108405" y="0"/>
                    <a:pt x="108405" y="0"/>
                  </a:cubicBezTo>
                  <a:cubicBezTo>
                    <a:pt x="108405" y="0"/>
                    <a:pt x="108405" y="0"/>
                    <a:pt x="108405" y="0"/>
                  </a:cubicBezTo>
                  <a:cubicBezTo>
                    <a:pt x="49199" y="417"/>
                    <a:pt x="1251" y="47948"/>
                    <a:pt x="0" y="107154"/>
                  </a:cubicBezTo>
                  <a:lnTo>
                    <a:pt x="0" y="110907"/>
                  </a:lnTo>
                  <a:cubicBezTo>
                    <a:pt x="417" y="123832"/>
                    <a:pt x="2919" y="136340"/>
                    <a:pt x="7505" y="148432"/>
                  </a:cubicBezTo>
                  <a:cubicBezTo>
                    <a:pt x="12091" y="159689"/>
                    <a:pt x="18345" y="170113"/>
                    <a:pt x="26267" y="179285"/>
                  </a:cubicBezTo>
                  <a:cubicBezTo>
                    <a:pt x="36274" y="190126"/>
                    <a:pt x="47115" y="211390"/>
                    <a:pt x="51701" y="220563"/>
                  </a:cubicBezTo>
                  <a:cubicBezTo>
                    <a:pt x="52952" y="223481"/>
                    <a:pt x="55870" y="225149"/>
                    <a:pt x="59206" y="225149"/>
                  </a:cubicBezTo>
                  <a:lnTo>
                    <a:pt x="157604" y="225149"/>
                  </a:lnTo>
                  <a:cubicBezTo>
                    <a:pt x="160940" y="225149"/>
                    <a:pt x="163858" y="223481"/>
                    <a:pt x="165109" y="220563"/>
                  </a:cubicBezTo>
                  <a:cubicBezTo>
                    <a:pt x="169696" y="211390"/>
                    <a:pt x="180536" y="190126"/>
                    <a:pt x="190543" y="179285"/>
                  </a:cubicBezTo>
                  <a:cubicBezTo>
                    <a:pt x="198465" y="170113"/>
                    <a:pt x="205136" y="159689"/>
                    <a:pt x="209305" y="148432"/>
                  </a:cubicBezTo>
                  <a:cubicBezTo>
                    <a:pt x="213892" y="136340"/>
                    <a:pt x="216393" y="123832"/>
                    <a:pt x="216810" y="110907"/>
                  </a:cubicBezTo>
                  <a:lnTo>
                    <a:pt x="216810" y="107154"/>
                  </a:lnTo>
                  <a:cubicBezTo>
                    <a:pt x="215559" y="47948"/>
                    <a:pt x="167611" y="417"/>
                    <a:pt x="108405" y="0"/>
                  </a:cubicBezTo>
                  <a:close/>
                  <a:moveTo>
                    <a:pt x="191794" y="110490"/>
                  </a:moveTo>
                  <a:cubicBezTo>
                    <a:pt x="191377" y="120496"/>
                    <a:pt x="189292" y="130503"/>
                    <a:pt x="185956" y="139676"/>
                  </a:cubicBezTo>
                  <a:cubicBezTo>
                    <a:pt x="182621" y="148015"/>
                    <a:pt x="178035" y="155937"/>
                    <a:pt x="171780" y="162608"/>
                  </a:cubicBezTo>
                  <a:cubicBezTo>
                    <a:pt x="162191" y="174282"/>
                    <a:pt x="153852" y="186790"/>
                    <a:pt x="147598" y="200133"/>
                  </a:cubicBezTo>
                  <a:lnTo>
                    <a:pt x="108405" y="200133"/>
                  </a:lnTo>
                  <a:lnTo>
                    <a:pt x="69629" y="200133"/>
                  </a:lnTo>
                  <a:cubicBezTo>
                    <a:pt x="62958" y="186790"/>
                    <a:pt x="54619" y="174282"/>
                    <a:pt x="45447" y="162608"/>
                  </a:cubicBezTo>
                  <a:cubicBezTo>
                    <a:pt x="39610" y="155937"/>
                    <a:pt x="34606" y="148015"/>
                    <a:pt x="31271" y="139676"/>
                  </a:cubicBezTo>
                  <a:cubicBezTo>
                    <a:pt x="27518" y="130503"/>
                    <a:pt x="25850" y="120496"/>
                    <a:pt x="25434" y="110490"/>
                  </a:cubicBezTo>
                  <a:lnTo>
                    <a:pt x="25434" y="107154"/>
                  </a:lnTo>
                  <a:cubicBezTo>
                    <a:pt x="26267" y="61708"/>
                    <a:pt x="63375" y="25017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08822" y="24600"/>
                    <a:pt x="108822" y="24600"/>
                    <a:pt x="108822" y="24600"/>
                  </a:cubicBezTo>
                  <a:cubicBezTo>
                    <a:pt x="108822" y="24600"/>
                    <a:pt x="108822" y="24600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54269" y="25017"/>
                    <a:pt x="191377" y="61291"/>
                    <a:pt x="192211" y="107154"/>
                  </a:cubicBezTo>
                  <a:lnTo>
                    <a:pt x="192211" y="110490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A3F381AE-F155-4405-B0FA-DCD88CBA5D5E}"/>
              </a:ext>
            </a:extLst>
          </p:cNvPr>
          <p:cNvGrpSpPr/>
          <p:nvPr/>
        </p:nvGrpSpPr>
        <p:grpSpPr>
          <a:xfrm>
            <a:off x="8923583" y="2978022"/>
            <a:ext cx="2926080" cy="1167042"/>
            <a:chOff x="8921977" y="1497503"/>
            <a:chExt cx="2926080" cy="1167042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676C46DF-635C-463B-A606-11D89289D219}"/>
                </a:ext>
              </a:extLst>
            </p:cNvPr>
            <p:cNvSpPr txBox="1"/>
            <p:nvPr/>
          </p:nvSpPr>
          <p:spPr>
            <a:xfrm>
              <a:off x="8921977" y="1497503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200" b="1" cap="all" noProof="1">
                  <a:solidFill>
                    <a:schemeClr val="bg1"/>
                  </a:solidFill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B15B562A-C2E4-44DC-A526-6A00E8E3F96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88D15A7C-193B-452D-9B0C-095D3F52F19D}"/>
              </a:ext>
            </a:extLst>
          </p:cNvPr>
          <p:cNvGrpSpPr/>
          <p:nvPr/>
        </p:nvGrpSpPr>
        <p:grpSpPr>
          <a:xfrm>
            <a:off x="8923583" y="4683116"/>
            <a:ext cx="2926080" cy="1167042"/>
            <a:chOff x="8921977" y="4104164"/>
            <a:chExt cx="2926080" cy="1167042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626CDDFA-A6E4-431F-97A5-4D61C3498EF8}"/>
                </a:ext>
              </a:extLst>
            </p:cNvPr>
            <p:cNvSpPr txBox="1"/>
            <p:nvPr/>
          </p:nvSpPr>
          <p:spPr>
            <a:xfrm>
              <a:off x="8921977" y="410416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200" b="1" cap="all" noProof="1">
                  <a:solidFill>
                    <a:schemeClr val="bg1"/>
                  </a:solidFill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4B33CACC-54A5-4EFC-954D-512946ED25B7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474828D1-CBFC-4CA1-9819-E49EA88134B8}"/>
              </a:ext>
            </a:extLst>
          </p:cNvPr>
          <p:cNvGrpSpPr/>
          <p:nvPr/>
        </p:nvGrpSpPr>
        <p:grpSpPr>
          <a:xfrm>
            <a:off x="334542" y="2125475"/>
            <a:ext cx="2926080" cy="1167042"/>
            <a:chOff x="332936" y="2658544"/>
            <a:chExt cx="2926080" cy="1167042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A0F6E3D5-671A-4CD4-A4FE-A9D058EED2A6}"/>
                </a:ext>
              </a:extLst>
            </p:cNvPr>
            <p:cNvSpPr txBox="1"/>
            <p:nvPr/>
          </p:nvSpPr>
          <p:spPr>
            <a:xfrm>
              <a:off x="332936" y="265854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200" b="1" cap="all" noProof="1">
                  <a:solidFill>
                    <a:schemeClr val="bg1"/>
                  </a:solidFill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302690ED-F609-4E20-8F10-3268FF37F33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DFF1297F-3763-40E8-AF92-DE59B6F5C12B}"/>
              </a:ext>
            </a:extLst>
          </p:cNvPr>
          <p:cNvGrpSpPr/>
          <p:nvPr/>
        </p:nvGrpSpPr>
        <p:grpSpPr>
          <a:xfrm>
            <a:off x="334542" y="3830569"/>
            <a:ext cx="2926080" cy="1167042"/>
            <a:chOff x="332936" y="4683116"/>
            <a:chExt cx="2926080" cy="1167042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9732F934-33D1-4646-A89D-E44AE151BA01}"/>
                </a:ext>
              </a:extLst>
            </p:cNvPr>
            <p:cNvSpPr txBox="1"/>
            <p:nvPr/>
          </p:nvSpPr>
          <p:spPr>
            <a:xfrm>
              <a:off x="332936" y="4683116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200" b="1" cap="all" noProof="1">
                  <a:solidFill>
                    <a:schemeClr val="bg1"/>
                  </a:solidFill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FD7897C2-38D0-4535-B8B8-F1481F76CF8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0C64081E-0746-48C6-9D40-0F33B4DA03F6}"/>
              </a:ext>
            </a:extLst>
          </p:cNvPr>
          <p:cNvGrpSpPr/>
          <p:nvPr/>
        </p:nvGrpSpPr>
        <p:grpSpPr>
          <a:xfrm>
            <a:off x="8931378" y="1272928"/>
            <a:ext cx="2926080" cy="1167042"/>
            <a:chOff x="8921977" y="1497503"/>
            <a:chExt cx="2926080" cy="1167042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A8160641-A16D-42C1-A58B-C83FB93C4EEA}"/>
                </a:ext>
              </a:extLst>
            </p:cNvPr>
            <p:cNvSpPr txBox="1"/>
            <p:nvPr/>
          </p:nvSpPr>
          <p:spPr>
            <a:xfrm>
              <a:off x="8921977" y="1497503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200" b="1" cap="all" noProof="1">
                  <a:solidFill>
                    <a:schemeClr val="bg1"/>
                  </a:solidFill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44FA54F8-022F-4A67-A909-8E9F1405214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29577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8503</TotalTime>
  <Words>660</Words>
  <PresentationFormat>Widescreen</PresentationFormat>
  <Paragraphs>41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Mansalva</vt:lpstr>
      <vt:lpstr>Open Sans</vt:lpstr>
      <vt:lpstr>Template PresentationGO</vt:lpstr>
      <vt:lpstr>Template PresentationGO Dark</vt:lpstr>
      <vt:lpstr>Custom Design</vt:lpstr>
      <vt:lpstr>Doodle Pyramid – Slide Template</vt:lpstr>
      <vt:lpstr>Doodle Pyramid – Slide Template</vt:lpstr>
      <vt:lpstr>Doodle Pyramid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Doodle Pyramid</dc:title>
  <dc:creator>PresentationGO.com</dc:creator>
  <dc:description>© Copyright PresentationGO.com</dc:description>
  <dcterms:created xsi:type="dcterms:W3CDTF">2014-11-26T05:14:11Z</dcterms:created>
  <dcterms:modified xsi:type="dcterms:W3CDTF">2020-06-18T23:00:26Z</dcterms:modified>
  <cp:category>Charts &amp; Diagrams</cp:category>
</cp:coreProperties>
</file>