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6" r:id="rId4"/>
    <p:sldId id="357" r:id="rId5"/>
    <p:sldId id="358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0" d="100"/>
          <a:sy n="100" d="100"/>
        </p:scale>
        <p:origin x="108" y="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29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9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53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Speech Bubbles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9758B0EB-CA22-4A61-875A-FF9BF5DFA5BA}"/>
              </a:ext>
            </a:extLst>
          </p:cNvPr>
          <p:cNvSpPr/>
          <p:nvPr/>
        </p:nvSpPr>
        <p:spPr>
          <a:xfrm>
            <a:off x="7619846" y="1015313"/>
            <a:ext cx="3467254" cy="3469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582" extrusionOk="0">
                <a:moveTo>
                  <a:pt x="21018" y="12759"/>
                </a:moveTo>
                <a:cubicBezTo>
                  <a:pt x="20845" y="13056"/>
                  <a:pt x="20622" y="13328"/>
                  <a:pt x="20375" y="13575"/>
                </a:cubicBezTo>
                <a:cubicBezTo>
                  <a:pt x="20054" y="13896"/>
                  <a:pt x="19658" y="14143"/>
                  <a:pt x="19238" y="14316"/>
                </a:cubicBezTo>
                <a:cubicBezTo>
                  <a:pt x="18793" y="14514"/>
                  <a:pt x="18348" y="14637"/>
                  <a:pt x="17879" y="14712"/>
                </a:cubicBezTo>
                <a:cubicBezTo>
                  <a:pt x="17656" y="14761"/>
                  <a:pt x="17409" y="14786"/>
                  <a:pt x="17162" y="14835"/>
                </a:cubicBezTo>
                <a:cubicBezTo>
                  <a:pt x="16915" y="14860"/>
                  <a:pt x="16693" y="14885"/>
                  <a:pt x="16445" y="14860"/>
                </a:cubicBezTo>
                <a:cubicBezTo>
                  <a:pt x="16198" y="14860"/>
                  <a:pt x="15976" y="14810"/>
                  <a:pt x="15753" y="14761"/>
                </a:cubicBezTo>
                <a:cubicBezTo>
                  <a:pt x="15655" y="14736"/>
                  <a:pt x="15580" y="14712"/>
                  <a:pt x="15482" y="14687"/>
                </a:cubicBezTo>
                <a:cubicBezTo>
                  <a:pt x="15531" y="14909"/>
                  <a:pt x="15580" y="15132"/>
                  <a:pt x="15630" y="15354"/>
                </a:cubicBezTo>
                <a:cubicBezTo>
                  <a:pt x="15655" y="15404"/>
                  <a:pt x="15655" y="15478"/>
                  <a:pt x="15679" y="15527"/>
                </a:cubicBezTo>
                <a:cubicBezTo>
                  <a:pt x="15729" y="15675"/>
                  <a:pt x="15778" y="15848"/>
                  <a:pt x="15828" y="15997"/>
                </a:cubicBezTo>
                <a:cubicBezTo>
                  <a:pt x="15976" y="16491"/>
                  <a:pt x="16124" y="16985"/>
                  <a:pt x="16297" y="17480"/>
                </a:cubicBezTo>
                <a:cubicBezTo>
                  <a:pt x="16421" y="17900"/>
                  <a:pt x="16569" y="18345"/>
                  <a:pt x="16693" y="18765"/>
                </a:cubicBezTo>
                <a:cubicBezTo>
                  <a:pt x="16767" y="18987"/>
                  <a:pt x="16816" y="19185"/>
                  <a:pt x="16890" y="19407"/>
                </a:cubicBezTo>
                <a:cubicBezTo>
                  <a:pt x="16915" y="19531"/>
                  <a:pt x="16964" y="19630"/>
                  <a:pt x="16989" y="19753"/>
                </a:cubicBezTo>
                <a:cubicBezTo>
                  <a:pt x="17063" y="20000"/>
                  <a:pt x="17137" y="20272"/>
                  <a:pt x="17236" y="20495"/>
                </a:cubicBezTo>
                <a:cubicBezTo>
                  <a:pt x="17261" y="20569"/>
                  <a:pt x="17310" y="20643"/>
                  <a:pt x="17335" y="20717"/>
                </a:cubicBezTo>
                <a:cubicBezTo>
                  <a:pt x="17385" y="20791"/>
                  <a:pt x="17409" y="20865"/>
                  <a:pt x="17459" y="20939"/>
                </a:cubicBezTo>
                <a:cubicBezTo>
                  <a:pt x="17508" y="21014"/>
                  <a:pt x="17483" y="21088"/>
                  <a:pt x="17409" y="21137"/>
                </a:cubicBezTo>
                <a:cubicBezTo>
                  <a:pt x="17385" y="21162"/>
                  <a:pt x="17335" y="21162"/>
                  <a:pt x="17310" y="21162"/>
                </a:cubicBezTo>
                <a:cubicBezTo>
                  <a:pt x="17286" y="21162"/>
                  <a:pt x="17236" y="21137"/>
                  <a:pt x="17236" y="21088"/>
                </a:cubicBezTo>
                <a:cubicBezTo>
                  <a:pt x="17187" y="21014"/>
                  <a:pt x="17162" y="20964"/>
                  <a:pt x="17113" y="20890"/>
                </a:cubicBezTo>
                <a:cubicBezTo>
                  <a:pt x="17063" y="20816"/>
                  <a:pt x="17039" y="20742"/>
                  <a:pt x="17014" y="20668"/>
                </a:cubicBezTo>
                <a:cubicBezTo>
                  <a:pt x="16940" y="20519"/>
                  <a:pt x="16890" y="20346"/>
                  <a:pt x="16841" y="20198"/>
                </a:cubicBezTo>
                <a:cubicBezTo>
                  <a:pt x="16791" y="20025"/>
                  <a:pt x="16742" y="19877"/>
                  <a:pt x="16693" y="19704"/>
                </a:cubicBezTo>
                <a:cubicBezTo>
                  <a:pt x="16618" y="19432"/>
                  <a:pt x="16520" y="19135"/>
                  <a:pt x="16445" y="18863"/>
                </a:cubicBezTo>
                <a:cubicBezTo>
                  <a:pt x="16371" y="18641"/>
                  <a:pt x="16297" y="18419"/>
                  <a:pt x="16223" y="18221"/>
                </a:cubicBezTo>
                <a:cubicBezTo>
                  <a:pt x="16174" y="18073"/>
                  <a:pt x="16124" y="17924"/>
                  <a:pt x="16075" y="17776"/>
                </a:cubicBezTo>
                <a:cubicBezTo>
                  <a:pt x="16050" y="17727"/>
                  <a:pt x="16050" y="17677"/>
                  <a:pt x="16025" y="17628"/>
                </a:cubicBezTo>
                <a:cubicBezTo>
                  <a:pt x="15926" y="17331"/>
                  <a:pt x="15803" y="17059"/>
                  <a:pt x="15704" y="16763"/>
                </a:cubicBezTo>
                <a:cubicBezTo>
                  <a:pt x="15679" y="16689"/>
                  <a:pt x="15655" y="16590"/>
                  <a:pt x="15605" y="16516"/>
                </a:cubicBezTo>
                <a:cubicBezTo>
                  <a:pt x="15580" y="16417"/>
                  <a:pt x="15531" y="16318"/>
                  <a:pt x="15482" y="16244"/>
                </a:cubicBezTo>
                <a:cubicBezTo>
                  <a:pt x="15407" y="16096"/>
                  <a:pt x="15358" y="15923"/>
                  <a:pt x="15284" y="15774"/>
                </a:cubicBezTo>
                <a:cubicBezTo>
                  <a:pt x="15259" y="15700"/>
                  <a:pt x="15234" y="15651"/>
                  <a:pt x="15210" y="15577"/>
                </a:cubicBezTo>
                <a:cubicBezTo>
                  <a:pt x="15111" y="15305"/>
                  <a:pt x="15012" y="15033"/>
                  <a:pt x="14913" y="14761"/>
                </a:cubicBezTo>
                <a:cubicBezTo>
                  <a:pt x="14913" y="14761"/>
                  <a:pt x="14913" y="14736"/>
                  <a:pt x="14913" y="14736"/>
                </a:cubicBezTo>
                <a:cubicBezTo>
                  <a:pt x="14913" y="14736"/>
                  <a:pt x="14913" y="14761"/>
                  <a:pt x="14913" y="14761"/>
                </a:cubicBezTo>
                <a:cubicBezTo>
                  <a:pt x="14888" y="14687"/>
                  <a:pt x="14864" y="14637"/>
                  <a:pt x="14839" y="14563"/>
                </a:cubicBezTo>
                <a:cubicBezTo>
                  <a:pt x="14814" y="14539"/>
                  <a:pt x="14790" y="14489"/>
                  <a:pt x="14790" y="14440"/>
                </a:cubicBezTo>
                <a:cubicBezTo>
                  <a:pt x="14765" y="14390"/>
                  <a:pt x="14765" y="14316"/>
                  <a:pt x="14790" y="14267"/>
                </a:cubicBezTo>
                <a:cubicBezTo>
                  <a:pt x="14814" y="14143"/>
                  <a:pt x="14913" y="14044"/>
                  <a:pt x="15037" y="14020"/>
                </a:cubicBezTo>
                <a:cubicBezTo>
                  <a:pt x="15160" y="13995"/>
                  <a:pt x="15284" y="14020"/>
                  <a:pt x="15383" y="14118"/>
                </a:cubicBezTo>
                <a:cubicBezTo>
                  <a:pt x="15457" y="14193"/>
                  <a:pt x="15482" y="14291"/>
                  <a:pt x="15482" y="14415"/>
                </a:cubicBezTo>
                <a:cubicBezTo>
                  <a:pt x="15531" y="14440"/>
                  <a:pt x="15580" y="14440"/>
                  <a:pt x="15630" y="14464"/>
                </a:cubicBezTo>
                <a:cubicBezTo>
                  <a:pt x="15803" y="14489"/>
                  <a:pt x="15951" y="14539"/>
                  <a:pt x="16124" y="14563"/>
                </a:cubicBezTo>
                <a:cubicBezTo>
                  <a:pt x="16470" y="14588"/>
                  <a:pt x="16816" y="14588"/>
                  <a:pt x="17162" y="14539"/>
                </a:cubicBezTo>
                <a:cubicBezTo>
                  <a:pt x="17459" y="14489"/>
                  <a:pt x="17780" y="14415"/>
                  <a:pt x="18077" y="14366"/>
                </a:cubicBezTo>
                <a:cubicBezTo>
                  <a:pt x="18373" y="14291"/>
                  <a:pt x="18670" y="14193"/>
                  <a:pt x="18966" y="14069"/>
                </a:cubicBezTo>
                <a:cubicBezTo>
                  <a:pt x="19238" y="13945"/>
                  <a:pt x="19485" y="13797"/>
                  <a:pt x="19732" y="13624"/>
                </a:cubicBezTo>
                <a:cubicBezTo>
                  <a:pt x="19955" y="13451"/>
                  <a:pt x="20128" y="13253"/>
                  <a:pt x="20301" y="13031"/>
                </a:cubicBezTo>
                <a:cubicBezTo>
                  <a:pt x="20474" y="12784"/>
                  <a:pt x="20622" y="12512"/>
                  <a:pt x="20746" y="12240"/>
                </a:cubicBezTo>
                <a:cubicBezTo>
                  <a:pt x="20869" y="11919"/>
                  <a:pt x="20943" y="11598"/>
                  <a:pt x="20993" y="11276"/>
                </a:cubicBezTo>
                <a:cubicBezTo>
                  <a:pt x="21042" y="10831"/>
                  <a:pt x="21042" y="10387"/>
                  <a:pt x="20968" y="9942"/>
                </a:cubicBezTo>
                <a:cubicBezTo>
                  <a:pt x="20894" y="9472"/>
                  <a:pt x="20770" y="9027"/>
                  <a:pt x="20573" y="8582"/>
                </a:cubicBezTo>
                <a:cubicBezTo>
                  <a:pt x="20326" y="8039"/>
                  <a:pt x="20004" y="7520"/>
                  <a:pt x="19634" y="7025"/>
                </a:cubicBezTo>
                <a:cubicBezTo>
                  <a:pt x="19213" y="6507"/>
                  <a:pt x="18769" y="6037"/>
                  <a:pt x="18274" y="5567"/>
                </a:cubicBezTo>
                <a:cubicBezTo>
                  <a:pt x="17755" y="5098"/>
                  <a:pt x="17236" y="4653"/>
                  <a:pt x="16668" y="4233"/>
                </a:cubicBezTo>
                <a:cubicBezTo>
                  <a:pt x="15976" y="3714"/>
                  <a:pt x="15259" y="3244"/>
                  <a:pt x="14518" y="2799"/>
                </a:cubicBezTo>
                <a:cubicBezTo>
                  <a:pt x="13727" y="2355"/>
                  <a:pt x="12911" y="1959"/>
                  <a:pt x="12071" y="1613"/>
                </a:cubicBezTo>
                <a:cubicBezTo>
                  <a:pt x="11429" y="1366"/>
                  <a:pt x="10811" y="1144"/>
                  <a:pt x="10143" y="971"/>
                </a:cubicBezTo>
                <a:cubicBezTo>
                  <a:pt x="9501" y="798"/>
                  <a:pt x="8834" y="674"/>
                  <a:pt x="8166" y="575"/>
                </a:cubicBezTo>
                <a:cubicBezTo>
                  <a:pt x="7647" y="526"/>
                  <a:pt x="7153" y="476"/>
                  <a:pt x="6634" y="501"/>
                </a:cubicBezTo>
                <a:cubicBezTo>
                  <a:pt x="6140" y="501"/>
                  <a:pt x="5645" y="526"/>
                  <a:pt x="5151" y="600"/>
                </a:cubicBezTo>
                <a:cubicBezTo>
                  <a:pt x="4583" y="699"/>
                  <a:pt x="4014" y="847"/>
                  <a:pt x="3471" y="1069"/>
                </a:cubicBezTo>
                <a:cubicBezTo>
                  <a:pt x="3026" y="1267"/>
                  <a:pt x="2606" y="1514"/>
                  <a:pt x="2235" y="1811"/>
                </a:cubicBezTo>
                <a:cubicBezTo>
                  <a:pt x="1889" y="2083"/>
                  <a:pt x="1592" y="2379"/>
                  <a:pt x="1321" y="2701"/>
                </a:cubicBezTo>
                <a:cubicBezTo>
                  <a:pt x="1123" y="2972"/>
                  <a:pt x="950" y="3269"/>
                  <a:pt x="826" y="3590"/>
                </a:cubicBezTo>
                <a:cubicBezTo>
                  <a:pt x="752" y="3763"/>
                  <a:pt x="703" y="3936"/>
                  <a:pt x="653" y="4134"/>
                </a:cubicBezTo>
                <a:cubicBezTo>
                  <a:pt x="604" y="4332"/>
                  <a:pt x="579" y="4529"/>
                  <a:pt x="554" y="4702"/>
                </a:cubicBezTo>
                <a:cubicBezTo>
                  <a:pt x="530" y="5024"/>
                  <a:pt x="505" y="5370"/>
                  <a:pt x="505" y="5691"/>
                </a:cubicBezTo>
                <a:cubicBezTo>
                  <a:pt x="505" y="6037"/>
                  <a:pt x="554" y="6383"/>
                  <a:pt x="604" y="6729"/>
                </a:cubicBezTo>
                <a:cubicBezTo>
                  <a:pt x="653" y="6976"/>
                  <a:pt x="678" y="7223"/>
                  <a:pt x="752" y="7470"/>
                </a:cubicBezTo>
                <a:cubicBezTo>
                  <a:pt x="802" y="7742"/>
                  <a:pt x="876" y="8014"/>
                  <a:pt x="950" y="8261"/>
                </a:cubicBezTo>
                <a:cubicBezTo>
                  <a:pt x="1098" y="8780"/>
                  <a:pt x="1296" y="9274"/>
                  <a:pt x="1493" y="9769"/>
                </a:cubicBezTo>
                <a:cubicBezTo>
                  <a:pt x="1938" y="10757"/>
                  <a:pt x="2457" y="11721"/>
                  <a:pt x="3125" y="12586"/>
                </a:cubicBezTo>
                <a:cubicBezTo>
                  <a:pt x="3495" y="13056"/>
                  <a:pt x="3915" y="13525"/>
                  <a:pt x="4360" y="13945"/>
                </a:cubicBezTo>
                <a:cubicBezTo>
                  <a:pt x="4805" y="14366"/>
                  <a:pt x="5275" y="14761"/>
                  <a:pt x="5769" y="15132"/>
                </a:cubicBezTo>
                <a:cubicBezTo>
                  <a:pt x="5991" y="15305"/>
                  <a:pt x="6214" y="15453"/>
                  <a:pt x="6461" y="15601"/>
                </a:cubicBezTo>
                <a:cubicBezTo>
                  <a:pt x="6708" y="15750"/>
                  <a:pt x="6955" y="15898"/>
                  <a:pt x="7202" y="16021"/>
                </a:cubicBezTo>
                <a:cubicBezTo>
                  <a:pt x="7499" y="16145"/>
                  <a:pt x="7820" y="16219"/>
                  <a:pt x="8166" y="16269"/>
                </a:cubicBezTo>
                <a:cubicBezTo>
                  <a:pt x="8562" y="16318"/>
                  <a:pt x="8932" y="16293"/>
                  <a:pt x="9328" y="16244"/>
                </a:cubicBezTo>
                <a:cubicBezTo>
                  <a:pt x="9575" y="16194"/>
                  <a:pt x="9822" y="16145"/>
                  <a:pt x="10069" y="16071"/>
                </a:cubicBezTo>
                <a:cubicBezTo>
                  <a:pt x="10094" y="16046"/>
                  <a:pt x="10143" y="16046"/>
                  <a:pt x="10168" y="16021"/>
                </a:cubicBezTo>
                <a:cubicBezTo>
                  <a:pt x="10193" y="15997"/>
                  <a:pt x="10193" y="15997"/>
                  <a:pt x="10218" y="15972"/>
                </a:cubicBezTo>
                <a:cubicBezTo>
                  <a:pt x="10267" y="15923"/>
                  <a:pt x="10341" y="15873"/>
                  <a:pt x="10415" y="15873"/>
                </a:cubicBezTo>
                <a:cubicBezTo>
                  <a:pt x="10440" y="15848"/>
                  <a:pt x="10465" y="15799"/>
                  <a:pt x="10489" y="15774"/>
                </a:cubicBezTo>
                <a:cubicBezTo>
                  <a:pt x="10588" y="15675"/>
                  <a:pt x="10712" y="15651"/>
                  <a:pt x="10835" y="15675"/>
                </a:cubicBezTo>
                <a:cubicBezTo>
                  <a:pt x="10885" y="15700"/>
                  <a:pt x="10959" y="15725"/>
                  <a:pt x="10984" y="15774"/>
                </a:cubicBezTo>
                <a:cubicBezTo>
                  <a:pt x="11008" y="15799"/>
                  <a:pt x="11033" y="15848"/>
                  <a:pt x="11058" y="15873"/>
                </a:cubicBezTo>
                <a:cubicBezTo>
                  <a:pt x="11157" y="15972"/>
                  <a:pt x="11231" y="16096"/>
                  <a:pt x="11330" y="16194"/>
                </a:cubicBezTo>
                <a:cubicBezTo>
                  <a:pt x="11354" y="16219"/>
                  <a:pt x="11354" y="16219"/>
                  <a:pt x="11379" y="16244"/>
                </a:cubicBezTo>
                <a:cubicBezTo>
                  <a:pt x="11478" y="16343"/>
                  <a:pt x="11577" y="16417"/>
                  <a:pt x="11651" y="16516"/>
                </a:cubicBezTo>
                <a:cubicBezTo>
                  <a:pt x="11898" y="16738"/>
                  <a:pt x="12120" y="16961"/>
                  <a:pt x="12368" y="17183"/>
                </a:cubicBezTo>
                <a:cubicBezTo>
                  <a:pt x="12466" y="17282"/>
                  <a:pt x="12590" y="17381"/>
                  <a:pt x="12689" y="17479"/>
                </a:cubicBezTo>
                <a:cubicBezTo>
                  <a:pt x="12936" y="17702"/>
                  <a:pt x="13208" y="17924"/>
                  <a:pt x="13455" y="18147"/>
                </a:cubicBezTo>
                <a:cubicBezTo>
                  <a:pt x="13801" y="18443"/>
                  <a:pt x="14172" y="18765"/>
                  <a:pt x="14542" y="19061"/>
                </a:cubicBezTo>
                <a:cubicBezTo>
                  <a:pt x="14913" y="19382"/>
                  <a:pt x="15284" y="19679"/>
                  <a:pt x="15655" y="20000"/>
                </a:cubicBezTo>
                <a:cubicBezTo>
                  <a:pt x="15902" y="20198"/>
                  <a:pt x="16124" y="20420"/>
                  <a:pt x="16371" y="20618"/>
                </a:cubicBezTo>
                <a:cubicBezTo>
                  <a:pt x="16470" y="20692"/>
                  <a:pt x="16569" y="20791"/>
                  <a:pt x="16668" y="20865"/>
                </a:cubicBezTo>
                <a:cubicBezTo>
                  <a:pt x="16742" y="20939"/>
                  <a:pt x="16841" y="21014"/>
                  <a:pt x="16915" y="21088"/>
                </a:cubicBezTo>
                <a:cubicBezTo>
                  <a:pt x="16940" y="21112"/>
                  <a:pt x="16964" y="21137"/>
                  <a:pt x="16989" y="21162"/>
                </a:cubicBezTo>
                <a:cubicBezTo>
                  <a:pt x="17014" y="21187"/>
                  <a:pt x="17039" y="21211"/>
                  <a:pt x="17063" y="21236"/>
                </a:cubicBezTo>
                <a:cubicBezTo>
                  <a:pt x="17088" y="21261"/>
                  <a:pt x="17113" y="21261"/>
                  <a:pt x="17113" y="21285"/>
                </a:cubicBezTo>
                <a:cubicBezTo>
                  <a:pt x="17113" y="21285"/>
                  <a:pt x="17137" y="21310"/>
                  <a:pt x="17137" y="21310"/>
                </a:cubicBezTo>
                <a:cubicBezTo>
                  <a:pt x="17162" y="21335"/>
                  <a:pt x="17162" y="21335"/>
                  <a:pt x="17187" y="21360"/>
                </a:cubicBezTo>
                <a:cubicBezTo>
                  <a:pt x="17212" y="21409"/>
                  <a:pt x="17212" y="21458"/>
                  <a:pt x="17187" y="21508"/>
                </a:cubicBezTo>
                <a:cubicBezTo>
                  <a:pt x="17162" y="21557"/>
                  <a:pt x="17113" y="21582"/>
                  <a:pt x="17063" y="21582"/>
                </a:cubicBezTo>
                <a:cubicBezTo>
                  <a:pt x="17039" y="21582"/>
                  <a:pt x="17014" y="21582"/>
                  <a:pt x="16989" y="21582"/>
                </a:cubicBezTo>
                <a:cubicBezTo>
                  <a:pt x="16989" y="21582"/>
                  <a:pt x="16964" y="21582"/>
                  <a:pt x="16964" y="21557"/>
                </a:cubicBezTo>
                <a:cubicBezTo>
                  <a:pt x="16940" y="21533"/>
                  <a:pt x="16890" y="21508"/>
                  <a:pt x="16866" y="21483"/>
                </a:cubicBezTo>
                <a:cubicBezTo>
                  <a:pt x="16816" y="21458"/>
                  <a:pt x="16791" y="21409"/>
                  <a:pt x="16742" y="21384"/>
                </a:cubicBezTo>
                <a:cubicBezTo>
                  <a:pt x="16693" y="21335"/>
                  <a:pt x="16643" y="21310"/>
                  <a:pt x="16594" y="21261"/>
                </a:cubicBezTo>
                <a:cubicBezTo>
                  <a:pt x="16495" y="21187"/>
                  <a:pt x="16421" y="21112"/>
                  <a:pt x="16322" y="21038"/>
                </a:cubicBezTo>
                <a:cubicBezTo>
                  <a:pt x="16099" y="20841"/>
                  <a:pt x="15902" y="20668"/>
                  <a:pt x="15679" y="20470"/>
                </a:cubicBezTo>
                <a:cubicBezTo>
                  <a:pt x="15531" y="20346"/>
                  <a:pt x="15383" y="20223"/>
                  <a:pt x="15234" y="20099"/>
                </a:cubicBezTo>
                <a:cubicBezTo>
                  <a:pt x="15012" y="19926"/>
                  <a:pt x="14790" y="19728"/>
                  <a:pt x="14592" y="19555"/>
                </a:cubicBezTo>
                <a:cubicBezTo>
                  <a:pt x="14542" y="19531"/>
                  <a:pt x="14518" y="19481"/>
                  <a:pt x="14468" y="19457"/>
                </a:cubicBezTo>
                <a:cubicBezTo>
                  <a:pt x="14345" y="19358"/>
                  <a:pt x="14221" y="19259"/>
                  <a:pt x="14098" y="19185"/>
                </a:cubicBezTo>
                <a:cubicBezTo>
                  <a:pt x="13875" y="19012"/>
                  <a:pt x="13653" y="18839"/>
                  <a:pt x="13406" y="18641"/>
                </a:cubicBezTo>
                <a:cubicBezTo>
                  <a:pt x="13010" y="18320"/>
                  <a:pt x="12590" y="18023"/>
                  <a:pt x="12195" y="17702"/>
                </a:cubicBezTo>
                <a:cubicBezTo>
                  <a:pt x="11972" y="17529"/>
                  <a:pt x="11750" y="17356"/>
                  <a:pt x="11552" y="17158"/>
                </a:cubicBezTo>
                <a:cubicBezTo>
                  <a:pt x="11256" y="16911"/>
                  <a:pt x="10959" y="16689"/>
                  <a:pt x="10687" y="16441"/>
                </a:cubicBezTo>
                <a:cubicBezTo>
                  <a:pt x="10687" y="16441"/>
                  <a:pt x="10687" y="16441"/>
                  <a:pt x="10662" y="16466"/>
                </a:cubicBezTo>
                <a:cubicBezTo>
                  <a:pt x="10613" y="16491"/>
                  <a:pt x="10588" y="16540"/>
                  <a:pt x="10539" y="16565"/>
                </a:cubicBezTo>
                <a:cubicBezTo>
                  <a:pt x="10514" y="16590"/>
                  <a:pt x="10489" y="16590"/>
                  <a:pt x="10465" y="16614"/>
                </a:cubicBezTo>
                <a:cubicBezTo>
                  <a:pt x="10391" y="16639"/>
                  <a:pt x="10292" y="16689"/>
                  <a:pt x="10218" y="16713"/>
                </a:cubicBezTo>
                <a:cubicBezTo>
                  <a:pt x="10045" y="16763"/>
                  <a:pt x="9872" y="16787"/>
                  <a:pt x="9699" y="16812"/>
                </a:cubicBezTo>
                <a:cubicBezTo>
                  <a:pt x="9377" y="16837"/>
                  <a:pt x="9031" y="16862"/>
                  <a:pt x="8710" y="16862"/>
                </a:cubicBezTo>
                <a:cubicBezTo>
                  <a:pt x="8413" y="16837"/>
                  <a:pt x="8117" y="16812"/>
                  <a:pt x="7820" y="16738"/>
                </a:cubicBezTo>
                <a:cubicBezTo>
                  <a:pt x="7771" y="16738"/>
                  <a:pt x="7721" y="16713"/>
                  <a:pt x="7697" y="16713"/>
                </a:cubicBezTo>
                <a:cubicBezTo>
                  <a:pt x="7524" y="16664"/>
                  <a:pt x="7375" y="16614"/>
                  <a:pt x="7202" y="16540"/>
                </a:cubicBezTo>
                <a:cubicBezTo>
                  <a:pt x="7029" y="16466"/>
                  <a:pt x="6881" y="16392"/>
                  <a:pt x="6708" y="16293"/>
                </a:cubicBezTo>
                <a:cubicBezTo>
                  <a:pt x="6412" y="16120"/>
                  <a:pt x="6115" y="15898"/>
                  <a:pt x="5843" y="15700"/>
                </a:cubicBezTo>
                <a:cubicBezTo>
                  <a:pt x="5547" y="15502"/>
                  <a:pt x="5275" y="15280"/>
                  <a:pt x="5028" y="15033"/>
                </a:cubicBezTo>
                <a:cubicBezTo>
                  <a:pt x="4756" y="14810"/>
                  <a:pt x="4509" y="14588"/>
                  <a:pt x="4237" y="14341"/>
                </a:cubicBezTo>
                <a:cubicBezTo>
                  <a:pt x="3990" y="14118"/>
                  <a:pt x="3743" y="13871"/>
                  <a:pt x="3495" y="13599"/>
                </a:cubicBezTo>
                <a:cubicBezTo>
                  <a:pt x="3026" y="13080"/>
                  <a:pt x="2606" y="12561"/>
                  <a:pt x="2210" y="11968"/>
                </a:cubicBezTo>
                <a:cubicBezTo>
                  <a:pt x="1840" y="11400"/>
                  <a:pt x="1494" y="10807"/>
                  <a:pt x="1197" y="10189"/>
                </a:cubicBezTo>
                <a:cubicBezTo>
                  <a:pt x="900" y="9571"/>
                  <a:pt x="653" y="8928"/>
                  <a:pt x="456" y="8261"/>
                </a:cubicBezTo>
                <a:cubicBezTo>
                  <a:pt x="258" y="7594"/>
                  <a:pt x="110" y="6927"/>
                  <a:pt x="35" y="6235"/>
                </a:cubicBezTo>
                <a:cubicBezTo>
                  <a:pt x="11" y="5889"/>
                  <a:pt x="-14" y="5543"/>
                  <a:pt x="11" y="5197"/>
                </a:cubicBezTo>
                <a:cubicBezTo>
                  <a:pt x="11" y="4851"/>
                  <a:pt x="60" y="4480"/>
                  <a:pt x="134" y="4134"/>
                </a:cubicBezTo>
                <a:cubicBezTo>
                  <a:pt x="208" y="3788"/>
                  <a:pt x="332" y="3467"/>
                  <a:pt x="480" y="3145"/>
                </a:cubicBezTo>
                <a:cubicBezTo>
                  <a:pt x="629" y="2824"/>
                  <a:pt x="802" y="2552"/>
                  <a:pt x="1024" y="2280"/>
                </a:cubicBezTo>
                <a:cubicBezTo>
                  <a:pt x="1222" y="2033"/>
                  <a:pt x="1469" y="1786"/>
                  <a:pt x="1716" y="1588"/>
                </a:cubicBezTo>
                <a:cubicBezTo>
                  <a:pt x="1963" y="1366"/>
                  <a:pt x="2260" y="1168"/>
                  <a:pt x="2532" y="995"/>
                </a:cubicBezTo>
                <a:cubicBezTo>
                  <a:pt x="3125" y="649"/>
                  <a:pt x="3743" y="402"/>
                  <a:pt x="4410" y="254"/>
                </a:cubicBezTo>
                <a:cubicBezTo>
                  <a:pt x="5077" y="81"/>
                  <a:pt x="5769" y="31"/>
                  <a:pt x="6461" y="7"/>
                </a:cubicBezTo>
                <a:cubicBezTo>
                  <a:pt x="7178" y="-18"/>
                  <a:pt x="7894" y="31"/>
                  <a:pt x="8611" y="130"/>
                </a:cubicBezTo>
                <a:cubicBezTo>
                  <a:pt x="9328" y="229"/>
                  <a:pt x="10020" y="377"/>
                  <a:pt x="10687" y="575"/>
                </a:cubicBezTo>
                <a:cubicBezTo>
                  <a:pt x="11379" y="773"/>
                  <a:pt x="12071" y="1045"/>
                  <a:pt x="12738" y="1317"/>
                </a:cubicBezTo>
                <a:cubicBezTo>
                  <a:pt x="13406" y="1588"/>
                  <a:pt x="14048" y="1910"/>
                  <a:pt x="14666" y="2256"/>
                </a:cubicBezTo>
                <a:cubicBezTo>
                  <a:pt x="15284" y="2602"/>
                  <a:pt x="15877" y="2972"/>
                  <a:pt x="16445" y="3368"/>
                </a:cubicBezTo>
                <a:cubicBezTo>
                  <a:pt x="17039" y="3788"/>
                  <a:pt x="17582" y="4208"/>
                  <a:pt x="18126" y="4678"/>
                </a:cubicBezTo>
                <a:cubicBezTo>
                  <a:pt x="18398" y="4900"/>
                  <a:pt x="18645" y="5122"/>
                  <a:pt x="18917" y="5370"/>
                </a:cubicBezTo>
                <a:cubicBezTo>
                  <a:pt x="19164" y="5617"/>
                  <a:pt x="19411" y="5864"/>
                  <a:pt x="19634" y="6111"/>
                </a:cubicBezTo>
                <a:cubicBezTo>
                  <a:pt x="19856" y="6383"/>
                  <a:pt x="20078" y="6655"/>
                  <a:pt x="20301" y="6927"/>
                </a:cubicBezTo>
                <a:cubicBezTo>
                  <a:pt x="20499" y="7198"/>
                  <a:pt x="20672" y="7495"/>
                  <a:pt x="20845" y="7792"/>
                </a:cubicBezTo>
                <a:cubicBezTo>
                  <a:pt x="21018" y="8088"/>
                  <a:pt x="21141" y="8409"/>
                  <a:pt x="21265" y="8755"/>
                </a:cubicBezTo>
                <a:cubicBezTo>
                  <a:pt x="21364" y="9077"/>
                  <a:pt x="21462" y="9423"/>
                  <a:pt x="21512" y="9769"/>
                </a:cubicBezTo>
                <a:cubicBezTo>
                  <a:pt x="21561" y="10115"/>
                  <a:pt x="21586" y="10461"/>
                  <a:pt x="21561" y="10807"/>
                </a:cubicBezTo>
                <a:cubicBezTo>
                  <a:pt x="21537" y="11153"/>
                  <a:pt x="21487" y="11499"/>
                  <a:pt x="21413" y="11845"/>
                </a:cubicBezTo>
                <a:cubicBezTo>
                  <a:pt x="21314" y="12141"/>
                  <a:pt x="21191" y="12463"/>
                  <a:pt x="21018" y="1275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52CF5F4-14BE-49E2-B809-9E7F78950C0B}"/>
              </a:ext>
            </a:extLst>
          </p:cNvPr>
          <p:cNvSpPr/>
          <p:nvPr/>
        </p:nvSpPr>
        <p:spPr>
          <a:xfrm>
            <a:off x="1104900" y="1372840"/>
            <a:ext cx="3957648" cy="3023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1259" y="13993"/>
                </a:moveTo>
                <a:cubicBezTo>
                  <a:pt x="21172" y="14249"/>
                  <a:pt x="21042" y="14447"/>
                  <a:pt x="20912" y="14674"/>
                </a:cubicBezTo>
                <a:cubicBezTo>
                  <a:pt x="20782" y="14873"/>
                  <a:pt x="20631" y="15072"/>
                  <a:pt x="20479" y="15214"/>
                </a:cubicBezTo>
                <a:cubicBezTo>
                  <a:pt x="20154" y="15554"/>
                  <a:pt x="19786" y="15810"/>
                  <a:pt x="19417" y="16037"/>
                </a:cubicBezTo>
                <a:cubicBezTo>
                  <a:pt x="19093" y="16235"/>
                  <a:pt x="18768" y="16377"/>
                  <a:pt x="18421" y="16491"/>
                </a:cubicBezTo>
                <a:cubicBezTo>
                  <a:pt x="18074" y="16604"/>
                  <a:pt x="17706" y="16690"/>
                  <a:pt x="17359" y="16775"/>
                </a:cubicBezTo>
                <a:cubicBezTo>
                  <a:pt x="16623" y="16945"/>
                  <a:pt x="15864" y="17002"/>
                  <a:pt x="15128" y="17030"/>
                </a:cubicBezTo>
                <a:cubicBezTo>
                  <a:pt x="14954" y="17030"/>
                  <a:pt x="14803" y="17030"/>
                  <a:pt x="14630" y="17030"/>
                </a:cubicBezTo>
                <a:cubicBezTo>
                  <a:pt x="14435" y="17030"/>
                  <a:pt x="14218" y="17030"/>
                  <a:pt x="14023" y="17002"/>
                </a:cubicBezTo>
                <a:cubicBezTo>
                  <a:pt x="13633" y="16973"/>
                  <a:pt x="13243" y="16917"/>
                  <a:pt x="12853" y="16832"/>
                </a:cubicBezTo>
                <a:cubicBezTo>
                  <a:pt x="12506" y="16746"/>
                  <a:pt x="12138" y="16661"/>
                  <a:pt x="11813" y="16519"/>
                </a:cubicBezTo>
                <a:cubicBezTo>
                  <a:pt x="11640" y="16463"/>
                  <a:pt x="11466" y="16377"/>
                  <a:pt x="11315" y="16292"/>
                </a:cubicBezTo>
                <a:cubicBezTo>
                  <a:pt x="11141" y="16207"/>
                  <a:pt x="10968" y="16122"/>
                  <a:pt x="10773" y="16037"/>
                </a:cubicBezTo>
                <a:cubicBezTo>
                  <a:pt x="10708" y="16008"/>
                  <a:pt x="10643" y="15952"/>
                  <a:pt x="10621" y="15867"/>
                </a:cubicBezTo>
                <a:cubicBezTo>
                  <a:pt x="10578" y="15781"/>
                  <a:pt x="10578" y="15696"/>
                  <a:pt x="10600" y="15583"/>
                </a:cubicBezTo>
                <a:cubicBezTo>
                  <a:pt x="10643" y="15412"/>
                  <a:pt x="10795" y="15270"/>
                  <a:pt x="10925" y="15327"/>
                </a:cubicBezTo>
                <a:cubicBezTo>
                  <a:pt x="11315" y="15498"/>
                  <a:pt x="11683" y="15668"/>
                  <a:pt x="12073" y="15810"/>
                </a:cubicBezTo>
                <a:cubicBezTo>
                  <a:pt x="12463" y="15952"/>
                  <a:pt x="12875" y="16037"/>
                  <a:pt x="13286" y="16122"/>
                </a:cubicBezTo>
                <a:cubicBezTo>
                  <a:pt x="13893" y="16236"/>
                  <a:pt x="14478" y="16236"/>
                  <a:pt x="15084" y="16207"/>
                </a:cubicBezTo>
                <a:cubicBezTo>
                  <a:pt x="15669" y="16179"/>
                  <a:pt x="16254" y="16122"/>
                  <a:pt x="16839" y="16008"/>
                </a:cubicBezTo>
                <a:cubicBezTo>
                  <a:pt x="17208" y="15952"/>
                  <a:pt x="17576" y="15838"/>
                  <a:pt x="17923" y="15725"/>
                </a:cubicBezTo>
                <a:cubicBezTo>
                  <a:pt x="18269" y="15611"/>
                  <a:pt x="18616" y="15498"/>
                  <a:pt x="18941" y="15299"/>
                </a:cubicBezTo>
                <a:cubicBezTo>
                  <a:pt x="19287" y="15100"/>
                  <a:pt x="19634" y="14845"/>
                  <a:pt x="19959" y="14533"/>
                </a:cubicBezTo>
                <a:cubicBezTo>
                  <a:pt x="20132" y="14362"/>
                  <a:pt x="20262" y="14164"/>
                  <a:pt x="20414" y="13965"/>
                </a:cubicBezTo>
                <a:cubicBezTo>
                  <a:pt x="20501" y="13795"/>
                  <a:pt x="20587" y="13624"/>
                  <a:pt x="20674" y="13426"/>
                </a:cubicBezTo>
                <a:cubicBezTo>
                  <a:pt x="20696" y="13340"/>
                  <a:pt x="20717" y="13227"/>
                  <a:pt x="20739" y="13113"/>
                </a:cubicBezTo>
                <a:cubicBezTo>
                  <a:pt x="20739" y="13000"/>
                  <a:pt x="20739" y="12886"/>
                  <a:pt x="20739" y="12773"/>
                </a:cubicBezTo>
                <a:cubicBezTo>
                  <a:pt x="20696" y="12432"/>
                  <a:pt x="20609" y="12092"/>
                  <a:pt x="20501" y="11779"/>
                </a:cubicBezTo>
                <a:cubicBezTo>
                  <a:pt x="20284" y="11126"/>
                  <a:pt x="19959" y="10530"/>
                  <a:pt x="19612" y="9963"/>
                </a:cubicBezTo>
                <a:cubicBezTo>
                  <a:pt x="19266" y="9367"/>
                  <a:pt x="18876" y="8827"/>
                  <a:pt x="18464" y="8317"/>
                </a:cubicBezTo>
                <a:cubicBezTo>
                  <a:pt x="18031" y="7777"/>
                  <a:pt x="17598" y="7295"/>
                  <a:pt x="17143" y="6812"/>
                </a:cubicBezTo>
                <a:cubicBezTo>
                  <a:pt x="15691" y="5336"/>
                  <a:pt x="14066" y="4173"/>
                  <a:pt x="12376" y="3236"/>
                </a:cubicBezTo>
                <a:cubicBezTo>
                  <a:pt x="11380" y="2697"/>
                  <a:pt x="10362" y="2186"/>
                  <a:pt x="9343" y="1760"/>
                </a:cubicBezTo>
                <a:cubicBezTo>
                  <a:pt x="8823" y="1533"/>
                  <a:pt x="8303" y="1363"/>
                  <a:pt x="7762" y="1192"/>
                </a:cubicBezTo>
                <a:cubicBezTo>
                  <a:pt x="7242" y="1022"/>
                  <a:pt x="6722" y="880"/>
                  <a:pt x="6202" y="766"/>
                </a:cubicBezTo>
                <a:cubicBezTo>
                  <a:pt x="5812" y="710"/>
                  <a:pt x="5444" y="653"/>
                  <a:pt x="5054" y="653"/>
                </a:cubicBezTo>
                <a:cubicBezTo>
                  <a:pt x="4664" y="625"/>
                  <a:pt x="4295" y="653"/>
                  <a:pt x="3905" y="710"/>
                </a:cubicBezTo>
                <a:cubicBezTo>
                  <a:pt x="3472" y="795"/>
                  <a:pt x="3060" y="908"/>
                  <a:pt x="2649" y="1135"/>
                </a:cubicBezTo>
                <a:cubicBezTo>
                  <a:pt x="2345" y="1306"/>
                  <a:pt x="2064" y="1533"/>
                  <a:pt x="1782" y="1788"/>
                </a:cubicBezTo>
                <a:cubicBezTo>
                  <a:pt x="1522" y="2044"/>
                  <a:pt x="1306" y="2356"/>
                  <a:pt x="1111" y="2668"/>
                </a:cubicBezTo>
                <a:cubicBezTo>
                  <a:pt x="916" y="3009"/>
                  <a:pt x="764" y="3349"/>
                  <a:pt x="634" y="3718"/>
                </a:cubicBezTo>
                <a:cubicBezTo>
                  <a:pt x="482" y="4172"/>
                  <a:pt x="396" y="4655"/>
                  <a:pt x="352" y="5138"/>
                </a:cubicBezTo>
                <a:cubicBezTo>
                  <a:pt x="287" y="5734"/>
                  <a:pt x="309" y="6358"/>
                  <a:pt x="374" y="6954"/>
                </a:cubicBezTo>
                <a:cubicBezTo>
                  <a:pt x="417" y="7295"/>
                  <a:pt x="461" y="7635"/>
                  <a:pt x="547" y="7976"/>
                </a:cubicBezTo>
                <a:cubicBezTo>
                  <a:pt x="634" y="8345"/>
                  <a:pt x="721" y="8685"/>
                  <a:pt x="829" y="9026"/>
                </a:cubicBezTo>
                <a:cubicBezTo>
                  <a:pt x="1089" y="9821"/>
                  <a:pt x="1436" y="10559"/>
                  <a:pt x="1847" y="11268"/>
                </a:cubicBezTo>
                <a:cubicBezTo>
                  <a:pt x="2259" y="11950"/>
                  <a:pt x="2714" y="12574"/>
                  <a:pt x="3234" y="13085"/>
                </a:cubicBezTo>
                <a:cubicBezTo>
                  <a:pt x="3407" y="13255"/>
                  <a:pt x="3602" y="13426"/>
                  <a:pt x="3797" y="13596"/>
                </a:cubicBezTo>
                <a:cubicBezTo>
                  <a:pt x="4014" y="13766"/>
                  <a:pt x="4230" y="13908"/>
                  <a:pt x="4447" y="14022"/>
                </a:cubicBezTo>
                <a:cubicBezTo>
                  <a:pt x="4577" y="14107"/>
                  <a:pt x="4729" y="14164"/>
                  <a:pt x="4880" y="14220"/>
                </a:cubicBezTo>
                <a:cubicBezTo>
                  <a:pt x="5032" y="14277"/>
                  <a:pt x="5205" y="14305"/>
                  <a:pt x="5379" y="14334"/>
                </a:cubicBezTo>
                <a:cubicBezTo>
                  <a:pt x="5509" y="14362"/>
                  <a:pt x="5639" y="14362"/>
                  <a:pt x="5790" y="14391"/>
                </a:cubicBezTo>
                <a:cubicBezTo>
                  <a:pt x="5812" y="14391"/>
                  <a:pt x="5834" y="14391"/>
                  <a:pt x="5877" y="14391"/>
                </a:cubicBezTo>
                <a:cubicBezTo>
                  <a:pt x="5942" y="14305"/>
                  <a:pt x="6007" y="14249"/>
                  <a:pt x="6094" y="14220"/>
                </a:cubicBezTo>
                <a:cubicBezTo>
                  <a:pt x="6245" y="14164"/>
                  <a:pt x="6418" y="14220"/>
                  <a:pt x="6527" y="14362"/>
                </a:cubicBezTo>
                <a:cubicBezTo>
                  <a:pt x="6548" y="14391"/>
                  <a:pt x="6548" y="14391"/>
                  <a:pt x="6570" y="14419"/>
                </a:cubicBezTo>
                <a:cubicBezTo>
                  <a:pt x="6613" y="14476"/>
                  <a:pt x="6657" y="14533"/>
                  <a:pt x="6700" y="14589"/>
                </a:cubicBezTo>
                <a:cubicBezTo>
                  <a:pt x="6787" y="14760"/>
                  <a:pt x="6787" y="15015"/>
                  <a:pt x="6700" y="15185"/>
                </a:cubicBezTo>
                <a:cubicBezTo>
                  <a:pt x="6700" y="15214"/>
                  <a:pt x="6678" y="15214"/>
                  <a:pt x="6678" y="15242"/>
                </a:cubicBezTo>
                <a:cubicBezTo>
                  <a:pt x="6873" y="16718"/>
                  <a:pt x="7047" y="18194"/>
                  <a:pt x="7242" y="19698"/>
                </a:cubicBezTo>
                <a:cubicBezTo>
                  <a:pt x="7242" y="19755"/>
                  <a:pt x="7263" y="19812"/>
                  <a:pt x="7263" y="19869"/>
                </a:cubicBezTo>
                <a:cubicBezTo>
                  <a:pt x="7307" y="19812"/>
                  <a:pt x="7328" y="19755"/>
                  <a:pt x="7372" y="19698"/>
                </a:cubicBezTo>
                <a:cubicBezTo>
                  <a:pt x="7545" y="19415"/>
                  <a:pt x="7697" y="19159"/>
                  <a:pt x="7870" y="18875"/>
                </a:cubicBezTo>
                <a:cubicBezTo>
                  <a:pt x="7978" y="18677"/>
                  <a:pt x="8108" y="18478"/>
                  <a:pt x="8217" y="18308"/>
                </a:cubicBezTo>
                <a:cubicBezTo>
                  <a:pt x="8368" y="18080"/>
                  <a:pt x="8498" y="17853"/>
                  <a:pt x="8650" y="17626"/>
                </a:cubicBezTo>
                <a:cubicBezTo>
                  <a:pt x="8867" y="17229"/>
                  <a:pt x="9105" y="16860"/>
                  <a:pt x="9322" y="16463"/>
                </a:cubicBezTo>
                <a:cubicBezTo>
                  <a:pt x="9582" y="15980"/>
                  <a:pt x="9842" y="15498"/>
                  <a:pt x="10080" y="14987"/>
                </a:cubicBezTo>
                <a:cubicBezTo>
                  <a:pt x="10362" y="14419"/>
                  <a:pt x="10643" y="13851"/>
                  <a:pt x="10903" y="13255"/>
                </a:cubicBezTo>
                <a:cubicBezTo>
                  <a:pt x="10925" y="13198"/>
                  <a:pt x="10990" y="13142"/>
                  <a:pt x="11055" y="13170"/>
                </a:cubicBezTo>
                <a:cubicBezTo>
                  <a:pt x="11120" y="13198"/>
                  <a:pt x="11185" y="13312"/>
                  <a:pt x="11141" y="13397"/>
                </a:cubicBezTo>
                <a:cubicBezTo>
                  <a:pt x="11076" y="13624"/>
                  <a:pt x="11011" y="13823"/>
                  <a:pt x="10903" y="14022"/>
                </a:cubicBezTo>
                <a:cubicBezTo>
                  <a:pt x="10816" y="14220"/>
                  <a:pt x="10730" y="14419"/>
                  <a:pt x="10643" y="14618"/>
                </a:cubicBezTo>
                <a:cubicBezTo>
                  <a:pt x="10556" y="14788"/>
                  <a:pt x="10492" y="14958"/>
                  <a:pt x="10405" y="15129"/>
                </a:cubicBezTo>
                <a:cubicBezTo>
                  <a:pt x="10340" y="15270"/>
                  <a:pt x="10275" y="15441"/>
                  <a:pt x="10188" y="15583"/>
                </a:cubicBezTo>
                <a:cubicBezTo>
                  <a:pt x="10015" y="15952"/>
                  <a:pt x="9820" y="16349"/>
                  <a:pt x="9647" y="16718"/>
                </a:cubicBezTo>
                <a:cubicBezTo>
                  <a:pt x="9582" y="16832"/>
                  <a:pt x="9538" y="16945"/>
                  <a:pt x="9473" y="17059"/>
                </a:cubicBezTo>
                <a:cubicBezTo>
                  <a:pt x="9343" y="17286"/>
                  <a:pt x="9235" y="17541"/>
                  <a:pt x="9105" y="17768"/>
                </a:cubicBezTo>
                <a:cubicBezTo>
                  <a:pt x="8845" y="18279"/>
                  <a:pt x="8585" y="18818"/>
                  <a:pt x="8325" y="19329"/>
                </a:cubicBezTo>
                <a:cubicBezTo>
                  <a:pt x="8282" y="19386"/>
                  <a:pt x="8260" y="19471"/>
                  <a:pt x="8217" y="19528"/>
                </a:cubicBezTo>
                <a:cubicBezTo>
                  <a:pt x="8130" y="19727"/>
                  <a:pt x="8043" y="19897"/>
                  <a:pt x="7957" y="20096"/>
                </a:cubicBezTo>
                <a:cubicBezTo>
                  <a:pt x="7870" y="20266"/>
                  <a:pt x="7783" y="20436"/>
                  <a:pt x="7718" y="20607"/>
                </a:cubicBezTo>
                <a:cubicBezTo>
                  <a:pt x="7697" y="20635"/>
                  <a:pt x="7675" y="20692"/>
                  <a:pt x="7675" y="20720"/>
                </a:cubicBezTo>
                <a:cubicBezTo>
                  <a:pt x="7653" y="20777"/>
                  <a:pt x="7632" y="20834"/>
                  <a:pt x="7610" y="20919"/>
                </a:cubicBezTo>
                <a:cubicBezTo>
                  <a:pt x="7588" y="20976"/>
                  <a:pt x="7567" y="21032"/>
                  <a:pt x="7545" y="21117"/>
                </a:cubicBezTo>
                <a:cubicBezTo>
                  <a:pt x="7545" y="21146"/>
                  <a:pt x="7545" y="21146"/>
                  <a:pt x="7545" y="21174"/>
                </a:cubicBezTo>
                <a:cubicBezTo>
                  <a:pt x="7523" y="21231"/>
                  <a:pt x="7523" y="21259"/>
                  <a:pt x="7502" y="21316"/>
                </a:cubicBezTo>
                <a:cubicBezTo>
                  <a:pt x="7458" y="21401"/>
                  <a:pt x="7415" y="21486"/>
                  <a:pt x="7350" y="21515"/>
                </a:cubicBezTo>
                <a:cubicBezTo>
                  <a:pt x="7285" y="21572"/>
                  <a:pt x="7198" y="21600"/>
                  <a:pt x="7133" y="21600"/>
                </a:cubicBezTo>
                <a:cubicBezTo>
                  <a:pt x="7068" y="21600"/>
                  <a:pt x="6982" y="21572"/>
                  <a:pt x="6917" y="21515"/>
                </a:cubicBezTo>
                <a:cubicBezTo>
                  <a:pt x="6787" y="21401"/>
                  <a:pt x="6700" y="21203"/>
                  <a:pt x="6700" y="21004"/>
                </a:cubicBezTo>
                <a:cubicBezTo>
                  <a:pt x="6700" y="20890"/>
                  <a:pt x="6722" y="20805"/>
                  <a:pt x="6765" y="20720"/>
                </a:cubicBezTo>
                <a:cubicBezTo>
                  <a:pt x="6808" y="20635"/>
                  <a:pt x="6852" y="20578"/>
                  <a:pt x="6895" y="20550"/>
                </a:cubicBezTo>
                <a:cubicBezTo>
                  <a:pt x="6938" y="20493"/>
                  <a:pt x="6982" y="20436"/>
                  <a:pt x="7003" y="20379"/>
                </a:cubicBezTo>
                <a:cubicBezTo>
                  <a:pt x="6982" y="20294"/>
                  <a:pt x="6960" y="20181"/>
                  <a:pt x="6938" y="20096"/>
                </a:cubicBezTo>
                <a:cubicBezTo>
                  <a:pt x="6917" y="19954"/>
                  <a:pt x="6873" y="19812"/>
                  <a:pt x="6852" y="19670"/>
                </a:cubicBezTo>
                <a:cubicBezTo>
                  <a:pt x="6787" y="19301"/>
                  <a:pt x="6700" y="18932"/>
                  <a:pt x="6635" y="18563"/>
                </a:cubicBezTo>
                <a:cubicBezTo>
                  <a:pt x="6548" y="18080"/>
                  <a:pt x="6440" y="17598"/>
                  <a:pt x="6353" y="17115"/>
                </a:cubicBezTo>
                <a:cubicBezTo>
                  <a:pt x="6289" y="16803"/>
                  <a:pt x="6224" y="16463"/>
                  <a:pt x="6137" y="16150"/>
                </a:cubicBezTo>
                <a:cubicBezTo>
                  <a:pt x="6094" y="15952"/>
                  <a:pt x="6050" y="15781"/>
                  <a:pt x="6007" y="15583"/>
                </a:cubicBezTo>
                <a:cubicBezTo>
                  <a:pt x="6007" y="15554"/>
                  <a:pt x="5985" y="15526"/>
                  <a:pt x="5985" y="15498"/>
                </a:cubicBezTo>
                <a:cubicBezTo>
                  <a:pt x="5942" y="15469"/>
                  <a:pt x="5899" y="15441"/>
                  <a:pt x="5834" y="15441"/>
                </a:cubicBezTo>
                <a:cubicBezTo>
                  <a:pt x="5790" y="15412"/>
                  <a:pt x="5747" y="15412"/>
                  <a:pt x="5704" y="15412"/>
                </a:cubicBezTo>
                <a:cubicBezTo>
                  <a:pt x="5660" y="15412"/>
                  <a:pt x="5595" y="15384"/>
                  <a:pt x="5552" y="15356"/>
                </a:cubicBezTo>
                <a:cubicBezTo>
                  <a:pt x="5422" y="15327"/>
                  <a:pt x="5314" y="15270"/>
                  <a:pt x="5184" y="15242"/>
                </a:cubicBezTo>
                <a:cubicBezTo>
                  <a:pt x="4772" y="15100"/>
                  <a:pt x="4360" y="14845"/>
                  <a:pt x="3992" y="14532"/>
                </a:cubicBezTo>
                <a:cubicBezTo>
                  <a:pt x="3819" y="14391"/>
                  <a:pt x="3645" y="14249"/>
                  <a:pt x="3494" y="14078"/>
                </a:cubicBezTo>
                <a:cubicBezTo>
                  <a:pt x="3320" y="13908"/>
                  <a:pt x="3125" y="13709"/>
                  <a:pt x="2974" y="13511"/>
                </a:cubicBezTo>
                <a:cubicBezTo>
                  <a:pt x="2822" y="13340"/>
                  <a:pt x="2670" y="13142"/>
                  <a:pt x="2519" y="12943"/>
                </a:cubicBezTo>
                <a:cubicBezTo>
                  <a:pt x="2367" y="12744"/>
                  <a:pt x="2215" y="12517"/>
                  <a:pt x="2064" y="12319"/>
                </a:cubicBezTo>
                <a:cubicBezTo>
                  <a:pt x="1782" y="11893"/>
                  <a:pt x="1522" y="11439"/>
                  <a:pt x="1284" y="10985"/>
                </a:cubicBezTo>
                <a:cubicBezTo>
                  <a:pt x="1046" y="10502"/>
                  <a:pt x="829" y="10019"/>
                  <a:pt x="656" y="9509"/>
                </a:cubicBezTo>
                <a:cubicBezTo>
                  <a:pt x="482" y="8998"/>
                  <a:pt x="331" y="8458"/>
                  <a:pt x="201" y="7891"/>
                </a:cubicBezTo>
                <a:cubicBezTo>
                  <a:pt x="92" y="7351"/>
                  <a:pt x="27" y="6755"/>
                  <a:pt x="6" y="6188"/>
                </a:cubicBezTo>
                <a:cubicBezTo>
                  <a:pt x="-16" y="5620"/>
                  <a:pt x="27" y="5052"/>
                  <a:pt x="114" y="4513"/>
                </a:cubicBezTo>
                <a:cubicBezTo>
                  <a:pt x="201" y="3974"/>
                  <a:pt x="331" y="3463"/>
                  <a:pt x="547" y="2980"/>
                </a:cubicBezTo>
                <a:cubicBezTo>
                  <a:pt x="937" y="2015"/>
                  <a:pt x="1587" y="1249"/>
                  <a:pt x="2324" y="738"/>
                </a:cubicBezTo>
                <a:cubicBezTo>
                  <a:pt x="2692" y="483"/>
                  <a:pt x="3104" y="312"/>
                  <a:pt x="3515" y="199"/>
                </a:cubicBezTo>
                <a:cubicBezTo>
                  <a:pt x="3949" y="85"/>
                  <a:pt x="4382" y="28"/>
                  <a:pt x="4815" y="0"/>
                </a:cubicBezTo>
                <a:cubicBezTo>
                  <a:pt x="5270" y="0"/>
                  <a:pt x="5725" y="28"/>
                  <a:pt x="6180" y="114"/>
                </a:cubicBezTo>
                <a:cubicBezTo>
                  <a:pt x="6635" y="170"/>
                  <a:pt x="7068" y="284"/>
                  <a:pt x="7523" y="397"/>
                </a:cubicBezTo>
                <a:cubicBezTo>
                  <a:pt x="8412" y="653"/>
                  <a:pt x="9278" y="965"/>
                  <a:pt x="10145" y="1334"/>
                </a:cubicBezTo>
                <a:cubicBezTo>
                  <a:pt x="11011" y="1703"/>
                  <a:pt x="11856" y="2100"/>
                  <a:pt x="12701" y="2526"/>
                </a:cubicBezTo>
                <a:cubicBezTo>
                  <a:pt x="14348" y="3406"/>
                  <a:pt x="15929" y="4485"/>
                  <a:pt x="17381" y="5819"/>
                </a:cubicBezTo>
                <a:cubicBezTo>
                  <a:pt x="18096" y="6471"/>
                  <a:pt x="18768" y="7209"/>
                  <a:pt x="19374" y="8004"/>
                </a:cubicBezTo>
                <a:cubicBezTo>
                  <a:pt x="19677" y="8402"/>
                  <a:pt x="19959" y="8799"/>
                  <a:pt x="20241" y="9225"/>
                </a:cubicBezTo>
                <a:cubicBezTo>
                  <a:pt x="20522" y="9679"/>
                  <a:pt x="20782" y="10133"/>
                  <a:pt x="20999" y="10615"/>
                </a:cubicBezTo>
                <a:cubicBezTo>
                  <a:pt x="21216" y="11098"/>
                  <a:pt x="21389" y="11609"/>
                  <a:pt x="21497" y="12177"/>
                </a:cubicBezTo>
                <a:cubicBezTo>
                  <a:pt x="21519" y="12290"/>
                  <a:pt x="21541" y="12432"/>
                  <a:pt x="21562" y="12546"/>
                </a:cubicBezTo>
                <a:cubicBezTo>
                  <a:pt x="21584" y="12687"/>
                  <a:pt x="21584" y="12829"/>
                  <a:pt x="21584" y="12971"/>
                </a:cubicBezTo>
                <a:cubicBezTo>
                  <a:pt x="21432" y="13426"/>
                  <a:pt x="21367" y="13709"/>
                  <a:pt x="21259" y="1399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49F09B5-DB3C-4480-AFC4-AEE3B3B68418}"/>
              </a:ext>
            </a:extLst>
          </p:cNvPr>
          <p:cNvSpPr/>
          <p:nvPr/>
        </p:nvSpPr>
        <p:spPr>
          <a:xfrm>
            <a:off x="4521271" y="1611192"/>
            <a:ext cx="3544337" cy="3063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7" h="21574" extrusionOk="0">
                <a:moveTo>
                  <a:pt x="19" y="10131"/>
                </a:moveTo>
                <a:cubicBezTo>
                  <a:pt x="43" y="10354"/>
                  <a:pt x="92" y="10550"/>
                  <a:pt x="140" y="10774"/>
                </a:cubicBezTo>
                <a:cubicBezTo>
                  <a:pt x="237" y="11194"/>
                  <a:pt x="406" y="11557"/>
                  <a:pt x="599" y="11921"/>
                </a:cubicBezTo>
                <a:cubicBezTo>
                  <a:pt x="792" y="12285"/>
                  <a:pt x="1010" y="12621"/>
                  <a:pt x="1276" y="12928"/>
                </a:cubicBezTo>
                <a:cubicBezTo>
                  <a:pt x="1541" y="13236"/>
                  <a:pt x="1831" y="13516"/>
                  <a:pt x="2121" y="13768"/>
                </a:cubicBezTo>
                <a:cubicBezTo>
                  <a:pt x="2411" y="14020"/>
                  <a:pt x="2701" y="14243"/>
                  <a:pt x="3015" y="14439"/>
                </a:cubicBezTo>
                <a:cubicBezTo>
                  <a:pt x="3354" y="14663"/>
                  <a:pt x="3692" y="14831"/>
                  <a:pt x="4054" y="14999"/>
                </a:cubicBezTo>
                <a:cubicBezTo>
                  <a:pt x="4417" y="15167"/>
                  <a:pt x="4779" y="15279"/>
                  <a:pt x="5141" y="15391"/>
                </a:cubicBezTo>
                <a:cubicBezTo>
                  <a:pt x="5528" y="15503"/>
                  <a:pt x="5915" y="15558"/>
                  <a:pt x="6301" y="15586"/>
                </a:cubicBezTo>
                <a:cubicBezTo>
                  <a:pt x="6688" y="15642"/>
                  <a:pt x="7074" y="15614"/>
                  <a:pt x="7461" y="15614"/>
                </a:cubicBezTo>
                <a:cubicBezTo>
                  <a:pt x="7654" y="15614"/>
                  <a:pt x="7872" y="15586"/>
                  <a:pt x="8065" y="15586"/>
                </a:cubicBezTo>
                <a:cubicBezTo>
                  <a:pt x="8234" y="15558"/>
                  <a:pt x="8379" y="15558"/>
                  <a:pt x="8548" y="15531"/>
                </a:cubicBezTo>
                <a:cubicBezTo>
                  <a:pt x="8524" y="15642"/>
                  <a:pt x="8500" y="15782"/>
                  <a:pt x="8476" y="15894"/>
                </a:cubicBezTo>
                <a:cubicBezTo>
                  <a:pt x="8427" y="16118"/>
                  <a:pt x="8355" y="16342"/>
                  <a:pt x="8282" y="16538"/>
                </a:cubicBezTo>
                <a:cubicBezTo>
                  <a:pt x="8162" y="16846"/>
                  <a:pt x="8041" y="17125"/>
                  <a:pt x="7896" y="17405"/>
                </a:cubicBezTo>
                <a:cubicBezTo>
                  <a:pt x="7751" y="17685"/>
                  <a:pt x="7582" y="17965"/>
                  <a:pt x="7388" y="18245"/>
                </a:cubicBezTo>
                <a:cubicBezTo>
                  <a:pt x="7171" y="18552"/>
                  <a:pt x="6954" y="18832"/>
                  <a:pt x="6712" y="19112"/>
                </a:cubicBezTo>
                <a:cubicBezTo>
                  <a:pt x="6470" y="19392"/>
                  <a:pt x="6205" y="19671"/>
                  <a:pt x="5915" y="19923"/>
                </a:cubicBezTo>
                <a:cubicBezTo>
                  <a:pt x="5721" y="20091"/>
                  <a:pt x="5504" y="20259"/>
                  <a:pt x="5311" y="20399"/>
                </a:cubicBezTo>
                <a:cubicBezTo>
                  <a:pt x="5093" y="20539"/>
                  <a:pt x="4876" y="20679"/>
                  <a:pt x="4634" y="20791"/>
                </a:cubicBezTo>
                <a:cubicBezTo>
                  <a:pt x="4489" y="20875"/>
                  <a:pt x="4320" y="20931"/>
                  <a:pt x="4175" y="20986"/>
                </a:cubicBezTo>
                <a:cubicBezTo>
                  <a:pt x="4006" y="21042"/>
                  <a:pt x="3837" y="21098"/>
                  <a:pt x="3668" y="21126"/>
                </a:cubicBezTo>
                <a:cubicBezTo>
                  <a:pt x="3644" y="21126"/>
                  <a:pt x="3619" y="21154"/>
                  <a:pt x="3595" y="21182"/>
                </a:cubicBezTo>
                <a:cubicBezTo>
                  <a:pt x="3499" y="21210"/>
                  <a:pt x="3402" y="21210"/>
                  <a:pt x="3329" y="21238"/>
                </a:cubicBezTo>
                <a:cubicBezTo>
                  <a:pt x="3257" y="21238"/>
                  <a:pt x="3233" y="21322"/>
                  <a:pt x="3233" y="21406"/>
                </a:cubicBezTo>
                <a:cubicBezTo>
                  <a:pt x="3233" y="21490"/>
                  <a:pt x="3305" y="21574"/>
                  <a:pt x="3378" y="21574"/>
                </a:cubicBezTo>
                <a:cubicBezTo>
                  <a:pt x="3426" y="21574"/>
                  <a:pt x="3450" y="21574"/>
                  <a:pt x="3499" y="21574"/>
                </a:cubicBezTo>
                <a:cubicBezTo>
                  <a:pt x="3523" y="21574"/>
                  <a:pt x="3523" y="21574"/>
                  <a:pt x="3547" y="21574"/>
                </a:cubicBezTo>
                <a:cubicBezTo>
                  <a:pt x="3595" y="21574"/>
                  <a:pt x="3644" y="21574"/>
                  <a:pt x="3668" y="21574"/>
                </a:cubicBezTo>
                <a:cubicBezTo>
                  <a:pt x="3813" y="21574"/>
                  <a:pt x="3982" y="21518"/>
                  <a:pt x="4127" y="21490"/>
                </a:cubicBezTo>
                <a:cubicBezTo>
                  <a:pt x="4320" y="21462"/>
                  <a:pt x="4489" y="21378"/>
                  <a:pt x="4658" y="21322"/>
                </a:cubicBezTo>
                <a:cubicBezTo>
                  <a:pt x="4707" y="21294"/>
                  <a:pt x="4779" y="21294"/>
                  <a:pt x="4827" y="21266"/>
                </a:cubicBezTo>
                <a:cubicBezTo>
                  <a:pt x="5117" y="21154"/>
                  <a:pt x="5431" y="21042"/>
                  <a:pt x="5721" y="20930"/>
                </a:cubicBezTo>
                <a:cubicBezTo>
                  <a:pt x="5842" y="20875"/>
                  <a:pt x="5963" y="20819"/>
                  <a:pt x="6084" y="20763"/>
                </a:cubicBezTo>
                <a:cubicBezTo>
                  <a:pt x="6277" y="20679"/>
                  <a:pt x="6446" y="20595"/>
                  <a:pt x="6639" y="20511"/>
                </a:cubicBezTo>
                <a:cubicBezTo>
                  <a:pt x="6978" y="20343"/>
                  <a:pt x="7316" y="20147"/>
                  <a:pt x="7654" y="19951"/>
                </a:cubicBezTo>
                <a:cubicBezTo>
                  <a:pt x="7993" y="19755"/>
                  <a:pt x="8307" y="19532"/>
                  <a:pt x="8621" y="19280"/>
                </a:cubicBezTo>
                <a:cubicBezTo>
                  <a:pt x="8766" y="19168"/>
                  <a:pt x="8911" y="19056"/>
                  <a:pt x="9080" y="18916"/>
                </a:cubicBezTo>
                <a:cubicBezTo>
                  <a:pt x="9225" y="18776"/>
                  <a:pt x="9394" y="18664"/>
                  <a:pt x="9539" y="18524"/>
                </a:cubicBezTo>
                <a:cubicBezTo>
                  <a:pt x="9756" y="18328"/>
                  <a:pt x="9950" y="18133"/>
                  <a:pt x="10143" y="17937"/>
                </a:cubicBezTo>
                <a:cubicBezTo>
                  <a:pt x="10336" y="17741"/>
                  <a:pt x="10505" y="17517"/>
                  <a:pt x="10674" y="17293"/>
                </a:cubicBezTo>
                <a:cubicBezTo>
                  <a:pt x="10844" y="17041"/>
                  <a:pt x="10964" y="16790"/>
                  <a:pt x="11085" y="16510"/>
                </a:cubicBezTo>
                <a:cubicBezTo>
                  <a:pt x="11109" y="16482"/>
                  <a:pt x="11109" y="16426"/>
                  <a:pt x="11133" y="16398"/>
                </a:cubicBezTo>
                <a:cubicBezTo>
                  <a:pt x="11182" y="16426"/>
                  <a:pt x="11230" y="16454"/>
                  <a:pt x="11303" y="16510"/>
                </a:cubicBezTo>
                <a:cubicBezTo>
                  <a:pt x="11472" y="16622"/>
                  <a:pt x="11665" y="16678"/>
                  <a:pt x="11858" y="16762"/>
                </a:cubicBezTo>
                <a:cubicBezTo>
                  <a:pt x="12027" y="16846"/>
                  <a:pt x="12197" y="16901"/>
                  <a:pt x="12366" y="16957"/>
                </a:cubicBezTo>
                <a:cubicBezTo>
                  <a:pt x="12559" y="17013"/>
                  <a:pt x="12752" y="17069"/>
                  <a:pt x="12970" y="17097"/>
                </a:cubicBezTo>
                <a:cubicBezTo>
                  <a:pt x="13066" y="17125"/>
                  <a:pt x="13187" y="17125"/>
                  <a:pt x="13284" y="17125"/>
                </a:cubicBezTo>
                <a:cubicBezTo>
                  <a:pt x="13550" y="17125"/>
                  <a:pt x="13839" y="17069"/>
                  <a:pt x="14105" y="17013"/>
                </a:cubicBezTo>
                <a:cubicBezTo>
                  <a:pt x="14274" y="16957"/>
                  <a:pt x="14444" y="16929"/>
                  <a:pt x="14613" y="16845"/>
                </a:cubicBezTo>
                <a:cubicBezTo>
                  <a:pt x="14806" y="16762"/>
                  <a:pt x="14975" y="16678"/>
                  <a:pt x="15168" y="16594"/>
                </a:cubicBezTo>
                <a:cubicBezTo>
                  <a:pt x="15507" y="16426"/>
                  <a:pt x="15821" y="16202"/>
                  <a:pt x="16135" y="15978"/>
                </a:cubicBezTo>
                <a:cubicBezTo>
                  <a:pt x="16449" y="15754"/>
                  <a:pt x="16739" y="15502"/>
                  <a:pt x="17029" y="15223"/>
                </a:cubicBezTo>
                <a:cubicBezTo>
                  <a:pt x="17319" y="14943"/>
                  <a:pt x="17584" y="14663"/>
                  <a:pt x="17874" y="14383"/>
                </a:cubicBezTo>
                <a:cubicBezTo>
                  <a:pt x="18140" y="14076"/>
                  <a:pt x="18406" y="13768"/>
                  <a:pt x="18648" y="13460"/>
                </a:cubicBezTo>
                <a:cubicBezTo>
                  <a:pt x="18889" y="13152"/>
                  <a:pt x="19131" y="12816"/>
                  <a:pt x="19372" y="12481"/>
                </a:cubicBezTo>
                <a:cubicBezTo>
                  <a:pt x="19614" y="12145"/>
                  <a:pt x="19831" y="11809"/>
                  <a:pt x="20025" y="11445"/>
                </a:cubicBezTo>
                <a:cubicBezTo>
                  <a:pt x="20435" y="10746"/>
                  <a:pt x="20798" y="9963"/>
                  <a:pt x="21064" y="9179"/>
                </a:cubicBezTo>
                <a:cubicBezTo>
                  <a:pt x="21329" y="8340"/>
                  <a:pt x="21499" y="7472"/>
                  <a:pt x="21547" y="6605"/>
                </a:cubicBezTo>
                <a:cubicBezTo>
                  <a:pt x="21571" y="6157"/>
                  <a:pt x="21547" y="5710"/>
                  <a:pt x="21499" y="5290"/>
                </a:cubicBezTo>
                <a:cubicBezTo>
                  <a:pt x="21426" y="4870"/>
                  <a:pt x="21329" y="4479"/>
                  <a:pt x="21184" y="4087"/>
                </a:cubicBezTo>
                <a:cubicBezTo>
                  <a:pt x="21039" y="3723"/>
                  <a:pt x="20870" y="3359"/>
                  <a:pt x="20653" y="3052"/>
                </a:cubicBezTo>
                <a:cubicBezTo>
                  <a:pt x="20435" y="2716"/>
                  <a:pt x="20194" y="2436"/>
                  <a:pt x="19928" y="2156"/>
                </a:cubicBezTo>
                <a:cubicBezTo>
                  <a:pt x="19372" y="1597"/>
                  <a:pt x="18720" y="1205"/>
                  <a:pt x="18019" y="897"/>
                </a:cubicBezTo>
                <a:cubicBezTo>
                  <a:pt x="17681" y="729"/>
                  <a:pt x="17319" y="618"/>
                  <a:pt x="16956" y="506"/>
                </a:cubicBezTo>
                <a:cubicBezTo>
                  <a:pt x="16594" y="394"/>
                  <a:pt x="16207" y="310"/>
                  <a:pt x="15845" y="226"/>
                </a:cubicBezTo>
                <a:cubicBezTo>
                  <a:pt x="15072" y="86"/>
                  <a:pt x="14299" y="2"/>
                  <a:pt x="13501" y="2"/>
                </a:cubicBezTo>
                <a:cubicBezTo>
                  <a:pt x="11931" y="-26"/>
                  <a:pt x="10360" y="254"/>
                  <a:pt x="8838" y="701"/>
                </a:cubicBezTo>
                <a:cubicBezTo>
                  <a:pt x="8089" y="925"/>
                  <a:pt x="7364" y="1205"/>
                  <a:pt x="6664" y="1541"/>
                </a:cubicBezTo>
                <a:cubicBezTo>
                  <a:pt x="5939" y="1877"/>
                  <a:pt x="5238" y="2240"/>
                  <a:pt x="4562" y="2688"/>
                </a:cubicBezTo>
                <a:cubicBezTo>
                  <a:pt x="3257" y="3527"/>
                  <a:pt x="2025" y="4563"/>
                  <a:pt x="1131" y="5962"/>
                </a:cubicBezTo>
                <a:cubicBezTo>
                  <a:pt x="696" y="6661"/>
                  <a:pt x="382" y="7416"/>
                  <a:pt x="213" y="8256"/>
                </a:cubicBezTo>
                <a:cubicBezTo>
                  <a:pt x="140" y="8676"/>
                  <a:pt x="92" y="9123"/>
                  <a:pt x="92" y="9571"/>
                </a:cubicBezTo>
                <a:cubicBezTo>
                  <a:pt x="-29" y="9711"/>
                  <a:pt x="-5" y="9935"/>
                  <a:pt x="19" y="10131"/>
                </a:cubicBezTo>
                <a:close/>
                <a:moveTo>
                  <a:pt x="648" y="8843"/>
                </a:moveTo>
                <a:cubicBezTo>
                  <a:pt x="696" y="8396"/>
                  <a:pt x="817" y="7976"/>
                  <a:pt x="962" y="7556"/>
                </a:cubicBezTo>
                <a:cubicBezTo>
                  <a:pt x="1155" y="7053"/>
                  <a:pt x="1421" y="6577"/>
                  <a:pt x="1711" y="6130"/>
                </a:cubicBezTo>
                <a:cubicBezTo>
                  <a:pt x="2121" y="5514"/>
                  <a:pt x="2629" y="4954"/>
                  <a:pt x="3160" y="4479"/>
                </a:cubicBezTo>
                <a:cubicBezTo>
                  <a:pt x="3692" y="4031"/>
                  <a:pt x="4247" y="3611"/>
                  <a:pt x="4803" y="3248"/>
                </a:cubicBezTo>
                <a:cubicBezTo>
                  <a:pt x="5383" y="2856"/>
                  <a:pt x="6011" y="2520"/>
                  <a:pt x="6615" y="2212"/>
                </a:cubicBezTo>
                <a:cubicBezTo>
                  <a:pt x="8113" y="1485"/>
                  <a:pt x="9684" y="953"/>
                  <a:pt x="11278" y="702"/>
                </a:cubicBezTo>
                <a:cubicBezTo>
                  <a:pt x="12607" y="506"/>
                  <a:pt x="13960" y="478"/>
                  <a:pt x="15289" y="674"/>
                </a:cubicBezTo>
                <a:cubicBezTo>
                  <a:pt x="15748" y="757"/>
                  <a:pt x="16183" y="841"/>
                  <a:pt x="16618" y="981"/>
                </a:cubicBezTo>
                <a:cubicBezTo>
                  <a:pt x="17053" y="1093"/>
                  <a:pt x="17488" y="1261"/>
                  <a:pt x="17898" y="1457"/>
                </a:cubicBezTo>
                <a:cubicBezTo>
                  <a:pt x="18406" y="1709"/>
                  <a:pt x="18889" y="2017"/>
                  <a:pt x="19300" y="2408"/>
                </a:cubicBezTo>
                <a:cubicBezTo>
                  <a:pt x="19590" y="2688"/>
                  <a:pt x="19880" y="2996"/>
                  <a:pt x="20121" y="3360"/>
                </a:cubicBezTo>
                <a:cubicBezTo>
                  <a:pt x="20315" y="3667"/>
                  <a:pt x="20484" y="4003"/>
                  <a:pt x="20629" y="4339"/>
                </a:cubicBezTo>
                <a:cubicBezTo>
                  <a:pt x="20774" y="4731"/>
                  <a:pt x="20870" y="5150"/>
                  <a:pt x="20919" y="5598"/>
                </a:cubicBezTo>
                <a:cubicBezTo>
                  <a:pt x="20967" y="6157"/>
                  <a:pt x="20967" y="6745"/>
                  <a:pt x="20894" y="7305"/>
                </a:cubicBezTo>
                <a:cubicBezTo>
                  <a:pt x="20798" y="8060"/>
                  <a:pt x="20629" y="8788"/>
                  <a:pt x="20363" y="9487"/>
                </a:cubicBezTo>
                <a:cubicBezTo>
                  <a:pt x="20194" y="9963"/>
                  <a:pt x="19976" y="10438"/>
                  <a:pt x="19735" y="10914"/>
                </a:cubicBezTo>
                <a:cubicBezTo>
                  <a:pt x="19493" y="11362"/>
                  <a:pt x="19227" y="11809"/>
                  <a:pt x="18937" y="12229"/>
                </a:cubicBezTo>
                <a:cubicBezTo>
                  <a:pt x="18237" y="13264"/>
                  <a:pt x="17439" y="14243"/>
                  <a:pt x="16545" y="15055"/>
                </a:cubicBezTo>
                <a:cubicBezTo>
                  <a:pt x="16038" y="15503"/>
                  <a:pt x="15507" y="15866"/>
                  <a:pt x="14927" y="16146"/>
                </a:cubicBezTo>
                <a:cubicBezTo>
                  <a:pt x="14782" y="16230"/>
                  <a:pt x="14613" y="16286"/>
                  <a:pt x="14443" y="16342"/>
                </a:cubicBezTo>
                <a:cubicBezTo>
                  <a:pt x="14274" y="16398"/>
                  <a:pt x="14081" y="16454"/>
                  <a:pt x="13888" y="16482"/>
                </a:cubicBezTo>
                <a:cubicBezTo>
                  <a:pt x="13598" y="16510"/>
                  <a:pt x="13308" y="16538"/>
                  <a:pt x="13018" y="16510"/>
                </a:cubicBezTo>
                <a:cubicBezTo>
                  <a:pt x="12728" y="16454"/>
                  <a:pt x="12438" y="16342"/>
                  <a:pt x="12172" y="16230"/>
                </a:cubicBezTo>
                <a:cubicBezTo>
                  <a:pt x="11907" y="16090"/>
                  <a:pt x="11665" y="15950"/>
                  <a:pt x="11447" y="15782"/>
                </a:cubicBezTo>
                <a:cubicBezTo>
                  <a:pt x="11423" y="15754"/>
                  <a:pt x="11399" y="15726"/>
                  <a:pt x="11375" y="15698"/>
                </a:cubicBezTo>
                <a:cubicBezTo>
                  <a:pt x="11375" y="15698"/>
                  <a:pt x="11375" y="15670"/>
                  <a:pt x="11351" y="15670"/>
                </a:cubicBezTo>
                <a:cubicBezTo>
                  <a:pt x="11327" y="15614"/>
                  <a:pt x="11303" y="15586"/>
                  <a:pt x="11278" y="15558"/>
                </a:cubicBezTo>
                <a:cubicBezTo>
                  <a:pt x="11278" y="15531"/>
                  <a:pt x="11278" y="15503"/>
                  <a:pt x="11278" y="15447"/>
                </a:cubicBezTo>
                <a:cubicBezTo>
                  <a:pt x="11278" y="15363"/>
                  <a:pt x="11254" y="15279"/>
                  <a:pt x="11230" y="15223"/>
                </a:cubicBezTo>
                <a:cubicBezTo>
                  <a:pt x="11158" y="15083"/>
                  <a:pt x="11037" y="14999"/>
                  <a:pt x="10892" y="14999"/>
                </a:cubicBezTo>
                <a:cubicBezTo>
                  <a:pt x="10747" y="14999"/>
                  <a:pt x="10626" y="15083"/>
                  <a:pt x="10554" y="15223"/>
                </a:cubicBezTo>
                <a:cubicBezTo>
                  <a:pt x="10529" y="15279"/>
                  <a:pt x="10505" y="15363"/>
                  <a:pt x="10505" y="15447"/>
                </a:cubicBezTo>
                <a:cubicBezTo>
                  <a:pt x="10505" y="15503"/>
                  <a:pt x="10505" y="15558"/>
                  <a:pt x="10529" y="15586"/>
                </a:cubicBezTo>
                <a:cubicBezTo>
                  <a:pt x="10529" y="15670"/>
                  <a:pt x="10529" y="15726"/>
                  <a:pt x="10529" y="15810"/>
                </a:cubicBezTo>
                <a:cubicBezTo>
                  <a:pt x="10481" y="16090"/>
                  <a:pt x="10433" y="16370"/>
                  <a:pt x="10336" y="16650"/>
                </a:cubicBezTo>
                <a:cubicBezTo>
                  <a:pt x="10239" y="16874"/>
                  <a:pt x="10119" y="17097"/>
                  <a:pt x="9998" y="17293"/>
                </a:cubicBezTo>
                <a:cubicBezTo>
                  <a:pt x="9925" y="17405"/>
                  <a:pt x="9853" y="17489"/>
                  <a:pt x="9780" y="17601"/>
                </a:cubicBezTo>
                <a:cubicBezTo>
                  <a:pt x="9684" y="17741"/>
                  <a:pt x="9587" y="17853"/>
                  <a:pt x="9466" y="17965"/>
                </a:cubicBezTo>
                <a:cubicBezTo>
                  <a:pt x="9273" y="18189"/>
                  <a:pt x="9056" y="18384"/>
                  <a:pt x="8814" y="18608"/>
                </a:cubicBezTo>
                <a:cubicBezTo>
                  <a:pt x="8427" y="18944"/>
                  <a:pt x="8041" y="19280"/>
                  <a:pt x="7606" y="19560"/>
                </a:cubicBezTo>
                <a:cubicBezTo>
                  <a:pt x="7171" y="19839"/>
                  <a:pt x="6736" y="20091"/>
                  <a:pt x="6277" y="20315"/>
                </a:cubicBezTo>
                <a:cubicBezTo>
                  <a:pt x="6011" y="20455"/>
                  <a:pt x="5745" y="20567"/>
                  <a:pt x="5456" y="20679"/>
                </a:cubicBezTo>
                <a:cubicBezTo>
                  <a:pt x="5480" y="20679"/>
                  <a:pt x="5480" y="20651"/>
                  <a:pt x="5504" y="20651"/>
                </a:cubicBezTo>
                <a:cubicBezTo>
                  <a:pt x="5794" y="20427"/>
                  <a:pt x="6060" y="20203"/>
                  <a:pt x="6325" y="19951"/>
                </a:cubicBezTo>
                <a:cubicBezTo>
                  <a:pt x="6591" y="19699"/>
                  <a:pt x="6833" y="19420"/>
                  <a:pt x="7074" y="19140"/>
                </a:cubicBezTo>
                <a:cubicBezTo>
                  <a:pt x="7316" y="18860"/>
                  <a:pt x="7533" y="18552"/>
                  <a:pt x="7751" y="18245"/>
                </a:cubicBezTo>
                <a:cubicBezTo>
                  <a:pt x="7968" y="17937"/>
                  <a:pt x="8162" y="17601"/>
                  <a:pt x="8355" y="17265"/>
                </a:cubicBezTo>
                <a:cubicBezTo>
                  <a:pt x="8451" y="17097"/>
                  <a:pt x="8524" y="16930"/>
                  <a:pt x="8621" y="16762"/>
                </a:cubicBezTo>
                <a:cubicBezTo>
                  <a:pt x="8717" y="16594"/>
                  <a:pt x="8790" y="16398"/>
                  <a:pt x="8862" y="16202"/>
                </a:cubicBezTo>
                <a:cubicBezTo>
                  <a:pt x="8935" y="16034"/>
                  <a:pt x="9007" y="15838"/>
                  <a:pt x="9055" y="15670"/>
                </a:cubicBezTo>
                <a:cubicBezTo>
                  <a:pt x="9080" y="15587"/>
                  <a:pt x="9104" y="15475"/>
                  <a:pt x="9128" y="15391"/>
                </a:cubicBezTo>
                <a:cubicBezTo>
                  <a:pt x="9152" y="15335"/>
                  <a:pt x="9152" y="15279"/>
                  <a:pt x="9176" y="15195"/>
                </a:cubicBezTo>
                <a:cubicBezTo>
                  <a:pt x="9176" y="15195"/>
                  <a:pt x="9176" y="15195"/>
                  <a:pt x="9176" y="15167"/>
                </a:cubicBezTo>
                <a:cubicBezTo>
                  <a:pt x="9200" y="15111"/>
                  <a:pt x="9225" y="15027"/>
                  <a:pt x="9225" y="14943"/>
                </a:cubicBezTo>
                <a:cubicBezTo>
                  <a:pt x="9225" y="14859"/>
                  <a:pt x="9200" y="14775"/>
                  <a:pt x="9176" y="14719"/>
                </a:cubicBezTo>
                <a:cubicBezTo>
                  <a:pt x="9104" y="14579"/>
                  <a:pt x="8983" y="14495"/>
                  <a:pt x="8838" y="14495"/>
                </a:cubicBezTo>
                <a:cubicBezTo>
                  <a:pt x="8693" y="14495"/>
                  <a:pt x="8572" y="14579"/>
                  <a:pt x="8500" y="14719"/>
                </a:cubicBezTo>
                <a:cubicBezTo>
                  <a:pt x="8476" y="14775"/>
                  <a:pt x="8451" y="14859"/>
                  <a:pt x="8451" y="14943"/>
                </a:cubicBezTo>
                <a:cubicBezTo>
                  <a:pt x="8451" y="14971"/>
                  <a:pt x="8451" y="14999"/>
                  <a:pt x="8451" y="15027"/>
                </a:cubicBezTo>
                <a:cubicBezTo>
                  <a:pt x="8282" y="15055"/>
                  <a:pt x="8113" y="15055"/>
                  <a:pt x="7944" y="15083"/>
                </a:cubicBezTo>
                <a:cubicBezTo>
                  <a:pt x="7702" y="15111"/>
                  <a:pt x="7485" y="15111"/>
                  <a:pt x="7243" y="15139"/>
                </a:cubicBezTo>
                <a:cubicBezTo>
                  <a:pt x="7002" y="15139"/>
                  <a:pt x="6784" y="15139"/>
                  <a:pt x="6543" y="15139"/>
                </a:cubicBezTo>
                <a:cubicBezTo>
                  <a:pt x="6325" y="15139"/>
                  <a:pt x="6108" y="15111"/>
                  <a:pt x="5890" y="15083"/>
                </a:cubicBezTo>
                <a:cubicBezTo>
                  <a:pt x="5576" y="15027"/>
                  <a:pt x="5238" y="14971"/>
                  <a:pt x="4924" y="14859"/>
                </a:cubicBezTo>
                <a:cubicBezTo>
                  <a:pt x="4610" y="14747"/>
                  <a:pt x="4296" y="14635"/>
                  <a:pt x="3982" y="14495"/>
                </a:cubicBezTo>
                <a:cubicBezTo>
                  <a:pt x="3402" y="14216"/>
                  <a:pt x="2846" y="13824"/>
                  <a:pt x="2339" y="13376"/>
                </a:cubicBezTo>
                <a:cubicBezTo>
                  <a:pt x="1952" y="13040"/>
                  <a:pt x="1590" y="12649"/>
                  <a:pt x="1300" y="12201"/>
                </a:cubicBezTo>
                <a:cubicBezTo>
                  <a:pt x="1082" y="11893"/>
                  <a:pt x="913" y="11529"/>
                  <a:pt x="768" y="11166"/>
                </a:cubicBezTo>
                <a:cubicBezTo>
                  <a:pt x="647" y="10830"/>
                  <a:pt x="575" y="10494"/>
                  <a:pt x="527" y="10131"/>
                </a:cubicBezTo>
                <a:cubicBezTo>
                  <a:pt x="623" y="9655"/>
                  <a:pt x="623" y="9263"/>
                  <a:pt x="648" y="884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Line">
            <a:extLst>
              <a:ext uri="{FF2B5EF4-FFF2-40B4-BE49-F238E27FC236}">
                <a16:creationId xmlns:a16="http://schemas.microsoft.com/office/drawing/2014/main" id="{9E5F9207-A8B4-48C3-B325-E6A8602F4A86}"/>
              </a:ext>
            </a:extLst>
          </p:cNvPr>
          <p:cNvSpPr/>
          <p:nvPr/>
        </p:nvSpPr>
        <p:spPr>
          <a:xfrm>
            <a:off x="5196604" y="1770093"/>
            <a:ext cx="39725" cy="39725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BEE6C0B-CF1B-4961-81AD-305A8736DB9C}"/>
              </a:ext>
            </a:extLst>
          </p:cNvPr>
          <p:cNvSpPr/>
          <p:nvPr/>
        </p:nvSpPr>
        <p:spPr>
          <a:xfrm>
            <a:off x="3806219" y="1571463"/>
            <a:ext cx="1442021" cy="278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22" y="13886"/>
                </a:moveTo>
                <a:cubicBezTo>
                  <a:pt x="21422" y="13577"/>
                  <a:pt x="21422" y="13577"/>
                  <a:pt x="21422" y="13269"/>
                </a:cubicBezTo>
                <a:cubicBezTo>
                  <a:pt x="21422" y="12960"/>
                  <a:pt x="21422" y="12960"/>
                  <a:pt x="21422" y="12651"/>
                </a:cubicBezTo>
                <a:cubicBezTo>
                  <a:pt x="21422" y="12343"/>
                  <a:pt x="21362" y="12034"/>
                  <a:pt x="21362" y="11726"/>
                </a:cubicBezTo>
                <a:cubicBezTo>
                  <a:pt x="21362" y="11726"/>
                  <a:pt x="21362" y="11726"/>
                  <a:pt x="21362" y="11726"/>
                </a:cubicBezTo>
                <a:cubicBezTo>
                  <a:pt x="21303" y="11108"/>
                  <a:pt x="21243" y="10800"/>
                  <a:pt x="21184" y="10183"/>
                </a:cubicBezTo>
                <a:cubicBezTo>
                  <a:pt x="21124" y="9874"/>
                  <a:pt x="21065" y="9566"/>
                  <a:pt x="21065" y="9257"/>
                </a:cubicBezTo>
                <a:cubicBezTo>
                  <a:pt x="21005" y="8949"/>
                  <a:pt x="21005" y="8949"/>
                  <a:pt x="20946" y="8640"/>
                </a:cubicBezTo>
                <a:cubicBezTo>
                  <a:pt x="20886" y="8331"/>
                  <a:pt x="20827" y="8023"/>
                  <a:pt x="20827" y="7714"/>
                </a:cubicBezTo>
                <a:cubicBezTo>
                  <a:pt x="20767" y="7097"/>
                  <a:pt x="20648" y="6480"/>
                  <a:pt x="20589" y="6171"/>
                </a:cubicBezTo>
                <a:cubicBezTo>
                  <a:pt x="20529" y="5863"/>
                  <a:pt x="20529" y="5554"/>
                  <a:pt x="20470" y="5554"/>
                </a:cubicBezTo>
                <a:cubicBezTo>
                  <a:pt x="20470" y="5554"/>
                  <a:pt x="20410" y="5246"/>
                  <a:pt x="20410" y="5246"/>
                </a:cubicBezTo>
                <a:cubicBezTo>
                  <a:pt x="20410" y="5246"/>
                  <a:pt x="20351" y="4937"/>
                  <a:pt x="20351" y="4937"/>
                </a:cubicBezTo>
                <a:cubicBezTo>
                  <a:pt x="20351" y="4629"/>
                  <a:pt x="20291" y="4629"/>
                  <a:pt x="20291" y="4320"/>
                </a:cubicBezTo>
                <a:cubicBezTo>
                  <a:pt x="20172" y="3703"/>
                  <a:pt x="20053" y="3394"/>
                  <a:pt x="19934" y="3703"/>
                </a:cubicBezTo>
                <a:cubicBezTo>
                  <a:pt x="19756" y="4011"/>
                  <a:pt x="19696" y="4937"/>
                  <a:pt x="19756" y="5863"/>
                </a:cubicBezTo>
                <a:cubicBezTo>
                  <a:pt x="19815" y="6480"/>
                  <a:pt x="19815" y="6789"/>
                  <a:pt x="19875" y="7097"/>
                </a:cubicBezTo>
                <a:cubicBezTo>
                  <a:pt x="19875" y="7097"/>
                  <a:pt x="19934" y="7406"/>
                  <a:pt x="19934" y="7406"/>
                </a:cubicBezTo>
                <a:cubicBezTo>
                  <a:pt x="19934" y="7714"/>
                  <a:pt x="19994" y="7714"/>
                  <a:pt x="19994" y="8023"/>
                </a:cubicBezTo>
                <a:cubicBezTo>
                  <a:pt x="19994" y="8023"/>
                  <a:pt x="19994" y="8331"/>
                  <a:pt x="19994" y="8331"/>
                </a:cubicBezTo>
                <a:cubicBezTo>
                  <a:pt x="20053" y="8949"/>
                  <a:pt x="20172" y="9566"/>
                  <a:pt x="20232" y="9874"/>
                </a:cubicBezTo>
                <a:cubicBezTo>
                  <a:pt x="20351" y="10800"/>
                  <a:pt x="20470" y="11417"/>
                  <a:pt x="20589" y="12343"/>
                </a:cubicBezTo>
                <a:cubicBezTo>
                  <a:pt x="20529" y="12343"/>
                  <a:pt x="20529" y="12343"/>
                  <a:pt x="20470" y="12343"/>
                </a:cubicBezTo>
                <a:cubicBezTo>
                  <a:pt x="20291" y="12343"/>
                  <a:pt x="20113" y="12343"/>
                  <a:pt x="19934" y="12343"/>
                </a:cubicBezTo>
                <a:cubicBezTo>
                  <a:pt x="19756" y="12343"/>
                  <a:pt x="19517" y="12651"/>
                  <a:pt x="19339" y="12651"/>
                </a:cubicBezTo>
                <a:cubicBezTo>
                  <a:pt x="19279" y="12651"/>
                  <a:pt x="19160" y="12651"/>
                  <a:pt x="19101" y="12651"/>
                </a:cubicBezTo>
                <a:cubicBezTo>
                  <a:pt x="19041" y="12651"/>
                  <a:pt x="19041" y="12651"/>
                  <a:pt x="18982" y="12651"/>
                </a:cubicBezTo>
                <a:cubicBezTo>
                  <a:pt x="18982" y="12343"/>
                  <a:pt x="19041" y="11726"/>
                  <a:pt x="19041" y="11417"/>
                </a:cubicBezTo>
                <a:cubicBezTo>
                  <a:pt x="19101" y="10491"/>
                  <a:pt x="19160" y="9257"/>
                  <a:pt x="19279" y="8331"/>
                </a:cubicBezTo>
                <a:cubicBezTo>
                  <a:pt x="19339" y="7406"/>
                  <a:pt x="19398" y="6480"/>
                  <a:pt x="19458" y="5554"/>
                </a:cubicBezTo>
                <a:cubicBezTo>
                  <a:pt x="19517" y="4937"/>
                  <a:pt x="19517" y="4320"/>
                  <a:pt x="19577" y="4011"/>
                </a:cubicBezTo>
                <a:cubicBezTo>
                  <a:pt x="19577" y="3703"/>
                  <a:pt x="19636" y="3394"/>
                  <a:pt x="19636" y="3086"/>
                </a:cubicBezTo>
                <a:cubicBezTo>
                  <a:pt x="19636" y="2777"/>
                  <a:pt x="19696" y="2468"/>
                  <a:pt x="19696" y="2160"/>
                </a:cubicBezTo>
                <a:cubicBezTo>
                  <a:pt x="19696" y="2160"/>
                  <a:pt x="19696" y="2160"/>
                  <a:pt x="19696" y="2160"/>
                </a:cubicBezTo>
                <a:cubicBezTo>
                  <a:pt x="19696" y="2160"/>
                  <a:pt x="19696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696" y="1851"/>
                </a:cubicBezTo>
                <a:cubicBezTo>
                  <a:pt x="19696" y="1851"/>
                  <a:pt x="19696" y="1851"/>
                  <a:pt x="19696" y="1851"/>
                </a:cubicBezTo>
                <a:cubicBezTo>
                  <a:pt x="19696" y="1851"/>
                  <a:pt x="19696" y="1851"/>
                  <a:pt x="19696" y="1851"/>
                </a:cubicBezTo>
                <a:cubicBezTo>
                  <a:pt x="19696" y="1851"/>
                  <a:pt x="19696" y="2160"/>
                  <a:pt x="19636" y="2160"/>
                </a:cubicBezTo>
                <a:cubicBezTo>
                  <a:pt x="19577" y="2468"/>
                  <a:pt x="19517" y="3086"/>
                  <a:pt x="19458" y="3394"/>
                </a:cubicBezTo>
                <a:cubicBezTo>
                  <a:pt x="19398" y="4011"/>
                  <a:pt x="19339" y="4320"/>
                  <a:pt x="19279" y="4937"/>
                </a:cubicBezTo>
                <a:cubicBezTo>
                  <a:pt x="19220" y="5246"/>
                  <a:pt x="19160" y="5863"/>
                  <a:pt x="19101" y="6171"/>
                </a:cubicBezTo>
                <a:cubicBezTo>
                  <a:pt x="19101" y="6171"/>
                  <a:pt x="19101" y="6171"/>
                  <a:pt x="19101" y="6171"/>
                </a:cubicBezTo>
                <a:cubicBezTo>
                  <a:pt x="18982" y="5863"/>
                  <a:pt x="18863" y="5554"/>
                  <a:pt x="18744" y="5246"/>
                </a:cubicBezTo>
                <a:cubicBezTo>
                  <a:pt x="18684" y="5246"/>
                  <a:pt x="18684" y="4937"/>
                  <a:pt x="18625" y="4937"/>
                </a:cubicBezTo>
                <a:cubicBezTo>
                  <a:pt x="18506" y="4629"/>
                  <a:pt x="18387" y="4320"/>
                  <a:pt x="18268" y="4012"/>
                </a:cubicBezTo>
                <a:cubicBezTo>
                  <a:pt x="18268" y="4012"/>
                  <a:pt x="18268" y="4012"/>
                  <a:pt x="18268" y="4012"/>
                </a:cubicBezTo>
                <a:cubicBezTo>
                  <a:pt x="18208" y="4012"/>
                  <a:pt x="18149" y="3703"/>
                  <a:pt x="18149" y="3703"/>
                </a:cubicBezTo>
                <a:cubicBezTo>
                  <a:pt x="18030" y="3395"/>
                  <a:pt x="17911" y="3086"/>
                  <a:pt x="17732" y="3086"/>
                </a:cubicBezTo>
                <a:cubicBezTo>
                  <a:pt x="17435" y="2777"/>
                  <a:pt x="17197" y="2160"/>
                  <a:pt x="16899" y="1852"/>
                </a:cubicBezTo>
                <a:cubicBezTo>
                  <a:pt x="16661" y="1543"/>
                  <a:pt x="16364" y="1234"/>
                  <a:pt x="16066" y="1234"/>
                </a:cubicBezTo>
                <a:cubicBezTo>
                  <a:pt x="15828" y="926"/>
                  <a:pt x="15531" y="926"/>
                  <a:pt x="15233" y="926"/>
                </a:cubicBezTo>
                <a:cubicBezTo>
                  <a:pt x="14698" y="926"/>
                  <a:pt x="14103" y="1234"/>
                  <a:pt x="13567" y="1543"/>
                </a:cubicBezTo>
                <a:cubicBezTo>
                  <a:pt x="13031" y="1852"/>
                  <a:pt x="12496" y="2469"/>
                  <a:pt x="12020" y="3394"/>
                </a:cubicBezTo>
                <a:cubicBezTo>
                  <a:pt x="11960" y="3394"/>
                  <a:pt x="11901" y="3703"/>
                  <a:pt x="11841" y="3703"/>
                </a:cubicBezTo>
                <a:cubicBezTo>
                  <a:pt x="11722" y="3394"/>
                  <a:pt x="11663" y="3086"/>
                  <a:pt x="11544" y="2777"/>
                </a:cubicBezTo>
                <a:cubicBezTo>
                  <a:pt x="11306" y="2160"/>
                  <a:pt x="11068" y="1543"/>
                  <a:pt x="10770" y="1234"/>
                </a:cubicBezTo>
                <a:cubicBezTo>
                  <a:pt x="10235" y="617"/>
                  <a:pt x="9699" y="309"/>
                  <a:pt x="9104" y="0"/>
                </a:cubicBezTo>
                <a:cubicBezTo>
                  <a:pt x="8866" y="0"/>
                  <a:pt x="8628" y="0"/>
                  <a:pt x="8450" y="0"/>
                </a:cubicBezTo>
                <a:cubicBezTo>
                  <a:pt x="8331" y="0"/>
                  <a:pt x="8212" y="0"/>
                  <a:pt x="8033" y="0"/>
                </a:cubicBezTo>
                <a:cubicBezTo>
                  <a:pt x="7974" y="0"/>
                  <a:pt x="7855" y="0"/>
                  <a:pt x="7795" y="0"/>
                </a:cubicBezTo>
                <a:cubicBezTo>
                  <a:pt x="7617" y="0"/>
                  <a:pt x="7438" y="0"/>
                  <a:pt x="7200" y="308"/>
                </a:cubicBezTo>
                <a:cubicBezTo>
                  <a:pt x="7022" y="308"/>
                  <a:pt x="6784" y="308"/>
                  <a:pt x="6605" y="617"/>
                </a:cubicBezTo>
                <a:cubicBezTo>
                  <a:pt x="6307" y="925"/>
                  <a:pt x="6069" y="925"/>
                  <a:pt x="5772" y="1234"/>
                </a:cubicBezTo>
                <a:cubicBezTo>
                  <a:pt x="5534" y="1543"/>
                  <a:pt x="5236" y="1851"/>
                  <a:pt x="4998" y="2160"/>
                </a:cubicBezTo>
                <a:cubicBezTo>
                  <a:pt x="4463" y="2777"/>
                  <a:pt x="3927" y="3703"/>
                  <a:pt x="3451" y="4628"/>
                </a:cubicBezTo>
                <a:cubicBezTo>
                  <a:pt x="2975" y="5554"/>
                  <a:pt x="2440" y="6788"/>
                  <a:pt x="2023" y="8331"/>
                </a:cubicBezTo>
                <a:cubicBezTo>
                  <a:pt x="1785" y="8948"/>
                  <a:pt x="1607" y="9566"/>
                  <a:pt x="1428" y="10491"/>
                </a:cubicBezTo>
                <a:cubicBezTo>
                  <a:pt x="1250" y="11108"/>
                  <a:pt x="1071" y="12034"/>
                  <a:pt x="893" y="12960"/>
                </a:cubicBezTo>
                <a:cubicBezTo>
                  <a:pt x="714" y="13886"/>
                  <a:pt x="536" y="14811"/>
                  <a:pt x="417" y="15737"/>
                </a:cubicBezTo>
                <a:cubicBezTo>
                  <a:pt x="357" y="16354"/>
                  <a:pt x="238" y="16663"/>
                  <a:pt x="179" y="17280"/>
                </a:cubicBezTo>
                <a:cubicBezTo>
                  <a:pt x="119" y="17588"/>
                  <a:pt x="119" y="17897"/>
                  <a:pt x="59" y="18206"/>
                </a:cubicBezTo>
                <a:cubicBezTo>
                  <a:pt x="59" y="18514"/>
                  <a:pt x="0" y="18514"/>
                  <a:pt x="0" y="18823"/>
                </a:cubicBezTo>
                <a:cubicBezTo>
                  <a:pt x="0" y="19131"/>
                  <a:pt x="119" y="19440"/>
                  <a:pt x="119" y="19131"/>
                </a:cubicBezTo>
                <a:cubicBezTo>
                  <a:pt x="119" y="19131"/>
                  <a:pt x="179" y="18823"/>
                  <a:pt x="179" y="18823"/>
                </a:cubicBezTo>
                <a:cubicBezTo>
                  <a:pt x="179" y="18514"/>
                  <a:pt x="238" y="18514"/>
                  <a:pt x="238" y="18206"/>
                </a:cubicBezTo>
                <a:cubicBezTo>
                  <a:pt x="297" y="17897"/>
                  <a:pt x="357" y="17588"/>
                  <a:pt x="417" y="17280"/>
                </a:cubicBezTo>
                <a:cubicBezTo>
                  <a:pt x="536" y="16663"/>
                  <a:pt x="655" y="16046"/>
                  <a:pt x="774" y="15429"/>
                </a:cubicBezTo>
                <a:cubicBezTo>
                  <a:pt x="1190" y="13269"/>
                  <a:pt x="1666" y="11726"/>
                  <a:pt x="2142" y="10183"/>
                </a:cubicBezTo>
                <a:cubicBezTo>
                  <a:pt x="2499" y="8948"/>
                  <a:pt x="2916" y="8023"/>
                  <a:pt x="3332" y="7097"/>
                </a:cubicBezTo>
                <a:cubicBezTo>
                  <a:pt x="3749" y="6171"/>
                  <a:pt x="4165" y="5554"/>
                  <a:pt x="4582" y="4937"/>
                </a:cubicBezTo>
                <a:cubicBezTo>
                  <a:pt x="4998" y="4320"/>
                  <a:pt x="5415" y="4011"/>
                  <a:pt x="5891" y="3394"/>
                </a:cubicBezTo>
                <a:cubicBezTo>
                  <a:pt x="6129" y="3086"/>
                  <a:pt x="6367" y="3086"/>
                  <a:pt x="6605" y="3086"/>
                </a:cubicBezTo>
                <a:cubicBezTo>
                  <a:pt x="6724" y="3086"/>
                  <a:pt x="6843" y="3086"/>
                  <a:pt x="6902" y="3086"/>
                </a:cubicBezTo>
                <a:cubicBezTo>
                  <a:pt x="7259" y="3086"/>
                  <a:pt x="7617" y="2777"/>
                  <a:pt x="7914" y="2777"/>
                </a:cubicBezTo>
                <a:cubicBezTo>
                  <a:pt x="8212" y="2777"/>
                  <a:pt x="8509" y="2777"/>
                  <a:pt x="8807" y="2777"/>
                </a:cubicBezTo>
                <a:cubicBezTo>
                  <a:pt x="9045" y="2777"/>
                  <a:pt x="9283" y="2777"/>
                  <a:pt x="9461" y="3086"/>
                </a:cubicBezTo>
                <a:cubicBezTo>
                  <a:pt x="9640" y="3086"/>
                  <a:pt x="9878" y="3394"/>
                  <a:pt x="10056" y="3394"/>
                </a:cubicBezTo>
                <a:cubicBezTo>
                  <a:pt x="10235" y="3394"/>
                  <a:pt x="10473" y="3703"/>
                  <a:pt x="10651" y="4011"/>
                </a:cubicBezTo>
                <a:cubicBezTo>
                  <a:pt x="10770" y="4320"/>
                  <a:pt x="10889" y="4320"/>
                  <a:pt x="11008" y="4629"/>
                </a:cubicBezTo>
                <a:cubicBezTo>
                  <a:pt x="11127" y="4937"/>
                  <a:pt x="11246" y="5246"/>
                  <a:pt x="11365" y="5554"/>
                </a:cubicBezTo>
                <a:cubicBezTo>
                  <a:pt x="11127" y="6171"/>
                  <a:pt x="10830" y="7097"/>
                  <a:pt x="10651" y="8023"/>
                </a:cubicBezTo>
                <a:cubicBezTo>
                  <a:pt x="10413" y="8948"/>
                  <a:pt x="10235" y="9874"/>
                  <a:pt x="9997" y="10800"/>
                </a:cubicBezTo>
                <a:cubicBezTo>
                  <a:pt x="9937" y="11417"/>
                  <a:pt x="9818" y="11726"/>
                  <a:pt x="9759" y="12343"/>
                </a:cubicBezTo>
                <a:cubicBezTo>
                  <a:pt x="9699" y="12651"/>
                  <a:pt x="9699" y="12960"/>
                  <a:pt x="9640" y="13269"/>
                </a:cubicBezTo>
                <a:cubicBezTo>
                  <a:pt x="9580" y="13577"/>
                  <a:pt x="9580" y="14194"/>
                  <a:pt x="9580" y="14503"/>
                </a:cubicBezTo>
                <a:cubicBezTo>
                  <a:pt x="9521" y="15120"/>
                  <a:pt x="9521" y="15737"/>
                  <a:pt x="9580" y="16354"/>
                </a:cubicBezTo>
                <a:cubicBezTo>
                  <a:pt x="9580" y="16663"/>
                  <a:pt x="9580" y="16971"/>
                  <a:pt x="9640" y="17280"/>
                </a:cubicBezTo>
                <a:cubicBezTo>
                  <a:pt x="9640" y="17588"/>
                  <a:pt x="9699" y="17897"/>
                  <a:pt x="9759" y="18514"/>
                </a:cubicBezTo>
                <a:cubicBezTo>
                  <a:pt x="9818" y="19131"/>
                  <a:pt x="9937" y="19440"/>
                  <a:pt x="9997" y="20057"/>
                </a:cubicBezTo>
                <a:cubicBezTo>
                  <a:pt x="10116" y="20366"/>
                  <a:pt x="10235" y="20983"/>
                  <a:pt x="10354" y="20983"/>
                </a:cubicBezTo>
                <a:cubicBezTo>
                  <a:pt x="10473" y="21291"/>
                  <a:pt x="10592" y="21291"/>
                  <a:pt x="10770" y="21600"/>
                </a:cubicBezTo>
                <a:cubicBezTo>
                  <a:pt x="10889" y="21600"/>
                  <a:pt x="11068" y="21600"/>
                  <a:pt x="11187" y="21600"/>
                </a:cubicBezTo>
                <a:cubicBezTo>
                  <a:pt x="11306" y="21600"/>
                  <a:pt x="11425" y="21600"/>
                  <a:pt x="11544" y="21292"/>
                </a:cubicBezTo>
                <a:cubicBezTo>
                  <a:pt x="11663" y="20983"/>
                  <a:pt x="11841" y="20983"/>
                  <a:pt x="11960" y="20366"/>
                </a:cubicBezTo>
                <a:cubicBezTo>
                  <a:pt x="12079" y="20057"/>
                  <a:pt x="12198" y="19749"/>
                  <a:pt x="12258" y="19131"/>
                </a:cubicBezTo>
                <a:cubicBezTo>
                  <a:pt x="12377" y="18514"/>
                  <a:pt x="12436" y="18206"/>
                  <a:pt x="12555" y="17589"/>
                </a:cubicBezTo>
                <a:cubicBezTo>
                  <a:pt x="12734" y="16354"/>
                  <a:pt x="12793" y="14811"/>
                  <a:pt x="12793" y="13577"/>
                </a:cubicBezTo>
                <a:cubicBezTo>
                  <a:pt x="12793" y="12034"/>
                  <a:pt x="12734" y="10800"/>
                  <a:pt x="12674" y="9566"/>
                </a:cubicBezTo>
                <a:cubicBezTo>
                  <a:pt x="12615" y="8949"/>
                  <a:pt x="12555" y="8331"/>
                  <a:pt x="12496" y="7714"/>
                </a:cubicBezTo>
                <a:cubicBezTo>
                  <a:pt x="12436" y="7097"/>
                  <a:pt x="12377" y="6789"/>
                  <a:pt x="12317" y="6480"/>
                </a:cubicBezTo>
                <a:cubicBezTo>
                  <a:pt x="12436" y="6172"/>
                  <a:pt x="12615" y="6172"/>
                  <a:pt x="12734" y="5863"/>
                </a:cubicBezTo>
                <a:cubicBezTo>
                  <a:pt x="13091" y="5246"/>
                  <a:pt x="13507" y="4937"/>
                  <a:pt x="13864" y="4629"/>
                </a:cubicBezTo>
                <a:cubicBezTo>
                  <a:pt x="14043" y="4629"/>
                  <a:pt x="14281" y="4320"/>
                  <a:pt x="14460" y="4320"/>
                </a:cubicBezTo>
                <a:cubicBezTo>
                  <a:pt x="14638" y="4320"/>
                  <a:pt x="14817" y="4012"/>
                  <a:pt x="15055" y="4012"/>
                </a:cubicBezTo>
                <a:cubicBezTo>
                  <a:pt x="15471" y="4012"/>
                  <a:pt x="15828" y="4320"/>
                  <a:pt x="16245" y="4629"/>
                </a:cubicBezTo>
                <a:cubicBezTo>
                  <a:pt x="16661" y="4937"/>
                  <a:pt x="17018" y="5246"/>
                  <a:pt x="17435" y="5863"/>
                </a:cubicBezTo>
                <a:cubicBezTo>
                  <a:pt x="17435" y="5863"/>
                  <a:pt x="17494" y="5863"/>
                  <a:pt x="17494" y="5863"/>
                </a:cubicBezTo>
                <a:cubicBezTo>
                  <a:pt x="17494" y="5863"/>
                  <a:pt x="17494" y="5863"/>
                  <a:pt x="17494" y="5863"/>
                </a:cubicBezTo>
                <a:cubicBezTo>
                  <a:pt x="17792" y="6172"/>
                  <a:pt x="18089" y="6789"/>
                  <a:pt x="18327" y="7406"/>
                </a:cubicBezTo>
                <a:cubicBezTo>
                  <a:pt x="18446" y="7714"/>
                  <a:pt x="18506" y="7714"/>
                  <a:pt x="18625" y="8023"/>
                </a:cubicBezTo>
                <a:cubicBezTo>
                  <a:pt x="18744" y="8332"/>
                  <a:pt x="18863" y="8332"/>
                  <a:pt x="18982" y="8640"/>
                </a:cubicBezTo>
                <a:cubicBezTo>
                  <a:pt x="18922" y="9258"/>
                  <a:pt x="18803" y="10183"/>
                  <a:pt x="18744" y="10800"/>
                </a:cubicBezTo>
                <a:cubicBezTo>
                  <a:pt x="18684" y="11109"/>
                  <a:pt x="18625" y="11726"/>
                  <a:pt x="18565" y="12035"/>
                </a:cubicBezTo>
                <a:cubicBezTo>
                  <a:pt x="18565" y="12343"/>
                  <a:pt x="18506" y="12343"/>
                  <a:pt x="18506" y="12652"/>
                </a:cubicBezTo>
                <a:cubicBezTo>
                  <a:pt x="18506" y="12652"/>
                  <a:pt x="18446" y="12960"/>
                  <a:pt x="18446" y="12960"/>
                </a:cubicBezTo>
                <a:cubicBezTo>
                  <a:pt x="18387" y="13269"/>
                  <a:pt x="18327" y="13886"/>
                  <a:pt x="18327" y="14503"/>
                </a:cubicBezTo>
                <a:cubicBezTo>
                  <a:pt x="18327" y="14503"/>
                  <a:pt x="18327" y="14503"/>
                  <a:pt x="18327" y="14503"/>
                </a:cubicBezTo>
                <a:cubicBezTo>
                  <a:pt x="18327" y="14812"/>
                  <a:pt x="18327" y="15120"/>
                  <a:pt x="18387" y="15429"/>
                </a:cubicBezTo>
                <a:cubicBezTo>
                  <a:pt x="18446" y="15737"/>
                  <a:pt x="18446" y="16046"/>
                  <a:pt x="18565" y="16046"/>
                </a:cubicBezTo>
                <a:cubicBezTo>
                  <a:pt x="18625" y="16355"/>
                  <a:pt x="18684" y="16355"/>
                  <a:pt x="18803" y="16355"/>
                </a:cubicBezTo>
                <a:cubicBezTo>
                  <a:pt x="18922" y="16355"/>
                  <a:pt x="19041" y="16355"/>
                  <a:pt x="19160" y="16355"/>
                </a:cubicBezTo>
                <a:cubicBezTo>
                  <a:pt x="19279" y="16355"/>
                  <a:pt x="19398" y="16355"/>
                  <a:pt x="19517" y="16046"/>
                </a:cubicBezTo>
                <a:cubicBezTo>
                  <a:pt x="19696" y="16046"/>
                  <a:pt x="19874" y="15738"/>
                  <a:pt x="20053" y="15738"/>
                </a:cubicBezTo>
                <a:cubicBezTo>
                  <a:pt x="20291" y="15738"/>
                  <a:pt x="20469" y="15738"/>
                  <a:pt x="20707" y="15738"/>
                </a:cubicBezTo>
                <a:cubicBezTo>
                  <a:pt x="20767" y="15738"/>
                  <a:pt x="20826" y="15738"/>
                  <a:pt x="20826" y="15738"/>
                </a:cubicBezTo>
                <a:cubicBezTo>
                  <a:pt x="2082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945" y="15738"/>
                  <a:pt x="20945" y="15738"/>
                </a:cubicBezTo>
                <a:cubicBezTo>
                  <a:pt x="20945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945" y="15738"/>
                  <a:pt x="21005" y="15738"/>
                </a:cubicBezTo>
                <a:cubicBezTo>
                  <a:pt x="21005" y="15738"/>
                  <a:pt x="21005" y="15738"/>
                  <a:pt x="21005" y="15738"/>
                </a:cubicBezTo>
                <a:cubicBezTo>
                  <a:pt x="21005" y="15738"/>
                  <a:pt x="21005" y="15738"/>
                  <a:pt x="21064" y="15738"/>
                </a:cubicBezTo>
                <a:cubicBezTo>
                  <a:pt x="21124" y="15738"/>
                  <a:pt x="21243" y="15738"/>
                  <a:pt x="21302" y="15738"/>
                </a:cubicBezTo>
                <a:cubicBezTo>
                  <a:pt x="21362" y="15738"/>
                  <a:pt x="21421" y="15429"/>
                  <a:pt x="21481" y="15429"/>
                </a:cubicBezTo>
                <a:cubicBezTo>
                  <a:pt x="21540" y="15121"/>
                  <a:pt x="21540" y="15121"/>
                  <a:pt x="21600" y="14812"/>
                </a:cubicBezTo>
                <a:cubicBezTo>
                  <a:pt x="21362" y="14194"/>
                  <a:pt x="21422" y="13886"/>
                  <a:pt x="21422" y="13886"/>
                </a:cubicBezTo>
                <a:close/>
                <a:moveTo>
                  <a:pt x="12079" y="9257"/>
                </a:moveTo>
                <a:cubicBezTo>
                  <a:pt x="12139" y="9874"/>
                  <a:pt x="12198" y="10492"/>
                  <a:pt x="12198" y="11108"/>
                </a:cubicBezTo>
                <a:cubicBezTo>
                  <a:pt x="12198" y="11726"/>
                  <a:pt x="12258" y="12343"/>
                  <a:pt x="12258" y="12960"/>
                </a:cubicBezTo>
                <a:cubicBezTo>
                  <a:pt x="12258" y="13577"/>
                  <a:pt x="12258" y="14194"/>
                  <a:pt x="12198" y="14503"/>
                </a:cubicBezTo>
                <a:cubicBezTo>
                  <a:pt x="12198" y="15120"/>
                  <a:pt x="12139" y="15428"/>
                  <a:pt x="12079" y="16046"/>
                </a:cubicBezTo>
                <a:cubicBezTo>
                  <a:pt x="12020" y="16663"/>
                  <a:pt x="11960" y="16971"/>
                  <a:pt x="11901" y="17280"/>
                </a:cubicBezTo>
                <a:cubicBezTo>
                  <a:pt x="11841" y="17588"/>
                  <a:pt x="11722" y="17897"/>
                  <a:pt x="11663" y="18206"/>
                </a:cubicBezTo>
                <a:cubicBezTo>
                  <a:pt x="11544" y="18514"/>
                  <a:pt x="11484" y="18514"/>
                  <a:pt x="11365" y="18823"/>
                </a:cubicBezTo>
                <a:cubicBezTo>
                  <a:pt x="11246" y="19131"/>
                  <a:pt x="11127" y="19131"/>
                  <a:pt x="10949" y="19131"/>
                </a:cubicBezTo>
                <a:cubicBezTo>
                  <a:pt x="10830" y="19131"/>
                  <a:pt x="10651" y="19131"/>
                  <a:pt x="10532" y="18823"/>
                </a:cubicBezTo>
                <a:cubicBezTo>
                  <a:pt x="10413" y="18823"/>
                  <a:pt x="10354" y="18514"/>
                  <a:pt x="10235" y="18206"/>
                </a:cubicBezTo>
                <a:cubicBezTo>
                  <a:pt x="10175" y="17897"/>
                  <a:pt x="10116" y="17897"/>
                  <a:pt x="10056" y="17588"/>
                </a:cubicBezTo>
                <a:cubicBezTo>
                  <a:pt x="10056" y="17588"/>
                  <a:pt x="9997" y="17280"/>
                  <a:pt x="9997" y="17280"/>
                </a:cubicBezTo>
                <a:cubicBezTo>
                  <a:pt x="9997" y="16971"/>
                  <a:pt x="9937" y="16971"/>
                  <a:pt x="9937" y="16663"/>
                </a:cubicBezTo>
                <a:cubicBezTo>
                  <a:pt x="9937" y="16354"/>
                  <a:pt x="9937" y="16046"/>
                  <a:pt x="9937" y="16046"/>
                </a:cubicBezTo>
                <a:cubicBezTo>
                  <a:pt x="9937" y="15737"/>
                  <a:pt x="9937" y="15428"/>
                  <a:pt x="9937" y="15120"/>
                </a:cubicBezTo>
                <a:cubicBezTo>
                  <a:pt x="9937" y="14811"/>
                  <a:pt x="9997" y="14503"/>
                  <a:pt x="9997" y="14194"/>
                </a:cubicBezTo>
                <a:cubicBezTo>
                  <a:pt x="10056" y="13577"/>
                  <a:pt x="10175" y="12960"/>
                  <a:pt x="10294" y="12343"/>
                </a:cubicBezTo>
                <a:cubicBezTo>
                  <a:pt x="10532" y="11108"/>
                  <a:pt x="10830" y="9874"/>
                  <a:pt x="11187" y="8949"/>
                </a:cubicBezTo>
                <a:cubicBezTo>
                  <a:pt x="11365" y="8331"/>
                  <a:pt x="11544" y="8023"/>
                  <a:pt x="11722" y="7714"/>
                </a:cubicBezTo>
                <a:cubicBezTo>
                  <a:pt x="11722" y="7714"/>
                  <a:pt x="11722" y="7714"/>
                  <a:pt x="11782" y="8023"/>
                </a:cubicBezTo>
                <a:cubicBezTo>
                  <a:pt x="11901" y="8023"/>
                  <a:pt x="11960" y="8640"/>
                  <a:pt x="12079" y="9257"/>
                </a:cubicBezTo>
                <a:close/>
                <a:moveTo>
                  <a:pt x="20648" y="15737"/>
                </a:moveTo>
                <a:cubicBezTo>
                  <a:pt x="20648" y="15737"/>
                  <a:pt x="20648" y="15737"/>
                  <a:pt x="20648" y="15737"/>
                </a:cubicBezTo>
                <a:cubicBezTo>
                  <a:pt x="20648" y="15737"/>
                  <a:pt x="20648" y="15737"/>
                  <a:pt x="20648" y="15737"/>
                </a:cubicBezTo>
                <a:cubicBezTo>
                  <a:pt x="20648" y="15737"/>
                  <a:pt x="20648" y="15737"/>
                  <a:pt x="20648" y="1573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Line">
            <a:extLst>
              <a:ext uri="{FF2B5EF4-FFF2-40B4-BE49-F238E27FC236}">
                <a16:creationId xmlns:a16="http://schemas.microsoft.com/office/drawing/2014/main" id="{C9A42B34-532D-4C24-9380-4F75212A9157}"/>
              </a:ext>
            </a:extLst>
          </p:cNvPr>
          <p:cNvSpPr/>
          <p:nvPr/>
        </p:nvSpPr>
        <p:spPr>
          <a:xfrm>
            <a:off x="8732154" y="3756355"/>
            <a:ext cx="39725" cy="39725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7F8B08E-2B11-451E-BE9F-7E56E1543A28}"/>
              </a:ext>
            </a:extLst>
          </p:cNvPr>
          <p:cNvSpPr/>
          <p:nvPr/>
        </p:nvSpPr>
        <p:spPr>
          <a:xfrm>
            <a:off x="7341766" y="3716630"/>
            <a:ext cx="1442353" cy="282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6" h="21600" extrusionOk="0">
                <a:moveTo>
                  <a:pt x="21541" y="2130"/>
                </a:moveTo>
                <a:cubicBezTo>
                  <a:pt x="21541" y="1826"/>
                  <a:pt x="21481" y="1522"/>
                  <a:pt x="21422" y="1522"/>
                </a:cubicBezTo>
                <a:cubicBezTo>
                  <a:pt x="21363" y="1217"/>
                  <a:pt x="21303" y="1217"/>
                  <a:pt x="21185" y="1217"/>
                </a:cubicBezTo>
                <a:cubicBezTo>
                  <a:pt x="21125" y="1217"/>
                  <a:pt x="21007" y="1217"/>
                  <a:pt x="20947" y="1217"/>
                </a:cubicBezTo>
                <a:cubicBezTo>
                  <a:pt x="20947" y="1217"/>
                  <a:pt x="20947" y="1217"/>
                  <a:pt x="20888" y="1217"/>
                </a:cubicBezTo>
                <a:cubicBezTo>
                  <a:pt x="20888" y="1217"/>
                  <a:pt x="20888" y="1217"/>
                  <a:pt x="20888" y="1217"/>
                </a:cubicBezTo>
                <a:cubicBezTo>
                  <a:pt x="20888" y="1217"/>
                  <a:pt x="20888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829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10" y="1217"/>
                  <a:pt x="20710" y="1217"/>
                </a:cubicBezTo>
                <a:cubicBezTo>
                  <a:pt x="20651" y="1217"/>
                  <a:pt x="20591" y="1217"/>
                  <a:pt x="20591" y="1217"/>
                </a:cubicBezTo>
                <a:cubicBezTo>
                  <a:pt x="20354" y="1217"/>
                  <a:pt x="20176" y="1217"/>
                  <a:pt x="19938" y="1522"/>
                </a:cubicBezTo>
                <a:cubicBezTo>
                  <a:pt x="19760" y="1522"/>
                  <a:pt x="19582" y="1522"/>
                  <a:pt x="19404" y="1522"/>
                </a:cubicBezTo>
                <a:cubicBezTo>
                  <a:pt x="19286" y="1522"/>
                  <a:pt x="19167" y="1522"/>
                  <a:pt x="19048" y="1522"/>
                </a:cubicBezTo>
                <a:cubicBezTo>
                  <a:pt x="18930" y="1522"/>
                  <a:pt x="18811" y="1522"/>
                  <a:pt x="18692" y="1522"/>
                </a:cubicBezTo>
                <a:cubicBezTo>
                  <a:pt x="18633" y="1522"/>
                  <a:pt x="18574" y="1522"/>
                  <a:pt x="18455" y="1826"/>
                </a:cubicBezTo>
                <a:cubicBezTo>
                  <a:pt x="18396" y="2130"/>
                  <a:pt x="18336" y="2130"/>
                  <a:pt x="18336" y="2434"/>
                </a:cubicBezTo>
                <a:cubicBezTo>
                  <a:pt x="18336" y="2738"/>
                  <a:pt x="18277" y="3042"/>
                  <a:pt x="18277" y="3347"/>
                </a:cubicBezTo>
                <a:cubicBezTo>
                  <a:pt x="18277" y="3347"/>
                  <a:pt x="18277" y="3347"/>
                  <a:pt x="18277" y="3347"/>
                </a:cubicBezTo>
                <a:cubicBezTo>
                  <a:pt x="18277" y="3955"/>
                  <a:pt x="18336" y="4564"/>
                  <a:pt x="18396" y="4868"/>
                </a:cubicBezTo>
                <a:cubicBezTo>
                  <a:pt x="18396" y="4868"/>
                  <a:pt x="18455" y="5172"/>
                  <a:pt x="18455" y="5172"/>
                </a:cubicBezTo>
                <a:cubicBezTo>
                  <a:pt x="18514" y="5476"/>
                  <a:pt x="18514" y="5476"/>
                  <a:pt x="18574" y="5780"/>
                </a:cubicBezTo>
                <a:cubicBezTo>
                  <a:pt x="18633" y="6085"/>
                  <a:pt x="18692" y="6389"/>
                  <a:pt x="18752" y="6997"/>
                </a:cubicBezTo>
                <a:cubicBezTo>
                  <a:pt x="18870" y="7606"/>
                  <a:pt x="18930" y="8518"/>
                  <a:pt x="19048" y="9127"/>
                </a:cubicBezTo>
                <a:cubicBezTo>
                  <a:pt x="18930" y="9431"/>
                  <a:pt x="18811" y="9735"/>
                  <a:pt x="18692" y="10040"/>
                </a:cubicBezTo>
                <a:cubicBezTo>
                  <a:pt x="18574" y="10344"/>
                  <a:pt x="18514" y="10344"/>
                  <a:pt x="18396" y="10648"/>
                </a:cubicBezTo>
                <a:cubicBezTo>
                  <a:pt x="18099" y="11256"/>
                  <a:pt x="17862" y="11865"/>
                  <a:pt x="17565" y="12473"/>
                </a:cubicBezTo>
                <a:cubicBezTo>
                  <a:pt x="17565" y="12473"/>
                  <a:pt x="17565" y="12473"/>
                  <a:pt x="17565" y="12473"/>
                </a:cubicBezTo>
                <a:cubicBezTo>
                  <a:pt x="17565" y="12473"/>
                  <a:pt x="17506" y="12473"/>
                  <a:pt x="17506" y="12473"/>
                </a:cubicBezTo>
                <a:cubicBezTo>
                  <a:pt x="17150" y="13082"/>
                  <a:pt x="16734" y="13690"/>
                  <a:pt x="16378" y="14298"/>
                </a:cubicBezTo>
                <a:cubicBezTo>
                  <a:pt x="15963" y="14907"/>
                  <a:pt x="15607" y="15211"/>
                  <a:pt x="15191" y="15515"/>
                </a:cubicBezTo>
                <a:cubicBezTo>
                  <a:pt x="15013" y="15515"/>
                  <a:pt x="14776" y="15515"/>
                  <a:pt x="14598" y="15515"/>
                </a:cubicBezTo>
                <a:cubicBezTo>
                  <a:pt x="14420" y="15515"/>
                  <a:pt x="14182" y="15515"/>
                  <a:pt x="14004" y="15515"/>
                </a:cubicBezTo>
                <a:cubicBezTo>
                  <a:pt x="13648" y="15515"/>
                  <a:pt x="13233" y="15211"/>
                  <a:pt x="12877" y="14907"/>
                </a:cubicBezTo>
                <a:cubicBezTo>
                  <a:pt x="12758" y="14907"/>
                  <a:pt x="12580" y="14603"/>
                  <a:pt x="12462" y="14603"/>
                </a:cubicBezTo>
                <a:cubicBezTo>
                  <a:pt x="12521" y="14299"/>
                  <a:pt x="12580" y="13690"/>
                  <a:pt x="12640" y="13082"/>
                </a:cubicBezTo>
                <a:cubicBezTo>
                  <a:pt x="12699" y="12474"/>
                  <a:pt x="12758" y="11865"/>
                  <a:pt x="12758" y="11257"/>
                </a:cubicBezTo>
                <a:cubicBezTo>
                  <a:pt x="12818" y="10040"/>
                  <a:pt x="12877" y="8518"/>
                  <a:pt x="12818" y="6997"/>
                </a:cubicBezTo>
                <a:cubicBezTo>
                  <a:pt x="12758" y="5476"/>
                  <a:pt x="12640" y="4259"/>
                  <a:pt x="12462" y="3042"/>
                </a:cubicBezTo>
                <a:cubicBezTo>
                  <a:pt x="12343" y="2434"/>
                  <a:pt x="12284" y="2129"/>
                  <a:pt x="12165" y="1521"/>
                </a:cubicBezTo>
                <a:cubicBezTo>
                  <a:pt x="12046" y="1217"/>
                  <a:pt x="11927" y="913"/>
                  <a:pt x="11809" y="608"/>
                </a:cubicBezTo>
                <a:cubicBezTo>
                  <a:pt x="11690" y="304"/>
                  <a:pt x="11571" y="0"/>
                  <a:pt x="11393" y="0"/>
                </a:cubicBezTo>
                <a:cubicBezTo>
                  <a:pt x="11275" y="0"/>
                  <a:pt x="11156" y="0"/>
                  <a:pt x="11037" y="0"/>
                </a:cubicBezTo>
                <a:cubicBezTo>
                  <a:pt x="10919" y="0"/>
                  <a:pt x="10741" y="0"/>
                  <a:pt x="10622" y="304"/>
                </a:cubicBezTo>
                <a:cubicBezTo>
                  <a:pt x="10503" y="608"/>
                  <a:pt x="10385" y="608"/>
                  <a:pt x="10207" y="912"/>
                </a:cubicBezTo>
                <a:cubicBezTo>
                  <a:pt x="10088" y="1217"/>
                  <a:pt x="9969" y="1521"/>
                  <a:pt x="9851" y="2129"/>
                </a:cubicBezTo>
                <a:cubicBezTo>
                  <a:pt x="9791" y="2434"/>
                  <a:pt x="9673" y="3042"/>
                  <a:pt x="9613" y="3651"/>
                </a:cubicBezTo>
                <a:cubicBezTo>
                  <a:pt x="9554" y="3955"/>
                  <a:pt x="9554" y="4259"/>
                  <a:pt x="9554" y="4868"/>
                </a:cubicBezTo>
                <a:cubicBezTo>
                  <a:pt x="9554" y="5172"/>
                  <a:pt x="9554" y="5476"/>
                  <a:pt x="9554" y="5780"/>
                </a:cubicBezTo>
                <a:cubicBezTo>
                  <a:pt x="9554" y="6389"/>
                  <a:pt x="9554" y="6997"/>
                  <a:pt x="9613" y="7606"/>
                </a:cubicBezTo>
                <a:cubicBezTo>
                  <a:pt x="9613" y="7910"/>
                  <a:pt x="9672" y="8518"/>
                  <a:pt x="9732" y="8823"/>
                </a:cubicBezTo>
                <a:cubicBezTo>
                  <a:pt x="9791" y="9127"/>
                  <a:pt x="9791" y="9431"/>
                  <a:pt x="9851" y="9735"/>
                </a:cubicBezTo>
                <a:cubicBezTo>
                  <a:pt x="9910" y="10344"/>
                  <a:pt x="10029" y="10648"/>
                  <a:pt x="10088" y="11257"/>
                </a:cubicBezTo>
                <a:cubicBezTo>
                  <a:pt x="10266" y="12169"/>
                  <a:pt x="10503" y="13082"/>
                  <a:pt x="10741" y="13691"/>
                </a:cubicBezTo>
                <a:cubicBezTo>
                  <a:pt x="10978" y="14299"/>
                  <a:pt x="11275" y="14908"/>
                  <a:pt x="11512" y="15516"/>
                </a:cubicBezTo>
                <a:cubicBezTo>
                  <a:pt x="11393" y="15820"/>
                  <a:pt x="11275" y="16124"/>
                  <a:pt x="11156" y="16429"/>
                </a:cubicBezTo>
                <a:cubicBezTo>
                  <a:pt x="11037" y="16733"/>
                  <a:pt x="10919" y="17037"/>
                  <a:pt x="10800" y="17037"/>
                </a:cubicBezTo>
                <a:cubicBezTo>
                  <a:pt x="10622" y="17341"/>
                  <a:pt x="10385" y="17645"/>
                  <a:pt x="10207" y="17950"/>
                </a:cubicBezTo>
                <a:cubicBezTo>
                  <a:pt x="10029" y="18254"/>
                  <a:pt x="9851" y="18254"/>
                  <a:pt x="9613" y="18558"/>
                </a:cubicBezTo>
                <a:cubicBezTo>
                  <a:pt x="9376" y="18862"/>
                  <a:pt x="9198" y="18862"/>
                  <a:pt x="8960" y="19166"/>
                </a:cubicBezTo>
                <a:cubicBezTo>
                  <a:pt x="8664" y="19166"/>
                  <a:pt x="8367" y="19471"/>
                  <a:pt x="8070" y="19471"/>
                </a:cubicBezTo>
                <a:cubicBezTo>
                  <a:pt x="7714" y="19471"/>
                  <a:pt x="7358" y="19471"/>
                  <a:pt x="7062" y="19775"/>
                </a:cubicBezTo>
                <a:cubicBezTo>
                  <a:pt x="6943" y="19775"/>
                  <a:pt x="6824" y="19775"/>
                  <a:pt x="6765" y="19775"/>
                </a:cubicBezTo>
                <a:cubicBezTo>
                  <a:pt x="6527" y="19775"/>
                  <a:pt x="6290" y="19775"/>
                  <a:pt x="6053" y="19775"/>
                </a:cubicBezTo>
                <a:cubicBezTo>
                  <a:pt x="5637" y="19775"/>
                  <a:pt x="5163" y="19471"/>
                  <a:pt x="4747" y="19166"/>
                </a:cubicBezTo>
                <a:cubicBezTo>
                  <a:pt x="4332" y="18862"/>
                  <a:pt x="3857" y="18254"/>
                  <a:pt x="3442" y="17645"/>
                </a:cubicBezTo>
                <a:cubicBezTo>
                  <a:pt x="3026" y="17037"/>
                  <a:pt x="2611" y="16428"/>
                  <a:pt x="2196" y="15516"/>
                </a:cubicBezTo>
                <a:cubicBezTo>
                  <a:pt x="1662" y="14299"/>
                  <a:pt x="1187" y="12778"/>
                  <a:pt x="771" y="10952"/>
                </a:cubicBezTo>
                <a:cubicBezTo>
                  <a:pt x="653" y="10344"/>
                  <a:pt x="534" y="9735"/>
                  <a:pt x="415" y="9127"/>
                </a:cubicBezTo>
                <a:cubicBezTo>
                  <a:pt x="356" y="8823"/>
                  <a:pt x="297" y="8519"/>
                  <a:pt x="237" y="8214"/>
                </a:cubicBezTo>
                <a:cubicBezTo>
                  <a:pt x="178" y="8214"/>
                  <a:pt x="178" y="7910"/>
                  <a:pt x="178" y="7606"/>
                </a:cubicBezTo>
                <a:cubicBezTo>
                  <a:pt x="178" y="7606"/>
                  <a:pt x="119" y="7302"/>
                  <a:pt x="119" y="7302"/>
                </a:cubicBezTo>
                <a:cubicBezTo>
                  <a:pt x="59" y="6998"/>
                  <a:pt x="0" y="7302"/>
                  <a:pt x="0" y="7606"/>
                </a:cubicBezTo>
                <a:cubicBezTo>
                  <a:pt x="0" y="7910"/>
                  <a:pt x="59" y="7910"/>
                  <a:pt x="59" y="8214"/>
                </a:cubicBezTo>
                <a:cubicBezTo>
                  <a:pt x="119" y="8518"/>
                  <a:pt x="119" y="8823"/>
                  <a:pt x="178" y="8823"/>
                </a:cubicBezTo>
                <a:cubicBezTo>
                  <a:pt x="237" y="9431"/>
                  <a:pt x="356" y="9735"/>
                  <a:pt x="475" y="10344"/>
                </a:cubicBezTo>
                <a:cubicBezTo>
                  <a:pt x="653" y="11257"/>
                  <a:pt x="831" y="12169"/>
                  <a:pt x="1009" y="12778"/>
                </a:cubicBezTo>
                <a:cubicBezTo>
                  <a:pt x="1187" y="13691"/>
                  <a:pt x="1424" y="14299"/>
                  <a:pt x="1602" y="14907"/>
                </a:cubicBezTo>
                <a:cubicBezTo>
                  <a:pt x="1840" y="15515"/>
                  <a:pt x="2018" y="16124"/>
                  <a:pt x="2255" y="16732"/>
                </a:cubicBezTo>
                <a:cubicBezTo>
                  <a:pt x="2730" y="17949"/>
                  <a:pt x="3264" y="18862"/>
                  <a:pt x="3738" y="19471"/>
                </a:cubicBezTo>
                <a:cubicBezTo>
                  <a:pt x="4273" y="20383"/>
                  <a:pt x="4807" y="20688"/>
                  <a:pt x="5341" y="21296"/>
                </a:cubicBezTo>
                <a:cubicBezTo>
                  <a:pt x="5637" y="21600"/>
                  <a:pt x="5875" y="21600"/>
                  <a:pt x="6171" y="21600"/>
                </a:cubicBezTo>
                <a:cubicBezTo>
                  <a:pt x="6468" y="21600"/>
                  <a:pt x="6706" y="21600"/>
                  <a:pt x="7002" y="21600"/>
                </a:cubicBezTo>
                <a:cubicBezTo>
                  <a:pt x="7180" y="21600"/>
                  <a:pt x="7418" y="21600"/>
                  <a:pt x="7596" y="21600"/>
                </a:cubicBezTo>
                <a:cubicBezTo>
                  <a:pt x="7774" y="21600"/>
                  <a:pt x="7952" y="21600"/>
                  <a:pt x="8189" y="21600"/>
                </a:cubicBezTo>
                <a:cubicBezTo>
                  <a:pt x="8248" y="21600"/>
                  <a:pt x="8367" y="21600"/>
                  <a:pt x="8426" y="21600"/>
                </a:cubicBezTo>
                <a:cubicBezTo>
                  <a:pt x="8545" y="21600"/>
                  <a:pt x="8664" y="21600"/>
                  <a:pt x="8842" y="21296"/>
                </a:cubicBezTo>
                <a:cubicBezTo>
                  <a:pt x="9079" y="21296"/>
                  <a:pt x="9317" y="20992"/>
                  <a:pt x="9495" y="20992"/>
                </a:cubicBezTo>
                <a:cubicBezTo>
                  <a:pt x="10029" y="20688"/>
                  <a:pt x="10563" y="20079"/>
                  <a:pt x="11097" y="19166"/>
                </a:cubicBezTo>
                <a:cubicBezTo>
                  <a:pt x="11334" y="18558"/>
                  <a:pt x="11572" y="17949"/>
                  <a:pt x="11809" y="17341"/>
                </a:cubicBezTo>
                <a:cubicBezTo>
                  <a:pt x="11928" y="17037"/>
                  <a:pt x="11987" y="16733"/>
                  <a:pt x="12106" y="16124"/>
                </a:cubicBezTo>
                <a:cubicBezTo>
                  <a:pt x="12165" y="16124"/>
                  <a:pt x="12224" y="16428"/>
                  <a:pt x="12284" y="16428"/>
                </a:cubicBezTo>
                <a:cubicBezTo>
                  <a:pt x="12818" y="17037"/>
                  <a:pt x="13352" y="17341"/>
                  <a:pt x="13886" y="17645"/>
                </a:cubicBezTo>
                <a:cubicBezTo>
                  <a:pt x="14420" y="17645"/>
                  <a:pt x="15013" y="17949"/>
                  <a:pt x="15547" y="17341"/>
                </a:cubicBezTo>
                <a:cubicBezTo>
                  <a:pt x="15785" y="17037"/>
                  <a:pt x="16081" y="16733"/>
                  <a:pt x="16319" y="16428"/>
                </a:cubicBezTo>
                <a:cubicBezTo>
                  <a:pt x="16556" y="16124"/>
                  <a:pt x="16853" y="15820"/>
                  <a:pt x="17090" y="15211"/>
                </a:cubicBezTo>
                <a:cubicBezTo>
                  <a:pt x="17387" y="14907"/>
                  <a:pt x="17624" y="14298"/>
                  <a:pt x="17921" y="13690"/>
                </a:cubicBezTo>
                <a:cubicBezTo>
                  <a:pt x="18040" y="13386"/>
                  <a:pt x="18158" y="13082"/>
                  <a:pt x="18336" y="12777"/>
                </a:cubicBezTo>
                <a:cubicBezTo>
                  <a:pt x="18396" y="12777"/>
                  <a:pt x="18455" y="12473"/>
                  <a:pt x="18455" y="12473"/>
                </a:cubicBezTo>
                <a:cubicBezTo>
                  <a:pt x="18455" y="12473"/>
                  <a:pt x="18455" y="12473"/>
                  <a:pt x="18455" y="12473"/>
                </a:cubicBezTo>
                <a:cubicBezTo>
                  <a:pt x="18574" y="12169"/>
                  <a:pt x="18692" y="11865"/>
                  <a:pt x="18811" y="11560"/>
                </a:cubicBezTo>
                <a:cubicBezTo>
                  <a:pt x="18870" y="11560"/>
                  <a:pt x="18870" y="11256"/>
                  <a:pt x="18930" y="11256"/>
                </a:cubicBezTo>
                <a:cubicBezTo>
                  <a:pt x="19048" y="10952"/>
                  <a:pt x="19108" y="10648"/>
                  <a:pt x="19227" y="10343"/>
                </a:cubicBezTo>
                <a:cubicBezTo>
                  <a:pt x="19227" y="10343"/>
                  <a:pt x="19227" y="10343"/>
                  <a:pt x="19227" y="10343"/>
                </a:cubicBezTo>
                <a:cubicBezTo>
                  <a:pt x="19286" y="10648"/>
                  <a:pt x="19345" y="11256"/>
                  <a:pt x="19405" y="11560"/>
                </a:cubicBezTo>
                <a:cubicBezTo>
                  <a:pt x="19464" y="11865"/>
                  <a:pt x="19583" y="12473"/>
                  <a:pt x="19642" y="12777"/>
                </a:cubicBezTo>
                <a:cubicBezTo>
                  <a:pt x="19701" y="13082"/>
                  <a:pt x="19761" y="13690"/>
                  <a:pt x="19820" y="13994"/>
                </a:cubicBezTo>
                <a:cubicBezTo>
                  <a:pt x="19820" y="13994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3994"/>
                  <a:pt x="19879" y="13994"/>
                </a:cubicBezTo>
                <a:cubicBezTo>
                  <a:pt x="19879" y="13994"/>
                  <a:pt x="19879" y="13994"/>
                  <a:pt x="19879" y="13994"/>
                </a:cubicBezTo>
                <a:cubicBezTo>
                  <a:pt x="19820" y="13690"/>
                  <a:pt x="19820" y="13386"/>
                  <a:pt x="19761" y="13082"/>
                </a:cubicBezTo>
                <a:cubicBezTo>
                  <a:pt x="19761" y="12777"/>
                  <a:pt x="19701" y="12473"/>
                  <a:pt x="19701" y="12169"/>
                </a:cubicBezTo>
                <a:cubicBezTo>
                  <a:pt x="19642" y="11560"/>
                  <a:pt x="19583" y="11256"/>
                  <a:pt x="19583" y="10648"/>
                </a:cubicBezTo>
                <a:cubicBezTo>
                  <a:pt x="19523" y="9735"/>
                  <a:pt x="19405" y="8822"/>
                  <a:pt x="19345" y="8214"/>
                </a:cubicBezTo>
                <a:cubicBezTo>
                  <a:pt x="19226" y="7301"/>
                  <a:pt x="19167" y="6084"/>
                  <a:pt x="19048" y="5171"/>
                </a:cubicBezTo>
                <a:cubicBezTo>
                  <a:pt x="18989" y="4867"/>
                  <a:pt x="18989" y="4259"/>
                  <a:pt x="18930" y="3954"/>
                </a:cubicBezTo>
                <a:cubicBezTo>
                  <a:pt x="18989" y="3954"/>
                  <a:pt x="18989" y="3954"/>
                  <a:pt x="19048" y="3954"/>
                </a:cubicBezTo>
                <a:cubicBezTo>
                  <a:pt x="19108" y="3954"/>
                  <a:pt x="19226" y="3954"/>
                  <a:pt x="19286" y="3954"/>
                </a:cubicBezTo>
                <a:cubicBezTo>
                  <a:pt x="19464" y="3954"/>
                  <a:pt x="19701" y="3954"/>
                  <a:pt x="19879" y="3954"/>
                </a:cubicBezTo>
                <a:cubicBezTo>
                  <a:pt x="20057" y="3954"/>
                  <a:pt x="20235" y="3954"/>
                  <a:pt x="20413" y="3954"/>
                </a:cubicBezTo>
                <a:cubicBezTo>
                  <a:pt x="20473" y="3954"/>
                  <a:pt x="20473" y="3954"/>
                  <a:pt x="20532" y="3954"/>
                </a:cubicBezTo>
                <a:cubicBezTo>
                  <a:pt x="20413" y="4867"/>
                  <a:pt x="20354" y="5475"/>
                  <a:pt x="20235" y="6388"/>
                </a:cubicBezTo>
                <a:cubicBezTo>
                  <a:pt x="20176" y="6997"/>
                  <a:pt x="20117" y="7605"/>
                  <a:pt x="19998" y="8214"/>
                </a:cubicBezTo>
                <a:cubicBezTo>
                  <a:pt x="19998" y="8214"/>
                  <a:pt x="19998" y="8518"/>
                  <a:pt x="19998" y="8518"/>
                </a:cubicBezTo>
                <a:cubicBezTo>
                  <a:pt x="19998" y="8822"/>
                  <a:pt x="19939" y="8822"/>
                  <a:pt x="19939" y="9126"/>
                </a:cubicBezTo>
                <a:cubicBezTo>
                  <a:pt x="19939" y="9126"/>
                  <a:pt x="19939" y="9430"/>
                  <a:pt x="19879" y="9430"/>
                </a:cubicBezTo>
                <a:cubicBezTo>
                  <a:pt x="19820" y="9734"/>
                  <a:pt x="19820" y="10343"/>
                  <a:pt x="19761" y="10951"/>
                </a:cubicBezTo>
                <a:cubicBezTo>
                  <a:pt x="19701" y="11864"/>
                  <a:pt x="19820" y="12777"/>
                  <a:pt x="19939" y="13081"/>
                </a:cubicBezTo>
                <a:cubicBezTo>
                  <a:pt x="20057" y="13385"/>
                  <a:pt x="20235" y="13081"/>
                  <a:pt x="20295" y="12472"/>
                </a:cubicBezTo>
                <a:cubicBezTo>
                  <a:pt x="20295" y="12168"/>
                  <a:pt x="20354" y="12168"/>
                  <a:pt x="20354" y="11864"/>
                </a:cubicBezTo>
                <a:cubicBezTo>
                  <a:pt x="20354" y="11864"/>
                  <a:pt x="20354" y="11560"/>
                  <a:pt x="20413" y="11560"/>
                </a:cubicBezTo>
                <a:cubicBezTo>
                  <a:pt x="20413" y="11256"/>
                  <a:pt x="20473" y="11256"/>
                  <a:pt x="20473" y="10952"/>
                </a:cubicBezTo>
                <a:cubicBezTo>
                  <a:pt x="20532" y="10648"/>
                  <a:pt x="20532" y="10343"/>
                  <a:pt x="20591" y="10039"/>
                </a:cubicBezTo>
                <a:cubicBezTo>
                  <a:pt x="20651" y="9431"/>
                  <a:pt x="20710" y="8822"/>
                  <a:pt x="20769" y="8214"/>
                </a:cubicBezTo>
                <a:cubicBezTo>
                  <a:pt x="20829" y="7909"/>
                  <a:pt x="20829" y="7605"/>
                  <a:pt x="20888" y="7301"/>
                </a:cubicBezTo>
                <a:cubicBezTo>
                  <a:pt x="20888" y="6997"/>
                  <a:pt x="20947" y="6692"/>
                  <a:pt x="20947" y="6692"/>
                </a:cubicBezTo>
                <a:cubicBezTo>
                  <a:pt x="21007" y="6388"/>
                  <a:pt x="21007" y="6084"/>
                  <a:pt x="21066" y="5475"/>
                </a:cubicBezTo>
                <a:cubicBezTo>
                  <a:pt x="21125" y="4867"/>
                  <a:pt x="21185" y="4563"/>
                  <a:pt x="21244" y="3954"/>
                </a:cubicBezTo>
                <a:cubicBezTo>
                  <a:pt x="21244" y="3954"/>
                  <a:pt x="21244" y="3954"/>
                  <a:pt x="21244" y="3954"/>
                </a:cubicBezTo>
                <a:cubicBezTo>
                  <a:pt x="21244" y="3650"/>
                  <a:pt x="21303" y="3346"/>
                  <a:pt x="21303" y="3042"/>
                </a:cubicBezTo>
                <a:cubicBezTo>
                  <a:pt x="21303" y="2737"/>
                  <a:pt x="21303" y="2737"/>
                  <a:pt x="21303" y="2433"/>
                </a:cubicBezTo>
                <a:cubicBezTo>
                  <a:pt x="21303" y="2129"/>
                  <a:pt x="21303" y="2129"/>
                  <a:pt x="21303" y="1825"/>
                </a:cubicBezTo>
                <a:cubicBezTo>
                  <a:pt x="21600" y="2434"/>
                  <a:pt x="21541" y="2130"/>
                  <a:pt x="21541" y="2130"/>
                </a:cubicBezTo>
                <a:close/>
                <a:moveTo>
                  <a:pt x="12165" y="13995"/>
                </a:moveTo>
                <a:cubicBezTo>
                  <a:pt x="12165" y="13995"/>
                  <a:pt x="12105" y="13995"/>
                  <a:pt x="12165" y="13995"/>
                </a:cubicBezTo>
                <a:cubicBezTo>
                  <a:pt x="11927" y="13995"/>
                  <a:pt x="11749" y="13691"/>
                  <a:pt x="11571" y="13082"/>
                </a:cubicBezTo>
                <a:cubicBezTo>
                  <a:pt x="11275" y="12169"/>
                  <a:pt x="10919" y="11257"/>
                  <a:pt x="10622" y="10344"/>
                </a:cubicBezTo>
                <a:cubicBezTo>
                  <a:pt x="10503" y="9735"/>
                  <a:pt x="10385" y="9127"/>
                  <a:pt x="10266" y="8518"/>
                </a:cubicBezTo>
                <a:cubicBezTo>
                  <a:pt x="10207" y="8214"/>
                  <a:pt x="10207" y="7910"/>
                  <a:pt x="10147" y="7606"/>
                </a:cubicBezTo>
                <a:cubicBezTo>
                  <a:pt x="10147" y="7302"/>
                  <a:pt x="10088" y="6997"/>
                  <a:pt x="10088" y="6693"/>
                </a:cubicBezTo>
                <a:cubicBezTo>
                  <a:pt x="10088" y="6389"/>
                  <a:pt x="10088" y="6085"/>
                  <a:pt x="10088" y="6085"/>
                </a:cubicBezTo>
                <a:cubicBezTo>
                  <a:pt x="10088" y="5780"/>
                  <a:pt x="10088" y="5476"/>
                  <a:pt x="10147" y="5476"/>
                </a:cubicBezTo>
                <a:cubicBezTo>
                  <a:pt x="10147" y="5172"/>
                  <a:pt x="10207" y="5172"/>
                  <a:pt x="10207" y="4868"/>
                </a:cubicBezTo>
                <a:cubicBezTo>
                  <a:pt x="10266" y="4564"/>
                  <a:pt x="10325" y="4260"/>
                  <a:pt x="10325" y="4260"/>
                </a:cubicBezTo>
                <a:cubicBezTo>
                  <a:pt x="10385" y="3955"/>
                  <a:pt x="10503" y="3651"/>
                  <a:pt x="10622" y="3651"/>
                </a:cubicBezTo>
                <a:cubicBezTo>
                  <a:pt x="10741" y="3347"/>
                  <a:pt x="10919" y="3347"/>
                  <a:pt x="11037" y="3043"/>
                </a:cubicBezTo>
                <a:cubicBezTo>
                  <a:pt x="11156" y="3043"/>
                  <a:pt x="11334" y="3043"/>
                  <a:pt x="11453" y="3043"/>
                </a:cubicBezTo>
                <a:cubicBezTo>
                  <a:pt x="11571" y="3043"/>
                  <a:pt x="11631" y="3347"/>
                  <a:pt x="11749" y="3347"/>
                </a:cubicBezTo>
                <a:cubicBezTo>
                  <a:pt x="11868" y="3651"/>
                  <a:pt x="11927" y="3955"/>
                  <a:pt x="11987" y="4260"/>
                </a:cubicBezTo>
                <a:cubicBezTo>
                  <a:pt x="12046" y="4564"/>
                  <a:pt x="12165" y="5173"/>
                  <a:pt x="12224" y="5477"/>
                </a:cubicBezTo>
                <a:cubicBezTo>
                  <a:pt x="12284" y="5781"/>
                  <a:pt x="12343" y="6390"/>
                  <a:pt x="12343" y="6694"/>
                </a:cubicBezTo>
                <a:cubicBezTo>
                  <a:pt x="12402" y="7302"/>
                  <a:pt x="12402" y="7607"/>
                  <a:pt x="12402" y="8215"/>
                </a:cubicBezTo>
                <a:cubicBezTo>
                  <a:pt x="12402" y="8823"/>
                  <a:pt x="12402" y="9432"/>
                  <a:pt x="12402" y="10040"/>
                </a:cubicBezTo>
                <a:cubicBezTo>
                  <a:pt x="12402" y="10649"/>
                  <a:pt x="12343" y="11257"/>
                  <a:pt x="12284" y="11866"/>
                </a:cubicBezTo>
                <a:cubicBezTo>
                  <a:pt x="12343" y="12474"/>
                  <a:pt x="12224" y="13082"/>
                  <a:pt x="12165" y="13995"/>
                </a:cubicBezTo>
                <a:close/>
                <a:moveTo>
                  <a:pt x="20829" y="1217"/>
                </a:move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BC21D46-33E5-420F-87EE-A81447042278}"/>
              </a:ext>
            </a:extLst>
          </p:cNvPr>
          <p:cNvGrpSpPr/>
          <p:nvPr/>
        </p:nvGrpSpPr>
        <p:grpSpPr>
          <a:xfrm>
            <a:off x="1130300" y="4810190"/>
            <a:ext cx="2926080" cy="1290153"/>
            <a:chOff x="332936" y="4652338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38C3421-CFBD-41D6-B7F1-2E84F374081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360A5F9-0C84-40D1-9B20-440F26ACE75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F99DF1B-AC03-4529-AB9C-67094A46128D}"/>
              </a:ext>
            </a:extLst>
          </p:cNvPr>
          <p:cNvGrpSpPr/>
          <p:nvPr/>
        </p:nvGrpSpPr>
        <p:grpSpPr>
          <a:xfrm>
            <a:off x="4564893" y="4810190"/>
            <a:ext cx="2926080" cy="1290153"/>
            <a:chOff x="332936" y="4652338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5592C5C-AD59-4C2B-86E7-B74E2063D30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1D812F8-3F30-41D2-B4C9-5F2D6FA2C4E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6A6E88C-24E9-4414-B771-7028DDB06B11}"/>
              </a:ext>
            </a:extLst>
          </p:cNvPr>
          <p:cNvGrpSpPr/>
          <p:nvPr/>
        </p:nvGrpSpPr>
        <p:grpSpPr>
          <a:xfrm>
            <a:off x="7999486" y="4824058"/>
            <a:ext cx="2926080" cy="1290153"/>
            <a:chOff x="332936" y="4652338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ADBD740-0E80-48E1-95F8-2BB2377D451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D1CA634-819E-4A45-BACA-B128636EA6A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aphic 46" descr="Lightbulb">
            <a:extLst>
              <a:ext uri="{FF2B5EF4-FFF2-40B4-BE49-F238E27FC236}">
                <a16:creationId xmlns:a16="http://schemas.microsoft.com/office/drawing/2014/main" id="{2D709C44-74B3-4E93-B5B3-E577CBA918E5}"/>
              </a:ext>
            </a:extLst>
          </p:cNvPr>
          <p:cNvGrpSpPr/>
          <p:nvPr/>
        </p:nvGrpSpPr>
        <p:grpSpPr>
          <a:xfrm>
            <a:off x="1794654" y="1710504"/>
            <a:ext cx="1652310" cy="1652310"/>
            <a:chOff x="1794654" y="1710504"/>
            <a:chExt cx="1652310" cy="165231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15B2F58-89D2-492B-A864-D993E8835D03}"/>
                </a:ext>
              </a:extLst>
            </p:cNvPr>
            <p:cNvSpPr/>
            <p:nvPr/>
          </p:nvSpPr>
          <p:spPr>
            <a:xfrm>
              <a:off x="2397058" y="2812044"/>
              <a:ext cx="447500" cy="103269"/>
            </a:xfrm>
            <a:custGeom>
              <a:avLst/>
              <a:gdLst>
                <a:gd name="connsiteX0" fmla="*/ 51635 w 447500"/>
                <a:gd name="connsiteY0" fmla="*/ 0 h 103269"/>
                <a:gd name="connsiteX1" fmla="*/ 395866 w 447500"/>
                <a:gd name="connsiteY1" fmla="*/ 0 h 103269"/>
                <a:gd name="connsiteX2" fmla="*/ 447501 w 447500"/>
                <a:gd name="connsiteY2" fmla="*/ 51635 h 103269"/>
                <a:gd name="connsiteX3" fmla="*/ 395866 w 447500"/>
                <a:gd name="connsiteY3" fmla="*/ 103269 h 103269"/>
                <a:gd name="connsiteX4" fmla="*/ 51635 w 447500"/>
                <a:gd name="connsiteY4" fmla="*/ 103269 h 103269"/>
                <a:gd name="connsiteX5" fmla="*/ 0 w 447500"/>
                <a:gd name="connsiteY5" fmla="*/ 51635 h 103269"/>
                <a:gd name="connsiteX6" fmla="*/ 51635 w 447500"/>
                <a:gd name="connsiteY6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500" h="103269">
                  <a:moveTo>
                    <a:pt x="51635" y="0"/>
                  </a:moveTo>
                  <a:lnTo>
                    <a:pt x="395866" y="0"/>
                  </a:lnTo>
                  <a:cubicBezTo>
                    <a:pt x="425126" y="0"/>
                    <a:pt x="447501" y="22375"/>
                    <a:pt x="447501" y="51635"/>
                  </a:cubicBezTo>
                  <a:cubicBezTo>
                    <a:pt x="447501" y="80894"/>
                    <a:pt x="425126" y="103269"/>
                    <a:pt x="395866" y="103269"/>
                  </a:cubicBezTo>
                  <a:lnTo>
                    <a:pt x="51635" y="103269"/>
                  </a:lnTo>
                  <a:cubicBezTo>
                    <a:pt x="22375" y="103269"/>
                    <a:pt x="0" y="80894"/>
                    <a:pt x="0" y="51635"/>
                  </a:cubicBezTo>
                  <a:cubicBezTo>
                    <a:pt x="0" y="22375"/>
                    <a:pt x="22375" y="0"/>
                    <a:pt x="51635" y="0"/>
                  </a:cubicBez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D2C94F4-01F1-4B0A-9429-D3C658B1CF64}"/>
                </a:ext>
              </a:extLst>
            </p:cNvPr>
            <p:cNvSpPr/>
            <p:nvPr/>
          </p:nvSpPr>
          <p:spPr>
            <a:xfrm>
              <a:off x="2397058" y="2984159"/>
              <a:ext cx="447500" cy="103269"/>
            </a:xfrm>
            <a:custGeom>
              <a:avLst/>
              <a:gdLst>
                <a:gd name="connsiteX0" fmla="*/ 51635 w 447500"/>
                <a:gd name="connsiteY0" fmla="*/ 0 h 103269"/>
                <a:gd name="connsiteX1" fmla="*/ 395866 w 447500"/>
                <a:gd name="connsiteY1" fmla="*/ 0 h 103269"/>
                <a:gd name="connsiteX2" fmla="*/ 447501 w 447500"/>
                <a:gd name="connsiteY2" fmla="*/ 51635 h 103269"/>
                <a:gd name="connsiteX3" fmla="*/ 395866 w 447500"/>
                <a:gd name="connsiteY3" fmla="*/ 103269 h 103269"/>
                <a:gd name="connsiteX4" fmla="*/ 51635 w 447500"/>
                <a:gd name="connsiteY4" fmla="*/ 103269 h 103269"/>
                <a:gd name="connsiteX5" fmla="*/ 0 w 447500"/>
                <a:gd name="connsiteY5" fmla="*/ 51635 h 103269"/>
                <a:gd name="connsiteX6" fmla="*/ 51635 w 447500"/>
                <a:gd name="connsiteY6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500" h="103269">
                  <a:moveTo>
                    <a:pt x="51635" y="0"/>
                  </a:moveTo>
                  <a:lnTo>
                    <a:pt x="395866" y="0"/>
                  </a:lnTo>
                  <a:cubicBezTo>
                    <a:pt x="425126" y="0"/>
                    <a:pt x="447501" y="22375"/>
                    <a:pt x="447501" y="51635"/>
                  </a:cubicBezTo>
                  <a:cubicBezTo>
                    <a:pt x="447501" y="80894"/>
                    <a:pt x="425126" y="103269"/>
                    <a:pt x="395866" y="103269"/>
                  </a:cubicBezTo>
                  <a:lnTo>
                    <a:pt x="51635" y="103269"/>
                  </a:lnTo>
                  <a:cubicBezTo>
                    <a:pt x="22375" y="103269"/>
                    <a:pt x="0" y="80894"/>
                    <a:pt x="0" y="51635"/>
                  </a:cubicBezTo>
                  <a:cubicBezTo>
                    <a:pt x="0" y="22375"/>
                    <a:pt x="22375" y="0"/>
                    <a:pt x="51635" y="0"/>
                  </a:cubicBez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94B59EE-2575-45E5-A268-A71C70229F9B}"/>
                </a:ext>
              </a:extLst>
            </p:cNvPr>
            <p:cNvSpPr/>
            <p:nvPr/>
          </p:nvSpPr>
          <p:spPr>
            <a:xfrm>
              <a:off x="2508933" y="3156275"/>
              <a:ext cx="223750" cy="103269"/>
            </a:xfrm>
            <a:custGeom>
              <a:avLst/>
              <a:gdLst>
                <a:gd name="connsiteX0" fmla="*/ 0 w 223750"/>
                <a:gd name="connsiteY0" fmla="*/ 0 h 103269"/>
                <a:gd name="connsiteX1" fmla="*/ 111875 w 223750"/>
                <a:gd name="connsiteY1" fmla="*/ 103269 h 103269"/>
                <a:gd name="connsiteX2" fmla="*/ 223750 w 223750"/>
                <a:gd name="connsiteY2" fmla="*/ 0 h 103269"/>
                <a:gd name="connsiteX3" fmla="*/ 0 w 223750"/>
                <a:gd name="connsiteY3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750" h="103269">
                  <a:moveTo>
                    <a:pt x="0" y="0"/>
                  </a:moveTo>
                  <a:cubicBezTo>
                    <a:pt x="5163" y="58519"/>
                    <a:pt x="53356" y="103269"/>
                    <a:pt x="111875" y="103269"/>
                  </a:cubicBezTo>
                  <a:cubicBezTo>
                    <a:pt x="170395" y="103269"/>
                    <a:pt x="218587" y="58519"/>
                    <a:pt x="22375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FE4F544-996D-4E0A-A0D2-FE0F0F645449}"/>
                </a:ext>
              </a:extLst>
            </p:cNvPr>
            <p:cNvSpPr/>
            <p:nvPr/>
          </p:nvSpPr>
          <p:spPr>
            <a:xfrm>
              <a:off x="2173308" y="1813773"/>
              <a:ext cx="895001" cy="929424"/>
            </a:xfrm>
            <a:custGeom>
              <a:avLst/>
              <a:gdLst>
                <a:gd name="connsiteX0" fmla="*/ 447501 w 895001"/>
                <a:gd name="connsiteY0" fmla="*/ 0 h 929424"/>
                <a:gd name="connsiteX1" fmla="*/ 447501 w 895001"/>
                <a:gd name="connsiteY1" fmla="*/ 0 h 929424"/>
                <a:gd name="connsiteX2" fmla="*/ 447501 w 895001"/>
                <a:gd name="connsiteY2" fmla="*/ 0 h 929424"/>
                <a:gd name="connsiteX3" fmla="*/ 0 w 895001"/>
                <a:gd name="connsiteY3" fmla="*/ 442337 h 929424"/>
                <a:gd name="connsiteX4" fmla="*/ 0 w 895001"/>
                <a:gd name="connsiteY4" fmla="*/ 457828 h 929424"/>
                <a:gd name="connsiteX5" fmla="*/ 30981 w 895001"/>
                <a:gd name="connsiteY5" fmla="*/ 612732 h 929424"/>
                <a:gd name="connsiteX6" fmla="*/ 108433 w 895001"/>
                <a:gd name="connsiteY6" fmla="*/ 740097 h 929424"/>
                <a:gd name="connsiteX7" fmla="*/ 213423 w 895001"/>
                <a:gd name="connsiteY7" fmla="*/ 910492 h 929424"/>
                <a:gd name="connsiteX8" fmla="*/ 244404 w 895001"/>
                <a:gd name="connsiteY8" fmla="*/ 929424 h 929424"/>
                <a:gd name="connsiteX9" fmla="*/ 650597 w 895001"/>
                <a:gd name="connsiteY9" fmla="*/ 929424 h 929424"/>
                <a:gd name="connsiteX10" fmla="*/ 681578 w 895001"/>
                <a:gd name="connsiteY10" fmla="*/ 910492 h 929424"/>
                <a:gd name="connsiteX11" fmla="*/ 786568 w 895001"/>
                <a:gd name="connsiteY11" fmla="*/ 740097 h 929424"/>
                <a:gd name="connsiteX12" fmla="*/ 864020 w 895001"/>
                <a:gd name="connsiteY12" fmla="*/ 612732 h 929424"/>
                <a:gd name="connsiteX13" fmla="*/ 895001 w 895001"/>
                <a:gd name="connsiteY13" fmla="*/ 457828 h 929424"/>
                <a:gd name="connsiteX14" fmla="*/ 895001 w 895001"/>
                <a:gd name="connsiteY14" fmla="*/ 442337 h 929424"/>
                <a:gd name="connsiteX15" fmla="*/ 447501 w 895001"/>
                <a:gd name="connsiteY15" fmla="*/ 0 h 929424"/>
                <a:gd name="connsiteX16" fmla="*/ 791732 w 895001"/>
                <a:gd name="connsiteY16" fmla="*/ 456106 h 929424"/>
                <a:gd name="connsiteX17" fmla="*/ 767636 w 895001"/>
                <a:gd name="connsiteY17" fmla="*/ 576587 h 929424"/>
                <a:gd name="connsiteX18" fmla="*/ 709116 w 895001"/>
                <a:gd name="connsiteY18" fmla="*/ 671251 h 929424"/>
                <a:gd name="connsiteX19" fmla="*/ 609289 w 895001"/>
                <a:gd name="connsiteY19" fmla="*/ 826155 h 929424"/>
                <a:gd name="connsiteX20" fmla="*/ 447501 w 895001"/>
                <a:gd name="connsiteY20" fmla="*/ 826155 h 929424"/>
                <a:gd name="connsiteX21" fmla="*/ 287433 w 895001"/>
                <a:gd name="connsiteY21" fmla="*/ 826155 h 929424"/>
                <a:gd name="connsiteX22" fmla="*/ 187606 w 895001"/>
                <a:gd name="connsiteY22" fmla="*/ 671251 h 929424"/>
                <a:gd name="connsiteX23" fmla="*/ 129087 w 895001"/>
                <a:gd name="connsiteY23" fmla="*/ 576587 h 929424"/>
                <a:gd name="connsiteX24" fmla="*/ 104991 w 895001"/>
                <a:gd name="connsiteY24" fmla="*/ 456106 h 929424"/>
                <a:gd name="connsiteX25" fmla="*/ 104991 w 895001"/>
                <a:gd name="connsiteY25" fmla="*/ 442337 h 929424"/>
                <a:gd name="connsiteX26" fmla="*/ 449222 w 895001"/>
                <a:gd name="connsiteY26" fmla="*/ 101548 h 929424"/>
                <a:gd name="connsiteX27" fmla="*/ 449222 w 895001"/>
                <a:gd name="connsiteY27" fmla="*/ 101548 h 929424"/>
                <a:gd name="connsiteX28" fmla="*/ 449222 w 895001"/>
                <a:gd name="connsiteY28" fmla="*/ 101548 h 929424"/>
                <a:gd name="connsiteX29" fmla="*/ 449222 w 895001"/>
                <a:gd name="connsiteY29" fmla="*/ 101548 h 929424"/>
                <a:gd name="connsiteX30" fmla="*/ 449222 w 895001"/>
                <a:gd name="connsiteY30" fmla="*/ 101548 h 929424"/>
                <a:gd name="connsiteX31" fmla="*/ 449222 w 895001"/>
                <a:gd name="connsiteY31" fmla="*/ 101548 h 929424"/>
                <a:gd name="connsiteX32" fmla="*/ 449222 w 895001"/>
                <a:gd name="connsiteY32" fmla="*/ 101548 h 929424"/>
                <a:gd name="connsiteX33" fmla="*/ 793453 w 895001"/>
                <a:gd name="connsiteY33" fmla="*/ 442337 h 929424"/>
                <a:gd name="connsiteX34" fmla="*/ 793453 w 895001"/>
                <a:gd name="connsiteY34" fmla="*/ 456106 h 92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895001" h="929424">
                  <a:moveTo>
                    <a:pt x="447501" y="0"/>
                  </a:moveTo>
                  <a:cubicBezTo>
                    <a:pt x="447501" y="0"/>
                    <a:pt x="447501" y="0"/>
                    <a:pt x="447501" y="0"/>
                  </a:cubicBezTo>
                  <a:cubicBezTo>
                    <a:pt x="447501" y="0"/>
                    <a:pt x="447501" y="0"/>
                    <a:pt x="447501" y="0"/>
                  </a:cubicBezTo>
                  <a:cubicBezTo>
                    <a:pt x="203096" y="1721"/>
                    <a:pt x="5163" y="197933"/>
                    <a:pt x="0" y="442337"/>
                  </a:cubicBezTo>
                  <a:lnTo>
                    <a:pt x="0" y="457828"/>
                  </a:lnTo>
                  <a:cubicBezTo>
                    <a:pt x="1721" y="511183"/>
                    <a:pt x="12048" y="562818"/>
                    <a:pt x="30981" y="612732"/>
                  </a:cubicBezTo>
                  <a:cubicBezTo>
                    <a:pt x="49914" y="659203"/>
                    <a:pt x="75731" y="702232"/>
                    <a:pt x="108433" y="740097"/>
                  </a:cubicBezTo>
                  <a:cubicBezTo>
                    <a:pt x="149741" y="784847"/>
                    <a:pt x="194491" y="872626"/>
                    <a:pt x="213423" y="910492"/>
                  </a:cubicBezTo>
                  <a:cubicBezTo>
                    <a:pt x="218587" y="922540"/>
                    <a:pt x="230635" y="929424"/>
                    <a:pt x="244404" y="929424"/>
                  </a:cubicBezTo>
                  <a:lnTo>
                    <a:pt x="650597" y="929424"/>
                  </a:lnTo>
                  <a:cubicBezTo>
                    <a:pt x="664366" y="929424"/>
                    <a:pt x="676414" y="922540"/>
                    <a:pt x="681578" y="910492"/>
                  </a:cubicBezTo>
                  <a:cubicBezTo>
                    <a:pt x="700511" y="872626"/>
                    <a:pt x="745261" y="784847"/>
                    <a:pt x="786568" y="740097"/>
                  </a:cubicBezTo>
                  <a:cubicBezTo>
                    <a:pt x="819270" y="702232"/>
                    <a:pt x="846809" y="659203"/>
                    <a:pt x="864020" y="612732"/>
                  </a:cubicBezTo>
                  <a:cubicBezTo>
                    <a:pt x="882953" y="562818"/>
                    <a:pt x="893280" y="511183"/>
                    <a:pt x="895001" y="457828"/>
                  </a:cubicBezTo>
                  <a:lnTo>
                    <a:pt x="895001" y="442337"/>
                  </a:lnTo>
                  <a:cubicBezTo>
                    <a:pt x="889838" y="197933"/>
                    <a:pt x="691905" y="1721"/>
                    <a:pt x="447501" y="0"/>
                  </a:cubicBezTo>
                  <a:close/>
                  <a:moveTo>
                    <a:pt x="791732" y="456106"/>
                  </a:moveTo>
                  <a:cubicBezTo>
                    <a:pt x="790011" y="497414"/>
                    <a:pt x="781405" y="538722"/>
                    <a:pt x="767636" y="576587"/>
                  </a:cubicBezTo>
                  <a:cubicBezTo>
                    <a:pt x="753867" y="611011"/>
                    <a:pt x="734934" y="643712"/>
                    <a:pt x="709116" y="671251"/>
                  </a:cubicBezTo>
                  <a:cubicBezTo>
                    <a:pt x="669530" y="719443"/>
                    <a:pt x="635107" y="771078"/>
                    <a:pt x="609289" y="826155"/>
                  </a:cubicBezTo>
                  <a:lnTo>
                    <a:pt x="447501" y="826155"/>
                  </a:lnTo>
                  <a:lnTo>
                    <a:pt x="287433" y="826155"/>
                  </a:lnTo>
                  <a:cubicBezTo>
                    <a:pt x="259895" y="771078"/>
                    <a:pt x="225471" y="719443"/>
                    <a:pt x="187606" y="671251"/>
                  </a:cubicBezTo>
                  <a:cubicBezTo>
                    <a:pt x="163510" y="643712"/>
                    <a:pt x="142856" y="611011"/>
                    <a:pt x="129087" y="576587"/>
                  </a:cubicBezTo>
                  <a:cubicBezTo>
                    <a:pt x="113596" y="538722"/>
                    <a:pt x="106712" y="497414"/>
                    <a:pt x="104991" y="456106"/>
                  </a:cubicBezTo>
                  <a:lnTo>
                    <a:pt x="104991" y="442337"/>
                  </a:lnTo>
                  <a:cubicBezTo>
                    <a:pt x="108433" y="254731"/>
                    <a:pt x="261616" y="103269"/>
                    <a:pt x="449222" y="101548"/>
                  </a:cubicBezTo>
                  <a:lnTo>
                    <a:pt x="449222" y="101548"/>
                  </a:lnTo>
                  <a:lnTo>
                    <a:pt x="449222" y="101548"/>
                  </a:lnTo>
                  <a:cubicBezTo>
                    <a:pt x="449222" y="101548"/>
                    <a:pt x="449222" y="101548"/>
                    <a:pt x="449222" y="101548"/>
                  </a:cubicBezTo>
                  <a:cubicBezTo>
                    <a:pt x="449222" y="101548"/>
                    <a:pt x="449222" y="101548"/>
                    <a:pt x="449222" y="101548"/>
                  </a:cubicBezTo>
                  <a:lnTo>
                    <a:pt x="449222" y="101548"/>
                  </a:lnTo>
                  <a:lnTo>
                    <a:pt x="449222" y="101548"/>
                  </a:lnTo>
                  <a:cubicBezTo>
                    <a:pt x="636828" y="103269"/>
                    <a:pt x="790011" y="253010"/>
                    <a:pt x="793453" y="442337"/>
                  </a:cubicBezTo>
                  <a:lnTo>
                    <a:pt x="793453" y="456106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48" descr="Bullseye">
            <a:extLst>
              <a:ext uri="{FF2B5EF4-FFF2-40B4-BE49-F238E27FC236}">
                <a16:creationId xmlns:a16="http://schemas.microsoft.com/office/drawing/2014/main" id="{871D0051-5B08-49D7-B834-38E13C118903}"/>
              </a:ext>
            </a:extLst>
          </p:cNvPr>
          <p:cNvGrpSpPr/>
          <p:nvPr/>
        </p:nvGrpSpPr>
        <p:grpSpPr>
          <a:xfrm>
            <a:off x="5639561" y="1923673"/>
            <a:ext cx="1652310" cy="1652310"/>
            <a:chOff x="5639561" y="1923673"/>
            <a:chExt cx="1652310" cy="165231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95A5D73-2F59-4009-BAC1-CCB30C77E69F}"/>
                </a:ext>
              </a:extLst>
            </p:cNvPr>
            <p:cNvSpPr/>
            <p:nvPr/>
          </p:nvSpPr>
          <p:spPr>
            <a:xfrm>
              <a:off x="6266061" y="2069971"/>
              <a:ext cx="879510" cy="877789"/>
            </a:xfrm>
            <a:custGeom>
              <a:avLst/>
              <a:gdLst>
                <a:gd name="connsiteX0" fmla="*/ 724607 w 879510"/>
                <a:gd name="connsiteY0" fmla="*/ 154904 h 877789"/>
                <a:gd name="connsiteX1" fmla="*/ 707395 w 879510"/>
                <a:gd name="connsiteY1" fmla="*/ 0 h 877789"/>
                <a:gd name="connsiteX2" fmla="*/ 518068 w 879510"/>
                <a:gd name="connsiteY2" fmla="*/ 189327 h 877789"/>
                <a:gd name="connsiteX3" fmla="*/ 528395 w 879510"/>
                <a:gd name="connsiteY3" fmla="*/ 278827 h 877789"/>
                <a:gd name="connsiteX4" fmla="*/ 253010 w 879510"/>
                <a:gd name="connsiteY4" fmla="*/ 554212 h 877789"/>
                <a:gd name="connsiteX5" fmla="*/ 172116 w 879510"/>
                <a:gd name="connsiteY5" fmla="*/ 533558 h 877789"/>
                <a:gd name="connsiteX6" fmla="*/ 0 w 879510"/>
                <a:gd name="connsiteY6" fmla="*/ 705674 h 877789"/>
                <a:gd name="connsiteX7" fmla="*/ 172116 w 879510"/>
                <a:gd name="connsiteY7" fmla="*/ 877790 h 877789"/>
                <a:gd name="connsiteX8" fmla="*/ 344231 w 879510"/>
                <a:gd name="connsiteY8" fmla="*/ 705674 h 877789"/>
                <a:gd name="connsiteX9" fmla="*/ 325299 w 879510"/>
                <a:gd name="connsiteY9" fmla="*/ 626501 h 877789"/>
                <a:gd name="connsiteX10" fmla="*/ 600684 w 879510"/>
                <a:gd name="connsiteY10" fmla="*/ 351116 h 877789"/>
                <a:gd name="connsiteX11" fmla="*/ 690184 w 879510"/>
                <a:gd name="connsiteY11" fmla="*/ 361443 h 877789"/>
                <a:gd name="connsiteX12" fmla="*/ 879511 w 879510"/>
                <a:gd name="connsiteY12" fmla="*/ 172116 h 877789"/>
                <a:gd name="connsiteX13" fmla="*/ 724607 w 879510"/>
                <a:gd name="connsiteY13" fmla="*/ 154904 h 87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79510" h="877789">
                  <a:moveTo>
                    <a:pt x="724607" y="154904"/>
                  </a:moveTo>
                  <a:lnTo>
                    <a:pt x="707395" y="0"/>
                  </a:lnTo>
                  <a:lnTo>
                    <a:pt x="518068" y="189327"/>
                  </a:lnTo>
                  <a:lnTo>
                    <a:pt x="528395" y="278827"/>
                  </a:lnTo>
                  <a:lnTo>
                    <a:pt x="253010" y="554212"/>
                  </a:lnTo>
                  <a:cubicBezTo>
                    <a:pt x="228914" y="542164"/>
                    <a:pt x="201375" y="533558"/>
                    <a:pt x="172116" y="533558"/>
                  </a:cubicBezTo>
                  <a:cubicBezTo>
                    <a:pt x="77452" y="533558"/>
                    <a:pt x="0" y="611011"/>
                    <a:pt x="0" y="705674"/>
                  </a:cubicBezTo>
                  <a:cubicBezTo>
                    <a:pt x="0" y="800338"/>
                    <a:pt x="77452" y="877790"/>
                    <a:pt x="172116" y="877790"/>
                  </a:cubicBezTo>
                  <a:cubicBezTo>
                    <a:pt x="266779" y="877790"/>
                    <a:pt x="344231" y="800338"/>
                    <a:pt x="344231" y="705674"/>
                  </a:cubicBezTo>
                  <a:cubicBezTo>
                    <a:pt x="344231" y="676414"/>
                    <a:pt x="337347" y="650597"/>
                    <a:pt x="325299" y="626501"/>
                  </a:cubicBezTo>
                  <a:lnTo>
                    <a:pt x="600684" y="351116"/>
                  </a:lnTo>
                  <a:lnTo>
                    <a:pt x="690184" y="361443"/>
                  </a:lnTo>
                  <a:lnTo>
                    <a:pt x="879511" y="172116"/>
                  </a:lnTo>
                  <a:lnTo>
                    <a:pt x="724607" y="154904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339D7B6-6970-49B2-B45E-97643BD5DCB7}"/>
                </a:ext>
              </a:extLst>
            </p:cNvPr>
            <p:cNvSpPr/>
            <p:nvPr/>
          </p:nvSpPr>
          <p:spPr>
            <a:xfrm>
              <a:off x="5785859" y="2121605"/>
              <a:ext cx="1308078" cy="1308078"/>
            </a:xfrm>
            <a:custGeom>
              <a:avLst/>
              <a:gdLst>
                <a:gd name="connsiteX0" fmla="*/ 1218579 w 1308078"/>
                <a:gd name="connsiteY0" fmla="*/ 358001 h 1308078"/>
                <a:gd name="connsiteX1" fmla="*/ 1196204 w 1308078"/>
                <a:gd name="connsiteY1" fmla="*/ 382097 h 1308078"/>
                <a:gd name="connsiteX2" fmla="*/ 1163502 w 1308078"/>
                <a:gd name="connsiteY2" fmla="*/ 378654 h 1308078"/>
                <a:gd name="connsiteX3" fmla="*/ 1127357 w 1308078"/>
                <a:gd name="connsiteY3" fmla="*/ 373491 h 1308078"/>
                <a:gd name="connsiteX4" fmla="*/ 1204809 w 1308078"/>
                <a:gd name="connsiteY4" fmla="*/ 654039 h 1308078"/>
                <a:gd name="connsiteX5" fmla="*/ 654039 w 1308078"/>
                <a:gd name="connsiteY5" fmla="*/ 1204809 h 1308078"/>
                <a:gd name="connsiteX6" fmla="*/ 103269 w 1308078"/>
                <a:gd name="connsiteY6" fmla="*/ 654039 h 1308078"/>
                <a:gd name="connsiteX7" fmla="*/ 654039 w 1308078"/>
                <a:gd name="connsiteY7" fmla="*/ 103269 h 1308078"/>
                <a:gd name="connsiteX8" fmla="*/ 934588 w 1308078"/>
                <a:gd name="connsiteY8" fmla="*/ 180721 h 1308078"/>
                <a:gd name="connsiteX9" fmla="*/ 931146 w 1308078"/>
                <a:gd name="connsiteY9" fmla="*/ 146298 h 1308078"/>
                <a:gd name="connsiteX10" fmla="*/ 925982 w 1308078"/>
                <a:gd name="connsiteY10" fmla="*/ 111875 h 1308078"/>
                <a:gd name="connsiteX11" fmla="*/ 950078 w 1308078"/>
                <a:gd name="connsiteY11" fmla="*/ 87779 h 1308078"/>
                <a:gd name="connsiteX12" fmla="*/ 962126 w 1308078"/>
                <a:gd name="connsiteY12" fmla="*/ 75731 h 1308078"/>
                <a:gd name="connsiteX13" fmla="*/ 654039 w 1308078"/>
                <a:gd name="connsiteY13" fmla="*/ 0 h 1308078"/>
                <a:gd name="connsiteX14" fmla="*/ 0 w 1308078"/>
                <a:gd name="connsiteY14" fmla="*/ 654039 h 1308078"/>
                <a:gd name="connsiteX15" fmla="*/ 654039 w 1308078"/>
                <a:gd name="connsiteY15" fmla="*/ 1308079 h 1308078"/>
                <a:gd name="connsiteX16" fmla="*/ 1308079 w 1308078"/>
                <a:gd name="connsiteY16" fmla="*/ 654039 h 1308078"/>
                <a:gd name="connsiteX17" fmla="*/ 1230627 w 1308078"/>
                <a:gd name="connsiteY17" fmla="*/ 347674 h 1308078"/>
                <a:gd name="connsiteX18" fmla="*/ 1218579 w 1308078"/>
                <a:gd name="connsiteY18" fmla="*/ 358001 h 1308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08078" h="1308078">
                  <a:moveTo>
                    <a:pt x="1218579" y="358001"/>
                  </a:moveTo>
                  <a:lnTo>
                    <a:pt x="1196204" y="382097"/>
                  </a:lnTo>
                  <a:lnTo>
                    <a:pt x="1163502" y="378654"/>
                  </a:lnTo>
                  <a:lnTo>
                    <a:pt x="1127357" y="373491"/>
                  </a:lnTo>
                  <a:cubicBezTo>
                    <a:pt x="1175550" y="456106"/>
                    <a:pt x="1204809" y="550770"/>
                    <a:pt x="1204809" y="654039"/>
                  </a:cubicBezTo>
                  <a:cubicBezTo>
                    <a:pt x="1204809" y="956963"/>
                    <a:pt x="956963" y="1204809"/>
                    <a:pt x="654039" y="1204809"/>
                  </a:cubicBezTo>
                  <a:cubicBezTo>
                    <a:pt x="351116" y="1204809"/>
                    <a:pt x="103269" y="956963"/>
                    <a:pt x="103269" y="654039"/>
                  </a:cubicBezTo>
                  <a:cubicBezTo>
                    <a:pt x="103269" y="351116"/>
                    <a:pt x="351116" y="103269"/>
                    <a:pt x="654039" y="103269"/>
                  </a:cubicBezTo>
                  <a:cubicBezTo>
                    <a:pt x="755588" y="103269"/>
                    <a:pt x="851972" y="130808"/>
                    <a:pt x="934588" y="180721"/>
                  </a:cubicBezTo>
                  <a:lnTo>
                    <a:pt x="931146" y="146298"/>
                  </a:lnTo>
                  <a:lnTo>
                    <a:pt x="925982" y="111875"/>
                  </a:lnTo>
                  <a:lnTo>
                    <a:pt x="950078" y="87779"/>
                  </a:lnTo>
                  <a:lnTo>
                    <a:pt x="962126" y="75731"/>
                  </a:lnTo>
                  <a:cubicBezTo>
                    <a:pt x="869184" y="27539"/>
                    <a:pt x="765915" y="0"/>
                    <a:pt x="654039" y="0"/>
                  </a:cubicBezTo>
                  <a:cubicBezTo>
                    <a:pt x="292597" y="0"/>
                    <a:pt x="0" y="292597"/>
                    <a:pt x="0" y="654039"/>
                  </a:cubicBezTo>
                  <a:cubicBezTo>
                    <a:pt x="0" y="1015482"/>
                    <a:pt x="292597" y="1308079"/>
                    <a:pt x="654039" y="1308079"/>
                  </a:cubicBezTo>
                  <a:cubicBezTo>
                    <a:pt x="1015482" y="1308079"/>
                    <a:pt x="1308079" y="1015482"/>
                    <a:pt x="1308079" y="654039"/>
                  </a:cubicBezTo>
                  <a:cubicBezTo>
                    <a:pt x="1308079" y="542164"/>
                    <a:pt x="1280540" y="438895"/>
                    <a:pt x="1230627" y="347674"/>
                  </a:cubicBezTo>
                  <a:lnTo>
                    <a:pt x="1218579" y="358001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C767F1F-683F-4F4C-B4D1-862241267234}"/>
                </a:ext>
              </a:extLst>
            </p:cNvPr>
            <p:cNvSpPr/>
            <p:nvPr/>
          </p:nvSpPr>
          <p:spPr>
            <a:xfrm>
              <a:off x="6026821" y="2362567"/>
              <a:ext cx="826155" cy="826155"/>
            </a:xfrm>
            <a:custGeom>
              <a:avLst/>
              <a:gdLst>
                <a:gd name="connsiteX0" fmla="*/ 700511 w 826155"/>
                <a:gd name="connsiteY0" fmla="*/ 296039 h 826155"/>
                <a:gd name="connsiteX1" fmla="*/ 722886 w 826155"/>
                <a:gd name="connsiteY1" fmla="*/ 413078 h 826155"/>
                <a:gd name="connsiteX2" fmla="*/ 413078 w 826155"/>
                <a:gd name="connsiteY2" fmla="*/ 722886 h 826155"/>
                <a:gd name="connsiteX3" fmla="*/ 103269 w 826155"/>
                <a:gd name="connsiteY3" fmla="*/ 413078 h 826155"/>
                <a:gd name="connsiteX4" fmla="*/ 413078 w 826155"/>
                <a:gd name="connsiteY4" fmla="*/ 103269 h 826155"/>
                <a:gd name="connsiteX5" fmla="*/ 530116 w 826155"/>
                <a:gd name="connsiteY5" fmla="*/ 125644 h 826155"/>
                <a:gd name="connsiteX6" fmla="*/ 607568 w 826155"/>
                <a:gd name="connsiteY6" fmla="*/ 48192 h 826155"/>
                <a:gd name="connsiteX7" fmla="*/ 413078 w 826155"/>
                <a:gd name="connsiteY7" fmla="*/ 0 h 826155"/>
                <a:gd name="connsiteX8" fmla="*/ 0 w 826155"/>
                <a:gd name="connsiteY8" fmla="*/ 413078 h 826155"/>
                <a:gd name="connsiteX9" fmla="*/ 413078 w 826155"/>
                <a:gd name="connsiteY9" fmla="*/ 826155 h 826155"/>
                <a:gd name="connsiteX10" fmla="*/ 826155 w 826155"/>
                <a:gd name="connsiteY10" fmla="*/ 413078 h 826155"/>
                <a:gd name="connsiteX11" fmla="*/ 777963 w 826155"/>
                <a:gd name="connsiteY11" fmla="*/ 218587 h 826155"/>
                <a:gd name="connsiteX12" fmla="*/ 700511 w 826155"/>
                <a:gd name="connsiteY12" fmla="*/ 296039 h 826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6155" h="826155">
                  <a:moveTo>
                    <a:pt x="700511" y="296039"/>
                  </a:moveTo>
                  <a:cubicBezTo>
                    <a:pt x="716001" y="332183"/>
                    <a:pt x="722886" y="371770"/>
                    <a:pt x="722886" y="413078"/>
                  </a:cubicBezTo>
                  <a:cubicBezTo>
                    <a:pt x="722886" y="583472"/>
                    <a:pt x="583472" y="722886"/>
                    <a:pt x="413078" y="722886"/>
                  </a:cubicBezTo>
                  <a:cubicBezTo>
                    <a:pt x="242683" y="722886"/>
                    <a:pt x="103269" y="583472"/>
                    <a:pt x="103269" y="413078"/>
                  </a:cubicBezTo>
                  <a:cubicBezTo>
                    <a:pt x="103269" y="242683"/>
                    <a:pt x="242683" y="103269"/>
                    <a:pt x="413078" y="103269"/>
                  </a:cubicBezTo>
                  <a:cubicBezTo>
                    <a:pt x="454385" y="103269"/>
                    <a:pt x="493972" y="111875"/>
                    <a:pt x="530116" y="125644"/>
                  </a:cubicBezTo>
                  <a:lnTo>
                    <a:pt x="607568" y="48192"/>
                  </a:lnTo>
                  <a:cubicBezTo>
                    <a:pt x="549049" y="17212"/>
                    <a:pt x="483645" y="0"/>
                    <a:pt x="413078" y="0"/>
                  </a:cubicBezTo>
                  <a:cubicBezTo>
                    <a:pt x="185885" y="0"/>
                    <a:pt x="0" y="185885"/>
                    <a:pt x="0" y="413078"/>
                  </a:cubicBezTo>
                  <a:cubicBezTo>
                    <a:pt x="0" y="640270"/>
                    <a:pt x="185885" y="826155"/>
                    <a:pt x="413078" y="826155"/>
                  </a:cubicBezTo>
                  <a:cubicBezTo>
                    <a:pt x="640270" y="826155"/>
                    <a:pt x="826155" y="640270"/>
                    <a:pt x="826155" y="413078"/>
                  </a:cubicBezTo>
                  <a:cubicBezTo>
                    <a:pt x="826155" y="342510"/>
                    <a:pt x="808943" y="277106"/>
                    <a:pt x="777963" y="218587"/>
                  </a:cubicBezTo>
                  <a:lnTo>
                    <a:pt x="700511" y="296039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47" descr="Stopwatch">
            <a:extLst>
              <a:ext uri="{FF2B5EF4-FFF2-40B4-BE49-F238E27FC236}">
                <a16:creationId xmlns:a16="http://schemas.microsoft.com/office/drawing/2014/main" id="{3F15038D-F590-41EA-8FC6-42C43C9C91B4}"/>
              </a:ext>
            </a:extLst>
          </p:cNvPr>
          <p:cNvGrpSpPr/>
          <p:nvPr/>
        </p:nvGrpSpPr>
        <p:grpSpPr>
          <a:xfrm>
            <a:off x="8393583" y="1489060"/>
            <a:ext cx="1652310" cy="1652310"/>
            <a:chOff x="8393583" y="1489060"/>
            <a:chExt cx="1652310" cy="165231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E737BF2-2246-46AB-A683-3A69C9FB0C5A}"/>
                </a:ext>
              </a:extLst>
            </p:cNvPr>
            <p:cNvSpPr/>
            <p:nvPr/>
          </p:nvSpPr>
          <p:spPr>
            <a:xfrm>
              <a:off x="9185314" y="202261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1F2236F-F7AA-40FB-9D26-16EDC289B8FA}"/>
                </a:ext>
              </a:extLst>
            </p:cNvPr>
            <p:cNvSpPr/>
            <p:nvPr/>
          </p:nvSpPr>
          <p:spPr>
            <a:xfrm>
              <a:off x="9185314" y="2711080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B2BD57B-A7CA-406C-B7ED-AD903CA75904}"/>
                </a:ext>
              </a:extLst>
            </p:cNvPr>
            <p:cNvSpPr/>
            <p:nvPr/>
          </p:nvSpPr>
          <p:spPr>
            <a:xfrm>
              <a:off x="9529546" y="234963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94B2387-0914-4B46-B907-B998A89CAED5}"/>
                </a:ext>
              </a:extLst>
            </p:cNvPr>
            <p:cNvSpPr/>
            <p:nvPr/>
          </p:nvSpPr>
          <p:spPr>
            <a:xfrm>
              <a:off x="8841083" y="234963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5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5" y="0"/>
                    <a:pt x="68846" y="15412"/>
                    <a:pt x="68846" y="34423"/>
                  </a:cubicBez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3D1628C-C655-491B-96B9-7F2CE1907A1F}"/>
                </a:ext>
              </a:extLst>
            </p:cNvPr>
            <p:cNvSpPr/>
            <p:nvPr/>
          </p:nvSpPr>
          <p:spPr>
            <a:xfrm>
              <a:off x="9185314" y="2143099"/>
              <a:ext cx="228913" cy="435452"/>
            </a:xfrm>
            <a:custGeom>
              <a:avLst/>
              <a:gdLst>
                <a:gd name="connsiteX0" fmla="*/ 68846 w 228913"/>
                <a:gd name="connsiteY0" fmla="*/ 0 h 435452"/>
                <a:gd name="connsiteX1" fmla="*/ 0 w 228913"/>
                <a:gd name="connsiteY1" fmla="*/ 0 h 435452"/>
                <a:gd name="connsiteX2" fmla="*/ 0 w 228913"/>
                <a:gd name="connsiteY2" fmla="*/ 240962 h 435452"/>
                <a:gd name="connsiteX3" fmla="*/ 10327 w 228913"/>
                <a:gd name="connsiteY3" fmla="*/ 265058 h 435452"/>
                <a:gd name="connsiteX4" fmla="*/ 180721 w 228913"/>
                <a:gd name="connsiteY4" fmla="*/ 435453 h 435452"/>
                <a:gd name="connsiteX5" fmla="*/ 228914 w 228913"/>
                <a:gd name="connsiteY5" fmla="*/ 387260 h 435452"/>
                <a:gd name="connsiteX6" fmla="*/ 68846 w 228913"/>
                <a:gd name="connsiteY6" fmla="*/ 227193 h 435452"/>
                <a:gd name="connsiteX7" fmla="*/ 68846 w 228913"/>
                <a:gd name="connsiteY7" fmla="*/ 0 h 43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913" h="435452">
                  <a:moveTo>
                    <a:pt x="68846" y="0"/>
                  </a:moveTo>
                  <a:lnTo>
                    <a:pt x="0" y="0"/>
                  </a:lnTo>
                  <a:lnTo>
                    <a:pt x="0" y="240962"/>
                  </a:lnTo>
                  <a:cubicBezTo>
                    <a:pt x="0" y="249568"/>
                    <a:pt x="3442" y="258173"/>
                    <a:pt x="10327" y="265058"/>
                  </a:cubicBezTo>
                  <a:lnTo>
                    <a:pt x="180721" y="435453"/>
                  </a:lnTo>
                  <a:lnTo>
                    <a:pt x="228914" y="387260"/>
                  </a:lnTo>
                  <a:lnTo>
                    <a:pt x="68846" y="227193"/>
                  </a:lnTo>
                  <a:lnTo>
                    <a:pt x="68846" y="0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3FBC94D-374B-4E3D-9A22-C2A57DAA7C8E}"/>
                </a:ext>
              </a:extLst>
            </p:cNvPr>
            <p:cNvSpPr/>
            <p:nvPr/>
          </p:nvSpPr>
          <p:spPr>
            <a:xfrm>
              <a:off x="8635071" y="1643964"/>
              <a:ext cx="1171411" cy="1341563"/>
            </a:xfrm>
            <a:custGeom>
              <a:avLst/>
              <a:gdLst>
                <a:gd name="connsiteX0" fmla="*/ 584667 w 1171411"/>
                <a:gd name="connsiteY0" fmla="*/ 1239233 h 1341563"/>
                <a:gd name="connsiteX1" fmla="*/ 102743 w 1171411"/>
                <a:gd name="connsiteY1" fmla="*/ 757309 h 1341563"/>
                <a:gd name="connsiteX2" fmla="*/ 584667 w 1171411"/>
                <a:gd name="connsiteY2" fmla="*/ 275385 h 1341563"/>
                <a:gd name="connsiteX3" fmla="*/ 1066591 w 1171411"/>
                <a:gd name="connsiteY3" fmla="*/ 757309 h 1341563"/>
                <a:gd name="connsiteX4" fmla="*/ 584667 w 1171411"/>
                <a:gd name="connsiteY4" fmla="*/ 1239233 h 1341563"/>
                <a:gd name="connsiteX5" fmla="*/ 584667 w 1171411"/>
                <a:gd name="connsiteY5" fmla="*/ 1239233 h 1341563"/>
                <a:gd name="connsiteX6" fmla="*/ 992581 w 1171411"/>
                <a:gd name="connsiteY6" fmla="*/ 337347 h 1341563"/>
                <a:gd name="connsiteX7" fmla="*/ 1044216 w 1171411"/>
                <a:gd name="connsiteY7" fmla="*/ 285712 h 1341563"/>
                <a:gd name="connsiteX8" fmla="*/ 1042494 w 1171411"/>
                <a:gd name="connsiteY8" fmla="*/ 213423 h 1341563"/>
                <a:gd name="connsiteX9" fmla="*/ 970206 w 1171411"/>
                <a:gd name="connsiteY9" fmla="*/ 211702 h 1341563"/>
                <a:gd name="connsiteX10" fmla="*/ 911687 w 1171411"/>
                <a:gd name="connsiteY10" fmla="*/ 271943 h 1341563"/>
                <a:gd name="connsiteX11" fmla="*/ 636302 w 1171411"/>
                <a:gd name="connsiteY11" fmla="*/ 175558 h 1341563"/>
                <a:gd name="connsiteX12" fmla="*/ 636302 w 1171411"/>
                <a:gd name="connsiteY12" fmla="*/ 103269 h 1341563"/>
                <a:gd name="connsiteX13" fmla="*/ 791206 w 1171411"/>
                <a:gd name="connsiteY13" fmla="*/ 103269 h 1341563"/>
                <a:gd name="connsiteX14" fmla="*/ 791206 w 1171411"/>
                <a:gd name="connsiteY14" fmla="*/ 0 h 1341563"/>
                <a:gd name="connsiteX15" fmla="*/ 378128 w 1171411"/>
                <a:gd name="connsiteY15" fmla="*/ 0 h 1341563"/>
                <a:gd name="connsiteX16" fmla="*/ 378128 w 1171411"/>
                <a:gd name="connsiteY16" fmla="*/ 103269 h 1341563"/>
                <a:gd name="connsiteX17" fmla="*/ 533032 w 1171411"/>
                <a:gd name="connsiteY17" fmla="*/ 103269 h 1341563"/>
                <a:gd name="connsiteX18" fmla="*/ 533032 w 1171411"/>
                <a:gd name="connsiteY18" fmla="*/ 173837 h 1341563"/>
                <a:gd name="connsiteX19" fmla="*/ 4637 w 1171411"/>
                <a:gd name="connsiteY19" fmla="*/ 683299 h 1341563"/>
                <a:gd name="connsiteX20" fmla="*/ 390176 w 1171411"/>
                <a:gd name="connsiteY20" fmla="*/ 1308079 h 1341563"/>
                <a:gd name="connsiteX21" fmla="*/ 1083802 w 1171411"/>
                <a:gd name="connsiteY21" fmla="*/ 1065396 h 1341563"/>
                <a:gd name="connsiteX22" fmla="*/ 992581 w 1171411"/>
                <a:gd name="connsiteY22" fmla="*/ 337347 h 1341563"/>
                <a:gd name="connsiteX23" fmla="*/ 992581 w 1171411"/>
                <a:gd name="connsiteY23" fmla="*/ 337347 h 134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71411" h="1341563">
                  <a:moveTo>
                    <a:pt x="584667" y="1239233"/>
                  </a:moveTo>
                  <a:cubicBezTo>
                    <a:pt x="317888" y="1239233"/>
                    <a:pt x="102743" y="1024088"/>
                    <a:pt x="102743" y="757309"/>
                  </a:cubicBezTo>
                  <a:cubicBezTo>
                    <a:pt x="102743" y="490530"/>
                    <a:pt x="317888" y="275385"/>
                    <a:pt x="584667" y="275385"/>
                  </a:cubicBezTo>
                  <a:cubicBezTo>
                    <a:pt x="851446" y="275385"/>
                    <a:pt x="1066591" y="490530"/>
                    <a:pt x="1066591" y="757309"/>
                  </a:cubicBezTo>
                  <a:cubicBezTo>
                    <a:pt x="1066591" y="1024088"/>
                    <a:pt x="851446" y="1239233"/>
                    <a:pt x="584667" y="1239233"/>
                  </a:cubicBezTo>
                  <a:lnTo>
                    <a:pt x="584667" y="1239233"/>
                  </a:lnTo>
                  <a:close/>
                  <a:moveTo>
                    <a:pt x="992581" y="337347"/>
                  </a:moveTo>
                  <a:lnTo>
                    <a:pt x="1044216" y="285712"/>
                  </a:lnTo>
                  <a:cubicBezTo>
                    <a:pt x="1063148" y="265058"/>
                    <a:pt x="1063148" y="234077"/>
                    <a:pt x="1042494" y="213423"/>
                  </a:cubicBezTo>
                  <a:cubicBezTo>
                    <a:pt x="1023562" y="194491"/>
                    <a:pt x="990860" y="192770"/>
                    <a:pt x="970206" y="211702"/>
                  </a:cubicBezTo>
                  <a:lnTo>
                    <a:pt x="911687" y="271943"/>
                  </a:lnTo>
                  <a:cubicBezTo>
                    <a:pt x="829071" y="216866"/>
                    <a:pt x="734408" y="182443"/>
                    <a:pt x="636302" y="175558"/>
                  </a:cubicBezTo>
                  <a:lnTo>
                    <a:pt x="636302" y="103269"/>
                  </a:lnTo>
                  <a:lnTo>
                    <a:pt x="791206" y="103269"/>
                  </a:lnTo>
                  <a:lnTo>
                    <a:pt x="791206" y="0"/>
                  </a:lnTo>
                  <a:lnTo>
                    <a:pt x="378128" y="0"/>
                  </a:lnTo>
                  <a:lnTo>
                    <a:pt x="378128" y="103269"/>
                  </a:lnTo>
                  <a:lnTo>
                    <a:pt x="533032" y="103269"/>
                  </a:lnTo>
                  <a:lnTo>
                    <a:pt x="533032" y="173837"/>
                  </a:lnTo>
                  <a:cubicBezTo>
                    <a:pt x="259368" y="197933"/>
                    <a:pt x="39060" y="409635"/>
                    <a:pt x="4637" y="683299"/>
                  </a:cubicBezTo>
                  <a:cubicBezTo>
                    <a:pt x="-29786" y="956963"/>
                    <a:pt x="130282" y="1216857"/>
                    <a:pt x="390176" y="1308079"/>
                  </a:cubicBezTo>
                  <a:cubicBezTo>
                    <a:pt x="650071" y="1399300"/>
                    <a:pt x="937504" y="1299473"/>
                    <a:pt x="1083802" y="1065396"/>
                  </a:cubicBezTo>
                  <a:cubicBezTo>
                    <a:pt x="1230101" y="831318"/>
                    <a:pt x="1188793" y="528395"/>
                    <a:pt x="992581" y="337347"/>
                  </a:cubicBezTo>
                  <a:lnTo>
                    <a:pt x="992581" y="337347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186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Speech Bubbles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9758B0EB-CA22-4A61-875A-FF9BF5DFA5BA}"/>
              </a:ext>
            </a:extLst>
          </p:cNvPr>
          <p:cNvSpPr/>
          <p:nvPr/>
        </p:nvSpPr>
        <p:spPr>
          <a:xfrm>
            <a:off x="7619846" y="1015313"/>
            <a:ext cx="3467254" cy="3469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582" extrusionOk="0">
                <a:moveTo>
                  <a:pt x="21018" y="12759"/>
                </a:moveTo>
                <a:cubicBezTo>
                  <a:pt x="20845" y="13056"/>
                  <a:pt x="20622" y="13328"/>
                  <a:pt x="20375" y="13575"/>
                </a:cubicBezTo>
                <a:cubicBezTo>
                  <a:pt x="20054" y="13896"/>
                  <a:pt x="19658" y="14143"/>
                  <a:pt x="19238" y="14316"/>
                </a:cubicBezTo>
                <a:cubicBezTo>
                  <a:pt x="18793" y="14514"/>
                  <a:pt x="18348" y="14637"/>
                  <a:pt x="17879" y="14712"/>
                </a:cubicBezTo>
                <a:cubicBezTo>
                  <a:pt x="17656" y="14761"/>
                  <a:pt x="17409" y="14786"/>
                  <a:pt x="17162" y="14835"/>
                </a:cubicBezTo>
                <a:cubicBezTo>
                  <a:pt x="16915" y="14860"/>
                  <a:pt x="16693" y="14885"/>
                  <a:pt x="16445" y="14860"/>
                </a:cubicBezTo>
                <a:cubicBezTo>
                  <a:pt x="16198" y="14860"/>
                  <a:pt x="15976" y="14810"/>
                  <a:pt x="15753" y="14761"/>
                </a:cubicBezTo>
                <a:cubicBezTo>
                  <a:pt x="15655" y="14736"/>
                  <a:pt x="15580" y="14712"/>
                  <a:pt x="15482" y="14687"/>
                </a:cubicBezTo>
                <a:cubicBezTo>
                  <a:pt x="15531" y="14909"/>
                  <a:pt x="15580" y="15132"/>
                  <a:pt x="15630" y="15354"/>
                </a:cubicBezTo>
                <a:cubicBezTo>
                  <a:pt x="15655" y="15404"/>
                  <a:pt x="15655" y="15478"/>
                  <a:pt x="15679" y="15527"/>
                </a:cubicBezTo>
                <a:cubicBezTo>
                  <a:pt x="15729" y="15675"/>
                  <a:pt x="15778" y="15848"/>
                  <a:pt x="15828" y="15997"/>
                </a:cubicBezTo>
                <a:cubicBezTo>
                  <a:pt x="15976" y="16491"/>
                  <a:pt x="16124" y="16985"/>
                  <a:pt x="16297" y="17480"/>
                </a:cubicBezTo>
                <a:cubicBezTo>
                  <a:pt x="16421" y="17900"/>
                  <a:pt x="16569" y="18345"/>
                  <a:pt x="16693" y="18765"/>
                </a:cubicBezTo>
                <a:cubicBezTo>
                  <a:pt x="16767" y="18987"/>
                  <a:pt x="16816" y="19185"/>
                  <a:pt x="16890" y="19407"/>
                </a:cubicBezTo>
                <a:cubicBezTo>
                  <a:pt x="16915" y="19531"/>
                  <a:pt x="16964" y="19630"/>
                  <a:pt x="16989" y="19753"/>
                </a:cubicBezTo>
                <a:cubicBezTo>
                  <a:pt x="17063" y="20000"/>
                  <a:pt x="17137" y="20272"/>
                  <a:pt x="17236" y="20495"/>
                </a:cubicBezTo>
                <a:cubicBezTo>
                  <a:pt x="17261" y="20569"/>
                  <a:pt x="17310" y="20643"/>
                  <a:pt x="17335" y="20717"/>
                </a:cubicBezTo>
                <a:cubicBezTo>
                  <a:pt x="17385" y="20791"/>
                  <a:pt x="17409" y="20865"/>
                  <a:pt x="17459" y="20939"/>
                </a:cubicBezTo>
                <a:cubicBezTo>
                  <a:pt x="17508" y="21014"/>
                  <a:pt x="17483" y="21088"/>
                  <a:pt x="17409" y="21137"/>
                </a:cubicBezTo>
                <a:cubicBezTo>
                  <a:pt x="17385" y="21162"/>
                  <a:pt x="17335" y="21162"/>
                  <a:pt x="17310" y="21162"/>
                </a:cubicBezTo>
                <a:cubicBezTo>
                  <a:pt x="17286" y="21162"/>
                  <a:pt x="17236" y="21137"/>
                  <a:pt x="17236" y="21088"/>
                </a:cubicBezTo>
                <a:cubicBezTo>
                  <a:pt x="17187" y="21014"/>
                  <a:pt x="17162" y="20964"/>
                  <a:pt x="17113" y="20890"/>
                </a:cubicBezTo>
                <a:cubicBezTo>
                  <a:pt x="17063" y="20816"/>
                  <a:pt x="17039" y="20742"/>
                  <a:pt x="17014" y="20668"/>
                </a:cubicBezTo>
                <a:cubicBezTo>
                  <a:pt x="16940" y="20519"/>
                  <a:pt x="16890" y="20346"/>
                  <a:pt x="16841" y="20198"/>
                </a:cubicBezTo>
                <a:cubicBezTo>
                  <a:pt x="16791" y="20025"/>
                  <a:pt x="16742" y="19877"/>
                  <a:pt x="16693" y="19704"/>
                </a:cubicBezTo>
                <a:cubicBezTo>
                  <a:pt x="16618" y="19432"/>
                  <a:pt x="16520" y="19135"/>
                  <a:pt x="16445" y="18863"/>
                </a:cubicBezTo>
                <a:cubicBezTo>
                  <a:pt x="16371" y="18641"/>
                  <a:pt x="16297" y="18419"/>
                  <a:pt x="16223" y="18221"/>
                </a:cubicBezTo>
                <a:cubicBezTo>
                  <a:pt x="16174" y="18073"/>
                  <a:pt x="16124" y="17924"/>
                  <a:pt x="16075" y="17776"/>
                </a:cubicBezTo>
                <a:cubicBezTo>
                  <a:pt x="16050" y="17727"/>
                  <a:pt x="16050" y="17677"/>
                  <a:pt x="16025" y="17628"/>
                </a:cubicBezTo>
                <a:cubicBezTo>
                  <a:pt x="15926" y="17331"/>
                  <a:pt x="15803" y="17059"/>
                  <a:pt x="15704" y="16763"/>
                </a:cubicBezTo>
                <a:cubicBezTo>
                  <a:pt x="15679" y="16689"/>
                  <a:pt x="15655" y="16590"/>
                  <a:pt x="15605" y="16516"/>
                </a:cubicBezTo>
                <a:cubicBezTo>
                  <a:pt x="15580" y="16417"/>
                  <a:pt x="15531" y="16318"/>
                  <a:pt x="15482" y="16244"/>
                </a:cubicBezTo>
                <a:cubicBezTo>
                  <a:pt x="15407" y="16096"/>
                  <a:pt x="15358" y="15923"/>
                  <a:pt x="15284" y="15774"/>
                </a:cubicBezTo>
                <a:cubicBezTo>
                  <a:pt x="15259" y="15700"/>
                  <a:pt x="15234" y="15651"/>
                  <a:pt x="15210" y="15577"/>
                </a:cubicBezTo>
                <a:cubicBezTo>
                  <a:pt x="15111" y="15305"/>
                  <a:pt x="15012" y="15033"/>
                  <a:pt x="14913" y="14761"/>
                </a:cubicBezTo>
                <a:cubicBezTo>
                  <a:pt x="14913" y="14761"/>
                  <a:pt x="14913" y="14736"/>
                  <a:pt x="14913" y="14736"/>
                </a:cubicBezTo>
                <a:cubicBezTo>
                  <a:pt x="14913" y="14736"/>
                  <a:pt x="14913" y="14761"/>
                  <a:pt x="14913" y="14761"/>
                </a:cubicBezTo>
                <a:cubicBezTo>
                  <a:pt x="14888" y="14687"/>
                  <a:pt x="14864" y="14637"/>
                  <a:pt x="14839" y="14563"/>
                </a:cubicBezTo>
                <a:cubicBezTo>
                  <a:pt x="14814" y="14539"/>
                  <a:pt x="14790" y="14489"/>
                  <a:pt x="14790" y="14440"/>
                </a:cubicBezTo>
                <a:cubicBezTo>
                  <a:pt x="14765" y="14390"/>
                  <a:pt x="14765" y="14316"/>
                  <a:pt x="14790" y="14267"/>
                </a:cubicBezTo>
                <a:cubicBezTo>
                  <a:pt x="14814" y="14143"/>
                  <a:pt x="14913" y="14044"/>
                  <a:pt x="15037" y="14020"/>
                </a:cubicBezTo>
                <a:cubicBezTo>
                  <a:pt x="15160" y="13995"/>
                  <a:pt x="15284" y="14020"/>
                  <a:pt x="15383" y="14118"/>
                </a:cubicBezTo>
                <a:cubicBezTo>
                  <a:pt x="15457" y="14193"/>
                  <a:pt x="15482" y="14291"/>
                  <a:pt x="15482" y="14415"/>
                </a:cubicBezTo>
                <a:cubicBezTo>
                  <a:pt x="15531" y="14440"/>
                  <a:pt x="15580" y="14440"/>
                  <a:pt x="15630" y="14464"/>
                </a:cubicBezTo>
                <a:cubicBezTo>
                  <a:pt x="15803" y="14489"/>
                  <a:pt x="15951" y="14539"/>
                  <a:pt x="16124" y="14563"/>
                </a:cubicBezTo>
                <a:cubicBezTo>
                  <a:pt x="16470" y="14588"/>
                  <a:pt x="16816" y="14588"/>
                  <a:pt x="17162" y="14539"/>
                </a:cubicBezTo>
                <a:cubicBezTo>
                  <a:pt x="17459" y="14489"/>
                  <a:pt x="17780" y="14415"/>
                  <a:pt x="18077" y="14366"/>
                </a:cubicBezTo>
                <a:cubicBezTo>
                  <a:pt x="18373" y="14291"/>
                  <a:pt x="18670" y="14193"/>
                  <a:pt x="18966" y="14069"/>
                </a:cubicBezTo>
                <a:cubicBezTo>
                  <a:pt x="19238" y="13945"/>
                  <a:pt x="19485" y="13797"/>
                  <a:pt x="19732" y="13624"/>
                </a:cubicBezTo>
                <a:cubicBezTo>
                  <a:pt x="19955" y="13451"/>
                  <a:pt x="20128" y="13253"/>
                  <a:pt x="20301" y="13031"/>
                </a:cubicBezTo>
                <a:cubicBezTo>
                  <a:pt x="20474" y="12784"/>
                  <a:pt x="20622" y="12512"/>
                  <a:pt x="20746" y="12240"/>
                </a:cubicBezTo>
                <a:cubicBezTo>
                  <a:pt x="20869" y="11919"/>
                  <a:pt x="20943" y="11598"/>
                  <a:pt x="20993" y="11276"/>
                </a:cubicBezTo>
                <a:cubicBezTo>
                  <a:pt x="21042" y="10831"/>
                  <a:pt x="21042" y="10387"/>
                  <a:pt x="20968" y="9942"/>
                </a:cubicBezTo>
                <a:cubicBezTo>
                  <a:pt x="20894" y="9472"/>
                  <a:pt x="20770" y="9027"/>
                  <a:pt x="20573" y="8582"/>
                </a:cubicBezTo>
                <a:cubicBezTo>
                  <a:pt x="20326" y="8039"/>
                  <a:pt x="20004" y="7520"/>
                  <a:pt x="19634" y="7025"/>
                </a:cubicBezTo>
                <a:cubicBezTo>
                  <a:pt x="19213" y="6507"/>
                  <a:pt x="18769" y="6037"/>
                  <a:pt x="18274" y="5567"/>
                </a:cubicBezTo>
                <a:cubicBezTo>
                  <a:pt x="17755" y="5098"/>
                  <a:pt x="17236" y="4653"/>
                  <a:pt x="16668" y="4233"/>
                </a:cubicBezTo>
                <a:cubicBezTo>
                  <a:pt x="15976" y="3714"/>
                  <a:pt x="15259" y="3244"/>
                  <a:pt x="14518" y="2799"/>
                </a:cubicBezTo>
                <a:cubicBezTo>
                  <a:pt x="13727" y="2355"/>
                  <a:pt x="12911" y="1959"/>
                  <a:pt x="12071" y="1613"/>
                </a:cubicBezTo>
                <a:cubicBezTo>
                  <a:pt x="11429" y="1366"/>
                  <a:pt x="10811" y="1144"/>
                  <a:pt x="10143" y="971"/>
                </a:cubicBezTo>
                <a:cubicBezTo>
                  <a:pt x="9501" y="798"/>
                  <a:pt x="8834" y="674"/>
                  <a:pt x="8166" y="575"/>
                </a:cubicBezTo>
                <a:cubicBezTo>
                  <a:pt x="7647" y="526"/>
                  <a:pt x="7153" y="476"/>
                  <a:pt x="6634" y="501"/>
                </a:cubicBezTo>
                <a:cubicBezTo>
                  <a:pt x="6140" y="501"/>
                  <a:pt x="5645" y="526"/>
                  <a:pt x="5151" y="600"/>
                </a:cubicBezTo>
                <a:cubicBezTo>
                  <a:pt x="4583" y="699"/>
                  <a:pt x="4014" y="847"/>
                  <a:pt x="3471" y="1069"/>
                </a:cubicBezTo>
                <a:cubicBezTo>
                  <a:pt x="3026" y="1267"/>
                  <a:pt x="2606" y="1514"/>
                  <a:pt x="2235" y="1811"/>
                </a:cubicBezTo>
                <a:cubicBezTo>
                  <a:pt x="1889" y="2083"/>
                  <a:pt x="1592" y="2379"/>
                  <a:pt x="1321" y="2701"/>
                </a:cubicBezTo>
                <a:cubicBezTo>
                  <a:pt x="1123" y="2972"/>
                  <a:pt x="950" y="3269"/>
                  <a:pt x="826" y="3590"/>
                </a:cubicBezTo>
                <a:cubicBezTo>
                  <a:pt x="752" y="3763"/>
                  <a:pt x="703" y="3936"/>
                  <a:pt x="653" y="4134"/>
                </a:cubicBezTo>
                <a:cubicBezTo>
                  <a:pt x="604" y="4332"/>
                  <a:pt x="579" y="4529"/>
                  <a:pt x="554" y="4702"/>
                </a:cubicBezTo>
                <a:cubicBezTo>
                  <a:pt x="530" y="5024"/>
                  <a:pt x="505" y="5370"/>
                  <a:pt x="505" y="5691"/>
                </a:cubicBezTo>
                <a:cubicBezTo>
                  <a:pt x="505" y="6037"/>
                  <a:pt x="554" y="6383"/>
                  <a:pt x="604" y="6729"/>
                </a:cubicBezTo>
                <a:cubicBezTo>
                  <a:pt x="653" y="6976"/>
                  <a:pt x="678" y="7223"/>
                  <a:pt x="752" y="7470"/>
                </a:cubicBezTo>
                <a:cubicBezTo>
                  <a:pt x="802" y="7742"/>
                  <a:pt x="876" y="8014"/>
                  <a:pt x="950" y="8261"/>
                </a:cubicBezTo>
                <a:cubicBezTo>
                  <a:pt x="1098" y="8780"/>
                  <a:pt x="1296" y="9274"/>
                  <a:pt x="1493" y="9769"/>
                </a:cubicBezTo>
                <a:cubicBezTo>
                  <a:pt x="1938" y="10757"/>
                  <a:pt x="2457" y="11721"/>
                  <a:pt x="3125" y="12586"/>
                </a:cubicBezTo>
                <a:cubicBezTo>
                  <a:pt x="3495" y="13056"/>
                  <a:pt x="3915" y="13525"/>
                  <a:pt x="4360" y="13945"/>
                </a:cubicBezTo>
                <a:cubicBezTo>
                  <a:pt x="4805" y="14366"/>
                  <a:pt x="5275" y="14761"/>
                  <a:pt x="5769" y="15132"/>
                </a:cubicBezTo>
                <a:cubicBezTo>
                  <a:pt x="5991" y="15305"/>
                  <a:pt x="6214" y="15453"/>
                  <a:pt x="6461" y="15601"/>
                </a:cubicBezTo>
                <a:cubicBezTo>
                  <a:pt x="6708" y="15750"/>
                  <a:pt x="6955" y="15898"/>
                  <a:pt x="7202" y="16021"/>
                </a:cubicBezTo>
                <a:cubicBezTo>
                  <a:pt x="7499" y="16145"/>
                  <a:pt x="7820" y="16219"/>
                  <a:pt x="8166" y="16269"/>
                </a:cubicBezTo>
                <a:cubicBezTo>
                  <a:pt x="8562" y="16318"/>
                  <a:pt x="8932" y="16293"/>
                  <a:pt x="9328" y="16244"/>
                </a:cubicBezTo>
                <a:cubicBezTo>
                  <a:pt x="9575" y="16194"/>
                  <a:pt x="9822" y="16145"/>
                  <a:pt x="10069" y="16071"/>
                </a:cubicBezTo>
                <a:cubicBezTo>
                  <a:pt x="10094" y="16046"/>
                  <a:pt x="10143" y="16046"/>
                  <a:pt x="10168" y="16021"/>
                </a:cubicBezTo>
                <a:cubicBezTo>
                  <a:pt x="10193" y="15997"/>
                  <a:pt x="10193" y="15997"/>
                  <a:pt x="10218" y="15972"/>
                </a:cubicBezTo>
                <a:cubicBezTo>
                  <a:pt x="10267" y="15923"/>
                  <a:pt x="10341" y="15873"/>
                  <a:pt x="10415" y="15873"/>
                </a:cubicBezTo>
                <a:cubicBezTo>
                  <a:pt x="10440" y="15848"/>
                  <a:pt x="10465" y="15799"/>
                  <a:pt x="10489" y="15774"/>
                </a:cubicBezTo>
                <a:cubicBezTo>
                  <a:pt x="10588" y="15675"/>
                  <a:pt x="10712" y="15651"/>
                  <a:pt x="10835" y="15675"/>
                </a:cubicBezTo>
                <a:cubicBezTo>
                  <a:pt x="10885" y="15700"/>
                  <a:pt x="10959" y="15725"/>
                  <a:pt x="10984" y="15774"/>
                </a:cubicBezTo>
                <a:cubicBezTo>
                  <a:pt x="11008" y="15799"/>
                  <a:pt x="11033" y="15848"/>
                  <a:pt x="11058" y="15873"/>
                </a:cubicBezTo>
                <a:cubicBezTo>
                  <a:pt x="11157" y="15972"/>
                  <a:pt x="11231" y="16096"/>
                  <a:pt x="11330" y="16194"/>
                </a:cubicBezTo>
                <a:cubicBezTo>
                  <a:pt x="11354" y="16219"/>
                  <a:pt x="11354" y="16219"/>
                  <a:pt x="11379" y="16244"/>
                </a:cubicBezTo>
                <a:cubicBezTo>
                  <a:pt x="11478" y="16343"/>
                  <a:pt x="11577" y="16417"/>
                  <a:pt x="11651" y="16516"/>
                </a:cubicBezTo>
                <a:cubicBezTo>
                  <a:pt x="11898" y="16738"/>
                  <a:pt x="12120" y="16961"/>
                  <a:pt x="12368" y="17183"/>
                </a:cubicBezTo>
                <a:cubicBezTo>
                  <a:pt x="12466" y="17282"/>
                  <a:pt x="12590" y="17381"/>
                  <a:pt x="12689" y="17479"/>
                </a:cubicBezTo>
                <a:cubicBezTo>
                  <a:pt x="12936" y="17702"/>
                  <a:pt x="13208" y="17924"/>
                  <a:pt x="13455" y="18147"/>
                </a:cubicBezTo>
                <a:cubicBezTo>
                  <a:pt x="13801" y="18443"/>
                  <a:pt x="14172" y="18765"/>
                  <a:pt x="14542" y="19061"/>
                </a:cubicBezTo>
                <a:cubicBezTo>
                  <a:pt x="14913" y="19382"/>
                  <a:pt x="15284" y="19679"/>
                  <a:pt x="15655" y="20000"/>
                </a:cubicBezTo>
                <a:cubicBezTo>
                  <a:pt x="15902" y="20198"/>
                  <a:pt x="16124" y="20420"/>
                  <a:pt x="16371" y="20618"/>
                </a:cubicBezTo>
                <a:cubicBezTo>
                  <a:pt x="16470" y="20692"/>
                  <a:pt x="16569" y="20791"/>
                  <a:pt x="16668" y="20865"/>
                </a:cubicBezTo>
                <a:cubicBezTo>
                  <a:pt x="16742" y="20939"/>
                  <a:pt x="16841" y="21014"/>
                  <a:pt x="16915" y="21088"/>
                </a:cubicBezTo>
                <a:cubicBezTo>
                  <a:pt x="16940" y="21112"/>
                  <a:pt x="16964" y="21137"/>
                  <a:pt x="16989" y="21162"/>
                </a:cubicBezTo>
                <a:cubicBezTo>
                  <a:pt x="17014" y="21187"/>
                  <a:pt x="17039" y="21211"/>
                  <a:pt x="17063" y="21236"/>
                </a:cubicBezTo>
                <a:cubicBezTo>
                  <a:pt x="17088" y="21261"/>
                  <a:pt x="17113" y="21261"/>
                  <a:pt x="17113" y="21285"/>
                </a:cubicBezTo>
                <a:cubicBezTo>
                  <a:pt x="17113" y="21285"/>
                  <a:pt x="17137" y="21310"/>
                  <a:pt x="17137" y="21310"/>
                </a:cubicBezTo>
                <a:cubicBezTo>
                  <a:pt x="17162" y="21335"/>
                  <a:pt x="17162" y="21335"/>
                  <a:pt x="17187" y="21360"/>
                </a:cubicBezTo>
                <a:cubicBezTo>
                  <a:pt x="17212" y="21409"/>
                  <a:pt x="17212" y="21458"/>
                  <a:pt x="17187" y="21508"/>
                </a:cubicBezTo>
                <a:cubicBezTo>
                  <a:pt x="17162" y="21557"/>
                  <a:pt x="17113" y="21582"/>
                  <a:pt x="17063" y="21582"/>
                </a:cubicBezTo>
                <a:cubicBezTo>
                  <a:pt x="17039" y="21582"/>
                  <a:pt x="17014" y="21582"/>
                  <a:pt x="16989" y="21582"/>
                </a:cubicBezTo>
                <a:cubicBezTo>
                  <a:pt x="16989" y="21582"/>
                  <a:pt x="16964" y="21582"/>
                  <a:pt x="16964" y="21557"/>
                </a:cubicBezTo>
                <a:cubicBezTo>
                  <a:pt x="16940" y="21533"/>
                  <a:pt x="16890" y="21508"/>
                  <a:pt x="16866" y="21483"/>
                </a:cubicBezTo>
                <a:cubicBezTo>
                  <a:pt x="16816" y="21458"/>
                  <a:pt x="16791" y="21409"/>
                  <a:pt x="16742" y="21384"/>
                </a:cubicBezTo>
                <a:cubicBezTo>
                  <a:pt x="16693" y="21335"/>
                  <a:pt x="16643" y="21310"/>
                  <a:pt x="16594" y="21261"/>
                </a:cubicBezTo>
                <a:cubicBezTo>
                  <a:pt x="16495" y="21187"/>
                  <a:pt x="16421" y="21112"/>
                  <a:pt x="16322" y="21038"/>
                </a:cubicBezTo>
                <a:cubicBezTo>
                  <a:pt x="16099" y="20841"/>
                  <a:pt x="15902" y="20668"/>
                  <a:pt x="15679" y="20470"/>
                </a:cubicBezTo>
                <a:cubicBezTo>
                  <a:pt x="15531" y="20346"/>
                  <a:pt x="15383" y="20223"/>
                  <a:pt x="15234" y="20099"/>
                </a:cubicBezTo>
                <a:cubicBezTo>
                  <a:pt x="15012" y="19926"/>
                  <a:pt x="14790" y="19728"/>
                  <a:pt x="14592" y="19555"/>
                </a:cubicBezTo>
                <a:cubicBezTo>
                  <a:pt x="14542" y="19531"/>
                  <a:pt x="14518" y="19481"/>
                  <a:pt x="14468" y="19457"/>
                </a:cubicBezTo>
                <a:cubicBezTo>
                  <a:pt x="14345" y="19358"/>
                  <a:pt x="14221" y="19259"/>
                  <a:pt x="14098" y="19185"/>
                </a:cubicBezTo>
                <a:cubicBezTo>
                  <a:pt x="13875" y="19012"/>
                  <a:pt x="13653" y="18839"/>
                  <a:pt x="13406" y="18641"/>
                </a:cubicBezTo>
                <a:cubicBezTo>
                  <a:pt x="13010" y="18320"/>
                  <a:pt x="12590" y="18023"/>
                  <a:pt x="12195" y="17702"/>
                </a:cubicBezTo>
                <a:cubicBezTo>
                  <a:pt x="11972" y="17529"/>
                  <a:pt x="11750" y="17356"/>
                  <a:pt x="11552" y="17158"/>
                </a:cubicBezTo>
                <a:cubicBezTo>
                  <a:pt x="11256" y="16911"/>
                  <a:pt x="10959" y="16689"/>
                  <a:pt x="10687" y="16441"/>
                </a:cubicBezTo>
                <a:cubicBezTo>
                  <a:pt x="10687" y="16441"/>
                  <a:pt x="10687" y="16441"/>
                  <a:pt x="10662" y="16466"/>
                </a:cubicBezTo>
                <a:cubicBezTo>
                  <a:pt x="10613" y="16491"/>
                  <a:pt x="10588" y="16540"/>
                  <a:pt x="10539" y="16565"/>
                </a:cubicBezTo>
                <a:cubicBezTo>
                  <a:pt x="10514" y="16590"/>
                  <a:pt x="10489" y="16590"/>
                  <a:pt x="10465" y="16614"/>
                </a:cubicBezTo>
                <a:cubicBezTo>
                  <a:pt x="10391" y="16639"/>
                  <a:pt x="10292" y="16689"/>
                  <a:pt x="10218" y="16713"/>
                </a:cubicBezTo>
                <a:cubicBezTo>
                  <a:pt x="10045" y="16763"/>
                  <a:pt x="9872" y="16787"/>
                  <a:pt x="9699" y="16812"/>
                </a:cubicBezTo>
                <a:cubicBezTo>
                  <a:pt x="9377" y="16837"/>
                  <a:pt x="9031" y="16862"/>
                  <a:pt x="8710" y="16862"/>
                </a:cubicBezTo>
                <a:cubicBezTo>
                  <a:pt x="8413" y="16837"/>
                  <a:pt x="8117" y="16812"/>
                  <a:pt x="7820" y="16738"/>
                </a:cubicBezTo>
                <a:cubicBezTo>
                  <a:pt x="7771" y="16738"/>
                  <a:pt x="7721" y="16713"/>
                  <a:pt x="7697" y="16713"/>
                </a:cubicBezTo>
                <a:cubicBezTo>
                  <a:pt x="7524" y="16664"/>
                  <a:pt x="7375" y="16614"/>
                  <a:pt x="7202" y="16540"/>
                </a:cubicBezTo>
                <a:cubicBezTo>
                  <a:pt x="7029" y="16466"/>
                  <a:pt x="6881" y="16392"/>
                  <a:pt x="6708" y="16293"/>
                </a:cubicBezTo>
                <a:cubicBezTo>
                  <a:pt x="6412" y="16120"/>
                  <a:pt x="6115" y="15898"/>
                  <a:pt x="5843" y="15700"/>
                </a:cubicBezTo>
                <a:cubicBezTo>
                  <a:pt x="5547" y="15502"/>
                  <a:pt x="5275" y="15280"/>
                  <a:pt x="5028" y="15033"/>
                </a:cubicBezTo>
                <a:cubicBezTo>
                  <a:pt x="4756" y="14810"/>
                  <a:pt x="4509" y="14588"/>
                  <a:pt x="4237" y="14341"/>
                </a:cubicBezTo>
                <a:cubicBezTo>
                  <a:pt x="3990" y="14118"/>
                  <a:pt x="3743" y="13871"/>
                  <a:pt x="3495" y="13599"/>
                </a:cubicBezTo>
                <a:cubicBezTo>
                  <a:pt x="3026" y="13080"/>
                  <a:pt x="2606" y="12561"/>
                  <a:pt x="2210" y="11968"/>
                </a:cubicBezTo>
                <a:cubicBezTo>
                  <a:pt x="1840" y="11400"/>
                  <a:pt x="1494" y="10807"/>
                  <a:pt x="1197" y="10189"/>
                </a:cubicBezTo>
                <a:cubicBezTo>
                  <a:pt x="900" y="9571"/>
                  <a:pt x="653" y="8928"/>
                  <a:pt x="456" y="8261"/>
                </a:cubicBezTo>
                <a:cubicBezTo>
                  <a:pt x="258" y="7594"/>
                  <a:pt x="110" y="6927"/>
                  <a:pt x="35" y="6235"/>
                </a:cubicBezTo>
                <a:cubicBezTo>
                  <a:pt x="11" y="5889"/>
                  <a:pt x="-14" y="5543"/>
                  <a:pt x="11" y="5197"/>
                </a:cubicBezTo>
                <a:cubicBezTo>
                  <a:pt x="11" y="4851"/>
                  <a:pt x="60" y="4480"/>
                  <a:pt x="134" y="4134"/>
                </a:cubicBezTo>
                <a:cubicBezTo>
                  <a:pt x="208" y="3788"/>
                  <a:pt x="332" y="3467"/>
                  <a:pt x="480" y="3145"/>
                </a:cubicBezTo>
                <a:cubicBezTo>
                  <a:pt x="629" y="2824"/>
                  <a:pt x="802" y="2552"/>
                  <a:pt x="1024" y="2280"/>
                </a:cubicBezTo>
                <a:cubicBezTo>
                  <a:pt x="1222" y="2033"/>
                  <a:pt x="1469" y="1786"/>
                  <a:pt x="1716" y="1588"/>
                </a:cubicBezTo>
                <a:cubicBezTo>
                  <a:pt x="1963" y="1366"/>
                  <a:pt x="2260" y="1168"/>
                  <a:pt x="2532" y="995"/>
                </a:cubicBezTo>
                <a:cubicBezTo>
                  <a:pt x="3125" y="649"/>
                  <a:pt x="3743" y="402"/>
                  <a:pt x="4410" y="254"/>
                </a:cubicBezTo>
                <a:cubicBezTo>
                  <a:pt x="5077" y="81"/>
                  <a:pt x="5769" y="31"/>
                  <a:pt x="6461" y="7"/>
                </a:cubicBezTo>
                <a:cubicBezTo>
                  <a:pt x="7178" y="-18"/>
                  <a:pt x="7894" y="31"/>
                  <a:pt x="8611" y="130"/>
                </a:cubicBezTo>
                <a:cubicBezTo>
                  <a:pt x="9328" y="229"/>
                  <a:pt x="10020" y="377"/>
                  <a:pt x="10687" y="575"/>
                </a:cubicBezTo>
                <a:cubicBezTo>
                  <a:pt x="11379" y="773"/>
                  <a:pt x="12071" y="1045"/>
                  <a:pt x="12738" y="1317"/>
                </a:cubicBezTo>
                <a:cubicBezTo>
                  <a:pt x="13406" y="1588"/>
                  <a:pt x="14048" y="1910"/>
                  <a:pt x="14666" y="2256"/>
                </a:cubicBezTo>
                <a:cubicBezTo>
                  <a:pt x="15284" y="2602"/>
                  <a:pt x="15877" y="2972"/>
                  <a:pt x="16445" y="3368"/>
                </a:cubicBezTo>
                <a:cubicBezTo>
                  <a:pt x="17039" y="3788"/>
                  <a:pt x="17582" y="4208"/>
                  <a:pt x="18126" y="4678"/>
                </a:cubicBezTo>
                <a:cubicBezTo>
                  <a:pt x="18398" y="4900"/>
                  <a:pt x="18645" y="5122"/>
                  <a:pt x="18917" y="5370"/>
                </a:cubicBezTo>
                <a:cubicBezTo>
                  <a:pt x="19164" y="5617"/>
                  <a:pt x="19411" y="5864"/>
                  <a:pt x="19634" y="6111"/>
                </a:cubicBezTo>
                <a:cubicBezTo>
                  <a:pt x="19856" y="6383"/>
                  <a:pt x="20078" y="6655"/>
                  <a:pt x="20301" y="6927"/>
                </a:cubicBezTo>
                <a:cubicBezTo>
                  <a:pt x="20499" y="7198"/>
                  <a:pt x="20672" y="7495"/>
                  <a:pt x="20845" y="7792"/>
                </a:cubicBezTo>
                <a:cubicBezTo>
                  <a:pt x="21018" y="8088"/>
                  <a:pt x="21141" y="8409"/>
                  <a:pt x="21265" y="8755"/>
                </a:cubicBezTo>
                <a:cubicBezTo>
                  <a:pt x="21364" y="9077"/>
                  <a:pt x="21462" y="9423"/>
                  <a:pt x="21512" y="9769"/>
                </a:cubicBezTo>
                <a:cubicBezTo>
                  <a:pt x="21561" y="10115"/>
                  <a:pt x="21586" y="10461"/>
                  <a:pt x="21561" y="10807"/>
                </a:cubicBezTo>
                <a:cubicBezTo>
                  <a:pt x="21537" y="11153"/>
                  <a:pt x="21487" y="11499"/>
                  <a:pt x="21413" y="11845"/>
                </a:cubicBezTo>
                <a:cubicBezTo>
                  <a:pt x="21314" y="12141"/>
                  <a:pt x="21191" y="12463"/>
                  <a:pt x="21018" y="1275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52CF5F4-14BE-49E2-B809-9E7F78950C0B}"/>
              </a:ext>
            </a:extLst>
          </p:cNvPr>
          <p:cNvSpPr/>
          <p:nvPr/>
        </p:nvSpPr>
        <p:spPr>
          <a:xfrm>
            <a:off x="1104900" y="1372840"/>
            <a:ext cx="3957648" cy="3023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1259" y="13993"/>
                </a:moveTo>
                <a:cubicBezTo>
                  <a:pt x="21172" y="14249"/>
                  <a:pt x="21042" y="14447"/>
                  <a:pt x="20912" y="14674"/>
                </a:cubicBezTo>
                <a:cubicBezTo>
                  <a:pt x="20782" y="14873"/>
                  <a:pt x="20631" y="15072"/>
                  <a:pt x="20479" y="15214"/>
                </a:cubicBezTo>
                <a:cubicBezTo>
                  <a:pt x="20154" y="15554"/>
                  <a:pt x="19786" y="15810"/>
                  <a:pt x="19417" y="16037"/>
                </a:cubicBezTo>
                <a:cubicBezTo>
                  <a:pt x="19093" y="16235"/>
                  <a:pt x="18768" y="16377"/>
                  <a:pt x="18421" y="16491"/>
                </a:cubicBezTo>
                <a:cubicBezTo>
                  <a:pt x="18074" y="16604"/>
                  <a:pt x="17706" y="16690"/>
                  <a:pt x="17359" y="16775"/>
                </a:cubicBezTo>
                <a:cubicBezTo>
                  <a:pt x="16623" y="16945"/>
                  <a:pt x="15864" y="17002"/>
                  <a:pt x="15128" y="17030"/>
                </a:cubicBezTo>
                <a:cubicBezTo>
                  <a:pt x="14954" y="17030"/>
                  <a:pt x="14803" y="17030"/>
                  <a:pt x="14630" y="17030"/>
                </a:cubicBezTo>
                <a:cubicBezTo>
                  <a:pt x="14435" y="17030"/>
                  <a:pt x="14218" y="17030"/>
                  <a:pt x="14023" y="17002"/>
                </a:cubicBezTo>
                <a:cubicBezTo>
                  <a:pt x="13633" y="16973"/>
                  <a:pt x="13243" y="16917"/>
                  <a:pt x="12853" y="16832"/>
                </a:cubicBezTo>
                <a:cubicBezTo>
                  <a:pt x="12506" y="16746"/>
                  <a:pt x="12138" y="16661"/>
                  <a:pt x="11813" y="16519"/>
                </a:cubicBezTo>
                <a:cubicBezTo>
                  <a:pt x="11640" y="16463"/>
                  <a:pt x="11466" y="16377"/>
                  <a:pt x="11315" y="16292"/>
                </a:cubicBezTo>
                <a:cubicBezTo>
                  <a:pt x="11141" y="16207"/>
                  <a:pt x="10968" y="16122"/>
                  <a:pt x="10773" y="16037"/>
                </a:cubicBezTo>
                <a:cubicBezTo>
                  <a:pt x="10708" y="16008"/>
                  <a:pt x="10643" y="15952"/>
                  <a:pt x="10621" y="15867"/>
                </a:cubicBezTo>
                <a:cubicBezTo>
                  <a:pt x="10578" y="15781"/>
                  <a:pt x="10578" y="15696"/>
                  <a:pt x="10600" y="15583"/>
                </a:cubicBezTo>
                <a:cubicBezTo>
                  <a:pt x="10643" y="15412"/>
                  <a:pt x="10795" y="15270"/>
                  <a:pt x="10925" y="15327"/>
                </a:cubicBezTo>
                <a:cubicBezTo>
                  <a:pt x="11315" y="15498"/>
                  <a:pt x="11683" y="15668"/>
                  <a:pt x="12073" y="15810"/>
                </a:cubicBezTo>
                <a:cubicBezTo>
                  <a:pt x="12463" y="15952"/>
                  <a:pt x="12875" y="16037"/>
                  <a:pt x="13286" y="16122"/>
                </a:cubicBezTo>
                <a:cubicBezTo>
                  <a:pt x="13893" y="16236"/>
                  <a:pt x="14478" y="16236"/>
                  <a:pt x="15084" y="16207"/>
                </a:cubicBezTo>
                <a:cubicBezTo>
                  <a:pt x="15669" y="16179"/>
                  <a:pt x="16254" y="16122"/>
                  <a:pt x="16839" y="16008"/>
                </a:cubicBezTo>
                <a:cubicBezTo>
                  <a:pt x="17208" y="15952"/>
                  <a:pt x="17576" y="15838"/>
                  <a:pt x="17923" y="15725"/>
                </a:cubicBezTo>
                <a:cubicBezTo>
                  <a:pt x="18269" y="15611"/>
                  <a:pt x="18616" y="15498"/>
                  <a:pt x="18941" y="15299"/>
                </a:cubicBezTo>
                <a:cubicBezTo>
                  <a:pt x="19287" y="15100"/>
                  <a:pt x="19634" y="14845"/>
                  <a:pt x="19959" y="14533"/>
                </a:cubicBezTo>
                <a:cubicBezTo>
                  <a:pt x="20132" y="14362"/>
                  <a:pt x="20262" y="14164"/>
                  <a:pt x="20414" y="13965"/>
                </a:cubicBezTo>
                <a:cubicBezTo>
                  <a:pt x="20501" y="13795"/>
                  <a:pt x="20587" y="13624"/>
                  <a:pt x="20674" y="13426"/>
                </a:cubicBezTo>
                <a:cubicBezTo>
                  <a:pt x="20696" y="13340"/>
                  <a:pt x="20717" y="13227"/>
                  <a:pt x="20739" y="13113"/>
                </a:cubicBezTo>
                <a:cubicBezTo>
                  <a:pt x="20739" y="13000"/>
                  <a:pt x="20739" y="12886"/>
                  <a:pt x="20739" y="12773"/>
                </a:cubicBezTo>
                <a:cubicBezTo>
                  <a:pt x="20696" y="12432"/>
                  <a:pt x="20609" y="12092"/>
                  <a:pt x="20501" y="11779"/>
                </a:cubicBezTo>
                <a:cubicBezTo>
                  <a:pt x="20284" y="11126"/>
                  <a:pt x="19959" y="10530"/>
                  <a:pt x="19612" y="9963"/>
                </a:cubicBezTo>
                <a:cubicBezTo>
                  <a:pt x="19266" y="9367"/>
                  <a:pt x="18876" y="8827"/>
                  <a:pt x="18464" y="8317"/>
                </a:cubicBezTo>
                <a:cubicBezTo>
                  <a:pt x="18031" y="7777"/>
                  <a:pt x="17598" y="7295"/>
                  <a:pt x="17143" y="6812"/>
                </a:cubicBezTo>
                <a:cubicBezTo>
                  <a:pt x="15691" y="5336"/>
                  <a:pt x="14066" y="4173"/>
                  <a:pt x="12376" y="3236"/>
                </a:cubicBezTo>
                <a:cubicBezTo>
                  <a:pt x="11380" y="2697"/>
                  <a:pt x="10362" y="2186"/>
                  <a:pt x="9343" y="1760"/>
                </a:cubicBezTo>
                <a:cubicBezTo>
                  <a:pt x="8823" y="1533"/>
                  <a:pt x="8303" y="1363"/>
                  <a:pt x="7762" y="1192"/>
                </a:cubicBezTo>
                <a:cubicBezTo>
                  <a:pt x="7242" y="1022"/>
                  <a:pt x="6722" y="880"/>
                  <a:pt x="6202" y="766"/>
                </a:cubicBezTo>
                <a:cubicBezTo>
                  <a:pt x="5812" y="710"/>
                  <a:pt x="5444" y="653"/>
                  <a:pt x="5054" y="653"/>
                </a:cubicBezTo>
                <a:cubicBezTo>
                  <a:pt x="4664" y="625"/>
                  <a:pt x="4295" y="653"/>
                  <a:pt x="3905" y="710"/>
                </a:cubicBezTo>
                <a:cubicBezTo>
                  <a:pt x="3472" y="795"/>
                  <a:pt x="3060" y="908"/>
                  <a:pt x="2649" y="1135"/>
                </a:cubicBezTo>
                <a:cubicBezTo>
                  <a:pt x="2345" y="1306"/>
                  <a:pt x="2064" y="1533"/>
                  <a:pt x="1782" y="1788"/>
                </a:cubicBezTo>
                <a:cubicBezTo>
                  <a:pt x="1522" y="2044"/>
                  <a:pt x="1306" y="2356"/>
                  <a:pt x="1111" y="2668"/>
                </a:cubicBezTo>
                <a:cubicBezTo>
                  <a:pt x="916" y="3009"/>
                  <a:pt x="764" y="3349"/>
                  <a:pt x="634" y="3718"/>
                </a:cubicBezTo>
                <a:cubicBezTo>
                  <a:pt x="482" y="4172"/>
                  <a:pt x="396" y="4655"/>
                  <a:pt x="352" y="5138"/>
                </a:cubicBezTo>
                <a:cubicBezTo>
                  <a:pt x="287" y="5734"/>
                  <a:pt x="309" y="6358"/>
                  <a:pt x="374" y="6954"/>
                </a:cubicBezTo>
                <a:cubicBezTo>
                  <a:pt x="417" y="7295"/>
                  <a:pt x="461" y="7635"/>
                  <a:pt x="547" y="7976"/>
                </a:cubicBezTo>
                <a:cubicBezTo>
                  <a:pt x="634" y="8345"/>
                  <a:pt x="721" y="8685"/>
                  <a:pt x="829" y="9026"/>
                </a:cubicBezTo>
                <a:cubicBezTo>
                  <a:pt x="1089" y="9821"/>
                  <a:pt x="1436" y="10559"/>
                  <a:pt x="1847" y="11268"/>
                </a:cubicBezTo>
                <a:cubicBezTo>
                  <a:pt x="2259" y="11950"/>
                  <a:pt x="2714" y="12574"/>
                  <a:pt x="3234" y="13085"/>
                </a:cubicBezTo>
                <a:cubicBezTo>
                  <a:pt x="3407" y="13255"/>
                  <a:pt x="3602" y="13426"/>
                  <a:pt x="3797" y="13596"/>
                </a:cubicBezTo>
                <a:cubicBezTo>
                  <a:pt x="4014" y="13766"/>
                  <a:pt x="4230" y="13908"/>
                  <a:pt x="4447" y="14022"/>
                </a:cubicBezTo>
                <a:cubicBezTo>
                  <a:pt x="4577" y="14107"/>
                  <a:pt x="4729" y="14164"/>
                  <a:pt x="4880" y="14220"/>
                </a:cubicBezTo>
                <a:cubicBezTo>
                  <a:pt x="5032" y="14277"/>
                  <a:pt x="5205" y="14305"/>
                  <a:pt x="5379" y="14334"/>
                </a:cubicBezTo>
                <a:cubicBezTo>
                  <a:pt x="5509" y="14362"/>
                  <a:pt x="5639" y="14362"/>
                  <a:pt x="5790" y="14391"/>
                </a:cubicBezTo>
                <a:cubicBezTo>
                  <a:pt x="5812" y="14391"/>
                  <a:pt x="5834" y="14391"/>
                  <a:pt x="5877" y="14391"/>
                </a:cubicBezTo>
                <a:cubicBezTo>
                  <a:pt x="5942" y="14305"/>
                  <a:pt x="6007" y="14249"/>
                  <a:pt x="6094" y="14220"/>
                </a:cubicBezTo>
                <a:cubicBezTo>
                  <a:pt x="6245" y="14164"/>
                  <a:pt x="6418" y="14220"/>
                  <a:pt x="6527" y="14362"/>
                </a:cubicBezTo>
                <a:cubicBezTo>
                  <a:pt x="6548" y="14391"/>
                  <a:pt x="6548" y="14391"/>
                  <a:pt x="6570" y="14419"/>
                </a:cubicBezTo>
                <a:cubicBezTo>
                  <a:pt x="6613" y="14476"/>
                  <a:pt x="6657" y="14533"/>
                  <a:pt x="6700" y="14589"/>
                </a:cubicBezTo>
                <a:cubicBezTo>
                  <a:pt x="6787" y="14760"/>
                  <a:pt x="6787" y="15015"/>
                  <a:pt x="6700" y="15185"/>
                </a:cubicBezTo>
                <a:cubicBezTo>
                  <a:pt x="6700" y="15214"/>
                  <a:pt x="6678" y="15214"/>
                  <a:pt x="6678" y="15242"/>
                </a:cubicBezTo>
                <a:cubicBezTo>
                  <a:pt x="6873" y="16718"/>
                  <a:pt x="7047" y="18194"/>
                  <a:pt x="7242" y="19698"/>
                </a:cubicBezTo>
                <a:cubicBezTo>
                  <a:pt x="7242" y="19755"/>
                  <a:pt x="7263" y="19812"/>
                  <a:pt x="7263" y="19869"/>
                </a:cubicBezTo>
                <a:cubicBezTo>
                  <a:pt x="7307" y="19812"/>
                  <a:pt x="7328" y="19755"/>
                  <a:pt x="7372" y="19698"/>
                </a:cubicBezTo>
                <a:cubicBezTo>
                  <a:pt x="7545" y="19415"/>
                  <a:pt x="7697" y="19159"/>
                  <a:pt x="7870" y="18875"/>
                </a:cubicBezTo>
                <a:cubicBezTo>
                  <a:pt x="7978" y="18677"/>
                  <a:pt x="8108" y="18478"/>
                  <a:pt x="8217" y="18308"/>
                </a:cubicBezTo>
                <a:cubicBezTo>
                  <a:pt x="8368" y="18080"/>
                  <a:pt x="8498" y="17853"/>
                  <a:pt x="8650" y="17626"/>
                </a:cubicBezTo>
                <a:cubicBezTo>
                  <a:pt x="8867" y="17229"/>
                  <a:pt x="9105" y="16860"/>
                  <a:pt x="9322" y="16463"/>
                </a:cubicBezTo>
                <a:cubicBezTo>
                  <a:pt x="9582" y="15980"/>
                  <a:pt x="9842" y="15498"/>
                  <a:pt x="10080" y="14987"/>
                </a:cubicBezTo>
                <a:cubicBezTo>
                  <a:pt x="10362" y="14419"/>
                  <a:pt x="10643" y="13851"/>
                  <a:pt x="10903" y="13255"/>
                </a:cubicBezTo>
                <a:cubicBezTo>
                  <a:pt x="10925" y="13198"/>
                  <a:pt x="10990" y="13142"/>
                  <a:pt x="11055" y="13170"/>
                </a:cubicBezTo>
                <a:cubicBezTo>
                  <a:pt x="11120" y="13198"/>
                  <a:pt x="11185" y="13312"/>
                  <a:pt x="11141" y="13397"/>
                </a:cubicBezTo>
                <a:cubicBezTo>
                  <a:pt x="11076" y="13624"/>
                  <a:pt x="11011" y="13823"/>
                  <a:pt x="10903" y="14022"/>
                </a:cubicBezTo>
                <a:cubicBezTo>
                  <a:pt x="10816" y="14220"/>
                  <a:pt x="10730" y="14419"/>
                  <a:pt x="10643" y="14618"/>
                </a:cubicBezTo>
                <a:cubicBezTo>
                  <a:pt x="10556" y="14788"/>
                  <a:pt x="10492" y="14958"/>
                  <a:pt x="10405" y="15129"/>
                </a:cubicBezTo>
                <a:cubicBezTo>
                  <a:pt x="10340" y="15270"/>
                  <a:pt x="10275" y="15441"/>
                  <a:pt x="10188" y="15583"/>
                </a:cubicBezTo>
                <a:cubicBezTo>
                  <a:pt x="10015" y="15952"/>
                  <a:pt x="9820" y="16349"/>
                  <a:pt x="9647" y="16718"/>
                </a:cubicBezTo>
                <a:cubicBezTo>
                  <a:pt x="9582" y="16832"/>
                  <a:pt x="9538" y="16945"/>
                  <a:pt x="9473" y="17059"/>
                </a:cubicBezTo>
                <a:cubicBezTo>
                  <a:pt x="9343" y="17286"/>
                  <a:pt x="9235" y="17541"/>
                  <a:pt x="9105" y="17768"/>
                </a:cubicBezTo>
                <a:cubicBezTo>
                  <a:pt x="8845" y="18279"/>
                  <a:pt x="8585" y="18818"/>
                  <a:pt x="8325" y="19329"/>
                </a:cubicBezTo>
                <a:cubicBezTo>
                  <a:pt x="8282" y="19386"/>
                  <a:pt x="8260" y="19471"/>
                  <a:pt x="8217" y="19528"/>
                </a:cubicBezTo>
                <a:cubicBezTo>
                  <a:pt x="8130" y="19727"/>
                  <a:pt x="8043" y="19897"/>
                  <a:pt x="7957" y="20096"/>
                </a:cubicBezTo>
                <a:cubicBezTo>
                  <a:pt x="7870" y="20266"/>
                  <a:pt x="7783" y="20436"/>
                  <a:pt x="7718" y="20607"/>
                </a:cubicBezTo>
                <a:cubicBezTo>
                  <a:pt x="7697" y="20635"/>
                  <a:pt x="7675" y="20692"/>
                  <a:pt x="7675" y="20720"/>
                </a:cubicBezTo>
                <a:cubicBezTo>
                  <a:pt x="7653" y="20777"/>
                  <a:pt x="7632" y="20834"/>
                  <a:pt x="7610" y="20919"/>
                </a:cubicBezTo>
                <a:cubicBezTo>
                  <a:pt x="7588" y="20976"/>
                  <a:pt x="7567" y="21032"/>
                  <a:pt x="7545" y="21117"/>
                </a:cubicBezTo>
                <a:cubicBezTo>
                  <a:pt x="7545" y="21146"/>
                  <a:pt x="7545" y="21146"/>
                  <a:pt x="7545" y="21174"/>
                </a:cubicBezTo>
                <a:cubicBezTo>
                  <a:pt x="7523" y="21231"/>
                  <a:pt x="7523" y="21259"/>
                  <a:pt x="7502" y="21316"/>
                </a:cubicBezTo>
                <a:cubicBezTo>
                  <a:pt x="7458" y="21401"/>
                  <a:pt x="7415" y="21486"/>
                  <a:pt x="7350" y="21515"/>
                </a:cubicBezTo>
                <a:cubicBezTo>
                  <a:pt x="7285" y="21572"/>
                  <a:pt x="7198" y="21600"/>
                  <a:pt x="7133" y="21600"/>
                </a:cubicBezTo>
                <a:cubicBezTo>
                  <a:pt x="7068" y="21600"/>
                  <a:pt x="6982" y="21572"/>
                  <a:pt x="6917" y="21515"/>
                </a:cubicBezTo>
                <a:cubicBezTo>
                  <a:pt x="6787" y="21401"/>
                  <a:pt x="6700" y="21203"/>
                  <a:pt x="6700" y="21004"/>
                </a:cubicBezTo>
                <a:cubicBezTo>
                  <a:pt x="6700" y="20890"/>
                  <a:pt x="6722" y="20805"/>
                  <a:pt x="6765" y="20720"/>
                </a:cubicBezTo>
                <a:cubicBezTo>
                  <a:pt x="6808" y="20635"/>
                  <a:pt x="6852" y="20578"/>
                  <a:pt x="6895" y="20550"/>
                </a:cubicBezTo>
                <a:cubicBezTo>
                  <a:pt x="6938" y="20493"/>
                  <a:pt x="6982" y="20436"/>
                  <a:pt x="7003" y="20379"/>
                </a:cubicBezTo>
                <a:cubicBezTo>
                  <a:pt x="6982" y="20294"/>
                  <a:pt x="6960" y="20181"/>
                  <a:pt x="6938" y="20096"/>
                </a:cubicBezTo>
                <a:cubicBezTo>
                  <a:pt x="6917" y="19954"/>
                  <a:pt x="6873" y="19812"/>
                  <a:pt x="6852" y="19670"/>
                </a:cubicBezTo>
                <a:cubicBezTo>
                  <a:pt x="6787" y="19301"/>
                  <a:pt x="6700" y="18932"/>
                  <a:pt x="6635" y="18563"/>
                </a:cubicBezTo>
                <a:cubicBezTo>
                  <a:pt x="6548" y="18080"/>
                  <a:pt x="6440" y="17598"/>
                  <a:pt x="6353" y="17115"/>
                </a:cubicBezTo>
                <a:cubicBezTo>
                  <a:pt x="6289" y="16803"/>
                  <a:pt x="6224" y="16463"/>
                  <a:pt x="6137" y="16150"/>
                </a:cubicBezTo>
                <a:cubicBezTo>
                  <a:pt x="6094" y="15952"/>
                  <a:pt x="6050" y="15781"/>
                  <a:pt x="6007" y="15583"/>
                </a:cubicBezTo>
                <a:cubicBezTo>
                  <a:pt x="6007" y="15554"/>
                  <a:pt x="5985" y="15526"/>
                  <a:pt x="5985" y="15498"/>
                </a:cubicBezTo>
                <a:cubicBezTo>
                  <a:pt x="5942" y="15469"/>
                  <a:pt x="5899" y="15441"/>
                  <a:pt x="5834" y="15441"/>
                </a:cubicBezTo>
                <a:cubicBezTo>
                  <a:pt x="5790" y="15412"/>
                  <a:pt x="5747" y="15412"/>
                  <a:pt x="5704" y="15412"/>
                </a:cubicBezTo>
                <a:cubicBezTo>
                  <a:pt x="5660" y="15412"/>
                  <a:pt x="5595" y="15384"/>
                  <a:pt x="5552" y="15356"/>
                </a:cubicBezTo>
                <a:cubicBezTo>
                  <a:pt x="5422" y="15327"/>
                  <a:pt x="5314" y="15270"/>
                  <a:pt x="5184" y="15242"/>
                </a:cubicBezTo>
                <a:cubicBezTo>
                  <a:pt x="4772" y="15100"/>
                  <a:pt x="4360" y="14845"/>
                  <a:pt x="3992" y="14532"/>
                </a:cubicBezTo>
                <a:cubicBezTo>
                  <a:pt x="3819" y="14391"/>
                  <a:pt x="3645" y="14249"/>
                  <a:pt x="3494" y="14078"/>
                </a:cubicBezTo>
                <a:cubicBezTo>
                  <a:pt x="3320" y="13908"/>
                  <a:pt x="3125" y="13709"/>
                  <a:pt x="2974" y="13511"/>
                </a:cubicBezTo>
                <a:cubicBezTo>
                  <a:pt x="2822" y="13340"/>
                  <a:pt x="2670" y="13142"/>
                  <a:pt x="2519" y="12943"/>
                </a:cubicBezTo>
                <a:cubicBezTo>
                  <a:pt x="2367" y="12744"/>
                  <a:pt x="2215" y="12517"/>
                  <a:pt x="2064" y="12319"/>
                </a:cubicBezTo>
                <a:cubicBezTo>
                  <a:pt x="1782" y="11893"/>
                  <a:pt x="1522" y="11439"/>
                  <a:pt x="1284" y="10985"/>
                </a:cubicBezTo>
                <a:cubicBezTo>
                  <a:pt x="1046" y="10502"/>
                  <a:pt x="829" y="10019"/>
                  <a:pt x="656" y="9509"/>
                </a:cubicBezTo>
                <a:cubicBezTo>
                  <a:pt x="482" y="8998"/>
                  <a:pt x="331" y="8458"/>
                  <a:pt x="201" y="7891"/>
                </a:cubicBezTo>
                <a:cubicBezTo>
                  <a:pt x="92" y="7351"/>
                  <a:pt x="27" y="6755"/>
                  <a:pt x="6" y="6188"/>
                </a:cubicBezTo>
                <a:cubicBezTo>
                  <a:pt x="-16" y="5620"/>
                  <a:pt x="27" y="5052"/>
                  <a:pt x="114" y="4513"/>
                </a:cubicBezTo>
                <a:cubicBezTo>
                  <a:pt x="201" y="3974"/>
                  <a:pt x="331" y="3463"/>
                  <a:pt x="547" y="2980"/>
                </a:cubicBezTo>
                <a:cubicBezTo>
                  <a:pt x="937" y="2015"/>
                  <a:pt x="1587" y="1249"/>
                  <a:pt x="2324" y="738"/>
                </a:cubicBezTo>
                <a:cubicBezTo>
                  <a:pt x="2692" y="483"/>
                  <a:pt x="3104" y="312"/>
                  <a:pt x="3515" y="199"/>
                </a:cubicBezTo>
                <a:cubicBezTo>
                  <a:pt x="3949" y="85"/>
                  <a:pt x="4382" y="28"/>
                  <a:pt x="4815" y="0"/>
                </a:cubicBezTo>
                <a:cubicBezTo>
                  <a:pt x="5270" y="0"/>
                  <a:pt x="5725" y="28"/>
                  <a:pt x="6180" y="114"/>
                </a:cubicBezTo>
                <a:cubicBezTo>
                  <a:pt x="6635" y="170"/>
                  <a:pt x="7068" y="284"/>
                  <a:pt x="7523" y="397"/>
                </a:cubicBezTo>
                <a:cubicBezTo>
                  <a:pt x="8412" y="653"/>
                  <a:pt x="9278" y="965"/>
                  <a:pt x="10145" y="1334"/>
                </a:cubicBezTo>
                <a:cubicBezTo>
                  <a:pt x="11011" y="1703"/>
                  <a:pt x="11856" y="2100"/>
                  <a:pt x="12701" y="2526"/>
                </a:cubicBezTo>
                <a:cubicBezTo>
                  <a:pt x="14348" y="3406"/>
                  <a:pt x="15929" y="4485"/>
                  <a:pt x="17381" y="5819"/>
                </a:cubicBezTo>
                <a:cubicBezTo>
                  <a:pt x="18096" y="6471"/>
                  <a:pt x="18768" y="7209"/>
                  <a:pt x="19374" y="8004"/>
                </a:cubicBezTo>
                <a:cubicBezTo>
                  <a:pt x="19677" y="8402"/>
                  <a:pt x="19959" y="8799"/>
                  <a:pt x="20241" y="9225"/>
                </a:cubicBezTo>
                <a:cubicBezTo>
                  <a:pt x="20522" y="9679"/>
                  <a:pt x="20782" y="10133"/>
                  <a:pt x="20999" y="10615"/>
                </a:cubicBezTo>
                <a:cubicBezTo>
                  <a:pt x="21216" y="11098"/>
                  <a:pt x="21389" y="11609"/>
                  <a:pt x="21497" y="12177"/>
                </a:cubicBezTo>
                <a:cubicBezTo>
                  <a:pt x="21519" y="12290"/>
                  <a:pt x="21541" y="12432"/>
                  <a:pt x="21562" y="12546"/>
                </a:cubicBezTo>
                <a:cubicBezTo>
                  <a:pt x="21584" y="12687"/>
                  <a:pt x="21584" y="12829"/>
                  <a:pt x="21584" y="12971"/>
                </a:cubicBezTo>
                <a:cubicBezTo>
                  <a:pt x="21432" y="13426"/>
                  <a:pt x="21367" y="13709"/>
                  <a:pt x="21259" y="1399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49F09B5-DB3C-4480-AFC4-AEE3B3B68418}"/>
              </a:ext>
            </a:extLst>
          </p:cNvPr>
          <p:cNvSpPr/>
          <p:nvPr/>
        </p:nvSpPr>
        <p:spPr>
          <a:xfrm>
            <a:off x="4521271" y="1611192"/>
            <a:ext cx="3544337" cy="3063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7" h="21574" extrusionOk="0">
                <a:moveTo>
                  <a:pt x="19" y="10131"/>
                </a:moveTo>
                <a:cubicBezTo>
                  <a:pt x="43" y="10354"/>
                  <a:pt x="92" y="10550"/>
                  <a:pt x="140" y="10774"/>
                </a:cubicBezTo>
                <a:cubicBezTo>
                  <a:pt x="237" y="11194"/>
                  <a:pt x="406" y="11557"/>
                  <a:pt x="599" y="11921"/>
                </a:cubicBezTo>
                <a:cubicBezTo>
                  <a:pt x="792" y="12285"/>
                  <a:pt x="1010" y="12621"/>
                  <a:pt x="1276" y="12928"/>
                </a:cubicBezTo>
                <a:cubicBezTo>
                  <a:pt x="1541" y="13236"/>
                  <a:pt x="1831" y="13516"/>
                  <a:pt x="2121" y="13768"/>
                </a:cubicBezTo>
                <a:cubicBezTo>
                  <a:pt x="2411" y="14020"/>
                  <a:pt x="2701" y="14243"/>
                  <a:pt x="3015" y="14439"/>
                </a:cubicBezTo>
                <a:cubicBezTo>
                  <a:pt x="3354" y="14663"/>
                  <a:pt x="3692" y="14831"/>
                  <a:pt x="4054" y="14999"/>
                </a:cubicBezTo>
                <a:cubicBezTo>
                  <a:pt x="4417" y="15167"/>
                  <a:pt x="4779" y="15279"/>
                  <a:pt x="5141" y="15391"/>
                </a:cubicBezTo>
                <a:cubicBezTo>
                  <a:pt x="5528" y="15503"/>
                  <a:pt x="5915" y="15558"/>
                  <a:pt x="6301" y="15586"/>
                </a:cubicBezTo>
                <a:cubicBezTo>
                  <a:pt x="6688" y="15642"/>
                  <a:pt x="7074" y="15614"/>
                  <a:pt x="7461" y="15614"/>
                </a:cubicBezTo>
                <a:cubicBezTo>
                  <a:pt x="7654" y="15614"/>
                  <a:pt x="7872" y="15586"/>
                  <a:pt x="8065" y="15586"/>
                </a:cubicBezTo>
                <a:cubicBezTo>
                  <a:pt x="8234" y="15558"/>
                  <a:pt x="8379" y="15558"/>
                  <a:pt x="8548" y="15531"/>
                </a:cubicBezTo>
                <a:cubicBezTo>
                  <a:pt x="8524" y="15642"/>
                  <a:pt x="8500" y="15782"/>
                  <a:pt x="8476" y="15894"/>
                </a:cubicBezTo>
                <a:cubicBezTo>
                  <a:pt x="8427" y="16118"/>
                  <a:pt x="8355" y="16342"/>
                  <a:pt x="8282" y="16538"/>
                </a:cubicBezTo>
                <a:cubicBezTo>
                  <a:pt x="8162" y="16846"/>
                  <a:pt x="8041" y="17125"/>
                  <a:pt x="7896" y="17405"/>
                </a:cubicBezTo>
                <a:cubicBezTo>
                  <a:pt x="7751" y="17685"/>
                  <a:pt x="7582" y="17965"/>
                  <a:pt x="7388" y="18245"/>
                </a:cubicBezTo>
                <a:cubicBezTo>
                  <a:pt x="7171" y="18552"/>
                  <a:pt x="6954" y="18832"/>
                  <a:pt x="6712" y="19112"/>
                </a:cubicBezTo>
                <a:cubicBezTo>
                  <a:pt x="6470" y="19392"/>
                  <a:pt x="6205" y="19671"/>
                  <a:pt x="5915" y="19923"/>
                </a:cubicBezTo>
                <a:cubicBezTo>
                  <a:pt x="5721" y="20091"/>
                  <a:pt x="5504" y="20259"/>
                  <a:pt x="5311" y="20399"/>
                </a:cubicBezTo>
                <a:cubicBezTo>
                  <a:pt x="5093" y="20539"/>
                  <a:pt x="4876" y="20679"/>
                  <a:pt x="4634" y="20791"/>
                </a:cubicBezTo>
                <a:cubicBezTo>
                  <a:pt x="4489" y="20875"/>
                  <a:pt x="4320" y="20931"/>
                  <a:pt x="4175" y="20986"/>
                </a:cubicBezTo>
                <a:cubicBezTo>
                  <a:pt x="4006" y="21042"/>
                  <a:pt x="3837" y="21098"/>
                  <a:pt x="3668" y="21126"/>
                </a:cubicBezTo>
                <a:cubicBezTo>
                  <a:pt x="3644" y="21126"/>
                  <a:pt x="3619" y="21154"/>
                  <a:pt x="3595" y="21182"/>
                </a:cubicBezTo>
                <a:cubicBezTo>
                  <a:pt x="3499" y="21210"/>
                  <a:pt x="3402" y="21210"/>
                  <a:pt x="3329" y="21238"/>
                </a:cubicBezTo>
                <a:cubicBezTo>
                  <a:pt x="3257" y="21238"/>
                  <a:pt x="3233" y="21322"/>
                  <a:pt x="3233" y="21406"/>
                </a:cubicBezTo>
                <a:cubicBezTo>
                  <a:pt x="3233" y="21490"/>
                  <a:pt x="3305" y="21574"/>
                  <a:pt x="3378" y="21574"/>
                </a:cubicBezTo>
                <a:cubicBezTo>
                  <a:pt x="3426" y="21574"/>
                  <a:pt x="3450" y="21574"/>
                  <a:pt x="3499" y="21574"/>
                </a:cubicBezTo>
                <a:cubicBezTo>
                  <a:pt x="3523" y="21574"/>
                  <a:pt x="3523" y="21574"/>
                  <a:pt x="3547" y="21574"/>
                </a:cubicBezTo>
                <a:cubicBezTo>
                  <a:pt x="3595" y="21574"/>
                  <a:pt x="3644" y="21574"/>
                  <a:pt x="3668" y="21574"/>
                </a:cubicBezTo>
                <a:cubicBezTo>
                  <a:pt x="3813" y="21574"/>
                  <a:pt x="3982" y="21518"/>
                  <a:pt x="4127" y="21490"/>
                </a:cubicBezTo>
                <a:cubicBezTo>
                  <a:pt x="4320" y="21462"/>
                  <a:pt x="4489" y="21378"/>
                  <a:pt x="4658" y="21322"/>
                </a:cubicBezTo>
                <a:cubicBezTo>
                  <a:pt x="4707" y="21294"/>
                  <a:pt x="4779" y="21294"/>
                  <a:pt x="4827" y="21266"/>
                </a:cubicBezTo>
                <a:cubicBezTo>
                  <a:pt x="5117" y="21154"/>
                  <a:pt x="5431" y="21042"/>
                  <a:pt x="5721" y="20930"/>
                </a:cubicBezTo>
                <a:cubicBezTo>
                  <a:pt x="5842" y="20875"/>
                  <a:pt x="5963" y="20819"/>
                  <a:pt x="6084" y="20763"/>
                </a:cubicBezTo>
                <a:cubicBezTo>
                  <a:pt x="6277" y="20679"/>
                  <a:pt x="6446" y="20595"/>
                  <a:pt x="6639" y="20511"/>
                </a:cubicBezTo>
                <a:cubicBezTo>
                  <a:pt x="6978" y="20343"/>
                  <a:pt x="7316" y="20147"/>
                  <a:pt x="7654" y="19951"/>
                </a:cubicBezTo>
                <a:cubicBezTo>
                  <a:pt x="7993" y="19755"/>
                  <a:pt x="8307" y="19532"/>
                  <a:pt x="8621" y="19280"/>
                </a:cubicBezTo>
                <a:cubicBezTo>
                  <a:pt x="8766" y="19168"/>
                  <a:pt x="8911" y="19056"/>
                  <a:pt x="9080" y="18916"/>
                </a:cubicBezTo>
                <a:cubicBezTo>
                  <a:pt x="9225" y="18776"/>
                  <a:pt x="9394" y="18664"/>
                  <a:pt x="9539" y="18524"/>
                </a:cubicBezTo>
                <a:cubicBezTo>
                  <a:pt x="9756" y="18328"/>
                  <a:pt x="9950" y="18133"/>
                  <a:pt x="10143" y="17937"/>
                </a:cubicBezTo>
                <a:cubicBezTo>
                  <a:pt x="10336" y="17741"/>
                  <a:pt x="10505" y="17517"/>
                  <a:pt x="10674" y="17293"/>
                </a:cubicBezTo>
                <a:cubicBezTo>
                  <a:pt x="10844" y="17041"/>
                  <a:pt x="10964" y="16790"/>
                  <a:pt x="11085" y="16510"/>
                </a:cubicBezTo>
                <a:cubicBezTo>
                  <a:pt x="11109" y="16482"/>
                  <a:pt x="11109" y="16426"/>
                  <a:pt x="11133" y="16398"/>
                </a:cubicBezTo>
                <a:cubicBezTo>
                  <a:pt x="11182" y="16426"/>
                  <a:pt x="11230" y="16454"/>
                  <a:pt x="11303" y="16510"/>
                </a:cubicBezTo>
                <a:cubicBezTo>
                  <a:pt x="11472" y="16622"/>
                  <a:pt x="11665" y="16678"/>
                  <a:pt x="11858" y="16762"/>
                </a:cubicBezTo>
                <a:cubicBezTo>
                  <a:pt x="12027" y="16846"/>
                  <a:pt x="12197" y="16901"/>
                  <a:pt x="12366" y="16957"/>
                </a:cubicBezTo>
                <a:cubicBezTo>
                  <a:pt x="12559" y="17013"/>
                  <a:pt x="12752" y="17069"/>
                  <a:pt x="12970" y="17097"/>
                </a:cubicBezTo>
                <a:cubicBezTo>
                  <a:pt x="13066" y="17125"/>
                  <a:pt x="13187" y="17125"/>
                  <a:pt x="13284" y="17125"/>
                </a:cubicBezTo>
                <a:cubicBezTo>
                  <a:pt x="13550" y="17125"/>
                  <a:pt x="13839" y="17069"/>
                  <a:pt x="14105" y="17013"/>
                </a:cubicBezTo>
                <a:cubicBezTo>
                  <a:pt x="14274" y="16957"/>
                  <a:pt x="14444" y="16929"/>
                  <a:pt x="14613" y="16845"/>
                </a:cubicBezTo>
                <a:cubicBezTo>
                  <a:pt x="14806" y="16762"/>
                  <a:pt x="14975" y="16678"/>
                  <a:pt x="15168" y="16594"/>
                </a:cubicBezTo>
                <a:cubicBezTo>
                  <a:pt x="15507" y="16426"/>
                  <a:pt x="15821" y="16202"/>
                  <a:pt x="16135" y="15978"/>
                </a:cubicBezTo>
                <a:cubicBezTo>
                  <a:pt x="16449" y="15754"/>
                  <a:pt x="16739" y="15502"/>
                  <a:pt x="17029" y="15223"/>
                </a:cubicBezTo>
                <a:cubicBezTo>
                  <a:pt x="17319" y="14943"/>
                  <a:pt x="17584" y="14663"/>
                  <a:pt x="17874" y="14383"/>
                </a:cubicBezTo>
                <a:cubicBezTo>
                  <a:pt x="18140" y="14076"/>
                  <a:pt x="18406" y="13768"/>
                  <a:pt x="18648" y="13460"/>
                </a:cubicBezTo>
                <a:cubicBezTo>
                  <a:pt x="18889" y="13152"/>
                  <a:pt x="19131" y="12816"/>
                  <a:pt x="19372" y="12481"/>
                </a:cubicBezTo>
                <a:cubicBezTo>
                  <a:pt x="19614" y="12145"/>
                  <a:pt x="19831" y="11809"/>
                  <a:pt x="20025" y="11445"/>
                </a:cubicBezTo>
                <a:cubicBezTo>
                  <a:pt x="20435" y="10746"/>
                  <a:pt x="20798" y="9963"/>
                  <a:pt x="21064" y="9179"/>
                </a:cubicBezTo>
                <a:cubicBezTo>
                  <a:pt x="21329" y="8340"/>
                  <a:pt x="21499" y="7472"/>
                  <a:pt x="21547" y="6605"/>
                </a:cubicBezTo>
                <a:cubicBezTo>
                  <a:pt x="21571" y="6157"/>
                  <a:pt x="21547" y="5710"/>
                  <a:pt x="21499" y="5290"/>
                </a:cubicBezTo>
                <a:cubicBezTo>
                  <a:pt x="21426" y="4870"/>
                  <a:pt x="21329" y="4479"/>
                  <a:pt x="21184" y="4087"/>
                </a:cubicBezTo>
                <a:cubicBezTo>
                  <a:pt x="21039" y="3723"/>
                  <a:pt x="20870" y="3359"/>
                  <a:pt x="20653" y="3052"/>
                </a:cubicBezTo>
                <a:cubicBezTo>
                  <a:pt x="20435" y="2716"/>
                  <a:pt x="20194" y="2436"/>
                  <a:pt x="19928" y="2156"/>
                </a:cubicBezTo>
                <a:cubicBezTo>
                  <a:pt x="19372" y="1597"/>
                  <a:pt x="18720" y="1205"/>
                  <a:pt x="18019" y="897"/>
                </a:cubicBezTo>
                <a:cubicBezTo>
                  <a:pt x="17681" y="729"/>
                  <a:pt x="17319" y="618"/>
                  <a:pt x="16956" y="506"/>
                </a:cubicBezTo>
                <a:cubicBezTo>
                  <a:pt x="16594" y="394"/>
                  <a:pt x="16207" y="310"/>
                  <a:pt x="15845" y="226"/>
                </a:cubicBezTo>
                <a:cubicBezTo>
                  <a:pt x="15072" y="86"/>
                  <a:pt x="14299" y="2"/>
                  <a:pt x="13501" y="2"/>
                </a:cubicBezTo>
                <a:cubicBezTo>
                  <a:pt x="11931" y="-26"/>
                  <a:pt x="10360" y="254"/>
                  <a:pt x="8838" y="701"/>
                </a:cubicBezTo>
                <a:cubicBezTo>
                  <a:pt x="8089" y="925"/>
                  <a:pt x="7364" y="1205"/>
                  <a:pt x="6664" y="1541"/>
                </a:cubicBezTo>
                <a:cubicBezTo>
                  <a:pt x="5939" y="1877"/>
                  <a:pt x="5238" y="2240"/>
                  <a:pt x="4562" y="2688"/>
                </a:cubicBezTo>
                <a:cubicBezTo>
                  <a:pt x="3257" y="3527"/>
                  <a:pt x="2025" y="4563"/>
                  <a:pt x="1131" y="5962"/>
                </a:cubicBezTo>
                <a:cubicBezTo>
                  <a:pt x="696" y="6661"/>
                  <a:pt x="382" y="7416"/>
                  <a:pt x="213" y="8256"/>
                </a:cubicBezTo>
                <a:cubicBezTo>
                  <a:pt x="140" y="8676"/>
                  <a:pt x="92" y="9123"/>
                  <a:pt x="92" y="9571"/>
                </a:cubicBezTo>
                <a:cubicBezTo>
                  <a:pt x="-29" y="9711"/>
                  <a:pt x="-5" y="9935"/>
                  <a:pt x="19" y="10131"/>
                </a:cubicBezTo>
                <a:close/>
                <a:moveTo>
                  <a:pt x="648" y="8843"/>
                </a:moveTo>
                <a:cubicBezTo>
                  <a:pt x="696" y="8396"/>
                  <a:pt x="817" y="7976"/>
                  <a:pt x="962" y="7556"/>
                </a:cubicBezTo>
                <a:cubicBezTo>
                  <a:pt x="1155" y="7053"/>
                  <a:pt x="1421" y="6577"/>
                  <a:pt x="1711" y="6130"/>
                </a:cubicBezTo>
                <a:cubicBezTo>
                  <a:pt x="2121" y="5514"/>
                  <a:pt x="2629" y="4954"/>
                  <a:pt x="3160" y="4479"/>
                </a:cubicBezTo>
                <a:cubicBezTo>
                  <a:pt x="3692" y="4031"/>
                  <a:pt x="4247" y="3611"/>
                  <a:pt x="4803" y="3248"/>
                </a:cubicBezTo>
                <a:cubicBezTo>
                  <a:pt x="5383" y="2856"/>
                  <a:pt x="6011" y="2520"/>
                  <a:pt x="6615" y="2212"/>
                </a:cubicBezTo>
                <a:cubicBezTo>
                  <a:pt x="8113" y="1485"/>
                  <a:pt x="9684" y="953"/>
                  <a:pt x="11278" y="702"/>
                </a:cubicBezTo>
                <a:cubicBezTo>
                  <a:pt x="12607" y="506"/>
                  <a:pt x="13960" y="478"/>
                  <a:pt x="15289" y="674"/>
                </a:cubicBezTo>
                <a:cubicBezTo>
                  <a:pt x="15748" y="757"/>
                  <a:pt x="16183" y="841"/>
                  <a:pt x="16618" y="981"/>
                </a:cubicBezTo>
                <a:cubicBezTo>
                  <a:pt x="17053" y="1093"/>
                  <a:pt x="17488" y="1261"/>
                  <a:pt x="17898" y="1457"/>
                </a:cubicBezTo>
                <a:cubicBezTo>
                  <a:pt x="18406" y="1709"/>
                  <a:pt x="18889" y="2017"/>
                  <a:pt x="19300" y="2408"/>
                </a:cubicBezTo>
                <a:cubicBezTo>
                  <a:pt x="19590" y="2688"/>
                  <a:pt x="19880" y="2996"/>
                  <a:pt x="20121" y="3360"/>
                </a:cubicBezTo>
                <a:cubicBezTo>
                  <a:pt x="20315" y="3667"/>
                  <a:pt x="20484" y="4003"/>
                  <a:pt x="20629" y="4339"/>
                </a:cubicBezTo>
                <a:cubicBezTo>
                  <a:pt x="20774" y="4731"/>
                  <a:pt x="20870" y="5150"/>
                  <a:pt x="20919" y="5598"/>
                </a:cubicBezTo>
                <a:cubicBezTo>
                  <a:pt x="20967" y="6157"/>
                  <a:pt x="20967" y="6745"/>
                  <a:pt x="20894" y="7305"/>
                </a:cubicBezTo>
                <a:cubicBezTo>
                  <a:pt x="20798" y="8060"/>
                  <a:pt x="20629" y="8788"/>
                  <a:pt x="20363" y="9487"/>
                </a:cubicBezTo>
                <a:cubicBezTo>
                  <a:pt x="20194" y="9963"/>
                  <a:pt x="19976" y="10438"/>
                  <a:pt x="19735" y="10914"/>
                </a:cubicBezTo>
                <a:cubicBezTo>
                  <a:pt x="19493" y="11362"/>
                  <a:pt x="19227" y="11809"/>
                  <a:pt x="18937" y="12229"/>
                </a:cubicBezTo>
                <a:cubicBezTo>
                  <a:pt x="18237" y="13264"/>
                  <a:pt x="17439" y="14243"/>
                  <a:pt x="16545" y="15055"/>
                </a:cubicBezTo>
                <a:cubicBezTo>
                  <a:pt x="16038" y="15503"/>
                  <a:pt x="15507" y="15866"/>
                  <a:pt x="14927" y="16146"/>
                </a:cubicBezTo>
                <a:cubicBezTo>
                  <a:pt x="14782" y="16230"/>
                  <a:pt x="14613" y="16286"/>
                  <a:pt x="14443" y="16342"/>
                </a:cubicBezTo>
                <a:cubicBezTo>
                  <a:pt x="14274" y="16398"/>
                  <a:pt x="14081" y="16454"/>
                  <a:pt x="13888" y="16482"/>
                </a:cubicBezTo>
                <a:cubicBezTo>
                  <a:pt x="13598" y="16510"/>
                  <a:pt x="13308" y="16538"/>
                  <a:pt x="13018" y="16510"/>
                </a:cubicBezTo>
                <a:cubicBezTo>
                  <a:pt x="12728" y="16454"/>
                  <a:pt x="12438" y="16342"/>
                  <a:pt x="12172" y="16230"/>
                </a:cubicBezTo>
                <a:cubicBezTo>
                  <a:pt x="11907" y="16090"/>
                  <a:pt x="11665" y="15950"/>
                  <a:pt x="11447" y="15782"/>
                </a:cubicBezTo>
                <a:cubicBezTo>
                  <a:pt x="11423" y="15754"/>
                  <a:pt x="11399" y="15726"/>
                  <a:pt x="11375" y="15698"/>
                </a:cubicBezTo>
                <a:cubicBezTo>
                  <a:pt x="11375" y="15698"/>
                  <a:pt x="11375" y="15670"/>
                  <a:pt x="11351" y="15670"/>
                </a:cubicBezTo>
                <a:cubicBezTo>
                  <a:pt x="11327" y="15614"/>
                  <a:pt x="11303" y="15586"/>
                  <a:pt x="11278" y="15558"/>
                </a:cubicBezTo>
                <a:cubicBezTo>
                  <a:pt x="11278" y="15531"/>
                  <a:pt x="11278" y="15503"/>
                  <a:pt x="11278" y="15447"/>
                </a:cubicBezTo>
                <a:cubicBezTo>
                  <a:pt x="11278" y="15363"/>
                  <a:pt x="11254" y="15279"/>
                  <a:pt x="11230" y="15223"/>
                </a:cubicBezTo>
                <a:cubicBezTo>
                  <a:pt x="11158" y="15083"/>
                  <a:pt x="11037" y="14999"/>
                  <a:pt x="10892" y="14999"/>
                </a:cubicBezTo>
                <a:cubicBezTo>
                  <a:pt x="10747" y="14999"/>
                  <a:pt x="10626" y="15083"/>
                  <a:pt x="10554" y="15223"/>
                </a:cubicBezTo>
                <a:cubicBezTo>
                  <a:pt x="10529" y="15279"/>
                  <a:pt x="10505" y="15363"/>
                  <a:pt x="10505" y="15447"/>
                </a:cubicBezTo>
                <a:cubicBezTo>
                  <a:pt x="10505" y="15503"/>
                  <a:pt x="10505" y="15558"/>
                  <a:pt x="10529" y="15586"/>
                </a:cubicBezTo>
                <a:cubicBezTo>
                  <a:pt x="10529" y="15670"/>
                  <a:pt x="10529" y="15726"/>
                  <a:pt x="10529" y="15810"/>
                </a:cubicBezTo>
                <a:cubicBezTo>
                  <a:pt x="10481" y="16090"/>
                  <a:pt x="10433" y="16370"/>
                  <a:pt x="10336" y="16650"/>
                </a:cubicBezTo>
                <a:cubicBezTo>
                  <a:pt x="10239" y="16874"/>
                  <a:pt x="10119" y="17097"/>
                  <a:pt x="9998" y="17293"/>
                </a:cubicBezTo>
                <a:cubicBezTo>
                  <a:pt x="9925" y="17405"/>
                  <a:pt x="9853" y="17489"/>
                  <a:pt x="9780" y="17601"/>
                </a:cubicBezTo>
                <a:cubicBezTo>
                  <a:pt x="9684" y="17741"/>
                  <a:pt x="9587" y="17853"/>
                  <a:pt x="9466" y="17965"/>
                </a:cubicBezTo>
                <a:cubicBezTo>
                  <a:pt x="9273" y="18189"/>
                  <a:pt x="9056" y="18384"/>
                  <a:pt x="8814" y="18608"/>
                </a:cubicBezTo>
                <a:cubicBezTo>
                  <a:pt x="8427" y="18944"/>
                  <a:pt x="8041" y="19280"/>
                  <a:pt x="7606" y="19560"/>
                </a:cubicBezTo>
                <a:cubicBezTo>
                  <a:pt x="7171" y="19839"/>
                  <a:pt x="6736" y="20091"/>
                  <a:pt x="6277" y="20315"/>
                </a:cubicBezTo>
                <a:cubicBezTo>
                  <a:pt x="6011" y="20455"/>
                  <a:pt x="5745" y="20567"/>
                  <a:pt x="5456" y="20679"/>
                </a:cubicBezTo>
                <a:cubicBezTo>
                  <a:pt x="5480" y="20679"/>
                  <a:pt x="5480" y="20651"/>
                  <a:pt x="5504" y="20651"/>
                </a:cubicBezTo>
                <a:cubicBezTo>
                  <a:pt x="5794" y="20427"/>
                  <a:pt x="6060" y="20203"/>
                  <a:pt x="6325" y="19951"/>
                </a:cubicBezTo>
                <a:cubicBezTo>
                  <a:pt x="6591" y="19699"/>
                  <a:pt x="6833" y="19420"/>
                  <a:pt x="7074" y="19140"/>
                </a:cubicBezTo>
                <a:cubicBezTo>
                  <a:pt x="7316" y="18860"/>
                  <a:pt x="7533" y="18552"/>
                  <a:pt x="7751" y="18245"/>
                </a:cubicBezTo>
                <a:cubicBezTo>
                  <a:pt x="7968" y="17937"/>
                  <a:pt x="8162" y="17601"/>
                  <a:pt x="8355" y="17265"/>
                </a:cubicBezTo>
                <a:cubicBezTo>
                  <a:pt x="8451" y="17097"/>
                  <a:pt x="8524" y="16930"/>
                  <a:pt x="8621" y="16762"/>
                </a:cubicBezTo>
                <a:cubicBezTo>
                  <a:pt x="8717" y="16594"/>
                  <a:pt x="8790" y="16398"/>
                  <a:pt x="8862" y="16202"/>
                </a:cubicBezTo>
                <a:cubicBezTo>
                  <a:pt x="8935" y="16034"/>
                  <a:pt x="9007" y="15838"/>
                  <a:pt x="9055" y="15670"/>
                </a:cubicBezTo>
                <a:cubicBezTo>
                  <a:pt x="9080" y="15587"/>
                  <a:pt x="9104" y="15475"/>
                  <a:pt x="9128" y="15391"/>
                </a:cubicBezTo>
                <a:cubicBezTo>
                  <a:pt x="9152" y="15335"/>
                  <a:pt x="9152" y="15279"/>
                  <a:pt x="9176" y="15195"/>
                </a:cubicBezTo>
                <a:cubicBezTo>
                  <a:pt x="9176" y="15195"/>
                  <a:pt x="9176" y="15195"/>
                  <a:pt x="9176" y="15167"/>
                </a:cubicBezTo>
                <a:cubicBezTo>
                  <a:pt x="9200" y="15111"/>
                  <a:pt x="9225" y="15027"/>
                  <a:pt x="9225" y="14943"/>
                </a:cubicBezTo>
                <a:cubicBezTo>
                  <a:pt x="9225" y="14859"/>
                  <a:pt x="9200" y="14775"/>
                  <a:pt x="9176" y="14719"/>
                </a:cubicBezTo>
                <a:cubicBezTo>
                  <a:pt x="9104" y="14579"/>
                  <a:pt x="8983" y="14495"/>
                  <a:pt x="8838" y="14495"/>
                </a:cubicBezTo>
                <a:cubicBezTo>
                  <a:pt x="8693" y="14495"/>
                  <a:pt x="8572" y="14579"/>
                  <a:pt x="8500" y="14719"/>
                </a:cubicBezTo>
                <a:cubicBezTo>
                  <a:pt x="8476" y="14775"/>
                  <a:pt x="8451" y="14859"/>
                  <a:pt x="8451" y="14943"/>
                </a:cubicBezTo>
                <a:cubicBezTo>
                  <a:pt x="8451" y="14971"/>
                  <a:pt x="8451" y="14999"/>
                  <a:pt x="8451" y="15027"/>
                </a:cubicBezTo>
                <a:cubicBezTo>
                  <a:pt x="8282" y="15055"/>
                  <a:pt x="8113" y="15055"/>
                  <a:pt x="7944" y="15083"/>
                </a:cubicBezTo>
                <a:cubicBezTo>
                  <a:pt x="7702" y="15111"/>
                  <a:pt x="7485" y="15111"/>
                  <a:pt x="7243" y="15139"/>
                </a:cubicBezTo>
                <a:cubicBezTo>
                  <a:pt x="7002" y="15139"/>
                  <a:pt x="6784" y="15139"/>
                  <a:pt x="6543" y="15139"/>
                </a:cubicBezTo>
                <a:cubicBezTo>
                  <a:pt x="6325" y="15139"/>
                  <a:pt x="6108" y="15111"/>
                  <a:pt x="5890" y="15083"/>
                </a:cubicBezTo>
                <a:cubicBezTo>
                  <a:pt x="5576" y="15027"/>
                  <a:pt x="5238" y="14971"/>
                  <a:pt x="4924" y="14859"/>
                </a:cubicBezTo>
                <a:cubicBezTo>
                  <a:pt x="4610" y="14747"/>
                  <a:pt x="4296" y="14635"/>
                  <a:pt x="3982" y="14495"/>
                </a:cubicBezTo>
                <a:cubicBezTo>
                  <a:pt x="3402" y="14216"/>
                  <a:pt x="2846" y="13824"/>
                  <a:pt x="2339" y="13376"/>
                </a:cubicBezTo>
                <a:cubicBezTo>
                  <a:pt x="1952" y="13040"/>
                  <a:pt x="1590" y="12649"/>
                  <a:pt x="1300" y="12201"/>
                </a:cubicBezTo>
                <a:cubicBezTo>
                  <a:pt x="1082" y="11893"/>
                  <a:pt x="913" y="11529"/>
                  <a:pt x="768" y="11166"/>
                </a:cubicBezTo>
                <a:cubicBezTo>
                  <a:pt x="647" y="10830"/>
                  <a:pt x="575" y="10494"/>
                  <a:pt x="527" y="10131"/>
                </a:cubicBezTo>
                <a:cubicBezTo>
                  <a:pt x="623" y="9655"/>
                  <a:pt x="623" y="9263"/>
                  <a:pt x="648" y="884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Line">
            <a:extLst>
              <a:ext uri="{FF2B5EF4-FFF2-40B4-BE49-F238E27FC236}">
                <a16:creationId xmlns:a16="http://schemas.microsoft.com/office/drawing/2014/main" id="{9E5F9207-A8B4-48C3-B325-E6A8602F4A86}"/>
              </a:ext>
            </a:extLst>
          </p:cNvPr>
          <p:cNvSpPr/>
          <p:nvPr/>
        </p:nvSpPr>
        <p:spPr>
          <a:xfrm>
            <a:off x="5196604" y="1770093"/>
            <a:ext cx="39725" cy="39725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BEE6C0B-CF1B-4961-81AD-305A8736DB9C}"/>
              </a:ext>
            </a:extLst>
          </p:cNvPr>
          <p:cNvSpPr/>
          <p:nvPr/>
        </p:nvSpPr>
        <p:spPr>
          <a:xfrm>
            <a:off x="3806219" y="1571463"/>
            <a:ext cx="1442021" cy="278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22" y="13886"/>
                </a:moveTo>
                <a:cubicBezTo>
                  <a:pt x="21422" y="13577"/>
                  <a:pt x="21422" y="13577"/>
                  <a:pt x="21422" y="13269"/>
                </a:cubicBezTo>
                <a:cubicBezTo>
                  <a:pt x="21422" y="12960"/>
                  <a:pt x="21422" y="12960"/>
                  <a:pt x="21422" y="12651"/>
                </a:cubicBezTo>
                <a:cubicBezTo>
                  <a:pt x="21422" y="12343"/>
                  <a:pt x="21362" y="12034"/>
                  <a:pt x="21362" y="11726"/>
                </a:cubicBezTo>
                <a:cubicBezTo>
                  <a:pt x="21362" y="11726"/>
                  <a:pt x="21362" y="11726"/>
                  <a:pt x="21362" y="11726"/>
                </a:cubicBezTo>
                <a:cubicBezTo>
                  <a:pt x="21303" y="11108"/>
                  <a:pt x="21243" y="10800"/>
                  <a:pt x="21184" y="10183"/>
                </a:cubicBezTo>
                <a:cubicBezTo>
                  <a:pt x="21124" y="9874"/>
                  <a:pt x="21065" y="9566"/>
                  <a:pt x="21065" y="9257"/>
                </a:cubicBezTo>
                <a:cubicBezTo>
                  <a:pt x="21005" y="8949"/>
                  <a:pt x="21005" y="8949"/>
                  <a:pt x="20946" y="8640"/>
                </a:cubicBezTo>
                <a:cubicBezTo>
                  <a:pt x="20886" y="8331"/>
                  <a:pt x="20827" y="8023"/>
                  <a:pt x="20827" y="7714"/>
                </a:cubicBezTo>
                <a:cubicBezTo>
                  <a:pt x="20767" y="7097"/>
                  <a:pt x="20648" y="6480"/>
                  <a:pt x="20589" y="6171"/>
                </a:cubicBezTo>
                <a:cubicBezTo>
                  <a:pt x="20529" y="5863"/>
                  <a:pt x="20529" y="5554"/>
                  <a:pt x="20470" y="5554"/>
                </a:cubicBezTo>
                <a:cubicBezTo>
                  <a:pt x="20470" y="5554"/>
                  <a:pt x="20410" y="5246"/>
                  <a:pt x="20410" y="5246"/>
                </a:cubicBezTo>
                <a:cubicBezTo>
                  <a:pt x="20410" y="5246"/>
                  <a:pt x="20351" y="4937"/>
                  <a:pt x="20351" y="4937"/>
                </a:cubicBezTo>
                <a:cubicBezTo>
                  <a:pt x="20351" y="4629"/>
                  <a:pt x="20291" y="4629"/>
                  <a:pt x="20291" y="4320"/>
                </a:cubicBezTo>
                <a:cubicBezTo>
                  <a:pt x="20172" y="3703"/>
                  <a:pt x="20053" y="3394"/>
                  <a:pt x="19934" y="3703"/>
                </a:cubicBezTo>
                <a:cubicBezTo>
                  <a:pt x="19756" y="4011"/>
                  <a:pt x="19696" y="4937"/>
                  <a:pt x="19756" y="5863"/>
                </a:cubicBezTo>
                <a:cubicBezTo>
                  <a:pt x="19815" y="6480"/>
                  <a:pt x="19815" y="6789"/>
                  <a:pt x="19875" y="7097"/>
                </a:cubicBezTo>
                <a:cubicBezTo>
                  <a:pt x="19875" y="7097"/>
                  <a:pt x="19934" y="7406"/>
                  <a:pt x="19934" y="7406"/>
                </a:cubicBezTo>
                <a:cubicBezTo>
                  <a:pt x="19934" y="7714"/>
                  <a:pt x="19994" y="7714"/>
                  <a:pt x="19994" y="8023"/>
                </a:cubicBezTo>
                <a:cubicBezTo>
                  <a:pt x="19994" y="8023"/>
                  <a:pt x="19994" y="8331"/>
                  <a:pt x="19994" y="8331"/>
                </a:cubicBezTo>
                <a:cubicBezTo>
                  <a:pt x="20053" y="8949"/>
                  <a:pt x="20172" y="9566"/>
                  <a:pt x="20232" y="9874"/>
                </a:cubicBezTo>
                <a:cubicBezTo>
                  <a:pt x="20351" y="10800"/>
                  <a:pt x="20470" y="11417"/>
                  <a:pt x="20589" y="12343"/>
                </a:cubicBezTo>
                <a:cubicBezTo>
                  <a:pt x="20529" y="12343"/>
                  <a:pt x="20529" y="12343"/>
                  <a:pt x="20470" y="12343"/>
                </a:cubicBezTo>
                <a:cubicBezTo>
                  <a:pt x="20291" y="12343"/>
                  <a:pt x="20113" y="12343"/>
                  <a:pt x="19934" y="12343"/>
                </a:cubicBezTo>
                <a:cubicBezTo>
                  <a:pt x="19756" y="12343"/>
                  <a:pt x="19517" y="12651"/>
                  <a:pt x="19339" y="12651"/>
                </a:cubicBezTo>
                <a:cubicBezTo>
                  <a:pt x="19279" y="12651"/>
                  <a:pt x="19160" y="12651"/>
                  <a:pt x="19101" y="12651"/>
                </a:cubicBezTo>
                <a:cubicBezTo>
                  <a:pt x="19041" y="12651"/>
                  <a:pt x="19041" y="12651"/>
                  <a:pt x="18982" y="12651"/>
                </a:cubicBezTo>
                <a:cubicBezTo>
                  <a:pt x="18982" y="12343"/>
                  <a:pt x="19041" y="11726"/>
                  <a:pt x="19041" y="11417"/>
                </a:cubicBezTo>
                <a:cubicBezTo>
                  <a:pt x="19101" y="10491"/>
                  <a:pt x="19160" y="9257"/>
                  <a:pt x="19279" y="8331"/>
                </a:cubicBezTo>
                <a:cubicBezTo>
                  <a:pt x="19339" y="7406"/>
                  <a:pt x="19398" y="6480"/>
                  <a:pt x="19458" y="5554"/>
                </a:cubicBezTo>
                <a:cubicBezTo>
                  <a:pt x="19517" y="4937"/>
                  <a:pt x="19517" y="4320"/>
                  <a:pt x="19577" y="4011"/>
                </a:cubicBezTo>
                <a:cubicBezTo>
                  <a:pt x="19577" y="3703"/>
                  <a:pt x="19636" y="3394"/>
                  <a:pt x="19636" y="3086"/>
                </a:cubicBezTo>
                <a:cubicBezTo>
                  <a:pt x="19636" y="2777"/>
                  <a:pt x="19696" y="2468"/>
                  <a:pt x="19696" y="2160"/>
                </a:cubicBezTo>
                <a:cubicBezTo>
                  <a:pt x="19696" y="2160"/>
                  <a:pt x="19696" y="2160"/>
                  <a:pt x="19696" y="2160"/>
                </a:cubicBezTo>
                <a:cubicBezTo>
                  <a:pt x="19696" y="2160"/>
                  <a:pt x="19696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696" y="1851"/>
                </a:cubicBezTo>
                <a:cubicBezTo>
                  <a:pt x="19696" y="1851"/>
                  <a:pt x="19696" y="1851"/>
                  <a:pt x="19696" y="1851"/>
                </a:cubicBezTo>
                <a:cubicBezTo>
                  <a:pt x="19696" y="1851"/>
                  <a:pt x="19696" y="1851"/>
                  <a:pt x="19696" y="1851"/>
                </a:cubicBezTo>
                <a:cubicBezTo>
                  <a:pt x="19696" y="1851"/>
                  <a:pt x="19696" y="2160"/>
                  <a:pt x="19636" y="2160"/>
                </a:cubicBezTo>
                <a:cubicBezTo>
                  <a:pt x="19577" y="2468"/>
                  <a:pt x="19517" y="3086"/>
                  <a:pt x="19458" y="3394"/>
                </a:cubicBezTo>
                <a:cubicBezTo>
                  <a:pt x="19398" y="4011"/>
                  <a:pt x="19339" y="4320"/>
                  <a:pt x="19279" y="4937"/>
                </a:cubicBezTo>
                <a:cubicBezTo>
                  <a:pt x="19220" y="5246"/>
                  <a:pt x="19160" y="5863"/>
                  <a:pt x="19101" y="6171"/>
                </a:cubicBezTo>
                <a:cubicBezTo>
                  <a:pt x="19101" y="6171"/>
                  <a:pt x="19101" y="6171"/>
                  <a:pt x="19101" y="6171"/>
                </a:cubicBezTo>
                <a:cubicBezTo>
                  <a:pt x="18982" y="5863"/>
                  <a:pt x="18863" y="5554"/>
                  <a:pt x="18744" y="5246"/>
                </a:cubicBezTo>
                <a:cubicBezTo>
                  <a:pt x="18684" y="5246"/>
                  <a:pt x="18684" y="4937"/>
                  <a:pt x="18625" y="4937"/>
                </a:cubicBezTo>
                <a:cubicBezTo>
                  <a:pt x="18506" y="4629"/>
                  <a:pt x="18387" y="4320"/>
                  <a:pt x="18268" y="4012"/>
                </a:cubicBezTo>
                <a:cubicBezTo>
                  <a:pt x="18268" y="4012"/>
                  <a:pt x="18268" y="4012"/>
                  <a:pt x="18268" y="4012"/>
                </a:cubicBezTo>
                <a:cubicBezTo>
                  <a:pt x="18208" y="4012"/>
                  <a:pt x="18149" y="3703"/>
                  <a:pt x="18149" y="3703"/>
                </a:cubicBezTo>
                <a:cubicBezTo>
                  <a:pt x="18030" y="3395"/>
                  <a:pt x="17911" y="3086"/>
                  <a:pt x="17732" y="3086"/>
                </a:cubicBezTo>
                <a:cubicBezTo>
                  <a:pt x="17435" y="2777"/>
                  <a:pt x="17197" y="2160"/>
                  <a:pt x="16899" y="1852"/>
                </a:cubicBezTo>
                <a:cubicBezTo>
                  <a:pt x="16661" y="1543"/>
                  <a:pt x="16364" y="1234"/>
                  <a:pt x="16066" y="1234"/>
                </a:cubicBezTo>
                <a:cubicBezTo>
                  <a:pt x="15828" y="926"/>
                  <a:pt x="15531" y="926"/>
                  <a:pt x="15233" y="926"/>
                </a:cubicBezTo>
                <a:cubicBezTo>
                  <a:pt x="14698" y="926"/>
                  <a:pt x="14103" y="1234"/>
                  <a:pt x="13567" y="1543"/>
                </a:cubicBezTo>
                <a:cubicBezTo>
                  <a:pt x="13031" y="1852"/>
                  <a:pt x="12496" y="2469"/>
                  <a:pt x="12020" y="3394"/>
                </a:cubicBezTo>
                <a:cubicBezTo>
                  <a:pt x="11960" y="3394"/>
                  <a:pt x="11901" y="3703"/>
                  <a:pt x="11841" y="3703"/>
                </a:cubicBezTo>
                <a:cubicBezTo>
                  <a:pt x="11722" y="3394"/>
                  <a:pt x="11663" y="3086"/>
                  <a:pt x="11544" y="2777"/>
                </a:cubicBezTo>
                <a:cubicBezTo>
                  <a:pt x="11306" y="2160"/>
                  <a:pt x="11068" y="1543"/>
                  <a:pt x="10770" y="1234"/>
                </a:cubicBezTo>
                <a:cubicBezTo>
                  <a:pt x="10235" y="617"/>
                  <a:pt x="9699" y="309"/>
                  <a:pt x="9104" y="0"/>
                </a:cubicBezTo>
                <a:cubicBezTo>
                  <a:pt x="8866" y="0"/>
                  <a:pt x="8628" y="0"/>
                  <a:pt x="8450" y="0"/>
                </a:cubicBezTo>
                <a:cubicBezTo>
                  <a:pt x="8331" y="0"/>
                  <a:pt x="8212" y="0"/>
                  <a:pt x="8033" y="0"/>
                </a:cubicBezTo>
                <a:cubicBezTo>
                  <a:pt x="7974" y="0"/>
                  <a:pt x="7855" y="0"/>
                  <a:pt x="7795" y="0"/>
                </a:cubicBezTo>
                <a:cubicBezTo>
                  <a:pt x="7617" y="0"/>
                  <a:pt x="7438" y="0"/>
                  <a:pt x="7200" y="308"/>
                </a:cubicBezTo>
                <a:cubicBezTo>
                  <a:pt x="7022" y="308"/>
                  <a:pt x="6784" y="308"/>
                  <a:pt x="6605" y="617"/>
                </a:cubicBezTo>
                <a:cubicBezTo>
                  <a:pt x="6307" y="925"/>
                  <a:pt x="6069" y="925"/>
                  <a:pt x="5772" y="1234"/>
                </a:cubicBezTo>
                <a:cubicBezTo>
                  <a:pt x="5534" y="1543"/>
                  <a:pt x="5236" y="1851"/>
                  <a:pt x="4998" y="2160"/>
                </a:cubicBezTo>
                <a:cubicBezTo>
                  <a:pt x="4463" y="2777"/>
                  <a:pt x="3927" y="3703"/>
                  <a:pt x="3451" y="4628"/>
                </a:cubicBezTo>
                <a:cubicBezTo>
                  <a:pt x="2975" y="5554"/>
                  <a:pt x="2440" y="6788"/>
                  <a:pt x="2023" y="8331"/>
                </a:cubicBezTo>
                <a:cubicBezTo>
                  <a:pt x="1785" y="8948"/>
                  <a:pt x="1607" y="9566"/>
                  <a:pt x="1428" y="10491"/>
                </a:cubicBezTo>
                <a:cubicBezTo>
                  <a:pt x="1250" y="11108"/>
                  <a:pt x="1071" y="12034"/>
                  <a:pt x="893" y="12960"/>
                </a:cubicBezTo>
                <a:cubicBezTo>
                  <a:pt x="714" y="13886"/>
                  <a:pt x="536" y="14811"/>
                  <a:pt x="417" y="15737"/>
                </a:cubicBezTo>
                <a:cubicBezTo>
                  <a:pt x="357" y="16354"/>
                  <a:pt x="238" y="16663"/>
                  <a:pt x="179" y="17280"/>
                </a:cubicBezTo>
                <a:cubicBezTo>
                  <a:pt x="119" y="17588"/>
                  <a:pt x="119" y="17897"/>
                  <a:pt x="59" y="18206"/>
                </a:cubicBezTo>
                <a:cubicBezTo>
                  <a:pt x="59" y="18514"/>
                  <a:pt x="0" y="18514"/>
                  <a:pt x="0" y="18823"/>
                </a:cubicBezTo>
                <a:cubicBezTo>
                  <a:pt x="0" y="19131"/>
                  <a:pt x="119" y="19440"/>
                  <a:pt x="119" y="19131"/>
                </a:cubicBezTo>
                <a:cubicBezTo>
                  <a:pt x="119" y="19131"/>
                  <a:pt x="179" y="18823"/>
                  <a:pt x="179" y="18823"/>
                </a:cubicBezTo>
                <a:cubicBezTo>
                  <a:pt x="179" y="18514"/>
                  <a:pt x="238" y="18514"/>
                  <a:pt x="238" y="18206"/>
                </a:cubicBezTo>
                <a:cubicBezTo>
                  <a:pt x="297" y="17897"/>
                  <a:pt x="357" y="17588"/>
                  <a:pt x="417" y="17280"/>
                </a:cubicBezTo>
                <a:cubicBezTo>
                  <a:pt x="536" y="16663"/>
                  <a:pt x="655" y="16046"/>
                  <a:pt x="774" y="15429"/>
                </a:cubicBezTo>
                <a:cubicBezTo>
                  <a:pt x="1190" y="13269"/>
                  <a:pt x="1666" y="11726"/>
                  <a:pt x="2142" y="10183"/>
                </a:cubicBezTo>
                <a:cubicBezTo>
                  <a:pt x="2499" y="8948"/>
                  <a:pt x="2916" y="8023"/>
                  <a:pt x="3332" y="7097"/>
                </a:cubicBezTo>
                <a:cubicBezTo>
                  <a:pt x="3749" y="6171"/>
                  <a:pt x="4165" y="5554"/>
                  <a:pt x="4582" y="4937"/>
                </a:cubicBezTo>
                <a:cubicBezTo>
                  <a:pt x="4998" y="4320"/>
                  <a:pt x="5415" y="4011"/>
                  <a:pt x="5891" y="3394"/>
                </a:cubicBezTo>
                <a:cubicBezTo>
                  <a:pt x="6129" y="3086"/>
                  <a:pt x="6367" y="3086"/>
                  <a:pt x="6605" y="3086"/>
                </a:cubicBezTo>
                <a:cubicBezTo>
                  <a:pt x="6724" y="3086"/>
                  <a:pt x="6843" y="3086"/>
                  <a:pt x="6902" y="3086"/>
                </a:cubicBezTo>
                <a:cubicBezTo>
                  <a:pt x="7259" y="3086"/>
                  <a:pt x="7617" y="2777"/>
                  <a:pt x="7914" y="2777"/>
                </a:cubicBezTo>
                <a:cubicBezTo>
                  <a:pt x="8212" y="2777"/>
                  <a:pt x="8509" y="2777"/>
                  <a:pt x="8807" y="2777"/>
                </a:cubicBezTo>
                <a:cubicBezTo>
                  <a:pt x="9045" y="2777"/>
                  <a:pt x="9283" y="2777"/>
                  <a:pt x="9461" y="3086"/>
                </a:cubicBezTo>
                <a:cubicBezTo>
                  <a:pt x="9640" y="3086"/>
                  <a:pt x="9878" y="3394"/>
                  <a:pt x="10056" y="3394"/>
                </a:cubicBezTo>
                <a:cubicBezTo>
                  <a:pt x="10235" y="3394"/>
                  <a:pt x="10473" y="3703"/>
                  <a:pt x="10651" y="4011"/>
                </a:cubicBezTo>
                <a:cubicBezTo>
                  <a:pt x="10770" y="4320"/>
                  <a:pt x="10889" y="4320"/>
                  <a:pt x="11008" y="4629"/>
                </a:cubicBezTo>
                <a:cubicBezTo>
                  <a:pt x="11127" y="4937"/>
                  <a:pt x="11246" y="5246"/>
                  <a:pt x="11365" y="5554"/>
                </a:cubicBezTo>
                <a:cubicBezTo>
                  <a:pt x="11127" y="6171"/>
                  <a:pt x="10830" y="7097"/>
                  <a:pt x="10651" y="8023"/>
                </a:cubicBezTo>
                <a:cubicBezTo>
                  <a:pt x="10413" y="8948"/>
                  <a:pt x="10235" y="9874"/>
                  <a:pt x="9997" y="10800"/>
                </a:cubicBezTo>
                <a:cubicBezTo>
                  <a:pt x="9937" y="11417"/>
                  <a:pt x="9818" y="11726"/>
                  <a:pt x="9759" y="12343"/>
                </a:cubicBezTo>
                <a:cubicBezTo>
                  <a:pt x="9699" y="12651"/>
                  <a:pt x="9699" y="12960"/>
                  <a:pt x="9640" y="13269"/>
                </a:cubicBezTo>
                <a:cubicBezTo>
                  <a:pt x="9580" y="13577"/>
                  <a:pt x="9580" y="14194"/>
                  <a:pt x="9580" y="14503"/>
                </a:cubicBezTo>
                <a:cubicBezTo>
                  <a:pt x="9521" y="15120"/>
                  <a:pt x="9521" y="15737"/>
                  <a:pt x="9580" y="16354"/>
                </a:cubicBezTo>
                <a:cubicBezTo>
                  <a:pt x="9580" y="16663"/>
                  <a:pt x="9580" y="16971"/>
                  <a:pt x="9640" y="17280"/>
                </a:cubicBezTo>
                <a:cubicBezTo>
                  <a:pt x="9640" y="17588"/>
                  <a:pt x="9699" y="17897"/>
                  <a:pt x="9759" y="18514"/>
                </a:cubicBezTo>
                <a:cubicBezTo>
                  <a:pt x="9818" y="19131"/>
                  <a:pt x="9937" y="19440"/>
                  <a:pt x="9997" y="20057"/>
                </a:cubicBezTo>
                <a:cubicBezTo>
                  <a:pt x="10116" y="20366"/>
                  <a:pt x="10235" y="20983"/>
                  <a:pt x="10354" y="20983"/>
                </a:cubicBezTo>
                <a:cubicBezTo>
                  <a:pt x="10473" y="21291"/>
                  <a:pt x="10592" y="21291"/>
                  <a:pt x="10770" y="21600"/>
                </a:cubicBezTo>
                <a:cubicBezTo>
                  <a:pt x="10889" y="21600"/>
                  <a:pt x="11068" y="21600"/>
                  <a:pt x="11187" y="21600"/>
                </a:cubicBezTo>
                <a:cubicBezTo>
                  <a:pt x="11306" y="21600"/>
                  <a:pt x="11425" y="21600"/>
                  <a:pt x="11544" y="21292"/>
                </a:cubicBezTo>
                <a:cubicBezTo>
                  <a:pt x="11663" y="20983"/>
                  <a:pt x="11841" y="20983"/>
                  <a:pt x="11960" y="20366"/>
                </a:cubicBezTo>
                <a:cubicBezTo>
                  <a:pt x="12079" y="20057"/>
                  <a:pt x="12198" y="19749"/>
                  <a:pt x="12258" y="19131"/>
                </a:cubicBezTo>
                <a:cubicBezTo>
                  <a:pt x="12377" y="18514"/>
                  <a:pt x="12436" y="18206"/>
                  <a:pt x="12555" y="17589"/>
                </a:cubicBezTo>
                <a:cubicBezTo>
                  <a:pt x="12734" y="16354"/>
                  <a:pt x="12793" y="14811"/>
                  <a:pt x="12793" y="13577"/>
                </a:cubicBezTo>
                <a:cubicBezTo>
                  <a:pt x="12793" y="12034"/>
                  <a:pt x="12734" y="10800"/>
                  <a:pt x="12674" y="9566"/>
                </a:cubicBezTo>
                <a:cubicBezTo>
                  <a:pt x="12615" y="8949"/>
                  <a:pt x="12555" y="8331"/>
                  <a:pt x="12496" y="7714"/>
                </a:cubicBezTo>
                <a:cubicBezTo>
                  <a:pt x="12436" y="7097"/>
                  <a:pt x="12377" y="6789"/>
                  <a:pt x="12317" y="6480"/>
                </a:cubicBezTo>
                <a:cubicBezTo>
                  <a:pt x="12436" y="6172"/>
                  <a:pt x="12615" y="6172"/>
                  <a:pt x="12734" y="5863"/>
                </a:cubicBezTo>
                <a:cubicBezTo>
                  <a:pt x="13091" y="5246"/>
                  <a:pt x="13507" y="4937"/>
                  <a:pt x="13864" y="4629"/>
                </a:cubicBezTo>
                <a:cubicBezTo>
                  <a:pt x="14043" y="4629"/>
                  <a:pt x="14281" y="4320"/>
                  <a:pt x="14460" y="4320"/>
                </a:cubicBezTo>
                <a:cubicBezTo>
                  <a:pt x="14638" y="4320"/>
                  <a:pt x="14817" y="4012"/>
                  <a:pt x="15055" y="4012"/>
                </a:cubicBezTo>
                <a:cubicBezTo>
                  <a:pt x="15471" y="4012"/>
                  <a:pt x="15828" y="4320"/>
                  <a:pt x="16245" y="4629"/>
                </a:cubicBezTo>
                <a:cubicBezTo>
                  <a:pt x="16661" y="4937"/>
                  <a:pt x="17018" y="5246"/>
                  <a:pt x="17435" y="5863"/>
                </a:cubicBezTo>
                <a:cubicBezTo>
                  <a:pt x="17435" y="5863"/>
                  <a:pt x="17494" y="5863"/>
                  <a:pt x="17494" y="5863"/>
                </a:cubicBezTo>
                <a:cubicBezTo>
                  <a:pt x="17494" y="5863"/>
                  <a:pt x="17494" y="5863"/>
                  <a:pt x="17494" y="5863"/>
                </a:cubicBezTo>
                <a:cubicBezTo>
                  <a:pt x="17792" y="6172"/>
                  <a:pt x="18089" y="6789"/>
                  <a:pt x="18327" y="7406"/>
                </a:cubicBezTo>
                <a:cubicBezTo>
                  <a:pt x="18446" y="7714"/>
                  <a:pt x="18506" y="7714"/>
                  <a:pt x="18625" y="8023"/>
                </a:cubicBezTo>
                <a:cubicBezTo>
                  <a:pt x="18744" y="8332"/>
                  <a:pt x="18863" y="8332"/>
                  <a:pt x="18982" y="8640"/>
                </a:cubicBezTo>
                <a:cubicBezTo>
                  <a:pt x="18922" y="9258"/>
                  <a:pt x="18803" y="10183"/>
                  <a:pt x="18744" y="10800"/>
                </a:cubicBezTo>
                <a:cubicBezTo>
                  <a:pt x="18684" y="11109"/>
                  <a:pt x="18625" y="11726"/>
                  <a:pt x="18565" y="12035"/>
                </a:cubicBezTo>
                <a:cubicBezTo>
                  <a:pt x="18565" y="12343"/>
                  <a:pt x="18506" y="12343"/>
                  <a:pt x="18506" y="12652"/>
                </a:cubicBezTo>
                <a:cubicBezTo>
                  <a:pt x="18506" y="12652"/>
                  <a:pt x="18446" y="12960"/>
                  <a:pt x="18446" y="12960"/>
                </a:cubicBezTo>
                <a:cubicBezTo>
                  <a:pt x="18387" y="13269"/>
                  <a:pt x="18327" y="13886"/>
                  <a:pt x="18327" y="14503"/>
                </a:cubicBezTo>
                <a:cubicBezTo>
                  <a:pt x="18327" y="14503"/>
                  <a:pt x="18327" y="14503"/>
                  <a:pt x="18327" y="14503"/>
                </a:cubicBezTo>
                <a:cubicBezTo>
                  <a:pt x="18327" y="14812"/>
                  <a:pt x="18327" y="15120"/>
                  <a:pt x="18387" y="15429"/>
                </a:cubicBezTo>
                <a:cubicBezTo>
                  <a:pt x="18446" y="15737"/>
                  <a:pt x="18446" y="16046"/>
                  <a:pt x="18565" y="16046"/>
                </a:cubicBezTo>
                <a:cubicBezTo>
                  <a:pt x="18625" y="16355"/>
                  <a:pt x="18684" y="16355"/>
                  <a:pt x="18803" y="16355"/>
                </a:cubicBezTo>
                <a:cubicBezTo>
                  <a:pt x="18922" y="16355"/>
                  <a:pt x="19041" y="16355"/>
                  <a:pt x="19160" y="16355"/>
                </a:cubicBezTo>
                <a:cubicBezTo>
                  <a:pt x="19279" y="16355"/>
                  <a:pt x="19398" y="16355"/>
                  <a:pt x="19517" y="16046"/>
                </a:cubicBezTo>
                <a:cubicBezTo>
                  <a:pt x="19696" y="16046"/>
                  <a:pt x="19874" y="15738"/>
                  <a:pt x="20053" y="15738"/>
                </a:cubicBezTo>
                <a:cubicBezTo>
                  <a:pt x="20291" y="15738"/>
                  <a:pt x="20469" y="15738"/>
                  <a:pt x="20707" y="15738"/>
                </a:cubicBezTo>
                <a:cubicBezTo>
                  <a:pt x="20767" y="15738"/>
                  <a:pt x="20826" y="15738"/>
                  <a:pt x="20826" y="15738"/>
                </a:cubicBezTo>
                <a:cubicBezTo>
                  <a:pt x="2082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945" y="15738"/>
                  <a:pt x="20945" y="15738"/>
                </a:cubicBezTo>
                <a:cubicBezTo>
                  <a:pt x="20945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945" y="15738"/>
                  <a:pt x="21005" y="15738"/>
                </a:cubicBezTo>
                <a:cubicBezTo>
                  <a:pt x="21005" y="15738"/>
                  <a:pt x="21005" y="15738"/>
                  <a:pt x="21005" y="15738"/>
                </a:cubicBezTo>
                <a:cubicBezTo>
                  <a:pt x="21005" y="15738"/>
                  <a:pt x="21005" y="15738"/>
                  <a:pt x="21064" y="15738"/>
                </a:cubicBezTo>
                <a:cubicBezTo>
                  <a:pt x="21124" y="15738"/>
                  <a:pt x="21243" y="15738"/>
                  <a:pt x="21302" y="15738"/>
                </a:cubicBezTo>
                <a:cubicBezTo>
                  <a:pt x="21362" y="15738"/>
                  <a:pt x="21421" y="15429"/>
                  <a:pt x="21481" y="15429"/>
                </a:cubicBezTo>
                <a:cubicBezTo>
                  <a:pt x="21540" y="15121"/>
                  <a:pt x="21540" y="15121"/>
                  <a:pt x="21600" y="14812"/>
                </a:cubicBezTo>
                <a:cubicBezTo>
                  <a:pt x="21362" y="14194"/>
                  <a:pt x="21422" y="13886"/>
                  <a:pt x="21422" y="13886"/>
                </a:cubicBezTo>
                <a:close/>
                <a:moveTo>
                  <a:pt x="12079" y="9257"/>
                </a:moveTo>
                <a:cubicBezTo>
                  <a:pt x="12139" y="9874"/>
                  <a:pt x="12198" y="10492"/>
                  <a:pt x="12198" y="11108"/>
                </a:cubicBezTo>
                <a:cubicBezTo>
                  <a:pt x="12198" y="11726"/>
                  <a:pt x="12258" y="12343"/>
                  <a:pt x="12258" y="12960"/>
                </a:cubicBezTo>
                <a:cubicBezTo>
                  <a:pt x="12258" y="13577"/>
                  <a:pt x="12258" y="14194"/>
                  <a:pt x="12198" y="14503"/>
                </a:cubicBezTo>
                <a:cubicBezTo>
                  <a:pt x="12198" y="15120"/>
                  <a:pt x="12139" y="15428"/>
                  <a:pt x="12079" y="16046"/>
                </a:cubicBezTo>
                <a:cubicBezTo>
                  <a:pt x="12020" y="16663"/>
                  <a:pt x="11960" y="16971"/>
                  <a:pt x="11901" y="17280"/>
                </a:cubicBezTo>
                <a:cubicBezTo>
                  <a:pt x="11841" y="17588"/>
                  <a:pt x="11722" y="17897"/>
                  <a:pt x="11663" y="18206"/>
                </a:cubicBezTo>
                <a:cubicBezTo>
                  <a:pt x="11544" y="18514"/>
                  <a:pt x="11484" y="18514"/>
                  <a:pt x="11365" y="18823"/>
                </a:cubicBezTo>
                <a:cubicBezTo>
                  <a:pt x="11246" y="19131"/>
                  <a:pt x="11127" y="19131"/>
                  <a:pt x="10949" y="19131"/>
                </a:cubicBezTo>
                <a:cubicBezTo>
                  <a:pt x="10830" y="19131"/>
                  <a:pt x="10651" y="19131"/>
                  <a:pt x="10532" y="18823"/>
                </a:cubicBezTo>
                <a:cubicBezTo>
                  <a:pt x="10413" y="18823"/>
                  <a:pt x="10354" y="18514"/>
                  <a:pt x="10235" y="18206"/>
                </a:cubicBezTo>
                <a:cubicBezTo>
                  <a:pt x="10175" y="17897"/>
                  <a:pt x="10116" y="17897"/>
                  <a:pt x="10056" y="17588"/>
                </a:cubicBezTo>
                <a:cubicBezTo>
                  <a:pt x="10056" y="17588"/>
                  <a:pt x="9997" y="17280"/>
                  <a:pt x="9997" y="17280"/>
                </a:cubicBezTo>
                <a:cubicBezTo>
                  <a:pt x="9997" y="16971"/>
                  <a:pt x="9937" y="16971"/>
                  <a:pt x="9937" y="16663"/>
                </a:cubicBezTo>
                <a:cubicBezTo>
                  <a:pt x="9937" y="16354"/>
                  <a:pt x="9937" y="16046"/>
                  <a:pt x="9937" y="16046"/>
                </a:cubicBezTo>
                <a:cubicBezTo>
                  <a:pt x="9937" y="15737"/>
                  <a:pt x="9937" y="15428"/>
                  <a:pt x="9937" y="15120"/>
                </a:cubicBezTo>
                <a:cubicBezTo>
                  <a:pt x="9937" y="14811"/>
                  <a:pt x="9997" y="14503"/>
                  <a:pt x="9997" y="14194"/>
                </a:cubicBezTo>
                <a:cubicBezTo>
                  <a:pt x="10056" y="13577"/>
                  <a:pt x="10175" y="12960"/>
                  <a:pt x="10294" y="12343"/>
                </a:cubicBezTo>
                <a:cubicBezTo>
                  <a:pt x="10532" y="11108"/>
                  <a:pt x="10830" y="9874"/>
                  <a:pt x="11187" y="8949"/>
                </a:cubicBezTo>
                <a:cubicBezTo>
                  <a:pt x="11365" y="8331"/>
                  <a:pt x="11544" y="8023"/>
                  <a:pt x="11722" y="7714"/>
                </a:cubicBezTo>
                <a:cubicBezTo>
                  <a:pt x="11722" y="7714"/>
                  <a:pt x="11722" y="7714"/>
                  <a:pt x="11782" y="8023"/>
                </a:cubicBezTo>
                <a:cubicBezTo>
                  <a:pt x="11901" y="8023"/>
                  <a:pt x="11960" y="8640"/>
                  <a:pt x="12079" y="9257"/>
                </a:cubicBezTo>
                <a:close/>
                <a:moveTo>
                  <a:pt x="20648" y="15737"/>
                </a:moveTo>
                <a:cubicBezTo>
                  <a:pt x="20648" y="15737"/>
                  <a:pt x="20648" y="15737"/>
                  <a:pt x="20648" y="15737"/>
                </a:cubicBezTo>
                <a:cubicBezTo>
                  <a:pt x="20648" y="15737"/>
                  <a:pt x="20648" y="15737"/>
                  <a:pt x="20648" y="15737"/>
                </a:cubicBezTo>
                <a:cubicBezTo>
                  <a:pt x="20648" y="15737"/>
                  <a:pt x="20648" y="15737"/>
                  <a:pt x="20648" y="157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Line">
            <a:extLst>
              <a:ext uri="{FF2B5EF4-FFF2-40B4-BE49-F238E27FC236}">
                <a16:creationId xmlns:a16="http://schemas.microsoft.com/office/drawing/2014/main" id="{C9A42B34-532D-4C24-9380-4F75212A9157}"/>
              </a:ext>
            </a:extLst>
          </p:cNvPr>
          <p:cNvSpPr/>
          <p:nvPr/>
        </p:nvSpPr>
        <p:spPr>
          <a:xfrm>
            <a:off x="8732154" y="3756355"/>
            <a:ext cx="39725" cy="39725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7F8B08E-2B11-451E-BE9F-7E56E1543A28}"/>
              </a:ext>
            </a:extLst>
          </p:cNvPr>
          <p:cNvSpPr/>
          <p:nvPr/>
        </p:nvSpPr>
        <p:spPr>
          <a:xfrm>
            <a:off x="7341766" y="3716630"/>
            <a:ext cx="1442353" cy="282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6" h="21600" extrusionOk="0">
                <a:moveTo>
                  <a:pt x="21541" y="2130"/>
                </a:moveTo>
                <a:cubicBezTo>
                  <a:pt x="21541" y="1826"/>
                  <a:pt x="21481" y="1522"/>
                  <a:pt x="21422" y="1522"/>
                </a:cubicBezTo>
                <a:cubicBezTo>
                  <a:pt x="21363" y="1217"/>
                  <a:pt x="21303" y="1217"/>
                  <a:pt x="21185" y="1217"/>
                </a:cubicBezTo>
                <a:cubicBezTo>
                  <a:pt x="21125" y="1217"/>
                  <a:pt x="21007" y="1217"/>
                  <a:pt x="20947" y="1217"/>
                </a:cubicBezTo>
                <a:cubicBezTo>
                  <a:pt x="20947" y="1217"/>
                  <a:pt x="20947" y="1217"/>
                  <a:pt x="20888" y="1217"/>
                </a:cubicBezTo>
                <a:cubicBezTo>
                  <a:pt x="20888" y="1217"/>
                  <a:pt x="20888" y="1217"/>
                  <a:pt x="20888" y="1217"/>
                </a:cubicBezTo>
                <a:cubicBezTo>
                  <a:pt x="20888" y="1217"/>
                  <a:pt x="20888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829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10" y="1217"/>
                  <a:pt x="20710" y="1217"/>
                </a:cubicBezTo>
                <a:cubicBezTo>
                  <a:pt x="20651" y="1217"/>
                  <a:pt x="20591" y="1217"/>
                  <a:pt x="20591" y="1217"/>
                </a:cubicBezTo>
                <a:cubicBezTo>
                  <a:pt x="20354" y="1217"/>
                  <a:pt x="20176" y="1217"/>
                  <a:pt x="19938" y="1522"/>
                </a:cubicBezTo>
                <a:cubicBezTo>
                  <a:pt x="19760" y="1522"/>
                  <a:pt x="19582" y="1522"/>
                  <a:pt x="19404" y="1522"/>
                </a:cubicBezTo>
                <a:cubicBezTo>
                  <a:pt x="19286" y="1522"/>
                  <a:pt x="19167" y="1522"/>
                  <a:pt x="19048" y="1522"/>
                </a:cubicBezTo>
                <a:cubicBezTo>
                  <a:pt x="18930" y="1522"/>
                  <a:pt x="18811" y="1522"/>
                  <a:pt x="18692" y="1522"/>
                </a:cubicBezTo>
                <a:cubicBezTo>
                  <a:pt x="18633" y="1522"/>
                  <a:pt x="18574" y="1522"/>
                  <a:pt x="18455" y="1826"/>
                </a:cubicBezTo>
                <a:cubicBezTo>
                  <a:pt x="18396" y="2130"/>
                  <a:pt x="18336" y="2130"/>
                  <a:pt x="18336" y="2434"/>
                </a:cubicBezTo>
                <a:cubicBezTo>
                  <a:pt x="18336" y="2738"/>
                  <a:pt x="18277" y="3042"/>
                  <a:pt x="18277" y="3347"/>
                </a:cubicBezTo>
                <a:cubicBezTo>
                  <a:pt x="18277" y="3347"/>
                  <a:pt x="18277" y="3347"/>
                  <a:pt x="18277" y="3347"/>
                </a:cubicBezTo>
                <a:cubicBezTo>
                  <a:pt x="18277" y="3955"/>
                  <a:pt x="18336" y="4564"/>
                  <a:pt x="18396" y="4868"/>
                </a:cubicBezTo>
                <a:cubicBezTo>
                  <a:pt x="18396" y="4868"/>
                  <a:pt x="18455" y="5172"/>
                  <a:pt x="18455" y="5172"/>
                </a:cubicBezTo>
                <a:cubicBezTo>
                  <a:pt x="18514" y="5476"/>
                  <a:pt x="18514" y="5476"/>
                  <a:pt x="18574" y="5780"/>
                </a:cubicBezTo>
                <a:cubicBezTo>
                  <a:pt x="18633" y="6085"/>
                  <a:pt x="18692" y="6389"/>
                  <a:pt x="18752" y="6997"/>
                </a:cubicBezTo>
                <a:cubicBezTo>
                  <a:pt x="18870" y="7606"/>
                  <a:pt x="18930" y="8518"/>
                  <a:pt x="19048" y="9127"/>
                </a:cubicBezTo>
                <a:cubicBezTo>
                  <a:pt x="18930" y="9431"/>
                  <a:pt x="18811" y="9735"/>
                  <a:pt x="18692" y="10040"/>
                </a:cubicBezTo>
                <a:cubicBezTo>
                  <a:pt x="18574" y="10344"/>
                  <a:pt x="18514" y="10344"/>
                  <a:pt x="18396" y="10648"/>
                </a:cubicBezTo>
                <a:cubicBezTo>
                  <a:pt x="18099" y="11256"/>
                  <a:pt x="17862" y="11865"/>
                  <a:pt x="17565" y="12473"/>
                </a:cubicBezTo>
                <a:cubicBezTo>
                  <a:pt x="17565" y="12473"/>
                  <a:pt x="17565" y="12473"/>
                  <a:pt x="17565" y="12473"/>
                </a:cubicBezTo>
                <a:cubicBezTo>
                  <a:pt x="17565" y="12473"/>
                  <a:pt x="17506" y="12473"/>
                  <a:pt x="17506" y="12473"/>
                </a:cubicBezTo>
                <a:cubicBezTo>
                  <a:pt x="17150" y="13082"/>
                  <a:pt x="16734" y="13690"/>
                  <a:pt x="16378" y="14298"/>
                </a:cubicBezTo>
                <a:cubicBezTo>
                  <a:pt x="15963" y="14907"/>
                  <a:pt x="15607" y="15211"/>
                  <a:pt x="15191" y="15515"/>
                </a:cubicBezTo>
                <a:cubicBezTo>
                  <a:pt x="15013" y="15515"/>
                  <a:pt x="14776" y="15515"/>
                  <a:pt x="14598" y="15515"/>
                </a:cubicBezTo>
                <a:cubicBezTo>
                  <a:pt x="14420" y="15515"/>
                  <a:pt x="14182" y="15515"/>
                  <a:pt x="14004" y="15515"/>
                </a:cubicBezTo>
                <a:cubicBezTo>
                  <a:pt x="13648" y="15515"/>
                  <a:pt x="13233" y="15211"/>
                  <a:pt x="12877" y="14907"/>
                </a:cubicBezTo>
                <a:cubicBezTo>
                  <a:pt x="12758" y="14907"/>
                  <a:pt x="12580" y="14603"/>
                  <a:pt x="12462" y="14603"/>
                </a:cubicBezTo>
                <a:cubicBezTo>
                  <a:pt x="12521" y="14299"/>
                  <a:pt x="12580" y="13690"/>
                  <a:pt x="12640" y="13082"/>
                </a:cubicBezTo>
                <a:cubicBezTo>
                  <a:pt x="12699" y="12474"/>
                  <a:pt x="12758" y="11865"/>
                  <a:pt x="12758" y="11257"/>
                </a:cubicBezTo>
                <a:cubicBezTo>
                  <a:pt x="12818" y="10040"/>
                  <a:pt x="12877" y="8518"/>
                  <a:pt x="12818" y="6997"/>
                </a:cubicBezTo>
                <a:cubicBezTo>
                  <a:pt x="12758" y="5476"/>
                  <a:pt x="12640" y="4259"/>
                  <a:pt x="12462" y="3042"/>
                </a:cubicBezTo>
                <a:cubicBezTo>
                  <a:pt x="12343" y="2434"/>
                  <a:pt x="12284" y="2129"/>
                  <a:pt x="12165" y="1521"/>
                </a:cubicBezTo>
                <a:cubicBezTo>
                  <a:pt x="12046" y="1217"/>
                  <a:pt x="11927" y="913"/>
                  <a:pt x="11809" y="608"/>
                </a:cubicBezTo>
                <a:cubicBezTo>
                  <a:pt x="11690" y="304"/>
                  <a:pt x="11571" y="0"/>
                  <a:pt x="11393" y="0"/>
                </a:cubicBezTo>
                <a:cubicBezTo>
                  <a:pt x="11275" y="0"/>
                  <a:pt x="11156" y="0"/>
                  <a:pt x="11037" y="0"/>
                </a:cubicBezTo>
                <a:cubicBezTo>
                  <a:pt x="10919" y="0"/>
                  <a:pt x="10741" y="0"/>
                  <a:pt x="10622" y="304"/>
                </a:cubicBezTo>
                <a:cubicBezTo>
                  <a:pt x="10503" y="608"/>
                  <a:pt x="10385" y="608"/>
                  <a:pt x="10207" y="912"/>
                </a:cubicBezTo>
                <a:cubicBezTo>
                  <a:pt x="10088" y="1217"/>
                  <a:pt x="9969" y="1521"/>
                  <a:pt x="9851" y="2129"/>
                </a:cubicBezTo>
                <a:cubicBezTo>
                  <a:pt x="9791" y="2434"/>
                  <a:pt x="9673" y="3042"/>
                  <a:pt x="9613" y="3651"/>
                </a:cubicBezTo>
                <a:cubicBezTo>
                  <a:pt x="9554" y="3955"/>
                  <a:pt x="9554" y="4259"/>
                  <a:pt x="9554" y="4868"/>
                </a:cubicBezTo>
                <a:cubicBezTo>
                  <a:pt x="9554" y="5172"/>
                  <a:pt x="9554" y="5476"/>
                  <a:pt x="9554" y="5780"/>
                </a:cubicBezTo>
                <a:cubicBezTo>
                  <a:pt x="9554" y="6389"/>
                  <a:pt x="9554" y="6997"/>
                  <a:pt x="9613" y="7606"/>
                </a:cubicBezTo>
                <a:cubicBezTo>
                  <a:pt x="9613" y="7910"/>
                  <a:pt x="9672" y="8518"/>
                  <a:pt x="9732" y="8823"/>
                </a:cubicBezTo>
                <a:cubicBezTo>
                  <a:pt x="9791" y="9127"/>
                  <a:pt x="9791" y="9431"/>
                  <a:pt x="9851" y="9735"/>
                </a:cubicBezTo>
                <a:cubicBezTo>
                  <a:pt x="9910" y="10344"/>
                  <a:pt x="10029" y="10648"/>
                  <a:pt x="10088" y="11257"/>
                </a:cubicBezTo>
                <a:cubicBezTo>
                  <a:pt x="10266" y="12169"/>
                  <a:pt x="10503" y="13082"/>
                  <a:pt x="10741" y="13691"/>
                </a:cubicBezTo>
                <a:cubicBezTo>
                  <a:pt x="10978" y="14299"/>
                  <a:pt x="11275" y="14908"/>
                  <a:pt x="11512" y="15516"/>
                </a:cubicBezTo>
                <a:cubicBezTo>
                  <a:pt x="11393" y="15820"/>
                  <a:pt x="11275" y="16124"/>
                  <a:pt x="11156" y="16429"/>
                </a:cubicBezTo>
                <a:cubicBezTo>
                  <a:pt x="11037" y="16733"/>
                  <a:pt x="10919" y="17037"/>
                  <a:pt x="10800" y="17037"/>
                </a:cubicBezTo>
                <a:cubicBezTo>
                  <a:pt x="10622" y="17341"/>
                  <a:pt x="10385" y="17645"/>
                  <a:pt x="10207" y="17950"/>
                </a:cubicBezTo>
                <a:cubicBezTo>
                  <a:pt x="10029" y="18254"/>
                  <a:pt x="9851" y="18254"/>
                  <a:pt x="9613" y="18558"/>
                </a:cubicBezTo>
                <a:cubicBezTo>
                  <a:pt x="9376" y="18862"/>
                  <a:pt x="9198" y="18862"/>
                  <a:pt x="8960" y="19166"/>
                </a:cubicBezTo>
                <a:cubicBezTo>
                  <a:pt x="8664" y="19166"/>
                  <a:pt x="8367" y="19471"/>
                  <a:pt x="8070" y="19471"/>
                </a:cubicBezTo>
                <a:cubicBezTo>
                  <a:pt x="7714" y="19471"/>
                  <a:pt x="7358" y="19471"/>
                  <a:pt x="7062" y="19775"/>
                </a:cubicBezTo>
                <a:cubicBezTo>
                  <a:pt x="6943" y="19775"/>
                  <a:pt x="6824" y="19775"/>
                  <a:pt x="6765" y="19775"/>
                </a:cubicBezTo>
                <a:cubicBezTo>
                  <a:pt x="6527" y="19775"/>
                  <a:pt x="6290" y="19775"/>
                  <a:pt x="6053" y="19775"/>
                </a:cubicBezTo>
                <a:cubicBezTo>
                  <a:pt x="5637" y="19775"/>
                  <a:pt x="5163" y="19471"/>
                  <a:pt x="4747" y="19166"/>
                </a:cubicBezTo>
                <a:cubicBezTo>
                  <a:pt x="4332" y="18862"/>
                  <a:pt x="3857" y="18254"/>
                  <a:pt x="3442" y="17645"/>
                </a:cubicBezTo>
                <a:cubicBezTo>
                  <a:pt x="3026" y="17037"/>
                  <a:pt x="2611" y="16428"/>
                  <a:pt x="2196" y="15516"/>
                </a:cubicBezTo>
                <a:cubicBezTo>
                  <a:pt x="1662" y="14299"/>
                  <a:pt x="1187" y="12778"/>
                  <a:pt x="771" y="10952"/>
                </a:cubicBezTo>
                <a:cubicBezTo>
                  <a:pt x="653" y="10344"/>
                  <a:pt x="534" y="9735"/>
                  <a:pt x="415" y="9127"/>
                </a:cubicBezTo>
                <a:cubicBezTo>
                  <a:pt x="356" y="8823"/>
                  <a:pt x="297" y="8519"/>
                  <a:pt x="237" y="8214"/>
                </a:cubicBezTo>
                <a:cubicBezTo>
                  <a:pt x="178" y="8214"/>
                  <a:pt x="178" y="7910"/>
                  <a:pt x="178" y="7606"/>
                </a:cubicBezTo>
                <a:cubicBezTo>
                  <a:pt x="178" y="7606"/>
                  <a:pt x="119" y="7302"/>
                  <a:pt x="119" y="7302"/>
                </a:cubicBezTo>
                <a:cubicBezTo>
                  <a:pt x="59" y="6998"/>
                  <a:pt x="0" y="7302"/>
                  <a:pt x="0" y="7606"/>
                </a:cubicBezTo>
                <a:cubicBezTo>
                  <a:pt x="0" y="7910"/>
                  <a:pt x="59" y="7910"/>
                  <a:pt x="59" y="8214"/>
                </a:cubicBezTo>
                <a:cubicBezTo>
                  <a:pt x="119" y="8518"/>
                  <a:pt x="119" y="8823"/>
                  <a:pt x="178" y="8823"/>
                </a:cubicBezTo>
                <a:cubicBezTo>
                  <a:pt x="237" y="9431"/>
                  <a:pt x="356" y="9735"/>
                  <a:pt x="475" y="10344"/>
                </a:cubicBezTo>
                <a:cubicBezTo>
                  <a:pt x="653" y="11257"/>
                  <a:pt x="831" y="12169"/>
                  <a:pt x="1009" y="12778"/>
                </a:cubicBezTo>
                <a:cubicBezTo>
                  <a:pt x="1187" y="13691"/>
                  <a:pt x="1424" y="14299"/>
                  <a:pt x="1602" y="14907"/>
                </a:cubicBezTo>
                <a:cubicBezTo>
                  <a:pt x="1840" y="15515"/>
                  <a:pt x="2018" y="16124"/>
                  <a:pt x="2255" y="16732"/>
                </a:cubicBezTo>
                <a:cubicBezTo>
                  <a:pt x="2730" y="17949"/>
                  <a:pt x="3264" y="18862"/>
                  <a:pt x="3738" y="19471"/>
                </a:cubicBezTo>
                <a:cubicBezTo>
                  <a:pt x="4273" y="20383"/>
                  <a:pt x="4807" y="20688"/>
                  <a:pt x="5341" y="21296"/>
                </a:cubicBezTo>
                <a:cubicBezTo>
                  <a:pt x="5637" y="21600"/>
                  <a:pt x="5875" y="21600"/>
                  <a:pt x="6171" y="21600"/>
                </a:cubicBezTo>
                <a:cubicBezTo>
                  <a:pt x="6468" y="21600"/>
                  <a:pt x="6706" y="21600"/>
                  <a:pt x="7002" y="21600"/>
                </a:cubicBezTo>
                <a:cubicBezTo>
                  <a:pt x="7180" y="21600"/>
                  <a:pt x="7418" y="21600"/>
                  <a:pt x="7596" y="21600"/>
                </a:cubicBezTo>
                <a:cubicBezTo>
                  <a:pt x="7774" y="21600"/>
                  <a:pt x="7952" y="21600"/>
                  <a:pt x="8189" y="21600"/>
                </a:cubicBezTo>
                <a:cubicBezTo>
                  <a:pt x="8248" y="21600"/>
                  <a:pt x="8367" y="21600"/>
                  <a:pt x="8426" y="21600"/>
                </a:cubicBezTo>
                <a:cubicBezTo>
                  <a:pt x="8545" y="21600"/>
                  <a:pt x="8664" y="21600"/>
                  <a:pt x="8842" y="21296"/>
                </a:cubicBezTo>
                <a:cubicBezTo>
                  <a:pt x="9079" y="21296"/>
                  <a:pt x="9317" y="20992"/>
                  <a:pt x="9495" y="20992"/>
                </a:cubicBezTo>
                <a:cubicBezTo>
                  <a:pt x="10029" y="20688"/>
                  <a:pt x="10563" y="20079"/>
                  <a:pt x="11097" y="19166"/>
                </a:cubicBezTo>
                <a:cubicBezTo>
                  <a:pt x="11334" y="18558"/>
                  <a:pt x="11572" y="17949"/>
                  <a:pt x="11809" y="17341"/>
                </a:cubicBezTo>
                <a:cubicBezTo>
                  <a:pt x="11928" y="17037"/>
                  <a:pt x="11987" y="16733"/>
                  <a:pt x="12106" y="16124"/>
                </a:cubicBezTo>
                <a:cubicBezTo>
                  <a:pt x="12165" y="16124"/>
                  <a:pt x="12224" y="16428"/>
                  <a:pt x="12284" y="16428"/>
                </a:cubicBezTo>
                <a:cubicBezTo>
                  <a:pt x="12818" y="17037"/>
                  <a:pt x="13352" y="17341"/>
                  <a:pt x="13886" y="17645"/>
                </a:cubicBezTo>
                <a:cubicBezTo>
                  <a:pt x="14420" y="17645"/>
                  <a:pt x="15013" y="17949"/>
                  <a:pt x="15547" y="17341"/>
                </a:cubicBezTo>
                <a:cubicBezTo>
                  <a:pt x="15785" y="17037"/>
                  <a:pt x="16081" y="16733"/>
                  <a:pt x="16319" y="16428"/>
                </a:cubicBezTo>
                <a:cubicBezTo>
                  <a:pt x="16556" y="16124"/>
                  <a:pt x="16853" y="15820"/>
                  <a:pt x="17090" y="15211"/>
                </a:cubicBezTo>
                <a:cubicBezTo>
                  <a:pt x="17387" y="14907"/>
                  <a:pt x="17624" y="14298"/>
                  <a:pt x="17921" y="13690"/>
                </a:cubicBezTo>
                <a:cubicBezTo>
                  <a:pt x="18040" y="13386"/>
                  <a:pt x="18158" y="13082"/>
                  <a:pt x="18336" y="12777"/>
                </a:cubicBezTo>
                <a:cubicBezTo>
                  <a:pt x="18396" y="12777"/>
                  <a:pt x="18455" y="12473"/>
                  <a:pt x="18455" y="12473"/>
                </a:cubicBezTo>
                <a:cubicBezTo>
                  <a:pt x="18455" y="12473"/>
                  <a:pt x="18455" y="12473"/>
                  <a:pt x="18455" y="12473"/>
                </a:cubicBezTo>
                <a:cubicBezTo>
                  <a:pt x="18574" y="12169"/>
                  <a:pt x="18692" y="11865"/>
                  <a:pt x="18811" y="11560"/>
                </a:cubicBezTo>
                <a:cubicBezTo>
                  <a:pt x="18870" y="11560"/>
                  <a:pt x="18870" y="11256"/>
                  <a:pt x="18930" y="11256"/>
                </a:cubicBezTo>
                <a:cubicBezTo>
                  <a:pt x="19048" y="10952"/>
                  <a:pt x="19108" y="10648"/>
                  <a:pt x="19227" y="10343"/>
                </a:cubicBezTo>
                <a:cubicBezTo>
                  <a:pt x="19227" y="10343"/>
                  <a:pt x="19227" y="10343"/>
                  <a:pt x="19227" y="10343"/>
                </a:cubicBezTo>
                <a:cubicBezTo>
                  <a:pt x="19286" y="10648"/>
                  <a:pt x="19345" y="11256"/>
                  <a:pt x="19405" y="11560"/>
                </a:cubicBezTo>
                <a:cubicBezTo>
                  <a:pt x="19464" y="11865"/>
                  <a:pt x="19583" y="12473"/>
                  <a:pt x="19642" y="12777"/>
                </a:cubicBezTo>
                <a:cubicBezTo>
                  <a:pt x="19701" y="13082"/>
                  <a:pt x="19761" y="13690"/>
                  <a:pt x="19820" y="13994"/>
                </a:cubicBezTo>
                <a:cubicBezTo>
                  <a:pt x="19820" y="13994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3994"/>
                  <a:pt x="19879" y="13994"/>
                </a:cubicBezTo>
                <a:cubicBezTo>
                  <a:pt x="19879" y="13994"/>
                  <a:pt x="19879" y="13994"/>
                  <a:pt x="19879" y="13994"/>
                </a:cubicBezTo>
                <a:cubicBezTo>
                  <a:pt x="19820" y="13690"/>
                  <a:pt x="19820" y="13386"/>
                  <a:pt x="19761" y="13082"/>
                </a:cubicBezTo>
                <a:cubicBezTo>
                  <a:pt x="19761" y="12777"/>
                  <a:pt x="19701" y="12473"/>
                  <a:pt x="19701" y="12169"/>
                </a:cubicBezTo>
                <a:cubicBezTo>
                  <a:pt x="19642" y="11560"/>
                  <a:pt x="19583" y="11256"/>
                  <a:pt x="19583" y="10648"/>
                </a:cubicBezTo>
                <a:cubicBezTo>
                  <a:pt x="19523" y="9735"/>
                  <a:pt x="19405" y="8822"/>
                  <a:pt x="19345" y="8214"/>
                </a:cubicBezTo>
                <a:cubicBezTo>
                  <a:pt x="19226" y="7301"/>
                  <a:pt x="19167" y="6084"/>
                  <a:pt x="19048" y="5171"/>
                </a:cubicBezTo>
                <a:cubicBezTo>
                  <a:pt x="18989" y="4867"/>
                  <a:pt x="18989" y="4259"/>
                  <a:pt x="18930" y="3954"/>
                </a:cubicBezTo>
                <a:cubicBezTo>
                  <a:pt x="18989" y="3954"/>
                  <a:pt x="18989" y="3954"/>
                  <a:pt x="19048" y="3954"/>
                </a:cubicBezTo>
                <a:cubicBezTo>
                  <a:pt x="19108" y="3954"/>
                  <a:pt x="19226" y="3954"/>
                  <a:pt x="19286" y="3954"/>
                </a:cubicBezTo>
                <a:cubicBezTo>
                  <a:pt x="19464" y="3954"/>
                  <a:pt x="19701" y="3954"/>
                  <a:pt x="19879" y="3954"/>
                </a:cubicBezTo>
                <a:cubicBezTo>
                  <a:pt x="20057" y="3954"/>
                  <a:pt x="20235" y="3954"/>
                  <a:pt x="20413" y="3954"/>
                </a:cubicBezTo>
                <a:cubicBezTo>
                  <a:pt x="20473" y="3954"/>
                  <a:pt x="20473" y="3954"/>
                  <a:pt x="20532" y="3954"/>
                </a:cubicBezTo>
                <a:cubicBezTo>
                  <a:pt x="20413" y="4867"/>
                  <a:pt x="20354" y="5475"/>
                  <a:pt x="20235" y="6388"/>
                </a:cubicBezTo>
                <a:cubicBezTo>
                  <a:pt x="20176" y="6997"/>
                  <a:pt x="20117" y="7605"/>
                  <a:pt x="19998" y="8214"/>
                </a:cubicBezTo>
                <a:cubicBezTo>
                  <a:pt x="19998" y="8214"/>
                  <a:pt x="19998" y="8518"/>
                  <a:pt x="19998" y="8518"/>
                </a:cubicBezTo>
                <a:cubicBezTo>
                  <a:pt x="19998" y="8822"/>
                  <a:pt x="19939" y="8822"/>
                  <a:pt x="19939" y="9126"/>
                </a:cubicBezTo>
                <a:cubicBezTo>
                  <a:pt x="19939" y="9126"/>
                  <a:pt x="19939" y="9430"/>
                  <a:pt x="19879" y="9430"/>
                </a:cubicBezTo>
                <a:cubicBezTo>
                  <a:pt x="19820" y="9734"/>
                  <a:pt x="19820" y="10343"/>
                  <a:pt x="19761" y="10951"/>
                </a:cubicBezTo>
                <a:cubicBezTo>
                  <a:pt x="19701" y="11864"/>
                  <a:pt x="19820" y="12777"/>
                  <a:pt x="19939" y="13081"/>
                </a:cubicBezTo>
                <a:cubicBezTo>
                  <a:pt x="20057" y="13385"/>
                  <a:pt x="20235" y="13081"/>
                  <a:pt x="20295" y="12472"/>
                </a:cubicBezTo>
                <a:cubicBezTo>
                  <a:pt x="20295" y="12168"/>
                  <a:pt x="20354" y="12168"/>
                  <a:pt x="20354" y="11864"/>
                </a:cubicBezTo>
                <a:cubicBezTo>
                  <a:pt x="20354" y="11864"/>
                  <a:pt x="20354" y="11560"/>
                  <a:pt x="20413" y="11560"/>
                </a:cubicBezTo>
                <a:cubicBezTo>
                  <a:pt x="20413" y="11256"/>
                  <a:pt x="20473" y="11256"/>
                  <a:pt x="20473" y="10952"/>
                </a:cubicBezTo>
                <a:cubicBezTo>
                  <a:pt x="20532" y="10648"/>
                  <a:pt x="20532" y="10343"/>
                  <a:pt x="20591" y="10039"/>
                </a:cubicBezTo>
                <a:cubicBezTo>
                  <a:pt x="20651" y="9431"/>
                  <a:pt x="20710" y="8822"/>
                  <a:pt x="20769" y="8214"/>
                </a:cubicBezTo>
                <a:cubicBezTo>
                  <a:pt x="20829" y="7909"/>
                  <a:pt x="20829" y="7605"/>
                  <a:pt x="20888" y="7301"/>
                </a:cubicBezTo>
                <a:cubicBezTo>
                  <a:pt x="20888" y="6997"/>
                  <a:pt x="20947" y="6692"/>
                  <a:pt x="20947" y="6692"/>
                </a:cubicBezTo>
                <a:cubicBezTo>
                  <a:pt x="21007" y="6388"/>
                  <a:pt x="21007" y="6084"/>
                  <a:pt x="21066" y="5475"/>
                </a:cubicBezTo>
                <a:cubicBezTo>
                  <a:pt x="21125" y="4867"/>
                  <a:pt x="21185" y="4563"/>
                  <a:pt x="21244" y="3954"/>
                </a:cubicBezTo>
                <a:cubicBezTo>
                  <a:pt x="21244" y="3954"/>
                  <a:pt x="21244" y="3954"/>
                  <a:pt x="21244" y="3954"/>
                </a:cubicBezTo>
                <a:cubicBezTo>
                  <a:pt x="21244" y="3650"/>
                  <a:pt x="21303" y="3346"/>
                  <a:pt x="21303" y="3042"/>
                </a:cubicBezTo>
                <a:cubicBezTo>
                  <a:pt x="21303" y="2737"/>
                  <a:pt x="21303" y="2737"/>
                  <a:pt x="21303" y="2433"/>
                </a:cubicBezTo>
                <a:cubicBezTo>
                  <a:pt x="21303" y="2129"/>
                  <a:pt x="21303" y="2129"/>
                  <a:pt x="21303" y="1825"/>
                </a:cubicBezTo>
                <a:cubicBezTo>
                  <a:pt x="21600" y="2434"/>
                  <a:pt x="21541" y="2130"/>
                  <a:pt x="21541" y="2130"/>
                </a:cubicBezTo>
                <a:close/>
                <a:moveTo>
                  <a:pt x="12165" y="13995"/>
                </a:moveTo>
                <a:cubicBezTo>
                  <a:pt x="12165" y="13995"/>
                  <a:pt x="12105" y="13995"/>
                  <a:pt x="12165" y="13995"/>
                </a:cubicBezTo>
                <a:cubicBezTo>
                  <a:pt x="11927" y="13995"/>
                  <a:pt x="11749" y="13691"/>
                  <a:pt x="11571" y="13082"/>
                </a:cubicBezTo>
                <a:cubicBezTo>
                  <a:pt x="11275" y="12169"/>
                  <a:pt x="10919" y="11257"/>
                  <a:pt x="10622" y="10344"/>
                </a:cubicBezTo>
                <a:cubicBezTo>
                  <a:pt x="10503" y="9735"/>
                  <a:pt x="10385" y="9127"/>
                  <a:pt x="10266" y="8518"/>
                </a:cubicBezTo>
                <a:cubicBezTo>
                  <a:pt x="10207" y="8214"/>
                  <a:pt x="10207" y="7910"/>
                  <a:pt x="10147" y="7606"/>
                </a:cubicBezTo>
                <a:cubicBezTo>
                  <a:pt x="10147" y="7302"/>
                  <a:pt x="10088" y="6997"/>
                  <a:pt x="10088" y="6693"/>
                </a:cubicBezTo>
                <a:cubicBezTo>
                  <a:pt x="10088" y="6389"/>
                  <a:pt x="10088" y="6085"/>
                  <a:pt x="10088" y="6085"/>
                </a:cubicBezTo>
                <a:cubicBezTo>
                  <a:pt x="10088" y="5780"/>
                  <a:pt x="10088" y="5476"/>
                  <a:pt x="10147" y="5476"/>
                </a:cubicBezTo>
                <a:cubicBezTo>
                  <a:pt x="10147" y="5172"/>
                  <a:pt x="10207" y="5172"/>
                  <a:pt x="10207" y="4868"/>
                </a:cubicBezTo>
                <a:cubicBezTo>
                  <a:pt x="10266" y="4564"/>
                  <a:pt x="10325" y="4260"/>
                  <a:pt x="10325" y="4260"/>
                </a:cubicBezTo>
                <a:cubicBezTo>
                  <a:pt x="10385" y="3955"/>
                  <a:pt x="10503" y="3651"/>
                  <a:pt x="10622" y="3651"/>
                </a:cubicBezTo>
                <a:cubicBezTo>
                  <a:pt x="10741" y="3347"/>
                  <a:pt x="10919" y="3347"/>
                  <a:pt x="11037" y="3043"/>
                </a:cubicBezTo>
                <a:cubicBezTo>
                  <a:pt x="11156" y="3043"/>
                  <a:pt x="11334" y="3043"/>
                  <a:pt x="11453" y="3043"/>
                </a:cubicBezTo>
                <a:cubicBezTo>
                  <a:pt x="11571" y="3043"/>
                  <a:pt x="11631" y="3347"/>
                  <a:pt x="11749" y="3347"/>
                </a:cubicBezTo>
                <a:cubicBezTo>
                  <a:pt x="11868" y="3651"/>
                  <a:pt x="11927" y="3955"/>
                  <a:pt x="11987" y="4260"/>
                </a:cubicBezTo>
                <a:cubicBezTo>
                  <a:pt x="12046" y="4564"/>
                  <a:pt x="12165" y="5173"/>
                  <a:pt x="12224" y="5477"/>
                </a:cubicBezTo>
                <a:cubicBezTo>
                  <a:pt x="12284" y="5781"/>
                  <a:pt x="12343" y="6390"/>
                  <a:pt x="12343" y="6694"/>
                </a:cubicBezTo>
                <a:cubicBezTo>
                  <a:pt x="12402" y="7302"/>
                  <a:pt x="12402" y="7607"/>
                  <a:pt x="12402" y="8215"/>
                </a:cubicBezTo>
                <a:cubicBezTo>
                  <a:pt x="12402" y="8823"/>
                  <a:pt x="12402" y="9432"/>
                  <a:pt x="12402" y="10040"/>
                </a:cubicBezTo>
                <a:cubicBezTo>
                  <a:pt x="12402" y="10649"/>
                  <a:pt x="12343" y="11257"/>
                  <a:pt x="12284" y="11866"/>
                </a:cubicBezTo>
                <a:cubicBezTo>
                  <a:pt x="12343" y="12474"/>
                  <a:pt x="12224" y="13082"/>
                  <a:pt x="12165" y="13995"/>
                </a:cubicBezTo>
                <a:close/>
                <a:moveTo>
                  <a:pt x="20829" y="1217"/>
                </a:move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BC21D46-33E5-420F-87EE-A81447042278}"/>
              </a:ext>
            </a:extLst>
          </p:cNvPr>
          <p:cNvGrpSpPr/>
          <p:nvPr/>
        </p:nvGrpSpPr>
        <p:grpSpPr>
          <a:xfrm>
            <a:off x="1130300" y="4810190"/>
            <a:ext cx="2926080" cy="1290153"/>
            <a:chOff x="332936" y="4652338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38C3421-CFBD-41D6-B7F1-2E84F374081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360A5F9-0C84-40D1-9B20-440F26ACE75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F99DF1B-AC03-4529-AB9C-67094A46128D}"/>
              </a:ext>
            </a:extLst>
          </p:cNvPr>
          <p:cNvGrpSpPr/>
          <p:nvPr/>
        </p:nvGrpSpPr>
        <p:grpSpPr>
          <a:xfrm>
            <a:off x="4564893" y="4810190"/>
            <a:ext cx="2926080" cy="1290153"/>
            <a:chOff x="332936" y="4652338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5592C5C-AD59-4C2B-86E7-B74E2063D30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1D812F8-3F30-41D2-B4C9-5F2D6FA2C4E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6A6E88C-24E9-4414-B771-7028DDB06B11}"/>
              </a:ext>
            </a:extLst>
          </p:cNvPr>
          <p:cNvGrpSpPr/>
          <p:nvPr/>
        </p:nvGrpSpPr>
        <p:grpSpPr>
          <a:xfrm>
            <a:off x="7999486" y="4824058"/>
            <a:ext cx="2926080" cy="1290153"/>
            <a:chOff x="332936" y="4652338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ADBD740-0E80-48E1-95F8-2BB2377D451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D1CA634-819E-4A45-BACA-B128636EA6A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aphic 46" descr="Lightbulb">
            <a:extLst>
              <a:ext uri="{FF2B5EF4-FFF2-40B4-BE49-F238E27FC236}">
                <a16:creationId xmlns:a16="http://schemas.microsoft.com/office/drawing/2014/main" id="{2D709C44-74B3-4E93-B5B3-E577CBA918E5}"/>
              </a:ext>
            </a:extLst>
          </p:cNvPr>
          <p:cNvGrpSpPr/>
          <p:nvPr/>
        </p:nvGrpSpPr>
        <p:grpSpPr>
          <a:xfrm>
            <a:off x="1794654" y="1710504"/>
            <a:ext cx="1652310" cy="1652310"/>
            <a:chOff x="1794654" y="1710504"/>
            <a:chExt cx="1652310" cy="1652310"/>
          </a:xfrm>
          <a:solidFill>
            <a:schemeClr val="bg2">
              <a:lumMod val="25000"/>
            </a:schemeClr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15B2F58-89D2-492B-A864-D993E8835D03}"/>
                </a:ext>
              </a:extLst>
            </p:cNvPr>
            <p:cNvSpPr/>
            <p:nvPr/>
          </p:nvSpPr>
          <p:spPr>
            <a:xfrm>
              <a:off x="2397058" y="2812044"/>
              <a:ext cx="447500" cy="103269"/>
            </a:xfrm>
            <a:custGeom>
              <a:avLst/>
              <a:gdLst>
                <a:gd name="connsiteX0" fmla="*/ 51635 w 447500"/>
                <a:gd name="connsiteY0" fmla="*/ 0 h 103269"/>
                <a:gd name="connsiteX1" fmla="*/ 395866 w 447500"/>
                <a:gd name="connsiteY1" fmla="*/ 0 h 103269"/>
                <a:gd name="connsiteX2" fmla="*/ 447501 w 447500"/>
                <a:gd name="connsiteY2" fmla="*/ 51635 h 103269"/>
                <a:gd name="connsiteX3" fmla="*/ 395866 w 447500"/>
                <a:gd name="connsiteY3" fmla="*/ 103269 h 103269"/>
                <a:gd name="connsiteX4" fmla="*/ 51635 w 447500"/>
                <a:gd name="connsiteY4" fmla="*/ 103269 h 103269"/>
                <a:gd name="connsiteX5" fmla="*/ 0 w 447500"/>
                <a:gd name="connsiteY5" fmla="*/ 51635 h 103269"/>
                <a:gd name="connsiteX6" fmla="*/ 51635 w 447500"/>
                <a:gd name="connsiteY6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500" h="103269">
                  <a:moveTo>
                    <a:pt x="51635" y="0"/>
                  </a:moveTo>
                  <a:lnTo>
                    <a:pt x="395866" y="0"/>
                  </a:lnTo>
                  <a:cubicBezTo>
                    <a:pt x="425126" y="0"/>
                    <a:pt x="447501" y="22375"/>
                    <a:pt x="447501" y="51635"/>
                  </a:cubicBezTo>
                  <a:cubicBezTo>
                    <a:pt x="447501" y="80894"/>
                    <a:pt x="425126" y="103269"/>
                    <a:pt x="395866" y="103269"/>
                  </a:cubicBezTo>
                  <a:lnTo>
                    <a:pt x="51635" y="103269"/>
                  </a:lnTo>
                  <a:cubicBezTo>
                    <a:pt x="22375" y="103269"/>
                    <a:pt x="0" y="80894"/>
                    <a:pt x="0" y="51635"/>
                  </a:cubicBezTo>
                  <a:cubicBezTo>
                    <a:pt x="0" y="22375"/>
                    <a:pt x="22375" y="0"/>
                    <a:pt x="51635" y="0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D2C94F4-01F1-4B0A-9429-D3C658B1CF64}"/>
                </a:ext>
              </a:extLst>
            </p:cNvPr>
            <p:cNvSpPr/>
            <p:nvPr/>
          </p:nvSpPr>
          <p:spPr>
            <a:xfrm>
              <a:off x="2397058" y="2984159"/>
              <a:ext cx="447500" cy="103269"/>
            </a:xfrm>
            <a:custGeom>
              <a:avLst/>
              <a:gdLst>
                <a:gd name="connsiteX0" fmla="*/ 51635 w 447500"/>
                <a:gd name="connsiteY0" fmla="*/ 0 h 103269"/>
                <a:gd name="connsiteX1" fmla="*/ 395866 w 447500"/>
                <a:gd name="connsiteY1" fmla="*/ 0 h 103269"/>
                <a:gd name="connsiteX2" fmla="*/ 447501 w 447500"/>
                <a:gd name="connsiteY2" fmla="*/ 51635 h 103269"/>
                <a:gd name="connsiteX3" fmla="*/ 395866 w 447500"/>
                <a:gd name="connsiteY3" fmla="*/ 103269 h 103269"/>
                <a:gd name="connsiteX4" fmla="*/ 51635 w 447500"/>
                <a:gd name="connsiteY4" fmla="*/ 103269 h 103269"/>
                <a:gd name="connsiteX5" fmla="*/ 0 w 447500"/>
                <a:gd name="connsiteY5" fmla="*/ 51635 h 103269"/>
                <a:gd name="connsiteX6" fmla="*/ 51635 w 447500"/>
                <a:gd name="connsiteY6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500" h="103269">
                  <a:moveTo>
                    <a:pt x="51635" y="0"/>
                  </a:moveTo>
                  <a:lnTo>
                    <a:pt x="395866" y="0"/>
                  </a:lnTo>
                  <a:cubicBezTo>
                    <a:pt x="425126" y="0"/>
                    <a:pt x="447501" y="22375"/>
                    <a:pt x="447501" y="51635"/>
                  </a:cubicBezTo>
                  <a:cubicBezTo>
                    <a:pt x="447501" y="80894"/>
                    <a:pt x="425126" y="103269"/>
                    <a:pt x="395866" y="103269"/>
                  </a:cubicBezTo>
                  <a:lnTo>
                    <a:pt x="51635" y="103269"/>
                  </a:lnTo>
                  <a:cubicBezTo>
                    <a:pt x="22375" y="103269"/>
                    <a:pt x="0" y="80894"/>
                    <a:pt x="0" y="51635"/>
                  </a:cubicBezTo>
                  <a:cubicBezTo>
                    <a:pt x="0" y="22375"/>
                    <a:pt x="22375" y="0"/>
                    <a:pt x="51635" y="0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94B59EE-2575-45E5-A268-A71C70229F9B}"/>
                </a:ext>
              </a:extLst>
            </p:cNvPr>
            <p:cNvSpPr/>
            <p:nvPr/>
          </p:nvSpPr>
          <p:spPr>
            <a:xfrm>
              <a:off x="2508933" y="3156275"/>
              <a:ext cx="223750" cy="103269"/>
            </a:xfrm>
            <a:custGeom>
              <a:avLst/>
              <a:gdLst>
                <a:gd name="connsiteX0" fmla="*/ 0 w 223750"/>
                <a:gd name="connsiteY0" fmla="*/ 0 h 103269"/>
                <a:gd name="connsiteX1" fmla="*/ 111875 w 223750"/>
                <a:gd name="connsiteY1" fmla="*/ 103269 h 103269"/>
                <a:gd name="connsiteX2" fmla="*/ 223750 w 223750"/>
                <a:gd name="connsiteY2" fmla="*/ 0 h 103269"/>
                <a:gd name="connsiteX3" fmla="*/ 0 w 223750"/>
                <a:gd name="connsiteY3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750" h="103269">
                  <a:moveTo>
                    <a:pt x="0" y="0"/>
                  </a:moveTo>
                  <a:cubicBezTo>
                    <a:pt x="5163" y="58519"/>
                    <a:pt x="53356" y="103269"/>
                    <a:pt x="111875" y="103269"/>
                  </a:cubicBezTo>
                  <a:cubicBezTo>
                    <a:pt x="170395" y="103269"/>
                    <a:pt x="218587" y="58519"/>
                    <a:pt x="22375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FE4F544-996D-4E0A-A0D2-FE0F0F645449}"/>
                </a:ext>
              </a:extLst>
            </p:cNvPr>
            <p:cNvSpPr/>
            <p:nvPr/>
          </p:nvSpPr>
          <p:spPr>
            <a:xfrm>
              <a:off x="2173308" y="1813773"/>
              <a:ext cx="895001" cy="929424"/>
            </a:xfrm>
            <a:custGeom>
              <a:avLst/>
              <a:gdLst>
                <a:gd name="connsiteX0" fmla="*/ 447501 w 895001"/>
                <a:gd name="connsiteY0" fmla="*/ 0 h 929424"/>
                <a:gd name="connsiteX1" fmla="*/ 447501 w 895001"/>
                <a:gd name="connsiteY1" fmla="*/ 0 h 929424"/>
                <a:gd name="connsiteX2" fmla="*/ 447501 w 895001"/>
                <a:gd name="connsiteY2" fmla="*/ 0 h 929424"/>
                <a:gd name="connsiteX3" fmla="*/ 0 w 895001"/>
                <a:gd name="connsiteY3" fmla="*/ 442337 h 929424"/>
                <a:gd name="connsiteX4" fmla="*/ 0 w 895001"/>
                <a:gd name="connsiteY4" fmla="*/ 457828 h 929424"/>
                <a:gd name="connsiteX5" fmla="*/ 30981 w 895001"/>
                <a:gd name="connsiteY5" fmla="*/ 612732 h 929424"/>
                <a:gd name="connsiteX6" fmla="*/ 108433 w 895001"/>
                <a:gd name="connsiteY6" fmla="*/ 740097 h 929424"/>
                <a:gd name="connsiteX7" fmla="*/ 213423 w 895001"/>
                <a:gd name="connsiteY7" fmla="*/ 910492 h 929424"/>
                <a:gd name="connsiteX8" fmla="*/ 244404 w 895001"/>
                <a:gd name="connsiteY8" fmla="*/ 929424 h 929424"/>
                <a:gd name="connsiteX9" fmla="*/ 650597 w 895001"/>
                <a:gd name="connsiteY9" fmla="*/ 929424 h 929424"/>
                <a:gd name="connsiteX10" fmla="*/ 681578 w 895001"/>
                <a:gd name="connsiteY10" fmla="*/ 910492 h 929424"/>
                <a:gd name="connsiteX11" fmla="*/ 786568 w 895001"/>
                <a:gd name="connsiteY11" fmla="*/ 740097 h 929424"/>
                <a:gd name="connsiteX12" fmla="*/ 864020 w 895001"/>
                <a:gd name="connsiteY12" fmla="*/ 612732 h 929424"/>
                <a:gd name="connsiteX13" fmla="*/ 895001 w 895001"/>
                <a:gd name="connsiteY13" fmla="*/ 457828 h 929424"/>
                <a:gd name="connsiteX14" fmla="*/ 895001 w 895001"/>
                <a:gd name="connsiteY14" fmla="*/ 442337 h 929424"/>
                <a:gd name="connsiteX15" fmla="*/ 447501 w 895001"/>
                <a:gd name="connsiteY15" fmla="*/ 0 h 929424"/>
                <a:gd name="connsiteX16" fmla="*/ 791732 w 895001"/>
                <a:gd name="connsiteY16" fmla="*/ 456106 h 929424"/>
                <a:gd name="connsiteX17" fmla="*/ 767636 w 895001"/>
                <a:gd name="connsiteY17" fmla="*/ 576587 h 929424"/>
                <a:gd name="connsiteX18" fmla="*/ 709116 w 895001"/>
                <a:gd name="connsiteY18" fmla="*/ 671251 h 929424"/>
                <a:gd name="connsiteX19" fmla="*/ 609289 w 895001"/>
                <a:gd name="connsiteY19" fmla="*/ 826155 h 929424"/>
                <a:gd name="connsiteX20" fmla="*/ 447501 w 895001"/>
                <a:gd name="connsiteY20" fmla="*/ 826155 h 929424"/>
                <a:gd name="connsiteX21" fmla="*/ 287433 w 895001"/>
                <a:gd name="connsiteY21" fmla="*/ 826155 h 929424"/>
                <a:gd name="connsiteX22" fmla="*/ 187606 w 895001"/>
                <a:gd name="connsiteY22" fmla="*/ 671251 h 929424"/>
                <a:gd name="connsiteX23" fmla="*/ 129087 w 895001"/>
                <a:gd name="connsiteY23" fmla="*/ 576587 h 929424"/>
                <a:gd name="connsiteX24" fmla="*/ 104991 w 895001"/>
                <a:gd name="connsiteY24" fmla="*/ 456106 h 929424"/>
                <a:gd name="connsiteX25" fmla="*/ 104991 w 895001"/>
                <a:gd name="connsiteY25" fmla="*/ 442337 h 929424"/>
                <a:gd name="connsiteX26" fmla="*/ 449222 w 895001"/>
                <a:gd name="connsiteY26" fmla="*/ 101548 h 929424"/>
                <a:gd name="connsiteX27" fmla="*/ 449222 w 895001"/>
                <a:gd name="connsiteY27" fmla="*/ 101548 h 929424"/>
                <a:gd name="connsiteX28" fmla="*/ 449222 w 895001"/>
                <a:gd name="connsiteY28" fmla="*/ 101548 h 929424"/>
                <a:gd name="connsiteX29" fmla="*/ 449222 w 895001"/>
                <a:gd name="connsiteY29" fmla="*/ 101548 h 929424"/>
                <a:gd name="connsiteX30" fmla="*/ 449222 w 895001"/>
                <a:gd name="connsiteY30" fmla="*/ 101548 h 929424"/>
                <a:gd name="connsiteX31" fmla="*/ 449222 w 895001"/>
                <a:gd name="connsiteY31" fmla="*/ 101548 h 929424"/>
                <a:gd name="connsiteX32" fmla="*/ 449222 w 895001"/>
                <a:gd name="connsiteY32" fmla="*/ 101548 h 929424"/>
                <a:gd name="connsiteX33" fmla="*/ 793453 w 895001"/>
                <a:gd name="connsiteY33" fmla="*/ 442337 h 929424"/>
                <a:gd name="connsiteX34" fmla="*/ 793453 w 895001"/>
                <a:gd name="connsiteY34" fmla="*/ 456106 h 92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895001" h="929424">
                  <a:moveTo>
                    <a:pt x="447501" y="0"/>
                  </a:moveTo>
                  <a:cubicBezTo>
                    <a:pt x="447501" y="0"/>
                    <a:pt x="447501" y="0"/>
                    <a:pt x="447501" y="0"/>
                  </a:cubicBezTo>
                  <a:cubicBezTo>
                    <a:pt x="447501" y="0"/>
                    <a:pt x="447501" y="0"/>
                    <a:pt x="447501" y="0"/>
                  </a:cubicBezTo>
                  <a:cubicBezTo>
                    <a:pt x="203096" y="1721"/>
                    <a:pt x="5163" y="197933"/>
                    <a:pt x="0" y="442337"/>
                  </a:cubicBezTo>
                  <a:lnTo>
                    <a:pt x="0" y="457828"/>
                  </a:lnTo>
                  <a:cubicBezTo>
                    <a:pt x="1721" y="511183"/>
                    <a:pt x="12048" y="562818"/>
                    <a:pt x="30981" y="612732"/>
                  </a:cubicBezTo>
                  <a:cubicBezTo>
                    <a:pt x="49914" y="659203"/>
                    <a:pt x="75731" y="702232"/>
                    <a:pt x="108433" y="740097"/>
                  </a:cubicBezTo>
                  <a:cubicBezTo>
                    <a:pt x="149741" y="784847"/>
                    <a:pt x="194491" y="872626"/>
                    <a:pt x="213423" y="910492"/>
                  </a:cubicBezTo>
                  <a:cubicBezTo>
                    <a:pt x="218587" y="922540"/>
                    <a:pt x="230635" y="929424"/>
                    <a:pt x="244404" y="929424"/>
                  </a:cubicBezTo>
                  <a:lnTo>
                    <a:pt x="650597" y="929424"/>
                  </a:lnTo>
                  <a:cubicBezTo>
                    <a:pt x="664366" y="929424"/>
                    <a:pt x="676414" y="922540"/>
                    <a:pt x="681578" y="910492"/>
                  </a:cubicBezTo>
                  <a:cubicBezTo>
                    <a:pt x="700511" y="872626"/>
                    <a:pt x="745261" y="784847"/>
                    <a:pt x="786568" y="740097"/>
                  </a:cubicBezTo>
                  <a:cubicBezTo>
                    <a:pt x="819270" y="702232"/>
                    <a:pt x="846809" y="659203"/>
                    <a:pt x="864020" y="612732"/>
                  </a:cubicBezTo>
                  <a:cubicBezTo>
                    <a:pt x="882953" y="562818"/>
                    <a:pt x="893280" y="511183"/>
                    <a:pt x="895001" y="457828"/>
                  </a:cubicBezTo>
                  <a:lnTo>
                    <a:pt x="895001" y="442337"/>
                  </a:lnTo>
                  <a:cubicBezTo>
                    <a:pt x="889838" y="197933"/>
                    <a:pt x="691905" y="1721"/>
                    <a:pt x="447501" y="0"/>
                  </a:cubicBezTo>
                  <a:close/>
                  <a:moveTo>
                    <a:pt x="791732" y="456106"/>
                  </a:moveTo>
                  <a:cubicBezTo>
                    <a:pt x="790011" y="497414"/>
                    <a:pt x="781405" y="538722"/>
                    <a:pt x="767636" y="576587"/>
                  </a:cubicBezTo>
                  <a:cubicBezTo>
                    <a:pt x="753867" y="611011"/>
                    <a:pt x="734934" y="643712"/>
                    <a:pt x="709116" y="671251"/>
                  </a:cubicBezTo>
                  <a:cubicBezTo>
                    <a:pt x="669530" y="719443"/>
                    <a:pt x="635107" y="771078"/>
                    <a:pt x="609289" y="826155"/>
                  </a:cubicBezTo>
                  <a:lnTo>
                    <a:pt x="447501" y="826155"/>
                  </a:lnTo>
                  <a:lnTo>
                    <a:pt x="287433" y="826155"/>
                  </a:lnTo>
                  <a:cubicBezTo>
                    <a:pt x="259895" y="771078"/>
                    <a:pt x="225471" y="719443"/>
                    <a:pt x="187606" y="671251"/>
                  </a:cubicBezTo>
                  <a:cubicBezTo>
                    <a:pt x="163510" y="643712"/>
                    <a:pt x="142856" y="611011"/>
                    <a:pt x="129087" y="576587"/>
                  </a:cubicBezTo>
                  <a:cubicBezTo>
                    <a:pt x="113596" y="538722"/>
                    <a:pt x="106712" y="497414"/>
                    <a:pt x="104991" y="456106"/>
                  </a:cubicBezTo>
                  <a:lnTo>
                    <a:pt x="104991" y="442337"/>
                  </a:lnTo>
                  <a:cubicBezTo>
                    <a:pt x="108433" y="254731"/>
                    <a:pt x="261616" y="103269"/>
                    <a:pt x="449222" y="101548"/>
                  </a:cubicBezTo>
                  <a:lnTo>
                    <a:pt x="449222" y="101548"/>
                  </a:lnTo>
                  <a:lnTo>
                    <a:pt x="449222" y="101548"/>
                  </a:lnTo>
                  <a:cubicBezTo>
                    <a:pt x="449222" y="101548"/>
                    <a:pt x="449222" y="101548"/>
                    <a:pt x="449222" y="101548"/>
                  </a:cubicBezTo>
                  <a:cubicBezTo>
                    <a:pt x="449222" y="101548"/>
                    <a:pt x="449222" y="101548"/>
                    <a:pt x="449222" y="101548"/>
                  </a:cubicBezTo>
                  <a:lnTo>
                    <a:pt x="449222" y="101548"/>
                  </a:lnTo>
                  <a:lnTo>
                    <a:pt x="449222" y="101548"/>
                  </a:lnTo>
                  <a:cubicBezTo>
                    <a:pt x="636828" y="103269"/>
                    <a:pt x="790011" y="253010"/>
                    <a:pt x="793453" y="442337"/>
                  </a:cubicBezTo>
                  <a:lnTo>
                    <a:pt x="793453" y="456106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48" descr="Bullseye">
            <a:extLst>
              <a:ext uri="{FF2B5EF4-FFF2-40B4-BE49-F238E27FC236}">
                <a16:creationId xmlns:a16="http://schemas.microsoft.com/office/drawing/2014/main" id="{871D0051-5B08-49D7-B834-38E13C118903}"/>
              </a:ext>
            </a:extLst>
          </p:cNvPr>
          <p:cNvGrpSpPr/>
          <p:nvPr/>
        </p:nvGrpSpPr>
        <p:grpSpPr>
          <a:xfrm>
            <a:off x="5639561" y="1923673"/>
            <a:ext cx="1652310" cy="1652310"/>
            <a:chOff x="5639561" y="1923673"/>
            <a:chExt cx="1652310" cy="1652310"/>
          </a:xfrm>
          <a:solidFill>
            <a:schemeClr val="bg2">
              <a:lumMod val="2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95A5D73-2F59-4009-BAC1-CCB30C77E69F}"/>
                </a:ext>
              </a:extLst>
            </p:cNvPr>
            <p:cNvSpPr/>
            <p:nvPr/>
          </p:nvSpPr>
          <p:spPr>
            <a:xfrm>
              <a:off x="6266061" y="2069971"/>
              <a:ext cx="879510" cy="877789"/>
            </a:xfrm>
            <a:custGeom>
              <a:avLst/>
              <a:gdLst>
                <a:gd name="connsiteX0" fmla="*/ 724607 w 879510"/>
                <a:gd name="connsiteY0" fmla="*/ 154904 h 877789"/>
                <a:gd name="connsiteX1" fmla="*/ 707395 w 879510"/>
                <a:gd name="connsiteY1" fmla="*/ 0 h 877789"/>
                <a:gd name="connsiteX2" fmla="*/ 518068 w 879510"/>
                <a:gd name="connsiteY2" fmla="*/ 189327 h 877789"/>
                <a:gd name="connsiteX3" fmla="*/ 528395 w 879510"/>
                <a:gd name="connsiteY3" fmla="*/ 278827 h 877789"/>
                <a:gd name="connsiteX4" fmla="*/ 253010 w 879510"/>
                <a:gd name="connsiteY4" fmla="*/ 554212 h 877789"/>
                <a:gd name="connsiteX5" fmla="*/ 172116 w 879510"/>
                <a:gd name="connsiteY5" fmla="*/ 533558 h 877789"/>
                <a:gd name="connsiteX6" fmla="*/ 0 w 879510"/>
                <a:gd name="connsiteY6" fmla="*/ 705674 h 877789"/>
                <a:gd name="connsiteX7" fmla="*/ 172116 w 879510"/>
                <a:gd name="connsiteY7" fmla="*/ 877790 h 877789"/>
                <a:gd name="connsiteX8" fmla="*/ 344231 w 879510"/>
                <a:gd name="connsiteY8" fmla="*/ 705674 h 877789"/>
                <a:gd name="connsiteX9" fmla="*/ 325299 w 879510"/>
                <a:gd name="connsiteY9" fmla="*/ 626501 h 877789"/>
                <a:gd name="connsiteX10" fmla="*/ 600684 w 879510"/>
                <a:gd name="connsiteY10" fmla="*/ 351116 h 877789"/>
                <a:gd name="connsiteX11" fmla="*/ 690184 w 879510"/>
                <a:gd name="connsiteY11" fmla="*/ 361443 h 877789"/>
                <a:gd name="connsiteX12" fmla="*/ 879511 w 879510"/>
                <a:gd name="connsiteY12" fmla="*/ 172116 h 877789"/>
                <a:gd name="connsiteX13" fmla="*/ 724607 w 879510"/>
                <a:gd name="connsiteY13" fmla="*/ 154904 h 87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79510" h="877789">
                  <a:moveTo>
                    <a:pt x="724607" y="154904"/>
                  </a:moveTo>
                  <a:lnTo>
                    <a:pt x="707395" y="0"/>
                  </a:lnTo>
                  <a:lnTo>
                    <a:pt x="518068" y="189327"/>
                  </a:lnTo>
                  <a:lnTo>
                    <a:pt x="528395" y="278827"/>
                  </a:lnTo>
                  <a:lnTo>
                    <a:pt x="253010" y="554212"/>
                  </a:lnTo>
                  <a:cubicBezTo>
                    <a:pt x="228914" y="542164"/>
                    <a:pt x="201375" y="533558"/>
                    <a:pt x="172116" y="533558"/>
                  </a:cubicBezTo>
                  <a:cubicBezTo>
                    <a:pt x="77452" y="533558"/>
                    <a:pt x="0" y="611011"/>
                    <a:pt x="0" y="705674"/>
                  </a:cubicBezTo>
                  <a:cubicBezTo>
                    <a:pt x="0" y="800338"/>
                    <a:pt x="77452" y="877790"/>
                    <a:pt x="172116" y="877790"/>
                  </a:cubicBezTo>
                  <a:cubicBezTo>
                    <a:pt x="266779" y="877790"/>
                    <a:pt x="344231" y="800338"/>
                    <a:pt x="344231" y="705674"/>
                  </a:cubicBezTo>
                  <a:cubicBezTo>
                    <a:pt x="344231" y="676414"/>
                    <a:pt x="337347" y="650597"/>
                    <a:pt x="325299" y="626501"/>
                  </a:cubicBezTo>
                  <a:lnTo>
                    <a:pt x="600684" y="351116"/>
                  </a:lnTo>
                  <a:lnTo>
                    <a:pt x="690184" y="361443"/>
                  </a:lnTo>
                  <a:lnTo>
                    <a:pt x="879511" y="172116"/>
                  </a:lnTo>
                  <a:lnTo>
                    <a:pt x="724607" y="154904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339D7B6-6970-49B2-B45E-97643BD5DCB7}"/>
                </a:ext>
              </a:extLst>
            </p:cNvPr>
            <p:cNvSpPr/>
            <p:nvPr/>
          </p:nvSpPr>
          <p:spPr>
            <a:xfrm>
              <a:off x="5785859" y="2121605"/>
              <a:ext cx="1308078" cy="1308078"/>
            </a:xfrm>
            <a:custGeom>
              <a:avLst/>
              <a:gdLst>
                <a:gd name="connsiteX0" fmla="*/ 1218579 w 1308078"/>
                <a:gd name="connsiteY0" fmla="*/ 358001 h 1308078"/>
                <a:gd name="connsiteX1" fmla="*/ 1196204 w 1308078"/>
                <a:gd name="connsiteY1" fmla="*/ 382097 h 1308078"/>
                <a:gd name="connsiteX2" fmla="*/ 1163502 w 1308078"/>
                <a:gd name="connsiteY2" fmla="*/ 378654 h 1308078"/>
                <a:gd name="connsiteX3" fmla="*/ 1127357 w 1308078"/>
                <a:gd name="connsiteY3" fmla="*/ 373491 h 1308078"/>
                <a:gd name="connsiteX4" fmla="*/ 1204809 w 1308078"/>
                <a:gd name="connsiteY4" fmla="*/ 654039 h 1308078"/>
                <a:gd name="connsiteX5" fmla="*/ 654039 w 1308078"/>
                <a:gd name="connsiteY5" fmla="*/ 1204809 h 1308078"/>
                <a:gd name="connsiteX6" fmla="*/ 103269 w 1308078"/>
                <a:gd name="connsiteY6" fmla="*/ 654039 h 1308078"/>
                <a:gd name="connsiteX7" fmla="*/ 654039 w 1308078"/>
                <a:gd name="connsiteY7" fmla="*/ 103269 h 1308078"/>
                <a:gd name="connsiteX8" fmla="*/ 934588 w 1308078"/>
                <a:gd name="connsiteY8" fmla="*/ 180721 h 1308078"/>
                <a:gd name="connsiteX9" fmla="*/ 931146 w 1308078"/>
                <a:gd name="connsiteY9" fmla="*/ 146298 h 1308078"/>
                <a:gd name="connsiteX10" fmla="*/ 925982 w 1308078"/>
                <a:gd name="connsiteY10" fmla="*/ 111875 h 1308078"/>
                <a:gd name="connsiteX11" fmla="*/ 950078 w 1308078"/>
                <a:gd name="connsiteY11" fmla="*/ 87779 h 1308078"/>
                <a:gd name="connsiteX12" fmla="*/ 962126 w 1308078"/>
                <a:gd name="connsiteY12" fmla="*/ 75731 h 1308078"/>
                <a:gd name="connsiteX13" fmla="*/ 654039 w 1308078"/>
                <a:gd name="connsiteY13" fmla="*/ 0 h 1308078"/>
                <a:gd name="connsiteX14" fmla="*/ 0 w 1308078"/>
                <a:gd name="connsiteY14" fmla="*/ 654039 h 1308078"/>
                <a:gd name="connsiteX15" fmla="*/ 654039 w 1308078"/>
                <a:gd name="connsiteY15" fmla="*/ 1308079 h 1308078"/>
                <a:gd name="connsiteX16" fmla="*/ 1308079 w 1308078"/>
                <a:gd name="connsiteY16" fmla="*/ 654039 h 1308078"/>
                <a:gd name="connsiteX17" fmla="*/ 1230627 w 1308078"/>
                <a:gd name="connsiteY17" fmla="*/ 347674 h 1308078"/>
                <a:gd name="connsiteX18" fmla="*/ 1218579 w 1308078"/>
                <a:gd name="connsiteY18" fmla="*/ 358001 h 1308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08078" h="1308078">
                  <a:moveTo>
                    <a:pt x="1218579" y="358001"/>
                  </a:moveTo>
                  <a:lnTo>
                    <a:pt x="1196204" y="382097"/>
                  </a:lnTo>
                  <a:lnTo>
                    <a:pt x="1163502" y="378654"/>
                  </a:lnTo>
                  <a:lnTo>
                    <a:pt x="1127357" y="373491"/>
                  </a:lnTo>
                  <a:cubicBezTo>
                    <a:pt x="1175550" y="456106"/>
                    <a:pt x="1204809" y="550770"/>
                    <a:pt x="1204809" y="654039"/>
                  </a:cubicBezTo>
                  <a:cubicBezTo>
                    <a:pt x="1204809" y="956963"/>
                    <a:pt x="956963" y="1204809"/>
                    <a:pt x="654039" y="1204809"/>
                  </a:cubicBezTo>
                  <a:cubicBezTo>
                    <a:pt x="351116" y="1204809"/>
                    <a:pt x="103269" y="956963"/>
                    <a:pt x="103269" y="654039"/>
                  </a:cubicBezTo>
                  <a:cubicBezTo>
                    <a:pt x="103269" y="351116"/>
                    <a:pt x="351116" y="103269"/>
                    <a:pt x="654039" y="103269"/>
                  </a:cubicBezTo>
                  <a:cubicBezTo>
                    <a:pt x="755588" y="103269"/>
                    <a:pt x="851972" y="130808"/>
                    <a:pt x="934588" y="180721"/>
                  </a:cubicBezTo>
                  <a:lnTo>
                    <a:pt x="931146" y="146298"/>
                  </a:lnTo>
                  <a:lnTo>
                    <a:pt x="925982" y="111875"/>
                  </a:lnTo>
                  <a:lnTo>
                    <a:pt x="950078" y="87779"/>
                  </a:lnTo>
                  <a:lnTo>
                    <a:pt x="962126" y="75731"/>
                  </a:lnTo>
                  <a:cubicBezTo>
                    <a:pt x="869184" y="27539"/>
                    <a:pt x="765915" y="0"/>
                    <a:pt x="654039" y="0"/>
                  </a:cubicBezTo>
                  <a:cubicBezTo>
                    <a:pt x="292597" y="0"/>
                    <a:pt x="0" y="292597"/>
                    <a:pt x="0" y="654039"/>
                  </a:cubicBezTo>
                  <a:cubicBezTo>
                    <a:pt x="0" y="1015482"/>
                    <a:pt x="292597" y="1308079"/>
                    <a:pt x="654039" y="1308079"/>
                  </a:cubicBezTo>
                  <a:cubicBezTo>
                    <a:pt x="1015482" y="1308079"/>
                    <a:pt x="1308079" y="1015482"/>
                    <a:pt x="1308079" y="654039"/>
                  </a:cubicBezTo>
                  <a:cubicBezTo>
                    <a:pt x="1308079" y="542164"/>
                    <a:pt x="1280540" y="438895"/>
                    <a:pt x="1230627" y="347674"/>
                  </a:cubicBezTo>
                  <a:lnTo>
                    <a:pt x="1218579" y="358001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C767F1F-683F-4F4C-B4D1-862241267234}"/>
                </a:ext>
              </a:extLst>
            </p:cNvPr>
            <p:cNvSpPr/>
            <p:nvPr/>
          </p:nvSpPr>
          <p:spPr>
            <a:xfrm>
              <a:off x="6026821" y="2362567"/>
              <a:ext cx="826155" cy="826155"/>
            </a:xfrm>
            <a:custGeom>
              <a:avLst/>
              <a:gdLst>
                <a:gd name="connsiteX0" fmla="*/ 700511 w 826155"/>
                <a:gd name="connsiteY0" fmla="*/ 296039 h 826155"/>
                <a:gd name="connsiteX1" fmla="*/ 722886 w 826155"/>
                <a:gd name="connsiteY1" fmla="*/ 413078 h 826155"/>
                <a:gd name="connsiteX2" fmla="*/ 413078 w 826155"/>
                <a:gd name="connsiteY2" fmla="*/ 722886 h 826155"/>
                <a:gd name="connsiteX3" fmla="*/ 103269 w 826155"/>
                <a:gd name="connsiteY3" fmla="*/ 413078 h 826155"/>
                <a:gd name="connsiteX4" fmla="*/ 413078 w 826155"/>
                <a:gd name="connsiteY4" fmla="*/ 103269 h 826155"/>
                <a:gd name="connsiteX5" fmla="*/ 530116 w 826155"/>
                <a:gd name="connsiteY5" fmla="*/ 125644 h 826155"/>
                <a:gd name="connsiteX6" fmla="*/ 607568 w 826155"/>
                <a:gd name="connsiteY6" fmla="*/ 48192 h 826155"/>
                <a:gd name="connsiteX7" fmla="*/ 413078 w 826155"/>
                <a:gd name="connsiteY7" fmla="*/ 0 h 826155"/>
                <a:gd name="connsiteX8" fmla="*/ 0 w 826155"/>
                <a:gd name="connsiteY8" fmla="*/ 413078 h 826155"/>
                <a:gd name="connsiteX9" fmla="*/ 413078 w 826155"/>
                <a:gd name="connsiteY9" fmla="*/ 826155 h 826155"/>
                <a:gd name="connsiteX10" fmla="*/ 826155 w 826155"/>
                <a:gd name="connsiteY10" fmla="*/ 413078 h 826155"/>
                <a:gd name="connsiteX11" fmla="*/ 777963 w 826155"/>
                <a:gd name="connsiteY11" fmla="*/ 218587 h 826155"/>
                <a:gd name="connsiteX12" fmla="*/ 700511 w 826155"/>
                <a:gd name="connsiteY12" fmla="*/ 296039 h 826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6155" h="826155">
                  <a:moveTo>
                    <a:pt x="700511" y="296039"/>
                  </a:moveTo>
                  <a:cubicBezTo>
                    <a:pt x="716001" y="332183"/>
                    <a:pt x="722886" y="371770"/>
                    <a:pt x="722886" y="413078"/>
                  </a:cubicBezTo>
                  <a:cubicBezTo>
                    <a:pt x="722886" y="583472"/>
                    <a:pt x="583472" y="722886"/>
                    <a:pt x="413078" y="722886"/>
                  </a:cubicBezTo>
                  <a:cubicBezTo>
                    <a:pt x="242683" y="722886"/>
                    <a:pt x="103269" y="583472"/>
                    <a:pt x="103269" y="413078"/>
                  </a:cubicBezTo>
                  <a:cubicBezTo>
                    <a:pt x="103269" y="242683"/>
                    <a:pt x="242683" y="103269"/>
                    <a:pt x="413078" y="103269"/>
                  </a:cubicBezTo>
                  <a:cubicBezTo>
                    <a:pt x="454385" y="103269"/>
                    <a:pt x="493972" y="111875"/>
                    <a:pt x="530116" y="125644"/>
                  </a:cubicBezTo>
                  <a:lnTo>
                    <a:pt x="607568" y="48192"/>
                  </a:lnTo>
                  <a:cubicBezTo>
                    <a:pt x="549049" y="17212"/>
                    <a:pt x="483645" y="0"/>
                    <a:pt x="413078" y="0"/>
                  </a:cubicBezTo>
                  <a:cubicBezTo>
                    <a:pt x="185885" y="0"/>
                    <a:pt x="0" y="185885"/>
                    <a:pt x="0" y="413078"/>
                  </a:cubicBezTo>
                  <a:cubicBezTo>
                    <a:pt x="0" y="640270"/>
                    <a:pt x="185885" y="826155"/>
                    <a:pt x="413078" y="826155"/>
                  </a:cubicBezTo>
                  <a:cubicBezTo>
                    <a:pt x="640270" y="826155"/>
                    <a:pt x="826155" y="640270"/>
                    <a:pt x="826155" y="413078"/>
                  </a:cubicBezTo>
                  <a:cubicBezTo>
                    <a:pt x="826155" y="342510"/>
                    <a:pt x="808943" y="277106"/>
                    <a:pt x="777963" y="218587"/>
                  </a:cubicBezTo>
                  <a:lnTo>
                    <a:pt x="700511" y="296039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47" descr="Stopwatch">
            <a:extLst>
              <a:ext uri="{FF2B5EF4-FFF2-40B4-BE49-F238E27FC236}">
                <a16:creationId xmlns:a16="http://schemas.microsoft.com/office/drawing/2014/main" id="{3F15038D-F590-41EA-8FC6-42C43C9C91B4}"/>
              </a:ext>
            </a:extLst>
          </p:cNvPr>
          <p:cNvGrpSpPr/>
          <p:nvPr/>
        </p:nvGrpSpPr>
        <p:grpSpPr>
          <a:xfrm>
            <a:off x="8393583" y="1489060"/>
            <a:ext cx="1652310" cy="1652310"/>
            <a:chOff x="8393583" y="1489060"/>
            <a:chExt cx="1652310" cy="1652310"/>
          </a:xfrm>
          <a:solidFill>
            <a:schemeClr val="bg2">
              <a:lumMod val="25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E737BF2-2246-46AB-A683-3A69C9FB0C5A}"/>
                </a:ext>
              </a:extLst>
            </p:cNvPr>
            <p:cNvSpPr/>
            <p:nvPr/>
          </p:nvSpPr>
          <p:spPr>
            <a:xfrm>
              <a:off x="9185314" y="202261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1F2236F-F7AA-40FB-9D26-16EDC289B8FA}"/>
                </a:ext>
              </a:extLst>
            </p:cNvPr>
            <p:cNvSpPr/>
            <p:nvPr/>
          </p:nvSpPr>
          <p:spPr>
            <a:xfrm>
              <a:off x="9185314" y="2711080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B2BD57B-A7CA-406C-B7ED-AD903CA75904}"/>
                </a:ext>
              </a:extLst>
            </p:cNvPr>
            <p:cNvSpPr/>
            <p:nvPr/>
          </p:nvSpPr>
          <p:spPr>
            <a:xfrm>
              <a:off x="9529546" y="234963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94B2387-0914-4B46-B907-B998A89CAED5}"/>
                </a:ext>
              </a:extLst>
            </p:cNvPr>
            <p:cNvSpPr/>
            <p:nvPr/>
          </p:nvSpPr>
          <p:spPr>
            <a:xfrm>
              <a:off x="8841083" y="234963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5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5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3D1628C-C655-491B-96B9-7F2CE1907A1F}"/>
                </a:ext>
              </a:extLst>
            </p:cNvPr>
            <p:cNvSpPr/>
            <p:nvPr/>
          </p:nvSpPr>
          <p:spPr>
            <a:xfrm>
              <a:off x="9185314" y="2143099"/>
              <a:ext cx="228913" cy="435452"/>
            </a:xfrm>
            <a:custGeom>
              <a:avLst/>
              <a:gdLst>
                <a:gd name="connsiteX0" fmla="*/ 68846 w 228913"/>
                <a:gd name="connsiteY0" fmla="*/ 0 h 435452"/>
                <a:gd name="connsiteX1" fmla="*/ 0 w 228913"/>
                <a:gd name="connsiteY1" fmla="*/ 0 h 435452"/>
                <a:gd name="connsiteX2" fmla="*/ 0 w 228913"/>
                <a:gd name="connsiteY2" fmla="*/ 240962 h 435452"/>
                <a:gd name="connsiteX3" fmla="*/ 10327 w 228913"/>
                <a:gd name="connsiteY3" fmla="*/ 265058 h 435452"/>
                <a:gd name="connsiteX4" fmla="*/ 180721 w 228913"/>
                <a:gd name="connsiteY4" fmla="*/ 435453 h 435452"/>
                <a:gd name="connsiteX5" fmla="*/ 228914 w 228913"/>
                <a:gd name="connsiteY5" fmla="*/ 387260 h 435452"/>
                <a:gd name="connsiteX6" fmla="*/ 68846 w 228913"/>
                <a:gd name="connsiteY6" fmla="*/ 227193 h 435452"/>
                <a:gd name="connsiteX7" fmla="*/ 68846 w 228913"/>
                <a:gd name="connsiteY7" fmla="*/ 0 h 43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913" h="435452">
                  <a:moveTo>
                    <a:pt x="68846" y="0"/>
                  </a:moveTo>
                  <a:lnTo>
                    <a:pt x="0" y="0"/>
                  </a:lnTo>
                  <a:lnTo>
                    <a:pt x="0" y="240962"/>
                  </a:lnTo>
                  <a:cubicBezTo>
                    <a:pt x="0" y="249568"/>
                    <a:pt x="3442" y="258173"/>
                    <a:pt x="10327" y="265058"/>
                  </a:cubicBezTo>
                  <a:lnTo>
                    <a:pt x="180721" y="435453"/>
                  </a:lnTo>
                  <a:lnTo>
                    <a:pt x="228914" y="387260"/>
                  </a:lnTo>
                  <a:lnTo>
                    <a:pt x="68846" y="227193"/>
                  </a:lnTo>
                  <a:lnTo>
                    <a:pt x="68846" y="0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3FBC94D-374B-4E3D-9A22-C2A57DAA7C8E}"/>
                </a:ext>
              </a:extLst>
            </p:cNvPr>
            <p:cNvSpPr/>
            <p:nvPr/>
          </p:nvSpPr>
          <p:spPr>
            <a:xfrm>
              <a:off x="8635071" y="1643964"/>
              <a:ext cx="1171411" cy="1341563"/>
            </a:xfrm>
            <a:custGeom>
              <a:avLst/>
              <a:gdLst>
                <a:gd name="connsiteX0" fmla="*/ 584667 w 1171411"/>
                <a:gd name="connsiteY0" fmla="*/ 1239233 h 1341563"/>
                <a:gd name="connsiteX1" fmla="*/ 102743 w 1171411"/>
                <a:gd name="connsiteY1" fmla="*/ 757309 h 1341563"/>
                <a:gd name="connsiteX2" fmla="*/ 584667 w 1171411"/>
                <a:gd name="connsiteY2" fmla="*/ 275385 h 1341563"/>
                <a:gd name="connsiteX3" fmla="*/ 1066591 w 1171411"/>
                <a:gd name="connsiteY3" fmla="*/ 757309 h 1341563"/>
                <a:gd name="connsiteX4" fmla="*/ 584667 w 1171411"/>
                <a:gd name="connsiteY4" fmla="*/ 1239233 h 1341563"/>
                <a:gd name="connsiteX5" fmla="*/ 584667 w 1171411"/>
                <a:gd name="connsiteY5" fmla="*/ 1239233 h 1341563"/>
                <a:gd name="connsiteX6" fmla="*/ 992581 w 1171411"/>
                <a:gd name="connsiteY6" fmla="*/ 337347 h 1341563"/>
                <a:gd name="connsiteX7" fmla="*/ 1044216 w 1171411"/>
                <a:gd name="connsiteY7" fmla="*/ 285712 h 1341563"/>
                <a:gd name="connsiteX8" fmla="*/ 1042494 w 1171411"/>
                <a:gd name="connsiteY8" fmla="*/ 213423 h 1341563"/>
                <a:gd name="connsiteX9" fmla="*/ 970206 w 1171411"/>
                <a:gd name="connsiteY9" fmla="*/ 211702 h 1341563"/>
                <a:gd name="connsiteX10" fmla="*/ 911687 w 1171411"/>
                <a:gd name="connsiteY10" fmla="*/ 271943 h 1341563"/>
                <a:gd name="connsiteX11" fmla="*/ 636302 w 1171411"/>
                <a:gd name="connsiteY11" fmla="*/ 175558 h 1341563"/>
                <a:gd name="connsiteX12" fmla="*/ 636302 w 1171411"/>
                <a:gd name="connsiteY12" fmla="*/ 103269 h 1341563"/>
                <a:gd name="connsiteX13" fmla="*/ 791206 w 1171411"/>
                <a:gd name="connsiteY13" fmla="*/ 103269 h 1341563"/>
                <a:gd name="connsiteX14" fmla="*/ 791206 w 1171411"/>
                <a:gd name="connsiteY14" fmla="*/ 0 h 1341563"/>
                <a:gd name="connsiteX15" fmla="*/ 378128 w 1171411"/>
                <a:gd name="connsiteY15" fmla="*/ 0 h 1341563"/>
                <a:gd name="connsiteX16" fmla="*/ 378128 w 1171411"/>
                <a:gd name="connsiteY16" fmla="*/ 103269 h 1341563"/>
                <a:gd name="connsiteX17" fmla="*/ 533032 w 1171411"/>
                <a:gd name="connsiteY17" fmla="*/ 103269 h 1341563"/>
                <a:gd name="connsiteX18" fmla="*/ 533032 w 1171411"/>
                <a:gd name="connsiteY18" fmla="*/ 173837 h 1341563"/>
                <a:gd name="connsiteX19" fmla="*/ 4637 w 1171411"/>
                <a:gd name="connsiteY19" fmla="*/ 683299 h 1341563"/>
                <a:gd name="connsiteX20" fmla="*/ 390176 w 1171411"/>
                <a:gd name="connsiteY20" fmla="*/ 1308079 h 1341563"/>
                <a:gd name="connsiteX21" fmla="*/ 1083802 w 1171411"/>
                <a:gd name="connsiteY21" fmla="*/ 1065396 h 1341563"/>
                <a:gd name="connsiteX22" fmla="*/ 992581 w 1171411"/>
                <a:gd name="connsiteY22" fmla="*/ 337347 h 1341563"/>
                <a:gd name="connsiteX23" fmla="*/ 992581 w 1171411"/>
                <a:gd name="connsiteY23" fmla="*/ 337347 h 134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71411" h="1341563">
                  <a:moveTo>
                    <a:pt x="584667" y="1239233"/>
                  </a:moveTo>
                  <a:cubicBezTo>
                    <a:pt x="317888" y="1239233"/>
                    <a:pt x="102743" y="1024088"/>
                    <a:pt x="102743" y="757309"/>
                  </a:cubicBezTo>
                  <a:cubicBezTo>
                    <a:pt x="102743" y="490530"/>
                    <a:pt x="317888" y="275385"/>
                    <a:pt x="584667" y="275385"/>
                  </a:cubicBezTo>
                  <a:cubicBezTo>
                    <a:pt x="851446" y="275385"/>
                    <a:pt x="1066591" y="490530"/>
                    <a:pt x="1066591" y="757309"/>
                  </a:cubicBezTo>
                  <a:cubicBezTo>
                    <a:pt x="1066591" y="1024088"/>
                    <a:pt x="851446" y="1239233"/>
                    <a:pt x="584667" y="1239233"/>
                  </a:cubicBezTo>
                  <a:lnTo>
                    <a:pt x="584667" y="1239233"/>
                  </a:lnTo>
                  <a:close/>
                  <a:moveTo>
                    <a:pt x="992581" y="337347"/>
                  </a:moveTo>
                  <a:lnTo>
                    <a:pt x="1044216" y="285712"/>
                  </a:lnTo>
                  <a:cubicBezTo>
                    <a:pt x="1063148" y="265058"/>
                    <a:pt x="1063148" y="234077"/>
                    <a:pt x="1042494" y="213423"/>
                  </a:cubicBezTo>
                  <a:cubicBezTo>
                    <a:pt x="1023562" y="194491"/>
                    <a:pt x="990860" y="192770"/>
                    <a:pt x="970206" y="211702"/>
                  </a:cubicBezTo>
                  <a:lnTo>
                    <a:pt x="911687" y="271943"/>
                  </a:lnTo>
                  <a:cubicBezTo>
                    <a:pt x="829071" y="216866"/>
                    <a:pt x="734408" y="182443"/>
                    <a:pt x="636302" y="175558"/>
                  </a:cubicBezTo>
                  <a:lnTo>
                    <a:pt x="636302" y="103269"/>
                  </a:lnTo>
                  <a:lnTo>
                    <a:pt x="791206" y="103269"/>
                  </a:lnTo>
                  <a:lnTo>
                    <a:pt x="791206" y="0"/>
                  </a:lnTo>
                  <a:lnTo>
                    <a:pt x="378128" y="0"/>
                  </a:lnTo>
                  <a:lnTo>
                    <a:pt x="378128" y="103269"/>
                  </a:lnTo>
                  <a:lnTo>
                    <a:pt x="533032" y="103269"/>
                  </a:lnTo>
                  <a:lnTo>
                    <a:pt x="533032" y="173837"/>
                  </a:lnTo>
                  <a:cubicBezTo>
                    <a:pt x="259368" y="197933"/>
                    <a:pt x="39060" y="409635"/>
                    <a:pt x="4637" y="683299"/>
                  </a:cubicBezTo>
                  <a:cubicBezTo>
                    <a:pt x="-29786" y="956963"/>
                    <a:pt x="130282" y="1216857"/>
                    <a:pt x="390176" y="1308079"/>
                  </a:cubicBezTo>
                  <a:cubicBezTo>
                    <a:pt x="650071" y="1399300"/>
                    <a:pt x="937504" y="1299473"/>
                    <a:pt x="1083802" y="1065396"/>
                  </a:cubicBezTo>
                  <a:cubicBezTo>
                    <a:pt x="1230101" y="831318"/>
                    <a:pt x="1188793" y="528395"/>
                    <a:pt x="992581" y="337347"/>
                  </a:cubicBezTo>
                  <a:lnTo>
                    <a:pt x="992581" y="337347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620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Speech Bubbles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9758B0EB-CA22-4A61-875A-FF9BF5DFA5BA}"/>
              </a:ext>
            </a:extLst>
          </p:cNvPr>
          <p:cNvSpPr/>
          <p:nvPr/>
        </p:nvSpPr>
        <p:spPr>
          <a:xfrm>
            <a:off x="7619846" y="1015313"/>
            <a:ext cx="3467254" cy="3469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582" extrusionOk="0">
                <a:moveTo>
                  <a:pt x="21018" y="12759"/>
                </a:moveTo>
                <a:cubicBezTo>
                  <a:pt x="20845" y="13056"/>
                  <a:pt x="20622" y="13328"/>
                  <a:pt x="20375" y="13575"/>
                </a:cubicBezTo>
                <a:cubicBezTo>
                  <a:pt x="20054" y="13896"/>
                  <a:pt x="19658" y="14143"/>
                  <a:pt x="19238" y="14316"/>
                </a:cubicBezTo>
                <a:cubicBezTo>
                  <a:pt x="18793" y="14514"/>
                  <a:pt x="18348" y="14637"/>
                  <a:pt x="17879" y="14712"/>
                </a:cubicBezTo>
                <a:cubicBezTo>
                  <a:pt x="17656" y="14761"/>
                  <a:pt x="17409" y="14786"/>
                  <a:pt x="17162" y="14835"/>
                </a:cubicBezTo>
                <a:cubicBezTo>
                  <a:pt x="16915" y="14860"/>
                  <a:pt x="16693" y="14885"/>
                  <a:pt x="16445" y="14860"/>
                </a:cubicBezTo>
                <a:cubicBezTo>
                  <a:pt x="16198" y="14860"/>
                  <a:pt x="15976" y="14810"/>
                  <a:pt x="15753" y="14761"/>
                </a:cubicBezTo>
                <a:cubicBezTo>
                  <a:pt x="15655" y="14736"/>
                  <a:pt x="15580" y="14712"/>
                  <a:pt x="15482" y="14687"/>
                </a:cubicBezTo>
                <a:cubicBezTo>
                  <a:pt x="15531" y="14909"/>
                  <a:pt x="15580" y="15132"/>
                  <a:pt x="15630" y="15354"/>
                </a:cubicBezTo>
                <a:cubicBezTo>
                  <a:pt x="15655" y="15404"/>
                  <a:pt x="15655" y="15478"/>
                  <a:pt x="15679" y="15527"/>
                </a:cubicBezTo>
                <a:cubicBezTo>
                  <a:pt x="15729" y="15675"/>
                  <a:pt x="15778" y="15848"/>
                  <a:pt x="15828" y="15997"/>
                </a:cubicBezTo>
                <a:cubicBezTo>
                  <a:pt x="15976" y="16491"/>
                  <a:pt x="16124" y="16985"/>
                  <a:pt x="16297" y="17480"/>
                </a:cubicBezTo>
                <a:cubicBezTo>
                  <a:pt x="16421" y="17900"/>
                  <a:pt x="16569" y="18345"/>
                  <a:pt x="16693" y="18765"/>
                </a:cubicBezTo>
                <a:cubicBezTo>
                  <a:pt x="16767" y="18987"/>
                  <a:pt x="16816" y="19185"/>
                  <a:pt x="16890" y="19407"/>
                </a:cubicBezTo>
                <a:cubicBezTo>
                  <a:pt x="16915" y="19531"/>
                  <a:pt x="16964" y="19630"/>
                  <a:pt x="16989" y="19753"/>
                </a:cubicBezTo>
                <a:cubicBezTo>
                  <a:pt x="17063" y="20000"/>
                  <a:pt x="17137" y="20272"/>
                  <a:pt x="17236" y="20495"/>
                </a:cubicBezTo>
                <a:cubicBezTo>
                  <a:pt x="17261" y="20569"/>
                  <a:pt x="17310" y="20643"/>
                  <a:pt x="17335" y="20717"/>
                </a:cubicBezTo>
                <a:cubicBezTo>
                  <a:pt x="17385" y="20791"/>
                  <a:pt x="17409" y="20865"/>
                  <a:pt x="17459" y="20939"/>
                </a:cubicBezTo>
                <a:cubicBezTo>
                  <a:pt x="17508" y="21014"/>
                  <a:pt x="17483" y="21088"/>
                  <a:pt x="17409" y="21137"/>
                </a:cubicBezTo>
                <a:cubicBezTo>
                  <a:pt x="17385" y="21162"/>
                  <a:pt x="17335" y="21162"/>
                  <a:pt x="17310" y="21162"/>
                </a:cubicBezTo>
                <a:cubicBezTo>
                  <a:pt x="17286" y="21162"/>
                  <a:pt x="17236" y="21137"/>
                  <a:pt x="17236" y="21088"/>
                </a:cubicBezTo>
                <a:cubicBezTo>
                  <a:pt x="17187" y="21014"/>
                  <a:pt x="17162" y="20964"/>
                  <a:pt x="17113" y="20890"/>
                </a:cubicBezTo>
                <a:cubicBezTo>
                  <a:pt x="17063" y="20816"/>
                  <a:pt x="17039" y="20742"/>
                  <a:pt x="17014" y="20668"/>
                </a:cubicBezTo>
                <a:cubicBezTo>
                  <a:pt x="16940" y="20519"/>
                  <a:pt x="16890" y="20346"/>
                  <a:pt x="16841" y="20198"/>
                </a:cubicBezTo>
                <a:cubicBezTo>
                  <a:pt x="16791" y="20025"/>
                  <a:pt x="16742" y="19877"/>
                  <a:pt x="16693" y="19704"/>
                </a:cubicBezTo>
                <a:cubicBezTo>
                  <a:pt x="16618" y="19432"/>
                  <a:pt x="16520" y="19135"/>
                  <a:pt x="16445" y="18863"/>
                </a:cubicBezTo>
                <a:cubicBezTo>
                  <a:pt x="16371" y="18641"/>
                  <a:pt x="16297" y="18419"/>
                  <a:pt x="16223" y="18221"/>
                </a:cubicBezTo>
                <a:cubicBezTo>
                  <a:pt x="16174" y="18073"/>
                  <a:pt x="16124" y="17924"/>
                  <a:pt x="16075" y="17776"/>
                </a:cubicBezTo>
                <a:cubicBezTo>
                  <a:pt x="16050" y="17727"/>
                  <a:pt x="16050" y="17677"/>
                  <a:pt x="16025" y="17628"/>
                </a:cubicBezTo>
                <a:cubicBezTo>
                  <a:pt x="15926" y="17331"/>
                  <a:pt x="15803" y="17059"/>
                  <a:pt x="15704" y="16763"/>
                </a:cubicBezTo>
                <a:cubicBezTo>
                  <a:pt x="15679" y="16689"/>
                  <a:pt x="15655" y="16590"/>
                  <a:pt x="15605" y="16516"/>
                </a:cubicBezTo>
                <a:cubicBezTo>
                  <a:pt x="15580" y="16417"/>
                  <a:pt x="15531" y="16318"/>
                  <a:pt x="15482" y="16244"/>
                </a:cubicBezTo>
                <a:cubicBezTo>
                  <a:pt x="15407" y="16096"/>
                  <a:pt x="15358" y="15923"/>
                  <a:pt x="15284" y="15774"/>
                </a:cubicBezTo>
                <a:cubicBezTo>
                  <a:pt x="15259" y="15700"/>
                  <a:pt x="15234" y="15651"/>
                  <a:pt x="15210" y="15577"/>
                </a:cubicBezTo>
                <a:cubicBezTo>
                  <a:pt x="15111" y="15305"/>
                  <a:pt x="15012" y="15033"/>
                  <a:pt x="14913" y="14761"/>
                </a:cubicBezTo>
                <a:cubicBezTo>
                  <a:pt x="14913" y="14761"/>
                  <a:pt x="14913" y="14736"/>
                  <a:pt x="14913" y="14736"/>
                </a:cubicBezTo>
                <a:cubicBezTo>
                  <a:pt x="14913" y="14736"/>
                  <a:pt x="14913" y="14761"/>
                  <a:pt x="14913" y="14761"/>
                </a:cubicBezTo>
                <a:cubicBezTo>
                  <a:pt x="14888" y="14687"/>
                  <a:pt x="14864" y="14637"/>
                  <a:pt x="14839" y="14563"/>
                </a:cubicBezTo>
                <a:cubicBezTo>
                  <a:pt x="14814" y="14539"/>
                  <a:pt x="14790" y="14489"/>
                  <a:pt x="14790" y="14440"/>
                </a:cubicBezTo>
                <a:cubicBezTo>
                  <a:pt x="14765" y="14390"/>
                  <a:pt x="14765" y="14316"/>
                  <a:pt x="14790" y="14267"/>
                </a:cubicBezTo>
                <a:cubicBezTo>
                  <a:pt x="14814" y="14143"/>
                  <a:pt x="14913" y="14044"/>
                  <a:pt x="15037" y="14020"/>
                </a:cubicBezTo>
                <a:cubicBezTo>
                  <a:pt x="15160" y="13995"/>
                  <a:pt x="15284" y="14020"/>
                  <a:pt x="15383" y="14118"/>
                </a:cubicBezTo>
                <a:cubicBezTo>
                  <a:pt x="15457" y="14193"/>
                  <a:pt x="15482" y="14291"/>
                  <a:pt x="15482" y="14415"/>
                </a:cubicBezTo>
                <a:cubicBezTo>
                  <a:pt x="15531" y="14440"/>
                  <a:pt x="15580" y="14440"/>
                  <a:pt x="15630" y="14464"/>
                </a:cubicBezTo>
                <a:cubicBezTo>
                  <a:pt x="15803" y="14489"/>
                  <a:pt x="15951" y="14539"/>
                  <a:pt x="16124" y="14563"/>
                </a:cubicBezTo>
                <a:cubicBezTo>
                  <a:pt x="16470" y="14588"/>
                  <a:pt x="16816" y="14588"/>
                  <a:pt x="17162" y="14539"/>
                </a:cubicBezTo>
                <a:cubicBezTo>
                  <a:pt x="17459" y="14489"/>
                  <a:pt x="17780" y="14415"/>
                  <a:pt x="18077" y="14366"/>
                </a:cubicBezTo>
                <a:cubicBezTo>
                  <a:pt x="18373" y="14291"/>
                  <a:pt x="18670" y="14193"/>
                  <a:pt x="18966" y="14069"/>
                </a:cubicBezTo>
                <a:cubicBezTo>
                  <a:pt x="19238" y="13945"/>
                  <a:pt x="19485" y="13797"/>
                  <a:pt x="19732" y="13624"/>
                </a:cubicBezTo>
                <a:cubicBezTo>
                  <a:pt x="19955" y="13451"/>
                  <a:pt x="20128" y="13253"/>
                  <a:pt x="20301" y="13031"/>
                </a:cubicBezTo>
                <a:cubicBezTo>
                  <a:pt x="20474" y="12784"/>
                  <a:pt x="20622" y="12512"/>
                  <a:pt x="20746" y="12240"/>
                </a:cubicBezTo>
                <a:cubicBezTo>
                  <a:pt x="20869" y="11919"/>
                  <a:pt x="20943" y="11598"/>
                  <a:pt x="20993" y="11276"/>
                </a:cubicBezTo>
                <a:cubicBezTo>
                  <a:pt x="21042" y="10831"/>
                  <a:pt x="21042" y="10387"/>
                  <a:pt x="20968" y="9942"/>
                </a:cubicBezTo>
                <a:cubicBezTo>
                  <a:pt x="20894" y="9472"/>
                  <a:pt x="20770" y="9027"/>
                  <a:pt x="20573" y="8582"/>
                </a:cubicBezTo>
                <a:cubicBezTo>
                  <a:pt x="20326" y="8039"/>
                  <a:pt x="20004" y="7520"/>
                  <a:pt x="19634" y="7025"/>
                </a:cubicBezTo>
                <a:cubicBezTo>
                  <a:pt x="19213" y="6507"/>
                  <a:pt x="18769" y="6037"/>
                  <a:pt x="18274" y="5567"/>
                </a:cubicBezTo>
                <a:cubicBezTo>
                  <a:pt x="17755" y="5098"/>
                  <a:pt x="17236" y="4653"/>
                  <a:pt x="16668" y="4233"/>
                </a:cubicBezTo>
                <a:cubicBezTo>
                  <a:pt x="15976" y="3714"/>
                  <a:pt x="15259" y="3244"/>
                  <a:pt x="14518" y="2799"/>
                </a:cubicBezTo>
                <a:cubicBezTo>
                  <a:pt x="13727" y="2355"/>
                  <a:pt x="12911" y="1959"/>
                  <a:pt x="12071" y="1613"/>
                </a:cubicBezTo>
                <a:cubicBezTo>
                  <a:pt x="11429" y="1366"/>
                  <a:pt x="10811" y="1144"/>
                  <a:pt x="10143" y="971"/>
                </a:cubicBezTo>
                <a:cubicBezTo>
                  <a:pt x="9501" y="798"/>
                  <a:pt x="8834" y="674"/>
                  <a:pt x="8166" y="575"/>
                </a:cubicBezTo>
                <a:cubicBezTo>
                  <a:pt x="7647" y="526"/>
                  <a:pt x="7153" y="476"/>
                  <a:pt x="6634" y="501"/>
                </a:cubicBezTo>
                <a:cubicBezTo>
                  <a:pt x="6140" y="501"/>
                  <a:pt x="5645" y="526"/>
                  <a:pt x="5151" y="600"/>
                </a:cubicBezTo>
                <a:cubicBezTo>
                  <a:pt x="4583" y="699"/>
                  <a:pt x="4014" y="847"/>
                  <a:pt x="3471" y="1069"/>
                </a:cubicBezTo>
                <a:cubicBezTo>
                  <a:pt x="3026" y="1267"/>
                  <a:pt x="2606" y="1514"/>
                  <a:pt x="2235" y="1811"/>
                </a:cubicBezTo>
                <a:cubicBezTo>
                  <a:pt x="1889" y="2083"/>
                  <a:pt x="1592" y="2379"/>
                  <a:pt x="1321" y="2701"/>
                </a:cubicBezTo>
                <a:cubicBezTo>
                  <a:pt x="1123" y="2972"/>
                  <a:pt x="950" y="3269"/>
                  <a:pt x="826" y="3590"/>
                </a:cubicBezTo>
                <a:cubicBezTo>
                  <a:pt x="752" y="3763"/>
                  <a:pt x="703" y="3936"/>
                  <a:pt x="653" y="4134"/>
                </a:cubicBezTo>
                <a:cubicBezTo>
                  <a:pt x="604" y="4332"/>
                  <a:pt x="579" y="4529"/>
                  <a:pt x="554" y="4702"/>
                </a:cubicBezTo>
                <a:cubicBezTo>
                  <a:pt x="530" y="5024"/>
                  <a:pt x="505" y="5370"/>
                  <a:pt x="505" y="5691"/>
                </a:cubicBezTo>
                <a:cubicBezTo>
                  <a:pt x="505" y="6037"/>
                  <a:pt x="554" y="6383"/>
                  <a:pt x="604" y="6729"/>
                </a:cubicBezTo>
                <a:cubicBezTo>
                  <a:pt x="653" y="6976"/>
                  <a:pt x="678" y="7223"/>
                  <a:pt x="752" y="7470"/>
                </a:cubicBezTo>
                <a:cubicBezTo>
                  <a:pt x="802" y="7742"/>
                  <a:pt x="876" y="8014"/>
                  <a:pt x="950" y="8261"/>
                </a:cubicBezTo>
                <a:cubicBezTo>
                  <a:pt x="1098" y="8780"/>
                  <a:pt x="1296" y="9274"/>
                  <a:pt x="1493" y="9769"/>
                </a:cubicBezTo>
                <a:cubicBezTo>
                  <a:pt x="1938" y="10757"/>
                  <a:pt x="2457" y="11721"/>
                  <a:pt x="3125" y="12586"/>
                </a:cubicBezTo>
                <a:cubicBezTo>
                  <a:pt x="3495" y="13056"/>
                  <a:pt x="3915" y="13525"/>
                  <a:pt x="4360" y="13945"/>
                </a:cubicBezTo>
                <a:cubicBezTo>
                  <a:pt x="4805" y="14366"/>
                  <a:pt x="5275" y="14761"/>
                  <a:pt x="5769" y="15132"/>
                </a:cubicBezTo>
                <a:cubicBezTo>
                  <a:pt x="5991" y="15305"/>
                  <a:pt x="6214" y="15453"/>
                  <a:pt x="6461" y="15601"/>
                </a:cubicBezTo>
                <a:cubicBezTo>
                  <a:pt x="6708" y="15750"/>
                  <a:pt x="6955" y="15898"/>
                  <a:pt x="7202" y="16021"/>
                </a:cubicBezTo>
                <a:cubicBezTo>
                  <a:pt x="7499" y="16145"/>
                  <a:pt x="7820" y="16219"/>
                  <a:pt x="8166" y="16269"/>
                </a:cubicBezTo>
                <a:cubicBezTo>
                  <a:pt x="8562" y="16318"/>
                  <a:pt x="8932" y="16293"/>
                  <a:pt x="9328" y="16244"/>
                </a:cubicBezTo>
                <a:cubicBezTo>
                  <a:pt x="9575" y="16194"/>
                  <a:pt x="9822" y="16145"/>
                  <a:pt x="10069" y="16071"/>
                </a:cubicBezTo>
                <a:cubicBezTo>
                  <a:pt x="10094" y="16046"/>
                  <a:pt x="10143" y="16046"/>
                  <a:pt x="10168" y="16021"/>
                </a:cubicBezTo>
                <a:cubicBezTo>
                  <a:pt x="10193" y="15997"/>
                  <a:pt x="10193" y="15997"/>
                  <a:pt x="10218" y="15972"/>
                </a:cubicBezTo>
                <a:cubicBezTo>
                  <a:pt x="10267" y="15923"/>
                  <a:pt x="10341" y="15873"/>
                  <a:pt x="10415" y="15873"/>
                </a:cubicBezTo>
                <a:cubicBezTo>
                  <a:pt x="10440" y="15848"/>
                  <a:pt x="10465" y="15799"/>
                  <a:pt x="10489" y="15774"/>
                </a:cubicBezTo>
                <a:cubicBezTo>
                  <a:pt x="10588" y="15675"/>
                  <a:pt x="10712" y="15651"/>
                  <a:pt x="10835" y="15675"/>
                </a:cubicBezTo>
                <a:cubicBezTo>
                  <a:pt x="10885" y="15700"/>
                  <a:pt x="10959" y="15725"/>
                  <a:pt x="10984" y="15774"/>
                </a:cubicBezTo>
                <a:cubicBezTo>
                  <a:pt x="11008" y="15799"/>
                  <a:pt x="11033" y="15848"/>
                  <a:pt x="11058" y="15873"/>
                </a:cubicBezTo>
                <a:cubicBezTo>
                  <a:pt x="11157" y="15972"/>
                  <a:pt x="11231" y="16096"/>
                  <a:pt x="11330" y="16194"/>
                </a:cubicBezTo>
                <a:cubicBezTo>
                  <a:pt x="11354" y="16219"/>
                  <a:pt x="11354" y="16219"/>
                  <a:pt x="11379" y="16244"/>
                </a:cubicBezTo>
                <a:cubicBezTo>
                  <a:pt x="11478" y="16343"/>
                  <a:pt x="11577" y="16417"/>
                  <a:pt x="11651" y="16516"/>
                </a:cubicBezTo>
                <a:cubicBezTo>
                  <a:pt x="11898" y="16738"/>
                  <a:pt x="12120" y="16961"/>
                  <a:pt x="12368" y="17183"/>
                </a:cubicBezTo>
                <a:cubicBezTo>
                  <a:pt x="12466" y="17282"/>
                  <a:pt x="12590" y="17381"/>
                  <a:pt x="12689" y="17479"/>
                </a:cubicBezTo>
                <a:cubicBezTo>
                  <a:pt x="12936" y="17702"/>
                  <a:pt x="13208" y="17924"/>
                  <a:pt x="13455" y="18147"/>
                </a:cubicBezTo>
                <a:cubicBezTo>
                  <a:pt x="13801" y="18443"/>
                  <a:pt x="14172" y="18765"/>
                  <a:pt x="14542" y="19061"/>
                </a:cubicBezTo>
                <a:cubicBezTo>
                  <a:pt x="14913" y="19382"/>
                  <a:pt x="15284" y="19679"/>
                  <a:pt x="15655" y="20000"/>
                </a:cubicBezTo>
                <a:cubicBezTo>
                  <a:pt x="15902" y="20198"/>
                  <a:pt x="16124" y="20420"/>
                  <a:pt x="16371" y="20618"/>
                </a:cubicBezTo>
                <a:cubicBezTo>
                  <a:pt x="16470" y="20692"/>
                  <a:pt x="16569" y="20791"/>
                  <a:pt x="16668" y="20865"/>
                </a:cubicBezTo>
                <a:cubicBezTo>
                  <a:pt x="16742" y="20939"/>
                  <a:pt x="16841" y="21014"/>
                  <a:pt x="16915" y="21088"/>
                </a:cubicBezTo>
                <a:cubicBezTo>
                  <a:pt x="16940" y="21112"/>
                  <a:pt x="16964" y="21137"/>
                  <a:pt x="16989" y="21162"/>
                </a:cubicBezTo>
                <a:cubicBezTo>
                  <a:pt x="17014" y="21187"/>
                  <a:pt x="17039" y="21211"/>
                  <a:pt x="17063" y="21236"/>
                </a:cubicBezTo>
                <a:cubicBezTo>
                  <a:pt x="17088" y="21261"/>
                  <a:pt x="17113" y="21261"/>
                  <a:pt x="17113" y="21285"/>
                </a:cubicBezTo>
                <a:cubicBezTo>
                  <a:pt x="17113" y="21285"/>
                  <a:pt x="17137" y="21310"/>
                  <a:pt x="17137" y="21310"/>
                </a:cubicBezTo>
                <a:cubicBezTo>
                  <a:pt x="17162" y="21335"/>
                  <a:pt x="17162" y="21335"/>
                  <a:pt x="17187" y="21360"/>
                </a:cubicBezTo>
                <a:cubicBezTo>
                  <a:pt x="17212" y="21409"/>
                  <a:pt x="17212" y="21458"/>
                  <a:pt x="17187" y="21508"/>
                </a:cubicBezTo>
                <a:cubicBezTo>
                  <a:pt x="17162" y="21557"/>
                  <a:pt x="17113" y="21582"/>
                  <a:pt x="17063" y="21582"/>
                </a:cubicBezTo>
                <a:cubicBezTo>
                  <a:pt x="17039" y="21582"/>
                  <a:pt x="17014" y="21582"/>
                  <a:pt x="16989" y="21582"/>
                </a:cubicBezTo>
                <a:cubicBezTo>
                  <a:pt x="16989" y="21582"/>
                  <a:pt x="16964" y="21582"/>
                  <a:pt x="16964" y="21557"/>
                </a:cubicBezTo>
                <a:cubicBezTo>
                  <a:pt x="16940" y="21533"/>
                  <a:pt x="16890" y="21508"/>
                  <a:pt x="16866" y="21483"/>
                </a:cubicBezTo>
                <a:cubicBezTo>
                  <a:pt x="16816" y="21458"/>
                  <a:pt x="16791" y="21409"/>
                  <a:pt x="16742" y="21384"/>
                </a:cubicBezTo>
                <a:cubicBezTo>
                  <a:pt x="16693" y="21335"/>
                  <a:pt x="16643" y="21310"/>
                  <a:pt x="16594" y="21261"/>
                </a:cubicBezTo>
                <a:cubicBezTo>
                  <a:pt x="16495" y="21187"/>
                  <a:pt x="16421" y="21112"/>
                  <a:pt x="16322" y="21038"/>
                </a:cubicBezTo>
                <a:cubicBezTo>
                  <a:pt x="16099" y="20841"/>
                  <a:pt x="15902" y="20668"/>
                  <a:pt x="15679" y="20470"/>
                </a:cubicBezTo>
                <a:cubicBezTo>
                  <a:pt x="15531" y="20346"/>
                  <a:pt x="15383" y="20223"/>
                  <a:pt x="15234" y="20099"/>
                </a:cubicBezTo>
                <a:cubicBezTo>
                  <a:pt x="15012" y="19926"/>
                  <a:pt x="14790" y="19728"/>
                  <a:pt x="14592" y="19555"/>
                </a:cubicBezTo>
                <a:cubicBezTo>
                  <a:pt x="14542" y="19531"/>
                  <a:pt x="14518" y="19481"/>
                  <a:pt x="14468" y="19457"/>
                </a:cubicBezTo>
                <a:cubicBezTo>
                  <a:pt x="14345" y="19358"/>
                  <a:pt x="14221" y="19259"/>
                  <a:pt x="14098" y="19185"/>
                </a:cubicBezTo>
                <a:cubicBezTo>
                  <a:pt x="13875" y="19012"/>
                  <a:pt x="13653" y="18839"/>
                  <a:pt x="13406" y="18641"/>
                </a:cubicBezTo>
                <a:cubicBezTo>
                  <a:pt x="13010" y="18320"/>
                  <a:pt x="12590" y="18023"/>
                  <a:pt x="12195" y="17702"/>
                </a:cubicBezTo>
                <a:cubicBezTo>
                  <a:pt x="11972" y="17529"/>
                  <a:pt x="11750" y="17356"/>
                  <a:pt x="11552" y="17158"/>
                </a:cubicBezTo>
                <a:cubicBezTo>
                  <a:pt x="11256" y="16911"/>
                  <a:pt x="10959" y="16689"/>
                  <a:pt x="10687" y="16441"/>
                </a:cubicBezTo>
                <a:cubicBezTo>
                  <a:pt x="10687" y="16441"/>
                  <a:pt x="10687" y="16441"/>
                  <a:pt x="10662" y="16466"/>
                </a:cubicBezTo>
                <a:cubicBezTo>
                  <a:pt x="10613" y="16491"/>
                  <a:pt x="10588" y="16540"/>
                  <a:pt x="10539" y="16565"/>
                </a:cubicBezTo>
                <a:cubicBezTo>
                  <a:pt x="10514" y="16590"/>
                  <a:pt x="10489" y="16590"/>
                  <a:pt x="10465" y="16614"/>
                </a:cubicBezTo>
                <a:cubicBezTo>
                  <a:pt x="10391" y="16639"/>
                  <a:pt x="10292" y="16689"/>
                  <a:pt x="10218" y="16713"/>
                </a:cubicBezTo>
                <a:cubicBezTo>
                  <a:pt x="10045" y="16763"/>
                  <a:pt x="9872" y="16787"/>
                  <a:pt x="9699" y="16812"/>
                </a:cubicBezTo>
                <a:cubicBezTo>
                  <a:pt x="9377" y="16837"/>
                  <a:pt x="9031" y="16862"/>
                  <a:pt x="8710" y="16862"/>
                </a:cubicBezTo>
                <a:cubicBezTo>
                  <a:pt x="8413" y="16837"/>
                  <a:pt x="8117" y="16812"/>
                  <a:pt x="7820" y="16738"/>
                </a:cubicBezTo>
                <a:cubicBezTo>
                  <a:pt x="7771" y="16738"/>
                  <a:pt x="7721" y="16713"/>
                  <a:pt x="7697" y="16713"/>
                </a:cubicBezTo>
                <a:cubicBezTo>
                  <a:pt x="7524" y="16664"/>
                  <a:pt x="7375" y="16614"/>
                  <a:pt x="7202" y="16540"/>
                </a:cubicBezTo>
                <a:cubicBezTo>
                  <a:pt x="7029" y="16466"/>
                  <a:pt x="6881" y="16392"/>
                  <a:pt x="6708" y="16293"/>
                </a:cubicBezTo>
                <a:cubicBezTo>
                  <a:pt x="6412" y="16120"/>
                  <a:pt x="6115" y="15898"/>
                  <a:pt x="5843" y="15700"/>
                </a:cubicBezTo>
                <a:cubicBezTo>
                  <a:pt x="5547" y="15502"/>
                  <a:pt x="5275" y="15280"/>
                  <a:pt x="5028" y="15033"/>
                </a:cubicBezTo>
                <a:cubicBezTo>
                  <a:pt x="4756" y="14810"/>
                  <a:pt x="4509" y="14588"/>
                  <a:pt x="4237" y="14341"/>
                </a:cubicBezTo>
                <a:cubicBezTo>
                  <a:pt x="3990" y="14118"/>
                  <a:pt x="3743" y="13871"/>
                  <a:pt x="3495" y="13599"/>
                </a:cubicBezTo>
                <a:cubicBezTo>
                  <a:pt x="3026" y="13080"/>
                  <a:pt x="2606" y="12561"/>
                  <a:pt x="2210" y="11968"/>
                </a:cubicBezTo>
                <a:cubicBezTo>
                  <a:pt x="1840" y="11400"/>
                  <a:pt x="1494" y="10807"/>
                  <a:pt x="1197" y="10189"/>
                </a:cubicBezTo>
                <a:cubicBezTo>
                  <a:pt x="900" y="9571"/>
                  <a:pt x="653" y="8928"/>
                  <a:pt x="456" y="8261"/>
                </a:cubicBezTo>
                <a:cubicBezTo>
                  <a:pt x="258" y="7594"/>
                  <a:pt x="110" y="6927"/>
                  <a:pt x="35" y="6235"/>
                </a:cubicBezTo>
                <a:cubicBezTo>
                  <a:pt x="11" y="5889"/>
                  <a:pt x="-14" y="5543"/>
                  <a:pt x="11" y="5197"/>
                </a:cubicBezTo>
                <a:cubicBezTo>
                  <a:pt x="11" y="4851"/>
                  <a:pt x="60" y="4480"/>
                  <a:pt x="134" y="4134"/>
                </a:cubicBezTo>
                <a:cubicBezTo>
                  <a:pt x="208" y="3788"/>
                  <a:pt x="332" y="3467"/>
                  <a:pt x="480" y="3145"/>
                </a:cubicBezTo>
                <a:cubicBezTo>
                  <a:pt x="629" y="2824"/>
                  <a:pt x="802" y="2552"/>
                  <a:pt x="1024" y="2280"/>
                </a:cubicBezTo>
                <a:cubicBezTo>
                  <a:pt x="1222" y="2033"/>
                  <a:pt x="1469" y="1786"/>
                  <a:pt x="1716" y="1588"/>
                </a:cubicBezTo>
                <a:cubicBezTo>
                  <a:pt x="1963" y="1366"/>
                  <a:pt x="2260" y="1168"/>
                  <a:pt x="2532" y="995"/>
                </a:cubicBezTo>
                <a:cubicBezTo>
                  <a:pt x="3125" y="649"/>
                  <a:pt x="3743" y="402"/>
                  <a:pt x="4410" y="254"/>
                </a:cubicBezTo>
                <a:cubicBezTo>
                  <a:pt x="5077" y="81"/>
                  <a:pt x="5769" y="31"/>
                  <a:pt x="6461" y="7"/>
                </a:cubicBezTo>
                <a:cubicBezTo>
                  <a:pt x="7178" y="-18"/>
                  <a:pt x="7894" y="31"/>
                  <a:pt x="8611" y="130"/>
                </a:cubicBezTo>
                <a:cubicBezTo>
                  <a:pt x="9328" y="229"/>
                  <a:pt x="10020" y="377"/>
                  <a:pt x="10687" y="575"/>
                </a:cubicBezTo>
                <a:cubicBezTo>
                  <a:pt x="11379" y="773"/>
                  <a:pt x="12071" y="1045"/>
                  <a:pt x="12738" y="1317"/>
                </a:cubicBezTo>
                <a:cubicBezTo>
                  <a:pt x="13406" y="1588"/>
                  <a:pt x="14048" y="1910"/>
                  <a:pt x="14666" y="2256"/>
                </a:cubicBezTo>
                <a:cubicBezTo>
                  <a:pt x="15284" y="2602"/>
                  <a:pt x="15877" y="2972"/>
                  <a:pt x="16445" y="3368"/>
                </a:cubicBezTo>
                <a:cubicBezTo>
                  <a:pt x="17039" y="3788"/>
                  <a:pt x="17582" y="4208"/>
                  <a:pt x="18126" y="4678"/>
                </a:cubicBezTo>
                <a:cubicBezTo>
                  <a:pt x="18398" y="4900"/>
                  <a:pt x="18645" y="5122"/>
                  <a:pt x="18917" y="5370"/>
                </a:cubicBezTo>
                <a:cubicBezTo>
                  <a:pt x="19164" y="5617"/>
                  <a:pt x="19411" y="5864"/>
                  <a:pt x="19634" y="6111"/>
                </a:cubicBezTo>
                <a:cubicBezTo>
                  <a:pt x="19856" y="6383"/>
                  <a:pt x="20078" y="6655"/>
                  <a:pt x="20301" y="6927"/>
                </a:cubicBezTo>
                <a:cubicBezTo>
                  <a:pt x="20499" y="7198"/>
                  <a:pt x="20672" y="7495"/>
                  <a:pt x="20845" y="7792"/>
                </a:cubicBezTo>
                <a:cubicBezTo>
                  <a:pt x="21018" y="8088"/>
                  <a:pt x="21141" y="8409"/>
                  <a:pt x="21265" y="8755"/>
                </a:cubicBezTo>
                <a:cubicBezTo>
                  <a:pt x="21364" y="9077"/>
                  <a:pt x="21462" y="9423"/>
                  <a:pt x="21512" y="9769"/>
                </a:cubicBezTo>
                <a:cubicBezTo>
                  <a:pt x="21561" y="10115"/>
                  <a:pt x="21586" y="10461"/>
                  <a:pt x="21561" y="10807"/>
                </a:cubicBezTo>
                <a:cubicBezTo>
                  <a:pt x="21537" y="11153"/>
                  <a:pt x="21487" y="11499"/>
                  <a:pt x="21413" y="11845"/>
                </a:cubicBezTo>
                <a:cubicBezTo>
                  <a:pt x="21314" y="12141"/>
                  <a:pt x="21191" y="12463"/>
                  <a:pt x="21018" y="1275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52CF5F4-14BE-49E2-B809-9E7F78950C0B}"/>
              </a:ext>
            </a:extLst>
          </p:cNvPr>
          <p:cNvSpPr/>
          <p:nvPr/>
        </p:nvSpPr>
        <p:spPr>
          <a:xfrm>
            <a:off x="1104900" y="1372840"/>
            <a:ext cx="3957648" cy="3023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1259" y="13993"/>
                </a:moveTo>
                <a:cubicBezTo>
                  <a:pt x="21172" y="14249"/>
                  <a:pt x="21042" y="14447"/>
                  <a:pt x="20912" y="14674"/>
                </a:cubicBezTo>
                <a:cubicBezTo>
                  <a:pt x="20782" y="14873"/>
                  <a:pt x="20631" y="15072"/>
                  <a:pt x="20479" y="15214"/>
                </a:cubicBezTo>
                <a:cubicBezTo>
                  <a:pt x="20154" y="15554"/>
                  <a:pt x="19786" y="15810"/>
                  <a:pt x="19417" y="16037"/>
                </a:cubicBezTo>
                <a:cubicBezTo>
                  <a:pt x="19093" y="16235"/>
                  <a:pt x="18768" y="16377"/>
                  <a:pt x="18421" y="16491"/>
                </a:cubicBezTo>
                <a:cubicBezTo>
                  <a:pt x="18074" y="16604"/>
                  <a:pt x="17706" y="16690"/>
                  <a:pt x="17359" y="16775"/>
                </a:cubicBezTo>
                <a:cubicBezTo>
                  <a:pt x="16623" y="16945"/>
                  <a:pt x="15864" y="17002"/>
                  <a:pt x="15128" y="17030"/>
                </a:cubicBezTo>
                <a:cubicBezTo>
                  <a:pt x="14954" y="17030"/>
                  <a:pt x="14803" y="17030"/>
                  <a:pt x="14630" y="17030"/>
                </a:cubicBezTo>
                <a:cubicBezTo>
                  <a:pt x="14435" y="17030"/>
                  <a:pt x="14218" y="17030"/>
                  <a:pt x="14023" y="17002"/>
                </a:cubicBezTo>
                <a:cubicBezTo>
                  <a:pt x="13633" y="16973"/>
                  <a:pt x="13243" y="16917"/>
                  <a:pt x="12853" y="16832"/>
                </a:cubicBezTo>
                <a:cubicBezTo>
                  <a:pt x="12506" y="16746"/>
                  <a:pt x="12138" y="16661"/>
                  <a:pt x="11813" y="16519"/>
                </a:cubicBezTo>
                <a:cubicBezTo>
                  <a:pt x="11640" y="16463"/>
                  <a:pt x="11466" y="16377"/>
                  <a:pt x="11315" y="16292"/>
                </a:cubicBezTo>
                <a:cubicBezTo>
                  <a:pt x="11141" y="16207"/>
                  <a:pt x="10968" y="16122"/>
                  <a:pt x="10773" y="16037"/>
                </a:cubicBezTo>
                <a:cubicBezTo>
                  <a:pt x="10708" y="16008"/>
                  <a:pt x="10643" y="15952"/>
                  <a:pt x="10621" y="15867"/>
                </a:cubicBezTo>
                <a:cubicBezTo>
                  <a:pt x="10578" y="15781"/>
                  <a:pt x="10578" y="15696"/>
                  <a:pt x="10600" y="15583"/>
                </a:cubicBezTo>
                <a:cubicBezTo>
                  <a:pt x="10643" y="15412"/>
                  <a:pt x="10795" y="15270"/>
                  <a:pt x="10925" y="15327"/>
                </a:cubicBezTo>
                <a:cubicBezTo>
                  <a:pt x="11315" y="15498"/>
                  <a:pt x="11683" y="15668"/>
                  <a:pt x="12073" y="15810"/>
                </a:cubicBezTo>
                <a:cubicBezTo>
                  <a:pt x="12463" y="15952"/>
                  <a:pt x="12875" y="16037"/>
                  <a:pt x="13286" y="16122"/>
                </a:cubicBezTo>
                <a:cubicBezTo>
                  <a:pt x="13893" y="16236"/>
                  <a:pt x="14478" y="16236"/>
                  <a:pt x="15084" y="16207"/>
                </a:cubicBezTo>
                <a:cubicBezTo>
                  <a:pt x="15669" y="16179"/>
                  <a:pt x="16254" y="16122"/>
                  <a:pt x="16839" y="16008"/>
                </a:cubicBezTo>
                <a:cubicBezTo>
                  <a:pt x="17208" y="15952"/>
                  <a:pt x="17576" y="15838"/>
                  <a:pt x="17923" y="15725"/>
                </a:cubicBezTo>
                <a:cubicBezTo>
                  <a:pt x="18269" y="15611"/>
                  <a:pt x="18616" y="15498"/>
                  <a:pt x="18941" y="15299"/>
                </a:cubicBezTo>
                <a:cubicBezTo>
                  <a:pt x="19287" y="15100"/>
                  <a:pt x="19634" y="14845"/>
                  <a:pt x="19959" y="14533"/>
                </a:cubicBezTo>
                <a:cubicBezTo>
                  <a:pt x="20132" y="14362"/>
                  <a:pt x="20262" y="14164"/>
                  <a:pt x="20414" y="13965"/>
                </a:cubicBezTo>
                <a:cubicBezTo>
                  <a:pt x="20501" y="13795"/>
                  <a:pt x="20587" y="13624"/>
                  <a:pt x="20674" y="13426"/>
                </a:cubicBezTo>
                <a:cubicBezTo>
                  <a:pt x="20696" y="13340"/>
                  <a:pt x="20717" y="13227"/>
                  <a:pt x="20739" y="13113"/>
                </a:cubicBezTo>
                <a:cubicBezTo>
                  <a:pt x="20739" y="13000"/>
                  <a:pt x="20739" y="12886"/>
                  <a:pt x="20739" y="12773"/>
                </a:cubicBezTo>
                <a:cubicBezTo>
                  <a:pt x="20696" y="12432"/>
                  <a:pt x="20609" y="12092"/>
                  <a:pt x="20501" y="11779"/>
                </a:cubicBezTo>
                <a:cubicBezTo>
                  <a:pt x="20284" y="11126"/>
                  <a:pt x="19959" y="10530"/>
                  <a:pt x="19612" y="9963"/>
                </a:cubicBezTo>
                <a:cubicBezTo>
                  <a:pt x="19266" y="9367"/>
                  <a:pt x="18876" y="8827"/>
                  <a:pt x="18464" y="8317"/>
                </a:cubicBezTo>
                <a:cubicBezTo>
                  <a:pt x="18031" y="7777"/>
                  <a:pt x="17598" y="7295"/>
                  <a:pt x="17143" y="6812"/>
                </a:cubicBezTo>
                <a:cubicBezTo>
                  <a:pt x="15691" y="5336"/>
                  <a:pt x="14066" y="4173"/>
                  <a:pt x="12376" y="3236"/>
                </a:cubicBezTo>
                <a:cubicBezTo>
                  <a:pt x="11380" y="2697"/>
                  <a:pt x="10362" y="2186"/>
                  <a:pt x="9343" y="1760"/>
                </a:cubicBezTo>
                <a:cubicBezTo>
                  <a:pt x="8823" y="1533"/>
                  <a:pt x="8303" y="1363"/>
                  <a:pt x="7762" y="1192"/>
                </a:cubicBezTo>
                <a:cubicBezTo>
                  <a:pt x="7242" y="1022"/>
                  <a:pt x="6722" y="880"/>
                  <a:pt x="6202" y="766"/>
                </a:cubicBezTo>
                <a:cubicBezTo>
                  <a:pt x="5812" y="710"/>
                  <a:pt x="5444" y="653"/>
                  <a:pt x="5054" y="653"/>
                </a:cubicBezTo>
                <a:cubicBezTo>
                  <a:pt x="4664" y="625"/>
                  <a:pt x="4295" y="653"/>
                  <a:pt x="3905" y="710"/>
                </a:cubicBezTo>
                <a:cubicBezTo>
                  <a:pt x="3472" y="795"/>
                  <a:pt x="3060" y="908"/>
                  <a:pt x="2649" y="1135"/>
                </a:cubicBezTo>
                <a:cubicBezTo>
                  <a:pt x="2345" y="1306"/>
                  <a:pt x="2064" y="1533"/>
                  <a:pt x="1782" y="1788"/>
                </a:cubicBezTo>
                <a:cubicBezTo>
                  <a:pt x="1522" y="2044"/>
                  <a:pt x="1306" y="2356"/>
                  <a:pt x="1111" y="2668"/>
                </a:cubicBezTo>
                <a:cubicBezTo>
                  <a:pt x="916" y="3009"/>
                  <a:pt x="764" y="3349"/>
                  <a:pt x="634" y="3718"/>
                </a:cubicBezTo>
                <a:cubicBezTo>
                  <a:pt x="482" y="4172"/>
                  <a:pt x="396" y="4655"/>
                  <a:pt x="352" y="5138"/>
                </a:cubicBezTo>
                <a:cubicBezTo>
                  <a:pt x="287" y="5734"/>
                  <a:pt x="309" y="6358"/>
                  <a:pt x="374" y="6954"/>
                </a:cubicBezTo>
                <a:cubicBezTo>
                  <a:pt x="417" y="7295"/>
                  <a:pt x="461" y="7635"/>
                  <a:pt x="547" y="7976"/>
                </a:cubicBezTo>
                <a:cubicBezTo>
                  <a:pt x="634" y="8345"/>
                  <a:pt x="721" y="8685"/>
                  <a:pt x="829" y="9026"/>
                </a:cubicBezTo>
                <a:cubicBezTo>
                  <a:pt x="1089" y="9821"/>
                  <a:pt x="1436" y="10559"/>
                  <a:pt x="1847" y="11268"/>
                </a:cubicBezTo>
                <a:cubicBezTo>
                  <a:pt x="2259" y="11950"/>
                  <a:pt x="2714" y="12574"/>
                  <a:pt x="3234" y="13085"/>
                </a:cubicBezTo>
                <a:cubicBezTo>
                  <a:pt x="3407" y="13255"/>
                  <a:pt x="3602" y="13426"/>
                  <a:pt x="3797" y="13596"/>
                </a:cubicBezTo>
                <a:cubicBezTo>
                  <a:pt x="4014" y="13766"/>
                  <a:pt x="4230" y="13908"/>
                  <a:pt x="4447" y="14022"/>
                </a:cubicBezTo>
                <a:cubicBezTo>
                  <a:pt x="4577" y="14107"/>
                  <a:pt x="4729" y="14164"/>
                  <a:pt x="4880" y="14220"/>
                </a:cubicBezTo>
                <a:cubicBezTo>
                  <a:pt x="5032" y="14277"/>
                  <a:pt x="5205" y="14305"/>
                  <a:pt x="5379" y="14334"/>
                </a:cubicBezTo>
                <a:cubicBezTo>
                  <a:pt x="5509" y="14362"/>
                  <a:pt x="5639" y="14362"/>
                  <a:pt x="5790" y="14391"/>
                </a:cubicBezTo>
                <a:cubicBezTo>
                  <a:pt x="5812" y="14391"/>
                  <a:pt x="5834" y="14391"/>
                  <a:pt x="5877" y="14391"/>
                </a:cubicBezTo>
                <a:cubicBezTo>
                  <a:pt x="5942" y="14305"/>
                  <a:pt x="6007" y="14249"/>
                  <a:pt x="6094" y="14220"/>
                </a:cubicBezTo>
                <a:cubicBezTo>
                  <a:pt x="6245" y="14164"/>
                  <a:pt x="6418" y="14220"/>
                  <a:pt x="6527" y="14362"/>
                </a:cubicBezTo>
                <a:cubicBezTo>
                  <a:pt x="6548" y="14391"/>
                  <a:pt x="6548" y="14391"/>
                  <a:pt x="6570" y="14419"/>
                </a:cubicBezTo>
                <a:cubicBezTo>
                  <a:pt x="6613" y="14476"/>
                  <a:pt x="6657" y="14533"/>
                  <a:pt x="6700" y="14589"/>
                </a:cubicBezTo>
                <a:cubicBezTo>
                  <a:pt x="6787" y="14760"/>
                  <a:pt x="6787" y="15015"/>
                  <a:pt x="6700" y="15185"/>
                </a:cubicBezTo>
                <a:cubicBezTo>
                  <a:pt x="6700" y="15214"/>
                  <a:pt x="6678" y="15214"/>
                  <a:pt x="6678" y="15242"/>
                </a:cubicBezTo>
                <a:cubicBezTo>
                  <a:pt x="6873" y="16718"/>
                  <a:pt x="7047" y="18194"/>
                  <a:pt x="7242" y="19698"/>
                </a:cubicBezTo>
                <a:cubicBezTo>
                  <a:pt x="7242" y="19755"/>
                  <a:pt x="7263" y="19812"/>
                  <a:pt x="7263" y="19869"/>
                </a:cubicBezTo>
                <a:cubicBezTo>
                  <a:pt x="7307" y="19812"/>
                  <a:pt x="7328" y="19755"/>
                  <a:pt x="7372" y="19698"/>
                </a:cubicBezTo>
                <a:cubicBezTo>
                  <a:pt x="7545" y="19415"/>
                  <a:pt x="7697" y="19159"/>
                  <a:pt x="7870" y="18875"/>
                </a:cubicBezTo>
                <a:cubicBezTo>
                  <a:pt x="7978" y="18677"/>
                  <a:pt x="8108" y="18478"/>
                  <a:pt x="8217" y="18308"/>
                </a:cubicBezTo>
                <a:cubicBezTo>
                  <a:pt x="8368" y="18080"/>
                  <a:pt x="8498" y="17853"/>
                  <a:pt x="8650" y="17626"/>
                </a:cubicBezTo>
                <a:cubicBezTo>
                  <a:pt x="8867" y="17229"/>
                  <a:pt x="9105" y="16860"/>
                  <a:pt x="9322" y="16463"/>
                </a:cubicBezTo>
                <a:cubicBezTo>
                  <a:pt x="9582" y="15980"/>
                  <a:pt x="9842" y="15498"/>
                  <a:pt x="10080" y="14987"/>
                </a:cubicBezTo>
                <a:cubicBezTo>
                  <a:pt x="10362" y="14419"/>
                  <a:pt x="10643" y="13851"/>
                  <a:pt x="10903" y="13255"/>
                </a:cubicBezTo>
                <a:cubicBezTo>
                  <a:pt x="10925" y="13198"/>
                  <a:pt x="10990" y="13142"/>
                  <a:pt x="11055" y="13170"/>
                </a:cubicBezTo>
                <a:cubicBezTo>
                  <a:pt x="11120" y="13198"/>
                  <a:pt x="11185" y="13312"/>
                  <a:pt x="11141" y="13397"/>
                </a:cubicBezTo>
                <a:cubicBezTo>
                  <a:pt x="11076" y="13624"/>
                  <a:pt x="11011" y="13823"/>
                  <a:pt x="10903" y="14022"/>
                </a:cubicBezTo>
                <a:cubicBezTo>
                  <a:pt x="10816" y="14220"/>
                  <a:pt x="10730" y="14419"/>
                  <a:pt x="10643" y="14618"/>
                </a:cubicBezTo>
                <a:cubicBezTo>
                  <a:pt x="10556" y="14788"/>
                  <a:pt x="10492" y="14958"/>
                  <a:pt x="10405" y="15129"/>
                </a:cubicBezTo>
                <a:cubicBezTo>
                  <a:pt x="10340" y="15270"/>
                  <a:pt x="10275" y="15441"/>
                  <a:pt x="10188" y="15583"/>
                </a:cubicBezTo>
                <a:cubicBezTo>
                  <a:pt x="10015" y="15952"/>
                  <a:pt x="9820" y="16349"/>
                  <a:pt x="9647" y="16718"/>
                </a:cubicBezTo>
                <a:cubicBezTo>
                  <a:pt x="9582" y="16832"/>
                  <a:pt x="9538" y="16945"/>
                  <a:pt x="9473" y="17059"/>
                </a:cubicBezTo>
                <a:cubicBezTo>
                  <a:pt x="9343" y="17286"/>
                  <a:pt x="9235" y="17541"/>
                  <a:pt x="9105" y="17768"/>
                </a:cubicBezTo>
                <a:cubicBezTo>
                  <a:pt x="8845" y="18279"/>
                  <a:pt x="8585" y="18818"/>
                  <a:pt x="8325" y="19329"/>
                </a:cubicBezTo>
                <a:cubicBezTo>
                  <a:pt x="8282" y="19386"/>
                  <a:pt x="8260" y="19471"/>
                  <a:pt x="8217" y="19528"/>
                </a:cubicBezTo>
                <a:cubicBezTo>
                  <a:pt x="8130" y="19727"/>
                  <a:pt x="8043" y="19897"/>
                  <a:pt x="7957" y="20096"/>
                </a:cubicBezTo>
                <a:cubicBezTo>
                  <a:pt x="7870" y="20266"/>
                  <a:pt x="7783" y="20436"/>
                  <a:pt x="7718" y="20607"/>
                </a:cubicBezTo>
                <a:cubicBezTo>
                  <a:pt x="7697" y="20635"/>
                  <a:pt x="7675" y="20692"/>
                  <a:pt x="7675" y="20720"/>
                </a:cubicBezTo>
                <a:cubicBezTo>
                  <a:pt x="7653" y="20777"/>
                  <a:pt x="7632" y="20834"/>
                  <a:pt x="7610" y="20919"/>
                </a:cubicBezTo>
                <a:cubicBezTo>
                  <a:pt x="7588" y="20976"/>
                  <a:pt x="7567" y="21032"/>
                  <a:pt x="7545" y="21117"/>
                </a:cubicBezTo>
                <a:cubicBezTo>
                  <a:pt x="7545" y="21146"/>
                  <a:pt x="7545" y="21146"/>
                  <a:pt x="7545" y="21174"/>
                </a:cubicBezTo>
                <a:cubicBezTo>
                  <a:pt x="7523" y="21231"/>
                  <a:pt x="7523" y="21259"/>
                  <a:pt x="7502" y="21316"/>
                </a:cubicBezTo>
                <a:cubicBezTo>
                  <a:pt x="7458" y="21401"/>
                  <a:pt x="7415" y="21486"/>
                  <a:pt x="7350" y="21515"/>
                </a:cubicBezTo>
                <a:cubicBezTo>
                  <a:pt x="7285" y="21572"/>
                  <a:pt x="7198" y="21600"/>
                  <a:pt x="7133" y="21600"/>
                </a:cubicBezTo>
                <a:cubicBezTo>
                  <a:pt x="7068" y="21600"/>
                  <a:pt x="6982" y="21572"/>
                  <a:pt x="6917" y="21515"/>
                </a:cubicBezTo>
                <a:cubicBezTo>
                  <a:pt x="6787" y="21401"/>
                  <a:pt x="6700" y="21203"/>
                  <a:pt x="6700" y="21004"/>
                </a:cubicBezTo>
                <a:cubicBezTo>
                  <a:pt x="6700" y="20890"/>
                  <a:pt x="6722" y="20805"/>
                  <a:pt x="6765" y="20720"/>
                </a:cubicBezTo>
                <a:cubicBezTo>
                  <a:pt x="6808" y="20635"/>
                  <a:pt x="6852" y="20578"/>
                  <a:pt x="6895" y="20550"/>
                </a:cubicBezTo>
                <a:cubicBezTo>
                  <a:pt x="6938" y="20493"/>
                  <a:pt x="6982" y="20436"/>
                  <a:pt x="7003" y="20379"/>
                </a:cubicBezTo>
                <a:cubicBezTo>
                  <a:pt x="6982" y="20294"/>
                  <a:pt x="6960" y="20181"/>
                  <a:pt x="6938" y="20096"/>
                </a:cubicBezTo>
                <a:cubicBezTo>
                  <a:pt x="6917" y="19954"/>
                  <a:pt x="6873" y="19812"/>
                  <a:pt x="6852" y="19670"/>
                </a:cubicBezTo>
                <a:cubicBezTo>
                  <a:pt x="6787" y="19301"/>
                  <a:pt x="6700" y="18932"/>
                  <a:pt x="6635" y="18563"/>
                </a:cubicBezTo>
                <a:cubicBezTo>
                  <a:pt x="6548" y="18080"/>
                  <a:pt x="6440" y="17598"/>
                  <a:pt x="6353" y="17115"/>
                </a:cubicBezTo>
                <a:cubicBezTo>
                  <a:pt x="6289" y="16803"/>
                  <a:pt x="6224" y="16463"/>
                  <a:pt x="6137" y="16150"/>
                </a:cubicBezTo>
                <a:cubicBezTo>
                  <a:pt x="6094" y="15952"/>
                  <a:pt x="6050" y="15781"/>
                  <a:pt x="6007" y="15583"/>
                </a:cubicBezTo>
                <a:cubicBezTo>
                  <a:pt x="6007" y="15554"/>
                  <a:pt x="5985" y="15526"/>
                  <a:pt x="5985" y="15498"/>
                </a:cubicBezTo>
                <a:cubicBezTo>
                  <a:pt x="5942" y="15469"/>
                  <a:pt x="5899" y="15441"/>
                  <a:pt x="5834" y="15441"/>
                </a:cubicBezTo>
                <a:cubicBezTo>
                  <a:pt x="5790" y="15412"/>
                  <a:pt x="5747" y="15412"/>
                  <a:pt x="5704" y="15412"/>
                </a:cubicBezTo>
                <a:cubicBezTo>
                  <a:pt x="5660" y="15412"/>
                  <a:pt x="5595" y="15384"/>
                  <a:pt x="5552" y="15356"/>
                </a:cubicBezTo>
                <a:cubicBezTo>
                  <a:pt x="5422" y="15327"/>
                  <a:pt x="5314" y="15270"/>
                  <a:pt x="5184" y="15242"/>
                </a:cubicBezTo>
                <a:cubicBezTo>
                  <a:pt x="4772" y="15100"/>
                  <a:pt x="4360" y="14845"/>
                  <a:pt x="3992" y="14532"/>
                </a:cubicBezTo>
                <a:cubicBezTo>
                  <a:pt x="3819" y="14391"/>
                  <a:pt x="3645" y="14249"/>
                  <a:pt x="3494" y="14078"/>
                </a:cubicBezTo>
                <a:cubicBezTo>
                  <a:pt x="3320" y="13908"/>
                  <a:pt x="3125" y="13709"/>
                  <a:pt x="2974" y="13511"/>
                </a:cubicBezTo>
                <a:cubicBezTo>
                  <a:pt x="2822" y="13340"/>
                  <a:pt x="2670" y="13142"/>
                  <a:pt x="2519" y="12943"/>
                </a:cubicBezTo>
                <a:cubicBezTo>
                  <a:pt x="2367" y="12744"/>
                  <a:pt x="2215" y="12517"/>
                  <a:pt x="2064" y="12319"/>
                </a:cubicBezTo>
                <a:cubicBezTo>
                  <a:pt x="1782" y="11893"/>
                  <a:pt x="1522" y="11439"/>
                  <a:pt x="1284" y="10985"/>
                </a:cubicBezTo>
                <a:cubicBezTo>
                  <a:pt x="1046" y="10502"/>
                  <a:pt x="829" y="10019"/>
                  <a:pt x="656" y="9509"/>
                </a:cubicBezTo>
                <a:cubicBezTo>
                  <a:pt x="482" y="8998"/>
                  <a:pt x="331" y="8458"/>
                  <a:pt x="201" y="7891"/>
                </a:cubicBezTo>
                <a:cubicBezTo>
                  <a:pt x="92" y="7351"/>
                  <a:pt x="27" y="6755"/>
                  <a:pt x="6" y="6188"/>
                </a:cubicBezTo>
                <a:cubicBezTo>
                  <a:pt x="-16" y="5620"/>
                  <a:pt x="27" y="5052"/>
                  <a:pt x="114" y="4513"/>
                </a:cubicBezTo>
                <a:cubicBezTo>
                  <a:pt x="201" y="3974"/>
                  <a:pt x="331" y="3463"/>
                  <a:pt x="547" y="2980"/>
                </a:cubicBezTo>
                <a:cubicBezTo>
                  <a:pt x="937" y="2015"/>
                  <a:pt x="1587" y="1249"/>
                  <a:pt x="2324" y="738"/>
                </a:cubicBezTo>
                <a:cubicBezTo>
                  <a:pt x="2692" y="483"/>
                  <a:pt x="3104" y="312"/>
                  <a:pt x="3515" y="199"/>
                </a:cubicBezTo>
                <a:cubicBezTo>
                  <a:pt x="3949" y="85"/>
                  <a:pt x="4382" y="28"/>
                  <a:pt x="4815" y="0"/>
                </a:cubicBezTo>
                <a:cubicBezTo>
                  <a:pt x="5270" y="0"/>
                  <a:pt x="5725" y="28"/>
                  <a:pt x="6180" y="114"/>
                </a:cubicBezTo>
                <a:cubicBezTo>
                  <a:pt x="6635" y="170"/>
                  <a:pt x="7068" y="284"/>
                  <a:pt x="7523" y="397"/>
                </a:cubicBezTo>
                <a:cubicBezTo>
                  <a:pt x="8412" y="653"/>
                  <a:pt x="9278" y="965"/>
                  <a:pt x="10145" y="1334"/>
                </a:cubicBezTo>
                <a:cubicBezTo>
                  <a:pt x="11011" y="1703"/>
                  <a:pt x="11856" y="2100"/>
                  <a:pt x="12701" y="2526"/>
                </a:cubicBezTo>
                <a:cubicBezTo>
                  <a:pt x="14348" y="3406"/>
                  <a:pt x="15929" y="4485"/>
                  <a:pt x="17381" y="5819"/>
                </a:cubicBezTo>
                <a:cubicBezTo>
                  <a:pt x="18096" y="6471"/>
                  <a:pt x="18768" y="7209"/>
                  <a:pt x="19374" y="8004"/>
                </a:cubicBezTo>
                <a:cubicBezTo>
                  <a:pt x="19677" y="8402"/>
                  <a:pt x="19959" y="8799"/>
                  <a:pt x="20241" y="9225"/>
                </a:cubicBezTo>
                <a:cubicBezTo>
                  <a:pt x="20522" y="9679"/>
                  <a:pt x="20782" y="10133"/>
                  <a:pt x="20999" y="10615"/>
                </a:cubicBezTo>
                <a:cubicBezTo>
                  <a:pt x="21216" y="11098"/>
                  <a:pt x="21389" y="11609"/>
                  <a:pt x="21497" y="12177"/>
                </a:cubicBezTo>
                <a:cubicBezTo>
                  <a:pt x="21519" y="12290"/>
                  <a:pt x="21541" y="12432"/>
                  <a:pt x="21562" y="12546"/>
                </a:cubicBezTo>
                <a:cubicBezTo>
                  <a:pt x="21584" y="12687"/>
                  <a:pt x="21584" y="12829"/>
                  <a:pt x="21584" y="12971"/>
                </a:cubicBezTo>
                <a:cubicBezTo>
                  <a:pt x="21432" y="13426"/>
                  <a:pt x="21367" y="13709"/>
                  <a:pt x="21259" y="1399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49F09B5-DB3C-4480-AFC4-AEE3B3B68418}"/>
              </a:ext>
            </a:extLst>
          </p:cNvPr>
          <p:cNvSpPr/>
          <p:nvPr/>
        </p:nvSpPr>
        <p:spPr>
          <a:xfrm>
            <a:off x="4521271" y="1611192"/>
            <a:ext cx="3544337" cy="3063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7" h="21574" extrusionOk="0">
                <a:moveTo>
                  <a:pt x="19" y="10131"/>
                </a:moveTo>
                <a:cubicBezTo>
                  <a:pt x="43" y="10354"/>
                  <a:pt x="92" y="10550"/>
                  <a:pt x="140" y="10774"/>
                </a:cubicBezTo>
                <a:cubicBezTo>
                  <a:pt x="237" y="11194"/>
                  <a:pt x="406" y="11557"/>
                  <a:pt x="599" y="11921"/>
                </a:cubicBezTo>
                <a:cubicBezTo>
                  <a:pt x="792" y="12285"/>
                  <a:pt x="1010" y="12621"/>
                  <a:pt x="1276" y="12928"/>
                </a:cubicBezTo>
                <a:cubicBezTo>
                  <a:pt x="1541" y="13236"/>
                  <a:pt x="1831" y="13516"/>
                  <a:pt x="2121" y="13768"/>
                </a:cubicBezTo>
                <a:cubicBezTo>
                  <a:pt x="2411" y="14020"/>
                  <a:pt x="2701" y="14243"/>
                  <a:pt x="3015" y="14439"/>
                </a:cubicBezTo>
                <a:cubicBezTo>
                  <a:pt x="3354" y="14663"/>
                  <a:pt x="3692" y="14831"/>
                  <a:pt x="4054" y="14999"/>
                </a:cubicBezTo>
                <a:cubicBezTo>
                  <a:pt x="4417" y="15167"/>
                  <a:pt x="4779" y="15279"/>
                  <a:pt x="5141" y="15391"/>
                </a:cubicBezTo>
                <a:cubicBezTo>
                  <a:pt x="5528" y="15503"/>
                  <a:pt x="5915" y="15558"/>
                  <a:pt x="6301" y="15586"/>
                </a:cubicBezTo>
                <a:cubicBezTo>
                  <a:pt x="6688" y="15642"/>
                  <a:pt x="7074" y="15614"/>
                  <a:pt x="7461" y="15614"/>
                </a:cubicBezTo>
                <a:cubicBezTo>
                  <a:pt x="7654" y="15614"/>
                  <a:pt x="7872" y="15586"/>
                  <a:pt x="8065" y="15586"/>
                </a:cubicBezTo>
                <a:cubicBezTo>
                  <a:pt x="8234" y="15558"/>
                  <a:pt x="8379" y="15558"/>
                  <a:pt x="8548" y="15531"/>
                </a:cubicBezTo>
                <a:cubicBezTo>
                  <a:pt x="8524" y="15642"/>
                  <a:pt x="8500" y="15782"/>
                  <a:pt x="8476" y="15894"/>
                </a:cubicBezTo>
                <a:cubicBezTo>
                  <a:pt x="8427" y="16118"/>
                  <a:pt x="8355" y="16342"/>
                  <a:pt x="8282" y="16538"/>
                </a:cubicBezTo>
                <a:cubicBezTo>
                  <a:pt x="8162" y="16846"/>
                  <a:pt x="8041" y="17125"/>
                  <a:pt x="7896" y="17405"/>
                </a:cubicBezTo>
                <a:cubicBezTo>
                  <a:pt x="7751" y="17685"/>
                  <a:pt x="7582" y="17965"/>
                  <a:pt x="7388" y="18245"/>
                </a:cubicBezTo>
                <a:cubicBezTo>
                  <a:pt x="7171" y="18552"/>
                  <a:pt x="6954" y="18832"/>
                  <a:pt x="6712" y="19112"/>
                </a:cubicBezTo>
                <a:cubicBezTo>
                  <a:pt x="6470" y="19392"/>
                  <a:pt x="6205" y="19671"/>
                  <a:pt x="5915" y="19923"/>
                </a:cubicBezTo>
                <a:cubicBezTo>
                  <a:pt x="5721" y="20091"/>
                  <a:pt x="5504" y="20259"/>
                  <a:pt x="5311" y="20399"/>
                </a:cubicBezTo>
                <a:cubicBezTo>
                  <a:pt x="5093" y="20539"/>
                  <a:pt x="4876" y="20679"/>
                  <a:pt x="4634" y="20791"/>
                </a:cubicBezTo>
                <a:cubicBezTo>
                  <a:pt x="4489" y="20875"/>
                  <a:pt x="4320" y="20931"/>
                  <a:pt x="4175" y="20986"/>
                </a:cubicBezTo>
                <a:cubicBezTo>
                  <a:pt x="4006" y="21042"/>
                  <a:pt x="3837" y="21098"/>
                  <a:pt x="3668" y="21126"/>
                </a:cubicBezTo>
                <a:cubicBezTo>
                  <a:pt x="3644" y="21126"/>
                  <a:pt x="3619" y="21154"/>
                  <a:pt x="3595" y="21182"/>
                </a:cubicBezTo>
                <a:cubicBezTo>
                  <a:pt x="3499" y="21210"/>
                  <a:pt x="3402" y="21210"/>
                  <a:pt x="3329" y="21238"/>
                </a:cubicBezTo>
                <a:cubicBezTo>
                  <a:pt x="3257" y="21238"/>
                  <a:pt x="3233" y="21322"/>
                  <a:pt x="3233" y="21406"/>
                </a:cubicBezTo>
                <a:cubicBezTo>
                  <a:pt x="3233" y="21490"/>
                  <a:pt x="3305" y="21574"/>
                  <a:pt x="3378" y="21574"/>
                </a:cubicBezTo>
                <a:cubicBezTo>
                  <a:pt x="3426" y="21574"/>
                  <a:pt x="3450" y="21574"/>
                  <a:pt x="3499" y="21574"/>
                </a:cubicBezTo>
                <a:cubicBezTo>
                  <a:pt x="3523" y="21574"/>
                  <a:pt x="3523" y="21574"/>
                  <a:pt x="3547" y="21574"/>
                </a:cubicBezTo>
                <a:cubicBezTo>
                  <a:pt x="3595" y="21574"/>
                  <a:pt x="3644" y="21574"/>
                  <a:pt x="3668" y="21574"/>
                </a:cubicBezTo>
                <a:cubicBezTo>
                  <a:pt x="3813" y="21574"/>
                  <a:pt x="3982" y="21518"/>
                  <a:pt x="4127" y="21490"/>
                </a:cubicBezTo>
                <a:cubicBezTo>
                  <a:pt x="4320" y="21462"/>
                  <a:pt x="4489" y="21378"/>
                  <a:pt x="4658" y="21322"/>
                </a:cubicBezTo>
                <a:cubicBezTo>
                  <a:pt x="4707" y="21294"/>
                  <a:pt x="4779" y="21294"/>
                  <a:pt x="4827" y="21266"/>
                </a:cubicBezTo>
                <a:cubicBezTo>
                  <a:pt x="5117" y="21154"/>
                  <a:pt x="5431" y="21042"/>
                  <a:pt x="5721" y="20930"/>
                </a:cubicBezTo>
                <a:cubicBezTo>
                  <a:pt x="5842" y="20875"/>
                  <a:pt x="5963" y="20819"/>
                  <a:pt x="6084" y="20763"/>
                </a:cubicBezTo>
                <a:cubicBezTo>
                  <a:pt x="6277" y="20679"/>
                  <a:pt x="6446" y="20595"/>
                  <a:pt x="6639" y="20511"/>
                </a:cubicBezTo>
                <a:cubicBezTo>
                  <a:pt x="6978" y="20343"/>
                  <a:pt x="7316" y="20147"/>
                  <a:pt x="7654" y="19951"/>
                </a:cubicBezTo>
                <a:cubicBezTo>
                  <a:pt x="7993" y="19755"/>
                  <a:pt x="8307" y="19532"/>
                  <a:pt x="8621" y="19280"/>
                </a:cubicBezTo>
                <a:cubicBezTo>
                  <a:pt x="8766" y="19168"/>
                  <a:pt x="8911" y="19056"/>
                  <a:pt x="9080" y="18916"/>
                </a:cubicBezTo>
                <a:cubicBezTo>
                  <a:pt x="9225" y="18776"/>
                  <a:pt x="9394" y="18664"/>
                  <a:pt x="9539" y="18524"/>
                </a:cubicBezTo>
                <a:cubicBezTo>
                  <a:pt x="9756" y="18328"/>
                  <a:pt x="9950" y="18133"/>
                  <a:pt x="10143" y="17937"/>
                </a:cubicBezTo>
                <a:cubicBezTo>
                  <a:pt x="10336" y="17741"/>
                  <a:pt x="10505" y="17517"/>
                  <a:pt x="10674" y="17293"/>
                </a:cubicBezTo>
                <a:cubicBezTo>
                  <a:pt x="10844" y="17041"/>
                  <a:pt x="10964" y="16790"/>
                  <a:pt x="11085" y="16510"/>
                </a:cubicBezTo>
                <a:cubicBezTo>
                  <a:pt x="11109" y="16482"/>
                  <a:pt x="11109" y="16426"/>
                  <a:pt x="11133" y="16398"/>
                </a:cubicBezTo>
                <a:cubicBezTo>
                  <a:pt x="11182" y="16426"/>
                  <a:pt x="11230" y="16454"/>
                  <a:pt x="11303" y="16510"/>
                </a:cubicBezTo>
                <a:cubicBezTo>
                  <a:pt x="11472" y="16622"/>
                  <a:pt x="11665" y="16678"/>
                  <a:pt x="11858" y="16762"/>
                </a:cubicBezTo>
                <a:cubicBezTo>
                  <a:pt x="12027" y="16846"/>
                  <a:pt x="12197" y="16901"/>
                  <a:pt x="12366" y="16957"/>
                </a:cubicBezTo>
                <a:cubicBezTo>
                  <a:pt x="12559" y="17013"/>
                  <a:pt x="12752" y="17069"/>
                  <a:pt x="12970" y="17097"/>
                </a:cubicBezTo>
                <a:cubicBezTo>
                  <a:pt x="13066" y="17125"/>
                  <a:pt x="13187" y="17125"/>
                  <a:pt x="13284" y="17125"/>
                </a:cubicBezTo>
                <a:cubicBezTo>
                  <a:pt x="13550" y="17125"/>
                  <a:pt x="13839" y="17069"/>
                  <a:pt x="14105" y="17013"/>
                </a:cubicBezTo>
                <a:cubicBezTo>
                  <a:pt x="14274" y="16957"/>
                  <a:pt x="14444" y="16929"/>
                  <a:pt x="14613" y="16845"/>
                </a:cubicBezTo>
                <a:cubicBezTo>
                  <a:pt x="14806" y="16762"/>
                  <a:pt x="14975" y="16678"/>
                  <a:pt x="15168" y="16594"/>
                </a:cubicBezTo>
                <a:cubicBezTo>
                  <a:pt x="15507" y="16426"/>
                  <a:pt x="15821" y="16202"/>
                  <a:pt x="16135" y="15978"/>
                </a:cubicBezTo>
                <a:cubicBezTo>
                  <a:pt x="16449" y="15754"/>
                  <a:pt x="16739" y="15502"/>
                  <a:pt x="17029" y="15223"/>
                </a:cubicBezTo>
                <a:cubicBezTo>
                  <a:pt x="17319" y="14943"/>
                  <a:pt x="17584" y="14663"/>
                  <a:pt x="17874" y="14383"/>
                </a:cubicBezTo>
                <a:cubicBezTo>
                  <a:pt x="18140" y="14076"/>
                  <a:pt x="18406" y="13768"/>
                  <a:pt x="18648" y="13460"/>
                </a:cubicBezTo>
                <a:cubicBezTo>
                  <a:pt x="18889" y="13152"/>
                  <a:pt x="19131" y="12816"/>
                  <a:pt x="19372" y="12481"/>
                </a:cubicBezTo>
                <a:cubicBezTo>
                  <a:pt x="19614" y="12145"/>
                  <a:pt x="19831" y="11809"/>
                  <a:pt x="20025" y="11445"/>
                </a:cubicBezTo>
                <a:cubicBezTo>
                  <a:pt x="20435" y="10746"/>
                  <a:pt x="20798" y="9963"/>
                  <a:pt x="21064" y="9179"/>
                </a:cubicBezTo>
                <a:cubicBezTo>
                  <a:pt x="21329" y="8340"/>
                  <a:pt x="21499" y="7472"/>
                  <a:pt x="21547" y="6605"/>
                </a:cubicBezTo>
                <a:cubicBezTo>
                  <a:pt x="21571" y="6157"/>
                  <a:pt x="21547" y="5710"/>
                  <a:pt x="21499" y="5290"/>
                </a:cubicBezTo>
                <a:cubicBezTo>
                  <a:pt x="21426" y="4870"/>
                  <a:pt x="21329" y="4479"/>
                  <a:pt x="21184" y="4087"/>
                </a:cubicBezTo>
                <a:cubicBezTo>
                  <a:pt x="21039" y="3723"/>
                  <a:pt x="20870" y="3359"/>
                  <a:pt x="20653" y="3052"/>
                </a:cubicBezTo>
                <a:cubicBezTo>
                  <a:pt x="20435" y="2716"/>
                  <a:pt x="20194" y="2436"/>
                  <a:pt x="19928" y="2156"/>
                </a:cubicBezTo>
                <a:cubicBezTo>
                  <a:pt x="19372" y="1597"/>
                  <a:pt x="18720" y="1205"/>
                  <a:pt x="18019" y="897"/>
                </a:cubicBezTo>
                <a:cubicBezTo>
                  <a:pt x="17681" y="729"/>
                  <a:pt x="17319" y="618"/>
                  <a:pt x="16956" y="506"/>
                </a:cubicBezTo>
                <a:cubicBezTo>
                  <a:pt x="16594" y="394"/>
                  <a:pt x="16207" y="310"/>
                  <a:pt x="15845" y="226"/>
                </a:cubicBezTo>
                <a:cubicBezTo>
                  <a:pt x="15072" y="86"/>
                  <a:pt x="14299" y="2"/>
                  <a:pt x="13501" y="2"/>
                </a:cubicBezTo>
                <a:cubicBezTo>
                  <a:pt x="11931" y="-26"/>
                  <a:pt x="10360" y="254"/>
                  <a:pt x="8838" y="701"/>
                </a:cubicBezTo>
                <a:cubicBezTo>
                  <a:pt x="8089" y="925"/>
                  <a:pt x="7364" y="1205"/>
                  <a:pt x="6664" y="1541"/>
                </a:cubicBezTo>
                <a:cubicBezTo>
                  <a:pt x="5939" y="1877"/>
                  <a:pt x="5238" y="2240"/>
                  <a:pt x="4562" y="2688"/>
                </a:cubicBezTo>
                <a:cubicBezTo>
                  <a:pt x="3257" y="3527"/>
                  <a:pt x="2025" y="4563"/>
                  <a:pt x="1131" y="5962"/>
                </a:cubicBezTo>
                <a:cubicBezTo>
                  <a:pt x="696" y="6661"/>
                  <a:pt x="382" y="7416"/>
                  <a:pt x="213" y="8256"/>
                </a:cubicBezTo>
                <a:cubicBezTo>
                  <a:pt x="140" y="8676"/>
                  <a:pt x="92" y="9123"/>
                  <a:pt x="92" y="9571"/>
                </a:cubicBezTo>
                <a:cubicBezTo>
                  <a:pt x="-29" y="9711"/>
                  <a:pt x="-5" y="9935"/>
                  <a:pt x="19" y="10131"/>
                </a:cubicBezTo>
                <a:close/>
                <a:moveTo>
                  <a:pt x="648" y="8843"/>
                </a:moveTo>
                <a:cubicBezTo>
                  <a:pt x="696" y="8396"/>
                  <a:pt x="817" y="7976"/>
                  <a:pt x="962" y="7556"/>
                </a:cubicBezTo>
                <a:cubicBezTo>
                  <a:pt x="1155" y="7053"/>
                  <a:pt x="1421" y="6577"/>
                  <a:pt x="1711" y="6130"/>
                </a:cubicBezTo>
                <a:cubicBezTo>
                  <a:pt x="2121" y="5514"/>
                  <a:pt x="2629" y="4954"/>
                  <a:pt x="3160" y="4479"/>
                </a:cubicBezTo>
                <a:cubicBezTo>
                  <a:pt x="3692" y="4031"/>
                  <a:pt x="4247" y="3611"/>
                  <a:pt x="4803" y="3248"/>
                </a:cubicBezTo>
                <a:cubicBezTo>
                  <a:pt x="5383" y="2856"/>
                  <a:pt x="6011" y="2520"/>
                  <a:pt x="6615" y="2212"/>
                </a:cubicBezTo>
                <a:cubicBezTo>
                  <a:pt x="8113" y="1485"/>
                  <a:pt x="9684" y="953"/>
                  <a:pt x="11278" y="702"/>
                </a:cubicBezTo>
                <a:cubicBezTo>
                  <a:pt x="12607" y="506"/>
                  <a:pt x="13960" y="478"/>
                  <a:pt x="15289" y="674"/>
                </a:cubicBezTo>
                <a:cubicBezTo>
                  <a:pt x="15748" y="757"/>
                  <a:pt x="16183" y="841"/>
                  <a:pt x="16618" y="981"/>
                </a:cubicBezTo>
                <a:cubicBezTo>
                  <a:pt x="17053" y="1093"/>
                  <a:pt x="17488" y="1261"/>
                  <a:pt x="17898" y="1457"/>
                </a:cubicBezTo>
                <a:cubicBezTo>
                  <a:pt x="18406" y="1709"/>
                  <a:pt x="18889" y="2017"/>
                  <a:pt x="19300" y="2408"/>
                </a:cubicBezTo>
                <a:cubicBezTo>
                  <a:pt x="19590" y="2688"/>
                  <a:pt x="19880" y="2996"/>
                  <a:pt x="20121" y="3360"/>
                </a:cubicBezTo>
                <a:cubicBezTo>
                  <a:pt x="20315" y="3667"/>
                  <a:pt x="20484" y="4003"/>
                  <a:pt x="20629" y="4339"/>
                </a:cubicBezTo>
                <a:cubicBezTo>
                  <a:pt x="20774" y="4731"/>
                  <a:pt x="20870" y="5150"/>
                  <a:pt x="20919" y="5598"/>
                </a:cubicBezTo>
                <a:cubicBezTo>
                  <a:pt x="20967" y="6157"/>
                  <a:pt x="20967" y="6745"/>
                  <a:pt x="20894" y="7305"/>
                </a:cubicBezTo>
                <a:cubicBezTo>
                  <a:pt x="20798" y="8060"/>
                  <a:pt x="20629" y="8788"/>
                  <a:pt x="20363" y="9487"/>
                </a:cubicBezTo>
                <a:cubicBezTo>
                  <a:pt x="20194" y="9963"/>
                  <a:pt x="19976" y="10438"/>
                  <a:pt x="19735" y="10914"/>
                </a:cubicBezTo>
                <a:cubicBezTo>
                  <a:pt x="19493" y="11362"/>
                  <a:pt x="19227" y="11809"/>
                  <a:pt x="18937" y="12229"/>
                </a:cubicBezTo>
                <a:cubicBezTo>
                  <a:pt x="18237" y="13264"/>
                  <a:pt x="17439" y="14243"/>
                  <a:pt x="16545" y="15055"/>
                </a:cubicBezTo>
                <a:cubicBezTo>
                  <a:pt x="16038" y="15503"/>
                  <a:pt x="15507" y="15866"/>
                  <a:pt x="14927" y="16146"/>
                </a:cubicBezTo>
                <a:cubicBezTo>
                  <a:pt x="14782" y="16230"/>
                  <a:pt x="14613" y="16286"/>
                  <a:pt x="14443" y="16342"/>
                </a:cubicBezTo>
                <a:cubicBezTo>
                  <a:pt x="14274" y="16398"/>
                  <a:pt x="14081" y="16454"/>
                  <a:pt x="13888" y="16482"/>
                </a:cubicBezTo>
                <a:cubicBezTo>
                  <a:pt x="13598" y="16510"/>
                  <a:pt x="13308" y="16538"/>
                  <a:pt x="13018" y="16510"/>
                </a:cubicBezTo>
                <a:cubicBezTo>
                  <a:pt x="12728" y="16454"/>
                  <a:pt x="12438" y="16342"/>
                  <a:pt x="12172" y="16230"/>
                </a:cubicBezTo>
                <a:cubicBezTo>
                  <a:pt x="11907" y="16090"/>
                  <a:pt x="11665" y="15950"/>
                  <a:pt x="11447" y="15782"/>
                </a:cubicBezTo>
                <a:cubicBezTo>
                  <a:pt x="11423" y="15754"/>
                  <a:pt x="11399" y="15726"/>
                  <a:pt x="11375" y="15698"/>
                </a:cubicBezTo>
                <a:cubicBezTo>
                  <a:pt x="11375" y="15698"/>
                  <a:pt x="11375" y="15670"/>
                  <a:pt x="11351" y="15670"/>
                </a:cubicBezTo>
                <a:cubicBezTo>
                  <a:pt x="11327" y="15614"/>
                  <a:pt x="11303" y="15586"/>
                  <a:pt x="11278" y="15558"/>
                </a:cubicBezTo>
                <a:cubicBezTo>
                  <a:pt x="11278" y="15531"/>
                  <a:pt x="11278" y="15503"/>
                  <a:pt x="11278" y="15447"/>
                </a:cubicBezTo>
                <a:cubicBezTo>
                  <a:pt x="11278" y="15363"/>
                  <a:pt x="11254" y="15279"/>
                  <a:pt x="11230" y="15223"/>
                </a:cubicBezTo>
                <a:cubicBezTo>
                  <a:pt x="11158" y="15083"/>
                  <a:pt x="11037" y="14999"/>
                  <a:pt x="10892" y="14999"/>
                </a:cubicBezTo>
                <a:cubicBezTo>
                  <a:pt x="10747" y="14999"/>
                  <a:pt x="10626" y="15083"/>
                  <a:pt x="10554" y="15223"/>
                </a:cubicBezTo>
                <a:cubicBezTo>
                  <a:pt x="10529" y="15279"/>
                  <a:pt x="10505" y="15363"/>
                  <a:pt x="10505" y="15447"/>
                </a:cubicBezTo>
                <a:cubicBezTo>
                  <a:pt x="10505" y="15503"/>
                  <a:pt x="10505" y="15558"/>
                  <a:pt x="10529" y="15586"/>
                </a:cubicBezTo>
                <a:cubicBezTo>
                  <a:pt x="10529" y="15670"/>
                  <a:pt x="10529" y="15726"/>
                  <a:pt x="10529" y="15810"/>
                </a:cubicBezTo>
                <a:cubicBezTo>
                  <a:pt x="10481" y="16090"/>
                  <a:pt x="10433" y="16370"/>
                  <a:pt x="10336" y="16650"/>
                </a:cubicBezTo>
                <a:cubicBezTo>
                  <a:pt x="10239" y="16874"/>
                  <a:pt x="10119" y="17097"/>
                  <a:pt x="9998" y="17293"/>
                </a:cubicBezTo>
                <a:cubicBezTo>
                  <a:pt x="9925" y="17405"/>
                  <a:pt x="9853" y="17489"/>
                  <a:pt x="9780" y="17601"/>
                </a:cubicBezTo>
                <a:cubicBezTo>
                  <a:pt x="9684" y="17741"/>
                  <a:pt x="9587" y="17853"/>
                  <a:pt x="9466" y="17965"/>
                </a:cubicBezTo>
                <a:cubicBezTo>
                  <a:pt x="9273" y="18189"/>
                  <a:pt x="9056" y="18384"/>
                  <a:pt x="8814" y="18608"/>
                </a:cubicBezTo>
                <a:cubicBezTo>
                  <a:pt x="8427" y="18944"/>
                  <a:pt x="8041" y="19280"/>
                  <a:pt x="7606" y="19560"/>
                </a:cubicBezTo>
                <a:cubicBezTo>
                  <a:pt x="7171" y="19839"/>
                  <a:pt x="6736" y="20091"/>
                  <a:pt x="6277" y="20315"/>
                </a:cubicBezTo>
                <a:cubicBezTo>
                  <a:pt x="6011" y="20455"/>
                  <a:pt x="5745" y="20567"/>
                  <a:pt x="5456" y="20679"/>
                </a:cubicBezTo>
                <a:cubicBezTo>
                  <a:pt x="5480" y="20679"/>
                  <a:pt x="5480" y="20651"/>
                  <a:pt x="5504" y="20651"/>
                </a:cubicBezTo>
                <a:cubicBezTo>
                  <a:pt x="5794" y="20427"/>
                  <a:pt x="6060" y="20203"/>
                  <a:pt x="6325" y="19951"/>
                </a:cubicBezTo>
                <a:cubicBezTo>
                  <a:pt x="6591" y="19699"/>
                  <a:pt x="6833" y="19420"/>
                  <a:pt x="7074" y="19140"/>
                </a:cubicBezTo>
                <a:cubicBezTo>
                  <a:pt x="7316" y="18860"/>
                  <a:pt x="7533" y="18552"/>
                  <a:pt x="7751" y="18245"/>
                </a:cubicBezTo>
                <a:cubicBezTo>
                  <a:pt x="7968" y="17937"/>
                  <a:pt x="8162" y="17601"/>
                  <a:pt x="8355" y="17265"/>
                </a:cubicBezTo>
                <a:cubicBezTo>
                  <a:pt x="8451" y="17097"/>
                  <a:pt x="8524" y="16930"/>
                  <a:pt x="8621" y="16762"/>
                </a:cubicBezTo>
                <a:cubicBezTo>
                  <a:pt x="8717" y="16594"/>
                  <a:pt x="8790" y="16398"/>
                  <a:pt x="8862" y="16202"/>
                </a:cubicBezTo>
                <a:cubicBezTo>
                  <a:pt x="8935" y="16034"/>
                  <a:pt x="9007" y="15838"/>
                  <a:pt x="9055" y="15670"/>
                </a:cubicBezTo>
                <a:cubicBezTo>
                  <a:pt x="9080" y="15587"/>
                  <a:pt x="9104" y="15475"/>
                  <a:pt x="9128" y="15391"/>
                </a:cubicBezTo>
                <a:cubicBezTo>
                  <a:pt x="9152" y="15335"/>
                  <a:pt x="9152" y="15279"/>
                  <a:pt x="9176" y="15195"/>
                </a:cubicBezTo>
                <a:cubicBezTo>
                  <a:pt x="9176" y="15195"/>
                  <a:pt x="9176" y="15195"/>
                  <a:pt x="9176" y="15167"/>
                </a:cubicBezTo>
                <a:cubicBezTo>
                  <a:pt x="9200" y="15111"/>
                  <a:pt x="9225" y="15027"/>
                  <a:pt x="9225" y="14943"/>
                </a:cubicBezTo>
                <a:cubicBezTo>
                  <a:pt x="9225" y="14859"/>
                  <a:pt x="9200" y="14775"/>
                  <a:pt x="9176" y="14719"/>
                </a:cubicBezTo>
                <a:cubicBezTo>
                  <a:pt x="9104" y="14579"/>
                  <a:pt x="8983" y="14495"/>
                  <a:pt x="8838" y="14495"/>
                </a:cubicBezTo>
                <a:cubicBezTo>
                  <a:pt x="8693" y="14495"/>
                  <a:pt x="8572" y="14579"/>
                  <a:pt x="8500" y="14719"/>
                </a:cubicBezTo>
                <a:cubicBezTo>
                  <a:pt x="8476" y="14775"/>
                  <a:pt x="8451" y="14859"/>
                  <a:pt x="8451" y="14943"/>
                </a:cubicBezTo>
                <a:cubicBezTo>
                  <a:pt x="8451" y="14971"/>
                  <a:pt x="8451" y="14999"/>
                  <a:pt x="8451" y="15027"/>
                </a:cubicBezTo>
                <a:cubicBezTo>
                  <a:pt x="8282" y="15055"/>
                  <a:pt x="8113" y="15055"/>
                  <a:pt x="7944" y="15083"/>
                </a:cubicBezTo>
                <a:cubicBezTo>
                  <a:pt x="7702" y="15111"/>
                  <a:pt x="7485" y="15111"/>
                  <a:pt x="7243" y="15139"/>
                </a:cubicBezTo>
                <a:cubicBezTo>
                  <a:pt x="7002" y="15139"/>
                  <a:pt x="6784" y="15139"/>
                  <a:pt x="6543" y="15139"/>
                </a:cubicBezTo>
                <a:cubicBezTo>
                  <a:pt x="6325" y="15139"/>
                  <a:pt x="6108" y="15111"/>
                  <a:pt x="5890" y="15083"/>
                </a:cubicBezTo>
                <a:cubicBezTo>
                  <a:pt x="5576" y="15027"/>
                  <a:pt x="5238" y="14971"/>
                  <a:pt x="4924" y="14859"/>
                </a:cubicBezTo>
                <a:cubicBezTo>
                  <a:pt x="4610" y="14747"/>
                  <a:pt x="4296" y="14635"/>
                  <a:pt x="3982" y="14495"/>
                </a:cubicBezTo>
                <a:cubicBezTo>
                  <a:pt x="3402" y="14216"/>
                  <a:pt x="2846" y="13824"/>
                  <a:pt x="2339" y="13376"/>
                </a:cubicBezTo>
                <a:cubicBezTo>
                  <a:pt x="1952" y="13040"/>
                  <a:pt x="1590" y="12649"/>
                  <a:pt x="1300" y="12201"/>
                </a:cubicBezTo>
                <a:cubicBezTo>
                  <a:pt x="1082" y="11893"/>
                  <a:pt x="913" y="11529"/>
                  <a:pt x="768" y="11166"/>
                </a:cubicBezTo>
                <a:cubicBezTo>
                  <a:pt x="647" y="10830"/>
                  <a:pt x="575" y="10494"/>
                  <a:pt x="527" y="10131"/>
                </a:cubicBezTo>
                <a:cubicBezTo>
                  <a:pt x="623" y="9655"/>
                  <a:pt x="623" y="9263"/>
                  <a:pt x="648" y="884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Line">
            <a:extLst>
              <a:ext uri="{FF2B5EF4-FFF2-40B4-BE49-F238E27FC236}">
                <a16:creationId xmlns:a16="http://schemas.microsoft.com/office/drawing/2014/main" id="{9E5F9207-A8B4-48C3-B325-E6A8602F4A86}"/>
              </a:ext>
            </a:extLst>
          </p:cNvPr>
          <p:cNvSpPr/>
          <p:nvPr/>
        </p:nvSpPr>
        <p:spPr>
          <a:xfrm>
            <a:off x="5196604" y="1770093"/>
            <a:ext cx="39725" cy="39725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BEE6C0B-CF1B-4961-81AD-305A8736DB9C}"/>
              </a:ext>
            </a:extLst>
          </p:cNvPr>
          <p:cNvSpPr/>
          <p:nvPr/>
        </p:nvSpPr>
        <p:spPr>
          <a:xfrm>
            <a:off x="3806219" y="1571463"/>
            <a:ext cx="1442021" cy="278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22" y="13886"/>
                </a:moveTo>
                <a:cubicBezTo>
                  <a:pt x="21422" y="13577"/>
                  <a:pt x="21422" y="13577"/>
                  <a:pt x="21422" y="13269"/>
                </a:cubicBezTo>
                <a:cubicBezTo>
                  <a:pt x="21422" y="12960"/>
                  <a:pt x="21422" y="12960"/>
                  <a:pt x="21422" y="12651"/>
                </a:cubicBezTo>
                <a:cubicBezTo>
                  <a:pt x="21422" y="12343"/>
                  <a:pt x="21362" y="12034"/>
                  <a:pt x="21362" y="11726"/>
                </a:cubicBezTo>
                <a:cubicBezTo>
                  <a:pt x="21362" y="11726"/>
                  <a:pt x="21362" y="11726"/>
                  <a:pt x="21362" y="11726"/>
                </a:cubicBezTo>
                <a:cubicBezTo>
                  <a:pt x="21303" y="11108"/>
                  <a:pt x="21243" y="10800"/>
                  <a:pt x="21184" y="10183"/>
                </a:cubicBezTo>
                <a:cubicBezTo>
                  <a:pt x="21124" y="9874"/>
                  <a:pt x="21065" y="9566"/>
                  <a:pt x="21065" y="9257"/>
                </a:cubicBezTo>
                <a:cubicBezTo>
                  <a:pt x="21005" y="8949"/>
                  <a:pt x="21005" y="8949"/>
                  <a:pt x="20946" y="8640"/>
                </a:cubicBezTo>
                <a:cubicBezTo>
                  <a:pt x="20886" y="8331"/>
                  <a:pt x="20827" y="8023"/>
                  <a:pt x="20827" y="7714"/>
                </a:cubicBezTo>
                <a:cubicBezTo>
                  <a:pt x="20767" y="7097"/>
                  <a:pt x="20648" y="6480"/>
                  <a:pt x="20589" y="6171"/>
                </a:cubicBezTo>
                <a:cubicBezTo>
                  <a:pt x="20529" y="5863"/>
                  <a:pt x="20529" y="5554"/>
                  <a:pt x="20470" y="5554"/>
                </a:cubicBezTo>
                <a:cubicBezTo>
                  <a:pt x="20470" y="5554"/>
                  <a:pt x="20410" y="5246"/>
                  <a:pt x="20410" y="5246"/>
                </a:cubicBezTo>
                <a:cubicBezTo>
                  <a:pt x="20410" y="5246"/>
                  <a:pt x="20351" y="4937"/>
                  <a:pt x="20351" y="4937"/>
                </a:cubicBezTo>
                <a:cubicBezTo>
                  <a:pt x="20351" y="4629"/>
                  <a:pt x="20291" y="4629"/>
                  <a:pt x="20291" y="4320"/>
                </a:cubicBezTo>
                <a:cubicBezTo>
                  <a:pt x="20172" y="3703"/>
                  <a:pt x="20053" y="3394"/>
                  <a:pt x="19934" y="3703"/>
                </a:cubicBezTo>
                <a:cubicBezTo>
                  <a:pt x="19756" y="4011"/>
                  <a:pt x="19696" y="4937"/>
                  <a:pt x="19756" y="5863"/>
                </a:cubicBezTo>
                <a:cubicBezTo>
                  <a:pt x="19815" y="6480"/>
                  <a:pt x="19815" y="6789"/>
                  <a:pt x="19875" y="7097"/>
                </a:cubicBezTo>
                <a:cubicBezTo>
                  <a:pt x="19875" y="7097"/>
                  <a:pt x="19934" y="7406"/>
                  <a:pt x="19934" y="7406"/>
                </a:cubicBezTo>
                <a:cubicBezTo>
                  <a:pt x="19934" y="7714"/>
                  <a:pt x="19994" y="7714"/>
                  <a:pt x="19994" y="8023"/>
                </a:cubicBezTo>
                <a:cubicBezTo>
                  <a:pt x="19994" y="8023"/>
                  <a:pt x="19994" y="8331"/>
                  <a:pt x="19994" y="8331"/>
                </a:cubicBezTo>
                <a:cubicBezTo>
                  <a:pt x="20053" y="8949"/>
                  <a:pt x="20172" y="9566"/>
                  <a:pt x="20232" y="9874"/>
                </a:cubicBezTo>
                <a:cubicBezTo>
                  <a:pt x="20351" y="10800"/>
                  <a:pt x="20470" y="11417"/>
                  <a:pt x="20589" y="12343"/>
                </a:cubicBezTo>
                <a:cubicBezTo>
                  <a:pt x="20529" y="12343"/>
                  <a:pt x="20529" y="12343"/>
                  <a:pt x="20470" y="12343"/>
                </a:cubicBezTo>
                <a:cubicBezTo>
                  <a:pt x="20291" y="12343"/>
                  <a:pt x="20113" y="12343"/>
                  <a:pt x="19934" y="12343"/>
                </a:cubicBezTo>
                <a:cubicBezTo>
                  <a:pt x="19756" y="12343"/>
                  <a:pt x="19517" y="12651"/>
                  <a:pt x="19339" y="12651"/>
                </a:cubicBezTo>
                <a:cubicBezTo>
                  <a:pt x="19279" y="12651"/>
                  <a:pt x="19160" y="12651"/>
                  <a:pt x="19101" y="12651"/>
                </a:cubicBezTo>
                <a:cubicBezTo>
                  <a:pt x="19041" y="12651"/>
                  <a:pt x="19041" y="12651"/>
                  <a:pt x="18982" y="12651"/>
                </a:cubicBezTo>
                <a:cubicBezTo>
                  <a:pt x="18982" y="12343"/>
                  <a:pt x="19041" y="11726"/>
                  <a:pt x="19041" y="11417"/>
                </a:cubicBezTo>
                <a:cubicBezTo>
                  <a:pt x="19101" y="10491"/>
                  <a:pt x="19160" y="9257"/>
                  <a:pt x="19279" y="8331"/>
                </a:cubicBezTo>
                <a:cubicBezTo>
                  <a:pt x="19339" y="7406"/>
                  <a:pt x="19398" y="6480"/>
                  <a:pt x="19458" y="5554"/>
                </a:cubicBezTo>
                <a:cubicBezTo>
                  <a:pt x="19517" y="4937"/>
                  <a:pt x="19517" y="4320"/>
                  <a:pt x="19577" y="4011"/>
                </a:cubicBezTo>
                <a:cubicBezTo>
                  <a:pt x="19577" y="3703"/>
                  <a:pt x="19636" y="3394"/>
                  <a:pt x="19636" y="3086"/>
                </a:cubicBezTo>
                <a:cubicBezTo>
                  <a:pt x="19636" y="2777"/>
                  <a:pt x="19696" y="2468"/>
                  <a:pt x="19696" y="2160"/>
                </a:cubicBezTo>
                <a:cubicBezTo>
                  <a:pt x="19696" y="2160"/>
                  <a:pt x="19696" y="2160"/>
                  <a:pt x="19696" y="2160"/>
                </a:cubicBezTo>
                <a:cubicBezTo>
                  <a:pt x="19696" y="2160"/>
                  <a:pt x="19696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696" y="1851"/>
                </a:cubicBezTo>
                <a:cubicBezTo>
                  <a:pt x="19696" y="1851"/>
                  <a:pt x="19696" y="1851"/>
                  <a:pt x="19696" y="1851"/>
                </a:cubicBezTo>
                <a:cubicBezTo>
                  <a:pt x="19696" y="1851"/>
                  <a:pt x="19696" y="1851"/>
                  <a:pt x="19696" y="1851"/>
                </a:cubicBezTo>
                <a:cubicBezTo>
                  <a:pt x="19696" y="1851"/>
                  <a:pt x="19696" y="2160"/>
                  <a:pt x="19636" y="2160"/>
                </a:cubicBezTo>
                <a:cubicBezTo>
                  <a:pt x="19577" y="2468"/>
                  <a:pt x="19517" y="3086"/>
                  <a:pt x="19458" y="3394"/>
                </a:cubicBezTo>
                <a:cubicBezTo>
                  <a:pt x="19398" y="4011"/>
                  <a:pt x="19339" y="4320"/>
                  <a:pt x="19279" y="4937"/>
                </a:cubicBezTo>
                <a:cubicBezTo>
                  <a:pt x="19220" y="5246"/>
                  <a:pt x="19160" y="5863"/>
                  <a:pt x="19101" y="6171"/>
                </a:cubicBezTo>
                <a:cubicBezTo>
                  <a:pt x="19101" y="6171"/>
                  <a:pt x="19101" y="6171"/>
                  <a:pt x="19101" y="6171"/>
                </a:cubicBezTo>
                <a:cubicBezTo>
                  <a:pt x="18982" y="5863"/>
                  <a:pt x="18863" y="5554"/>
                  <a:pt x="18744" y="5246"/>
                </a:cubicBezTo>
                <a:cubicBezTo>
                  <a:pt x="18684" y="5246"/>
                  <a:pt x="18684" y="4937"/>
                  <a:pt x="18625" y="4937"/>
                </a:cubicBezTo>
                <a:cubicBezTo>
                  <a:pt x="18506" y="4629"/>
                  <a:pt x="18387" y="4320"/>
                  <a:pt x="18268" y="4012"/>
                </a:cubicBezTo>
                <a:cubicBezTo>
                  <a:pt x="18268" y="4012"/>
                  <a:pt x="18268" y="4012"/>
                  <a:pt x="18268" y="4012"/>
                </a:cubicBezTo>
                <a:cubicBezTo>
                  <a:pt x="18208" y="4012"/>
                  <a:pt x="18149" y="3703"/>
                  <a:pt x="18149" y="3703"/>
                </a:cubicBezTo>
                <a:cubicBezTo>
                  <a:pt x="18030" y="3395"/>
                  <a:pt x="17911" y="3086"/>
                  <a:pt x="17732" y="3086"/>
                </a:cubicBezTo>
                <a:cubicBezTo>
                  <a:pt x="17435" y="2777"/>
                  <a:pt x="17197" y="2160"/>
                  <a:pt x="16899" y="1852"/>
                </a:cubicBezTo>
                <a:cubicBezTo>
                  <a:pt x="16661" y="1543"/>
                  <a:pt x="16364" y="1234"/>
                  <a:pt x="16066" y="1234"/>
                </a:cubicBezTo>
                <a:cubicBezTo>
                  <a:pt x="15828" y="926"/>
                  <a:pt x="15531" y="926"/>
                  <a:pt x="15233" y="926"/>
                </a:cubicBezTo>
                <a:cubicBezTo>
                  <a:pt x="14698" y="926"/>
                  <a:pt x="14103" y="1234"/>
                  <a:pt x="13567" y="1543"/>
                </a:cubicBezTo>
                <a:cubicBezTo>
                  <a:pt x="13031" y="1852"/>
                  <a:pt x="12496" y="2469"/>
                  <a:pt x="12020" y="3394"/>
                </a:cubicBezTo>
                <a:cubicBezTo>
                  <a:pt x="11960" y="3394"/>
                  <a:pt x="11901" y="3703"/>
                  <a:pt x="11841" y="3703"/>
                </a:cubicBezTo>
                <a:cubicBezTo>
                  <a:pt x="11722" y="3394"/>
                  <a:pt x="11663" y="3086"/>
                  <a:pt x="11544" y="2777"/>
                </a:cubicBezTo>
                <a:cubicBezTo>
                  <a:pt x="11306" y="2160"/>
                  <a:pt x="11068" y="1543"/>
                  <a:pt x="10770" y="1234"/>
                </a:cubicBezTo>
                <a:cubicBezTo>
                  <a:pt x="10235" y="617"/>
                  <a:pt x="9699" y="309"/>
                  <a:pt x="9104" y="0"/>
                </a:cubicBezTo>
                <a:cubicBezTo>
                  <a:pt x="8866" y="0"/>
                  <a:pt x="8628" y="0"/>
                  <a:pt x="8450" y="0"/>
                </a:cubicBezTo>
                <a:cubicBezTo>
                  <a:pt x="8331" y="0"/>
                  <a:pt x="8212" y="0"/>
                  <a:pt x="8033" y="0"/>
                </a:cubicBezTo>
                <a:cubicBezTo>
                  <a:pt x="7974" y="0"/>
                  <a:pt x="7855" y="0"/>
                  <a:pt x="7795" y="0"/>
                </a:cubicBezTo>
                <a:cubicBezTo>
                  <a:pt x="7617" y="0"/>
                  <a:pt x="7438" y="0"/>
                  <a:pt x="7200" y="308"/>
                </a:cubicBezTo>
                <a:cubicBezTo>
                  <a:pt x="7022" y="308"/>
                  <a:pt x="6784" y="308"/>
                  <a:pt x="6605" y="617"/>
                </a:cubicBezTo>
                <a:cubicBezTo>
                  <a:pt x="6307" y="925"/>
                  <a:pt x="6069" y="925"/>
                  <a:pt x="5772" y="1234"/>
                </a:cubicBezTo>
                <a:cubicBezTo>
                  <a:pt x="5534" y="1543"/>
                  <a:pt x="5236" y="1851"/>
                  <a:pt x="4998" y="2160"/>
                </a:cubicBezTo>
                <a:cubicBezTo>
                  <a:pt x="4463" y="2777"/>
                  <a:pt x="3927" y="3703"/>
                  <a:pt x="3451" y="4628"/>
                </a:cubicBezTo>
                <a:cubicBezTo>
                  <a:pt x="2975" y="5554"/>
                  <a:pt x="2440" y="6788"/>
                  <a:pt x="2023" y="8331"/>
                </a:cubicBezTo>
                <a:cubicBezTo>
                  <a:pt x="1785" y="8948"/>
                  <a:pt x="1607" y="9566"/>
                  <a:pt x="1428" y="10491"/>
                </a:cubicBezTo>
                <a:cubicBezTo>
                  <a:pt x="1250" y="11108"/>
                  <a:pt x="1071" y="12034"/>
                  <a:pt x="893" y="12960"/>
                </a:cubicBezTo>
                <a:cubicBezTo>
                  <a:pt x="714" y="13886"/>
                  <a:pt x="536" y="14811"/>
                  <a:pt x="417" y="15737"/>
                </a:cubicBezTo>
                <a:cubicBezTo>
                  <a:pt x="357" y="16354"/>
                  <a:pt x="238" y="16663"/>
                  <a:pt x="179" y="17280"/>
                </a:cubicBezTo>
                <a:cubicBezTo>
                  <a:pt x="119" y="17588"/>
                  <a:pt x="119" y="17897"/>
                  <a:pt x="59" y="18206"/>
                </a:cubicBezTo>
                <a:cubicBezTo>
                  <a:pt x="59" y="18514"/>
                  <a:pt x="0" y="18514"/>
                  <a:pt x="0" y="18823"/>
                </a:cubicBezTo>
                <a:cubicBezTo>
                  <a:pt x="0" y="19131"/>
                  <a:pt x="119" y="19440"/>
                  <a:pt x="119" y="19131"/>
                </a:cubicBezTo>
                <a:cubicBezTo>
                  <a:pt x="119" y="19131"/>
                  <a:pt x="179" y="18823"/>
                  <a:pt x="179" y="18823"/>
                </a:cubicBezTo>
                <a:cubicBezTo>
                  <a:pt x="179" y="18514"/>
                  <a:pt x="238" y="18514"/>
                  <a:pt x="238" y="18206"/>
                </a:cubicBezTo>
                <a:cubicBezTo>
                  <a:pt x="297" y="17897"/>
                  <a:pt x="357" y="17588"/>
                  <a:pt x="417" y="17280"/>
                </a:cubicBezTo>
                <a:cubicBezTo>
                  <a:pt x="536" y="16663"/>
                  <a:pt x="655" y="16046"/>
                  <a:pt x="774" y="15429"/>
                </a:cubicBezTo>
                <a:cubicBezTo>
                  <a:pt x="1190" y="13269"/>
                  <a:pt x="1666" y="11726"/>
                  <a:pt x="2142" y="10183"/>
                </a:cubicBezTo>
                <a:cubicBezTo>
                  <a:pt x="2499" y="8948"/>
                  <a:pt x="2916" y="8023"/>
                  <a:pt x="3332" y="7097"/>
                </a:cubicBezTo>
                <a:cubicBezTo>
                  <a:pt x="3749" y="6171"/>
                  <a:pt x="4165" y="5554"/>
                  <a:pt x="4582" y="4937"/>
                </a:cubicBezTo>
                <a:cubicBezTo>
                  <a:pt x="4998" y="4320"/>
                  <a:pt x="5415" y="4011"/>
                  <a:pt x="5891" y="3394"/>
                </a:cubicBezTo>
                <a:cubicBezTo>
                  <a:pt x="6129" y="3086"/>
                  <a:pt x="6367" y="3086"/>
                  <a:pt x="6605" y="3086"/>
                </a:cubicBezTo>
                <a:cubicBezTo>
                  <a:pt x="6724" y="3086"/>
                  <a:pt x="6843" y="3086"/>
                  <a:pt x="6902" y="3086"/>
                </a:cubicBezTo>
                <a:cubicBezTo>
                  <a:pt x="7259" y="3086"/>
                  <a:pt x="7617" y="2777"/>
                  <a:pt x="7914" y="2777"/>
                </a:cubicBezTo>
                <a:cubicBezTo>
                  <a:pt x="8212" y="2777"/>
                  <a:pt x="8509" y="2777"/>
                  <a:pt x="8807" y="2777"/>
                </a:cubicBezTo>
                <a:cubicBezTo>
                  <a:pt x="9045" y="2777"/>
                  <a:pt x="9283" y="2777"/>
                  <a:pt x="9461" y="3086"/>
                </a:cubicBezTo>
                <a:cubicBezTo>
                  <a:pt x="9640" y="3086"/>
                  <a:pt x="9878" y="3394"/>
                  <a:pt x="10056" y="3394"/>
                </a:cubicBezTo>
                <a:cubicBezTo>
                  <a:pt x="10235" y="3394"/>
                  <a:pt x="10473" y="3703"/>
                  <a:pt x="10651" y="4011"/>
                </a:cubicBezTo>
                <a:cubicBezTo>
                  <a:pt x="10770" y="4320"/>
                  <a:pt x="10889" y="4320"/>
                  <a:pt x="11008" y="4629"/>
                </a:cubicBezTo>
                <a:cubicBezTo>
                  <a:pt x="11127" y="4937"/>
                  <a:pt x="11246" y="5246"/>
                  <a:pt x="11365" y="5554"/>
                </a:cubicBezTo>
                <a:cubicBezTo>
                  <a:pt x="11127" y="6171"/>
                  <a:pt x="10830" y="7097"/>
                  <a:pt x="10651" y="8023"/>
                </a:cubicBezTo>
                <a:cubicBezTo>
                  <a:pt x="10413" y="8948"/>
                  <a:pt x="10235" y="9874"/>
                  <a:pt x="9997" y="10800"/>
                </a:cubicBezTo>
                <a:cubicBezTo>
                  <a:pt x="9937" y="11417"/>
                  <a:pt x="9818" y="11726"/>
                  <a:pt x="9759" y="12343"/>
                </a:cubicBezTo>
                <a:cubicBezTo>
                  <a:pt x="9699" y="12651"/>
                  <a:pt x="9699" y="12960"/>
                  <a:pt x="9640" y="13269"/>
                </a:cubicBezTo>
                <a:cubicBezTo>
                  <a:pt x="9580" y="13577"/>
                  <a:pt x="9580" y="14194"/>
                  <a:pt x="9580" y="14503"/>
                </a:cubicBezTo>
                <a:cubicBezTo>
                  <a:pt x="9521" y="15120"/>
                  <a:pt x="9521" y="15737"/>
                  <a:pt x="9580" y="16354"/>
                </a:cubicBezTo>
                <a:cubicBezTo>
                  <a:pt x="9580" y="16663"/>
                  <a:pt x="9580" y="16971"/>
                  <a:pt x="9640" y="17280"/>
                </a:cubicBezTo>
                <a:cubicBezTo>
                  <a:pt x="9640" y="17588"/>
                  <a:pt x="9699" y="17897"/>
                  <a:pt x="9759" y="18514"/>
                </a:cubicBezTo>
                <a:cubicBezTo>
                  <a:pt x="9818" y="19131"/>
                  <a:pt x="9937" y="19440"/>
                  <a:pt x="9997" y="20057"/>
                </a:cubicBezTo>
                <a:cubicBezTo>
                  <a:pt x="10116" y="20366"/>
                  <a:pt x="10235" y="20983"/>
                  <a:pt x="10354" y="20983"/>
                </a:cubicBezTo>
                <a:cubicBezTo>
                  <a:pt x="10473" y="21291"/>
                  <a:pt x="10592" y="21291"/>
                  <a:pt x="10770" y="21600"/>
                </a:cubicBezTo>
                <a:cubicBezTo>
                  <a:pt x="10889" y="21600"/>
                  <a:pt x="11068" y="21600"/>
                  <a:pt x="11187" y="21600"/>
                </a:cubicBezTo>
                <a:cubicBezTo>
                  <a:pt x="11306" y="21600"/>
                  <a:pt x="11425" y="21600"/>
                  <a:pt x="11544" y="21292"/>
                </a:cubicBezTo>
                <a:cubicBezTo>
                  <a:pt x="11663" y="20983"/>
                  <a:pt x="11841" y="20983"/>
                  <a:pt x="11960" y="20366"/>
                </a:cubicBezTo>
                <a:cubicBezTo>
                  <a:pt x="12079" y="20057"/>
                  <a:pt x="12198" y="19749"/>
                  <a:pt x="12258" y="19131"/>
                </a:cubicBezTo>
                <a:cubicBezTo>
                  <a:pt x="12377" y="18514"/>
                  <a:pt x="12436" y="18206"/>
                  <a:pt x="12555" y="17589"/>
                </a:cubicBezTo>
                <a:cubicBezTo>
                  <a:pt x="12734" y="16354"/>
                  <a:pt x="12793" y="14811"/>
                  <a:pt x="12793" y="13577"/>
                </a:cubicBezTo>
                <a:cubicBezTo>
                  <a:pt x="12793" y="12034"/>
                  <a:pt x="12734" y="10800"/>
                  <a:pt x="12674" y="9566"/>
                </a:cubicBezTo>
                <a:cubicBezTo>
                  <a:pt x="12615" y="8949"/>
                  <a:pt x="12555" y="8331"/>
                  <a:pt x="12496" y="7714"/>
                </a:cubicBezTo>
                <a:cubicBezTo>
                  <a:pt x="12436" y="7097"/>
                  <a:pt x="12377" y="6789"/>
                  <a:pt x="12317" y="6480"/>
                </a:cubicBezTo>
                <a:cubicBezTo>
                  <a:pt x="12436" y="6172"/>
                  <a:pt x="12615" y="6172"/>
                  <a:pt x="12734" y="5863"/>
                </a:cubicBezTo>
                <a:cubicBezTo>
                  <a:pt x="13091" y="5246"/>
                  <a:pt x="13507" y="4937"/>
                  <a:pt x="13864" y="4629"/>
                </a:cubicBezTo>
                <a:cubicBezTo>
                  <a:pt x="14043" y="4629"/>
                  <a:pt x="14281" y="4320"/>
                  <a:pt x="14460" y="4320"/>
                </a:cubicBezTo>
                <a:cubicBezTo>
                  <a:pt x="14638" y="4320"/>
                  <a:pt x="14817" y="4012"/>
                  <a:pt x="15055" y="4012"/>
                </a:cubicBezTo>
                <a:cubicBezTo>
                  <a:pt x="15471" y="4012"/>
                  <a:pt x="15828" y="4320"/>
                  <a:pt x="16245" y="4629"/>
                </a:cubicBezTo>
                <a:cubicBezTo>
                  <a:pt x="16661" y="4937"/>
                  <a:pt x="17018" y="5246"/>
                  <a:pt x="17435" y="5863"/>
                </a:cubicBezTo>
                <a:cubicBezTo>
                  <a:pt x="17435" y="5863"/>
                  <a:pt x="17494" y="5863"/>
                  <a:pt x="17494" y="5863"/>
                </a:cubicBezTo>
                <a:cubicBezTo>
                  <a:pt x="17494" y="5863"/>
                  <a:pt x="17494" y="5863"/>
                  <a:pt x="17494" y="5863"/>
                </a:cubicBezTo>
                <a:cubicBezTo>
                  <a:pt x="17792" y="6172"/>
                  <a:pt x="18089" y="6789"/>
                  <a:pt x="18327" y="7406"/>
                </a:cubicBezTo>
                <a:cubicBezTo>
                  <a:pt x="18446" y="7714"/>
                  <a:pt x="18506" y="7714"/>
                  <a:pt x="18625" y="8023"/>
                </a:cubicBezTo>
                <a:cubicBezTo>
                  <a:pt x="18744" y="8332"/>
                  <a:pt x="18863" y="8332"/>
                  <a:pt x="18982" y="8640"/>
                </a:cubicBezTo>
                <a:cubicBezTo>
                  <a:pt x="18922" y="9258"/>
                  <a:pt x="18803" y="10183"/>
                  <a:pt x="18744" y="10800"/>
                </a:cubicBezTo>
                <a:cubicBezTo>
                  <a:pt x="18684" y="11109"/>
                  <a:pt x="18625" y="11726"/>
                  <a:pt x="18565" y="12035"/>
                </a:cubicBezTo>
                <a:cubicBezTo>
                  <a:pt x="18565" y="12343"/>
                  <a:pt x="18506" y="12343"/>
                  <a:pt x="18506" y="12652"/>
                </a:cubicBezTo>
                <a:cubicBezTo>
                  <a:pt x="18506" y="12652"/>
                  <a:pt x="18446" y="12960"/>
                  <a:pt x="18446" y="12960"/>
                </a:cubicBezTo>
                <a:cubicBezTo>
                  <a:pt x="18387" y="13269"/>
                  <a:pt x="18327" y="13886"/>
                  <a:pt x="18327" y="14503"/>
                </a:cubicBezTo>
                <a:cubicBezTo>
                  <a:pt x="18327" y="14503"/>
                  <a:pt x="18327" y="14503"/>
                  <a:pt x="18327" y="14503"/>
                </a:cubicBezTo>
                <a:cubicBezTo>
                  <a:pt x="18327" y="14812"/>
                  <a:pt x="18327" y="15120"/>
                  <a:pt x="18387" y="15429"/>
                </a:cubicBezTo>
                <a:cubicBezTo>
                  <a:pt x="18446" y="15737"/>
                  <a:pt x="18446" y="16046"/>
                  <a:pt x="18565" y="16046"/>
                </a:cubicBezTo>
                <a:cubicBezTo>
                  <a:pt x="18625" y="16355"/>
                  <a:pt x="18684" y="16355"/>
                  <a:pt x="18803" y="16355"/>
                </a:cubicBezTo>
                <a:cubicBezTo>
                  <a:pt x="18922" y="16355"/>
                  <a:pt x="19041" y="16355"/>
                  <a:pt x="19160" y="16355"/>
                </a:cubicBezTo>
                <a:cubicBezTo>
                  <a:pt x="19279" y="16355"/>
                  <a:pt x="19398" y="16355"/>
                  <a:pt x="19517" y="16046"/>
                </a:cubicBezTo>
                <a:cubicBezTo>
                  <a:pt x="19696" y="16046"/>
                  <a:pt x="19874" y="15738"/>
                  <a:pt x="20053" y="15738"/>
                </a:cubicBezTo>
                <a:cubicBezTo>
                  <a:pt x="20291" y="15738"/>
                  <a:pt x="20469" y="15738"/>
                  <a:pt x="20707" y="15738"/>
                </a:cubicBezTo>
                <a:cubicBezTo>
                  <a:pt x="20767" y="15738"/>
                  <a:pt x="20826" y="15738"/>
                  <a:pt x="20826" y="15738"/>
                </a:cubicBezTo>
                <a:cubicBezTo>
                  <a:pt x="2082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945" y="15738"/>
                  <a:pt x="20945" y="15738"/>
                </a:cubicBezTo>
                <a:cubicBezTo>
                  <a:pt x="20945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945" y="15738"/>
                  <a:pt x="21005" y="15738"/>
                </a:cubicBezTo>
                <a:cubicBezTo>
                  <a:pt x="21005" y="15738"/>
                  <a:pt x="21005" y="15738"/>
                  <a:pt x="21005" y="15738"/>
                </a:cubicBezTo>
                <a:cubicBezTo>
                  <a:pt x="21005" y="15738"/>
                  <a:pt x="21005" y="15738"/>
                  <a:pt x="21064" y="15738"/>
                </a:cubicBezTo>
                <a:cubicBezTo>
                  <a:pt x="21124" y="15738"/>
                  <a:pt x="21243" y="15738"/>
                  <a:pt x="21302" y="15738"/>
                </a:cubicBezTo>
                <a:cubicBezTo>
                  <a:pt x="21362" y="15738"/>
                  <a:pt x="21421" y="15429"/>
                  <a:pt x="21481" y="15429"/>
                </a:cubicBezTo>
                <a:cubicBezTo>
                  <a:pt x="21540" y="15121"/>
                  <a:pt x="21540" y="15121"/>
                  <a:pt x="21600" y="14812"/>
                </a:cubicBezTo>
                <a:cubicBezTo>
                  <a:pt x="21362" y="14194"/>
                  <a:pt x="21422" y="13886"/>
                  <a:pt x="21422" y="13886"/>
                </a:cubicBezTo>
                <a:close/>
                <a:moveTo>
                  <a:pt x="12079" y="9257"/>
                </a:moveTo>
                <a:cubicBezTo>
                  <a:pt x="12139" y="9874"/>
                  <a:pt x="12198" y="10492"/>
                  <a:pt x="12198" y="11108"/>
                </a:cubicBezTo>
                <a:cubicBezTo>
                  <a:pt x="12198" y="11726"/>
                  <a:pt x="12258" y="12343"/>
                  <a:pt x="12258" y="12960"/>
                </a:cubicBezTo>
                <a:cubicBezTo>
                  <a:pt x="12258" y="13577"/>
                  <a:pt x="12258" y="14194"/>
                  <a:pt x="12198" y="14503"/>
                </a:cubicBezTo>
                <a:cubicBezTo>
                  <a:pt x="12198" y="15120"/>
                  <a:pt x="12139" y="15428"/>
                  <a:pt x="12079" y="16046"/>
                </a:cubicBezTo>
                <a:cubicBezTo>
                  <a:pt x="12020" y="16663"/>
                  <a:pt x="11960" y="16971"/>
                  <a:pt x="11901" y="17280"/>
                </a:cubicBezTo>
                <a:cubicBezTo>
                  <a:pt x="11841" y="17588"/>
                  <a:pt x="11722" y="17897"/>
                  <a:pt x="11663" y="18206"/>
                </a:cubicBezTo>
                <a:cubicBezTo>
                  <a:pt x="11544" y="18514"/>
                  <a:pt x="11484" y="18514"/>
                  <a:pt x="11365" y="18823"/>
                </a:cubicBezTo>
                <a:cubicBezTo>
                  <a:pt x="11246" y="19131"/>
                  <a:pt x="11127" y="19131"/>
                  <a:pt x="10949" y="19131"/>
                </a:cubicBezTo>
                <a:cubicBezTo>
                  <a:pt x="10830" y="19131"/>
                  <a:pt x="10651" y="19131"/>
                  <a:pt x="10532" y="18823"/>
                </a:cubicBezTo>
                <a:cubicBezTo>
                  <a:pt x="10413" y="18823"/>
                  <a:pt x="10354" y="18514"/>
                  <a:pt x="10235" y="18206"/>
                </a:cubicBezTo>
                <a:cubicBezTo>
                  <a:pt x="10175" y="17897"/>
                  <a:pt x="10116" y="17897"/>
                  <a:pt x="10056" y="17588"/>
                </a:cubicBezTo>
                <a:cubicBezTo>
                  <a:pt x="10056" y="17588"/>
                  <a:pt x="9997" y="17280"/>
                  <a:pt x="9997" y="17280"/>
                </a:cubicBezTo>
                <a:cubicBezTo>
                  <a:pt x="9997" y="16971"/>
                  <a:pt x="9937" y="16971"/>
                  <a:pt x="9937" y="16663"/>
                </a:cubicBezTo>
                <a:cubicBezTo>
                  <a:pt x="9937" y="16354"/>
                  <a:pt x="9937" y="16046"/>
                  <a:pt x="9937" y="16046"/>
                </a:cubicBezTo>
                <a:cubicBezTo>
                  <a:pt x="9937" y="15737"/>
                  <a:pt x="9937" y="15428"/>
                  <a:pt x="9937" y="15120"/>
                </a:cubicBezTo>
                <a:cubicBezTo>
                  <a:pt x="9937" y="14811"/>
                  <a:pt x="9997" y="14503"/>
                  <a:pt x="9997" y="14194"/>
                </a:cubicBezTo>
                <a:cubicBezTo>
                  <a:pt x="10056" y="13577"/>
                  <a:pt x="10175" y="12960"/>
                  <a:pt x="10294" y="12343"/>
                </a:cubicBezTo>
                <a:cubicBezTo>
                  <a:pt x="10532" y="11108"/>
                  <a:pt x="10830" y="9874"/>
                  <a:pt x="11187" y="8949"/>
                </a:cubicBezTo>
                <a:cubicBezTo>
                  <a:pt x="11365" y="8331"/>
                  <a:pt x="11544" y="8023"/>
                  <a:pt x="11722" y="7714"/>
                </a:cubicBezTo>
                <a:cubicBezTo>
                  <a:pt x="11722" y="7714"/>
                  <a:pt x="11722" y="7714"/>
                  <a:pt x="11782" y="8023"/>
                </a:cubicBezTo>
                <a:cubicBezTo>
                  <a:pt x="11901" y="8023"/>
                  <a:pt x="11960" y="8640"/>
                  <a:pt x="12079" y="9257"/>
                </a:cubicBezTo>
                <a:close/>
                <a:moveTo>
                  <a:pt x="20648" y="15737"/>
                </a:moveTo>
                <a:cubicBezTo>
                  <a:pt x="20648" y="15737"/>
                  <a:pt x="20648" y="15737"/>
                  <a:pt x="20648" y="15737"/>
                </a:cubicBezTo>
                <a:cubicBezTo>
                  <a:pt x="20648" y="15737"/>
                  <a:pt x="20648" y="15737"/>
                  <a:pt x="20648" y="15737"/>
                </a:cubicBezTo>
                <a:cubicBezTo>
                  <a:pt x="20648" y="15737"/>
                  <a:pt x="20648" y="15737"/>
                  <a:pt x="20648" y="1573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Line">
            <a:extLst>
              <a:ext uri="{FF2B5EF4-FFF2-40B4-BE49-F238E27FC236}">
                <a16:creationId xmlns:a16="http://schemas.microsoft.com/office/drawing/2014/main" id="{C9A42B34-532D-4C24-9380-4F75212A9157}"/>
              </a:ext>
            </a:extLst>
          </p:cNvPr>
          <p:cNvSpPr/>
          <p:nvPr/>
        </p:nvSpPr>
        <p:spPr>
          <a:xfrm>
            <a:off x="8732154" y="3756355"/>
            <a:ext cx="39725" cy="39725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7F8B08E-2B11-451E-BE9F-7E56E1543A28}"/>
              </a:ext>
            </a:extLst>
          </p:cNvPr>
          <p:cNvSpPr/>
          <p:nvPr/>
        </p:nvSpPr>
        <p:spPr>
          <a:xfrm>
            <a:off x="7341766" y="3716630"/>
            <a:ext cx="1442353" cy="282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6" h="21600" extrusionOk="0">
                <a:moveTo>
                  <a:pt x="21541" y="2130"/>
                </a:moveTo>
                <a:cubicBezTo>
                  <a:pt x="21541" y="1826"/>
                  <a:pt x="21481" y="1522"/>
                  <a:pt x="21422" y="1522"/>
                </a:cubicBezTo>
                <a:cubicBezTo>
                  <a:pt x="21363" y="1217"/>
                  <a:pt x="21303" y="1217"/>
                  <a:pt x="21185" y="1217"/>
                </a:cubicBezTo>
                <a:cubicBezTo>
                  <a:pt x="21125" y="1217"/>
                  <a:pt x="21007" y="1217"/>
                  <a:pt x="20947" y="1217"/>
                </a:cubicBezTo>
                <a:cubicBezTo>
                  <a:pt x="20947" y="1217"/>
                  <a:pt x="20947" y="1217"/>
                  <a:pt x="20888" y="1217"/>
                </a:cubicBezTo>
                <a:cubicBezTo>
                  <a:pt x="20888" y="1217"/>
                  <a:pt x="20888" y="1217"/>
                  <a:pt x="20888" y="1217"/>
                </a:cubicBezTo>
                <a:cubicBezTo>
                  <a:pt x="20888" y="1217"/>
                  <a:pt x="20888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829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10" y="1217"/>
                  <a:pt x="20710" y="1217"/>
                </a:cubicBezTo>
                <a:cubicBezTo>
                  <a:pt x="20651" y="1217"/>
                  <a:pt x="20591" y="1217"/>
                  <a:pt x="20591" y="1217"/>
                </a:cubicBezTo>
                <a:cubicBezTo>
                  <a:pt x="20354" y="1217"/>
                  <a:pt x="20176" y="1217"/>
                  <a:pt x="19938" y="1522"/>
                </a:cubicBezTo>
                <a:cubicBezTo>
                  <a:pt x="19760" y="1522"/>
                  <a:pt x="19582" y="1522"/>
                  <a:pt x="19404" y="1522"/>
                </a:cubicBezTo>
                <a:cubicBezTo>
                  <a:pt x="19286" y="1522"/>
                  <a:pt x="19167" y="1522"/>
                  <a:pt x="19048" y="1522"/>
                </a:cubicBezTo>
                <a:cubicBezTo>
                  <a:pt x="18930" y="1522"/>
                  <a:pt x="18811" y="1522"/>
                  <a:pt x="18692" y="1522"/>
                </a:cubicBezTo>
                <a:cubicBezTo>
                  <a:pt x="18633" y="1522"/>
                  <a:pt x="18574" y="1522"/>
                  <a:pt x="18455" y="1826"/>
                </a:cubicBezTo>
                <a:cubicBezTo>
                  <a:pt x="18396" y="2130"/>
                  <a:pt x="18336" y="2130"/>
                  <a:pt x="18336" y="2434"/>
                </a:cubicBezTo>
                <a:cubicBezTo>
                  <a:pt x="18336" y="2738"/>
                  <a:pt x="18277" y="3042"/>
                  <a:pt x="18277" y="3347"/>
                </a:cubicBezTo>
                <a:cubicBezTo>
                  <a:pt x="18277" y="3347"/>
                  <a:pt x="18277" y="3347"/>
                  <a:pt x="18277" y="3347"/>
                </a:cubicBezTo>
                <a:cubicBezTo>
                  <a:pt x="18277" y="3955"/>
                  <a:pt x="18336" y="4564"/>
                  <a:pt x="18396" y="4868"/>
                </a:cubicBezTo>
                <a:cubicBezTo>
                  <a:pt x="18396" y="4868"/>
                  <a:pt x="18455" y="5172"/>
                  <a:pt x="18455" y="5172"/>
                </a:cubicBezTo>
                <a:cubicBezTo>
                  <a:pt x="18514" y="5476"/>
                  <a:pt x="18514" y="5476"/>
                  <a:pt x="18574" y="5780"/>
                </a:cubicBezTo>
                <a:cubicBezTo>
                  <a:pt x="18633" y="6085"/>
                  <a:pt x="18692" y="6389"/>
                  <a:pt x="18752" y="6997"/>
                </a:cubicBezTo>
                <a:cubicBezTo>
                  <a:pt x="18870" y="7606"/>
                  <a:pt x="18930" y="8518"/>
                  <a:pt x="19048" y="9127"/>
                </a:cubicBezTo>
                <a:cubicBezTo>
                  <a:pt x="18930" y="9431"/>
                  <a:pt x="18811" y="9735"/>
                  <a:pt x="18692" y="10040"/>
                </a:cubicBezTo>
                <a:cubicBezTo>
                  <a:pt x="18574" y="10344"/>
                  <a:pt x="18514" y="10344"/>
                  <a:pt x="18396" y="10648"/>
                </a:cubicBezTo>
                <a:cubicBezTo>
                  <a:pt x="18099" y="11256"/>
                  <a:pt x="17862" y="11865"/>
                  <a:pt x="17565" y="12473"/>
                </a:cubicBezTo>
                <a:cubicBezTo>
                  <a:pt x="17565" y="12473"/>
                  <a:pt x="17565" y="12473"/>
                  <a:pt x="17565" y="12473"/>
                </a:cubicBezTo>
                <a:cubicBezTo>
                  <a:pt x="17565" y="12473"/>
                  <a:pt x="17506" y="12473"/>
                  <a:pt x="17506" y="12473"/>
                </a:cubicBezTo>
                <a:cubicBezTo>
                  <a:pt x="17150" y="13082"/>
                  <a:pt x="16734" y="13690"/>
                  <a:pt x="16378" y="14298"/>
                </a:cubicBezTo>
                <a:cubicBezTo>
                  <a:pt x="15963" y="14907"/>
                  <a:pt x="15607" y="15211"/>
                  <a:pt x="15191" y="15515"/>
                </a:cubicBezTo>
                <a:cubicBezTo>
                  <a:pt x="15013" y="15515"/>
                  <a:pt x="14776" y="15515"/>
                  <a:pt x="14598" y="15515"/>
                </a:cubicBezTo>
                <a:cubicBezTo>
                  <a:pt x="14420" y="15515"/>
                  <a:pt x="14182" y="15515"/>
                  <a:pt x="14004" y="15515"/>
                </a:cubicBezTo>
                <a:cubicBezTo>
                  <a:pt x="13648" y="15515"/>
                  <a:pt x="13233" y="15211"/>
                  <a:pt x="12877" y="14907"/>
                </a:cubicBezTo>
                <a:cubicBezTo>
                  <a:pt x="12758" y="14907"/>
                  <a:pt x="12580" y="14603"/>
                  <a:pt x="12462" y="14603"/>
                </a:cubicBezTo>
                <a:cubicBezTo>
                  <a:pt x="12521" y="14299"/>
                  <a:pt x="12580" y="13690"/>
                  <a:pt x="12640" y="13082"/>
                </a:cubicBezTo>
                <a:cubicBezTo>
                  <a:pt x="12699" y="12474"/>
                  <a:pt x="12758" y="11865"/>
                  <a:pt x="12758" y="11257"/>
                </a:cubicBezTo>
                <a:cubicBezTo>
                  <a:pt x="12818" y="10040"/>
                  <a:pt x="12877" y="8518"/>
                  <a:pt x="12818" y="6997"/>
                </a:cubicBezTo>
                <a:cubicBezTo>
                  <a:pt x="12758" y="5476"/>
                  <a:pt x="12640" y="4259"/>
                  <a:pt x="12462" y="3042"/>
                </a:cubicBezTo>
                <a:cubicBezTo>
                  <a:pt x="12343" y="2434"/>
                  <a:pt x="12284" y="2129"/>
                  <a:pt x="12165" y="1521"/>
                </a:cubicBezTo>
                <a:cubicBezTo>
                  <a:pt x="12046" y="1217"/>
                  <a:pt x="11927" y="913"/>
                  <a:pt x="11809" y="608"/>
                </a:cubicBezTo>
                <a:cubicBezTo>
                  <a:pt x="11690" y="304"/>
                  <a:pt x="11571" y="0"/>
                  <a:pt x="11393" y="0"/>
                </a:cubicBezTo>
                <a:cubicBezTo>
                  <a:pt x="11275" y="0"/>
                  <a:pt x="11156" y="0"/>
                  <a:pt x="11037" y="0"/>
                </a:cubicBezTo>
                <a:cubicBezTo>
                  <a:pt x="10919" y="0"/>
                  <a:pt x="10741" y="0"/>
                  <a:pt x="10622" y="304"/>
                </a:cubicBezTo>
                <a:cubicBezTo>
                  <a:pt x="10503" y="608"/>
                  <a:pt x="10385" y="608"/>
                  <a:pt x="10207" y="912"/>
                </a:cubicBezTo>
                <a:cubicBezTo>
                  <a:pt x="10088" y="1217"/>
                  <a:pt x="9969" y="1521"/>
                  <a:pt x="9851" y="2129"/>
                </a:cubicBezTo>
                <a:cubicBezTo>
                  <a:pt x="9791" y="2434"/>
                  <a:pt x="9673" y="3042"/>
                  <a:pt x="9613" y="3651"/>
                </a:cubicBezTo>
                <a:cubicBezTo>
                  <a:pt x="9554" y="3955"/>
                  <a:pt x="9554" y="4259"/>
                  <a:pt x="9554" y="4868"/>
                </a:cubicBezTo>
                <a:cubicBezTo>
                  <a:pt x="9554" y="5172"/>
                  <a:pt x="9554" y="5476"/>
                  <a:pt x="9554" y="5780"/>
                </a:cubicBezTo>
                <a:cubicBezTo>
                  <a:pt x="9554" y="6389"/>
                  <a:pt x="9554" y="6997"/>
                  <a:pt x="9613" y="7606"/>
                </a:cubicBezTo>
                <a:cubicBezTo>
                  <a:pt x="9613" y="7910"/>
                  <a:pt x="9672" y="8518"/>
                  <a:pt x="9732" y="8823"/>
                </a:cubicBezTo>
                <a:cubicBezTo>
                  <a:pt x="9791" y="9127"/>
                  <a:pt x="9791" y="9431"/>
                  <a:pt x="9851" y="9735"/>
                </a:cubicBezTo>
                <a:cubicBezTo>
                  <a:pt x="9910" y="10344"/>
                  <a:pt x="10029" y="10648"/>
                  <a:pt x="10088" y="11257"/>
                </a:cubicBezTo>
                <a:cubicBezTo>
                  <a:pt x="10266" y="12169"/>
                  <a:pt x="10503" y="13082"/>
                  <a:pt x="10741" y="13691"/>
                </a:cubicBezTo>
                <a:cubicBezTo>
                  <a:pt x="10978" y="14299"/>
                  <a:pt x="11275" y="14908"/>
                  <a:pt x="11512" y="15516"/>
                </a:cubicBezTo>
                <a:cubicBezTo>
                  <a:pt x="11393" y="15820"/>
                  <a:pt x="11275" y="16124"/>
                  <a:pt x="11156" y="16429"/>
                </a:cubicBezTo>
                <a:cubicBezTo>
                  <a:pt x="11037" y="16733"/>
                  <a:pt x="10919" y="17037"/>
                  <a:pt x="10800" y="17037"/>
                </a:cubicBezTo>
                <a:cubicBezTo>
                  <a:pt x="10622" y="17341"/>
                  <a:pt x="10385" y="17645"/>
                  <a:pt x="10207" y="17950"/>
                </a:cubicBezTo>
                <a:cubicBezTo>
                  <a:pt x="10029" y="18254"/>
                  <a:pt x="9851" y="18254"/>
                  <a:pt x="9613" y="18558"/>
                </a:cubicBezTo>
                <a:cubicBezTo>
                  <a:pt x="9376" y="18862"/>
                  <a:pt x="9198" y="18862"/>
                  <a:pt x="8960" y="19166"/>
                </a:cubicBezTo>
                <a:cubicBezTo>
                  <a:pt x="8664" y="19166"/>
                  <a:pt x="8367" y="19471"/>
                  <a:pt x="8070" y="19471"/>
                </a:cubicBezTo>
                <a:cubicBezTo>
                  <a:pt x="7714" y="19471"/>
                  <a:pt x="7358" y="19471"/>
                  <a:pt x="7062" y="19775"/>
                </a:cubicBezTo>
                <a:cubicBezTo>
                  <a:pt x="6943" y="19775"/>
                  <a:pt x="6824" y="19775"/>
                  <a:pt x="6765" y="19775"/>
                </a:cubicBezTo>
                <a:cubicBezTo>
                  <a:pt x="6527" y="19775"/>
                  <a:pt x="6290" y="19775"/>
                  <a:pt x="6053" y="19775"/>
                </a:cubicBezTo>
                <a:cubicBezTo>
                  <a:pt x="5637" y="19775"/>
                  <a:pt x="5163" y="19471"/>
                  <a:pt x="4747" y="19166"/>
                </a:cubicBezTo>
                <a:cubicBezTo>
                  <a:pt x="4332" y="18862"/>
                  <a:pt x="3857" y="18254"/>
                  <a:pt x="3442" y="17645"/>
                </a:cubicBezTo>
                <a:cubicBezTo>
                  <a:pt x="3026" y="17037"/>
                  <a:pt x="2611" y="16428"/>
                  <a:pt x="2196" y="15516"/>
                </a:cubicBezTo>
                <a:cubicBezTo>
                  <a:pt x="1662" y="14299"/>
                  <a:pt x="1187" y="12778"/>
                  <a:pt x="771" y="10952"/>
                </a:cubicBezTo>
                <a:cubicBezTo>
                  <a:pt x="653" y="10344"/>
                  <a:pt x="534" y="9735"/>
                  <a:pt x="415" y="9127"/>
                </a:cubicBezTo>
                <a:cubicBezTo>
                  <a:pt x="356" y="8823"/>
                  <a:pt x="297" y="8519"/>
                  <a:pt x="237" y="8214"/>
                </a:cubicBezTo>
                <a:cubicBezTo>
                  <a:pt x="178" y="8214"/>
                  <a:pt x="178" y="7910"/>
                  <a:pt x="178" y="7606"/>
                </a:cubicBezTo>
                <a:cubicBezTo>
                  <a:pt x="178" y="7606"/>
                  <a:pt x="119" y="7302"/>
                  <a:pt x="119" y="7302"/>
                </a:cubicBezTo>
                <a:cubicBezTo>
                  <a:pt x="59" y="6998"/>
                  <a:pt x="0" y="7302"/>
                  <a:pt x="0" y="7606"/>
                </a:cubicBezTo>
                <a:cubicBezTo>
                  <a:pt x="0" y="7910"/>
                  <a:pt x="59" y="7910"/>
                  <a:pt x="59" y="8214"/>
                </a:cubicBezTo>
                <a:cubicBezTo>
                  <a:pt x="119" y="8518"/>
                  <a:pt x="119" y="8823"/>
                  <a:pt x="178" y="8823"/>
                </a:cubicBezTo>
                <a:cubicBezTo>
                  <a:pt x="237" y="9431"/>
                  <a:pt x="356" y="9735"/>
                  <a:pt x="475" y="10344"/>
                </a:cubicBezTo>
                <a:cubicBezTo>
                  <a:pt x="653" y="11257"/>
                  <a:pt x="831" y="12169"/>
                  <a:pt x="1009" y="12778"/>
                </a:cubicBezTo>
                <a:cubicBezTo>
                  <a:pt x="1187" y="13691"/>
                  <a:pt x="1424" y="14299"/>
                  <a:pt x="1602" y="14907"/>
                </a:cubicBezTo>
                <a:cubicBezTo>
                  <a:pt x="1840" y="15515"/>
                  <a:pt x="2018" y="16124"/>
                  <a:pt x="2255" y="16732"/>
                </a:cubicBezTo>
                <a:cubicBezTo>
                  <a:pt x="2730" y="17949"/>
                  <a:pt x="3264" y="18862"/>
                  <a:pt x="3738" y="19471"/>
                </a:cubicBezTo>
                <a:cubicBezTo>
                  <a:pt x="4273" y="20383"/>
                  <a:pt x="4807" y="20688"/>
                  <a:pt x="5341" y="21296"/>
                </a:cubicBezTo>
                <a:cubicBezTo>
                  <a:pt x="5637" y="21600"/>
                  <a:pt x="5875" y="21600"/>
                  <a:pt x="6171" y="21600"/>
                </a:cubicBezTo>
                <a:cubicBezTo>
                  <a:pt x="6468" y="21600"/>
                  <a:pt x="6706" y="21600"/>
                  <a:pt x="7002" y="21600"/>
                </a:cubicBezTo>
                <a:cubicBezTo>
                  <a:pt x="7180" y="21600"/>
                  <a:pt x="7418" y="21600"/>
                  <a:pt x="7596" y="21600"/>
                </a:cubicBezTo>
                <a:cubicBezTo>
                  <a:pt x="7774" y="21600"/>
                  <a:pt x="7952" y="21600"/>
                  <a:pt x="8189" y="21600"/>
                </a:cubicBezTo>
                <a:cubicBezTo>
                  <a:pt x="8248" y="21600"/>
                  <a:pt x="8367" y="21600"/>
                  <a:pt x="8426" y="21600"/>
                </a:cubicBezTo>
                <a:cubicBezTo>
                  <a:pt x="8545" y="21600"/>
                  <a:pt x="8664" y="21600"/>
                  <a:pt x="8842" y="21296"/>
                </a:cubicBezTo>
                <a:cubicBezTo>
                  <a:pt x="9079" y="21296"/>
                  <a:pt x="9317" y="20992"/>
                  <a:pt x="9495" y="20992"/>
                </a:cubicBezTo>
                <a:cubicBezTo>
                  <a:pt x="10029" y="20688"/>
                  <a:pt x="10563" y="20079"/>
                  <a:pt x="11097" y="19166"/>
                </a:cubicBezTo>
                <a:cubicBezTo>
                  <a:pt x="11334" y="18558"/>
                  <a:pt x="11572" y="17949"/>
                  <a:pt x="11809" y="17341"/>
                </a:cubicBezTo>
                <a:cubicBezTo>
                  <a:pt x="11928" y="17037"/>
                  <a:pt x="11987" y="16733"/>
                  <a:pt x="12106" y="16124"/>
                </a:cubicBezTo>
                <a:cubicBezTo>
                  <a:pt x="12165" y="16124"/>
                  <a:pt x="12224" y="16428"/>
                  <a:pt x="12284" y="16428"/>
                </a:cubicBezTo>
                <a:cubicBezTo>
                  <a:pt x="12818" y="17037"/>
                  <a:pt x="13352" y="17341"/>
                  <a:pt x="13886" y="17645"/>
                </a:cubicBezTo>
                <a:cubicBezTo>
                  <a:pt x="14420" y="17645"/>
                  <a:pt x="15013" y="17949"/>
                  <a:pt x="15547" y="17341"/>
                </a:cubicBezTo>
                <a:cubicBezTo>
                  <a:pt x="15785" y="17037"/>
                  <a:pt x="16081" y="16733"/>
                  <a:pt x="16319" y="16428"/>
                </a:cubicBezTo>
                <a:cubicBezTo>
                  <a:pt x="16556" y="16124"/>
                  <a:pt x="16853" y="15820"/>
                  <a:pt x="17090" y="15211"/>
                </a:cubicBezTo>
                <a:cubicBezTo>
                  <a:pt x="17387" y="14907"/>
                  <a:pt x="17624" y="14298"/>
                  <a:pt x="17921" y="13690"/>
                </a:cubicBezTo>
                <a:cubicBezTo>
                  <a:pt x="18040" y="13386"/>
                  <a:pt x="18158" y="13082"/>
                  <a:pt x="18336" y="12777"/>
                </a:cubicBezTo>
                <a:cubicBezTo>
                  <a:pt x="18396" y="12777"/>
                  <a:pt x="18455" y="12473"/>
                  <a:pt x="18455" y="12473"/>
                </a:cubicBezTo>
                <a:cubicBezTo>
                  <a:pt x="18455" y="12473"/>
                  <a:pt x="18455" y="12473"/>
                  <a:pt x="18455" y="12473"/>
                </a:cubicBezTo>
                <a:cubicBezTo>
                  <a:pt x="18574" y="12169"/>
                  <a:pt x="18692" y="11865"/>
                  <a:pt x="18811" y="11560"/>
                </a:cubicBezTo>
                <a:cubicBezTo>
                  <a:pt x="18870" y="11560"/>
                  <a:pt x="18870" y="11256"/>
                  <a:pt x="18930" y="11256"/>
                </a:cubicBezTo>
                <a:cubicBezTo>
                  <a:pt x="19048" y="10952"/>
                  <a:pt x="19108" y="10648"/>
                  <a:pt x="19227" y="10343"/>
                </a:cubicBezTo>
                <a:cubicBezTo>
                  <a:pt x="19227" y="10343"/>
                  <a:pt x="19227" y="10343"/>
                  <a:pt x="19227" y="10343"/>
                </a:cubicBezTo>
                <a:cubicBezTo>
                  <a:pt x="19286" y="10648"/>
                  <a:pt x="19345" y="11256"/>
                  <a:pt x="19405" y="11560"/>
                </a:cubicBezTo>
                <a:cubicBezTo>
                  <a:pt x="19464" y="11865"/>
                  <a:pt x="19583" y="12473"/>
                  <a:pt x="19642" y="12777"/>
                </a:cubicBezTo>
                <a:cubicBezTo>
                  <a:pt x="19701" y="13082"/>
                  <a:pt x="19761" y="13690"/>
                  <a:pt x="19820" y="13994"/>
                </a:cubicBezTo>
                <a:cubicBezTo>
                  <a:pt x="19820" y="13994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3994"/>
                  <a:pt x="19879" y="13994"/>
                </a:cubicBezTo>
                <a:cubicBezTo>
                  <a:pt x="19879" y="13994"/>
                  <a:pt x="19879" y="13994"/>
                  <a:pt x="19879" y="13994"/>
                </a:cubicBezTo>
                <a:cubicBezTo>
                  <a:pt x="19820" y="13690"/>
                  <a:pt x="19820" y="13386"/>
                  <a:pt x="19761" y="13082"/>
                </a:cubicBezTo>
                <a:cubicBezTo>
                  <a:pt x="19761" y="12777"/>
                  <a:pt x="19701" y="12473"/>
                  <a:pt x="19701" y="12169"/>
                </a:cubicBezTo>
                <a:cubicBezTo>
                  <a:pt x="19642" y="11560"/>
                  <a:pt x="19583" y="11256"/>
                  <a:pt x="19583" y="10648"/>
                </a:cubicBezTo>
                <a:cubicBezTo>
                  <a:pt x="19523" y="9735"/>
                  <a:pt x="19405" y="8822"/>
                  <a:pt x="19345" y="8214"/>
                </a:cubicBezTo>
                <a:cubicBezTo>
                  <a:pt x="19226" y="7301"/>
                  <a:pt x="19167" y="6084"/>
                  <a:pt x="19048" y="5171"/>
                </a:cubicBezTo>
                <a:cubicBezTo>
                  <a:pt x="18989" y="4867"/>
                  <a:pt x="18989" y="4259"/>
                  <a:pt x="18930" y="3954"/>
                </a:cubicBezTo>
                <a:cubicBezTo>
                  <a:pt x="18989" y="3954"/>
                  <a:pt x="18989" y="3954"/>
                  <a:pt x="19048" y="3954"/>
                </a:cubicBezTo>
                <a:cubicBezTo>
                  <a:pt x="19108" y="3954"/>
                  <a:pt x="19226" y="3954"/>
                  <a:pt x="19286" y="3954"/>
                </a:cubicBezTo>
                <a:cubicBezTo>
                  <a:pt x="19464" y="3954"/>
                  <a:pt x="19701" y="3954"/>
                  <a:pt x="19879" y="3954"/>
                </a:cubicBezTo>
                <a:cubicBezTo>
                  <a:pt x="20057" y="3954"/>
                  <a:pt x="20235" y="3954"/>
                  <a:pt x="20413" y="3954"/>
                </a:cubicBezTo>
                <a:cubicBezTo>
                  <a:pt x="20473" y="3954"/>
                  <a:pt x="20473" y="3954"/>
                  <a:pt x="20532" y="3954"/>
                </a:cubicBezTo>
                <a:cubicBezTo>
                  <a:pt x="20413" y="4867"/>
                  <a:pt x="20354" y="5475"/>
                  <a:pt x="20235" y="6388"/>
                </a:cubicBezTo>
                <a:cubicBezTo>
                  <a:pt x="20176" y="6997"/>
                  <a:pt x="20117" y="7605"/>
                  <a:pt x="19998" y="8214"/>
                </a:cubicBezTo>
                <a:cubicBezTo>
                  <a:pt x="19998" y="8214"/>
                  <a:pt x="19998" y="8518"/>
                  <a:pt x="19998" y="8518"/>
                </a:cubicBezTo>
                <a:cubicBezTo>
                  <a:pt x="19998" y="8822"/>
                  <a:pt x="19939" y="8822"/>
                  <a:pt x="19939" y="9126"/>
                </a:cubicBezTo>
                <a:cubicBezTo>
                  <a:pt x="19939" y="9126"/>
                  <a:pt x="19939" y="9430"/>
                  <a:pt x="19879" y="9430"/>
                </a:cubicBezTo>
                <a:cubicBezTo>
                  <a:pt x="19820" y="9734"/>
                  <a:pt x="19820" y="10343"/>
                  <a:pt x="19761" y="10951"/>
                </a:cubicBezTo>
                <a:cubicBezTo>
                  <a:pt x="19701" y="11864"/>
                  <a:pt x="19820" y="12777"/>
                  <a:pt x="19939" y="13081"/>
                </a:cubicBezTo>
                <a:cubicBezTo>
                  <a:pt x="20057" y="13385"/>
                  <a:pt x="20235" y="13081"/>
                  <a:pt x="20295" y="12472"/>
                </a:cubicBezTo>
                <a:cubicBezTo>
                  <a:pt x="20295" y="12168"/>
                  <a:pt x="20354" y="12168"/>
                  <a:pt x="20354" y="11864"/>
                </a:cubicBezTo>
                <a:cubicBezTo>
                  <a:pt x="20354" y="11864"/>
                  <a:pt x="20354" y="11560"/>
                  <a:pt x="20413" y="11560"/>
                </a:cubicBezTo>
                <a:cubicBezTo>
                  <a:pt x="20413" y="11256"/>
                  <a:pt x="20473" y="11256"/>
                  <a:pt x="20473" y="10952"/>
                </a:cubicBezTo>
                <a:cubicBezTo>
                  <a:pt x="20532" y="10648"/>
                  <a:pt x="20532" y="10343"/>
                  <a:pt x="20591" y="10039"/>
                </a:cubicBezTo>
                <a:cubicBezTo>
                  <a:pt x="20651" y="9431"/>
                  <a:pt x="20710" y="8822"/>
                  <a:pt x="20769" y="8214"/>
                </a:cubicBezTo>
                <a:cubicBezTo>
                  <a:pt x="20829" y="7909"/>
                  <a:pt x="20829" y="7605"/>
                  <a:pt x="20888" y="7301"/>
                </a:cubicBezTo>
                <a:cubicBezTo>
                  <a:pt x="20888" y="6997"/>
                  <a:pt x="20947" y="6692"/>
                  <a:pt x="20947" y="6692"/>
                </a:cubicBezTo>
                <a:cubicBezTo>
                  <a:pt x="21007" y="6388"/>
                  <a:pt x="21007" y="6084"/>
                  <a:pt x="21066" y="5475"/>
                </a:cubicBezTo>
                <a:cubicBezTo>
                  <a:pt x="21125" y="4867"/>
                  <a:pt x="21185" y="4563"/>
                  <a:pt x="21244" y="3954"/>
                </a:cubicBezTo>
                <a:cubicBezTo>
                  <a:pt x="21244" y="3954"/>
                  <a:pt x="21244" y="3954"/>
                  <a:pt x="21244" y="3954"/>
                </a:cubicBezTo>
                <a:cubicBezTo>
                  <a:pt x="21244" y="3650"/>
                  <a:pt x="21303" y="3346"/>
                  <a:pt x="21303" y="3042"/>
                </a:cubicBezTo>
                <a:cubicBezTo>
                  <a:pt x="21303" y="2737"/>
                  <a:pt x="21303" y="2737"/>
                  <a:pt x="21303" y="2433"/>
                </a:cubicBezTo>
                <a:cubicBezTo>
                  <a:pt x="21303" y="2129"/>
                  <a:pt x="21303" y="2129"/>
                  <a:pt x="21303" y="1825"/>
                </a:cubicBezTo>
                <a:cubicBezTo>
                  <a:pt x="21600" y="2434"/>
                  <a:pt x="21541" y="2130"/>
                  <a:pt x="21541" y="2130"/>
                </a:cubicBezTo>
                <a:close/>
                <a:moveTo>
                  <a:pt x="12165" y="13995"/>
                </a:moveTo>
                <a:cubicBezTo>
                  <a:pt x="12165" y="13995"/>
                  <a:pt x="12105" y="13995"/>
                  <a:pt x="12165" y="13995"/>
                </a:cubicBezTo>
                <a:cubicBezTo>
                  <a:pt x="11927" y="13995"/>
                  <a:pt x="11749" y="13691"/>
                  <a:pt x="11571" y="13082"/>
                </a:cubicBezTo>
                <a:cubicBezTo>
                  <a:pt x="11275" y="12169"/>
                  <a:pt x="10919" y="11257"/>
                  <a:pt x="10622" y="10344"/>
                </a:cubicBezTo>
                <a:cubicBezTo>
                  <a:pt x="10503" y="9735"/>
                  <a:pt x="10385" y="9127"/>
                  <a:pt x="10266" y="8518"/>
                </a:cubicBezTo>
                <a:cubicBezTo>
                  <a:pt x="10207" y="8214"/>
                  <a:pt x="10207" y="7910"/>
                  <a:pt x="10147" y="7606"/>
                </a:cubicBezTo>
                <a:cubicBezTo>
                  <a:pt x="10147" y="7302"/>
                  <a:pt x="10088" y="6997"/>
                  <a:pt x="10088" y="6693"/>
                </a:cubicBezTo>
                <a:cubicBezTo>
                  <a:pt x="10088" y="6389"/>
                  <a:pt x="10088" y="6085"/>
                  <a:pt x="10088" y="6085"/>
                </a:cubicBezTo>
                <a:cubicBezTo>
                  <a:pt x="10088" y="5780"/>
                  <a:pt x="10088" y="5476"/>
                  <a:pt x="10147" y="5476"/>
                </a:cubicBezTo>
                <a:cubicBezTo>
                  <a:pt x="10147" y="5172"/>
                  <a:pt x="10207" y="5172"/>
                  <a:pt x="10207" y="4868"/>
                </a:cubicBezTo>
                <a:cubicBezTo>
                  <a:pt x="10266" y="4564"/>
                  <a:pt x="10325" y="4260"/>
                  <a:pt x="10325" y="4260"/>
                </a:cubicBezTo>
                <a:cubicBezTo>
                  <a:pt x="10385" y="3955"/>
                  <a:pt x="10503" y="3651"/>
                  <a:pt x="10622" y="3651"/>
                </a:cubicBezTo>
                <a:cubicBezTo>
                  <a:pt x="10741" y="3347"/>
                  <a:pt x="10919" y="3347"/>
                  <a:pt x="11037" y="3043"/>
                </a:cubicBezTo>
                <a:cubicBezTo>
                  <a:pt x="11156" y="3043"/>
                  <a:pt x="11334" y="3043"/>
                  <a:pt x="11453" y="3043"/>
                </a:cubicBezTo>
                <a:cubicBezTo>
                  <a:pt x="11571" y="3043"/>
                  <a:pt x="11631" y="3347"/>
                  <a:pt x="11749" y="3347"/>
                </a:cubicBezTo>
                <a:cubicBezTo>
                  <a:pt x="11868" y="3651"/>
                  <a:pt x="11927" y="3955"/>
                  <a:pt x="11987" y="4260"/>
                </a:cubicBezTo>
                <a:cubicBezTo>
                  <a:pt x="12046" y="4564"/>
                  <a:pt x="12165" y="5173"/>
                  <a:pt x="12224" y="5477"/>
                </a:cubicBezTo>
                <a:cubicBezTo>
                  <a:pt x="12284" y="5781"/>
                  <a:pt x="12343" y="6390"/>
                  <a:pt x="12343" y="6694"/>
                </a:cubicBezTo>
                <a:cubicBezTo>
                  <a:pt x="12402" y="7302"/>
                  <a:pt x="12402" y="7607"/>
                  <a:pt x="12402" y="8215"/>
                </a:cubicBezTo>
                <a:cubicBezTo>
                  <a:pt x="12402" y="8823"/>
                  <a:pt x="12402" y="9432"/>
                  <a:pt x="12402" y="10040"/>
                </a:cubicBezTo>
                <a:cubicBezTo>
                  <a:pt x="12402" y="10649"/>
                  <a:pt x="12343" y="11257"/>
                  <a:pt x="12284" y="11866"/>
                </a:cubicBezTo>
                <a:cubicBezTo>
                  <a:pt x="12343" y="12474"/>
                  <a:pt x="12224" y="13082"/>
                  <a:pt x="12165" y="13995"/>
                </a:cubicBezTo>
                <a:close/>
                <a:moveTo>
                  <a:pt x="20829" y="1217"/>
                </a:move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BC21D46-33E5-420F-87EE-A81447042278}"/>
              </a:ext>
            </a:extLst>
          </p:cNvPr>
          <p:cNvGrpSpPr/>
          <p:nvPr/>
        </p:nvGrpSpPr>
        <p:grpSpPr>
          <a:xfrm>
            <a:off x="1130300" y="4810190"/>
            <a:ext cx="2926080" cy="1290153"/>
            <a:chOff x="332936" y="4652338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38C3421-CFBD-41D6-B7F1-2E84F374081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360A5F9-0C84-40D1-9B20-440F26ACE75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F99DF1B-AC03-4529-AB9C-67094A46128D}"/>
              </a:ext>
            </a:extLst>
          </p:cNvPr>
          <p:cNvGrpSpPr/>
          <p:nvPr/>
        </p:nvGrpSpPr>
        <p:grpSpPr>
          <a:xfrm>
            <a:off x="4564893" y="4810190"/>
            <a:ext cx="2926080" cy="1290153"/>
            <a:chOff x="332936" y="4652338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5592C5C-AD59-4C2B-86E7-B74E2063D30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1D812F8-3F30-41D2-B4C9-5F2D6FA2C4E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6A6E88C-24E9-4414-B771-7028DDB06B11}"/>
              </a:ext>
            </a:extLst>
          </p:cNvPr>
          <p:cNvGrpSpPr/>
          <p:nvPr/>
        </p:nvGrpSpPr>
        <p:grpSpPr>
          <a:xfrm>
            <a:off x="7999486" y="4824058"/>
            <a:ext cx="2926080" cy="1290153"/>
            <a:chOff x="332936" y="4652338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ADBD740-0E80-48E1-95F8-2BB2377D451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D1CA634-819E-4A45-BACA-B128636EA6A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aphic 46" descr="Lightbulb">
            <a:extLst>
              <a:ext uri="{FF2B5EF4-FFF2-40B4-BE49-F238E27FC236}">
                <a16:creationId xmlns:a16="http://schemas.microsoft.com/office/drawing/2014/main" id="{2D709C44-74B3-4E93-B5B3-E577CBA918E5}"/>
              </a:ext>
            </a:extLst>
          </p:cNvPr>
          <p:cNvGrpSpPr/>
          <p:nvPr/>
        </p:nvGrpSpPr>
        <p:grpSpPr>
          <a:xfrm>
            <a:off x="1794654" y="1710504"/>
            <a:ext cx="1652310" cy="1652310"/>
            <a:chOff x="1794654" y="1710504"/>
            <a:chExt cx="1652310" cy="1652310"/>
          </a:xfrm>
          <a:solidFill>
            <a:schemeClr val="bg1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15B2F58-89D2-492B-A864-D993E8835D03}"/>
                </a:ext>
              </a:extLst>
            </p:cNvPr>
            <p:cNvSpPr/>
            <p:nvPr/>
          </p:nvSpPr>
          <p:spPr>
            <a:xfrm>
              <a:off x="2397058" y="2812044"/>
              <a:ext cx="447500" cy="103269"/>
            </a:xfrm>
            <a:custGeom>
              <a:avLst/>
              <a:gdLst>
                <a:gd name="connsiteX0" fmla="*/ 51635 w 447500"/>
                <a:gd name="connsiteY0" fmla="*/ 0 h 103269"/>
                <a:gd name="connsiteX1" fmla="*/ 395866 w 447500"/>
                <a:gd name="connsiteY1" fmla="*/ 0 h 103269"/>
                <a:gd name="connsiteX2" fmla="*/ 447501 w 447500"/>
                <a:gd name="connsiteY2" fmla="*/ 51635 h 103269"/>
                <a:gd name="connsiteX3" fmla="*/ 395866 w 447500"/>
                <a:gd name="connsiteY3" fmla="*/ 103269 h 103269"/>
                <a:gd name="connsiteX4" fmla="*/ 51635 w 447500"/>
                <a:gd name="connsiteY4" fmla="*/ 103269 h 103269"/>
                <a:gd name="connsiteX5" fmla="*/ 0 w 447500"/>
                <a:gd name="connsiteY5" fmla="*/ 51635 h 103269"/>
                <a:gd name="connsiteX6" fmla="*/ 51635 w 447500"/>
                <a:gd name="connsiteY6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500" h="103269">
                  <a:moveTo>
                    <a:pt x="51635" y="0"/>
                  </a:moveTo>
                  <a:lnTo>
                    <a:pt x="395866" y="0"/>
                  </a:lnTo>
                  <a:cubicBezTo>
                    <a:pt x="425126" y="0"/>
                    <a:pt x="447501" y="22375"/>
                    <a:pt x="447501" y="51635"/>
                  </a:cubicBezTo>
                  <a:cubicBezTo>
                    <a:pt x="447501" y="80894"/>
                    <a:pt x="425126" y="103269"/>
                    <a:pt x="395866" y="103269"/>
                  </a:cubicBezTo>
                  <a:lnTo>
                    <a:pt x="51635" y="103269"/>
                  </a:lnTo>
                  <a:cubicBezTo>
                    <a:pt x="22375" y="103269"/>
                    <a:pt x="0" y="80894"/>
                    <a:pt x="0" y="51635"/>
                  </a:cubicBezTo>
                  <a:cubicBezTo>
                    <a:pt x="0" y="22375"/>
                    <a:pt x="22375" y="0"/>
                    <a:pt x="51635" y="0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D2C94F4-01F1-4B0A-9429-D3C658B1CF64}"/>
                </a:ext>
              </a:extLst>
            </p:cNvPr>
            <p:cNvSpPr/>
            <p:nvPr/>
          </p:nvSpPr>
          <p:spPr>
            <a:xfrm>
              <a:off x="2397058" y="2984159"/>
              <a:ext cx="447500" cy="103269"/>
            </a:xfrm>
            <a:custGeom>
              <a:avLst/>
              <a:gdLst>
                <a:gd name="connsiteX0" fmla="*/ 51635 w 447500"/>
                <a:gd name="connsiteY0" fmla="*/ 0 h 103269"/>
                <a:gd name="connsiteX1" fmla="*/ 395866 w 447500"/>
                <a:gd name="connsiteY1" fmla="*/ 0 h 103269"/>
                <a:gd name="connsiteX2" fmla="*/ 447501 w 447500"/>
                <a:gd name="connsiteY2" fmla="*/ 51635 h 103269"/>
                <a:gd name="connsiteX3" fmla="*/ 395866 w 447500"/>
                <a:gd name="connsiteY3" fmla="*/ 103269 h 103269"/>
                <a:gd name="connsiteX4" fmla="*/ 51635 w 447500"/>
                <a:gd name="connsiteY4" fmla="*/ 103269 h 103269"/>
                <a:gd name="connsiteX5" fmla="*/ 0 w 447500"/>
                <a:gd name="connsiteY5" fmla="*/ 51635 h 103269"/>
                <a:gd name="connsiteX6" fmla="*/ 51635 w 447500"/>
                <a:gd name="connsiteY6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500" h="103269">
                  <a:moveTo>
                    <a:pt x="51635" y="0"/>
                  </a:moveTo>
                  <a:lnTo>
                    <a:pt x="395866" y="0"/>
                  </a:lnTo>
                  <a:cubicBezTo>
                    <a:pt x="425126" y="0"/>
                    <a:pt x="447501" y="22375"/>
                    <a:pt x="447501" y="51635"/>
                  </a:cubicBezTo>
                  <a:cubicBezTo>
                    <a:pt x="447501" y="80894"/>
                    <a:pt x="425126" y="103269"/>
                    <a:pt x="395866" y="103269"/>
                  </a:cubicBezTo>
                  <a:lnTo>
                    <a:pt x="51635" y="103269"/>
                  </a:lnTo>
                  <a:cubicBezTo>
                    <a:pt x="22375" y="103269"/>
                    <a:pt x="0" y="80894"/>
                    <a:pt x="0" y="51635"/>
                  </a:cubicBezTo>
                  <a:cubicBezTo>
                    <a:pt x="0" y="22375"/>
                    <a:pt x="22375" y="0"/>
                    <a:pt x="51635" y="0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94B59EE-2575-45E5-A268-A71C70229F9B}"/>
                </a:ext>
              </a:extLst>
            </p:cNvPr>
            <p:cNvSpPr/>
            <p:nvPr/>
          </p:nvSpPr>
          <p:spPr>
            <a:xfrm>
              <a:off x="2508933" y="3156275"/>
              <a:ext cx="223750" cy="103269"/>
            </a:xfrm>
            <a:custGeom>
              <a:avLst/>
              <a:gdLst>
                <a:gd name="connsiteX0" fmla="*/ 0 w 223750"/>
                <a:gd name="connsiteY0" fmla="*/ 0 h 103269"/>
                <a:gd name="connsiteX1" fmla="*/ 111875 w 223750"/>
                <a:gd name="connsiteY1" fmla="*/ 103269 h 103269"/>
                <a:gd name="connsiteX2" fmla="*/ 223750 w 223750"/>
                <a:gd name="connsiteY2" fmla="*/ 0 h 103269"/>
                <a:gd name="connsiteX3" fmla="*/ 0 w 223750"/>
                <a:gd name="connsiteY3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750" h="103269">
                  <a:moveTo>
                    <a:pt x="0" y="0"/>
                  </a:moveTo>
                  <a:cubicBezTo>
                    <a:pt x="5163" y="58519"/>
                    <a:pt x="53356" y="103269"/>
                    <a:pt x="111875" y="103269"/>
                  </a:cubicBezTo>
                  <a:cubicBezTo>
                    <a:pt x="170395" y="103269"/>
                    <a:pt x="218587" y="58519"/>
                    <a:pt x="22375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FE4F544-996D-4E0A-A0D2-FE0F0F645449}"/>
                </a:ext>
              </a:extLst>
            </p:cNvPr>
            <p:cNvSpPr/>
            <p:nvPr/>
          </p:nvSpPr>
          <p:spPr>
            <a:xfrm>
              <a:off x="2173308" y="1813773"/>
              <a:ext cx="895001" cy="929424"/>
            </a:xfrm>
            <a:custGeom>
              <a:avLst/>
              <a:gdLst>
                <a:gd name="connsiteX0" fmla="*/ 447501 w 895001"/>
                <a:gd name="connsiteY0" fmla="*/ 0 h 929424"/>
                <a:gd name="connsiteX1" fmla="*/ 447501 w 895001"/>
                <a:gd name="connsiteY1" fmla="*/ 0 h 929424"/>
                <a:gd name="connsiteX2" fmla="*/ 447501 w 895001"/>
                <a:gd name="connsiteY2" fmla="*/ 0 h 929424"/>
                <a:gd name="connsiteX3" fmla="*/ 0 w 895001"/>
                <a:gd name="connsiteY3" fmla="*/ 442337 h 929424"/>
                <a:gd name="connsiteX4" fmla="*/ 0 w 895001"/>
                <a:gd name="connsiteY4" fmla="*/ 457828 h 929424"/>
                <a:gd name="connsiteX5" fmla="*/ 30981 w 895001"/>
                <a:gd name="connsiteY5" fmla="*/ 612732 h 929424"/>
                <a:gd name="connsiteX6" fmla="*/ 108433 w 895001"/>
                <a:gd name="connsiteY6" fmla="*/ 740097 h 929424"/>
                <a:gd name="connsiteX7" fmla="*/ 213423 w 895001"/>
                <a:gd name="connsiteY7" fmla="*/ 910492 h 929424"/>
                <a:gd name="connsiteX8" fmla="*/ 244404 w 895001"/>
                <a:gd name="connsiteY8" fmla="*/ 929424 h 929424"/>
                <a:gd name="connsiteX9" fmla="*/ 650597 w 895001"/>
                <a:gd name="connsiteY9" fmla="*/ 929424 h 929424"/>
                <a:gd name="connsiteX10" fmla="*/ 681578 w 895001"/>
                <a:gd name="connsiteY10" fmla="*/ 910492 h 929424"/>
                <a:gd name="connsiteX11" fmla="*/ 786568 w 895001"/>
                <a:gd name="connsiteY11" fmla="*/ 740097 h 929424"/>
                <a:gd name="connsiteX12" fmla="*/ 864020 w 895001"/>
                <a:gd name="connsiteY12" fmla="*/ 612732 h 929424"/>
                <a:gd name="connsiteX13" fmla="*/ 895001 w 895001"/>
                <a:gd name="connsiteY13" fmla="*/ 457828 h 929424"/>
                <a:gd name="connsiteX14" fmla="*/ 895001 w 895001"/>
                <a:gd name="connsiteY14" fmla="*/ 442337 h 929424"/>
                <a:gd name="connsiteX15" fmla="*/ 447501 w 895001"/>
                <a:gd name="connsiteY15" fmla="*/ 0 h 929424"/>
                <a:gd name="connsiteX16" fmla="*/ 791732 w 895001"/>
                <a:gd name="connsiteY16" fmla="*/ 456106 h 929424"/>
                <a:gd name="connsiteX17" fmla="*/ 767636 w 895001"/>
                <a:gd name="connsiteY17" fmla="*/ 576587 h 929424"/>
                <a:gd name="connsiteX18" fmla="*/ 709116 w 895001"/>
                <a:gd name="connsiteY18" fmla="*/ 671251 h 929424"/>
                <a:gd name="connsiteX19" fmla="*/ 609289 w 895001"/>
                <a:gd name="connsiteY19" fmla="*/ 826155 h 929424"/>
                <a:gd name="connsiteX20" fmla="*/ 447501 w 895001"/>
                <a:gd name="connsiteY20" fmla="*/ 826155 h 929424"/>
                <a:gd name="connsiteX21" fmla="*/ 287433 w 895001"/>
                <a:gd name="connsiteY21" fmla="*/ 826155 h 929424"/>
                <a:gd name="connsiteX22" fmla="*/ 187606 w 895001"/>
                <a:gd name="connsiteY22" fmla="*/ 671251 h 929424"/>
                <a:gd name="connsiteX23" fmla="*/ 129087 w 895001"/>
                <a:gd name="connsiteY23" fmla="*/ 576587 h 929424"/>
                <a:gd name="connsiteX24" fmla="*/ 104991 w 895001"/>
                <a:gd name="connsiteY24" fmla="*/ 456106 h 929424"/>
                <a:gd name="connsiteX25" fmla="*/ 104991 w 895001"/>
                <a:gd name="connsiteY25" fmla="*/ 442337 h 929424"/>
                <a:gd name="connsiteX26" fmla="*/ 449222 w 895001"/>
                <a:gd name="connsiteY26" fmla="*/ 101548 h 929424"/>
                <a:gd name="connsiteX27" fmla="*/ 449222 w 895001"/>
                <a:gd name="connsiteY27" fmla="*/ 101548 h 929424"/>
                <a:gd name="connsiteX28" fmla="*/ 449222 w 895001"/>
                <a:gd name="connsiteY28" fmla="*/ 101548 h 929424"/>
                <a:gd name="connsiteX29" fmla="*/ 449222 w 895001"/>
                <a:gd name="connsiteY29" fmla="*/ 101548 h 929424"/>
                <a:gd name="connsiteX30" fmla="*/ 449222 w 895001"/>
                <a:gd name="connsiteY30" fmla="*/ 101548 h 929424"/>
                <a:gd name="connsiteX31" fmla="*/ 449222 w 895001"/>
                <a:gd name="connsiteY31" fmla="*/ 101548 h 929424"/>
                <a:gd name="connsiteX32" fmla="*/ 449222 w 895001"/>
                <a:gd name="connsiteY32" fmla="*/ 101548 h 929424"/>
                <a:gd name="connsiteX33" fmla="*/ 793453 w 895001"/>
                <a:gd name="connsiteY33" fmla="*/ 442337 h 929424"/>
                <a:gd name="connsiteX34" fmla="*/ 793453 w 895001"/>
                <a:gd name="connsiteY34" fmla="*/ 456106 h 92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895001" h="929424">
                  <a:moveTo>
                    <a:pt x="447501" y="0"/>
                  </a:moveTo>
                  <a:cubicBezTo>
                    <a:pt x="447501" y="0"/>
                    <a:pt x="447501" y="0"/>
                    <a:pt x="447501" y="0"/>
                  </a:cubicBezTo>
                  <a:cubicBezTo>
                    <a:pt x="447501" y="0"/>
                    <a:pt x="447501" y="0"/>
                    <a:pt x="447501" y="0"/>
                  </a:cubicBezTo>
                  <a:cubicBezTo>
                    <a:pt x="203096" y="1721"/>
                    <a:pt x="5163" y="197933"/>
                    <a:pt x="0" y="442337"/>
                  </a:cubicBezTo>
                  <a:lnTo>
                    <a:pt x="0" y="457828"/>
                  </a:lnTo>
                  <a:cubicBezTo>
                    <a:pt x="1721" y="511183"/>
                    <a:pt x="12048" y="562818"/>
                    <a:pt x="30981" y="612732"/>
                  </a:cubicBezTo>
                  <a:cubicBezTo>
                    <a:pt x="49914" y="659203"/>
                    <a:pt x="75731" y="702232"/>
                    <a:pt x="108433" y="740097"/>
                  </a:cubicBezTo>
                  <a:cubicBezTo>
                    <a:pt x="149741" y="784847"/>
                    <a:pt x="194491" y="872626"/>
                    <a:pt x="213423" y="910492"/>
                  </a:cubicBezTo>
                  <a:cubicBezTo>
                    <a:pt x="218587" y="922540"/>
                    <a:pt x="230635" y="929424"/>
                    <a:pt x="244404" y="929424"/>
                  </a:cubicBezTo>
                  <a:lnTo>
                    <a:pt x="650597" y="929424"/>
                  </a:lnTo>
                  <a:cubicBezTo>
                    <a:pt x="664366" y="929424"/>
                    <a:pt x="676414" y="922540"/>
                    <a:pt x="681578" y="910492"/>
                  </a:cubicBezTo>
                  <a:cubicBezTo>
                    <a:pt x="700511" y="872626"/>
                    <a:pt x="745261" y="784847"/>
                    <a:pt x="786568" y="740097"/>
                  </a:cubicBezTo>
                  <a:cubicBezTo>
                    <a:pt x="819270" y="702232"/>
                    <a:pt x="846809" y="659203"/>
                    <a:pt x="864020" y="612732"/>
                  </a:cubicBezTo>
                  <a:cubicBezTo>
                    <a:pt x="882953" y="562818"/>
                    <a:pt x="893280" y="511183"/>
                    <a:pt x="895001" y="457828"/>
                  </a:cubicBezTo>
                  <a:lnTo>
                    <a:pt x="895001" y="442337"/>
                  </a:lnTo>
                  <a:cubicBezTo>
                    <a:pt x="889838" y="197933"/>
                    <a:pt x="691905" y="1721"/>
                    <a:pt x="447501" y="0"/>
                  </a:cubicBezTo>
                  <a:close/>
                  <a:moveTo>
                    <a:pt x="791732" y="456106"/>
                  </a:moveTo>
                  <a:cubicBezTo>
                    <a:pt x="790011" y="497414"/>
                    <a:pt x="781405" y="538722"/>
                    <a:pt x="767636" y="576587"/>
                  </a:cubicBezTo>
                  <a:cubicBezTo>
                    <a:pt x="753867" y="611011"/>
                    <a:pt x="734934" y="643712"/>
                    <a:pt x="709116" y="671251"/>
                  </a:cubicBezTo>
                  <a:cubicBezTo>
                    <a:pt x="669530" y="719443"/>
                    <a:pt x="635107" y="771078"/>
                    <a:pt x="609289" y="826155"/>
                  </a:cubicBezTo>
                  <a:lnTo>
                    <a:pt x="447501" y="826155"/>
                  </a:lnTo>
                  <a:lnTo>
                    <a:pt x="287433" y="826155"/>
                  </a:lnTo>
                  <a:cubicBezTo>
                    <a:pt x="259895" y="771078"/>
                    <a:pt x="225471" y="719443"/>
                    <a:pt x="187606" y="671251"/>
                  </a:cubicBezTo>
                  <a:cubicBezTo>
                    <a:pt x="163510" y="643712"/>
                    <a:pt x="142856" y="611011"/>
                    <a:pt x="129087" y="576587"/>
                  </a:cubicBezTo>
                  <a:cubicBezTo>
                    <a:pt x="113596" y="538722"/>
                    <a:pt x="106712" y="497414"/>
                    <a:pt x="104991" y="456106"/>
                  </a:cubicBezTo>
                  <a:lnTo>
                    <a:pt x="104991" y="442337"/>
                  </a:lnTo>
                  <a:cubicBezTo>
                    <a:pt x="108433" y="254731"/>
                    <a:pt x="261616" y="103269"/>
                    <a:pt x="449222" y="101548"/>
                  </a:cubicBezTo>
                  <a:lnTo>
                    <a:pt x="449222" y="101548"/>
                  </a:lnTo>
                  <a:lnTo>
                    <a:pt x="449222" y="101548"/>
                  </a:lnTo>
                  <a:cubicBezTo>
                    <a:pt x="449222" y="101548"/>
                    <a:pt x="449222" y="101548"/>
                    <a:pt x="449222" y="101548"/>
                  </a:cubicBezTo>
                  <a:cubicBezTo>
                    <a:pt x="449222" y="101548"/>
                    <a:pt x="449222" y="101548"/>
                    <a:pt x="449222" y="101548"/>
                  </a:cubicBezTo>
                  <a:lnTo>
                    <a:pt x="449222" y="101548"/>
                  </a:lnTo>
                  <a:lnTo>
                    <a:pt x="449222" y="101548"/>
                  </a:lnTo>
                  <a:cubicBezTo>
                    <a:pt x="636828" y="103269"/>
                    <a:pt x="790011" y="253010"/>
                    <a:pt x="793453" y="442337"/>
                  </a:cubicBezTo>
                  <a:lnTo>
                    <a:pt x="793453" y="456106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48" descr="Bullseye">
            <a:extLst>
              <a:ext uri="{FF2B5EF4-FFF2-40B4-BE49-F238E27FC236}">
                <a16:creationId xmlns:a16="http://schemas.microsoft.com/office/drawing/2014/main" id="{871D0051-5B08-49D7-B834-38E13C118903}"/>
              </a:ext>
            </a:extLst>
          </p:cNvPr>
          <p:cNvGrpSpPr/>
          <p:nvPr/>
        </p:nvGrpSpPr>
        <p:grpSpPr>
          <a:xfrm>
            <a:off x="5639561" y="1923673"/>
            <a:ext cx="1652310" cy="1652310"/>
            <a:chOff x="5639561" y="1923673"/>
            <a:chExt cx="1652310" cy="1652310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95A5D73-2F59-4009-BAC1-CCB30C77E69F}"/>
                </a:ext>
              </a:extLst>
            </p:cNvPr>
            <p:cNvSpPr/>
            <p:nvPr/>
          </p:nvSpPr>
          <p:spPr>
            <a:xfrm>
              <a:off x="6266061" y="2069971"/>
              <a:ext cx="879510" cy="877789"/>
            </a:xfrm>
            <a:custGeom>
              <a:avLst/>
              <a:gdLst>
                <a:gd name="connsiteX0" fmla="*/ 724607 w 879510"/>
                <a:gd name="connsiteY0" fmla="*/ 154904 h 877789"/>
                <a:gd name="connsiteX1" fmla="*/ 707395 w 879510"/>
                <a:gd name="connsiteY1" fmla="*/ 0 h 877789"/>
                <a:gd name="connsiteX2" fmla="*/ 518068 w 879510"/>
                <a:gd name="connsiteY2" fmla="*/ 189327 h 877789"/>
                <a:gd name="connsiteX3" fmla="*/ 528395 w 879510"/>
                <a:gd name="connsiteY3" fmla="*/ 278827 h 877789"/>
                <a:gd name="connsiteX4" fmla="*/ 253010 w 879510"/>
                <a:gd name="connsiteY4" fmla="*/ 554212 h 877789"/>
                <a:gd name="connsiteX5" fmla="*/ 172116 w 879510"/>
                <a:gd name="connsiteY5" fmla="*/ 533558 h 877789"/>
                <a:gd name="connsiteX6" fmla="*/ 0 w 879510"/>
                <a:gd name="connsiteY6" fmla="*/ 705674 h 877789"/>
                <a:gd name="connsiteX7" fmla="*/ 172116 w 879510"/>
                <a:gd name="connsiteY7" fmla="*/ 877790 h 877789"/>
                <a:gd name="connsiteX8" fmla="*/ 344231 w 879510"/>
                <a:gd name="connsiteY8" fmla="*/ 705674 h 877789"/>
                <a:gd name="connsiteX9" fmla="*/ 325299 w 879510"/>
                <a:gd name="connsiteY9" fmla="*/ 626501 h 877789"/>
                <a:gd name="connsiteX10" fmla="*/ 600684 w 879510"/>
                <a:gd name="connsiteY10" fmla="*/ 351116 h 877789"/>
                <a:gd name="connsiteX11" fmla="*/ 690184 w 879510"/>
                <a:gd name="connsiteY11" fmla="*/ 361443 h 877789"/>
                <a:gd name="connsiteX12" fmla="*/ 879511 w 879510"/>
                <a:gd name="connsiteY12" fmla="*/ 172116 h 877789"/>
                <a:gd name="connsiteX13" fmla="*/ 724607 w 879510"/>
                <a:gd name="connsiteY13" fmla="*/ 154904 h 87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79510" h="877789">
                  <a:moveTo>
                    <a:pt x="724607" y="154904"/>
                  </a:moveTo>
                  <a:lnTo>
                    <a:pt x="707395" y="0"/>
                  </a:lnTo>
                  <a:lnTo>
                    <a:pt x="518068" y="189327"/>
                  </a:lnTo>
                  <a:lnTo>
                    <a:pt x="528395" y="278827"/>
                  </a:lnTo>
                  <a:lnTo>
                    <a:pt x="253010" y="554212"/>
                  </a:lnTo>
                  <a:cubicBezTo>
                    <a:pt x="228914" y="542164"/>
                    <a:pt x="201375" y="533558"/>
                    <a:pt x="172116" y="533558"/>
                  </a:cubicBezTo>
                  <a:cubicBezTo>
                    <a:pt x="77452" y="533558"/>
                    <a:pt x="0" y="611011"/>
                    <a:pt x="0" y="705674"/>
                  </a:cubicBezTo>
                  <a:cubicBezTo>
                    <a:pt x="0" y="800338"/>
                    <a:pt x="77452" y="877790"/>
                    <a:pt x="172116" y="877790"/>
                  </a:cubicBezTo>
                  <a:cubicBezTo>
                    <a:pt x="266779" y="877790"/>
                    <a:pt x="344231" y="800338"/>
                    <a:pt x="344231" y="705674"/>
                  </a:cubicBezTo>
                  <a:cubicBezTo>
                    <a:pt x="344231" y="676414"/>
                    <a:pt x="337347" y="650597"/>
                    <a:pt x="325299" y="626501"/>
                  </a:cubicBezTo>
                  <a:lnTo>
                    <a:pt x="600684" y="351116"/>
                  </a:lnTo>
                  <a:lnTo>
                    <a:pt x="690184" y="361443"/>
                  </a:lnTo>
                  <a:lnTo>
                    <a:pt x="879511" y="172116"/>
                  </a:lnTo>
                  <a:lnTo>
                    <a:pt x="724607" y="154904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339D7B6-6970-49B2-B45E-97643BD5DCB7}"/>
                </a:ext>
              </a:extLst>
            </p:cNvPr>
            <p:cNvSpPr/>
            <p:nvPr/>
          </p:nvSpPr>
          <p:spPr>
            <a:xfrm>
              <a:off x="5785859" y="2121605"/>
              <a:ext cx="1308078" cy="1308078"/>
            </a:xfrm>
            <a:custGeom>
              <a:avLst/>
              <a:gdLst>
                <a:gd name="connsiteX0" fmla="*/ 1218579 w 1308078"/>
                <a:gd name="connsiteY0" fmla="*/ 358001 h 1308078"/>
                <a:gd name="connsiteX1" fmla="*/ 1196204 w 1308078"/>
                <a:gd name="connsiteY1" fmla="*/ 382097 h 1308078"/>
                <a:gd name="connsiteX2" fmla="*/ 1163502 w 1308078"/>
                <a:gd name="connsiteY2" fmla="*/ 378654 h 1308078"/>
                <a:gd name="connsiteX3" fmla="*/ 1127357 w 1308078"/>
                <a:gd name="connsiteY3" fmla="*/ 373491 h 1308078"/>
                <a:gd name="connsiteX4" fmla="*/ 1204809 w 1308078"/>
                <a:gd name="connsiteY4" fmla="*/ 654039 h 1308078"/>
                <a:gd name="connsiteX5" fmla="*/ 654039 w 1308078"/>
                <a:gd name="connsiteY5" fmla="*/ 1204809 h 1308078"/>
                <a:gd name="connsiteX6" fmla="*/ 103269 w 1308078"/>
                <a:gd name="connsiteY6" fmla="*/ 654039 h 1308078"/>
                <a:gd name="connsiteX7" fmla="*/ 654039 w 1308078"/>
                <a:gd name="connsiteY7" fmla="*/ 103269 h 1308078"/>
                <a:gd name="connsiteX8" fmla="*/ 934588 w 1308078"/>
                <a:gd name="connsiteY8" fmla="*/ 180721 h 1308078"/>
                <a:gd name="connsiteX9" fmla="*/ 931146 w 1308078"/>
                <a:gd name="connsiteY9" fmla="*/ 146298 h 1308078"/>
                <a:gd name="connsiteX10" fmla="*/ 925982 w 1308078"/>
                <a:gd name="connsiteY10" fmla="*/ 111875 h 1308078"/>
                <a:gd name="connsiteX11" fmla="*/ 950078 w 1308078"/>
                <a:gd name="connsiteY11" fmla="*/ 87779 h 1308078"/>
                <a:gd name="connsiteX12" fmla="*/ 962126 w 1308078"/>
                <a:gd name="connsiteY12" fmla="*/ 75731 h 1308078"/>
                <a:gd name="connsiteX13" fmla="*/ 654039 w 1308078"/>
                <a:gd name="connsiteY13" fmla="*/ 0 h 1308078"/>
                <a:gd name="connsiteX14" fmla="*/ 0 w 1308078"/>
                <a:gd name="connsiteY14" fmla="*/ 654039 h 1308078"/>
                <a:gd name="connsiteX15" fmla="*/ 654039 w 1308078"/>
                <a:gd name="connsiteY15" fmla="*/ 1308079 h 1308078"/>
                <a:gd name="connsiteX16" fmla="*/ 1308079 w 1308078"/>
                <a:gd name="connsiteY16" fmla="*/ 654039 h 1308078"/>
                <a:gd name="connsiteX17" fmla="*/ 1230627 w 1308078"/>
                <a:gd name="connsiteY17" fmla="*/ 347674 h 1308078"/>
                <a:gd name="connsiteX18" fmla="*/ 1218579 w 1308078"/>
                <a:gd name="connsiteY18" fmla="*/ 358001 h 1308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08078" h="1308078">
                  <a:moveTo>
                    <a:pt x="1218579" y="358001"/>
                  </a:moveTo>
                  <a:lnTo>
                    <a:pt x="1196204" y="382097"/>
                  </a:lnTo>
                  <a:lnTo>
                    <a:pt x="1163502" y="378654"/>
                  </a:lnTo>
                  <a:lnTo>
                    <a:pt x="1127357" y="373491"/>
                  </a:lnTo>
                  <a:cubicBezTo>
                    <a:pt x="1175550" y="456106"/>
                    <a:pt x="1204809" y="550770"/>
                    <a:pt x="1204809" y="654039"/>
                  </a:cubicBezTo>
                  <a:cubicBezTo>
                    <a:pt x="1204809" y="956963"/>
                    <a:pt x="956963" y="1204809"/>
                    <a:pt x="654039" y="1204809"/>
                  </a:cubicBezTo>
                  <a:cubicBezTo>
                    <a:pt x="351116" y="1204809"/>
                    <a:pt x="103269" y="956963"/>
                    <a:pt x="103269" y="654039"/>
                  </a:cubicBezTo>
                  <a:cubicBezTo>
                    <a:pt x="103269" y="351116"/>
                    <a:pt x="351116" y="103269"/>
                    <a:pt x="654039" y="103269"/>
                  </a:cubicBezTo>
                  <a:cubicBezTo>
                    <a:pt x="755588" y="103269"/>
                    <a:pt x="851972" y="130808"/>
                    <a:pt x="934588" y="180721"/>
                  </a:cubicBezTo>
                  <a:lnTo>
                    <a:pt x="931146" y="146298"/>
                  </a:lnTo>
                  <a:lnTo>
                    <a:pt x="925982" y="111875"/>
                  </a:lnTo>
                  <a:lnTo>
                    <a:pt x="950078" y="87779"/>
                  </a:lnTo>
                  <a:lnTo>
                    <a:pt x="962126" y="75731"/>
                  </a:lnTo>
                  <a:cubicBezTo>
                    <a:pt x="869184" y="27539"/>
                    <a:pt x="765915" y="0"/>
                    <a:pt x="654039" y="0"/>
                  </a:cubicBezTo>
                  <a:cubicBezTo>
                    <a:pt x="292597" y="0"/>
                    <a:pt x="0" y="292597"/>
                    <a:pt x="0" y="654039"/>
                  </a:cubicBezTo>
                  <a:cubicBezTo>
                    <a:pt x="0" y="1015482"/>
                    <a:pt x="292597" y="1308079"/>
                    <a:pt x="654039" y="1308079"/>
                  </a:cubicBezTo>
                  <a:cubicBezTo>
                    <a:pt x="1015482" y="1308079"/>
                    <a:pt x="1308079" y="1015482"/>
                    <a:pt x="1308079" y="654039"/>
                  </a:cubicBezTo>
                  <a:cubicBezTo>
                    <a:pt x="1308079" y="542164"/>
                    <a:pt x="1280540" y="438895"/>
                    <a:pt x="1230627" y="347674"/>
                  </a:cubicBezTo>
                  <a:lnTo>
                    <a:pt x="1218579" y="358001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C767F1F-683F-4F4C-B4D1-862241267234}"/>
                </a:ext>
              </a:extLst>
            </p:cNvPr>
            <p:cNvSpPr/>
            <p:nvPr/>
          </p:nvSpPr>
          <p:spPr>
            <a:xfrm>
              <a:off x="6026821" y="2362567"/>
              <a:ext cx="826155" cy="826155"/>
            </a:xfrm>
            <a:custGeom>
              <a:avLst/>
              <a:gdLst>
                <a:gd name="connsiteX0" fmla="*/ 700511 w 826155"/>
                <a:gd name="connsiteY0" fmla="*/ 296039 h 826155"/>
                <a:gd name="connsiteX1" fmla="*/ 722886 w 826155"/>
                <a:gd name="connsiteY1" fmla="*/ 413078 h 826155"/>
                <a:gd name="connsiteX2" fmla="*/ 413078 w 826155"/>
                <a:gd name="connsiteY2" fmla="*/ 722886 h 826155"/>
                <a:gd name="connsiteX3" fmla="*/ 103269 w 826155"/>
                <a:gd name="connsiteY3" fmla="*/ 413078 h 826155"/>
                <a:gd name="connsiteX4" fmla="*/ 413078 w 826155"/>
                <a:gd name="connsiteY4" fmla="*/ 103269 h 826155"/>
                <a:gd name="connsiteX5" fmla="*/ 530116 w 826155"/>
                <a:gd name="connsiteY5" fmla="*/ 125644 h 826155"/>
                <a:gd name="connsiteX6" fmla="*/ 607568 w 826155"/>
                <a:gd name="connsiteY6" fmla="*/ 48192 h 826155"/>
                <a:gd name="connsiteX7" fmla="*/ 413078 w 826155"/>
                <a:gd name="connsiteY7" fmla="*/ 0 h 826155"/>
                <a:gd name="connsiteX8" fmla="*/ 0 w 826155"/>
                <a:gd name="connsiteY8" fmla="*/ 413078 h 826155"/>
                <a:gd name="connsiteX9" fmla="*/ 413078 w 826155"/>
                <a:gd name="connsiteY9" fmla="*/ 826155 h 826155"/>
                <a:gd name="connsiteX10" fmla="*/ 826155 w 826155"/>
                <a:gd name="connsiteY10" fmla="*/ 413078 h 826155"/>
                <a:gd name="connsiteX11" fmla="*/ 777963 w 826155"/>
                <a:gd name="connsiteY11" fmla="*/ 218587 h 826155"/>
                <a:gd name="connsiteX12" fmla="*/ 700511 w 826155"/>
                <a:gd name="connsiteY12" fmla="*/ 296039 h 826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6155" h="826155">
                  <a:moveTo>
                    <a:pt x="700511" y="296039"/>
                  </a:moveTo>
                  <a:cubicBezTo>
                    <a:pt x="716001" y="332183"/>
                    <a:pt x="722886" y="371770"/>
                    <a:pt x="722886" y="413078"/>
                  </a:cubicBezTo>
                  <a:cubicBezTo>
                    <a:pt x="722886" y="583472"/>
                    <a:pt x="583472" y="722886"/>
                    <a:pt x="413078" y="722886"/>
                  </a:cubicBezTo>
                  <a:cubicBezTo>
                    <a:pt x="242683" y="722886"/>
                    <a:pt x="103269" y="583472"/>
                    <a:pt x="103269" y="413078"/>
                  </a:cubicBezTo>
                  <a:cubicBezTo>
                    <a:pt x="103269" y="242683"/>
                    <a:pt x="242683" y="103269"/>
                    <a:pt x="413078" y="103269"/>
                  </a:cubicBezTo>
                  <a:cubicBezTo>
                    <a:pt x="454385" y="103269"/>
                    <a:pt x="493972" y="111875"/>
                    <a:pt x="530116" y="125644"/>
                  </a:cubicBezTo>
                  <a:lnTo>
                    <a:pt x="607568" y="48192"/>
                  </a:lnTo>
                  <a:cubicBezTo>
                    <a:pt x="549049" y="17212"/>
                    <a:pt x="483645" y="0"/>
                    <a:pt x="413078" y="0"/>
                  </a:cubicBezTo>
                  <a:cubicBezTo>
                    <a:pt x="185885" y="0"/>
                    <a:pt x="0" y="185885"/>
                    <a:pt x="0" y="413078"/>
                  </a:cubicBezTo>
                  <a:cubicBezTo>
                    <a:pt x="0" y="640270"/>
                    <a:pt x="185885" y="826155"/>
                    <a:pt x="413078" y="826155"/>
                  </a:cubicBezTo>
                  <a:cubicBezTo>
                    <a:pt x="640270" y="826155"/>
                    <a:pt x="826155" y="640270"/>
                    <a:pt x="826155" y="413078"/>
                  </a:cubicBezTo>
                  <a:cubicBezTo>
                    <a:pt x="826155" y="342510"/>
                    <a:pt x="808943" y="277106"/>
                    <a:pt x="777963" y="218587"/>
                  </a:cubicBezTo>
                  <a:lnTo>
                    <a:pt x="700511" y="296039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47" descr="Stopwatch">
            <a:extLst>
              <a:ext uri="{FF2B5EF4-FFF2-40B4-BE49-F238E27FC236}">
                <a16:creationId xmlns:a16="http://schemas.microsoft.com/office/drawing/2014/main" id="{3F15038D-F590-41EA-8FC6-42C43C9C91B4}"/>
              </a:ext>
            </a:extLst>
          </p:cNvPr>
          <p:cNvGrpSpPr/>
          <p:nvPr/>
        </p:nvGrpSpPr>
        <p:grpSpPr>
          <a:xfrm>
            <a:off x="8393583" y="1489060"/>
            <a:ext cx="1652310" cy="1652310"/>
            <a:chOff x="8393583" y="1489060"/>
            <a:chExt cx="1652310" cy="165231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E737BF2-2246-46AB-A683-3A69C9FB0C5A}"/>
                </a:ext>
              </a:extLst>
            </p:cNvPr>
            <p:cNvSpPr/>
            <p:nvPr/>
          </p:nvSpPr>
          <p:spPr>
            <a:xfrm>
              <a:off x="9185314" y="202261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1F2236F-F7AA-40FB-9D26-16EDC289B8FA}"/>
                </a:ext>
              </a:extLst>
            </p:cNvPr>
            <p:cNvSpPr/>
            <p:nvPr/>
          </p:nvSpPr>
          <p:spPr>
            <a:xfrm>
              <a:off x="9185314" y="2711080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B2BD57B-A7CA-406C-B7ED-AD903CA75904}"/>
                </a:ext>
              </a:extLst>
            </p:cNvPr>
            <p:cNvSpPr/>
            <p:nvPr/>
          </p:nvSpPr>
          <p:spPr>
            <a:xfrm>
              <a:off x="9529546" y="234963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94B2387-0914-4B46-B907-B998A89CAED5}"/>
                </a:ext>
              </a:extLst>
            </p:cNvPr>
            <p:cNvSpPr/>
            <p:nvPr/>
          </p:nvSpPr>
          <p:spPr>
            <a:xfrm>
              <a:off x="8841083" y="234963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5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5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3D1628C-C655-491B-96B9-7F2CE1907A1F}"/>
                </a:ext>
              </a:extLst>
            </p:cNvPr>
            <p:cNvSpPr/>
            <p:nvPr/>
          </p:nvSpPr>
          <p:spPr>
            <a:xfrm>
              <a:off x="9185314" y="2143099"/>
              <a:ext cx="228913" cy="435452"/>
            </a:xfrm>
            <a:custGeom>
              <a:avLst/>
              <a:gdLst>
                <a:gd name="connsiteX0" fmla="*/ 68846 w 228913"/>
                <a:gd name="connsiteY0" fmla="*/ 0 h 435452"/>
                <a:gd name="connsiteX1" fmla="*/ 0 w 228913"/>
                <a:gd name="connsiteY1" fmla="*/ 0 h 435452"/>
                <a:gd name="connsiteX2" fmla="*/ 0 w 228913"/>
                <a:gd name="connsiteY2" fmla="*/ 240962 h 435452"/>
                <a:gd name="connsiteX3" fmla="*/ 10327 w 228913"/>
                <a:gd name="connsiteY3" fmla="*/ 265058 h 435452"/>
                <a:gd name="connsiteX4" fmla="*/ 180721 w 228913"/>
                <a:gd name="connsiteY4" fmla="*/ 435453 h 435452"/>
                <a:gd name="connsiteX5" fmla="*/ 228914 w 228913"/>
                <a:gd name="connsiteY5" fmla="*/ 387260 h 435452"/>
                <a:gd name="connsiteX6" fmla="*/ 68846 w 228913"/>
                <a:gd name="connsiteY6" fmla="*/ 227193 h 435452"/>
                <a:gd name="connsiteX7" fmla="*/ 68846 w 228913"/>
                <a:gd name="connsiteY7" fmla="*/ 0 h 43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913" h="435452">
                  <a:moveTo>
                    <a:pt x="68846" y="0"/>
                  </a:moveTo>
                  <a:lnTo>
                    <a:pt x="0" y="0"/>
                  </a:lnTo>
                  <a:lnTo>
                    <a:pt x="0" y="240962"/>
                  </a:lnTo>
                  <a:cubicBezTo>
                    <a:pt x="0" y="249568"/>
                    <a:pt x="3442" y="258173"/>
                    <a:pt x="10327" y="265058"/>
                  </a:cubicBezTo>
                  <a:lnTo>
                    <a:pt x="180721" y="435453"/>
                  </a:lnTo>
                  <a:lnTo>
                    <a:pt x="228914" y="387260"/>
                  </a:lnTo>
                  <a:lnTo>
                    <a:pt x="68846" y="227193"/>
                  </a:lnTo>
                  <a:lnTo>
                    <a:pt x="68846" y="0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3FBC94D-374B-4E3D-9A22-C2A57DAA7C8E}"/>
                </a:ext>
              </a:extLst>
            </p:cNvPr>
            <p:cNvSpPr/>
            <p:nvPr/>
          </p:nvSpPr>
          <p:spPr>
            <a:xfrm>
              <a:off x="8635071" y="1643964"/>
              <a:ext cx="1171411" cy="1341563"/>
            </a:xfrm>
            <a:custGeom>
              <a:avLst/>
              <a:gdLst>
                <a:gd name="connsiteX0" fmla="*/ 584667 w 1171411"/>
                <a:gd name="connsiteY0" fmla="*/ 1239233 h 1341563"/>
                <a:gd name="connsiteX1" fmla="*/ 102743 w 1171411"/>
                <a:gd name="connsiteY1" fmla="*/ 757309 h 1341563"/>
                <a:gd name="connsiteX2" fmla="*/ 584667 w 1171411"/>
                <a:gd name="connsiteY2" fmla="*/ 275385 h 1341563"/>
                <a:gd name="connsiteX3" fmla="*/ 1066591 w 1171411"/>
                <a:gd name="connsiteY3" fmla="*/ 757309 h 1341563"/>
                <a:gd name="connsiteX4" fmla="*/ 584667 w 1171411"/>
                <a:gd name="connsiteY4" fmla="*/ 1239233 h 1341563"/>
                <a:gd name="connsiteX5" fmla="*/ 584667 w 1171411"/>
                <a:gd name="connsiteY5" fmla="*/ 1239233 h 1341563"/>
                <a:gd name="connsiteX6" fmla="*/ 992581 w 1171411"/>
                <a:gd name="connsiteY6" fmla="*/ 337347 h 1341563"/>
                <a:gd name="connsiteX7" fmla="*/ 1044216 w 1171411"/>
                <a:gd name="connsiteY7" fmla="*/ 285712 h 1341563"/>
                <a:gd name="connsiteX8" fmla="*/ 1042494 w 1171411"/>
                <a:gd name="connsiteY8" fmla="*/ 213423 h 1341563"/>
                <a:gd name="connsiteX9" fmla="*/ 970206 w 1171411"/>
                <a:gd name="connsiteY9" fmla="*/ 211702 h 1341563"/>
                <a:gd name="connsiteX10" fmla="*/ 911687 w 1171411"/>
                <a:gd name="connsiteY10" fmla="*/ 271943 h 1341563"/>
                <a:gd name="connsiteX11" fmla="*/ 636302 w 1171411"/>
                <a:gd name="connsiteY11" fmla="*/ 175558 h 1341563"/>
                <a:gd name="connsiteX12" fmla="*/ 636302 w 1171411"/>
                <a:gd name="connsiteY12" fmla="*/ 103269 h 1341563"/>
                <a:gd name="connsiteX13" fmla="*/ 791206 w 1171411"/>
                <a:gd name="connsiteY13" fmla="*/ 103269 h 1341563"/>
                <a:gd name="connsiteX14" fmla="*/ 791206 w 1171411"/>
                <a:gd name="connsiteY14" fmla="*/ 0 h 1341563"/>
                <a:gd name="connsiteX15" fmla="*/ 378128 w 1171411"/>
                <a:gd name="connsiteY15" fmla="*/ 0 h 1341563"/>
                <a:gd name="connsiteX16" fmla="*/ 378128 w 1171411"/>
                <a:gd name="connsiteY16" fmla="*/ 103269 h 1341563"/>
                <a:gd name="connsiteX17" fmla="*/ 533032 w 1171411"/>
                <a:gd name="connsiteY17" fmla="*/ 103269 h 1341563"/>
                <a:gd name="connsiteX18" fmla="*/ 533032 w 1171411"/>
                <a:gd name="connsiteY18" fmla="*/ 173837 h 1341563"/>
                <a:gd name="connsiteX19" fmla="*/ 4637 w 1171411"/>
                <a:gd name="connsiteY19" fmla="*/ 683299 h 1341563"/>
                <a:gd name="connsiteX20" fmla="*/ 390176 w 1171411"/>
                <a:gd name="connsiteY20" fmla="*/ 1308079 h 1341563"/>
                <a:gd name="connsiteX21" fmla="*/ 1083802 w 1171411"/>
                <a:gd name="connsiteY21" fmla="*/ 1065396 h 1341563"/>
                <a:gd name="connsiteX22" fmla="*/ 992581 w 1171411"/>
                <a:gd name="connsiteY22" fmla="*/ 337347 h 1341563"/>
                <a:gd name="connsiteX23" fmla="*/ 992581 w 1171411"/>
                <a:gd name="connsiteY23" fmla="*/ 337347 h 134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71411" h="1341563">
                  <a:moveTo>
                    <a:pt x="584667" y="1239233"/>
                  </a:moveTo>
                  <a:cubicBezTo>
                    <a:pt x="317888" y="1239233"/>
                    <a:pt x="102743" y="1024088"/>
                    <a:pt x="102743" y="757309"/>
                  </a:cubicBezTo>
                  <a:cubicBezTo>
                    <a:pt x="102743" y="490530"/>
                    <a:pt x="317888" y="275385"/>
                    <a:pt x="584667" y="275385"/>
                  </a:cubicBezTo>
                  <a:cubicBezTo>
                    <a:pt x="851446" y="275385"/>
                    <a:pt x="1066591" y="490530"/>
                    <a:pt x="1066591" y="757309"/>
                  </a:cubicBezTo>
                  <a:cubicBezTo>
                    <a:pt x="1066591" y="1024088"/>
                    <a:pt x="851446" y="1239233"/>
                    <a:pt x="584667" y="1239233"/>
                  </a:cubicBezTo>
                  <a:lnTo>
                    <a:pt x="584667" y="1239233"/>
                  </a:lnTo>
                  <a:close/>
                  <a:moveTo>
                    <a:pt x="992581" y="337347"/>
                  </a:moveTo>
                  <a:lnTo>
                    <a:pt x="1044216" y="285712"/>
                  </a:lnTo>
                  <a:cubicBezTo>
                    <a:pt x="1063148" y="265058"/>
                    <a:pt x="1063148" y="234077"/>
                    <a:pt x="1042494" y="213423"/>
                  </a:cubicBezTo>
                  <a:cubicBezTo>
                    <a:pt x="1023562" y="194491"/>
                    <a:pt x="990860" y="192770"/>
                    <a:pt x="970206" y="211702"/>
                  </a:cubicBezTo>
                  <a:lnTo>
                    <a:pt x="911687" y="271943"/>
                  </a:lnTo>
                  <a:cubicBezTo>
                    <a:pt x="829071" y="216866"/>
                    <a:pt x="734408" y="182443"/>
                    <a:pt x="636302" y="175558"/>
                  </a:cubicBezTo>
                  <a:lnTo>
                    <a:pt x="636302" y="103269"/>
                  </a:lnTo>
                  <a:lnTo>
                    <a:pt x="791206" y="103269"/>
                  </a:lnTo>
                  <a:lnTo>
                    <a:pt x="791206" y="0"/>
                  </a:lnTo>
                  <a:lnTo>
                    <a:pt x="378128" y="0"/>
                  </a:lnTo>
                  <a:lnTo>
                    <a:pt x="378128" y="103269"/>
                  </a:lnTo>
                  <a:lnTo>
                    <a:pt x="533032" y="103269"/>
                  </a:lnTo>
                  <a:lnTo>
                    <a:pt x="533032" y="173837"/>
                  </a:lnTo>
                  <a:cubicBezTo>
                    <a:pt x="259368" y="197933"/>
                    <a:pt x="39060" y="409635"/>
                    <a:pt x="4637" y="683299"/>
                  </a:cubicBezTo>
                  <a:cubicBezTo>
                    <a:pt x="-29786" y="956963"/>
                    <a:pt x="130282" y="1216857"/>
                    <a:pt x="390176" y="1308079"/>
                  </a:cubicBezTo>
                  <a:cubicBezTo>
                    <a:pt x="650071" y="1399300"/>
                    <a:pt x="937504" y="1299473"/>
                    <a:pt x="1083802" y="1065396"/>
                  </a:cubicBezTo>
                  <a:cubicBezTo>
                    <a:pt x="1230101" y="831318"/>
                    <a:pt x="1188793" y="528395"/>
                    <a:pt x="992581" y="337347"/>
                  </a:cubicBezTo>
                  <a:lnTo>
                    <a:pt x="992581" y="337347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904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429</Words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Speech Bubbles – Slide Template</vt:lpstr>
      <vt:lpstr>Doodle Speech Bubbles – Slide Template</vt:lpstr>
      <vt:lpstr>Doodle Speech Bubbles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Speech Bubbles</dc:title>
  <dc:creator>PresentationGO.com</dc:creator>
  <dc:description>© Copyright PresentationGO.com</dc:description>
  <dcterms:created xsi:type="dcterms:W3CDTF">2014-11-26T05:14:11Z</dcterms:created>
  <dcterms:modified xsi:type="dcterms:W3CDTF">2020-06-19T00:32:35Z</dcterms:modified>
  <cp:category>Text &amp; Tables</cp:category>
</cp:coreProperties>
</file>