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440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37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512183" y="4483624"/>
            <a:ext cx="8119634" cy="21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94625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249651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420180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575206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186466" y="3739499"/>
            <a:ext cx="164323" cy="815441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5349000" y="3739499"/>
            <a:ext cx="164323" cy="815441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6930267" y="2685323"/>
            <a:ext cx="241837" cy="1770396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3705722" y="2685323"/>
            <a:ext cx="241836" cy="1770396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287310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283086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610541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4528783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1739336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3278000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4882521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6531065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5447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512183" y="4483624"/>
            <a:ext cx="8119634" cy="21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94625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249651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420180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575206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186466" y="3739499"/>
            <a:ext cx="164323" cy="815441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5349000" y="3739499"/>
            <a:ext cx="164323" cy="815441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6930267" y="2685323"/>
            <a:ext cx="241837" cy="1770396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3705722" y="2685323"/>
            <a:ext cx="241836" cy="1770396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287310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2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283086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3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610541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5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4528783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1739336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accent2">
                    <a:lumMod val="75000"/>
                  </a:schemeClr>
                </a:solidFill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3278000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accent3">
                    <a:lumMod val="75000"/>
                  </a:schemeClr>
                </a:solidFill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4882521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accent6">
                    <a:lumMod val="75000"/>
                  </a:schemeClr>
                </a:solidFill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6531065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accent5">
                    <a:lumMod val="75000"/>
                  </a:schemeClr>
                </a:solidFill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393344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Timeline – Slide Template</a:t>
            </a:r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035C42E5-20BB-4C6C-BC27-504580B81759}"/>
              </a:ext>
            </a:extLst>
          </p:cNvPr>
          <p:cNvSpPr/>
          <p:nvPr/>
        </p:nvSpPr>
        <p:spPr>
          <a:xfrm>
            <a:off x="512183" y="4483624"/>
            <a:ext cx="8119634" cy="213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473" y="0"/>
                </a:moveTo>
                <a:cubicBezTo>
                  <a:pt x="21357" y="0"/>
                  <a:pt x="21242" y="0"/>
                  <a:pt x="21126" y="0"/>
                </a:cubicBezTo>
                <a:cubicBezTo>
                  <a:pt x="21011" y="0"/>
                  <a:pt x="20896" y="0"/>
                  <a:pt x="20780" y="0"/>
                </a:cubicBezTo>
                <a:cubicBezTo>
                  <a:pt x="20566" y="0"/>
                  <a:pt x="20344" y="313"/>
                  <a:pt x="20129" y="626"/>
                </a:cubicBezTo>
                <a:cubicBezTo>
                  <a:pt x="19899" y="939"/>
                  <a:pt x="19676" y="1252"/>
                  <a:pt x="19445" y="1565"/>
                </a:cubicBezTo>
                <a:cubicBezTo>
                  <a:pt x="19330" y="1878"/>
                  <a:pt x="19223" y="1878"/>
                  <a:pt x="19107" y="1878"/>
                </a:cubicBezTo>
                <a:cubicBezTo>
                  <a:pt x="18967" y="1878"/>
                  <a:pt x="18827" y="2191"/>
                  <a:pt x="18687" y="2191"/>
                </a:cubicBezTo>
                <a:cubicBezTo>
                  <a:pt x="18473" y="2504"/>
                  <a:pt x="18267" y="2504"/>
                  <a:pt x="18053" y="2504"/>
                </a:cubicBezTo>
                <a:cubicBezTo>
                  <a:pt x="17789" y="2817"/>
                  <a:pt x="17533" y="2817"/>
                  <a:pt x="17270" y="3130"/>
                </a:cubicBezTo>
                <a:cubicBezTo>
                  <a:pt x="16825" y="3443"/>
                  <a:pt x="16371" y="4383"/>
                  <a:pt x="15926" y="5009"/>
                </a:cubicBezTo>
                <a:cubicBezTo>
                  <a:pt x="15448" y="5635"/>
                  <a:pt x="14970" y="6261"/>
                  <a:pt x="14492" y="6887"/>
                </a:cubicBezTo>
                <a:cubicBezTo>
                  <a:pt x="14006" y="7513"/>
                  <a:pt x="13520" y="8452"/>
                  <a:pt x="13034" y="9391"/>
                </a:cubicBezTo>
                <a:cubicBezTo>
                  <a:pt x="12564" y="10331"/>
                  <a:pt x="12094" y="11270"/>
                  <a:pt x="11633" y="11896"/>
                </a:cubicBezTo>
                <a:cubicBezTo>
                  <a:pt x="11385" y="12209"/>
                  <a:pt x="11146" y="12522"/>
                  <a:pt x="10899" y="12835"/>
                </a:cubicBezTo>
                <a:cubicBezTo>
                  <a:pt x="10660" y="13148"/>
                  <a:pt x="10421" y="13148"/>
                  <a:pt x="10182" y="13148"/>
                </a:cubicBezTo>
                <a:cubicBezTo>
                  <a:pt x="9952" y="13148"/>
                  <a:pt x="9713" y="13148"/>
                  <a:pt x="9482" y="13148"/>
                </a:cubicBezTo>
                <a:cubicBezTo>
                  <a:pt x="9259" y="13148"/>
                  <a:pt x="9037" y="13148"/>
                  <a:pt x="8814" y="13148"/>
                </a:cubicBezTo>
                <a:cubicBezTo>
                  <a:pt x="8699" y="13148"/>
                  <a:pt x="8584" y="13148"/>
                  <a:pt x="8468" y="13148"/>
                </a:cubicBezTo>
                <a:cubicBezTo>
                  <a:pt x="8361" y="13148"/>
                  <a:pt x="8254" y="13148"/>
                  <a:pt x="8138" y="13148"/>
                </a:cubicBezTo>
                <a:cubicBezTo>
                  <a:pt x="8007" y="13148"/>
                  <a:pt x="7875" y="12835"/>
                  <a:pt x="7743" y="12835"/>
                </a:cubicBezTo>
                <a:cubicBezTo>
                  <a:pt x="7644" y="12835"/>
                  <a:pt x="7553" y="12835"/>
                  <a:pt x="7454" y="12522"/>
                </a:cubicBezTo>
                <a:cubicBezTo>
                  <a:pt x="7224" y="12209"/>
                  <a:pt x="7001" y="11896"/>
                  <a:pt x="6770" y="11583"/>
                </a:cubicBezTo>
                <a:cubicBezTo>
                  <a:pt x="6531" y="11270"/>
                  <a:pt x="6292" y="10957"/>
                  <a:pt x="6062" y="10644"/>
                </a:cubicBezTo>
                <a:cubicBezTo>
                  <a:pt x="5814" y="10644"/>
                  <a:pt x="5575" y="10331"/>
                  <a:pt x="5328" y="10331"/>
                </a:cubicBezTo>
                <a:cubicBezTo>
                  <a:pt x="5081" y="10331"/>
                  <a:pt x="4834" y="10018"/>
                  <a:pt x="4578" y="10018"/>
                </a:cubicBezTo>
                <a:cubicBezTo>
                  <a:pt x="4331" y="10018"/>
                  <a:pt x="4076" y="9705"/>
                  <a:pt x="3828" y="9392"/>
                </a:cubicBezTo>
                <a:cubicBezTo>
                  <a:pt x="3589" y="9079"/>
                  <a:pt x="3350" y="9079"/>
                  <a:pt x="3120" y="9079"/>
                </a:cubicBezTo>
                <a:cubicBezTo>
                  <a:pt x="3013" y="9079"/>
                  <a:pt x="2905" y="9079"/>
                  <a:pt x="2806" y="9079"/>
                </a:cubicBezTo>
                <a:cubicBezTo>
                  <a:pt x="2708" y="9079"/>
                  <a:pt x="2600" y="9079"/>
                  <a:pt x="2502" y="9079"/>
                </a:cubicBezTo>
                <a:cubicBezTo>
                  <a:pt x="2460" y="9079"/>
                  <a:pt x="2419" y="9079"/>
                  <a:pt x="2378" y="9079"/>
                </a:cubicBezTo>
                <a:cubicBezTo>
                  <a:pt x="2296" y="9079"/>
                  <a:pt x="2213" y="9079"/>
                  <a:pt x="2131" y="9079"/>
                </a:cubicBezTo>
                <a:cubicBezTo>
                  <a:pt x="1991" y="9079"/>
                  <a:pt x="1859" y="8766"/>
                  <a:pt x="1719" y="8766"/>
                </a:cubicBezTo>
                <a:cubicBezTo>
                  <a:pt x="1579" y="8766"/>
                  <a:pt x="1438" y="8453"/>
                  <a:pt x="1307" y="8453"/>
                </a:cubicBezTo>
                <a:cubicBezTo>
                  <a:pt x="1183" y="8453"/>
                  <a:pt x="1068" y="8453"/>
                  <a:pt x="944" y="8140"/>
                </a:cubicBezTo>
                <a:cubicBezTo>
                  <a:pt x="862" y="8140"/>
                  <a:pt x="779" y="8140"/>
                  <a:pt x="697" y="7827"/>
                </a:cubicBezTo>
                <a:cubicBezTo>
                  <a:pt x="631" y="7827"/>
                  <a:pt x="557" y="7514"/>
                  <a:pt x="491" y="7514"/>
                </a:cubicBezTo>
                <a:cubicBezTo>
                  <a:pt x="425" y="7514"/>
                  <a:pt x="359" y="7201"/>
                  <a:pt x="293" y="7201"/>
                </a:cubicBezTo>
                <a:cubicBezTo>
                  <a:pt x="260" y="7201"/>
                  <a:pt x="219" y="7201"/>
                  <a:pt x="186" y="7201"/>
                </a:cubicBezTo>
                <a:cubicBezTo>
                  <a:pt x="169" y="7201"/>
                  <a:pt x="153" y="7201"/>
                  <a:pt x="145" y="7201"/>
                </a:cubicBezTo>
                <a:cubicBezTo>
                  <a:pt x="120" y="7201"/>
                  <a:pt x="95" y="7201"/>
                  <a:pt x="62" y="7514"/>
                </a:cubicBezTo>
                <a:cubicBezTo>
                  <a:pt x="54" y="7514"/>
                  <a:pt x="46" y="7514"/>
                  <a:pt x="37" y="7827"/>
                </a:cubicBezTo>
                <a:cubicBezTo>
                  <a:pt x="-12" y="8766"/>
                  <a:pt x="-4" y="11270"/>
                  <a:pt x="13" y="12836"/>
                </a:cubicBezTo>
                <a:cubicBezTo>
                  <a:pt x="21" y="13775"/>
                  <a:pt x="46" y="14714"/>
                  <a:pt x="62" y="15340"/>
                </a:cubicBezTo>
                <a:cubicBezTo>
                  <a:pt x="79" y="15653"/>
                  <a:pt x="95" y="15966"/>
                  <a:pt x="112" y="15653"/>
                </a:cubicBezTo>
                <a:cubicBezTo>
                  <a:pt x="112" y="15653"/>
                  <a:pt x="103" y="15653"/>
                  <a:pt x="103" y="15653"/>
                </a:cubicBezTo>
                <a:cubicBezTo>
                  <a:pt x="161" y="15340"/>
                  <a:pt x="219" y="15340"/>
                  <a:pt x="276" y="15340"/>
                </a:cubicBezTo>
                <a:cubicBezTo>
                  <a:pt x="293" y="15340"/>
                  <a:pt x="309" y="15340"/>
                  <a:pt x="326" y="15340"/>
                </a:cubicBezTo>
                <a:cubicBezTo>
                  <a:pt x="351" y="15340"/>
                  <a:pt x="367" y="15340"/>
                  <a:pt x="392" y="15340"/>
                </a:cubicBezTo>
                <a:cubicBezTo>
                  <a:pt x="425" y="15340"/>
                  <a:pt x="458" y="15340"/>
                  <a:pt x="491" y="15653"/>
                </a:cubicBezTo>
                <a:cubicBezTo>
                  <a:pt x="557" y="15653"/>
                  <a:pt x="623" y="15966"/>
                  <a:pt x="680" y="15966"/>
                </a:cubicBezTo>
                <a:cubicBezTo>
                  <a:pt x="730" y="15966"/>
                  <a:pt x="787" y="15966"/>
                  <a:pt x="837" y="16279"/>
                </a:cubicBezTo>
                <a:cubicBezTo>
                  <a:pt x="960" y="16279"/>
                  <a:pt x="1084" y="16592"/>
                  <a:pt x="1208" y="16592"/>
                </a:cubicBezTo>
                <a:cubicBezTo>
                  <a:pt x="1323" y="16592"/>
                  <a:pt x="1430" y="16592"/>
                  <a:pt x="1546" y="16905"/>
                </a:cubicBezTo>
                <a:cubicBezTo>
                  <a:pt x="1653" y="16905"/>
                  <a:pt x="1752" y="17218"/>
                  <a:pt x="1859" y="17218"/>
                </a:cubicBezTo>
                <a:cubicBezTo>
                  <a:pt x="1974" y="17218"/>
                  <a:pt x="2081" y="17531"/>
                  <a:pt x="2197" y="17531"/>
                </a:cubicBezTo>
                <a:cubicBezTo>
                  <a:pt x="2452" y="17531"/>
                  <a:pt x="2708" y="17531"/>
                  <a:pt x="2963" y="17531"/>
                </a:cubicBezTo>
                <a:cubicBezTo>
                  <a:pt x="3202" y="17531"/>
                  <a:pt x="3449" y="17531"/>
                  <a:pt x="3688" y="17531"/>
                </a:cubicBezTo>
                <a:cubicBezTo>
                  <a:pt x="3795" y="17531"/>
                  <a:pt x="3894" y="17531"/>
                  <a:pt x="4001" y="17844"/>
                </a:cubicBezTo>
                <a:cubicBezTo>
                  <a:pt x="4109" y="17844"/>
                  <a:pt x="4216" y="18157"/>
                  <a:pt x="4323" y="18157"/>
                </a:cubicBezTo>
                <a:cubicBezTo>
                  <a:pt x="4554" y="18157"/>
                  <a:pt x="4776" y="18470"/>
                  <a:pt x="5007" y="18470"/>
                </a:cubicBezTo>
                <a:cubicBezTo>
                  <a:pt x="5246" y="18470"/>
                  <a:pt x="5485" y="18470"/>
                  <a:pt x="5724" y="18783"/>
                </a:cubicBezTo>
                <a:cubicBezTo>
                  <a:pt x="5880" y="18783"/>
                  <a:pt x="6037" y="19096"/>
                  <a:pt x="6194" y="19096"/>
                </a:cubicBezTo>
                <a:cubicBezTo>
                  <a:pt x="6284" y="19096"/>
                  <a:pt x="6367" y="19409"/>
                  <a:pt x="6457" y="19409"/>
                </a:cubicBezTo>
                <a:cubicBezTo>
                  <a:pt x="6705" y="19722"/>
                  <a:pt x="6952" y="20035"/>
                  <a:pt x="7191" y="20348"/>
                </a:cubicBezTo>
                <a:cubicBezTo>
                  <a:pt x="7298" y="20661"/>
                  <a:pt x="7413" y="20661"/>
                  <a:pt x="7520" y="20661"/>
                </a:cubicBezTo>
                <a:cubicBezTo>
                  <a:pt x="7652" y="20661"/>
                  <a:pt x="7784" y="20974"/>
                  <a:pt x="7916" y="20974"/>
                </a:cubicBezTo>
                <a:cubicBezTo>
                  <a:pt x="8155" y="21287"/>
                  <a:pt x="8394" y="21287"/>
                  <a:pt x="8641" y="21287"/>
                </a:cubicBezTo>
                <a:cubicBezTo>
                  <a:pt x="9119" y="21600"/>
                  <a:pt x="9597" y="21600"/>
                  <a:pt x="10075" y="21600"/>
                </a:cubicBezTo>
                <a:cubicBezTo>
                  <a:pt x="10306" y="21600"/>
                  <a:pt x="10537" y="21287"/>
                  <a:pt x="10767" y="21287"/>
                </a:cubicBezTo>
                <a:cubicBezTo>
                  <a:pt x="10866" y="21287"/>
                  <a:pt x="10973" y="20974"/>
                  <a:pt x="11072" y="20974"/>
                </a:cubicBezTo>
                <a:cubicBezTo>
                  <a:pt x="11179" y="20974"/>
                  <a:pt x="11287" y="20661"/>
                  <a:pt x="11385" y="20661"/>
                </a:cubicBezTo>
                <a:cubicBezTo>
                  <a:pt x="11872" y="19722"/>
                  <a:pt x="12358" y="19096"/>
                  <a:pt x="12844" y="18157"/>
                </a:cubicBezTo>
                <a:cubicBezTo>
                  <a:pt x="13297" y="17217"/>
                  <a:pt x="13751" y="16278"/>
                  <a:pt x="14204" y="15652"/>
                </a:cubicBezTo>
                <a:cubicBezTo>
                  <a:pt x="14443" y="15339"/>
                  <a:pt x="14674" y="15026"/>
                  <a:pt x="14913" y="14713"/>
                </a:cubicBezTo>
                <a:cubicBezTo>
                  <a:pt x="15168" y="14400"/>
                  <a:pt x="15415" y="14087"/>
                  <a:pt x="15671" y="13774"/>
                </a:cubicBezTo>
                <a:cubicBezTo>
                  <a:pt x="16157" y="13148"/>
                  <a:pt x="16652" y="12522"/>
                  <a:pt x="17138" y="11896"/>
                </a:cubicBezTo>
                <a:cubicBezTo>
                  <a:pt x="17599" y="11269"/>
                  <a:pt x="18053" y="10956"/>
                  <a:pt x="18514" y="10956"/>
                </a:cubicBezTo>
                <a:cubicBezTo>
                  <a:pt x="18613" y="10956"/>
                  <a:pt x="18712" y="10956"/>
                  <a:pt x="18811" y="10643"/>
                </a:cubicBezTo>
                <a:cubicBezTo>
                  <a:pt x="18934" y="10643"/>
                  <a:pt x="19058" y="10643"/>
                  <a:pt x="19190" y="10330"/>
                </a:cubicBezTo>
                <a:cubicBezTo>
                  <a:pt x="19437" y="10017"/>
                  <a:pt x="19684" y="9704"/>
                  <a:pt x="19923" y="9391"/>
                </a:cubicBezTo>
                <a:cubicBezTo>
                  <a:pt x="20187" y="9078"/>
                  <a:pt x="20459" y="8452"/>
                  <a:pt x="20723" y="8452"/>
                </a:cubicBezTo>
                <a:cubicBezTo>
                  <a:pt x="20838" y="8452"/>
                  <a:pt x="20953" y="8452"/>
                  <a:pt x="21069" y="8452"/>
                </a:cubicBezTo>
                <a:cubicBezTo>
                  <a:pt x="21217" y="8452"/>
                  <a:pt x="21374" y="8452"/>
                  <a:pt x="21522" y="8452"/>
                </a:cubicBezTo>
                <a:cubicBezTo>
                  <a:pt x="21572" y="8452"/>
                  <a:pt x="21588" y="5948"/>
                  <a:pt x="21580" y="4382"/>
                </a:cubicBezTo>
                <a:cubicBezTo>
                  <a:pt x="21572" y="2191"/>
                  <a:pt x="21530" y="0"/>
                  <a:pt x="21473" y="0"/>
                </a:cubicBezTo>
                <a:cubicBezTo>
                  <a:pt x="21473" y="0"/>
                  <a:pt x="21473" y="0"/>
                  <a:pt x="21473" y="0"/>
                </a:cubicBezTo>
                <a:lnTo>
                  <a:pt x="21473" y="0"/>
                </a:lnTo>
                <a:lnTo>
                  <a:pt x="21473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0D67A0D-228F-47F7-995E-57F5D021D99E}"/>
              </a:ext>
            </a:extLst>
          </p:cNvPr>
          <p:cNvSpPr/>
          <p:nvPr/>
        </p:nvSpPr>
        <p:spPr>
          <a:xfrm>
            <a:off x="94625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689" y="4824"/>
                </a:moveTo>
                <a:cubicBezTo>
                  <a:pt x="18713" y="4824"/>
                  <a:pt x="18713" y="4896"/>
                  <a:pt x="18689" y="4824"/>
                </a:cubicBezTo>
                <a:cubicBezTo>
                  <a:pt x="18689" y="4896"/>
                  <a:pt x="18689" y="4896"/>
                  <a:pt x="18689" y="4968"/>
                </a:cubicBezTo>
                <a:cubicBezTo>
                  <a:pt x="18664" y="4968"/>
                  <a:pt x="18664" y="4968"/>
                  <a:pt x="18639" y="4968"/>
                </a:cubicBezTo>
                <a:cubicBezTo>
                  <a:pt x="18639" y="4968"/>
                  <a:pt x="18639" y="5040"/>
                  <a:pt x="18639" y="5040"/>
                </a:cubicBezTo>
                <a:cubicBezTo>
                  <a:pt x="18639" y="5112"/>
                  <a:pt x="18639" y="5256"/>
                  <a:pt x="18639" y="5328"/>
                </a:cubicBezTo>
                <a:cubicBezTo>
                  <a:pt x="18639" y="5328"/>
                  <a:pt x="18639" y="5328"/>
                  <a:pt x="18639" y="5328"/>
                </a:cubicBezTo>
                <a:cubicBezTo>
                  <a:pt x="18639" y="5400"/>
                  <a:pt x="18639" y="5472"/>
                  <a:pt x="18614" y="5544"/>
                </a:cubicBezTo>
                <a:cubicBezTo>
                  <a:pt x="18614" y="5544"/>
                  <a:pt x="18589" y="5616"/>
                  <a:pt x="18589" y="5616"/>
                </a:cubicBezTo>
                <a:cubicBezTo>
                  <a:pt x="18539" y="5760"/>
                  <a:pt x="18465" y="5832"/>
                  <a:pt x="18415" y="5976"/>
                </a:cubicBezTo>
                <a:cubicBezTo>
                  <a:pt x="18390" y="6048"/>
                  <a:pt x="18340" y="6120"/>
                  <a:pt x="18315" y="6192"/>
                </a:cubicBezTo>
                <a:cubicBezTo>
                  <a:pt x="18315" y="6192"/>
                  <a:pt x="18290" y="6192"/>
                  <a:pt x="18290" y="6264"/>
                </a:cubicBezTo>
                <a:cubicBezTo>
                  <a:pt x="18290" y="6264"/>
                  <a:pt x="18290" y="6264"/>
                  <a:pt x="18290" y="6192"/>
                </a:cubicBezTo>
                <a:cubicBezTo>
                  <a:pt x="18290" y="6192"/>
                  <a:pt x="18290" y="6120"/>
                  <a:pt x="18290" y="6120"/>
                </a:cubicBezTo>
                <a:cubicBezTo>
                  <a:pt x="18315" y="6048"/>
                  <a:pt x="18315" y="6048"/>
                  <a:pt x="18340" y="5976"/>
                </a:cubicBezTo>
                <a:cubicBezTo>
                  <a:pt x="18365" y="5904"/>
                  <a:pt x="18390" y="5832"/>
                  <a:pt x="18415" y="5760"/>
                </a:cubicBezTo>
                <a:cubicBezTo>
                  <a:pt x="18440" y="5688"/>
                  <a:pt x="18440" y="5688"/>
                  <a:pt x="18465" y="5616"/>
                </a:cubicBezTo>
                <a:cubicBezTo>
                  <a:pt x="18465" y="5616"/>
                  <a:pt x="18489" y="5544"/>
                  <a:pt x="18489" y="5544"/>
                </a:cubicBezTo>
                <a:cubicBezTo>
                  <a:pt x="18514" y="5472"/>
                  <a:pt x="18514" y="5472"/>
                  <a:pt x="18539" y="5400"/>
                </a:cubicBezTo>
                <a:cubicBezTo>
                  <a:pt x="18564" y="5328"/>
                  <a:pt x="18589" y="5256"/>
                  <a:pt x="18614" y="5184"/>
                </a:cubicBezTo>
                <a:cubicBezTo>
                  <a:pt x="18639" y="5184"/>
                  <a:pt x="18639" y="5112"/>
                  <a:pt x="18664" y="5112"/>
                </a:cubicBezTo>
                <a:cubicBezTo>
                  <a:pt x="18664" y="4896"/>
                  <a:pt x="18689" y="4896"/>
                  <a:pt x="18689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42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399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60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49" y="1656"/>
                </a:moveTo>
                <a:cubicBezTo>
                  <a:pt x="5574" y="1656"/>
                  <a:pt x="5574" y="1584"/>
                  <a:pt x="5549" y="1656"/>
                </a:cubicBezTo>
                <a:cubicBezTo>
                  <a:pt x="5574" y="1584"/>
                  <a:pt x="5574" y="1512"/>
                  <a:pt x="5599" y="1512"/>
                </a:cubicBezTo>
                <a:cubicBezTo>
                  <a:pt x="5599" y="1512"/>
                  <a:pt x="5599" y="1512"/>
                  <a:pt x="5599" y="1512"/>
                </a:cubicBezTo>
                <a:cubicBezTo>
                  <a:pt x="5724" y="1512"/>
                  <a:pt x="5848" y="1440"/>
                  <a:pt x="5972" y="1440"/>
                </a:cubicBezTo>
                <a:cubicBezTo>
                  <a:pt x="6047" y="1440"/>
                  <a:pt x="6147" y="1440"/>
                  <a:pt x="6221" y="1368"/>
                </a:cubicBezTo>
                <a:cubicBezTo>
                  <a:pt x="6221" y="1440"/>
                  <a:pt x="6196" y="1512"/>
                  <a:pt x="6196" y="1584"/>
                </a:cubicBezTo>
                <a:cubicBezTo>
                  <a:pt x="6147" y="1800"/>
                  <a:pt x="6122" y="2016"/>
                  <a:pt x="6072" y="2232"/>
                </a:cubicBezTo>
                <a:cubicBezTo>
                  <a:pt x="6047" y="2376"/>
                  <a:pt x="6022" y="2448"/>
                  <a:pt x="5997" y="2592"/>
                </a:cubicBezTo>
                <a:cubicBezTo>
                  <a:pt x="5997" y="2592"/>
                  <a:pt x="5997" y="2592"/>
                  <a:pt x="5997" y="2592"/>
                </a:cubicBezTo>
                <a:cubicBezTo>
                  <a:pt x="5848" y="2664"/>
                  <a:pt x="5724" y="2736"/>
                  <a:pt x="5574" y="2736"/>
                </a:cubicBezTo>
                <a:cubicBezTo>
                  <a:pt x="5500" y="2736"/>
                  <a:pt x="5425" y="2808"/>
                  <a:pt x="5350" y="2808"/>
                </a:cubicBezTo>
                <a:cubicBezTo>
                  <a:pt x="5301" y="2808"/>
                  <a:pt x="5276" y="2808"/>
                  <a:pt x="5226" y="2808"/>
                </a:cubicBezTo>
                <a:cubicBezTo>
                  <a:pt x="5226" y="2808"/>
                  <a:pt x="5226" y="2808"/>
                  <a:pt x="5226" y="2808"/>
                </a:cubicBezTo>
                <a:cubicBezTo>
                  <a:pt x="5226" y="2808"/>
                  <a:pt x="5251" y="2736"/>
                  <a:pt x="5251" y="2736"/>
                </a:cubicBezTo>
                <a:cubicBezTo>
                  <a:pt x="5251" y="2736"/>
                  <a:pt x="5251" y="2736"/>
                  <a:pt x="5276" y="2664"/>
                </a:cubicBezTo>
                <a:cubicBezTo>
                  <a:pt x="5300" y="2592"/>
                  <a:pt x="5325" y="2448"/>
                  <a:pt x="5350" y="2376"/>
                </a:cubicBezTo>
                <a:cubicBezTo>
                  <a:pt x="5375" y="2304"/>
                  <a:pt x="5375" y="2232"/>
                  <a:pt x="5400" y="2232"/>
                </a:cubicBezTo>
                <a:cubicBezTo>
                  <a:pt x="5425" y="2160"/>
                  <a:pt x="5425" y="2088"/>
                  <a:pt x="5450" y="2016"/>
                </a:cubicBezTo>
                <a:cubicBezTo>
                  <a:pt x="5475" y="1944"/>
                  <a:pt x="5500" y="1872"/>
                  <a:pt x="5524" y="1800"/>
                </a:cubicBezTo>
                <a:cubicBezTo>
                  <a:pt x="5524" y="1800"/>
                  <a:pt x="5549" y="1728"/>
                  <a:pt x="5549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08" y="1080"/>
                  <a:pt x="3708" y="1008"/>
                </a:cubicBezTo>
                <a:cubicBezTo>
                  <a:pt x="3683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13" y="20376"/>
                </a:cubicBezTo>
                <a:cubicBezTo>
                  <a:pt x="2513" y="20376"/>
                  <a:pt x="2414" y="20376"/>
                  <a:pt x="2289" y="20376"/>
                </a:cubicBezTo>
                <a:cubicBezTo>
                  <a:pt x="2190" y="20376"/>
                  <a:pt x="2090" y="20376"/>
                  <a:pt x="1966" y="20376"/>
                </a:cubicBezTo>
                <a:cubicBezTo>
                  <a:pt x="1866" y="20376"/>
                  <a:pt x="1742" y="20376"/>
                  <a:pt x="1642" y="20376"/>
                </a:cubicBezTo>
                <a:cubicBezTo>
                  <a:pt x="1418" y="20376"/>
                  <a:pt x="1195" y="20376"/>
                  <a:pt x="971" y="20448"/>
                </a:cubicBezTo>
                <a:cubicBezTo>
                  <a:pt x="871" y="20520"/>
                  <a:pt x="771" y="20520"/>
                  <a:pt x="672" y="20592"/>
                </a:cubicBezTo>
                <a:cubicBezTo>
                  <a:pt x="622" y="20592"/>
                  <a:pt x="572" y="20664"/>
                  <a:pt x="523" y="20664"/>
                </a:cubicBezTo>
                <a:cubicBezTo>
                  <a:pt x="498" y="20664"/>
                  <a:pt x="473" y="20736"/>
                  <a:pt x="448" y="20736"/>
                </a:cubicBezTo>
                <a:cubicBezTo>
                  <a:pt x="423" y="20736"/>
                  <a:pt x="398" y="20808"/>
                  <a:pt x="373" y="20808"/>
                </a:cubicBezTo>
                <a:cubicBezTo>
                  <a:pt x="348" y="20808"/>
                  <a:pt x="324" y="20808"/>
                  <a:pt x="299" y="20808"/>
                </a:cubicBezTo>
                <a:cubicBezTo>
                  <a:pt x="274" y="20808"/>
                  <a:pt x="249" y="20736"/>
                  <a:pt x="224" y="20736"/>
                </a:cubicBezTo>
                <a:cubicBezTo>
                  <a:pt x="224" y="20736"/>
                  <a:pt x="199" y="20736"/>
                  <a:pt x="199" y="20664"/>
                </a:cubicBezTo>
                <a:cubicBezTo>
                  <a:pt x="199" y="20664"/>
                  <a:pt x="199" y="20664"/>
                  <a:pt x="174" y="20592"/>
                </a:cubicBezTo>
                <a:cubicBezTo>
                  <a:pt x="174" y="20592"/>
                  <a:pt x="174" y="20592"/>
                  <a:pt x="174" y="20520"/>
                </a:cubicBezTo>
                <a:cubicBezTo>
                  <a:pt x="199" y="20376"/>
                  <a:pt x="249" y="20160"/>
                  <a:pt x="274" y="20016"/>
                </a:cubicBezTo>
                <a:cubicBezTo>
                  <a:pt x="324" y="19800"/>
                  <a:pt x="348" y="19584"/>
                  <a:pt x="398" y="19296"/>
                </a:cubicBezTo>
                <a:cubicBezTo>
                  <a:pt x="448" y="19008"/>
                  <a:pt x="523" y="18648"/>
                  <a:pt x="572" y="18360"/>
                </a:cubicBezTo>
                <a:cubicBezTo>
                  <a:pt x="597" y="18216"/>
                  <a:pt x="647" y="18000"/>
                  <a:pt x="672" y="17856"/>
                </a:cubicBezTo>
                <a:cubicBezTo>
                  <a:pt x="697" y="17784"/>
                  <a:pt x="697" y="17712"/>
                  <a:pt x="722" y="17640"/>
                </a:cubicBezTo>
                <a:cubicBezTo>
                  <a:pt x="747" y="17568"/>
                  <a:pt x="747" y="17424"/>
                  <a:pt x="771" y="17352"/>
                </a:cubicBezTo>
                <a:cubicBezTo>
                  <a:pt x="771" y="17280"/>
                  <a:pt x="796" y="17208"/>
                  <a:pt x="796" y="17208"/>
                </a:cubicBezTo>
                <a:cubicBezTo>
                  <a:pt x="846" y="16848"/>
                  <a:pt x="921" y="16488"/>
                  <a:pt x="971" y="16128"/>
                </a:cubicBezTo>
                <a:cubicBezTo>
                  <a:pt x="1020" y="15768"/>
                  <a:pt x="1045" y="15408"/>
                  <a:pt x="1095" y="15120"/>
                </a:cubicBezTo>
                <a:cubicBezTo>
                  <a:pt x="1120" y="14976"/>
                  <a:pt x="1120" y="14904"/>
                  <a:pt x="1145" y="14760"/>
                </a:cubicBezTo>
                <a:cubicBezTo>
                  <a:pt x="1145" y="14688"/>
                  <a:pt x="1170" y="14616"/>
                  <a:pt x="1170" y="14616"/>
                </a:cubicBezTo>
                <a:cubicBezTo>
                  <a:pt x="1170" y="14472"/>
                  <a:pt x="1194" y="14400"/>
                  <a:pt x="1194" y="14328"/>
                </a:cubicBezTo>
                <a:cubicBezTo>
                  <a:pt x="1194" y="14328"/>
                  <a:pt x="1219" y="14256"/>
                  <a:pt x="1219" y="14256"/>
                </a:cubicBezTo>
                <a:cubicBezTo>
                  <a:pt x="1269" y="14184"/>
                  <a:pt x="1294" y="14040"/>
                  <a:pt x="1319" y="13896"/>
                </a:cubicBezTo>
                <a:cubicBezTo>
                  <a:pt x="1344" y="13752"/>
                  <a:pt x="1344" y="13608"/>
                  <a:pt x="1344" y="13392"/>
                </a:cubicBezTo>
                <a:cubicBezTo>
                  <a:pt x="1344" y="13248"/>
                  <a:pt x="1319" y="13176"/>
                  <a:pt x="1319" y="13032"/>
                </a:cubicBezTo>
                <a:cubicBezTo>
                  <a:pt x="1319" y="12960"/>
                  <a:pt x="1319" y="12960"/>
                  <a:pt x="1294" y="12888"/>
                </a:cubicBezTo>
                <a:cubicBezTo>
                  <a:pt x="1269" y="12816"/>
                  <a:pt x="1269" y="12672"/>
                  <a:pt x="1269" y="12600"/>
                </a:cubicBezTo>
                <a:cubicBezTo>
                  <a:pt x="1244" y="12384"/>
                  <a:pt x="1219" y="12240"/>
                  <a:pt x="1194" y="12024"/>
                </a:cubicBezTo>
                <a:cubicBezTo>
                  <a:pt x="1170" y="11808"/>
                  <a:pt x="1145" y="11520"/>
                  <a:pt x="1120" y="11304"/>
                </a:cubicBezTo>
                <a:cubicBezTo>
                  <a:pt x="1095" y="10872"/>
                  <a:pt x="1045" y="10440"/>
                  <a:pt x="970" y="10008"/>
                </a:cubicBezTo>
                <a:cubicBezTo>
                  <a:pt x="946" y="9792"/>
                  <a:pt x="896" y="9648"/>
                  <a:pt x="871" y="9504"/>
                </a:cubicBezTo>
                <a:cubicBezTo>
                  <a:pt x="846" y="9360"/>
                  <a:pt x="796" y="9216"/>
                  <a:pt x="747" y="9072"/>
                </a:cubicBezTo>
                <a:cubicBezTo>
                  <a:pt x="722" y="9000"/>
                  <a:pt x="722" y="9000"/>
                  <a:pt x="697" y="8928"/>
                </a:cubicBezTo>
                <a:cubicBezTo>
                  <a:pt x="697" y="8856"/>
                  <a:pt x="672" y="8856"/>
                  <a:pt x="672" y="8784"/>
                </a:cubicBezTo>
                <a:cubicBezTo>
                  <a:pt x="672" y="8784"/>
                  <a:pt x="647" y="8712"/>
                  <a:pt x="647" y="8712"/>
                </a:cubicBezTo>
                <a:cubicBezTo>
                  <a:pt x="622" y="8640"/>
                  <a:pt x="597" y="8568"/>
                  <a:pt x="572" y="8496"/>
                </a:cubicBezTo>
                <a:cubicBezTo>
                  <a:pt x="547" y="8496"/>
                  <a:pt x="547" y="8424"/>
                  <a:pt x="523" y="8424"/>
                </a:cubicBezTo>
                <a:cubicBezTo>
                  <a:pt x="498" y="8352"/>
                  <a:pt x="448" y="8208"/>
                  <a:pt x="423" y="8136"/>
                </a:cubicBezTo>
                <a:cubicBezTo>
                  <a:pt x="373" y="7992"/>
                  <a:pt x="348" y="7920"/>
                  <a:pt x="299" y="7776"/>
                </a:cubicBezTo>
                <a:cubicBezTo>
                  <a:pt x="299" y="7776"/>
                  <a:pt x="299" y="7776"/>
                  <a:pt x="274" y="7704"/>
                </a:cubicBezTo>
                <a:cubicBezTo>
                  <a:pt x="274" y="7704"/>
                  <a:pt x="299" y="7704"/>
                  <a:pt x="299" y="7704"/>
                </a:cubicBezTo>
                <a:cubicBezTo>
                  <a:pt x="323" y="7704"/>
                  <a:pt x="323" y="7704"/>
                  <a:pt x="348" y="7704"/>
                </a:cubicBezTo>
                <a:cubicBezTo>
                  <a:pt x="373" y="7704"/>
                  <a:pt x="373" y="7704"/>
                  <a:pt x="398" y="7704"/>
                </a:cubicBezTo>
                <a:cubicBezTo>
                  <a:pt x="398" y="7704"/>
                  <a:pt x="423" y="7704"/>
                  <a:pt x="423" y="7704"/>
                </a:cubicBezTo>
                <a:cubicBezTo>
                  <a:pt x="473" y="7704"/>
                  <a:pt x="523" y="7704"/>
                  <a:pt x="572" y="7704"/>
                </a:cubicBezTo>
                <a:cubicBezTo>
                  <a:pt x="597" y="7704"/>
                  <a:pt x="622" y="7632"/>
                  <a:pt x="622" y="7632"/>
                </a:cubicBezTo>
                <a:cubicBezTo>
                  <a:pt x="647" y="7632"/>
                  <a:pt x="647" y="7560"/>
                  <a:pt x="647" y="7488"/>
                </a:cubicBezTo>
                <a:cubicBezTo>
                  <a:pt x="647" y="7488"/>
                  <a:pt x="647" y="7488"/>
                  <a:pt x="647" y="7488"/>
                </a:cubicBezTo>
                <a:cubicBezTo>
                  <a:pt x="697" y="7488"/>
                  <a:pt x="746" y="7488"/>
                  <a:pt x="771" y="7488"/>
                </a:cubicBezTo>
                <a:cubicBezTo>
                  <a:pt x="821" y="7488"/>
                  <a:pt x="896" y="7488"/>
                  <a:pt x="946" y="7488"/>
                </a:cubicBezTo>
                <a:cubicBezTo>
                  <a:pt x="1045" y="7488"/>
                  <a:pt x="1145" y="7488"/>
                  <a:pt x="1244" y="7416"/>
                </a:cubicBezTo>
                <a:cubicBezTo>
                  <a:pt x="1344" y="7416"/>
                  <a:pt x="1418" y="7416"/>
                  <a:pt x="1518" y="7344"/>
                </a:cubicBezTo>
                <a:cubicBezTo>
                  <a:pt x="1617" y="7344"/>
                  <a:pt x="1717" y="7272"/>
                  <a:pt x="1816" y="7272"/>
                </a:cubicBezTo>
                <a:cubicBezTo>
                  <a:pt x="1916" y="7272"/>
                  <a:pt x="1991" y="7200"/>
                  <a:pt x="2065" y="7200"/>
                </a:cubicBezTo>
                <a:cubicBezTo>
                  <a:pt x="2115" y="7200"/>
                  <a:pt x="2140" y="7128"/>
                  <a:pt x="2190" y="7128"/>
                </a:cubicBezTo>
                <a:cubicBezTo>
                  <a:pt x="2240" y="7128"/>
                  <a:pt x="2264" y="7056"/>
                  <a:pt x="2314" y="7056"/>
                </a:cubicBezTo>
                <a:cubicBezTo>
                  <a:pt x="2364" y="7056"/>
                  <a:pt x="2389" y="6984"/>
                  <a:pt x="2439" y="6984"/>
                </a:cubicBezTo>
                <a:cubicBezTo>
                  <a:pt x="2463" y="6984"/>
                  <a:pt x="2488" y="6984"/>
                  <a:pt x="2538" y="6984"/>
                </a:cubicBezTo>
                <a:cubicBezTo>
                  <a:pt x="2538" y="7272"/>
                  <a:pt x="2538" y="7560"/>
                  <a:pt x="2538" y="7848"/>
                </a:cubicBezTo>
                <a:cubicBezTo>
                  <a:pt x="2538" y="8208"/>
                  <a:pt x="2538" y="8496"/>
                  <a:pt x="2538" y="8856"/>
                </a:cubicBezTo>
                <a:cubicBezTo>
                  <a:pt x="2538" y="9144"/>
                  <a:pt x="2538" y="9504"/>
                  <a:pt x="2538" y="9792"/>
                </a:cubicBezTo>
                <a:cubicBezTo>
                  <a:pt x="2538" y="10152"/>
                  <a:pt x="2538" y="10512"/>
                  <a:pt x="2538" y="10800"/>
                </a:cubicBezTo>
                <a:cubicBezTo>
                  <a:pt x="2538" y="11160"/>
                  <a:pt x="2538" y="11520"/>
                  <a:pt x="2563" y="11808"/>
                </a:cubicBezTo>
                <a:cubicBezTo>
                  <a:pt x="2563" y="12312"/>
                  <a:pt x="2588" y="12816"/>
                  <a:pt x="2588" y="13320"/>
                </a:cubicBezTo>
                <a:cubicBezTo>
                  <a:pt x="2588" y="13608"/>
                  <a:pt x="2588" y="13824"/>
                  <a:pt x="2588" y="14112"/>
                </a:cubicBezTo>
                <a:cubicBezTo>
                  <a:pt x="2588" y="14328"/>
                  <a:pt x="2563" y="14544"/>
                  <a:pt x="2563" y="14760"/>
                </a:cubicBezTo>
                <a:cubicBezTo>
                  <a:pt x="2538" y="14904"/>
                  <a:pt x="2538" y="15120"/>
                  <a:pt x="2513" y="15264"/>
                </a:cubicBezTo>
                <a:cubicBezTo>
                  <a:pt x="2513" y="15336"/>
                  <a:pt x="2513" y="15408"/>
                  <a:pt x="2488" y="15480"/>
                </a:cubicBezTo>
                <a:cubicBezTo>
                  <a:pt x="2488" y="15552"/>
                  <a:pt x="2488" y="15624"/>
                  <a:pt x="2488" y="15768"/>
                </a:cubicBezTo>
                <a:cubicBezTo>
                  <a:pt x="2488" y="15840"/>
                  <a:pt x="2513" y="15912"/>
                  <a:pt x="2538" y="16056"/>
                </a:cubicBezTo>
                <a:cubicBezTo>
                  <a:pt x="2538" y="16056"/>
                  <a:pt x="2563" y="16128"/>
                  <a:pt x="2588" y="16128"/>
                </a:cubicBezTo>
                <a:cubicBezTo>
                  <a:pt x="2613" y="16200"/>
                  <a:pt x="2638" y="16200"/>
                  <a:pt x="2663" y="16200"/>
                </a:cubicBezTo>
                <a:cubicBezTo>
                  <a:pt x="2663" y="16200"/>
                  <a:pt x="2687" y="16200"/>
                  <a:pt x="2687" y="16200"/>
                </a:cubicBezTo>
                <a:cubicBezTo>
                  <a:pt x="2687" y="16200"/>
                  <a:pt x="2687" y="16272"/>
                  <a:pt x="2687" y="16272"/>
                </a:cubicBezTo>
                <a:cubicBezTo>
                  <a:pt x="2712" y="16344"/>
                  <a:pt x="2737" y="16488"/>
                  <a:pt x="2787" y="16488"/>
                </a:cubicBezTo>
                <a:cubicBezTo>
                  <a:pt x="2837" y="16488"/>
                  <a:pt x="2862" y="16560"/>
                  <a:pt x="2911" y="16560"/>
                </a:cubicBezTo>
                <a:cubicBezTo>
                  <a:pt x="2936" y="16560"/>
                  <a:pt x="2961" y="16560"/>
                  <a:pt x="2986" y="16560"/>
                </a:cubicBezTo>
                <a:cubicBezTo>
                  <a:pt x="3036" y="16560"/>
                  <a:pt x="3086" y="16560"/>
                  <a:pt x="3135" y="16560"/>
                </a:cubicBezTo>
                <a:cubicBezTo>
                  <a:pt x="3210" y="16560"/>
                  <a:pt x="3260" y="16560"/>
                  <a:pt x="3334" y="16560"/>
                </a:cubicBezTo>
                <a:cubicBezTo>
                  <a:pt x="3384" y="16560"/>
                  <a:pt x="3434" y="16560"/>
                  <a:pt x="3484" y="16488"/>
                </a:cubicBezTo>
                <a:cubicBezTo>
                  <a:pt x="3534" y="16488"/>
                  <a:pt x="3583" y="16416"/>
                  <a:pt x="3633" y="16416"/>
                </a:cubicBezTo>
                <a:cubicBezTo>
                  <a:pt x="3683" y="16416"/>
                  <a:pt x="3733" y="16416"/>
                  <a:pt x="3807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3982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698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CC438BBF-D314-4172-A15F-82358FC5A53A}"/>
              </a:ext>
            </a:extLst>
          </p:cNvPr>
          <p:cNvSpPr/>
          <p:nvPr/>
        </p:nvSpPr>
        <p:spPr>
          <a:xfrm>
            <a:off x="249651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57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296"/>
                </a:moveTo>
                <a:cubicBezTo>
                  <a:pt x="6420" y="1296"/>
                  <a:pt x="6445" y="1296"/>
                  <a:pt x="6470" y="1296"/>
                </a:cubicBezTo>
                <a:cubicBezTo>
                  <a:pt x="6545" y="1296"/>
                  <a:pt x="6644" y="1224"/>
                  <a:pt x="6719" y="1224"/>
                </a:cubicBezTo>
                <a:cubicBezTo>
                  <a:pt x="6794" y="1224"/>
                  <a:pt x="6868" y="1152"/>
                  <a:pt x="6943" y="1152"/>
                </a:cubicBezTo>
                <a:cubicBezTo>
                  <a:pt x="7018" y="1152"/>
                  <a:pt x="7092" y="1152"/>
                  <a:pt x="7167" y="1152"/>
                </a:cubicBezTo>
                <a:cubicBezTo>
                  <a:pt x="7167" y="1152"/>
                  <a:pt x="7167" y="1152"/>
                  <a:pt x="7167" y="1152"/>
                </a:cubicBezTo>
                <a:cubicBezTo>
                  <a:pt x="7142" y="1224"/>
                  <a:pt x="7142" y="1296"/>
                  <a:pt x="7117" y="1368"/>
                </a:cubicBezTo>
                <a:cubicBezTo>
                  <a:pt x="7092" y="1512"/>
                  <a:pt x="7067" y="1656"/>
                  <a:pt x="7042" y="1800"/>
                </a:cubicBezTo>
                <a:cubicBezTo>
                  <a:pt x="7018" y="1872"/>
                  <a:pt x="7018" y="1944"/>
                  <a:pt x="6993" y="2088"/>
                </a:cubicBezTo>
                <a:cubicBezTo>
                  <a:pt x="6968" y="2160"/>
                  <a:pt x="6968" y="2232"/>
                  <a:pt x="6943" y="2376"/>
                </a:cubicBezTo>
                <a:cubicBezTo>
                  <a:pt x="6893" y="2376"/>
                  <a:pt x="6868" y="2376"/>
                  <a:pt x="6819" y="2376"/>
                </a:cubicBezTo>
                <a:cubicBezTo>
                  <a:pt x="6769" y="2376"/>
                  <a:pt x="6744" y="2376"/>
                  <a:pt x="6694" y="2376"/>
                </a:cubicBezTo>
                <a:cubicBezTo>
                  <a:pt x="6644" y="2376"/>
                  <a:pt x="6595" y="2376"/>
                  <a:pt x="6520" y="2376"/>
                </a:cubicBezTo>
                <a:cubicBezTo>
                  <a:pt x="6470" y="2376"/>
                  <a:pt x="6445" y="2376"/>
                  <a:pt x="6396" y="2376"/>
                </a:cubicBezTo>
                <a:cubicBezTo>
                  <a:pt x="6371" y="2376"/>
                  <a:pt x="6321" y="2376"/>
                  <a:pt x="6296" y="2376"/>
                </a:cubicBezTo>
                <a:cubicBezTo>
                  <a:pt x="6221" y="2376"/>
                  <a:pt x="6147" y="2448"/>
                  <a:pt x="6047" y="2448"/>
                </a:cubicBezTo>
                <a:cubicBezTo>
                  <a:pt x="6022" y="2448"/>
                  <a:pt x="6022" y="2448"/>
                  <a:pt x="5997" y="2448"/>
                </a:cubicBezTo>
                <a:cubicBezTo>
                  <a:pt x="5997" y="2448"/>
                  <a:pt x="6022" y="2376"/>
                  <a:pt x="6022" y="2376"/>
                </a:cubicBezTo>
                <a:cubicBezTo>
                  <a:pt x="6047" y="2304"/>
                  <a:pt x="6072" y="2160"/>
                  <a:pt x="6097" y="2088"/>
                </a:cubicBezTo>
                <a:cubicBezTo>
                  <a:pt x="6147" y="1872"/>
                  <a:pt x="6221" y="1656"/>
                  <a:pt x="6271" y="1440"/>
                </a:cubicBezTo>
                <a:cubicBezTo>
                  <a:pt x="6371" y="1440"/>
                  <a:pt x="6395" y="1368"/>
                  <a:pt x="6395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22" y="6480"/>
                </a:moveTo>
                <a:cubicBezTo>
                  <a:pt x="672" y="6264"/>
                  <a:pt x="722" y="6120"/>
                  <a:pt x="771" y="5904"/>
                </a:cubicBezTo>
                <a:cubicBezTo>
                  <a:pt x="821" y="5760"/>
                  <a:pt x="846" y="5616"/>
                  <a:pt x="896" y="5472"/>
                </a:cubicBezTo>
                <a:cubicBezTo>
                  <a:pt x="921" y="5400"/>
                  <a:pt x="946" y="5256"/>
                  <a:pt x="971" y="5184"/>
                </a:cubicBezTo>
                <a:cubicBezTo>
                  <a:pt x="971" y="5184"/>
                  <a:pt x="971" y="5184"/>
                  <a:pt x="971" y="5184"/>
                </a:cubicBezTo>
                <a:cubicBezTo>
                  <a:pt x="971" y="5112"/>
                  <a:pt x="995" y="5112"/>
                  <a:pt x="995" y="5040"/>
                </a:cubicBezTo>
                <a:cubicBezTo>
                  <a:pt x="1020" y="4968"/>
                  <a:pt x="1045" y="4824"/>
                  <a:pt x="1070" y="4680"/>
                </a:cubicBezTo>
                <a:cubicBezTo>
                  <a:pt x="1070" y="4680"/>
                  <a:pt x="1070" y="4680"/>
                  <a:pt x="1070" y="4680"/>
                </a:cubicBezTo>
                <a:cubicBezTo>
                  <a:pt x="1070" y="4680"/>
                  <a:pt x="1095" y="4680"/>
                  <a:pt x="1095" y="4680"/>
                </a:cubicBezTo>
                <a:cubicBezTo>
                  <a:pt x="1145" y="4680"/>
                  <a:pt x="1170" y="4680"/>
                  <a:pt x="1219" y="4680"/>
                </a:cubicBezTo>
                <a:cubicBezTo>
                  <a:pt x="1244" y="4680"/>
                  <a:pt x="1269" y="4680"/>
                  <a:pt x="1269" y="4680"/>
                </a:cubicBezTo>
                <a:cubicBezTo>
                  <a:pt x="1294" y="4680"/>
                  <a:pt x="1294" y="4680"/>
                  <a:pt x="1319" y="4680"/>
                </a:cubicBezTo>
                <a:cubicBezTo>
                  <a:pt x="1319" y="4680"/>
                  <a:pt x="1319" y="4752"/>
                  <a:pt x="1294" y="4752"/>
                </a:cubicBezTo>
                <a:cubicBezTo>
                  <a:pt x="1269" y="4824"/>
                  <a:pt x="1269" y="4896"/>
                  <a:pt x="1244" y="5040"/>
                </a:cubicBezTo>
                <a:cubicBezTo>
                  <a:pt x="1244" y="5112"/>
                  <a:pt x="1219" y="5184"/>
                  <a:pt x="1219" y="5256"/>
                </a:cubicBezTo>
                <a:cubicBezTo>
                  <a:pt x="1219" y="5256"/>
                  <a:pt x="1195" y="5328"/>
                  <a:pt x="1195" y="5328"/>
                </a:cubicBezTo>
                <a:cubicBezTo>
                  <a:pt x="1170" y="5400"/>
                  <a:pt x="1170" y="5544"/>
                  <a:pt x="1145" y="5616"/>
                </a:cubicBezTo>
                <a:cubicBezTo>
                  <a:pt x="1145" y="5616"/>
                  <a:pt x="1145" y="5688"/>
                  <a:pt x="1120" y="5688"/>
                </a:cubicBezTo>
                <a:cubicBezTo>
                  <a:pt x="1120" y="5760"/>
                  <a:pt x="1095" y="5832"/>
                  <a:pt x="1095" y="5904"/>
                </a:cubicBezTo>
                <a:cubicBezTo>
                  <a:pt x="1070" y="6048"/>
                  <a:pt x="1045" y="6264"/>
                  <a:pt x="1020" y="6408"/>
                </a:cubicBezTo>
                <a:cubicBezTo>
                  <a:pt x="1020" y="6408"/>
                  <a:pt x="1020" y="6480"/>
                  <a:pt x="1020" y="6480"/>
                </a:cubicBezTo>
                <a:cubicBezTo>
                  <a:pt x="946" y="6480"/>
                  <a:pt x="871" y="6480"/>
                  <a:pt x="821" y="6480"/>
                </a:cubicBezTo>
                <a:cubicBezTo>
                  <a:pt x="747" y="6480"/>
                  <a:pt x="647" y="6480"/>
                  <a:pt x="572" y="6480"/>
                </a:cubicBezTo>
                <a:cubicBezTo>
                  <a:pt x="622" y="6552"/>
                  <a:pt x="622" y="6552"/>
                  <a:pt x="622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63" y="20304"/>
                </a:cubicBezTo>
                <a:cubicBezTo>
                  <a:pt x="2563" y="20304"/>
                  <a:pt x="2464" y="20304"/>
                  <a:pt x="2339" y="20304"/>
                </a:cubicBezTo>
                <a:cubicBezTo>
                  <a:pt x="2240" y="20304"/>
                  <a:pt x="2140" y="20304"/>
                  <a:pt x="2016" y="20304"/>
                </a:cubicBezTo>
                <a:cubicBezTo>
                  <a:pt x="1916" y="20304"/>
                  <a:pt x="1792" y="20304"/>
                  <a:pt x="1692" y="20304"/>
                </a:cubicBezTo>
                <a:cubicBezTo>
                  <a:pt x="1468" y="20304"/>
                  <a:pt x="1244" y="20232"/>
                  <a:pt x="1020" y="20376"/>
                </a:cubicBezTo>
                <a:cubicBezTo>
                  <a:pt x="921" y="20448"/>
                  <a:pt x="821" y="20448"/>
                  <a:pt x="722" y="20520"/>
                </a:cubicBezTo>
                <a:cubicBezTo>
                  <a:pt x="672" y="20520"/>
                  <a:pt x="622" y="20592"/>
                  <a:pt x="572" y="20592"/>
                </a:cubicBezTo>
                <a:cubicBezTo>
                  <a:pt x="548" y="20592"/>
                  <a:pt x="523" y="20664"/>
                  <a:pt x="498" y="20664"/>
                </a:cubicBezTo>
                <a:cubicBezTo>
                  <a:pt x="473" y="20664"/>
                  <a:pt x="448" y="20736"/>
                  <a:pt x="423" y="20736"/>
                </a:cubicBezTo>
                <a:cubicBezTo>
                  <a:pt x="398" y="20736"/>
                  <a:pt x="373" y="20736"/>
                  <a:pt x="348" y="20736"/>
                </a:cubicBezTo>
                <a:cubicBezTo>
                  <a:pt x="324" y="20736"/>
                  <a:pt x="299" y="20664"/>
                  <a:pt x="274" y="20664"/>
                </a:cubicBezTo>
                <a:cubicBezTo>
                  <a:pt x="274" y="20664"/>
                  <a:pt x="249" y="20664"/>
                  <a:pt x="249" y="20592"/>
                </a:cubicBezTo>
                <a:cubicBezTo>
                  <a:pt x="249" y="20592"/>
                  <a:pt x="249" y="20592"/>
                  <a:pt x="224" y="20520"/>
                </a:cubicBezTo>
                <a:cubicBezTo>
                  <a:pt x="224" y="20520"/>
                  <a:pt x="224" y="20520"/>
                  <a:pt x="224" y="20448"/>
                </a:cubicBezTo>
                <a:cubicBezTo>
                  <a:pt x="249" y="20304"/>
                  <a:pt x="299" y="20088"/>
                  <a:pt x="324" y="19944"/>
                </a:cubicBezTo>
                <a:cubicBezTo>
                  <a:pt x="373" y="19728"/>
                  <a:pt x="398" y="19512"/>
                  <a:pt x="448" y="19224"/>
                </a:cubicBezTo>
                <a:cubicBezTo>
                  <a:pt x="498" y="18936"/>
                  <a:pt x="572" y="18576"/>
                  <a:pt x="622" y="18288"/>
                </a:cubicBezTo>
                <a:cubicBezTo>
                  <a:pt x="647" y="18144"/>
                  <a:pt x="697" y="17928"/>
                  <a:pt x="722" y="17784"/>
                </a:cubicBezTo>
                <a:cubicBezTo>
                  <a:pt x="747" y="17712"/>
                  <a:pt x="747" y="17640"/>
                  <a:pt x="771" y="17568"/>
                </a:cubicBezTo>
                <a:cubicBezTo>
                  <a:pt x="796" y="17496"/>
                  <a:pt x="796" y="17352"/>
                  <a:pt x="821" y="17280"/>
                </a:cubicBezTo>
                <a:cubicBezTo>
                  <a:pt x="821" y="17208"/>
                  <a:pt x="846" y="17136"/>
                  <a:pt x="846" y="17136"/>
                </a:cubicBezTo>
                <a:cubicBezTo>
                  <a:pt x="896" y="16776"/>
                  <a:pt x="971" y="16416"/>
                  <a:pt x="1020" y="16056"/>
                </a:cubicBezTo>
                <a:cubicBezTo>
                  <a:pt x="1070" y="15696"/>
                  <a:pt x="1095" y="15336"/>
                  <a:pt x="1145" y="15048"/>
                </a:cubicBezTo>
                <a:cubicBezTo>
                  <a:pt x="1170" y="14904"/>
                  <a:pt x="1170" y="14832"/>
                  <a:pt x="1194" y="14688"/>
                </a:cubicBezTo>
                <a:cubicBezTo>
                  <a:pt x="1194" y="14616"/>
                  <a:pt x="1219" y="14544"/>
                  <a:pt x="1219" y="14544"/>
                </a:cubicBezTo>
                <a:cubicBezTo>
                  <a:pt x="1219" y="14400"/>
                  <a:pt x="1244" y="14328"/>
                  <a:pt x="1244" y="14256"/>
                </a:cubicBezTo>
                <a:cubicBezTo>
                  <a:pt x="1244" y="14256"/>
                  <a:pt x="1269" y="14184"/>
                  <a:pt x="1269" y="14184"/>
                </a:cubicBezTo>
                <a:cubicBezTo>
                  <a:pt x="1319" y="14112"/>
                  <a:pt x="1344" y="13968"/>
                  <a:pt x="1369" y="13824"/>
                </a:cubicBezTo>
                <a:cubicBezTo>
                  <a:pt x="1394" y="13680"/>
                  <a:pt x="1394" y="13536"/>
                  <a:pt x="1394" y="13320"/>
                </a:cubicBezTo>
                <a:cubicBezTo>
                  <a:pt x="1394" y="13176"/>
                  <a:pt x="1369" y="13104"/>
                  <a:pt x="1369" y="12960"/>
                </a:cubicBezTo>
                <a:cubicBezTo>
                  <a:pt x="1369" y="12888"/>
                  <a:pt x="1369" y="12888"/>
                  <a:pt x="1344" y="12816"/>
                </a:cubicBezTo>
                <a:cubicBezTo>
                  <a:pt x="1319" y="12744"/>
                  <a:pt x="1319" y="12600"/>
                  <a:pt x="1319" y="12528"/>
                </a:cubicBezTo>
                <a:cubicBezTo>
                  <a:pt x="1294" y="12312"/>
                  <a:pt x="1269" y="12168"/>
                  <a:pt x="1244" y="11952"/>
                </a:cubicBezTo>
                <a:cubicBezTo>
                  <a:pt x="1219" y="11736"/>
                  <a:pt x="1194" y="11448"/>
                  <a:pt x="1170" y="11232"/>
                </a:cubicBezTo>
                <a:cubicBezTo>
                  <a:pt x="1145" y="10800"/>
                  <a:pt x="1095" y="10368"/>
                  <a:pt x="1020" y="9936"/>
                </a:cubicBezTo>
                <a:cubicBezTo>
                  <a:pt x="995" y="9720"/>
                  <a:pt x="946" y="9576"/>
                  <a:pt x="921" y="9432"/>
                </a:cubicBezTo>
                <a:cubicBezTo>
                  <a:pt x="896" y="9288"/>
                  <a:pt x="846" y="9144"/>
                  <a:pt x="796" y="9000"/>
                </a:cubicBezTo>
                <a:cubicBezTo>
                  <a:pt x="771" y="8928"/>
                  <a:pt x="771" y="8928"/>
                  <a:pt x="747" y="8856"/>
                </a:cubicBezTo>
                <a:cubicBezTo>
                  <a:pt x="747" y="8784"/>
                  <a:pt x="722" y="8784"/>
                  <a:pt x="722" y="8712"/>
                </a:cubicBezTo>
                <a:cubicBezTo>
                  <a:pt x="722" y="8712"/>
                  <a:pt x="697" y="8640"/>
                  <a:pt x="697" y="8640"/>
                </a:cubicBezTo>
                <a:cubicBezTo>
                  <a:pt x="672" y="8568"/>
                  <a:pt x="647" y="8496"/>
                  <a:pt x="622" y="8424"/>
                </a:cubicBezTo>
                <a:cubicBezTo>
                  <a:pt x="597" y="8424"/>
                  <a:pt x="597" y="8352"/>
                  <a:pt x="572" y="8352"/>
                </a:cubicBezTo>
                <a:cubicBezTo>
                  <a:pt x="547" y="8280"/>
                  <a:pt x="498" y="8136"/>
                  <a:pt x="473" y="8064"/>
                </a:cubicBezTo>
                <a:cubicBezTo>
                  <a:pt x="423" y="7920"/>
                  <a:pt x="398" y="7848"/>
                  <a:pt x="348" y="7704"/>
                </a:cubicBezTo>
                <a:cubicBezTo>
                  <a:pt x="348" y="7704"/>
                  <a:pt x="348" y="7704"/>
                  <a:pt x="324" y="7632"/>
                </a:cubicBezTo>
                <a:cubicBezTo>
                  <a:pt x="324" y="7632"/>
                  <a:pt x="348" y="7632"/>
                  <a:pt x="348" y="7632"/>
                </a:cubicBezTo>
                <a:cubicBezTo>
                  <a:pt x="373" y="7632"/>
                  <a:pt x="373" y="7632"/>
                  <a:pt x="398" y="7632"/>
                </a:cubicBezTo>
                <a:cubicBezTo>
                  <a:pt x="423" y="7632"/>
                  <a:pt x="423" y="7632"/>
                  <a:pt x="448" y="7632"/>
                </a:cubicBezTo>
                <a:cubicBezTo>
                  <a:pt x="448" y="7632"/>
                  <a:pt x="473" y="7632"/>
                  <a:pt x="473" y="7632"/>
                </a:cubicBezTo>
                <a:cubicBezTo>
                  <a:pt x="523" y="7632"/>
                  <a:pt x="572" y="7632"/>
                  <a:pt x="622" y="7632"/>
                </a:cubicBezTo>
                <a:cubicBezTo>
                  <a:pt x="647" y="7632"/>
                  <a:pt x="672" y="7560"/>
                  <a:pt x="672" y="7560"/>
                </a:cubicBezTo>
                <a:cubicBezTo>
                  <a:pt x="697" y="7560"/>
                  <a:pt x="697" y="7488"/>
                  <a:pt x="697" y="7416"/>
                </a:cubicBezTo>
                <a:cubicBezTo>
                  <a:pt x="697" y="7416"/>
                  <a:pt x="697" y="7416"/>
                  <a:pt x="697" y="7416"/>
                </a:cubicBezTo>
                <a:cubicBezTo>
                  <a:pt x="746" y="7416"/>
                  <a:pt x="796" y="7416"/>
                  <a:pt x="821" y="7416"/>
                </a:cubicBezTo>
                <a:cubicBezTo>
                  <a:pt x="871" y="7416"/>
                  <a:pt x="946" y="7416"/>
                  <a:pt x="995" y="7416"/>
                </a:cubicBezTo>
                <a:cubicBezTo>
                  <a:pt x="1095" y="7416"/>
                  <a:pt x="1194" y="7416"/>
                  <a:pt x="1294" y="7344"/>
                </a:cubicBezTo>
                <a:cubicBezTo>
                  <a:pt x="1393" y="7344"/>
                  <a:pt x="1468" y="7344"/>
                  <a:pt x="1568" y="7272"/>
                </a:cubicBezTo>
                <a:cubicBezTo>
                  <a:pt x="1667" y="7272"/>
                  <a:pt x="1767" y="7200"/>
                  <a:pt x="1866" y="7200"/>
                </a:cubicBezTo>
                <a:cubicBezTo>
                  <a:pt x="1966" y="7200"/>
                  <a:pt x="2040" y="7128"/>
                  <a:pt x="2115" y="7128"/>
                </a:cubicBezTo>
                <a:cubicBezTo>
                  <a:pt x="2165" y="7128"/>
                  <a:pt x="2190" y="7056"/>
                  <a:pt x="2240" y="7056"/>
                </a:cubicBezTo>
                <a:cubicBezTo>
                  <a:pt x="2289" y="7056"/>
                  <a:pt x="2314" y="6984"/>
                  <a:pt x="2364" y="6984"/>
                </a:cubicBezTo>
                <a:cubicBezTo>
                  <a:pt x="2414" y="6984"/>
                  <a:pt x="2439" y="6912"/>
                  <a:pt x="2488" y="6912"/>
                </a:cubicBezTo>
                <a:cubicBezTo>
                  <a:pt x="2513" y="6912"/>
                  <a:pt x="2538" y="6912"/>
                  <a:pt x="2588" y="6912"/>
                </a:cubicBezTo>
                <a:cubicBezTo>
                  <a:pt x="2588" y="7200"/>
                  <a:pt x="2588" y="7488"/>
                  <a:pt x="2588" y="7776"/>
                </a:cubicBezTo>
                <a:cubicBezTo>
                  <a:pt x="2588" y="8136"/>
                  <a:pt x="2588" y="8424"/>
                  <a:pt x="2588" y="8784"/>
                </a:cubicBezTo>
                <a:cubicBezTo>
                  <a:pt x="2588" y="9072"/>
                  <a:pt x="2588" y="9432"/>
                  <a:pt x="2588" y="9720"/>
                </a:cubicBezTo>
                <a:cubicBezTo>
                  <a:pt x="2588" y="10080"/>
                  <a:pt x="2588" y="10440"/>
                  <a:pt x="2588" y="10728"/>
                </a:cubicBezTo>
                <a:cubicBezTo>
                  <a:pt x="2588" y="11088"/>
                  <a:pt x="2588" y="11448"/>
                  <a:pt x="2613" y="11736"/>
                </a:cubicBezTo>
                <a:cubicBezTo>
                  <a:pt x="2613" y="12240"/>
                  <a:pt x="2638" y="12744"/>
                  <a:pt x="2638" y="13248"/>
                </a:cubicBezTo>
                <a:cubicBezTo>
                  <a:pt x="2638" y="13536"/>
                  <a:pt x="2638" y="13752"/>
                  <a:pt x="2638" y="14040"/>
                </a:cubicBezTo>
                <a:cubicBezTo>
                  <a:pt x="2638" y="14256"/>
                  <a:pt x="2613" y="14472"/>
                  <a:pt x="2613" y="14688"/>
                </a:cubicBezTo>
                <a:cubicBezTo>
                  <a:pt x="2588" y="14832"/>
                  <a:pt x="2588" y="15048"/>
                  <a:pt x="2563" y="15192"/>
                </a:cubicBezTo>
                <a:cubicBezTo>
                  <a:pt x="2563" y="15264"/>
                  <a:pt x="2563" y="15336"/>
                  <a:pt x="2538" y="15408"/>
                </a:cubicBezTo>
                <a:cubicBezTo>
                  <a:pt x="2538" y="15480"/>
                  <a:pt x="2538" y="15552"/>
                  <a:pt x="2538" y="15696"/>
                </a:cubicBezTo>
                <a:cubicBezTo>
                  <a:pt x="2538" y="15768"/>
                  <a:pt x="2563" y="15840"/>
                  <a:pt x="2588" y="15984"/>
                </a:cubicBezTo>
                <a:cubicBezTo>
                  <a:pt x="2588" y="15984"/>
                  <a:pt x="2613" y="16056"/>
                  <a:pt x="2638" y="16056"/>
                </a:cubicBezTo>
                <a:cubicBezTo>
                  <a:pt x="2663" y="16128"/>
                  <a:pt x="2687" y="16128"/>
                  <a:pt x="2712" y="16128"/>
                </a:cubicBezTo>
                <a:cubicBezTo>
                  <a:pt x="2712" y="16128"/>
                  <a:pt x="2737" y="16128"/>
                  <a:pt x="2737" y="16128"/>
                </a:cubicBezTo>
                <a:cubicBezTo>
                  <a:pt x="2737" y="16128"/>
                  <a:pt x="2737" y="16200"/>
                  <a:pt x="2737" y="16200"/>
                </a:cubicBezTo>
                <a:cubicBezTo>
                  <a:pt x="2762" y="16272"/>
                  <a:pt x="2787" y="16416"/>
                  <a:pt x="2837" y="16416"/>
                </a:cubicBezTo>
                <a:cubicBezTo>
                  <a:pt x="2887" y="16416"/>
                  <a:pt x="2911" y="16488"/>
                  <a:pt x="2961" y="16488"/>
                </a:cubicBezTo>
                <a:cubicBezTo>
                  <a:pt x="2986" y="16488"/>
                  <a:pt x="3011" y="16488"/>
                  <a:pt x="3036" y="16488"/>
                </a:cubicBezTo>
                <a:cubicBezTo>
                  <a:pt x="3086" y="16488"/>
                  <a:pt x="3135" y="16488"/>
                  <a:pt x="3185" y="16488"/>
                </a:cubicBezTo>
                <a:cubicBezTo>
                  <a:pt x="3260" y="16488"/>
                  <a:pt x="3310" y="16488"/>
                  <a:pt x="3384" y="16488"/>
                </a:cubicBezTo>
                <a:cubicBezTo>
                  <a:pt x="3434" y="16488"/>
                  <a:pt x="3484" y="16488"/>
                  <a:pt x="3534" y="16416"/>
                </a:cubicBezTo>
                <a:cubicBezTo>
                  <a:pt x="3583" y="16416"/>
                  <a:pt x="3633" y="16344"/>
                  <a:pt x="3683" y="16344"/>
                </a:cubicBezTo>
                <a:cubicBezTo>
                  <a:pt x="3733" y="16344"/>
                  <a:pt x="3782" y="16344"/>
                  <a:pt x="3857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47" y="19296"/>
                  <a:pt x="16747" y="19296"/>
                  <a:pt x="16723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73" y="16056"/>
                </a:cubicBezTo>
                <a:cubicBezTo>
                  <a:pt x="16573" y="15984"/>
                  <a:pt x="16573" y="15912"/>
                  <a:pt x="16573" y="15840"/>
                </a:cubicBezTo>
                <a:cubicBezTo>
                  <a:pt x="16573" y="15768"/>
                  <a:pt x="16548" y="15624"/>
                  <a:pt x="16548" y="15552"/>
                </a:cubicBezTo>
                <a:cubicBezTo>
                  <a:pt x="16548" y="15552"/>
                  <a:pt x="16548" y="15480"/>
                  <a:pt x="16548" y="15480"/>
                </a:cubicBezTo>
                <a:cubicBezTo>
                  <a:pt x="16698" y="15480"/>
                  <a:pt x="16847" y="15408"/>
                  <a:pt x="16996" y="15408"/>
                </a:cubicBezTo>
                <a:cubicBezTo>
                  <a:pt x="17096" y="15408"/>
                  <a:pt x="17195" y="15408"/>
                  <a:pt x="17295" y="15408"/>
                </a:cubicBezTo>
                <a:cubicBezTo>
                  <a:pt x="17370" y="15408"/>
                  <a:pt x="17419" y="15408"/>
                  <a:pt x="17494" y="15408"/>
                </a:cubicBezTo>
                <a:cubicBezTo>
                  <a:pt x="17519" y="15408"/>
                  <a:pt x="17544" y="15408"/>
                  <a:pt x="17569" y="15408"/>
                </a:cubicBezTo>
                <a:cubicBezTo>
                  <a:pt x="17594" y="15408"/>
                  <a:pt x="17618" y="15408"/>
                  <a:pt x="17643" y="15408"/>
                </a:cubicBezTo>
                <a:cubicBezTo>
                  <a:pt x="17668" y="15408"/>
                  <a:pt x="17693" y="15408"/>
                  <a:pt x="17693" y="15336"/>
                </a:cubicBezTo>
                <a:cubicBezTo>
                  <a:pt x="17718" y="15264"/>
                  <a:pt x="17743" y="15264"/>
                  <a:pt x="17768" y="15192"/>
                </a:cubicBezTo>
                <a:cubicBezTo>
                  <a:pt x="17793" y="15120"/>
                  <a:pt x="17793" y="15048"/>
                  <a:pt x="17793" y="14976"/>
                </a:cubicBezTo>
                <a:cubicBezTo>
                  <a:pt x="17793" y="14904"/>
                  <a:pt x="17793" y="14832"/>
                  <a:pt x="17768" y="14760"/>
                </a:cubicBezTo>
                <a:cubicBezTo>
                  <a:pt x="17743" y="14688"/>
                  <a:pt x="17743" y="14616"/>
                  <a:pt x="17718" y="14544"/>
                </a:cubicBezTo>
                <a:cubicBezTo>
                  <a:pt x="17693" y="14472"/>
                  <a:pt x="17668" y="14472"/>
                  <a:pt x="17643" y="14472"/>
                </a:cubicBezTo>
                <a:cubicBezTo>
                  <a:pt x="17643" y="14472"/>
                  <a:pt x="17643" y="14472"/>
                  <a:pt x="17643" y="14472"/>
                </a:cubicBezTo>
                <a:cubicBezTo>
                  <a:pt x="17643" y="14472"/>
                  <a:pt x="17619" y="14472"/>
                  <a:pt x="17619" y="14472"/>
                </a:cubicBezTo>
                <a:cubicBezTo>
                  <a:pt x="17594" y="14472"/>
                  <a:pt x="17569" y="14472"/>
                  <a:pt x="17544" y="14472"/>
                </a:cubicBezTo>
                <a:cubicBezTo>
                  <a:pt x="17519" y="14472"/>
                  <a:pt x="17494" y="14472"/>
                  <a:pt x="17444" y="14472"/>
                </a:cubicBezTo>
                <a:cubicBezTo>
                  <a:pt x="17395" y="14472"/>
                  <a:pt x="17345" y="14472"/>
                  <a:pt x="17295" y="14472"/>
                </a:cubicBezTo>
                <a:cubicBezTo>
                  <a:pt x="17146" y="14472"/>
                  <a:pt x="16996" y="14472"/>
                  <a:pt x="16847" y="14544"/>
                </a:cubicBezTo>
                <a:cubicBezTo>
                  <a:pt x="16748" y="14544"/>
                  <a:pt x="16673" y="14544"/>
                  <a:pt x="16573" y="14616"/>
                </a:cubicBezTo>
                <a:cubicBezTo>
                  <a:pt x="16499" y="14616"/>
                  <a:pt x="16424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349" y="14688"/>
                  <a:pt x="16349" y="14688"/>
                  <a:pt x="16349" y="14688"/>
                </a:cubicBezTo>
                <a:cubicBezTo>
                  <a:pt x="16200" y="14688"/>
                  <a:pt x="16051" y="14688"/>
                  <a:pt x="15926" y="14760"/>
                </a:cubicBezTo>
                <a:cubicBezTo>
                  <a:pt x="15777" y="14760"/>
                  <a:pt x="15628" y="14832"/>
                  <a:pt x="15478" y="14832"/>
                </a:cubicBezTo>
                <a:cubicBezTo>
                  <a:pt x="15354" y="14832"/>
                  <a:pt x="15205" y="14904"/>
                  <a:pt x="15080" y="14904"/>
                </a:cubicBezTo>
                <a:cubicBezTo>
                  <a:pt x="15006" y="14904"/>
                  <a:pt x="14931" y="14976"/>
                  <a:pt x="14856" y="14976"/>
                </a:cubicBezTo>
                <a:cubicBezTo>
                  <a:pt x="14807" y="14976"/>
                  <a:pt x="14757" y="14976"/>
                  <a:pt x="14707" y="14976"/>
                </a:cubicBezTo>
                <a:cubicBezTo>
                  <a:pt x="14583" y="14976"/>
                  <a:pt x="14433" y="14976"/>
                  <a:pt x="14309" y="15048"/>
                </a:cubicBezTo>
                <a:cubicBezTo>
                  <a:pt x="14259" y="15048"/>
                  <a:pt x="14209" y="15048"/>
                  <a:pt x="14184" y="15048"/>
                </a:cubicBezTo>
                <a:cubicBezTo>
                  <a:pt x="14035" y="15048"/>
                  <a:pt x="13886" y="15048"/>
                  <a:pt x="13736" y="15048"/>
                </a:cubicBezTo>
                <a:cubicBezTo>
                  <a:pt x="13413" y="15048"/>
                  <a:pt x="13089" y="15048"/>
                  <a:pt x="12766" y="15048"/>
                </a:cubicBezTo>
                <a:cubicBezTo>
                  <a:pt x="12592" y="15048"/>
                  <a:pt x="12418" y="15048"/>
                  <a:pt x="12219" y="15048"/>
                </a:cubicBezTo>
                <a:cubicBezTo>
                  <a:pt x="12069" y="15048"/>
                  <a:pt x="11945" y="15048"/>
                  <a:pt x="11795" y="15048"/>
                </a:cubicBezTo>
                <a:cubicBezTo>
                  <a:pt x="11696" y="15048"/>
                  <a:pt x="11621" y="15048"/>
                  <a:pt x="11522" y="15048"/>
                </a:cubicBezTo>
                <a:cubicBezTo>
                  <a:pt x="11422" y="15048"/>
                  <a:pt x="11348" y="15048"/>
                  <a:pt x="11248" y="15048"/>
                </a:cubicBezTo>
                <a:cubicBezTo>
                  <a:pt x="11124" y="15048"/>
                  <a:pt x="10999" y="15048"/>
                  <a:pt x="10875" y="15048"/>
                </a:cubicBezTo>
                <a:cubicBezTo>
                  <a:pt x="10875" y="15048"/>
                  <a:pt x="10850" y="15048"/>
                  <a:pt x="10850" y="15048"/>
                </a:cubicBezTo>
                <a:cubicBezTo>
                  <a:pt x="10676" y="15048"/>
                  <a:pt x="10501" y="15048"/>
                  <a:pt x="10327" y="15048"/>
                </a:cubicBezTo>
                <a:cubicBezTo>
                  <a:pt x="10029" y="15048"/>
                  <a:pt x="9705" y="15120"/>
                  <a:pt x="9407" y="15120"/>
                </a:cubicBezTo>
                <a:cubicBezTo>
                  <a:pt x="9232" y="15120"/>
                  <a:pt x="9033" y="15120"/>
                  <a:pt x="8859" y="15120"/>
                </a:cubicBezTo>
                <a:cubicBezTo>
                  <a:pt x="8710" y="15120"/>
                  <a:pt x="8585" y="15120"/>
                  <a:pt x="8436" y="15120"/>
                </a:cubicBezTo>
                <a:cubicBezTo>
                  <a:pt x="8337" y="15120"/>
                  <a:pt x="8237" y="15120"/>
                  <a:pt x="8137" y="15120"/>
                </a:cubicBezTo>
                <a:cubicBezTo>
                  <a:pt x="8063" y="15120"/>
                  <a:pt x="7988" y="15120"/>
                  <a:pt x="7938" y="15120"/>
                </a:cubicBezTo>
                <a:cubicBezTo>
                  <a:pt x="7864" y="15120"/>
                  <a:pt x="7789" y="15120"/>
                  <a:pt x="7714" y="15120"/>
                </a:cubicBezTo>
                <a:cubicBezTo>
                  <a:pt x="7615" y="15120"/>
                  <a:pt x="7515" y="15192"/>
                  <a:pt x="7416" y="15192"/>
                </a:cubicBezTo>
                <a:cubicBezTo>
                  <a:pt x="7291" y="15192"/>
                  <a:pt x="7192" y="15264"/>
                  <a:pt x="7067" y="15264"/>
                </a:cubicBezTo>
                <a:cubicBezTo>
                  <a:pt x="7018" y="15264"/>
                  <a:pt x="6968" y="15264"/>
                  <a:pt x="6918" y="15264"/>
                </a:cubicBezTo>
                <a:cubicBezTo>
                  <a:pt x="6868" y="15264"/>
                  <a:pt x="6794" y="15264"/>
                  <a:pt x="6744" y="15264"/>
                </a:cubicBezTo>
                <a:cubicBezTo>
                  <a:pt x="6620" y="15264"/>
                  <a:pt x="6495" y="15264"/>
                  <a:pt x="6371" y="15336"/>
                </a:cubicBezTo>
                <a:cubicBezTo>
                  <a:pt x="6221" y="15336"/>
                  <a:pt x="6047" y="15336"/>
                  <a:pt x="5898" y="15408"/>
                </a:cubicBezTo>
                <a:cubicBezTo>
                  <a:pt x="5823" y="15408"/>
                  <a:pt x="5773" y="15408"/>
                  <a:pt x="5699" y="15408"/>
                </a:cubicBezTo>
                <a:cubicBezTo>
                  <a:pt x="5699" y="15408"/>
                  <a:pt x="5699" y="15408"/>
                  <a:pt x="5674" y="15408"/>
                </a:cubicBezTo>
                <a:cubicBezTo>
                  <a:pt x="5599" y="15408"/>
                  <a:pt x="5525" y="15408"/>
                  <a:pt x="5450" y="15408"/>
                </a:cubicBezTo>
                <a:cubicBezTo>
                  <a:pt x="5126" y="15336"/>
                  <a:pt x="4803" y="15336"/>
                  <a:pt x="4479" y="15336"/>
                </a:cubicBezTo>
                <a:cubicBezTo>
                  <a:pt x="4280" y="15336"/>
                  <a:pt x="4081" y="15336"/>
                  <a:pt x="3882" y="15408"/>
                </a:cubicBezTo>
                <a:cubicBezTo>
                  <a:pt x="3832" y="15408"/>
                  <a:pt x="3783" y="15408"/>
                  <a:pt x="3733" y="15408"/>
                </a:cubicBezTo>
                <a:cubicBezTo>
                  <a:pt x="3683" y="15408"/>
                  <a:pt x="3633" y="15408"/>
                  <a:pt x="3608" y="15480"/>
                </a:cubicBezTo>
                <a:cubicBezTo>
                  <a:pt x="3534" y="15480"/>
                  <a:pt x="3459" y="15552"/>
                  <a:pt x="3384" y="15552"/>
                </a:cubicBezTo>
                <a:cubicBezTo>
                  <a:pt x="3310" y="15552"/>
                  <a:pt x="3260" y="15552"/>
                  <a:pt x="3185" y="15552"/>
                </a:cubicBezTo>
                <a:cubicBezTo>
                  <a:pt x="3161" y="15552"/>
                  <a:pt x="3111" y="15552"/>
                  <a:pt x="3086" y="15552"/>
                </a:cubicBezTo>
                <a:cubicBezTo>
                  <a:pt x="3086" y="15552"/>
                  <a:pt x="3061" y="15552"/>
                  <a:pt x="3061" y="15552"/>
                </a:cubicBezTo>
                <a:cubicBezTo>
                  <a:pt x="3036" y="15552"/>
                  <a:pt x="3011" y="15552"/>
                  <a:pt x="3011" y="15552"/>
                </a:cubicBezTo>
                <a:cubicBezTo>
                  <a:pt x="3011" y="15480"/>
                  <a:pt x="3011" y="15480"/>
                  <a:pt x="3011" y="15408"/>
                </a:cubicBezTo>
                <a:cubicBezTo>
                  <a:pt x="3011" y="15264"/>
                  <a:pt x="3036" y="15120"/>
                  <a:pt x="3036" y="14976"/>
                </a:cubicBezTo>
                <a:cubicBezTo>
                  <a:pt x="3036" y="14832"/>
                  <a:pt x="3061" y="14688"/>
                  <a:pt x="3061" y="14544"/>
                </a:cubicBezTo>
                <a:cubicBezTo>
                  <a:pt x="3061" y="14400"/>
                  <a:pt x="3061" y="14256"/>
                  <a:pt x="3086" y="14040"/>
                </a:cubicBezTo>
                <a:cubicBezTo>
                  <a:pt x="3086" y="13896"/>
                  <a:pt x="3086" y="13680"/>
                  <a:pt x="3086" y="13536"/>
                </a:cubicBezTo>
                <a:cubicBezTo>
                  <a:pt x="3086" y="13392"/>
                  <a:pt x="3086" y="13248"/>
                  <a:pt x="3086" y="13032"/>
                </a:cubicBezTo>
                <a:cubicBezTo>
                  <a:pt x="3086" y="12672"/>
                  <a:pt x="3086" y="12312"/>
                  <a:pt x="3061" y="11952"/>
                </a:cubicBezTo>
                <a:cubicBezTo>
                  <a:pt x="3061" y="11592"/>
                  <a:pt x="3036" y="11160"/>
                  <a:pt x="3036" y="10800"/>
                </a:cubicBezTo>
                <a:cubicBezTo>
                  <a:pt x="3036" y="10440"/>
                  <a:pt x="3036" y="10080"/>
                  <a:pt x="3011" y="9720"/>
                </a:cubicBezTo>
                <a:cubicBezTo>
                  <a:pt x="3011" y="9216"/>
                  <a:pt x="3011" y="8640"/>
                  <a:pt x="2986" y="8136"/>
                </a:cubicBezTo>
                <a:cubicBezTo>
                  <a:pt x="2986" y="7848"/>
                  <a:pt x="2986" y="7560"/>
                  <a:pt x="2961" y="7272"/>
                </a:cubicBezTo>
                <a:cubicBezTo>
                  <a:pt x="2961" y="6984"/>
                  <a:pt x="2937" y="6768"/>
                  <a:pt x="2937" y="6480"/>
                </a:cubicBezTo>
                <a:cubicBezTo>
                  <a:pt x="2937" y="6264"/>
                  <a:pt x="2937" y="6048"/>
                  <a:pt x="2937" y="5904"/>
                </a:cubicBezTo>
                <a:cubicBezTo>
                  <a:pt x="2937" y="5688"/>
                  <a:pt x="2937" y="5400"/>
                  <a:pt x="2937" y="5184"/>
                </a:cubicBezTo>
                <a:cubicBezTo>
                  <a:pt x="2937" y="5040"/>
                  <a:pt x="2937" y="4968"/>
                  <a:pt x="2937" y="4824"/>
                </a:cubicBezTo>
                <a:cubicBezTo>
                  <a:pt x="2937" y="4680"/>
                  <a:pt x="2937" y="4608"/>
                  <a:pt x="2937" y="4464"/>
                </a:cubicBezTo>
                <a:cubicBezTo>
                  <a:pt x="2937" y="4464"/>
                  <a:pt x="2937" y="4464"/>
                  <a:pt x="2937" y="4464"/>
                </a:cubicBezTo>
                <a:cubicBezTo>
                  <a:pt x="2937" y="4392"/>
                  <a:pt x="2961" y="4320"/>
                  <a:pt x="2961" y="4320"/>
                </a:cubicBezTo>
                <a:cubicBezTo>
                  <a:pt x="2961" y="4248"/>
                  <a:pt x="2961" y="4176"/>
                  <a:pt x="2937" y="4104"/>
                </a:cubicBezTo>
                <a:cubicBezTo>
                  <a:pt x="2937" y="4104"/>
                  <a:pt x="2912" y="4032"/>
                  <a:pt x="2912" y="4032"/>
                </a:cubicBezTo>
                <a:cubicBezTo>
                  <a:pt x="2912" y="4032"/>
                  <a:pt x="2912" y="4032"/>
                  <a:pt x="2887" y="3960"/>
                </a:cubicBezTo>
                <a:cubicBezTo>
                  <a:pt x="2887" y="3888"/>
                  <a:pt x="2887" y="3888"/>
                  <a:pt x="2887" y="3816"/>
                </a:cubicBezTo>
                <a:cubicBezTo>
                  <a:pt x="2887" y="3816"/>
                  <a:pt x="2887" y="3744"/>
                  <a:pt x="2887" y="3744"/>
                </a:cubicBezTo>
                <a:cubicBezTo>
                  <a:pt x="2887" y="3744"/>
                  <a:pt x="2887" y="3744"/>
                  <a:pt x="2912" y="3744"/>
                </a:cubicBezTo>
                <a:cubicBezTo>
                  <a:pt x="2937" y="3744"/>
                  <a:pt x="2961" y="3744"/>
                  <a:pt x="2986" y="3816"/>
                </a:cubicBezTo>
                <a:cubicBezTo>
                  <a:pt x="3011" y="3816"/>
                  <a:pt x="3036" y="3816"/>
                  <a:pt x="3061" y="3816"/>
                </a:cubicBezTo>
                <a:cubicBezTo>
                  <a:pt x="3111" y="3816"/>
                  <a:pt x="3136" y="3816"/>
                  <a:pt x="3185" y="3816"/>
                </a:cubicBezTo>
                <a:cubicBezTo>
                  <a:pt x="3285" y="3816"/>
                  <a:pt x="3360" y="3816"/>
                  <a:pt x="3459" y="3816"/>
                </a:cubicBezTo>
                <a:cubicBezTo>
                  <a:pt x="3608" y="3816"/>
                  <a:pt x="3783" y="3816"/>
                  <a:pt x="3932" y="3816"/>
                </a:cubicBezTo>
                <a:cubicBezTo>
                  <a:pt x="4106" y="3816"/>
                  <a:pt x="4280" y="3816"/>
                  <a:pt x="4455" y="3816"/>
                </a:cubicBezTo>
                <a:cubicBezTo>
                  <a:pt x="4629" y="3816"/>
                  <a:pt x="4778" y="3816"/>
                  <a:pt x="4952" y="3816"/>
                </a:cubicBezTo>
                <a:cubicBezTo>
                  <a:pt x="5027" y="3816"/>
                  <a:pt x="5102" y="3816"/>
                  <a:pt x="5201" y="3816"/>
                </a:cubicBezTo>
                <a:cubicBezTo>
                  <a:pt x="5301" y="3816"/>
                  <a:pt x="5400" y="3816"/>
                  <a:pt x="5500" y="3816"/>
                </a:cubicBezTo>
                <a:cubicBezTo>
                  <a:pt x="5649" y="3816"/>
                  <a:pt x="5823" y="3816"/>
                  <a:pt x="5973" y="3744"/>
                </a:cubicBezTo>
                <a:cubicBezTo>
                  <a:pt x="6147" y="3744"/>
                  <a:pt x="6321" y="3672"/>
                  <a:pt x="6470" y="3672"/>
                </a:cubicBezTo>
                <a:cubicBezTo>
                  <a:pt x="6644" y="3600"/>
                  <a:pt x="6844" y="3600"/>
                  <a:pt x="7018" y="3528"/>
                </a:cubicBezTo>
                <a:cubicBezTo>
                  <a:pt x="7092" y="3528"/>
                  <a:pt x="7167" y="3528"/>
                  <a:pt x="7242" y="3456"/>
                </a:cubicBezTo>
                <a:cubicBezTo>
                  <a:pt x="7291" y="3456"/>
                  <a:pt x="7366" y="3456"/>
                  <a:pt x="7416" y="3456"/>
                </a:cubicBezTo>
                <a:cubicBezTo>
                  <a:pt x="7590" y="3456"/>
                  <a:pt x="7764" y="3384"/>
                  <a:pt x="7938" y="3384"/>
                </a:cubicBezTo>
                <a:cubicBezTo>
                  <a:pt x="8063" y="3384"/>
                  <a:pt x="8162" y="3384"/>
                  <a:pt x="8287" y="3312"/>
                </a:cubicBezTo>
                <a:cubicBezTo>
                  <a:pt x="8287" y="3312"/>
                  <a:pt x="8287" y="3312"/>
                  <a:pt x="8312" y="3312"/>
                </a:cubicBezTo>
                <a:cubicBezTo>
                  <a:pt x="8361" y="3312"/>
                  <a:pt x="8386" y="3312"/>
                  <a:pt x="8436" y="3312"/>
                </a:cubicBezTo>
                <a:cubicBezTo>
                  <a:pt x="8511" y="3312"/>
                  <a:pt x="8585" y="3312"/>
                  <a:pt x="8660" y="3312"/>
                </a:cubicBezTo>
                <a:cubicBezTo>
                  <a:pt x="8735" y="3312"/>
                  <a:pt x="8809" y="3312"/>
                  <a:pt x="8884" y="3312"/>
                </a:cubicBezTo>
                <a:cubicBezTo>
                  <a:pt x="9033" y="3312"/>
                  <a:pt x="9208" y="3312"/>
                  <a:pt x="9357" y="3312"/>
                </a:cubicBezTo>
                <a:cubicBezTo>
                  <a:pt x="9531" y="3312"/>
                  <a:pt x="9705" y="3312"/>
                  <a:pt x="9879" y="3312"/>
                </a:cubicBezTo>
                <a:cubicBezTo>
                  <a:pt x="9979" y="3312"/>
                  <a:pt x="10079" y="3312"/>
                  <a:pt x="10153" y="3312"/>
                </a:cubicBezTo>
                <a:cubicBezTo>
                  <a:pt x="10228" y="3312"/>
                  <a:pt x="10327" y="3312"/>
                  <a:pt x="10402" y="3312"/>
                </a:cubicBezTo>
                <a:cubicBezTo>
                  <a:pt x="10576" y="3312"/>
                  <a:pt x="10750" y="3312"/>
                  <a:pt x="10925" y="3240"/>
                </a:cubicBezTo>
                <a:cubicBezTo>
                  <a:pt x="10999" y="3240"/>
                  <a:pt x="11074" y="3240"/>
                  <a:pt x="11124" y="3240"/>
                </a:cubicBezTo>
                <a:cubicBezTo>
                  <a:pt x="11198" y="3240"/>
                  <a:pt x="11273" y="3240"/>
                  <a:pt x="11348" y="3240"/>
                </a:cubicBezTo>
                <a:cubicBezTo>
                  <a:pt x="11522" y="3240"/>
                  <a:pt x="11696" y="3240"/>
                  <a:pt x="11870" y="3240"/>
                </a:cubicBezTo>
                <a:cubicBezTo>
                  <a:pt x="11945" y="3240"/>
                  <a:pt x="12020" y="3240"/>
                  <a:pt x="12119" y="3240"/>
                </a:cubicBezTo>
                <a:cubicBezTo>
                  <a:pt x="12219" y="3240"/>
                  <a:pt x="12318" y="3240"/>
                  <a:pt x="12443" y="3312"/>
                </a:cubicBezTo>
                <a:cubicBezTo>
                  <a:pt x="12766" y="3384"/>
                  <a:pt x="13090" y="3384"/>
                  <a:pt x="13413" y="3384"/>
                </a:cubicBezTo>
                <a:cubicBezTo>
                  <a:pt x="13737" y="3384"/>
                  <a:pt x="14085" y="3456"/>
                  <a:pt x="14408" y="3456"/>
                </a:cubicBezTo>
                <a:cubicBezTo>
                  <a:pt x="14583" y="3456"/>
                  <a:pt x="14782" y="3456"/>
                  <a:pt x="14956" y="3528"/>
                </a:cubicBezTo>
                <a:cubicBezTo>
                  <a:pt x="15105" y="3528"/>
                  <a:pt x="15279" y="3528"/>
                  <a:pt x="15429" y="3600"/>
                </a:cubicBezTo>
                <a:cubicBezTo>
                  <a:pt x="15752" y="3672"/>
                  <a:pt x="16076" y="3672"/>
                  <a:pt x="16424" y="3672"/>
                </a:cubicBezTo>
                <a:cubicBezTo>
                  <a:pt x="16598" y="3672"/>
                  <a:pt x="16773" y="3672"/>
                  <a:pt x="16947" y="3744"/>
                </a:cubicBezTo>
                <a:cubicBezTo>
                  <a:pt x="17046" y="3744"/>
                  <a:pt x="17121" y="3744"/>
                  <a:pt x="17220" y="3816"/>
                </a:cubicBezTo>
                <a:cubicBezTo>
                  <a:pt x="17220" y="3816"/>
                  <a:pt x="17245" y="3816"/>
                  <a:pt x="17245" y="3816"/>
                </a:cubicBezTo>
                <a:cubicBezTo>
                  <a:pt x="17320" y="3816"/>
                  <a:pt x="17395" y="3816"/>
                  <a:pt x="17469" y="3816"/>
                </a:cubicBezTo>
                <a:cubicBezTo>
                  <a:pt x="17643" y="3816"/>
                  <a:pt x="17793" y="3816"/>
                  <a:pt x="17967" y="3816"/>
                </a:cubicBezTo>
                <a:cubicBezTo>
                  <a:pt x="18042" y="3816"/>
                  <a:pt x="18091" y="3816"/>
                  <a:pt x="18166" y="3816"/>
                </a:cubicBezTo>
                <a:cubicBezTo>
                  <a:pt x="18166" y="3816"/>
                  <a:pt x="18166" y="3816"/>
                  <a:pt x="18166" y="3888"/>
                </a:cubicBezTo>
                <a:cubicBezTo>
                  <a:pt x="18166" y="3888"/>
                  <a:pt x="18166" y="3959"/>
                  <a:pt x="18166" y="3959"/>
                </a:cubicBezTo>
                <a:cubicBezTo>
                  <a:pt x="18166" y="4031"/>
                  <a:pt x="18166" y="4031"/>
                  <a:pt x="18166" y="4103"/>
                </a:cubicBezTo>
                <a:cubicBezTo>
                  <a:pt x="18166" y="4175"/>
                  <a:pt x="18166" y="4248"/>
                  <a:pt x="18166" y="4319"/>
                </a:cubicBezTo>
                <a:cubicBezTo>
                  <a:pt x="18166" y="4391"/>
                  <a:pt x="18166" y="4535"/>
                  <a:pt x="18166" y="4608"/>
                </a:cubicBezTo>
                <a:cubicBezTo>
                  <a:pt x="18166" y="4824"/>
                  <a:pt x="18166" y="5112"/>
                  <a:pt x="18166" y="5328"/>
                </a:cubicBezTo>
                <a:cubicBezTo>
                  <a:pt x="18166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41" y="5328"/>
                  <a:pt x="18141" y="5328"/>
                  <a:pt x="18141" y="5328"/>
                </a:cubicBezTo>
                <a:cubicBezTo>
                  <a:pt x="18116" y="5328"/>
                  <a:pt x="18116" y="5399"/>
                  <a:pt x="18141" y="5399"/>
                </a:cubicBezTo>
                <a:cubicBezTo>
                  <a:pt x="18141" y="5399"/>
                  <a:pt x="18166" y="5399"/>
                  <a:pt x="18166" y="5399"/>
                </a:cubicBezTo>
                <a:cubicBezTo>
                  <a:pt x="18166" y="5615"/>
                  <a:pt x="18166" y="5831"/>
                  <a:pt x="18166" y="6120"/>
                </a:cubicBezTo>
                <a:cubicBezTo>
                  <a:pt x="18166" y="6335"/>
                  <a:pt x="18166" y="6480"/>
                  <a:pt x="18166" y="6696"/>
                </a:cubicBezTo>
                <a:cubicBezTo>
                  <a:pt x="18166" y="6696"/>
                  <a:pt x="18166" y="6767"/>
                  <a:pt x="18166" y="6767"/>
                </a:cubicBezTo>
                <a:cubicBezTo>
                  <a:pt x="18166" y="6983"/>
                  <a:pt x="18141" y="7127"/>
                  <a:pt x="18141" y="7343"/>
                </a:cubicBezTo>
                <a:cubicBezTo>
                  <a:pt x="18141" y="7775"/>
                  <a:pt x="18116" y="8207"/>
                  <a:pt x="18116" y="8639"/>
                </a:cubicBezTo>
                <a:cubicBezTo>
                  <a:pt x="18091" y="9431"/>
                  <a:pt x="18091" y="10151"/>
                  <a:pt x="18067" y="10944"/>
                </a:cubicBezTo>
                <a:cubicBezTo>
                  <a:pt x="18067" y="11304"/>
                  <a:pt x="18042" y="11736"/>
                  <a:pt x="18042" y="12096"/>
                </a:cubicBezTo>
                <a:cubicBezTo>
                  <a:pt x="18042" y="12456"/>
                  <a:pt x="18042" y="12887"/>
                  <a:pt x="18042" y="13248"/>
                </a:cubicBezTo>
                <a:cubicBezTo>
                  <a:pt x="18042" y="13536"/>
                  <a:pt x="18042" y="13752"/>
                  <a:pt x="18042" y="14039"/>
                </a:cubicBezTo>
                <a:cubicBezTo>
                  <a:pt x="18042" y="14184"/>
                  <a:pt x="18042" y="14328"/>
                  <a:pt x="18042" y="14399"/>
                </a:cubicBezTo>
                <a:cubicBezTo>
                  <a:pt x="18042" y="14471"/>
                  <a:pt x="18042" y="14544"/>
                  <a:pt x="18042" y="14544"/>
                </a:cubicBezTo>
                <a:cubicBezTo>
                  <a:pt x="18042" y="14615"/>
                  <a:pt x="18042" y="14759"/>
                  <a:pt x="18042" y="14904"/>
                </a:cubicBezTo>
                <a:cubicBezTo>
                  <a:pt x="18042" y="15048"/>
                  <a:pt x="18067" y="15120"/>
                  <a:pt x="18091" y="15192"/>
                </a:cubicBezTo>
                <a:cubicBezTo>
                  <a:pt x="18141" y="15336"/>
                  <a:pt x="18191" y="15408"/>
                  <a:pt x="18241" y="15408"/>
                </a:cubicBezTo>
                <a:cubicBezTo>
                  <a:pt x="18290" y="15408"/>
                  <a:pt x="18315" y="15408"/>
                  <a:pt x="18365" y="15336"/>
                </a:cubicBezTo>
                <a:cubicBezTo>
                  <a:pt x="18390" y="15336"/>
                  <a:pt x="18390" y="15264"/>
                  <a:pt x="18415" y="15264"/>
                </a:cubicBezTo>
                <a:cubicBezTo>
                  <a:pt x="18440" y="15192"/>
                  <a:pt x="18465" y="15120"/>
                  <a:pt x="18490" y="14976"/>
                </a:cubicBezTo>
                <a:cubicBezTo>
                  <a:pt x="18490" y="14904"/>
                  <a:pt x="18514" y="14832"/>
                  <a:pt x="18514" y="14760"/>
                </a:cubicBezTo>
                <a:cubicBezTo>
                  <a:pt x="18514" y="14688"/>
                  <a:pt x="18514" y="14688"/>
                  <a:pt x="18514" y="14616"/>
                </a:cubicBezTo>
                <a:cubicBezTo>
                  <a:pt x="18514" y="14544"/>
                  <a:pt x="18514" y="14472"/>
                  <a:pt x="18514" y="14400"/>
                </a:cubicBezTo>
                <a:cubicBezTo>
                  <a:pt x="18514" y="14256"/>
                  <a:pt x="18514" y="14040"/>
                  <a:pt x="18514" y="13896"/>
                </a:cubicBezTo>
                <a:cubicBezTo>
                  <a:pt x="18514" y="13536"/>
                  <a:pt x="18514" y="13104"/>
                  <a:pt x="18514" y="12744"/>
                </a:cubicBezTo>
                <a:cubicBezTo>
                  <a:pt x="18514" y="12384"/>
                  <a:pt x="18514" y="11952"/>
                  <a:pt x="18514" y="11592"/>
                </a:cubicBezTo>
                <a:cubicBezTo>
                  <a:pt x="18514" y="11160"/>
                  <a:pt x="18514" y="10800"/>
                  <a:pt x="18539" y="10368"/>
                </a:cubicBezTo>
                <a:cubicBezTo>
                  <a:pt x="18539" y="10008"/>
                  <a:pt x="18539" y="9648"/>
                  <a:pt x="18564" y="9216"/>
                </a:cubicBezTo>
                <a:cubicBezTo>
                  <a:pt x="18564" y="8784"/>
                  <a:pt x="18564" y="8424"/>
                  <a:pt x="18564" y="7992"/>
                </a:cubicBezTo>
                <a:cubicBezTo>
                  <a:pt x="18564" y="7776"/>
                  <a:pt x="18564" y="7632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589" y="7416"/>
                  <a:pt x="18614" y="7416"/>
                  <a:pt x="18614" y="7416"/>
                </a:cubicBezTo>
                <a:cubicBezTo>
                  <a:pt x="18639" y="7416"/>
                  <a:pt x="18639" y="7416"/>
                  <a:pt x="18664" y="7416"/>
                </a:cubicBezTo>
                <a:cubicBezTo>
                  <a:pt x="18689" y="7416"/>
                  <a:pt x="18738" y="7487"/>
                  <a:pt x="18763" y="7487"/>
                </a:cubicBezTo>
                <a:cubicBezTo>
                  <a:pt x="18788" y="7487"/>
                  <a:pt x="18813" y="7487"/>
                  <a:pt x="18838" y="7487"/>
                </a:cubicBezTo>
                <a:cubicBezTo>
                  <a:pt x="18863" y="7487"/>
                  <a:pt x="18888" y="7487"/>
                  <a:pt x="18913" y="7487"/>
                </a:cubicBezTo>
                <a:cubicBezTo>
                  <a:pt x="19012" y="7487"/>
                  <a:pt x="19112" y="7487"/>
                  <a:pt x="19211" y="7487"/>
                </a:cubicBezTo>
                <a:cubicBezTo>
                  <a:pt x="19311" y="7487"/>
                  <a:pt x="19435" y="7487"/>
                  <a:pt x="19535" y="7487"/>
                </a:cubicBezTo>
                <a:cubicBezTo>
                  <a:pt x="19634" y="7487"/>
                  <a:pt x="19734" y="7487"/>
                  <a:pt x="19833" y="7487"/>
                </a:cubicBezTo>
                <a:cubicBezTo>
                  <a:pt x="19908" y="7487"/>
                  <a:pt x="20007" y="7487"/>
                  <a:pt x="20082" y="7487"/>
                </a:cubicBezTo>
                <a:cubicBezTo>
                  <a:pt x="20057" y="7632"/>
                  <a:pt x="20007" y="7776"/>
                  <a:pt x="20007" y="7919"/>
                </a:cubicBezTo>
                <a:cubicBezTo>
                  <a:pt x="20007" y="7991"/>
                  <a:pt x="19983" y="8063"/>
                  <a:pt x="20007" y="8207"/>
                </a:cubicBezTo>
                <a:cubicBezTo>
                  <a:pt x="20007" y="8279"/>
                  <a:pt x="20032" y="8352"/>
                  <a:pt x="20057" y="8423"/>
                </a:cubicBezTo>
                <a:cubicBezTo>
                  <a:pt x="20057" y="8423"/>
                  <a:pt x="20082" y="8495"/>
                  <a:pt x="20082" y="8495"/>
                </a:cubicBezTo>
                <a:cubicBezTo>
                  <a:pt x="20082" y="8567"/>
                  <a:pt x="20057" y="8567"/>
                  <a:pt x="20057" y="8639"/>
                </a:cubicBezTo>
                <a:cubicBezTo>
                  <a:pt x="20032" y="8711"/>
                  <a:pt x="20032" y="8855"/>
                  <a:pt x="20007" y="8928"/>
                </a:cubicBezTo>
                <a:cubicBezTo>
                  <a:pt x="19983" y="8999"/>
                  <a:pt x="19983" y="9143"/>
                  <a:pt x="19958" y="9216"/>
                </a:cubicBezTo>
                <a:cubicBezTo>
                  <a:pt x="19933" y="9360"/>
                  <a:pt x="19908" y="9576"/>
                  <a:pt x="19883" y="9720"/>
                </a:cubicBezTo>
                <a:cubicBezTo>
                  <a:pt x="19858" y="9936"/>
                  <a:pt x="19833" y="10080"/>
                  <a:pt x="19808" y="10296"/>
                </a:cubicBezTo>
                <a:cubicBezTo>
                  <a:pt x="19759" y="10728"/>
                  <a:pt x="19734" y="11160"/>
                  <a:pt x="19709" y="11592"/>
                </a:cubicBezTo>
                <a:cubicBezTo>
                  <a:pt x="19709" y="11664"/>
                  <a:pt x="19709" y="11736"/>
                  <a:pt x="19709" y="11808"/>
                </a:cubicBezTo>
                <a:cubicBezTo>
                  <a:pt x="19709" y="11808"/>
                  <a:pt x="19709" y="11880"/>
                  <a:pt x="19709" y="11880"/>
                </a:cubicBezTo>
                <a:cubicBezTo>
                  <a:pt x="19709" y="11951"/>
                  <a:pt x="19709" y="12096"/>
                  <a:pt x="19709" y="12168"/>
                </a:cubicBezTo>
                <a:cubicBezTo>
                  <a:pt x="19709" y="12312"/>
                  <a:pt x="19734" y="12384"/>
                  <a:pt x="19759" y="12528"/>
                </a:cubicBezTo>
                <a:cubicBezTo>
                  <a:pt x="19783" y="12672"/>
                  <a:pt x="19783" y="12816"/>
                  <a:pt x="19808" y="12960"/>
                </a:cubicBezTo>
                <a:cubicBezTo>
                  <a:pt x="19808" y="13032"/>
                  <a:pt x="19833" y="13104"/>
                  <a:pt x="19833" y="13248"/>
                </a:cubicBezTo>
                <a:cubicBezTo>
                  <a:pt x="19858" y="13392"/>
                  <a:pt x="19858" y="13464"/>
                  <a:pt x="19883" y="13608"/>
                </a:cubicBezTo>
                <a:cubicBezTo>
                  <a:pt x="19908" y="13752"/>
                  <a:pt x="19933" y="13824"/>
                  <a:pt x="19958" y="13968"/>
                </a:cubicBezTo>
                <a:cubicBezTo>
                  <a:pt x="19958" y="13968"/>
                  <a:pt x="19958" y="14040"/>
                  <a:pt x="19983" y="14040"/>
                </a:cubicBezTo>
                <a:cubicBezTo>
                  <a:pt x="19983" y="14112"/>
                  <a:pt x="20007" y="14184"/>
                  <a:pt x="20007" y="14184"/>
                </a:cubicBezTo>
                <a:cubicBezTo>
                  <a:pt x="20032" y="14328"/>
                  <a:pt x="20032" y="14472"/>
                  <a:pt x="20057" y="14688"/>
                </a:cubicBezTo>
                <a:cubicBezTo>
                  <a:pt x="20082" y="14832"/>
                  <a:pt x="20082" y="14976"/>
                  <a:pt x="20107" y="15120"/>
                </a:cubicBezTo>
                <a:cubicBezTo>
                  <a:pt x="20132" y="15336"/>
                  <a:pt x="20157" y="15552"/>
                  <a:pt x="20182" y="15768"/>
                </a:cubicBezTo>
                <a:cubicBezTo>
                  <a:pt x="20231" y="16128"/>
                  <a:pt x="20256" y="16488"/>
                  <a:pt x="20306" y="16848"/>
                </a:cubicBezTo>
                <a:cubicBezTo>
                  <a:pt x="20331" y="16992"/>
                  <a:pt x="20331" y="17136"/>
                  <a:pt x="20356" y="17280"/>
                </a:cubicBezTo>
                <a:cubicBezTo>
                  <a:pt x="20381" y="17424"/>
                  <a:pt x="20381" y="17640"/>
                  <a:pt x="20406" y="17784"/>
                </a:cubicBezTo>
                <a:cubicBezTo>
                  <a:pt x="20430" y="18000"/>
                  <a:pt x="20430" y="18144"/>
                  <a:pt x="20455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27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390D5282-973A-42D8-AFD6-6354F668575C}"/>
              </a:ext>
            </a:extLst>
          </p:cNvPr>
          <p:cNvSpPr/>
          <p:nvPr/>
        </p:nvSpPr>
        <p:spPr>
          <a:xfrm>
            <a:off x="4201807" y="3026380"/>
            <a:ext cx="2687834" cy="93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88"/>
                  <a:pt x="21575" y="16272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57" y="13896"/>
                  <a:pt x="20057" y="13824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082" y="11520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57" y="11664"/>
                  <a:pt x="20057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082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88"/>
                  <a:pt x="20306" y="5688"/>
                  <a:pt x="20406" y="5616"/>
                </a:cubicBezTo>
                <a:close/>
                <a:moveTo>
                  <a:pt x="19584" y="5760"/>
                </a:moveTo>
                <a:cubicBezTo>
                  <a:pt x="19759" y="5760"/>
                  <a:pt x="19908" y="5760"/>
                  <a:pt x="20082" y="5688"/>
                </a:cubicBezTo>
                <a:cubicBezTo>
                  <a:pt x="20057" y="5760"/>
                  <a:pt x="20032" y="5832"/>
                  <a:pt x="20007" y="5832"/>
                </a:cubicBezTo>
                <a:cubicBezTo>
                  <a:pt x="19982" y="5904"/>
                  <a:pt x="19958" y="5976"/>
                  <a:pt x="19933" y="6048"/>
                </a:cubicBezTo>
                <a:cubicBezTo>
                  <a:pt x="19908" y="6120"/>
                  <a:pt x="19883" y="6192"/>
                  <a:pt x="19833" y="6336"/>
                </a:cubicBezTo>
                <a:cubicBezTo>
                  <a:pt x="19808" y="6408"/>
                  <a:pt x="19783" y="6480"/>
                  <a:pt x="19758" y="6552"/>
                </a:cubicBezTo>
                <a:cubicBezTo>
                  <a:pt x="19734" y="6624"/>
                  <a:pt x="19734" y="6696"/>
                  <a:pt x="19709" y="6696"/>
                </a:cubicBezTo>
                <a:cubicBezTo>
                  <a:pt x="19634" y="6696"/>
                  <a:pt x="19535" y="6696"/>
                  <a:pt x="19460" y="6696"/>
                </a:cubicBezTo>
                <a:cubicBezTo>
                  <a:pt x="19335" y="6696"/>
                  <a:pt x="19236" y="6696"/>
                  <a:pt x="19111" y="6696"/>
                </a:cubicBezTo>
                <a:cubicBezTo>
                  <a:pt x="19111" y="6696"/>
                  <a:pt x="19111" y="6696"/>
                  <a:pt x="19111" y="6696"/>
                </a:cubicBezTo>
                <a:cubicBezTo>
                  <a:pt x="19111" y="6696"/>
                  <a:pt x="19136" y="6624"/>
                  <a:pt x="19136" y="6624"/>
                </a:cubicBezTo>
                <a:cubicBezTo>
                  <a:pt x="19161" y="6552"/>
                  <a:pt x="19186" y="6480"/>
                  <a:pt x="19211" y="6408"/>
                </a:cubicBezTo>
                <a:cubicBezTo>
                  <a:pt x="19236" y="6336"/>
                  <a:pt x="19286" y="6192"/>
                  <a:pt x="19311" y="6120"/>
                </a:cubicBezTo>
                <a:cubicBezTo>
                  <a:pt x="19335" y="6048"/>
                  <a:pt x="19360" y="5976"/>
                  <a:pt x="19360" y="5976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410" y="5832"/>
                  <a:pt x="19435" y="5832"/>
                  <a:pt x="19460" y="5760"/>
                </a:cubicBezTo>
                <a:cubicBezTo>
                  <a:pt x="19510" y="5760"/>
                  <a:pt x="19559" y="5760"/>
                  <a:pt x="19584" y="5760"/>
                </a:cubicBezTo>
                <a:close/>
                <a:moveTo>
                  <a:pt x="18788" y="6120"/>
                </a:moveTo>
                <a:cubicBezTo>
                  <a:pt x="18813" y="6048"/>
                  <a:pt x="18838" y="5976"/>
                  <a:pt x="18863" y="5832"/>
                </a:cubicBezTo>
                <a:cubicBezTo>
                  <a:pt x="18863" y="5832"/>
                  <a:pt x="18863" y="5832"/>
                  <a:pt x="18863" y="5832"/>
                </a:cubicBezTo>
                <a:cubicBezTo>
                  <a:pt x="19012" y="5832"/>
                  <a:pt x="19161" y="5760"/>
                  <a:pt x="19311" y="5760"/>
                </a:cubicBezTo>
                <a:cubicBezTo>
                  <a:pt x="19360" y="5760"/>
                  <a:pt x="19410" y="5760"/>
                  <a:pt x="19460" y="5760"/>
                </a:cubicBezTo>
                <a:cubicBezTo>
                  <a:pt x="19435" y="5832"/>
                  <a:pt x="19410" y="5904"/>
                  <a:pt x="19360" y="5976"/>
                </a:cubicBezTo>
                <a:cubicBezTo>
                  <a:pt x="19335" y="6048"/>
                  <a:pt x="19286" y="6120"/>
                  <a:pt x="19261" y="6192"/>
                </a:cubicBezTo>
                <a:cubicBezTo>
                  <a:pt x="19236" y="6264"/>
                  <a:pt x="19211" y="6336"/>
                  <a:pt x="19186" y="6408"/>
                </a:cubicBezTo>
                <a:cubicBezTo>
                  <a:pt x="19161" y="6480"/>
                  <a:pt x="19136" y="6552"/>
                  <a:pt x="19111" y="6552"/>
                </a:cubicBezTo>
                <a:cubicBezTo>
                  <a:pt x="19087" y="6624"/>
                  <a:pt x="19062" y="6696"/>
                  <a:pt x="19037" y="6768"/>
                </a:cubicBezTo>
                <a:cubicBezTo>
                  <a:pt x="18962" y="6768"/>
                  <a:pt x="18912" y="6768"/>
                  <a:pt x="18838" y="6768"/>
                </a:cubicBezTo>
                <a:cubicBezTo>
                  <a:pt x="18763" y="6768"/>
                  <a:pt x="18664" y="6768"/>
                  <a:pt x="18589" y="6768"/>
                </a:cubicBezTo>
                <a:cubicBezTo>
                  <a:pt x="18589" y="6768"/>
                  <a:pt x="18564" y="6768"/>
                  <a:pt x="18564" y="6768"/>
                </a:cubicBezTo>
                <a:cubicBezTo>
                  <a:pt x="18589" y="6696"/>
                  <a:pt x="18614" y="6624"/>
                  <a:pt x="18639" y="6552"/>
                </a:cubicBezTo>
                <a:cubicBezTo>
                  <a:pt x="18713" y="6408"/>
                  <a:pt x="18763" y="6264"/>
                  <a:pt x="18788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96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lnTo>
                  <a:pt x="18713" y="4536"/>
                </a:ln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lnTo>
                  <a:pt x="18340" y="5760"/>
                </a:ln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14" y="2016"/>
                </a:moveTo>
                <a:cubicBezTo>
                  <a:pt x="18639" y="2016"/>
                  <a:pt x="18639" y="1944"/>
                  <a:pt x="18614" y="2016"/>
                </a:cubicBezTo>
                <a:cubicBezTo>
                  <a:pt x="18639" y="2088"/>
                  <a:pt x="18639" y="2232"/>
                  <a:pt x="18664" y="2448"/>
                </a:cubicBezTo>
                <a:cubicBezTo>
                  <a:pt x="18664" y="2592"/>
                  <a:pt x="18664" y="2736"/>
                  <a:pt x="18664" y="2880"/>
                </a:cubicBezTo>
                <a:cubicBezTo>
                  <a:pt x="18664" y="2880"/>
                  <a:pt x="18639" y="2952"/>
                  <a:pt x="18639" y="2952"/>
                </a:cubicBezTo>
                <a:cubicBezTo>
                  <a:pt x="18639" y="3024"/>
                  <a:pt x="18614" y="3024"/>
                  <a:pt x="18614" y="3096"/>
                </a:cubicBezTo>
                <a:cubicBezTo>
                  <a:pt x="18589" y="3168"/>
                  <a:pt x="18564" y="3312"/>
                  <a:pt x="18539" y="3384"/>
                </a:cubicBezTo>
                <a:cubicBezTo>
                  <a:pt x="18514" y="3456"/>
                  <a:pt x="18489" y="3528"/>
                  <a:pt x="18489" y="3672"/>
                </a:cubicBezTo>
                <a:cubicBezTo>
                  <a:pt x="18465" y="3744"/>
                  <a:pt x="18465" y="3816"/>
                  <a:pt x="18440" y="3888"/>
                </a:cubicBezTo>
                <a:cubicBezTo>
                  <a:pt x="18415" y="3960"/>
                  <a:pt x="18415" y="4032"/>
                  <a:pt x="18390" y="4104"/>
                </a:cubicBezTo>
                <a:cubicBezTo>
                  <a:pt x="18365" y="4248"/>
                  <a:pt x="18340" y="4392"/>
                  <a:pt x="18315" y="4536"/>
                </a:cubicBezTo>
                <a:cubicBezTo>
                  <a:pt x="18315" y="4536"/>
                  <a:pt x="18315" y="4536"/>
                  <a:pt x="18315" y="4536"/>
                </a:cubicBezTo>
                <a:cubicBezTo>
                  <a:pt x="18315" y="4464"/>
                  <a:pt x="18315" y="4320"/>
                  <a:pt x="18290" y="4248"/>
                </a:cubicBezTo>
                <a:cubicBezTo>
                  <a:pt x="18290" y="4176"/>
                  <a:pt x="18290" y="4032"/>
                  <a:pt x="18290" y="3960"/>
                </a:cubicBezTo>
                <a:cubicBezTo>
                  <a:pt x="18290" y="3888"/>
                  <a:pt x="18290" y="3888"/>
                  <a:pt x="18315" y="3816"/>
                </a:cubicBezTo>
                <a:cubicBezTo>
                  <a:pt x="18315" y="3816"/>
                  <a:pt x="18315" y="3816"/>
                  <a:pt x="18315" y="3816"/>
                </a:cubicBezTo>
                <a:cubicBezTo>
                  <a:pt x="18315" y="3744"/>
                  <a:pt x="18315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90" y="3744"/>
                  <a:pt x="18290" y="3744"/>
                </a:cubicBezTo>
                <a:cubicBezTo>
                  <a:pt x="18290" y="3744"/>
                  <a:pt x="18265" y="3744"/>
                  <a:pt x="18265" y="3816"/>
                </a:cubicBezTo>
                <a:cubicBezTo>
                  <a:pt x="18265" y="3888"/>
                  <a:pt x="18241" y="3888"/>
                  <a:pt x="18241" y="3960"/>
                </a:cubicBezTo>
                <a:cubicBezTo>
                  <a:pt x="18241" y="3960"/>
                  <a:pt x="18241" y="4032"/>
                  <a:pt x="18216" y="4032"/>
                </a:cubicBezTo>
                <a:cubicBezTo>
                  <a:pt x="18216" y="4032"/>
                  <a:pt x="18216" y="4032"/>
                  <a:pt x="18216" y="3960"/>
                </a:cubicBezTo>
                <a:cubicBezTo>
                  <a:pt x="18216" y="3960"/>
                  <a:pt x="18216" y="3888"/>
                  <a:pt x="18216" y="3888"/>
                </a:cubicBezTo>
                <a:cubicBezTo>
                  <a:pt x="18216" y="3816"/>
                  <a:pt x="18216" y="3816"/>
                  <a:pt x="18216" y="3744"/>
                </a:cubicBezTo>
                <a:cubicBezTo>
                  <a:pt x="18216" y="3744"/>
                  <a:pt x="18216" y="3744"/>
                  <a:pt x="18216" y="3744"/>
                </a:cubicBezTo>
                <a:cubicBezTo>
                  <a:pt x="18216" y="3744"/>
                  <a:pt x="18216" y="3672"/>
                  <a:pt x="18241" y="3672"/>
                </a:cubicBezTo>
                <a:cubicBezTo>
                  <a:pt x="18241" y="3672"/>
                  <a:pt x="18265" y="3600"/>
                  <a:pt x="18265" y="3600"/>
                </a:cubicBezTo>
                <a:cubicBezTo>
                  <a:pt x="18265" y="3528"/>
                  <a:pt x="18265" y="3528"/>
                  <a:pt x="18265" y="3456"/>
                </a:cubicBezTo>
                <a:cubicBezTo>
                  <a:pt x="18265" y="3456"/>
                  <a:pt x="18265" y="3384"/>
                  <a:pt x="18265" y="3384"/>
                </a:cubicBezTo>
                <a:cubicBezTo>
                  <a:pt x="18265" y="3384"/>
                  <a:pt x="18265" y="3312"/>
                  <a:pt x="18265" y="3312"/>
                </a:cubicBezTo>
                <a:cubicBezTo>
                  <a:pt x="18265" y="3312"/>
                  <a:pt x="18265" y="3240"/>
                  <a:pt x="18241" y="3240"/>
                </a:cubicBezTo>
                <a:cubicBezTo>
                  <a:pt x="18265" y="3168"/>
                  <a:pt x="18265" y="3168"/>
                  <a:pt x="18290" y="3096"/>
                </a:cubicBezTo>
                <a:cubicBezTo>
                  <a:pt x="18290" y="3096"/>
                  <a:pt x="18290" y="3096"/>
                  <a:pt x="18290" y="3096"/>
                </a:cubicBezTo>
                <a:cubicBezTo>
                  <a:pt x="18290" y="3096"/>
                  <a:pt x="18315" y="3024"/>
                  <a:pt x="18315" y="3024"/>
                </a:cubicBezTo>
                <a:cubicBezTo>
                  <a:pt x="18340" y="2952"/>
                  <a:pt x="18365" y="2880"/>
                  <a:pt x="18390" y="2808"/>
                </a:cubicBezTo>
                <a:cubicBezTo>
                  <a:pt x="18440" y="2664"/>
                  <a:pt x="18489" y="2520"/>
                  <a:pt x="18539" y="2376"/>
                </a:cubicBezTo>
                <a:cubicBezTo>
                  <a:pt x="18564" y="2160"/>
                  <a:pt x="18589" y="2088"/>
                  <a:pt x="18614" y="2016"/>
                </a:cubicBezTo>
                <a:close/>
                <a:moveTo>
                  <a:pt x="18017" y="1080"/>
                </a:moveTo>
                <a:cubicBezTo>
                  <a:pt x="18091" y="1080"/>
                  <a:pt x="18166" y="1080"/>
                  <a:pt x="18241" y="1080"/>
                </a:cubicBezTo>
                <a:cubicBezTo>
                  <a:pt x="18315" y="1080"/>
                  <a:pt x="18390" y="1080"/>
                  <a:pt x="18465" y="1080"/>
                </a:cubicBezTo>
                <a:cubicBezTo>
                  <a:pt x="18465" y="1080"/>
                  <a:pt x="18465" y="1080"/>
                  <a:pt x="18440" y="1152"/>
                </a:cubicBezTo>
                <a:cubicBezTo>
                  <a:pt x="18415" y="1152"/>
                  <a:pt x="18415" y="1224"/>
                  <a:pt x="18390" y="1224"/>
                </a:cubicBezTo>
                <a:cubicBezTo>
                  <a:pt x="18365" y="1296"/>
                  <a:pt x="18340" y="1368"/>
                  <a:pt x="18315" y="1440"/>
                </a:cubicBezTo>
                <a:cubicBezTo>
                  <a:pt x="18265" y="1584"/>
                  <a:pt x="18216" y="1728"/>
                  <a:pt x="18166" y="1872"/>
                </a:cubicBezTo>
                <a:cubicBezTo>
                  <a:pt x="18141" y="1944"/>
                  <a:pt x="18116" y="2016"/>
                  <a:pt x="18116" y="2088"/>
                </a:cubicBezTo>
                <a:cubicBezTo>
                  <a:pt x="18091" y="2160"/>
                  <a:pt x="18066" y="2232"/>
                  <a:pt x="18042" y="2376"/>
                </a:cubicBezTo>
                <a:cubicBezTo>
                  <a:pt x="18017" y="2448"/>
                  <a:pt x="17992" y="2520"/>
                  <a:pt x="17967" y="2664"/>
                </a:cubicBezTo>
                <a:cubicBezTo>
                  <a:pt x="17942" y="2736"/>
                  <a:pt x="17917" y="2808"/>
                  <a:pt x="17917" y="2880"/>
                </a:cubicBezTo>
                <a:cubicBezTo>
                  <a:pt x="17917" y="2880"/>
                  <a:pt x="17892" y="2952"/>
                  <a:pt x="17892" y="2952"/>
                </a:cubicBezTo>
                <a:cubicBezTo>
                  <a:pt x="17892" y="2952"/>
                  <a:pt x="17892" y="2952"/>
                  <a:pt x="17892" y="2952"/>
                </a:cubicBezTo>
                <a:cubicBezTo>
                  <a:pt x="17867" y="2952"/>
                  <a:pt x="17867" y="2952"/>
                  <a:pt x="17842" y="2952"/>
                </a:cubicBezTo>
                <a:cubicBezTo>
                  <a:pt x="17818" y="2952"/>
                  <a:pt x="17768" y="2952"/>
                  <a:pt x="17743" y="2952"/>
                </a:cubicBezTo>
                <a:cubicBezTo>
                  <a:pt x="17618" y="2952"/>
                  <a:pt x="17494" y="2952"/>
                  <a:pt x="17395" y="2952"/>
                </a:cubicBezTo>
                <a:cubicBezTo>
                  <a:pt x="17395" y="2952"/>
                  <a:pt x="17395" y="2952"/>
                  <a:pt x="17395" y="2880"/>
                </a:cubicBezTo>
                <a:cubicBezTo>
                  <a:pt x="17419" y="2808"/>
                  <a:pt x="17444" y="2664"/>
                  <a:pt x="17469" y="2592"/>
                </a:cubicBezTo>
                <a:cubicBezTo>
                  <a:pt x="17569" y="2160"/>
                  <a:pt x="17668" y="1800"/>
                  <a:pt x="17768" y="1368"/>
                </a:cubicBezTo>
                <a:cubicBezTo>
                  <a:pt x="17793" y="1296"/>
                  <a:pt x="17818" y="1152"/>
                  <a:pt x="17842" y="1080"/>
                </a:cubicBezTo>
                <a:cubicBezTo>
                  <a:pt x="17892" y="1080"/>
                  <a:pt x="17967" y="1080"/>
                  <a:pt x="18017" y="1080"/>
                </a:cubicBezTo>
                <a:close/>
                <a:moveTo>
                  <a:pt x="18116" y="2160"/>
                </a:move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ubicBezTo>
                  <a:pt x="18116" y="2160"/>
                  <a:pt x="18116" y="2160"/>
                  <a:pt x="18116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19" y="2160"/>
                </a:moveTo>
                <a:cubicBezTo>
                  <a:pt x="17419" y="2160"/>
                  <a:pt x="17419" y="2160"/>
                  <a:pt x="17419" y="2160"/>
                </a:cubicBezTo>
                <a:cubicBezTo>
                  <a:pt x="17444" y="2160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24" y="936"/>
                </a:moveTo>
                <a:cubicBezTo>
                  <a:pt x="16474" y="936"/>
                  <a:pt x="16499" y="936"/>
                  <a:pt x="16548" y="936"/>
                </a:cubicBezTo>
                <a:cubicBezTo>
                  <a:pt x="16623" y="936"/>
                  <a:pt x="16723" y="936"/>
                  <a:pt x="16797" y="936"/>
                </a:cubicBezTo>
                <a:cubicBezTo>
                  <a:pt x="16847" y="936"/>
                  <a:pt x="16922" y="936"/>
                  <a:pt x="16971" y="936"/>
                </a:cubicBezTo>
                <a:cubicBezTo>
                  <a:pt x="16971" y="936"/>
                  <a:pt x="16971" y="936"/>
                  <a:pt x="16971" y="936"/>
                </a:cubicBezTo>
                <a:cubicBezTo>
                  <a:pt x="16922" y="1152"/>
                  <a:pt x="16872" y="1296"/>
                  <a:pt x="16847" y="1512"/>
                </a:cubicBezTo>
                <a:cubicBezTo>
                  <a:pt x="16822" y="1584"/>
                  <a:pt x="16822" y="1656"/>
                  <a:pt x="16797" y="1728"/>
                </a:cubicBezTo>
                <a:cubicBezTo>
                  <a:pt x="16797" y="1728"/>
                  <a:pt x="16772" y="1800"/>
                  <a:pt x="16772" y="1800"/>
                </a:cubicBezTo>
                <a:cubicBezTo>
                  <a:pt x="16747" y="1944"/>
                  <a:pt x="16723" y="2016"/>
                  <a:pt x="16673" y="2160"/>
                </a:cubicBezTo>
                <a:cubicBezTo>
                  <a:pt x="16648" y="2232"/>
                  <a:pt x="16623" y="2304"/>
                  <a:pt x="16623" y="2376"/>
                </a:cubicBezTo>
                <a:cubicBezTo>
                  <a:pt x="16598" y="2448"/>
                  <a:pt x="16573" y="2592"/>
                  <a:pt x="16548" y="2664"/>
                </a:cubicBezTo>
                <a:cubicBezTo>
                  <a:pt x="16524" y="2664"/>
                  <a:pt x="16524" y="2664"/>
                  <a:pt x="16499" y="2664"/>
                </a:cubicBezTo>
                <a:cubicBezTo>
                  <a:pt x="16399" y="2664"/>
                  <a:pt x="16324" y="2664"/>
                  <a:pt x="16225" y="2664"/>
                </a:cubicBezTo>
                <a:cubicBezTo>
                  <a:pt x="16200" y="2664"/>
                  <a:pt x="16175" y="2664"/>
                  <a:pt x="16125" y="2664"/>
                </a:cubicBezTo>
                <a:cubicBezTo>
                  <a:pt x="16051" y="2664"/>
                  <a:pt x="15951" y="2664"/>
                  <a:pt x="15877" y="2664"/>
                </a:cubicBezTo>
                <a:cubicBezTo>
                  <a:pt x="15877" y="2664"/>
                  <a:pt x="15901" y="2592"/>
                  <a:pt x="15901" y="2592"/>
                </a:cubicBezTo>
                <a:cubicBezTo>
                  <a:pt x="15901" y="2520"/>
                  <a:pt x="15926" y="2520"/>
                  <a:pt x="15926" y="2448"/>
                </a:cubicBezTo>
                <a:cubicBezTo>
                  <a:pt x="15951" y="2376"/>
                  <a:pt x="15976" y="2304"/>
                  <a:pt x="16001" y="2232"/>
                </a:cubicBezTo>
                <a:cubicBezTo>
                  <a:pt x="16051" y="2016"/>
                  <a:pt x="16100" y="1872"/>
                  <a:pt x="16125" y="1656"/>
                </a:cubicBezTo>
                <a:cubicBezTo>
                  <a:pt x="16150" y="1584"/>
                  <a:pt x="16175" y="1512"/>
                  <a:pt x="16200" y="1368"/>
                </a:cubicBezTo>
                <a:cubicBezTo>
                  <a:pt x="16225" y="1296"/>
                  <a:pt x="16225" y="1224"/>
                  <a:pt x="16250" y="1152"/>
                </a:cubicBezTo>
                <a:cubicBezTo>
                  <a:pt x="16275" y="1008"/>
                  <a:pt x="16300" y="936"/>
                  <a:pt x="16349" y="792"/>
                </a:cubicBezTo>
                <a:cubicBezTo>
                  <a:pt x="16349" y="792"/>
                  <a:pt x="16374" y="720"/>
                  <a:pt x="16374" y="720"/>
                </a:cubicBezTo>
                <a:cubicBezTo>
                  <a:pt x="16399" y="936"/>
                  <a:pt x="16424" y="936"/>
                  <a:pt x="16424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28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29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782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152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10" y="1224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43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512"/>
                  <a:pt x="11621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96"/>
                </a:moveTo>
                <a:cubicBezTo>
                  <a:pt x="10900" y="1224"/>
                  <a:pt x="10924" y="1224"/>
                  <a:pt x="10924" y="1152"/>
                </a:cubicBezTo>
                <a:cubicBezTo>
                  <a:pt x="10924" y="1152"/>
                  <a:pt x="10924" y="1080"/>
                  <a:pt x="10949" y="1080"/>
                </a:cubicBezTo>
                <a:cubicBezTo>
                  <a:pt x="10949" y="1080"/>
                  <a:pt x="10949" y="1080"/>
                  <a:pt x="10949" y="1080"/>
                </a:cubicBezTo>
                <a:cubicBezTo>
                  <a:pt x="10949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0974" y="1080"/>
                  <a:pt x="10974" y="1080"/>
                  <a:pt x="10974" y="1080"/>
                </a:cubicBezTo>
                <a:cubicBezTo>
                  <a:pt x="11124" y="1080"/>
                  <a:pt x="11273" y="1080"/>
                  <a:pt x="11447" y="1080"/>
                </a:cubicBezTo>
                <a:cubicBezTo>
                  <a:pt x="11497" y="1080"/>
                  <a:pt x="11571" y="1080"/>
                  <a:pt x="11621" y="1080"/>
                </a:cubicBezTo>
                <a:cubicBezTo>
                  <a:pt x="11621" y="1080"/>
                  <a:pt x="11621" y="1080"/>
                  <a:pt x="11621" y="1080"/>
                </a:cubicBezTo>
                <a:cubicBezTo>
                  <a:pt x="11596" y="1152"/>
                  <a:pt x="11596" y="1296"/>
                  <a:pt x="11571" y="1368"/>
                </a:cubicBezTo>
                <a:cubicBezTo>
                  <a:pt x="11547" y="1512"/>
                  <a:pt x="11522" y="1656"/>
                  <a:pt x="11497" y="1872"/>
                </a:cubicBezTo>
                <a:cubicBezTo>
                  <a:pt x="11497" y="1944"/>
                  <a:pt x="11472" y="2016"/>
                  <a:pt x="11472" y="2088"/>
                </a:cubicBezTo>
                <a:cubicBezTo>
                  <a:pt x="11472" y="2160"/>
                  <a:pt x="11447" y="2232"/>
                  <a:pt x="11447" y="2304"/>
                </a:cubicBezTo>
                <a:cubicBezTo>
                  <a:pt x="11447" y="2304"/>
                  <a:pt x="11447" y="2376"/>
                  <a:pt x="11447" y="2376"/>
                </a:cubicBezTo>
                <a:cubicBezTo>
                  <a:pt x="11198" y="2376"/>
                  <a:pt x="10924" y="2376"/>
                  <a:pt x="10676" y="2304"/>
                </a:cubicBezTo>
                <a:cubicBezTo>
                  <a:pt x="10700" y="2232"/>
                  <a:pt x="10700" y="2160"/>
                  <a:pt x="10725" y="2088"/>
                </a:cubicBezTo>
                <a:cubicBezTo>
                  <a:pt x="10750" y="2016"/>
                  <a:pt x="10750" y="1944"/>
                  <a:pt x="10775" y="1872"/>
                </a:cubicBezTo>
                <a:cubicBezTo>
                  <a:pt x="10800" y="1800"/>
                  <a:pt x="10825" y="1728"/>
                  <a:pt x="10825" y="1584"/>
                </a:cubicBezTo>
                <a:cubicBezTo>
                  <a:pt x="10850" y="1440"/>
                  <a:pt x="10875" y="1368"/>
                  <a:pt x="10900" y="1296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53" y="1296"/>
                  <a:pt x="10203" y="1152"/>
                </a:cubicBezTo>
                <a:close/>
                <a:moveTo>
                  <a:pt x="9357" y="1008"/>
                </a:moveTo>
                <a:cubicBezTo>
                  <a:pt x="9357" y="1008"/>
                  <a:pt x="9382" y="1008"/>
                  <a:pt x="9357" y="1008"/>
                </a:cubicBezTo>
                <a:cubicBezTo>
                  <a:pt x="9531" y="1008"/>
                  <a:pt x="9680" y="1080"/>
                  <a:pt x="9854" y="1080"/>
                </a:cubicBezTo>
                <a:cubicBezTo>
                  <a:pt x="9929" y="1080"/>
                  <a:pt x="10004" y="1080"/>
                  <a:pt x="10103" y="1080"/>
                </a:cubicBezTo>
                <a:cubicBezTo>
                  <a:pt x="10103" y="1080"/>
                  <a:pt x="10103" y="1152"/>
                  <a:pt x="10078" y="1152"/>
                </a:cubicBezTo>
                <a:cubicBezTo>
                  <a:pt x="10054" y="1224"/>
                  <a:pt x="10054" y="1296"/>
                  <a:pt x="10029" y="1296"/>
                </a:cubicBezTo>
                <a:cubicBezTo>
                  <a:pt x="10004" y="1440"/>
                  <a:pt x="9979" y="1512"/>
                  <a:pt x="9954" y="1656"/>
                </a:cubicBezTo>
                <a:cubicBezTo>
                  <a:pt x="9929" y="1800"/>
                  <a:pt x="9879" y="2016"/>
                  <a:pt x="9854" y="2232"/>
                </a:cubicBezTo>
                <a:cubicBezTo>
                  <a:pt x="9854" y="2232"/>
                  <a:pt x="9854" y="2232"/>
                  <a:pt x="9854" y="2232"/>
                </a:cubicBezTo>
                <a:cubicBezTo>
                  <a:pt x="9830" y="2232"/>
                  <a:pt x="9780" y="2232"/>
                  <a:pt x="9755" y="2232"/>
                </a:cubicBezTo>
                <a:cubicBezTo>
                  <a:pt x="9705" y="2232"/>
                  <a:pt x="9655" y="2232"/>
                  <a:pt x="9606" y="2232"/>
                </a:cubicBezTo>
                <a:cubicBezTo>
                  <a:pt x="9456" y="2232"/>
                  <a:pt x="9307" y="2232"/>
                  <a:pt x="9158" y="2232"/>
                </a:cubicBezTo>
                <a:cubicBezTo>
                  <a:pt x="9133" y="2232"/>
                  <a:pt x="9108" y="2232"/>
                  <a:pt x="9083" y="2232"/>
                </a:cubicBezTo>
                <a:cubicBezTo>
                  <a:pt x="9083" y="2160"/>
                  <a:pt x="9108" y="2160"/>
                  <a:pt x="9108" y="2088"/>
                </a:cubicBezTo>
                <a:cubicBezTo>
                  <a:pt x="9133" y="1944"/>
                  <a:pt x="9183" y="1728"/>
                  <a:pt x="9207" y="1584"/>
                </a:cubicBezTo>
                <a:cubicBezTo>
                  <a:pt x="9257" y="1440"/>
                  <a:pt x="9282" y="1224"/>
                  <a:pt x="9332" y="1080"/>
                </a:cubicBezTo>
                <a:cubicBezTo>
                  <a:pt x="9357" y="1080"/>
                  <a:pt x="9357" y="1008"/>
                  <a:pt x="9357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685" y="1152"/>
                  <a:pt x="8710" y="1080"/>
                </a:cubicBezTo>
                <a:close/>
                <a:moveTo>
                  <a:pt x="7938" y="1008"/>
                </a:moveTo>
                <a:cubicBezTo>
                  <a:pt x="7938" y="1008"/>
                  <a:pt x="7963" y="1008"/>
                  <a:pt x="7938" y="1008"/>
                </a:cubicBezTo>
                <a:cubicBezTo>
                  <a:pt x="8088" y="936"/>
                  <a:pt x="8212" y="936"/>
                  <a:pt x="8361" y="936"/>
                </a:cubicBezTo>
                <a:cubicBezTo>
                  <a:pt x="8436" y="936"/>
                  <a:pt x="8535" y="936"/>
                  <a:pt x="8610" y="936"/>
                </a:cubicBezTo>
                <a:cubicBezTo>
                  <a:pt x="8585" y="1008"/>
                  <a:pt x="8560" y="1080"/>
                  <a:pt x="8560" y="1152"/>
                </a:cubicBezTo>
                <a:cubicBezTo>
                  <a:pt x="8511" y="1296"/>
                  <a:pt x="8486" y="1512"/>
                  <a:pt x="8436" y="1656"/>
                </a:cubicBezTo>
                <a:cubicBezTo>
                  <a:pt x="8411" y="1800"/>
                  <a:pt x="8361" y="1944"/>
                  <a:pt x="8336" y="2088"/>
                </a:cubicBezTo>
                <a:cubicBezTo>
                  <a:pt x="8336" y="2088"/>
                  <a:pt x="8336" y="2088"/>
                  <a:pt x="8336" y="2160"/>
                </a:cubicBezTo>
                <a:cubicBezTo>
                  <a:pt x="8287" y="2160"/>
                  <a:pt x="8237" y="2160"/>
                  <a:pt x="8212" y="2160"/>
                </a:cubicBezTo>
                <a:cubicBezTo>
                  <a:pt x="8137" y="2160"/>
                  <a:pt x="8063" y="2160"/>
                  <a:pt x="7988" y="2160"/>
                </a:cubicBezTo>
                <a:cubicBezTo>
                  <a:pt x="7889" y="2160"/>
                  <a:pt x="7789" y="2160"/>
                  <a:pt x="7665" y="2232"/>
                </a:cubicBezTo>
                <a:cubicBezTo>
                  <a:pt x="7689" y="2160"/>
                  <a:pt x="7689" y="2088"/>
                  <a:pt x="7714" y="2088"/>
                </a:cubicBezTo>
                <a:cubicBezTo>
                  <a:pt x="7739" y="2016"/>
                  <a:pt x="7764" y="1944"/>
                  <a:pt x="7789" y="1800"/>
                </a:cubicBezTo>
                <a:cubicBezTo>
                  <a:pt x="7814" y="1728"/>
                  <a:pt x="7839" y="1584"/>
                  <a:pt x="7864" y="1512"/>
                </a:cubicBezTo>
                <a:cubicBezTo>
                  <a:pt x="7889" y="1368"/>
                  <a:pt x="7913" y="1296"/>
                  <a:pt x="7938" y="1152"/>
                </a:cubicBezTo>
                <a:cubicBezTo>
                  <a:pt x="7913" y="1152"/>
                  <a:pt x="7938" y="1080"/>
                  <a:pt x="7938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395" y="1368"/>
                </a:moveTo>
                <a:cubicBezTo>
                  <a:pt x="6420" y="1368"/>
                  <a:pt x="6445" y="1368"/>
                  <a:pt x="6470" y="1368"/>
                </a:cubicBezTo>
                <a:cubicBezTo>
                  <a:pt x="6545" y="1368"/>
                  <a:pt x="6644" y="1296"/>
                  <a:pt x="6719" y="1296"/>
                </a:cubicBezTo>
                <a:cubicBezTo>
                  <a:pt x="6794" y="1296"/>
                  <a:pt x="6868" y="1224"/>
                  <a:pt x="6943" y="1224"/>
                </a:cubicBezTo>
                <a:cubicBezTo>
                  <a:pt x="7018" y="1224"/>
                  <a:pt x="7092" y="1224"/>
                  <a:pt x="7167" y="1224"/>
                </a:cubicBezTo>
                <a:cubicBezTo>
                  <a:pt x="7167" y="1224"/>
                  <a:pt x="7167" y="1224"/>
                  <a:pt x="7167" y="1224"/>
                </a:cubicBezTo>
                <a:cubicBezTo>
                  <a:pt x="7142" y="1296"/>
                  <a:pt x="7142" y="1368"/>
                  <a:pt x="7117" y="1440"/>
                </a:cubicBezTo>
                <a:cubicBezTo>
                  <a:pt x="7092" y="1584"/>
                  <a:pt x="7067" y="1728"/>
                  <a:pt x="7042" y="1872"/>
                </a:cubicBezTo>
                <a:cubicBezTo>
                  <a:pt x="7018" y="1944"/>
                  <a:pt x="7018" y="2016"/>
                  <a:pt x="6993" y="2160"/>
                </a:cubicBezTo>
                <a:cubicBezTo>
                  <a:pt x="6968" y="2232"/>
                  <a:pt x="6968" y="2304"/>
                  <a:pt x="6943" y="2448"/>
                </a:cubicBezTo>
                <a:cubicBezTo>
                  <a:pt x="6893" y="2448"/>
                  <a:pt x="6868" y="2448"/>
                  <a:pt x="6819" y="2448"/>
                </a:cubicBezTo>
                <a:cubicBezTo>
                  <a:pt x="6769" y="2448"/>
                  <a:pt x="6744" y="2448"/>
                  <a:pt x="6694" y="2448"/>
                </a:cubicBezTo>
                <a:cubicBezTo>
                  <a:pt x="6644" y="2448"/>
                  <a:pt x="6595" y="2448"/>
                  <a:pt x="6520" y="2448"/>
                </a:cubicBezTo>
                <a:cubicBezTo>
                  <a:pt x="6470" y="2448"/>
                  <a:pt x="6445" y="2448"/>
                  <a:pt x="6396" y="2448"/>
                </a:cubicBezTo>
                <a:cubicBezTo>
                  <a:pt x="6371" y="2448"/>
                  <a:pt x="6321" y="2448"/>
                  <a:pt x="6296" y="2448"/>
                </a:cubicBezTo>
                <a:cubicBezTo>
                  <a:pt x="6221" y="2448"/>
                  <a:pt x="6147" y="2520"/>
                  <a:pt x="6047" y="2520"/>
                </a:cubicBezTo>
                <a:cubicBezTo>
                  <a:pt x="6022" y="2520"/>
                  <a:pt x="6022" y="2520"/>
                  <a:pt x="5997" y="2520"/>
                </a:cubicBezTo>
                <a:cubicBezTo>
                  <a:pt x="5997" y="2520"/>
                  <a:pt x="6022" y="2448"/>
                  <a:pt x="6022" y="2448"/>
                </a:cubicBezTo>
                <a:cubicBezTo>
                  <a:pt x="6047" y="2376"/>
                  <a:pt x="6072" y="2232"/>
                  <a:pt x="6097" y="2160"/>
                </a:cubicBezTo>
                <a:cubicBezTo>
                  <a:pt x="6147" y="1944"/>
                  <a:pt x="6221" y="1728"/>
                  <a:pt x="6271" y="1512"/>
                </a:cubicBezTo>
                <a:cubicBezTo>
                  <a:pt x="6346" y="1512"/>
                  <a:pt x="6371" y="1440"/>
                  <a:pt x="6395" y="1368"/>
                </a:cubicBezTo>
                <a:close/>
                <a:moveTo>
                  <a:pt x="5574" y="1656"/>
                </a:moveTo>
                <a:cubicBezTo>
                  <a:pt x="5574" y="1656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02" y="1584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088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4977" y="1656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06" y="1872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80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80"/>
                  <a:pt x="3160" y="2808"/>
                  <a:pt x="3185" y="2736"/>
                </a:cubicBezTo>
                <a:close/>
                <a:moveTo>
                  <a:pt x="2563" y="5040"/>
                </a:moveTo>
                <a:cubicBezTo>
                  <a:pt x="2563" y="5040"/>
                  <a:pt x="2588" y="4968"/>
                  <a:pt x="2588" y="4968"/>
                </a:cubicBezTo>
                <a:cubicBezTo>
                  <a:pt x="2588" y="4968"/>
                  <a:pt x="2613" y="4896"/>
                  <a:pt x="2613" y="4896"/>
                </a:cubicBezTo>
                <a:cubicBezTo>
                  <a:pt x="2613" y="4896"/>
                  <a:pt x="2613" y="4824"/>
                  <a:pt x="2613" y="4824"/>
                </a:cubicBezTo>
                <a:cubicBezTo>
                  <a:pt x="2638" y="4824"/>
                  <a:pt x="2638" y="4824"/>
                  <a:pt x="2663" y="4824"/>
                </a:cubicBezTo>
                <a:cubicBezTo>
                  <a:pt x="2663" y="4824"/>
                  <a:pt x="2663" y="4896"/>
                  <a:pt x="2663" y="4896"/>
                </a:cubicBezTo>
                <a:cubicBezTo>
                  <a:pt x="2638" y="5256"/>
                  <a:pt x="2613" y="5544"/>
                  <a:pt x="2613" y="5904"/>
                </a:cubicBezTo>
                <a:cubicBezTo>
                  <a:pt x="2613" y="5976"/>
                  <a:pt x="2613" y="6048"/>
                  <a:pt x="2613" y="6120"/>
                </a:cubicBezTo>
                <a:cubicBezTo>
                  <a:pt x="2613" y="6192"/>
                  <a:pt x="2613" y="6264"/>
                  <a:pt x="2613" y="6408"/>
                </a:cubicBezTo>
                <a:cubicBezTo>
                  <a:pt x="2613" y="6552"/>
                  <a:pt x="2613" y="6696"/>
                  <a:pt x="2613" y="6912"/>
                </a:cubicBezTo>
                <a:cubicBezTo>
                  <a:pt x="2588" y="6912"/>
                  <a:pt x="2563" y="6840"/>
                  <a:pt x="2538" y="6840"/>
                </a:cubicBezTo>
                <a:cubicBezTo>
                  <a:pt x="2513" y="6840"/>
                  <a:pt x="2513" y="6840"/>
                  <a:pt x="2489" y="6768"/>
                </a:cubicBezTo>
                <a:cubicBezTo>
                  <a:pt x="2464" y="6768"/>
                  <a:pt x="2464" y="6768"/>
                  <a:pt x="2439" y="6696"/>
                </a:cubicBezTo>
                <a:cubicBezTo>
                  <a:pt x="2389" y="6624"/>
                  <a:pt x="2314" y="6624"/>
                  <a:pt x="2265" y="6552"/>
                </a:cubicBezTo>
                <a:cubicBezTo>
                  <a:pt x="2265" y="6552"/>
                  <a:pt x="2265" y="6552"/>
                  <a:pt x="2240" y="6552"/>
                </a:cubicBezTo>
                <a:cubicBezTo>
                  <a:pt x="2240" y="6480"/>
                  <a:pt x="2265" y="6408"/>
                  <a:pt x="2265" y="6336"/>
                </a:cubicBezTo>
                <a:cubicBezTo>
                  <a:pt x="2265" y="6264"/>
                  <a:pt x="2289" y="6192"/>
                  <a:pt x="2289" y="6120"/>
                </a:cubicBezTo>
                <a:cubicBezTo>
                  <a:pt x="2289" y="6120"/>
                  <a:pt x="2314" y="6048"/>
                  <a:pt x="2314" y="6048"/>
                </a:cubicBezTo>
                <a:cubicBezTo>
                  <a:pt x="2314" y="6048"/>
                  <a:pt x="2339" y="5976"/>
                  <a:pt x="2339" y="5976"/>
                </a:cubicBezTo>
                <a:cubicBezTo>
                  <a:pt x="2339" y="5904"/>
                  <a:pt x="2364" y="5904"/>
                  <a:pt x="2364" y="5832"/>
                </a:cubicBezTo>
                <a:cubicBezTo>
                  <a:pt x="2389" y="5760"/>
                  <a:pt x="2414" y="5688"/>
                  <a:pt x="2414" y="5544"/>
                </a:cubicBezTo>
                <a:cubicBezTo>
                  <a:pt x="2439" y="5472"/>
                  <a:pt x="2464" y="5400"/>
                  <a:pt x="2489" y="5256"/>
                </a:cubicBezTo>
                <a:cubicBezTo>
                  <a:pt x="2513" y="5184"/>
                  <a:pt x="2538" y="5112"/>
                  <a:pt x="2563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41" y="5256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ubicBezTo>
                  <a:pt x="1817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968"/>
                  <a:pt x="1443" y="4896"/>
                  <a:pt x="1468" y="4824"/>
                </a:cubicBezTo>
                <a:close/>
                <a:moveTo>
                  <a:pt x="622" y="6552"/>
                </a:moveTo>
                <a:cubicBezTo>
                  <a:pt x="672" y="6336"/>
                  <a:pt x="722" y="6192"/>
                  <a:pt x="771" y="5976"/>
                </a:cubicBezTo>
                <a:cubicBezTo>
                  <a:pt x="821" y="5832"/>
                  <a:pt x="846" y="5688"/>
                  <a:pt x="896" y="5544"/>
                </a:cubicBezTo>
                <a:cubicBezTo>
                  <a:pt x="921" y="5472"/>
                  <a:pt x="946" y="5328"/>
                  <a:pt x="971" y="5256"/>
                </a:cubicBezTo>
                <a:cubicBezTo>
                  <a:pt x="971" y="5256"/>
                  <a:pt x="971" y="5256"/>
                  <a:pt x="971" y="5256"/>
                </a:cubicBezTo>
                <a:cubicBezTo>
                  <a:pt x="971" y="5184"/>
                  <a:pt x="995" y="5184"/>
                  <a:pt x="995" y="5112"/>
                </a:cubicBezTo>
                <a:cubicBezTo>
                  <a:pt x="1020" y="5040"/>
                  <a:pt x="1045" y="4896"/>
                  <a:pt x="1070" y="4824"/>
                </a:cubicBezTo>
                <a:cubicBezTo>
                  <a:pt x="1070" y="4824"/>
                  <a:pt x="1070" y="4824"/>
                  <a:pt x="1070" y="4824"/>
                </a:cubicBezTo>
                <a:cubicBezTo>
                  <a:pt x="1070" y="4824"/>
                  <a:pt x="1095" y="4824"/>
                  <a:pt x="1095" y="4824"/>
                </a:cubicBezTo>
                <a:cubicBezTo>
                  <a:pt x="1145" y="4824"/>
                  <a:pt x="1170" y="4824"/>
                  <a:pt x="1219" y="4824"/>
                </a:cubicBezTo>
                <a:cubicBezTo>
                  <a:pt x="1244" y="4824"/>
                  <a:pt x="1269" y="4824"/>
                  <a:pt x="1269" y="4824"/>
                </a:cubicBezTo>
                <a:cubicBezTo>
                  <a:pt x="1294" y="4824"/>
                  <a:pt x="1294" y="4824"/>
                  <a:pt x="1319" y="4824"/>
                </a:cubicBezTo>
                <a:cubicBezTo>
                  <a:pt x="1319" y="4824"/>
                  <a:pt x="1319" y="4896"/>
                  <a:pt x="1294" y="4896"/>
                </a:cubicBezTo>
                <a:cubicBezTo>
                  <a:pt x="1269" y="4968"/>
                  <a:pt x="1269" y="5040"/>
                  <a:pt x="1244" y="5184"/>
                </a:cubicBezTo>
                <a:cubicBezTo>
                  <a:pt x="1244" y="5256"/>
                  <a:pt x="1219" y="5328"/>
                  <a:pt x="1219" y="5400"/>
                </a:cubicBezTo>
                <a:cubicBezTo>
                  <a:pt x="1219" y="5400"/>
                  <a:pt x="1195" y="5472"/>
                  <a:pt x="1195" y="5472"/>
                </a:cubicBezTo>
                <a:cubicBezTo>
                  <a:pt x="1170" y="5544"/>
                  <a:pt x="1170" y="5688"/>
                  <a:pt x="1145" y="5760"/>
                </a:cubicBezTo>
                <a:cubicBezTo>
                  <a:pt x="1145" y="5760"/>
                  <a:pt x="1145" y="5832"/>
                  <a:pt x="1120" y="5832"/>
                </a:cubicBezTo>
                <a:cubicBezTo>
                  <a:pt x="1120" y="5904"/>
                  <a:pt x="1095" y="5976"/>
                  <a:pt x="1095" y="6048"/>
                </a:cubicBezTo>
                <a:cubicBezTo>
                  <a:pt x="1070" y="6192"/>
                  <a:pt x="1045" y="6408"/>
                  <a:pt x="1020" y="6552"/>
                </a:cubicBezTo>
                <a:cubicBezTo>
                  <a:pt x="1020" y="6552"/>
                  <a:pt x="1020" y="6624"/>
                  <a:pt x="1020" y="6624"/>
                </a:cubicBezTo>
                <a:cubicBezTo>
                  <a:pt x="946" y="6624"/>
                  <a:pt x="871" y="6624"/>
                  <a:pt x="821" y="6624"/>
                </a:cubicBezTo>
                <a:cubicBezTo>
                  <a:pt x="747" y="6624"/>
                  <a:pt x="647" y="6624"/>
                  <a:pt x="572" y="6624"/>
                </a:cubicBezTo>
                <a:cubicBezTo>
                  <a:pt x="597" y="6624"/>
                  <a:pt x="622" y="6552"/>
                  <a:pt x="622" y="6552"/>
                </a:cubicBezTo>
                <a:close/>
                <a:moveTo>
                  <a:pt x="523" y="8280"/>
                </a:move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ubicBezTo>
                  <a:pt x="523" y="8280"/>
                  <a:pt x="523" y="8280"/>
                  <a:pt x="523" y="8280"/>
                </a:cubicBezTo>
                <a:close/>
                <a:moveTo>
                  <a:pt x="3982" y="16560"/>
                </a:moveTo>
                <a:cubicBezTo>
                  <a:pt x="3957" y="16632"/>
                  <a:pt x="3932" y="16704"/>
                  <a:pt x="3907" y="16848"/>
                </a:cubicBezTo>
                <a:cubicBezTo>
                  <a:pt x="3907" y="16848"/>
                  <a:pt x="3907" y="16848"/>
                  <a:pt x="3907" y="16920"/>
                </a:cubicBezTo>
                <a:cubicBezTo>
                  <a:pt x="3882" y="16992"/>
                  <a:pt x="3907" y="16992"/>
                  <a:pt x="3882" y="17136"/>
                </a:cubicBezTo>
                <a:cubicBezTo>
                  <a:pt x="3882" y="17208"/>
                  <a:pt x="3882" y="17280"/>
                  <a:pt x="3882" y="17352"/>
                </a:cubicBezTo>
                <a:cubicBezTo>
                  <a:pt x="3882" y="17496"/>
                  <a:pt x="3882" y="17640"/>
                  <a:pt x="3882" y="17784"/>
                </a:cubicBezTo>
                <a:cubicBezTo>
                  <a:pt x="3882" y="18144"/>
                  <a:pt x="3882" y="18432"/>
                  <a:pt x="3882" y="18792"/>
                </a:cubicBezTo>
                <a:cubicBezTo>
                  <a:pt x="3882" y="19080"/>
                  <a:pt x="3882" y="19368"/>
                  <a:pt x="3882" y="19656"/>
                </a:cubicBezTo>
                <a:cubicBezTo>
                  <a:pt x="3882" y="19872"/>
                  <a:pt x="3882" y="20088"/>
                  <a:pt x="3882" y="20304"/>
                </a:cubicBezTo>
                <a:cubicBezTo>
                  <a:pt x="3882" y="20304"/>
                  <a:pt x="3857" y="20304"/>
                  <a:pt x="3857" y="20304"/>
                </a:cubicBezTo>
                <a:cubicBezTo>
                  <a:pt x="3708" y="20304"/>
                  <a:pt x="3583" y="20304"/>
                  <a:pt x="3434" y="20304"/>
                </a:cubicBezTo>
                <a:cubicBezTo>
                  <a:pt x="3335" y="20304"/>
                  <a:pt x="3235" y="20304"/>
                  <a:pt x="3136" y="20304"/>
                </a:cubicBezTo>
                <a:cubicBezTo>
                  <a:pt x="3061" y="20304"/>
                  <a:pt x="2986" y="20304"/>
                  <a:pt x="2912" y="20376"/>
                </a:cubicBezTo>
                <a:cubicBezTo>
                  <a:pt x="2812" y="20376"/>
                  <a:pt x="2712" y="20376"/>
                  <a:pt x="2638" y="20376"/>
                </a:cubicBezTo>
                <a:cubicBezTo>
                  <a:pt x="2538" y="20376"/>
                  <a:pt x="2439" y="20376"/>
                  <a:pt x="2314" y="20376"/>
                </a:cubicBezTo>
                <a:cubicBezTo>
                  <a:pt x="2215" y="20376"/>
                  <a:pt x="2115" y="20376"/>
                  <a:pt x="1991" y="20376"/>
                </a:cubicBezTo>
                <a:cubicBezTo>
                  <a:pt x="1891" y="20376"/>
                  <a:pt x="1767" y="20376"/>
                  <a:pt x="1667" y="20376"/>
                </a:cubicBezTo>
                <a:cubicBezTo>
                  <a:pt x="1443" y="20376"/>
                  <a:pt x="1219" y="20376"/>
                  <a:pt x="995" y="20448"/>
                </a:cubicBezTo>
                <a:cubicBezTo>
                  <a:pt x="896" y="20520"/>
                  <a:pt x="796" y="20520"/>
                  <a:pt x="697" y="20592"/>
                </a:cubicBezTo>
                <a:cubicBezTo>
                  <a:pt x="647" y="20592"/>
                  <a:pt x="597" y="20664"/>
                  <a:pt x="548" y="20664"/>
                </a:cubicBezTo>
                <a:cubicBezTo>
                  <a:pt x="523" y="20664"/>
                  <a:pt x="498" y="20736"/>
                  <a:pt x="473" y="20736"/>
                </a:cubicBezTo>
                <a:cubicBezTo>
                  <a:pt x="448" y="20736"/>
                  <a:pt x="423" y="20808"/>
                  <a:pt x="398" y="20808"/>
                </a:cubicBezTo>
                <a:cubicBezTo>
                  <a:pt x="373" y="20808"/>
                  <a:pt x="348" y="20808"/>
                  <a:pt x="324" y="20808"/>
                </a:cubicBezTo>
                <a:cubicBezTo>
                  <a:pt x="299" y="20808"/>
                  <a:pt x="274" y="20736"/>
                  <a:pt x="249" y="20736"/>
                </a:cubicBezTo>
                <a:cubicBezTo>
                  <a:pt x="249" y="20736"/>
                  <a:pt x="224" y="20736"/>
                  <a:pt x="224" y="20664"/>
                </a:cubicBezTo>
                <a:cubicBezTo>
                  <a:pt x="224" y="20664"/>
                  <a:pt x="224" y="20664"/>
                  <a:pt x="199" y="20592"/>
                </a:cubicBezTo>
                <a:cubicBezTo>
                  <a:pt x="199" y="20592"/>
                  <a:pt x="199" y="20592"/>
                  <a:pt x="199" y="20520"/>
                </a:cubicBezTo>
                <a:cubicBezTo>
                  <a:pt x="224" y="20376"/>
                  <a:pt x="274" y="20160"/>
                  <a:pt x="299" y="20016"/>
                </a:cubicBezTo>
                <a:cubicBezTo>
                  <a:pt x="348" y="19800"/>
                  <a:pt x="373" y="19584"/>
                  <a:pt x="423" y="19296"/>
                </a:cubicBezTo>
                <a:cubicBezTo>
                  <a:pt x="473" y="19008"/>
                  <a:pt x="548" y="18648"/>
                  <a:pt x="597" y="18360"/>
                </a:cubicBezTo>
                <a:cubicBezTo>
                  <a:pt x="622" y="18216"/>
                  <a:pt x="672" y="18000"/>
                  <a:pt x="697" y="17856"/>
                </a:cubicBezTo>
                <a:cubicBezTo>
                  <a:pt x="722" y="17784"/>
                  <a:pt x="722" y="17712"/>
                  <a:pt x="747" y="17640"/>
                </a:cubicBezTo>
                <a:cubicBezTo>
                  <a:pt x="771" y="17568"/>
                  <a:pt x="771" y="17424"/>
                  <a:pt x="796" y="17352"/>
                </a:cubicBezTo>
                <a:cubicBezTo>
                  <a:pt x="796" y="17280"/>
                  <a:pt x="821" y="17208"/>
                  <a:pt x="821" y="17208"/>
                </a:cubicBezTo>
                <a:cubicBezTo>
                  <a:pt x="871" y="16848"/>
                  <a:pt x="946" y="16488"/>
                  <a:pt x="995" y="16128"/>
                </a:cubicBezTo>
                <a:cubicBezTo>
                  <a:pt x="1045" y="15768"/>
                  <a:pt x="1070" y="15408"/>
                  <a:pt x="1120" y="15120"/>
                </a:cubicBezTo>
                <a:cubicBezTo>
                  <a:pt x="1145" y="14976"/>
                  <a:pt x="1145" y="14904"/>
                  <a:pt x="1170" y="14760"/>
                </a:cubicBezTo>
                <a:cubicBezTo>
                  <a:pt x="1170" y="14688"/>
                  <a:pt x="1194" y="14616"/>
                  <a:pt x="1194" y="14616"/>
                </a:cubicBezTo>
                <a:cubicBezTo>
                  <a:pt x="1194" y="14472"/>
                  <a:pt x="1219" y="14400"/>
                  <a:pt x="1219" y="14328"/>
                </a:cubicBezTo>
                <a:cubicBezTo>
                  <a:pt x="1219" y="14328"/>
                  <a:pt x="1244" y="14256"/>
                  <a:pt x="1244" y="14256"/>
                </a:cubicBezTo>
                <a:cubicBezTo>
                  <a:pt x="1294" y="14184"/>
                  <a:pt x="1319" y="14040"/>
                  <a:pt x="1344" y="13896"/>
                </a:cubicBezTo>
                <a:cubicBezTo>
                  <a:pt x="1369" y="13752"/>
                  <a:pt x="1369" y="13608"/>
                  <a:pt x="1369" y="13392"/>
                </a:cubicBezTo>
                <a:cubicBezTo>
                  <a:pt x="1369" y="13248"/>
                  <a:pt x="1344" y="13176"/>
                  <a:pt x="1344" y="13032"/>
                </a:cubicBezTo>
                <a:cubicBezTo>
                  <a:pt x="1344" y="12960"/>
                  <a:pt x="1344" y="12960"/>
                  <a:pt x="1319" y="12888"/>
                </a:cubicBezTo>
                <a:cubicBezTo>
                  <a:pt x="1294" y="12816"/>
                  <a:pt x="1294" y="12672"/>
                  <a:pt x="1294" y="12600"/>
                </a:cubicBezTo>
                <a:cubicBezTo>
                  <a:pt x="1269" y="12384"/>
                  <a:pt x="1244" y="12240"/>
                  <a:pt x="1219" y="12024"/>
                </a:cubicBezTo>
                <a:cubicBezTo>
                  <a:pt x="1194" y="11808"/>
                  <a:pt x="1170" y="11520"/>
                  <a:pt x="1145" y="11304"/>
                </a:cubicBezTo>
                <a:cubicBezTo>
                  <a:pt x="1120" y="10872"/>
                  <a:pt x="1070" y="10440"/>
                  <a:pt x="995" y="10008"/>
                </a:cubicBezTo>
                <a:cubicBezTo>
                  <a:pt x="970" y="9792"/>
                  <a:pt x="921" y="9648"/>
                  <a:pt x="896" y="9504"/>
                </a:cubicBezTo>
                <a:cubicBezTo>
                  <a:pt x="871" y="9360"/>
                  <a:pt x="821" y="9216"/>
                  <a:pt x="771" y="9072"/>
                </a:cubicBezTo>
                <a:cubicBezTo>
                  <a:pt x="747" y="9000"/>
                  <a:pt x="747" y="9000"/>
                  <a:pt x="722" y="8928"/>
                </a:cubicBezTo>
                <a:cubicBezTo>
                  <a:pt x="722" y="8856"/>
                  <a:pt x="697" y="8856"/>
                  <a:pt x="697" y="8784"/>
                </a:cubicBezTo>
                <a:cubicBezTo>
                  <a:pt x="697" y="8784"/>
                  <a:pt x="672" y="8712"/>
                  <a:pt x="672" y="8712"/>
                </a:cubicBezTo>
                <a:cubicBezTo>
                  <a:pt x="647" y="8640"/>
                  <a:pt x="622" y="8568"/>
                  <a:pt x="597" y="8496"/>
                </a:cubicBezTo>
                <a:cubicBezTo>
                  <a:pt x="572" y="8496"/>
                  <a:pt x="572" y="8424"/>
                  <a:pt x="547" y="8424"/>
                </a:cubicBezTo>
                <a:cubicBezTo>
                  <a:pt x="523" y="8352"/>
                  <a:pt x="473" y="8208"/>
                  <a:pt x="448" y="8136"/>
                </a:cubicBezTo>
                <a:cubicBezTo>
                  <a:pt x="398" y="7992"/>
                  <a:pt x="373" y="7920"/>
                  <a:pt x="323" y="7776"/>
                </a:cubicBezTo>
                <a:cubicBezTo>
                  <a:pt x="323" y="7776"/>
                  <a:pt x="323" y="7776"/>
                  <a:pt x="299" y="7704"/>
                </a:cubicBezTo>
                <a:cubicBezTo>
                  <a:pt x="299" y="7704"/>
                  <a:pt x="323" y="7704"/>
                  <a:pt x="323" y="7704"/>
                </a:cubicBezTo>
                <a:cubicBezTo>
                  <a:pt x="348" y="7704"/>
                  <a:pt x="348" y="7704"/>
                  <a:pt x="373" y="7704"/>
                </a:cubicBezTo>
                <a:cubicBezTo>
                  <a:pt x="398" y="7704"/>
                  <a:pt x="398" y="7704"/>
                  <a:pt x="423" y="7704"/>
                </a:cubicBezTo>
                <a:cubicBezTo>
                  <a:pt x="423" y="7704"/>
                  <a:pt x="448" y="7704"/>
                  <a:pt x="448" y="7704"/>
                </a:cubicBezTo>
                <a:cubicBezTo>
                  <a:pt x="498" y="7704"/>
                  <a:pt x="547" y="7704"/>
                  <a:pt x="597" y="7704"/>
                </a:cubicBezTo>
                <a:cubicBezTo>
                  <a:pt x="622" y="7704"/>
                  <a:pt x="647" y="7632"/>
                  <a:pt x="647" y="7632"/>
                </a:cubicBezTo>
                <a:cubicBezTo>
                  <a:pt x="672" y="7632"/>
                  <a:pt x="672" y="7560"/>
                  <a:pt x="672" y="7488"/>
                </a:cubicBezTo>
                <a:cubicBezTo>
                  <a:pt x="672" y="7488"/>
                  <a:pt x="672" y="7488"/>
                  <a:pt x="672" y="7488"/>
                </a:cubicBezTo>
                <a:cubicBezTo>
                  <a:pt x="722" y="7488"/>
                  <a:pt x="771" y="7488"/>
                  <a:pt x="796" y="7488"/>
                </a:cubicBezTo>
                <a:cubicBezTo>
                  <a:pt x="846" y="7488"/>
                  <a:pt x="921" y="7488"/>
                  <a:pt x="970" y="7488"/>
                </a:cubicBezTo>
                <a:cubicBezTo>
                  <a:pt x="1070" y="7488"/>
                  <a:pt x="1170" y="7488"/>
                  <a:pt x="1269" y="7416"/>
                </a:cubicBezTo>
                <a:cubicBezTo>
                  <a:pt x="1369" y="7416"/>
                  <a:pt x="1443" y="7416"/>
                  <a:pt x="1543" y="7344"/>
                </a:cubicBezTo>
                <a:cubicBezTo>
                  <a:pt x="1642" y="7344"/>
                  <a:pt x="1742" y="7272"/>
                  <a:pt x="1841" y="7272"/>
                </a:cubicBezTo>
                <a:cubicBezTo>
                  <a:pt x="1941" y="7272"/>
                  <a:pt x="2016" y="7200"/>
                  <a:pt x="2090" y="7200"/>
                </a:cubicBezTo>
                <a:cubicBezTo>
                  <a:pt x="2140" y="7200"/>
                  <a:pt x="2165" y="7128"/>
                  <a:pt x="2215" y="7128"/>
                </a:cubicBezTo>
                <a:cubicBezTo>
                  <a:pt x="2264" y="7128"/>
                  <a:pt x="2289" y="7056"/>
                  <a:pt x="2339" y="7056"/>
                </a:cubicBezTo>
                <a:cubicBezTo>
                  <a:pt x="2389" y="7056"/>
                  <a:pt x="2414" y="6984"/>
                  <a:pt x="2463" y="6984"/>
                </a:cubicBezTo>
                <a:cubicBezTo>
                  <a:pt x="2488" y="6984"/>
                  <a:pt x="2513" y="6984"/>
                  <a:pt x="2563" y="6984"/>
                </a:cubicBezTo>
                <a:cubicBezTo>
                  <a:pt x="2563" y="7272"/>
                  <a:pt x="2563" y="7560"/>
                  <a:pt x="2563" y="7848"/>
                </a:cubicBezTo>
                <a:cubicBezTo>
                  <a:pt x="2563" y="8208"/>
                  <a:pt x="2563" y="8496"/>
                  <a:pt x="2563" y="8856"/>
                </a:cubicBezTo>
                <a:cubicBezTo>
                  <a:pt x="2563" y="9144"/>
                  <a:pt x="2563" y="9504"/>
                  <a:pt x="2563" y="9792"/>
                </a:cubicBezTo>
                <a:cubicBezTo>
                  <a:pt x="2563" y="10152"/>
                  <a:pt x="2563" y="10512"/>
                  <a:pt x="2563" y="10800"/>
                </a:cubicBezTo>
                <a:cubicBezTo>
                  <a:pt x="2563" y="11160"/>
                  <a:pt x="2563" y="11520"/>
                  <a:pt x="2588" y="11808"/>
                </a:cubicBezTo>
                <a:cubicBezTo>
                  <a:pt x="2588" y="12312"/>
                  <a:pt x="2613" y="12816"/>
                  <a:pt x="2613" y="13320"/>
                </a:cubicBezTo>
                <a:cubicBezTo>
                  <a:pt x="2613" y="13608"/>
                  <a:pt x="2613" y="13824"/>
                  <a:pt x="2613" y="14112"/>
                </a:cubicBezTo>
                <a:cubicBezTo>
                  <a:pt x="2613" y="14328"/>
                  <a:pt x="2588" y="14544"/>
                  <a:pt x="2588" y="14760"/>
                </a:cubicBezTo>
                <a:cubicBezTo>
                  <a:pt x="2563" y="14904"/>
                  <a:pt x="2563" y="15120"/>
                  <a:pt x="2538" y="15264"/>
                </a:cubicBezTo>
                <a:cubicBezTo>
                  <a:pt x="2538" y="15336"/>
                  <a:pt x="2538" y="15408"/>
                  <a:pt x="2513" y="15480"/>
                </a:cubicBezTo>
                <a:cubicBezTo>
                  <a:pt x="2513" y="15552"/>
                  <a:pt x="2513" y="15624"/>
                  <a:pt x="2513" y="15768"/>
                </a:cubicBezTo>
                <a:cubicBezTo>
                  <a:pt x="2513" y="15840"/>
                  <a:pt x="2538" y="15912"/>
                  <a:pt x="2563" y="16056"/>
                </a:cubicBezTo>
                <a:cubicBezTo>
                  <a:pt x="2563" y="16056"/>
                  <a:pt x="2588" y="16128"/>
                  <a:pt x="2613" y="16128"/>
                </a:cubicBezTo>
                <a:cubicBezTo>
                  <a:pt x="2638" y="16200"/>
                  <a:pt x="2663" y="16200"/>
                  <a:pt x="2687" y="16200"/>
                </a:cubicBezTo>
                <a:cubicBezTo>
                  <a:pt x="2687" y="16200"/>
                  <a:pt x="2712" y="16200"/>
                  <a:pt x="2712" y="16200"/>
                </a:cubicBezTo>
                <a:cubicBezTo>
                  <a:pt x="2712" y="16200"/>
                  <a:pt x="2712" y="16272"/>
                  <a:pt x="2712" y="16272"/>
                </a:cubicBezTo>
                <a:cubicBezTo>
                  <a:pt x="2737" y="16344"/>
                  <a:pt x="2762" y="16488"/>
                  <a:pt x="2812" y="16488"/>
                </a:cubicBezTo>
                <a:cubicBezTo>
                  <a:pt x="2862" y="16488"/>
                  <a:pt x="2887" y="16560"/>
                  <a:pt x="2936" y="16560"/>
                </a:cubicBezTo>
                <a:cubicBezTo>
                  <a:pt x="2961" y="16560"/>
                  <a:pt x="2986" y="16560"/>
                  <a:pt x="3011" y="16560"/>
                </a:cubicBezTo>
                <a:cubicBezTo>
                  <a:pt x="3061" y="16560"/>
                  <a:pt x="3110" y="16560"/>
                  <a:pt x="3160" y="16560"/>
                </a:cubicBezTo>
                <a:cubicBezTo>
                  <a:pt x="3235" y="16560"/>
                  <a:pt x="3285" y="16560"/>
                  <a:pt x="3359" y="16560"/>
                </a:cubicBezTo>
                <a:cubicBezTo>
                  <a:pt x="3409" y="16560"/>
                  <a:pt x="3459" y="16560"/>
                  <a:pt x="3509" y="16488"/>
                </a:cubicBezTo>
                <a:cubicBezTo>
                  <a:pt x="3558" y="16488"/>
                  <a:pt x="3608" y="16416"/>
                  <a:pt x="3658" y="16416"/>
                </a:cubicBezTo>
                <a:cubicBezTo>
                  <a:pt x="3708" y="16416"/>
                  <a:pt x="3757" y="16416"/>
                  <a:pt x="3832" y="16344"/>
                </a:cubicBezTo>
                <a:cubicBezTo>
                  <a:pt x="3857" y="16560"/>
                  <a:pt x="3932" y="16488"/>
                  <a:pt x="3982" y="16560"/>
                </a:cubicBezTo>
                <a:cubicBezTo>
                  <a:pt x="4007" y="16488"/>
                  <a:pt x="3982" y="16488"/>
                  <a:pt x="3982" y="16560"/>
                </a:cubicBezTo>
                <a:close/>
                <a:moveTo>
                  <a:pt x="16623" y="19296"/>
                </a:moveTo>
                <a:cubicBezTo>
                  <a:pt x="16598" y="19296"/>
                  <a:pt x="16598" y="19296"/>
                  <a:pt x="16573" y="19296"/>
                </a:cubicBezTo>
                <a:cubicBezTo>
                  <a:pt x="16573" y="19296"/>
                  <a:pt x="16573" y="19296"/>
                  <a:pt x="16573" y="19296"/>
                </a:cubicBezTo>
                <a:cubicBezTo>
                  <a:pt x="16598" y="19296"/>
                  <a:pt x="16623" y="19296"/>
                  <a:pt x="16648" y="19296"/>
                </a:cubicBezTo>
                <a:cubicBezTo>
                  <a:pt x="16648" y="19296"/>
                  <a:pt x="16648" y="19296"/>
                  <a:pt x="16623" y="19296"/>
                </a:cubicBezTo>
                <a:close/>
                <a:moveTo>
                  <a:pt x="16723" y="19296"/>
                </a:moveTo>
                <a:cubicBezTo>
                  <a:pt x="16723" y="19296"/>
                  <a:pt x="16698" y="19296"/>
                  <a:pt x="16698" y="19296"/>
                </a:cubicBezTo>
                <a:cubicBezTo>
                  <a:pt x="16723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23" y="19296"/>
                </a:cubicBezTo>
                <a:close/>
                <a:moveTo>
                  <a:pt x="20107" y="18360"/>
                </a:moveTo>
                <a:cubicBezTo>
                  <a:pt x="20057" y="18360"/>
                  <a:pt x="19982" y="18360"/>
                  <a:pt x="19933" y="18432"/>
                </a:cubicBezTo>
                <a:cubicBezTo>
                  <a:pt x="19908" y="18432"/>
                  <a:pt x="19883" y="18432"/>
                  <a:pt x="19883" y="18432"/>
                </a:cubicBezTo>
                <a:cubicBezTo>
                  <a:pt x="19883" y="18432"/>
                  <a:pt x="19883" y="18432"/>
                  <a:pt x="19883" y="18432"/>
                </a:cubicBezTo>
                <a:cubicBezTo>
                  <a:pt x="19858" y="18360"/>
                  <a:pt x="19833" y="18288"/>
                  <a:pt x="19808" y="18288"/>
                </a:cubicBezTo>
                <a:cubicBezTo>
                  <a:pt x="19783" y="18288"/>
                  <a:pt x="19783" y="18216"/>
                  <a:pt x="19759" y="18216"/>
                </a:cubicBezTo>
                <a:cubicBezTo>
                  <a:pt x="19734" y="18216"/>
                  <a:pt x="19709" y="18216"/>
                  <a:pt x="19659" y="18216"/>
                </a:cubicBezTo>
                <a:cubicBezTo>
                  <a:pt x="19634" y="18216"/>
                  <a:pt x="19609" y="18216"/>
                  <a:pt x="19584" y="18216"/>
                </a:cubicBezTo>
                <a:cubicBezTo>
                  <a:pt x="19559" y="18216"/>
                  <a:pt x="19535" y="18216"/>
                  <a:pt x="19510" y="18288"/>
                </a:cubicBezTo>
                <a:cubicBezTo>
                  <a:pt x="19485" y="18288"/>
                  <a:pt x="19460" y="18288"/>
                  <a:pt x="19435" y="18288"/>
                </a:cubicBezTo>
                <a:cubicBezTo>
                  <a:pt x="19335" y="18288"/>
                  <a:pt x="19236" y="18360"/>
                  <a:pt x="19161" y="18360"/>
                </a:cubicBezTo>
                <a:cubicBezTo>
                  <a:pt x="19062" y="18432"/>
                  <a:pt x="18937" y="18432"/>
                  <a:pt x="18838" y="18504"/>
                </a:cubicBezTo>
                <a:cubicBezTo>
                  <a:pt x="18738" y="18576"/>
                  <a:pt x="18639" y="18576"/>
                  <a:pt x="18514" y="18576"/>
                </a:cubicBezTo>
                <a:cubicBezTo>
                  <a:pt x="18340" y="18576"/>
                  <a:pt x="18191" y="18648"/>
                  <a:pt x="18017" y="18648"/>
                </a:cubicBezTo>
                <a:cubicBezTo>
                  <a:pt x="17793" y="18648"/>
                  <a:pt x="17594" y="18648"/>
                  <a:pt x="17370" y="18720"/>
                </a:cubicBezTo>
                <a:cubicBezTo>
                  <a:pt x="17270" y="18720"/>
                  <a:pt x="17170" y="18792"/>
                  <a:pt x="17071" y="18792"/>
                </a:cubicBezTo>
                <a:cubicBezTo>
                  <a:pt x="17021" y="18792"/>
                  <a:pt x="16947" y="18864"/>
                  <a:pt x="16897" y="18864"/>
                </a:cubicBezTo>
                <a:cubicBezTo>
                  <a:pt x="16847" y="18864"/>
                  <a:pt x="16797" y="18936"/>
                  <a:pt x="16747" y="18936"/>
                </a:cubicBezTo>
                <a:cubicBezTo>
                  <a:pt x="16698" y="18936"/>
                  <a:pt x="16623" y="19008"/>
                  <a:pt x="16573" y="19008"/>
                </a:cubicBezTo>
                <a:cubicBezTo>
                  <a:pt x="16573" y="18936"/>
                  <a:pt x="16573" y="18864"/>
                  <a:pt x="16573" y="18792"/>
                </a:cubicBezTo>
                <a:cubicBezTo>
                  <a:pt x="16573" y="18720"/>
                  <a:pt x="16573" y="18648"/>
                  <a:pt x="16573" y="18576"/>
                </a:cubicBezTo>
                <a:cubicBezTo>
                  <a:pt x="16573" y="18504"/>
                  <a:pt x="16573" y="18504"/>
                  <a:pt x="16573" y="18432"/>
                </a:cubicBezTo>
                <a:cubicBezTo>
                  <a:pt x="16573" y="18144"/>
                  <a:pt x="16573" y="17856"/>
                  <a:pt x="16573" y="17568"/>
                </a:cubicBezTo>
                <a:cubicBezTo>
                  <a:pt x="16573" y="17208"/>
                  <a:pt x="16548" y="16920"/>
                  <a:pt x="16548" y="16560"/>
                </a:cubicBezTo>
                <a:cubicBezTo>
                  <a:pt x="16548" y="16416"/>
                  <a:pt x="16548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39"/>
                  <a:pt x="2961" y="8135"/>
                </a:cubicBezTo>
                <a:cubicBezTo>
                  <a:pt x="2961" y="7847"/>
                  <a:pt x="2961" y="7559"/>
                  <a:pt x="2937" y="7271"/>
                </a:cubicBezTo>
                <a:cubicBezTo>
                  <a:pt x="2937" y="6983"/>
                  <a:pt x="2912" y="6767"/>
                  <a:pt x="2912" y="6479"/>
                </a:cubicBezTo>
                <a:cubicBezTo>
                  <a:pt x="2912" y="6263"/>
                  <a:pt x="2912" y="6047"/>
                  <a:pt x="2912" y="5903"/>
                </a:cubicBezTo>
                <a:cubicBezTo>
                  <a:pt x="2912" y="5687"/>
                  <a:pt x="2912" y="5399"/>
                  <a:pt x="2912" y="5183"/>
                </a:cubicBezTo>
                <a:cubicBezTo>
                  <a:pt x="2912" y="5039"/>
                  <a:pt x="2912" y="4967"/>
                  <a:pt x="2912" y="4823"/>
                </a:cubicBezTo>
                <a:cubicBezTo>
                  <a:pt x="2912" y="4679"/>
                  <a:pt x="2912" y="4607"/>
                  <a:pt x="2912" y="4463"/>
                </a:cubicBezTo>
                <a:cubicBezTo>
                  <a:pt x="2912" y="4463"/>
                  <a:pt x="2912" y="4463"/>
                  <a:pt x="2912" y="4463"/>
                </a:cubicBezTo>
                <a:cubicBezTo>
                  <a:pt x="2912" y="4391"/>
                  <a:pt x="2937" y="4319"/>
                  <a:pt x="2937" y="4319"/>
                </a:cubicBezTo>
                <a:cubicBezTo>
                  <a:pt x="2937" y="4247"/>
                  <a:pt x="2937" y="4175"/>
                  <a:pt x="2912" y="4103"/>
                </a:cubicBezTo>
                <a:cubicBezTo>
                  <a:pt x="2912" y="4103"/>
                  <a:pt x="2887" y="4031"/>
                  <a:pt x="2887" y="4031"/>
                </a:cubicBezTo>
                <a:cubicBezTo>
                  <a:pt x="2887" y="4031"/>
                  <a:pt x="2887" y="4031"/>
                  <a:pt x="2862" y="3959"/>
                </a:cubicBezTo>
                <a:cubicBezTo>
                  <a:pt x="2862" y="3887"/>
                  <a:pt x="2862" y="3887"/>
                  <a:pt x="2862" y="3815"/>
                </a:cubicBezTo>
                <a:cubicBezTo>
                  <a:pt x="2862" y="3815"/>
                  <a:pt x="2862" y="3743"/>
                  <a:pt x="2862" y="3743"/>
                </a:cubicBezTo>
                <a:cubicBezTo>
                  <a:pt x="2862" y="3743"/>
                  <a:pt x="2862" y="3743"/>
                  <a:pt x="2887" y="3743"/>
                </a:cubicBezTo>
                <a:cubicBezTo>
                  <a:pt x="2912" y="3743"/>
                  <a:pt x="2937" y="3743"/>
                  <a:pt x="2961" y="3815"/>
                </a:cubicBezTo>
                <a:cubicBezTo>
                  <a:pt x="2986" y="3815"/>
                  <a:pt x="3011" y="3815"/>
                  <a:pt x="3036" y="3815"/>
                </a:cubicBezTo>
                <a:cubicBezTo>
                  <a:pt x="3086" y="3815"/>
                  <a:pt x="3111" y="3815"/>
                  <a:pt x="3161" y="3815"/>
                </a:cubicBezTo>
                <a:cubicBezTo>
                  <a:pt x="3260" y="3815"/>
                  <a:pt x="3335" y="3815"/>
                  <a:pt x="3434" y="3815"/>
                </a:cubicBezTo>
                <a:cubicBezTo>
                  <a:pt x="3584" y="3815"/>
                  <a:pt x="3758" y="3815"/>
                  <a:pt x="3907" y="3815"/>
                </a:cubicBezTo>
                <a:cubicBezTo>
                  <a:pt x="4081" y="3815"/>
                  <a:pt x="4256" y="3815"/>
                  <a:pt x="4430" y="3815"/>
                </a:cubicBezTo>
                <a:cubicBezTo>
                  <a:pt x="4604" y="3815"/>
                  <a:pt x="4753" y="3815"/>
                  <a:pt x="4927" y="3815"/>
                </a:cubicBezTo>
                <a:cubicBezTo>
                  <a:pt x="5002" y="3815"/>
                  <a:pt x="5077" y="3815"/>
                  <a:pt x="5176" y="3815"/>
                </a:cubicBezTo>
                <a:cubicBezTo>
                  <a:pt x="5276" y="3815"/>
                  <a:pt x="5375" y="3815"/>
                  <a:pt x="5475" y="3815"/>
                </a:cubicBezTo>
                <a:cubicBezTo>
                  <a:pt x="5624" y="3815"/>
                  <a:pt x="5798" y="3815"/>
                  <a:pt x="5948" y="3743"/>
                </a:cubicBezTo>
                <a:cubicBezTo>
                  <a:pt x="6122" y="3743"/>
                  <a:pt x="6296" y="3671"/>
                  <a:pt x="6445" y="3671"/>
                </a:cubicBezTo>
                <a:cubicBezTo>
                  <a:pt x="6620" y="3599"/>
                  <a:pt x="6819" y="3599"/>
                  <a:pt x="6993" y="3527"/>
                </a:cubicBezTo>
                <a:cubicBezTo>
                  <a:pt x="7067" y="3527"/>
                  <a:pt x="7142" y="3527"/>
                  <a:pt x="7217" y="3455"/>
                </a:cubicBezTo>
                <a:cubicBezTo>
                  <a:pt x="7267" y="3455"/>
                  <a:pt x="7341" y="3455"/>
                  <a:pt x="7391" y="3455"/>
                </a:cubicBezTo>
                <a:cubicBezTo>
                  <a:pt x="7565" y="3455"/>
                  <a:pt x="7739" y="3383"/>
                  <a:pt x="7914" y="3383"/>
                </a:cubicBezTo>
                <a:cubicBezTo>
                  <a:pt x="8038" y="3383"/>
                  <a:pt x="8137" y="3383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3"/>
                  <a:pt x="13065" y="3383"/>
                  <a:pt x="13388" y="3383"/>
                </a:cubicBezTo>
                <a:cubicBezTo>
                  <a:pt x="13712" y="3383"/>
                  <a:pt x="14060" y="3455"/>
                  <a:pt x="14384" y="3455"/>
                </a:cubicBezTo>
                <a:cubicBezTo>
                  <a:pt x="14558" y="3455"/>
                  <a:pt x="14757" y="3455"/>
                  <a:pt x="14931" y="3527"/>
                </a:cubicBezTo>
                <a:cubicBezTo>
                  <a:pt x="15080" y="3527"/>
                  <a:pt x="15255" y="3527"/>
                  <a:pt x="15404" y="3599"/>
                </a:cubicBezTo>
                <a:cubicBezTo>
                  <a:pt x="15727" y="3671"/>
                  <a:pt x="16051" y="3671"/>
                  <a:pt x="16399" y="3671"/>
                </a:cubicBezTo>
                <a:cubicBezTo>
                  <a:pt x="16573" y="3671"/>
                  <a:pt x="16748" y="3671"/>
                  <a:pt x="16922" y="3743"/>
                </a:cubicBezTo>
                <a:cubicBezTo>
                  <a:pt x="17021" y="3743"/>
                  <a:pt x="17096" y="3743"/>
                  <a:pt x="17196" y="3815"/>
                </a:cubicBezTo>
                <a:cubicBezTo>
                  <a:pt x="17196" y="3815"/>
                  <a:pt x="17220" y="3815"/>
                  <a:pt x="17220" y="3815"/>
                </a:cubicBezTo>
                <a:cubicBezTo>
                  <a:pt x="17295" y="3815"/>
                  <a:pt x="17370" y="3815"/>
                  <a:pt x="17444" y="3815"/>
                </a:cubicBezTo>
                <a:cubicBezTo>
                  <a:pt x="17619" y="3815"/>
                  <a:pt x="17768" y="3815"/>
                  <a:pt x="17942" y="3815"/>
                </a:cubicBezTo>
                <a:cubicBezTo>
                  <a:pt x="18017" y="3815"/>
                  <a:pt x="18067" y="3815"/>
                  <a:pt x="18141" y="3815"/>
                </a:cubicBezTo>
                <a:cubicBezTo>
                  <a:pt x="18141" y="3815"/>
                  <a:pt x="18141" y="3815"/>
                  <a:pt x="18141" y="3887"/>
                </a:cubicBezTo>
                <a:cubicBezTo>
                  <a:pt x="18141" y="3887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7"/>
                  <a:pt x="18141" y="4319"/>
                </a:cubicBezTo>
                <a:cubicBezTo>
                  <a:pt x="18141" y="4391"/>
                  <a:pt x="18141" y="4535"/>
                  <a:pt x="18141" y="4607"/>
                </a:cubicBezTo>
                <a:cubicBezTo>
                  <a:pt x="18141" y="4823"/>
                  <a:pt x="18141" y="5111"/>
                  <a:pt x="18141" y="5327"/>
                </a:cubicBezTo>
                <a:cubicBezTo>
                  <a:pt x="18141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116" y="5327"/>
                  <a:pt x="18116" y="5327"/>
                  <a:pt x="18116" y="5327"/>
                </a:cubicBezTo>
                <a:cubicBezTo>
                  <a:pt x="18091" y="5327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19"/>
                </a:cubicBezTo>
                <a:cubicBezTo>
                  <a:pt x="18141" y="6335"/>
                  <a:pt x="18141" y="6479"/>
                  <a:pt x="18141" y="6695"/>
                </a:cubicBezTo>
                <a:cubicBezTo>
                  <a:pt x="18141" y="6695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3"/>
                </a:cubicBezTo>
                <a:cubicBezTo>
                  <a:pt x="18042" y="11303"/>
                  <a:pt x="18017" y="11735"/>
                  <a:pt x="18017" y="12095"/>
                </a:cubicBezTo>
                <a:cubicBezTo>
                  <a:pt x="18017" y="12455"/>
                  <a:pt x="18017" y="12887"/>
                  <a:pt x="18017" y="13247"/>
                </a:cubicBezTo>
                <a:cubicBezTo>
                  <a:pt x="18017" y="13535"/>
                  <a:pt x="18017" y="13751"/>
                  <a:pt x="18017" y="14039"/>
                </a:cubicBezTo>
                <a:cubicBezTo>
                  <a:pt x="18017" y="14183"/>
                  <a:pt x="18017" y="14327"/>
                  <a:pt x="18017" y="14399"/>
                </a:cubicBezTo>
                <a:cubicBezTo>
                  <a:pt x="18017" y="14471"/>
                  <a:pt x="18017" y="14543"/>
                  <a:pt x="18017" y="14543"/>
                </a:cubicBezTo>
                <a:cubicBezTo>
                  <a:pt x="18017" y="14615"/>
                  <a:pt x="18017" y="14759"/>
                  <a:pt x="18017" y="14903"/>
                </a:cubicBezTo>
                <a:cubicBezTo>
                  <a:pt x="18017" y="15048"/>
                  <a:pt x="18042" y="15119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5"/>
                </a:cubicBezTo>
                <a:cubicBezTo>
                  <a:pt x="18490" y="13535"/>
                  <a:pt x="18490" y="13104"/>
                  <a:pt x="18490" y="12743"/>
                </a:cubicBezTo>
                <a:cubicBezTo>
                  <a:pt x="18490" y="12383"/>
                  <a:pt x="18490" y="11951"/>
                  <a:pt x="18490" y="11591"/>
                </a:cubicBezTo>
                <a:cubicBezTo>
                  <a:pt x="18490" y="11160"/>
                  <a:pt x="18490" y="10799"/>
                  <a:pt x="18514" y="10367"/>
                </a:cubicBezTo>
                <a:cubicBezTo>
                  <a:pt x="18514" y="10007"/>
                  <a:pt x="18514" y="9647"/>
                  <a:pt x="18539" y="9215"/>
                </a:cubicBezTo>
                <a:cubicBezTo>
                  <a:pt x="18539" y="8783"/>
                  <a:pt x="18539" y="8423"/>
                  <a:pt x="18539" y="7991"/>
                </a:cubicBezTo>
                <a:cubicBezTo>
                  <a:pt x="18539" y="7775"/>
                  <a:pt x="18539" y="7631"/>
                  <a:pt x="18539" y="7415"/>
                </a:cubicBezTo>
                <a:cubicBezTo>
                  <a:pt x="18539" y="7415"/>
                  <a:pt x="18564" y="7415"/>
                  <a:pt x="18564" y="7415"/>
                </a:cubicBezTo>
                <a:cubicBezTo>
                  <a:pt x="18564" y="7415"/>
                  <a:pt x="18589" y="7415"/>
                  <a:pt x="18589" y="7415"/>
                </a:cubicBezTo>
                <a:cubicBezTo>
                  <a:pt x="18614" y="7415"/>
                  <a:pt x="18614" y="7415"/>
                  <a:pt x="18639" y="7415"/>
                </a:cubicBezTo>
                <a:cubicBezTo>
                  <a:pt x="18664" y="7415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1"/>
                  <a:pt x="19983" y="7775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1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7"/>
                </a:cubicBezTo>
                <a:cubicBezTo>
                  <a:pt x="19958" y="8999"/>
                  <a:pt x="19958" y="9143"/>
                  <a:pt x="19933" y="9215"/>
                </a:cubicBezTo>
                <a:cubicBezTo>
                  <a:pt x="19908" y="9359"/>
                  <a:pt x="19883" y="9575"/>
                  <a:pt x="19858" y="9719"/>
                </a:cubicBezTo>
                <a:cubicBezTo>
                  <a:pt x="19833" y="9935"/>
                  <a:pt x="19808" y="10079"/>
                  <a:pt x="19784" y="10295"/>
                </a:cubicBezTo>
                <a:cubicBezTo>
                  <a:pt x="19734" y="10727"/>
                  <a:pt x="19709" y="11160"/>
                  <a:pt x="19684" y="11591"/>
                </a:cubicBezTo>
                <a:cubicBezTo>
                  <a:pt x="19684" y="11663"/>
                  <a:pt x="19684" y="11736"/>
                  <a:pt x="19684" y="11807"/>
                </a:cubicBezTo>
                <a:cubicBezTo>
                  <a:pt x="19684" y="11807"/>
                  <a:pt x="19684" y="11879"/>
                  <a:pt x="19684" y="11879"/>
                </a:cubicBezTo>
                <a:cubicBezTo>
                  <a:pt x="19684" y="11951"/>
                  <a:pt x="19684" y="12095"/>
                  <a:pt x="19684" y="12167"/>
                </a:cubicBezTo>
                <a:cubicBezTo>
                  <a:pt x="19684" y="12312"/>
                  <a:pt x="19709" y="12383"/>
                  <a:pt x="19734" y="12527"/>
                </a:cubicBezTo>
                <a:cubicBezTo>
                  <a:pt x="19759" y="12672"/>
                  <a:pt x="19759" y="12816"/>
                  <a:pt x="19783" y="12959"/>
                </a:cubicBezTo>
                <a:cubicBezTo>
                  <a:pt x="19783" y="13031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1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07" y="18360"/>
                </a:cubicBezTo>
                <a:close/>
                <a:moveTo>
                  <a:pt x="20356" y="15552"/>
                </a:moveTo>
                <a:cubicBezTo>
                  <a:pt x="20331" y="15408"/>
                  <a:pt x="20306" y="15192"/>
                  <a:pt x="20256" y="15048"/>
                </a:cubicBezTo>
                <a:cubicBezTo>
                  <a:pt x="20231" y="14904"/>
                  <a:pt x="20206" y="14688"/>
                  <a:pt x="20157" y="14544"/>
                </a:cubicBezTo>
                <a:cubicBezTo>
                  <a:pt x="20132" y="14472"/>
                  <a:pt x="20107" y="14328"/>
                  <a:pt x="20107" y="14256"/>
                </a:cubicBezTo>
                <a:cubicBezTo>
                  <a:pt x="20132" y="14184"/>
                  <a:pt x="20157" y="14112"/>
                  <a:pt x="20182" y="14040"/>
                </a:cubicBezTo>
                <a:cubicBezTo>
                  <a:pt x="20206" y="13968"/>
                  <a:pt x="20231" y="13896"/>
                  <a:pt x="20256" y="13824"/>
                </a:cubicBezTo>
                <a:cubicBezTo>
                  <a:pt x="20281" y="13752"/>
                  <a:pt x="20281" y="13680"/>
                  <a:pt x="20306" y="13608"/>
                </a:cubicBezTo>
                <a:cubicBezTo>
                  <a:pt x="20331" y="13536"/>
                  <a:pt x="20356" y="13392"/>
                  <a:pt x="20406" y="13320"/>
                </a:cubicBezTo>
                <a:cubicBezTo>
                  <a:pt x="20430" y="13248"/>
                  <a:pt x="20455" y="13176"/>
                  <a:pt x="20455" y="13104"/>
                </a:cubicBezTo>
                <a:cubicBezTo>
                  <a:pt x="20480" y="13032"/>
                  <a:pt x="20480" y="12960"/>
                  <a:pt x="20505" y="12888"/>
                </a:cubicBezTo>
                <a:cubicBezTo>
                  <a:pt x="20530" y="12816"/>
                  <a:pt x="20555" y="12672"/>
                  <a:pt x="20605" y="12600"/>
                </a:cubicBezTo>
                <a:cubicBezTo>
                  <a:pt x="20605" y="12600"/>
                  <a:pt x="20605" y="12600"/>
                  <a:pt x="20605" y="12600"/>
                </a:cubicBezTo>
                <a:cubicBezTo>
                  <a:pt x="20605" y="12600"/>
                  <a:pt x="20605" y="12672"/>
                  <a:pt x="20605" y="12672"/>
                </a:cubicBezTo>
                <a:cubicBezTo>
                  <a:pt x="20605" y="12744"/>
                  <a:pt x="20605" y="12816"/>
                  <a:pt x="20605" y="12888"/>
                </a:cubicBezTo>
                <a:cubicBezTo>
                  <a:pt x="20629" y="13104"/>
                  <a:pt x="20654" y="13248"/>
                  <a:pt x="20654" y="13464"/>
                </a:cubicBezTo>
                <a:cubicBezTo>
                  <a:pt x="20679" y="13608"/>
                  <a:pt x="20704" y="13752"/>
                  <a:pt x="20729" y="13968"/>
                </a:cubicBezTo>
                <a:cubicBezTo>
                  <a:pt x="20754" y="14040"/>
                  <a:pt x="20754" y="14112"/>
                  <a:pt x="20779" y="14256"/>
                </a:cubicBezTo>
                <a:cubicBezTo>
                  <a:pt x="20779" y="14328"/>
                  <a:pt x="20754" y="14328"/>
                  <a:pt x="20754" y="14400"/>
                </a:cubicBezTo>
                <a:cubicBezTo>
                  <a:pt x="20729" y="14544"/>
                  <a:pt x="20679" y="14616"/>
                  <a:pt x="20654" y="14760"/>
                </a:cubicBezTo>
                <a:cubicBezTo>
                  <a:pt x="20654" y="14760"/>
                  <a:pt x="20654" y="14760"/>
                  <a:pt x="20654" y="14760"/>
                </a:cubicBezTo>
                <a:cubicBezTo>
                  <a:pt x="20629" y="14832"/>
                  <a:pt x="20605" y="14904"/>
                  <a:pt x="20580" y="14976"/>
                </a:cubicBezTo>
                <a:cubicBezTo>
                  <a:pt x="20555" y="15048"/>
                  <a:pt x="20530" y="15120"/>
                  <a:pt x="20505" y="15192"/>
                </a:cubicBezTo>
                <a:cubicBezTo>
                  <a:pt x="20455" y="15336"/>
                  <a:pt x="20405" y="15480"/>
                  <a:pt x="20381" y="15624"/>
                </a:cubicBezTo>
                <a:cubicBezTo>
                  <a:pt x="20381" y="15480"/>
                  <a:pt x="20381" y="15552"/>
                  <a:pt x="20356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580" y="16776"/>
                  <a:pt x="20580" y="16776"/>
                  <a:pt x="20580" y="16848"/>
                </a:cubicBezTo>
                <a:close/>
                <a:moveTo>
                  <a:pt x="21102" y="16344"/>
                </a:moveTo>
                <a:cubicBezTo>
                  <a:pt x="21053" y="16416"/>
                  <a:pt x="21028" y="16488"/>
                  <a:pt x="20978" y="16632"/>
                </a:cubicBezTo>
                <a:cubicBezTo>
                  <a:pt x="20953" y="16704"/>
                  <a:pt x="20928" y="16776"/>
                  <a:pt x="20903" y="16848"/>
                </a:cubicBezTo>
                <a:cubicBezTo>
                  <a:pt x="20853" y="16992"/>
                  <a:pt x="20804" y="17136"/>
                  <a:pt x="20754" y="17208"/>
                </a:cubicBezTo>
                <a:cubicBezTo>
                  <a:pt x="20729" y="17280"/>
                  <a:pt x="20679" y="17352"/>
                  <a:pt x="20654" y="17496"/>
                </a:cubicBezTo>
                <a:cubicBezTo>
                  <a:pt x="20654" y="17424"/>
                  <a:pt x="20629" y="17352"/>
                  <a:pt x="20629" y="17208"/>
                </a:cubicBezTo>
                <a:cubicBezTo>
                  <a:pt x="20629" y="17208"/>
                  <a:pt x="20629" y="17136"/>
                  <a:pt x="20629" y="17136"/>
                </a:cubicBezTo>
                <a:cubicBezTo>
                  <a:pt x="20629" y="17136"/>
                  <a:pt x="20629" y="17136"/>
                  <a:pt x="20629" y="17136"/>
                </a:cubicBezTo>
                <a:cubicBezTo>
                  <a:pt x="20654" y="17064"/>
                  <a:pt x="20679" y="16920"/>
                  <a:pt x="20729" y="16848"/>
                </a:cubicBezTo>
                <a:cubicBezTo>
                  <a:pt x="20754" y="16776"/>
                  <a:pt x="20754" y="16776"/>
                  <a:pt x="20779" y="16704"/>
                </a:cubicBezTo>
                <a:cubicBezTo>
                  <a:pt x="20829" y="16560"/>
                  <a:pt x="20853" y="16416"/>
                  <a:pt x="20903" y="16344"/>
                </a:cubicBezTo>
                <a:cubicBezTo>
                  <a:pt x="20928" y="16272"/>
                  <a:pt x="20953" y="16200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0978" y="16056"/>
                  <a:pt x="20978" y="16056"/>
                  <a:pt x="20978" y="16056"/>
                </a:cubicBezTo>
                <a:cubicBezTo>
                  <a:pt x="21003" y="15984"/>
                  <a:pt x="21053" y="15840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768"/>
                  <a:pt x="21077" y="15768"/>
                  <a:pt x="21077" y="15768"/>
                </a:cubicBezTo>
                <a:cubicBezTo>
                  <a:pt x="21077" y="15840"/>
                  <a:pt x="21102" y="15912"/>
                  <a:pt x="21102" y="16056"/>
                </a:cubicBezTo>
                <a:cubicBezTo>
                  <a:pt x="21102" y="16128"/>
                  <a:pt x="21127" y="16272"/>
                  <a:pt x="21127" y="16344"/>
                </a:cubicBezTo>
                <a:cubicBezTo>
                  <a:pt x="21127" y="16272"/>
                  <a:pt x="21127" y="16272"/>
                  <a:pt x="21102" y="16344"/>
                </a:cubicBezTo>
                <a:cubicBezTo>
                  <a:pt x="21127" y="16344"/>
                  <a:pt x="21127" y="16344"/>
                  <a:pt x="21102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77EF226-DCAC-4746-9D8C-B26A6D8D0B23}"/>
              </a:ext>
            </a:extLst>
          </p:cNvPr>
          <p:cNvSpPr/>
          <p:nvPr/>
        </p:nvSpPr>
        <p:spPr>
          <a:xfrm>
            <a:off x="5752069" y="1941195"/>
            <a:ext cx="2687834" cy="930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550" y="16056"/>
                </a:moveTo>
                <a:cubicBezTo>
                  <a:pt x="21525" y="15840"/>
                  <a:pt x="21500" y="15696"/>
                  <a:pt x="21476" y="15480"/>
                </a:cubicBezTo>
                <a:cubicBezTo>
                  <a:pt x="21451" y="15336"/>
                  <a:pt x="21426" y="15192"/>
                  <a:pt x="21401" y="15048"/>
                </a:cubicBezTo>
                <a:cubicBezTo>
                  <a:pt x="21376" y="14904"/>
                  <a:pt x="21351" y="14760"/>
                  <a:pt x="21326" y="14616"/>
                </a:cubicBezTo>
                <a:cubicBezTo>
                  <a:pt x="21326" y="14544"/>
                  <a:pt x="21301" y="14472"/>
                  <a:pt x="21301" y="14400"/>
                </a:cubicBezTo>
                <a:cubicBezTo>
                  <a:pt x="21301" y="14328"/>
                  <a:pt x="21276" y="14256"/>
                  <a:pt x="21276" y="14184"/>
                </a:cubicBezTo>
                <a:cubicBezTo>
                  <a:pt x="21276" y="14112"/>
                  <a:pt x="21252" y="14040"/>
                  <a:pt x="21252" y="13968"/>
                </a:cubicBezTo>
                <a:cubicBezTo>
                  <a:pt x="21252" y="13896"/>
                  <a:pt x="21227" y="13896"/>
                  <a:pt x="21227" y="13896"/>
                </a:cubicBezTo>
                <a:cubicBezTo>
                  <a:pt x="21227" y="13824"/>
                  <a:pt x="21202" y="13824"/>
                  <a:pt x="21202" y="13752"/>
                </a:cubicBezTo>
                <a:cubicBezTo>
                  <a:pt x="21177" y="13608"/>
                  <a:pt x="21127" y="13464"/>
                  <a:pt x="21102" y="13320"/>
                </a:cubicBezTo>
                <a:cubicBezTo>
                  <a:pt x="21077" y="13176"/>
                  <a:pt x="21028" y="13032"/>
                  <a:pt x="21003" y="12888"/>
                </a:cubicBezTo>
                <a:cubicBezTo>
                  <a:pt x="21003" y="12816"/>
                  <a:pt x="20978" y="12816"/>
                  <a:pt x="20978" y="12744"/>
                </a:cubicBezTo>
                <a:cubicBezTo>
                  <a:pt x="20978" y="12672"/>
                  <a:pt x="20953" y="12672"/>
                  <a:pt x="20953" y="12600"/>
                </a:cubicBezTo>
                <a:cubicBezTo>
                  <a:pt x="20928" y="12528"/>
                  <a:pt x="20903" y="12456"/>
                  <a:pt x="20878" y="12384"/>
                </a:cubicBezTo>
                <a:cubicBezTo>
                  <a:pt x="20853" y="12096"/>
                  <a:pt x="20829" y="11880"/>
                  <a:pt x="20804" y="11592"/>
                </a:cubicBezTo>
                <a:cubicBezTo>
                  <a:pt x="20804" y="11520"/>
                  <a:pt x="20779" y="11448"/>
                  <a:pt x="20779" y="11376"/>
                </a:cubicBezTo>
                <a:cubicBezTo>
                  <a:pt x="20804" y="11304"/>
                  <a:pt x="20804" y="11160"/>
                  <a:pt x="20804" y="11016"/>
                </a:cubicBezTo>
                <a:cubicBezTo>
                  <a:pt x="20804" y="10872"/>
                  <a:pt x="20779" y="10800"/>
                  <a:pt x="20754" y="10728"/>
                </a:cubicBezTo>
                <a:cubicBezTo>
                  <a:pt x="20754" y="10584"/>
                  <a:pt x="20729" y="10368"/>
                  <a:pt x="20729" y="10224"/>
                </a:cubicBezTo>
                <a:cubicBezTo>
                  <a:pt x="20729" y="10224"/>
                  <a:pt x="20729" y="10224"/>
                  <a:pt x="20729" y="10224"/>
                </a:cubicBezTo>
                <a:cubicBezTo>
                  <a:pt x="20729" y="10224"/>
                  <a:pt x="20729" y="10152"/>
                  <a:pt x="20729" y="10152"/>
                </a:cubicBezTo>
                <a:cubicBezTo>
                  <a:pt x="20754" y="9936"/>
                  <a:pt x="20754" y="9648"/>
                  <a:pt x="20754" y="9432"/>
                </a:cubicBezTo>
                <a:cubicBezTo>
                  <a:pt x="20754" y="9144"/>
                  <a:pt x="20779" y="8856"/>
                  <a:pt x="20779" y="8568"/>
                </a:cubicBezTo>
                <a:cubicBezTo>
                  <a:pt x="20804" y="8064"/>
                  <a:pt x="20804" y="7488"/>
                  <a:pt x="20829" y="6984"/>
                </a:cubicBezTo>
                <a:cubicBezTo>
                  <a:pt x="20829" y="6840"/>
                  <a:pt x="20829" y="6696"/>
                  <a:pt x="20829" y="6552"/>
                </a:cubicBezTo>
                <a:cubicBezTo>
                  <a:pt x="20829" y="6480"/>
                  <a:pt x="20829" y="6408"/>
                  <a:pt x="20829" y="6336"/>
                </a:cubicBezTo>
                <a:cubicBezTo>
                  <a:pt x="20829" y="6264"/>
                  <a:pt x="20829" y="6192"/>
                  <a:pt x="20829" y="6120"/>
                </a:cubicBezTo>
                <a:cubicBezTo>
                  <a:pt x="20829" y="5976"/>
                  <a:pt x="20829" y="5904"/>
                  <a:pt x="20829" y="5760"/>
                </a:cubicBezTo>
                <a:cubicBezTo>
                  <a:pt x="20829" y="5688"/>
                  <a:pt x="20829" y="5688"/>
                  <a:pt x="20829" y="5616"/>
                </a:cubicBezTo>
                <a:cubicBezTo>
                  <a:pt x="20829" y="5616"/>
                  <a:pt x="20829" y="5544"/>
                  <a:pt x="20829" y="5544"/>
                </a:cubicBezTo>
                <a:cubicBezTo>
                  <a:pt x="20853" y="5472"/>
                  <a:pt x="20878" y="5400"/>
                  <a:pt x="20878" y="5328"/>
                </a:cubicBezTo>
                <a:cubicBezTo>
                  <a:pt x="20878" y="5256"/>
                  <a:pt x="20878" y="5112"/>
                  <a:pt x="20878" y="5040"/>
                </a:cubicBezTo>
                <a:cubicBezTo>
                  <a:pt x="20853" y="4896"/>
                  <a:pt x="20804" y="4824"/>
                  <a:pt x="20779" y="4824"/>
                </a:cubicBezTo>
                <a:cubicBezTo>
                  <a:pt x="20779" y="4824"/>
                  <a:pt x="20779" y="4824"/>
                  <a:pt x="20779" y="4824"/>
                </a:cubicBezTo>
                <a:cubicBezTo>
                  <a:pt x="20754" y="4824"/>
                  <a:pt x="20729" y="4824"/>
                  <a:pt x="20704" y="4824"/>
                </a:cubicBezTo>
                <a:cubicBezTo>
                  <a:pt x="20629" y="4824"/>
                  <a:pt x="20580" y="4824"/>
                  <a:pt x="20505" y="4824"/>
                </a:cubicBezTo>
                <a:cubicBezTo>
                  <a:pt x="20480" y="4824"/>
                  <a:pt x="20430" y="4824"/>
                  <a:pt x="20405" y="4824"/>
                </a:cubicBezTo>
                <a:cubicBezTo>
                  <a:pt x="20381" y="4824"/>
                  <a:pt x="20381" y="4824"/>
                  <a:pt x="20356" y="4824"/>
                </a:cubicBezTo>
                <a:cubicBezTo>
                  <a:pt x="20281" y="4824"/>
                  <a:pt x="20206" y="4824"/>
                  <a:pt x="20157" y="4824"/>
                </a:cubicBezTo>
                <a:cubicBezTo>
                  <a:pt x="20132" y="4824"/>
                  <a:pt x="20107" y="4824"/>
                  <a:pt x="20057" y="4824"/>
                </a:cubicBezTo>
                <a:cubicBezTo>
                  <a:pt x="20007" y="4824"/>
                  <a:pt x="19958" y="4824"/>
                  <a:pt x="19908" y="4824"/>
                </a:cubicBezTo>
                <a:cubicBezTo>
                  <a:pt x="19858" y="4824"/>
                  <a:pt x="19783" y="4824"/>
                  <a:pt x="19734" y="4824"/>
                </a:cubicBezTo>
                <a:cubicBezTo>
                  <a:pt x="19659" y="4824"/>
                  <a:pt x="19584" y="4824"/>
                  <a:pt x="19510" y="4824"/>
                </a:cubicBezTo>
                <a:cubicBezTo>
                  <a:pt x="19410" y="4824"/>
                  <a:pt x="19335" y="4824"/>
                  <a:pt x="19236" y="4824"/>
                </a:cubicBezTo>
                <a:cubicBezTo>
                  <a:pt x="19161" y="4824"/>
                  <a:pt x="19087" y="4824"/>
                  <a:pt x="18987" y="4824"/>
                </a:cubicBezTo>
                <a:cubicBezTo>
                  <a:pt x="18987" y="4824"/>
                  <a:pt x="18987" y="4752"/>
                  <a:pt x="18987" y="4752"/>
                </a:cubicBezTo>
                <a:cubicBezTo>
                  <a:pt x="18987" y="4680"/>
                  <a:pt x="18987" y="4608"/>
                  <a:pt x="18987" y="4608"/>
                </a:cubicBezTo>
                <a:cubicBezTo>
                  <a:pt x="18987" y="4464"/>
                  <a:pt x="18987" y="4320"/>
                  <a:pt x="18987" y="4176"/>
                </a:cubicBezTo>
                <a:cubicBezTo>
                  <a:pt x="18987" y="4032"/>
                  <a:pt x="18987" y="3960"/>
                  <a:pt x="18987" y="3816"/>
                </a:cubicBezTo>
                <a:cubicBezTo>
                  <a:pt x="18987" y="3672"/>
                  <a:pt x="18987" y="3528"/>
                  <a:pt x="18962" y="3456"/>
                </a:cubicBezTo>
                <a:cubicBezTo>
                  <a:pt x="18962" y="3312"/>
                  <a:pt x="18937" y="3168"/>
                  <a:pt x="18937" y="3024"/>
                </a:cubicBezTo>
                <a:cubicBezTo>
                  <a:pt x="18937" y="2880"/>
                  <a:pt x="18937" y="2736"/>
                  <a:pt x="18937" y="2592"/>
                </a:cubicBezTo>
                <a:cubicBezTo>
                  <a:pt x="18937" y="2448"/>
                  <a:pt x="18937" y="2376"/>
                  <a:pt x="18937" y="2232"/>
                </a:cubicBezTo>
                <a:cubicBezTo>
                  <a:pt x="18937" y="2088"/>
                  <a:pt x="18937" y="1944"/>
                  <a:pt x="18912" y="1800"/>
                </a:cubicBezTo>
                <a:cubicBezTo>
                  <a:pt x="18912" y="1656"/>
                  <a:pt x="18912" y="1584"/>
                  <a:pt x="18888" y="1440"/>
                </a:cubicBezTo>
                <a:cubicBezTo>
                  <a:pt x="18888" y="1368"/>
                  <a:pt x="18888" y="1368"/>
                  <a:pt x="18888" y="1296"/>
                </a:cubicBezTo>
                <a:cubicBezTo>
                  <a:pt x="18888" y="1224"/>
                  <a:pt x="18888" y="1224"/>
                  <a:pt x="18863" y="1152"/>
                </a:cubicBezTo>
                <a:cubicBezTo>
                  <a:pt x="18863" y="1152"/>
                  <a:pt x="18863" y="1152"/>
                  <a:pt x="18863" y="1152"/>
                </a:cubicBezTo>
                <a:cubicBezTo>
                  <a:pt x="18863" y="1080"/>
                  <a:pt x="18838" y="1080"/>
                  <a:pt x="18813" y="1008"/>
                </a:cubicBezTo>
                <a:cubicBezTo>
                  <a:pt x="18813" y="1008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813" y="936"/>
                  <a:pt x="18813" y="936"/>
                </a:cubicBezTo>
                <a:cubicBezTo>
                  <a:pt x="18813" y="936"/>
                  <a:pt x="18788" y="936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1008"/>
                </a:cubicBezTo>
                <a:cubicBezTo>
                  <a:pt x="18788" y="1008"/>
                  <a:pt x="18788" y="1008"/>
                  <a:pt x="18788" y="936"/>
                </a:cubicBezTo>
                <a:cubicBezTo>
                  <a:pt x="18813" y="936"/>
                  <a:pt x="18813" y="864"/>
                  <a:pt x="18838" y="864"/>
                </a:cubicBezTo>
                <a:cubicBezTo>
                  <a:pt x="18888" y="720"/>
                  <a:pt x="18888" y="504"/>
                  <a:pt x="18863" y="360"/>
                </a:cubicBezTo>
                <a:cubicBezTo>
                  <a:pt x="18838" y="288"/>
                  <a:pt x="18813" y="216"/>
                  <a:pt x="18763" y="144"/>
                </a:cubicBezTo>
                <a:cubicBezTo>
                  <a:pt x="18738" y="144"/>
                  <a:pt x="18713" y="72"/>
                  <a:pt x="18688" y="72"/>
                </a:cubicBezTo>
                <a:cubicBezTo>
                  <a:pt x="18688" y="72"/>
                  <a:pt x="18688" y="72"/>
                  <a:pt x="18664" y="72"/>
                </a:cubicBezTo>
                <a:cubicBezTo>
                  <a:pt x="18639" y="72"/>
                  <a:pt x="18639" y="72"/>
                  <a:pt x="18614" y="72"/>
                </a:cubicBezTo>
                <a:cubicBezTo>
                  <a:pt x="18589" y="72"/>
                  <a:pt x="18564" y="72"/>
                  <a:pt x="18564" y="72"/>
                </a:cubicBezTo>
                <a:cubicBezTo>
                  <a:pt x="18489" y="72"/>
                  <a:pt x="18415" y="72"/>
                  <a:pt x="18340" y="72"/>
                </a:cubicBezTo>
                <a:cubicBezTo>
                  <a:pt x="18191" y="72"/>
                  <a:pt x="18017" y="72"/>
                  <a:pt x="17867" y="72"/>
                </a:cubicBezTo>
                <a:cubicBezTo>
                  <a:pt x="17718" y="72"/>
                  <a:pt x="17544" y="72"/>
                  <a:pt x="17394" y="72"/>
                </a:cubicBezTo>
                <a:cubicBezTo>
                  <a:pt x="17220" y="72"/>
                  <a:pt x="17071" y="0"/>
                  <a:pt x="16897" y="0"/>
                </a:cubicBezTo>
                <a:cubicBezTo>
                  <a:pt x="16822" y="0"/>
                  <a:pt x="16747" y="0"/>
                  <a:pt x="16698" y="0"/>
                </a:cubicBezTo>
                <a:cubicBezTo>
                  <a:pt x="16623" y="0"/>
                  <a:pt x="16548" y="0"/>
                  <a:pt x="16499" y="0"/>
                </a:cubicBezTo>
                <a:cubicBezTo>
                  <a:pt x="16424" y="0"/>
                  <a:pt x="16324" y="0"/>
                  <a:pt x="16250" y="0"/>
                </a:cubicBezTo>
                <a:cubicBezTo>
                  <a:pt x="16200" y="0"/>
                  <a:pt x="16125" y="0"/>
                  <a:pt x="16076" y="0"/>
                </a:cubicBezTo>
                <a:cubicBezTo>
                  <a:pt x="16001" y="0"/>
                  <a:pt x="15926" y="0"/>
                  <a:pt x="15852" y="0"/>
                </a:cubicBezTo>
                <a:cubicBezTo>
                  <a:pt x="15752" y="0"/>
                  <a:pt x="15652" y="0"/>
                  <a:pt x="15553" y="0"/>
                </a:cubicBezTo>
                <a:cubicBezTo>
                  <a:pt x="15404" y="0"/>
                  <a:pt x="15229" y="72"/>
                  <a:pt x="15080" y="72"/>
                </a:cubicBezTo>
                <a:cubicBezTo>
                  <a:pt x="14931" y="72"/>
                  <a:pt x="14757" y="144"/>
                  <a:pt x="14607" y="144"/>
                </a:cubicBezTo>
                <a:cubicBezTo>
                  <a:pt x="14433" y="144"/>
                  <a:pt x="14284" y="144"/>
                  <a:pt x="14110" y="144"/>
                </a:cubicBezTo>
                <a:cubicBezTo>
                  <a:pt x="13935" y="144"/>
                  <a:pt x="13786" y="144"/>
                  <a:pt x="13612" y="144"/>
                </a:cubicBezTo>
                <a:cubicBezTo>
                  <a:pt x="13438" y="144"/>
                  <a:pt x="13288" y="144"/>
                  <a:pt x="13114" y="144"/>
                </a:cubicBezTo>
                <a:cubicBezTo>
                  <a:pt x="12940" y="144"/>
                  <a:pt x="12766" y="144"/>
                  <a:pt x="12592" y="144"/>
                </a:cubicBezTo>
                <a:cubicBezTo>
                  <a:pt x="12567" y="144"/>
                  <a:pt x="12542" y="144"/>
                  <a:pt x="12492" y="144"/>
                </a:cubicBezTo>
                <a:cubicBezTo>
                  <a:pt x="12442" y="144"/>
                  <a:pt x="12417" y="144"/>
                  <a:pt x="12368" y="144"/>
                </a:cubicBezTo>
                <a:cubicBezTo>
                  <a:pt x="12268" y="144"/>
                  <a:pt x="12194" y="144"/>
                  <a:pt x="12094" y="72"/>
                </a:cubicBezTo>
                <a:cubicBezTo>
                  <a:pt x="11920" y="72"/>
                  <a:pt x="11770" y="72"/>
                  <a:pt x="11596" y="72"/>
                </a:cubicBezTo>
                <a:cubicBezTo>
                  <a:pt x="11522" y="72"/>
                  <a:pt x="11447" y="72"/>
                  <a:pt x="11372" y="72"/>
                </a:cubicBezTo>
                <a:cubicBezTo>
                  <a:pt x="11273" y="72"/>
                  <a:pt x="11198" y="72"/>
                  <a:pt x="11099" y="72"/>
                </a:cubicBezTo>
                <a:cubicBezTo>
                  <a:pt x="10999" y="72"/>
                  <a:pt x="10900" y="72"/>
                  <a:pt x="10825" y="72"/>
                </a:cubicBezTo>
                <a:cubicBezTo>
                  <a:pt x="10750" y="72"/>
                  <a:pt x="10676" y="72"/>
                  <a:pt x="10601" y="144"/>
                </a:cubicBezTo>
                <a:cubicBezTo>
                  <a:pt x="10576" y="144"/>
                  <a:pt x="10526" y="144"/>
                  <a:pt x="10501" y="144"/>
                </a:cubicBezTo>
                <a:cubicBezTo>
                  <a:pt x="10452" y="144"/>
                  <a:pt x="10427" y="144"/>
                  <a:pt x="10377" y="144"/>
                </a:cubicBezTo>
                <a:cubicBezTo>
                  <a:pt x="10302" y="144"/>
                  <a:pt x="10228" y="144"/>
                  <a:pt x="10153" y="144"/>
                </a:cubicBezTo>
                <a:cubicBezTo>
                  <a:pt x="9979" y="144"/>
                  <a:pt x="9829" y="144"/>
                  <a:pt x="9655" y="144"/>
                </a:cubicBezTo>
                <a:cubicBezTo>
                  <a:pt x="9332" y="144"/>
                  <a:pt x="8983" y="72"/>
                  <a:pt x="8660" y="72"/>
                </a:cubicBezTo>
                <a:cubicBezTo>
                  <a:pt x="8486" y="72"/>
                  <a:pt x="8336" y="72"/>
                  <a:pt x="8162" y="72"/>
                </a:cubicBezTo>
                <a:cubicBezTo>
                  <a:pt x="8063" y="72"/>
                  <a:pt x="7988" y="72"/>
                  <a:pt x="7888" y="72"/>
                </a:cubicBezTo>
                <a:cubicBezTo>
                  <a:pt x="7839" y="72"/>
                  <a:pt x="7814" y="72"/>
                  <a:pt x="7764" y="72"/>
                </a:cubicBezTo>
                <a:cubicBezTo>
                  <a:pt x="7714" y="72"/>
                  <a:pt x="7665" y="72"/>
                  <a:pt x="7640" y="72"/>
                </a:cubicBezTo>
                <a:cubicBezTo>
                  <a:pt x="7465" y="144"/>
                  <a:pt x="7316" y="144"/>
                  <a:pt x="7142" y="216"/>
                </a:cubicBezTo>
                <a:cubicBezTo>
                  <a:pt x="6993" y="216"/>
                  <a:pt x="6818" y="288"/>
                  <a:pt x="6669" y="360"/>
                </a:cubicBezTo>
                <a:cubicBezTo>
                  <a:pt x="6570" y="360"/>
                  <a:pt x="6470" y="432"/>
                  <a:pt x="6371" y="432"/>
                </a:cubicBezTo>
                <a:cubicBezTo>
                  <a:pt x="6246" y="432"/>
                  <a:pt x="6147" y="504"/>
                  <a:pt x="6022" y="504"/>
                </a:cubicBezTo>
                <a:cubicBezTo>
                  <a:pt x="5923" y="504"/>
                  <a:pt x="5798" y="576"/>
                  <a:pt x="5699" y="576"/>
                </a:cubicBezTo>
                <a:cubicBezTo>
                  <a:pt x="5599" y="576"/>
                  <a:pt x="5475" y="648"/>
                  <a:pt x="5375" y="648"/>
                </a:cubicBezTo>
                <a:cubicBezTo>
                  <a:pt x="5276" y="648"/>
                  <a:pt x="5176" y="648"/>
                  <a:pt x="5052" y="720"/>
                </a:cubicBezTo>
                <a:cubicBezTo>
                  <a:pt x="5052" y="720"/>
                  <a:pt x="5052" y="720"/>
                  <a:pt x="5052" y="720"/>
                </a:cubicBezTo>
                <a:cubicBezTo>
                  <a:pt x="5052" y="576"/>
                  <a:pt x="5002" y="360"/>
                  <a:pt x="4952" y="360"/>
                </a:cubicBezTo>
                <a:cubicBezTo>
                  <a:pt x="4952" y="360"/>
                  <a:pt x="4952" y="360"/>
                  <a:pt x="4952" y="360"/>
                </a:cubicBezTo>
                <a:cubicBezTo>
                  <a:pt x="4877" y="360"/>
                  <a:pt x="4803" y="360"/>
                  <a:pt x="4753" y="360"/>
                </a:cubicBezTo>
                <a:cubicBezTo>
                  <a:pt x="4703" y="360"/>
                  <a:pt x="4653" y="360"/>
                  <a:pt x="4604" y="360"/>
                </a:cubicBezTo>
                <a:cubicBezTo>
                  <a:pt x="4579" y="360"/>
                  <a:pt x="4554" y="360"/>
                  <a:pt x="4504" y="360"/>
                </a:cubicBezTo>
                <a:cubicBezTo>
                  <a:pt x="4454" y="360"/>
                  <a:pt x="4405" y="360"/>
                  <a:pt x="4380" y="360"/>
                </a:cubicBezTo>
                <a:cubicBezTo>
                  <a:pt x="4330" y="360"/>
                  <a:pt x="4280" y="360"/>
                  <a:pt x="4230" y="360"/>
                </a:cubicBezTo>
                <a:cubicBezTo>
                  <a:pt x="4205" y="360"/>
                  <a:pt x="4156" y="360"/>
                  <a:pt x="4131" y="360"/>
                </a:cubicBezTo>
                <a:cubicBezTo>
                  <a:pt x="4056" y="360"/>
                  <a:pt x="3957" y="432"/>
                  <a:pt x="3882" y="432"/>
                </a:cubicBezTo>
                <a:cubicBezTo>
                  <a:pt x="3857" y="432"/>
                  <a:pt x="3807" y="432"/>
                  <a:pt x="3782" y="432"/>
                </a:cubicBezTo>
                <a:cubicBezTo>
                  <a:pt x="3758" y="432"/>
                  <a:pt x="3708" y="432"/>
                  <a:pt x="3683" y="504"/>
                </a:cubicBezTo>
                <a:cubicBezTo>
                  <a:pt x="3683" y="504"/>
                  <a:pt x="3658" y="504"/>
                  <a:pt x="3658" y="504"/>
                </a:cubicBezTo>
                <a:cubicBezTo>
                  <a:pt x="3658" y="504"/>
                  <a:pt x="3633" y="504"/>
                  <a:pt x="3633" y="504"/>
                </a:cubicBezTo>
                <a:cubicBezTo>
                  <a:pt x="3608" y="432"/>
                  <a:pt x="3583" y="360"/>
                  <a:pt x="3558" y="360"/>
                </a:cubicBezTo>
                <a:cubicBezTo>
                  <a:pt x="3534" y="360"/>
                  <a:pt x="3534" y="360"/>
                  <a:pt x="3509" y="360"/>
                </a:cubicBezTo>
                <a:cubicBezTo>
                  <a:pt x="3484" y="360"/>
                  <a:pt x="3434" y="360"/>
                  <a:pt x="3409" y="432"/>
                </a:cubicBezTo>
                <a:cubicBezTo>
                  <a:pt x="3384" y="432"/>
                  <a:pt x="3384" y="504"/>
                  <a:pt x="3359" y="504"/>
                </a:cubicBezTo>
                <a:cubicBezTo>
                  <a:pt x="3335" y="576"/>
                  <a:pt x="3335" y="576"/>
                  <a:pt x="3310" y="648"/>
                </a:cubicBezTo>
                <a:cubicBezTo>
                  <a:pt x="3310" y="648"/>
                  <a:pt x="3285" y="720"/>
                  <a:pt x="3285" y="720"/>
                </a:cubicBezTo>
                <a:cubicBezTo>
                  <a:pt x="3285" y="792"/>
                  <a:pt x="3260" y="792"/>
                  <a:pt x="3260" y="864"/>
                </a:cubicBezTo>
                <a:cubicBezTo>
                  <a:pt x="3235" y="936"/>
                  <a:pt x="3210" y="1008"/>
                  <a:pt x="3185" y="1152"/>
                </a:cubicBezTo>
                <a:cubicBezTo>
                  <a:pt x="3135" y="1296"/>
                  <a:pt x="3086" y="1512"/>
                  <a:pt x="3036" y="1656"/>
                </a:cubicBezTo>
                <a:cubicBezTo>
                  <a:pt x="3011" y="1728"/>
                  <a:pt x="2986" y="1800"/>
                  <a:pt x="2961" y="1872"/>
                </a:cubicBezTo>
                <a:cubicBezTo>
                  <a:pt x="2936" y="1944"/>
                  <a:pt x="2911" y="2016"/>
                  <a:pt x="2911" y="2088"/>
                </a:cubicBezTo>
                <a:cubicBezTo>
                  <a:pt x="2887" y="2160"/>
                  <a:pt x="2862" y="2232"/>
                  <a:pt x="2837" y="2376"/>
                </a:cubicBezTo>
                <a:cubicBezTo>
                  <a:pt x="2812" y="2448"/>
                  <a:pt x="2812" y="2520"/>
                  <a:pt x="2787" y="2592"/>
                </a:cubicBezTo>
                <a:cubicBezTo>
                  <a:pt x="2762" y="2664"/>
                  <a:pt x="2737" y="2808"/>
                  <a:pt x="2737" y="2952"/>
                </a:cubicBezTo>
                <a:cubicBezTo>
                  <a:pt x="2737" y="3024"/>
                  <a:pt x="2737" y="3096"/>
                  <a:pt x="2737" y="3168"/>
                </a:cubicBezTo>
                <a:cubicBezTo>
                  <a:pt x="2737" y="3168"/>
                  <a:pt x="2737" y="3168"/>
                  <a:pt x="2737" y="3240"/>
                </a:cubicBezTo>
                <a:cubicBezTo>
                  <a:pt x="2737" y="3240"/>
                  <a:pt x="2712" y="3312"/>
                  <a:pt x="2712" y="3312"/>
                </a:cubicBezTo>
                <a:cubicBezTo>
                  <a:pt x="2663" y="3528"/>
                  <a:pt x="2688" y="3744"/>
                  <a:pt x="2737" y="3888"/>
                </a:cubicBezTo>
                <a:cubicBezTo>
                  <a:pt x="2737" y="3960"/>
                  <a:pt x="2737" y="3960"/>
                  <a:pt x="2737" y="4032"/>
                </a:cubicBezTo>
                <a:cubicBezTo>
                  <a:pt x="2737" y="4032"/>
                  <a:pt x="2737" y="4104"/>
                  <a:pt x="2737" y="4104"/>
                </a:cubicBezTo>
                <a:cubicBezTo>
                  <a:pt x="2737" y="4104"/>
                  <a:pt x="2737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712" y="4104"/>
                  <a:pt x="2712" y="4104"/>
                </a:cubicBezTo>
                <a:cubicBezTo>
                  <a:pt x="2712" y="4104"/>
                  <a:pt x="2688" y="4104"/>
                  <a:pt x="2688" y="4104"/>
                </a:cubicBezTo>
                <a:cubicBezTo>
                  <a:pt x="2688" y="4104"/>
                  <a:pt x="2663" y="4104"/>
                  <a:pt x="2663" y="4104"/>
                </a:cubicBezTo>
                <a:cubicBezTo>
                  <a:pt x="2638" y="4104"/>
                  <a:pt x="2613" y="4104"/>
                  <a:pt x="2588" y="4104"/>
                </a:cubicBezTo>
                <a:cubicBezTo>
                  <a:pt x="2538" y="4104"/>
                  <a:pt x="2513" y="4104"/>
                  <a:pt x="2464" y="4104"/>
                </a:cubicBezTo>
                <a:cubicBezTo>
                  <a:pt x="2389" y="4104"/>
                  <a:pt x="2289" y="4104"/>
                  <a:pt x="2215" y="4104"/>
                </a:cubicBezTo>
                <a:cubicBezTo>
                  <a:pt x="2140" y="4104"/>
                  <a:pt x="2065" y="4104"/>
                  <a:pt x="1966" y="4104"/>
                </a:cubicBezTo>
                <a:cubicBezTo>
                  <a:pt x="1891" y="4104"/>
                  <a:pt x="1792" y="4104"/>
                  <a:pt x="1717" y="4104"/>
                </a:cubicBezTo>
                <a:cubicBezTo>
                  <a:pt x="1642" y="4104"/>
                  <a:pt x="1593" y="4104"/>
                  <a:pt x="1518" y="4104"/>
                </a:cubicBezTo>
                <a:cubicBezTo>
                  <a:pt x="1443" y="4104"/>
                  <a:pt x="1369" y="4104"/>
                  <a:pt x="1294" y="4104"/>
                </a:cubicBezTo>
                <a:cubicBezTo>
                  <a:pt x="1219" y="4104"/>
                  <a:pt x="1170" y="4104"/>
                  <a:pt x="1095" y="4104"/>
                </a:cubicBezTo>
                <a:cubicBezTo>
                  <a:pt x="1045" y="4104"/>
                  <a:pt x="995" y="4104"/>
                  <a:pt x="946" y="4104"/>
                </a:cubicBezTo>
                <a:cubicBezTo>
                  <a:pt x="921" y="4104"/>
                  <a:pt x="921" y="4104"/>
                  <a:pt x="896" y="4104"/>
                </a:cubicBezTo>
                <a:cubicBezTo>
                  <a:pt x="896" y="4104"/>
                  <a:pt x="896" y="4104"/>
                  <a:pt x="896" y="4104"/>
                </a:cubicBezTo>
                <a:cubicBezTo>
                  <a:pt x="871" y="4104"/>
                  <a:pt x="871" y="4104"/>
                  <a:pt x="846" y="4104"/>
                </a:cubicBezTo>
                <a:cubicBezTo>
                  <a:pt x="821" y="4104"/>
                  <a:pt x="821" y="4104"/>
                  <a:pt x="796" y="4176"/>
                </a:cubicBezTo>
                <a:cubicBezTo>
                  <a:pt x="771" y="4248"/>
                  <a:pt x="747" y="4248"/>
                  <a:pt x="722" y="4392"/>
                </a:cubicBezTo>
                <a:cubicBezTo>
                  <a:pt x="697" y="4464"/>
                  <a:pt x="672" y="4608"/>
                  <a:pt x="647" y="4680"/>
                </a:cubicBezTo>
                <a:cubicBezTo>
                  <a:pt x="647" y="4680"/>
                  <a:pt x="647" y="4752"/>
                  <a:pt x="622" y="4752"/>
                </a:cubicBezTo>
                <a:cubicBezTo>
                  <a:pt x="597" y="4824"/>
                  <a:pt x="572" y="4896"/>
                  <a:pt x="572" y="4968"/>
                </a:cubicBezTo>
                <a:cubicBezTo>
                  <a:pt x="523" y="5112"/>
                  <a:pt x="473" y="5328"/>
                  <a:pt x="423" y="5472"/>
                </a:cubicBezTo>
                <a:cubicBezTo>
                  <a:pt x="398" y="5544"/>
                  <a:pt x="373" y="5688"/>
                  <a:pt x="348" y="5760"/>
                </a:cubicBezTo>
                <a:cubicBezTo>
                  <a:pt x="324" y="5832"/>
                  <a:pt x="299" y="5904"/>
                  <a:pt x="299" y="6048"/>
                </a:cubicBezTo>
                <a:cubicBezTo>
                  <a:pt x="274" y="6192"/>
                  <a:pt x="249" y="6264"/>
                  <a:pt x="224" y="6408"/>
                </a:cubicBezTo>
                <a:cubicBezTo>
                  <a:pt x="224" y="6480"/>
                  <a:pt x="199" y="6552"/>
                  <a:pt x="199" y="6624"/>
                </a:cubicBezTo>
                <a:cubicBezTo>
                  <a:pt x="199" y="6624"/>
                  <a:pt x="199" y="6696"/>
                  <a:pt x="199" y="6696"/>
                </a:cubicBezTo>
                <a:cubicBezTo>
                  <a:pt x="199" y="6768"/>
                  <a:pt x="174" y="6840"/>
                  <a:pt x="174" y="6912"/>
                </a:cubicBezTo>
                <a:cubicBezTo>
                  <a:pt x="174" y="6984"/>
                  <a:pt x="174" y="7056"/>
                  <a:pt x="174" y="7128"/>
                </a:cubicBezTo>
                <a:cubicBezTo>
                  <a:pt x="174" y="7128"/>
                  <a:pt x="174" y="7200"/>
                  <a:pt x="174" y="7200"/>
                </a:cubicBezTo>
                <a:cubicBezTo>
                  <a:pt x="174" y="7272"/>
                  <a:pt x="174" y="7272"/>
                  <a:pt x="174" y="7344"/>
                </a:cubicBezTo>
                <a:cubicBezTo>
                  <a:pt x="174" y="7344"/>
                  <a:pt x="174" y="7344"/>
                  <a:pt x="174" y="7344"/>
                </a:cubicBezTo>
                <a:cubicBezTo>
                  <a:pt x="174" y="7344"/>
                  <a:pt x="149" y="7344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49" y="7416"/>
                  <a:pt x="149" y="7416"/>
                </a:cubicBezTo>
                <a:cubicBezTo>
                  <a:pt x="149" y="7416"/>
                  <a:pt x="124" y="7488"/>
                  <a:pt x="124" y="7488"/>
                </a:cubicBezTo>
                <a:cubicBezTo>
                  <a:pt x="124" y="7488"/>
                  <a:pt x="124" y="7560"/>
                  <a:pt x="149" y="7560"/>
                </a:cubicBezTo>
                <a:lnTo>
                  <a:pt x="149" y="7560"/>
                </a:ln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560"/>
                </a:cubicBezTo>
                <a:cubicBezTo>
                  <a:pt x="149" y="7560"/>
                  <a:pt x="149" y="7560"/>
                  <a:pt x="149" y="7488"/>
                </a:cubicBezTo>
                <a:cubicBezTo>
                  <a:pt x="149" y="7488"/>
                  <a:pt x="149" y="7488"/>
                  <a:pt x="149" y="7488"/>
                </a:cubicBezTo>
                <a:cubicBezTo>
                  <a:pt x="149" y="7632"/>
                  <a:pt x="174" y="7704"/>
                  <a:pt x="174" y="7848"/>
                </a:cubicBezTo>
                <a:cubicBezTo>
                  <a:pt x="174" y="8136"/>
                  <a:pt x="174" y="8424"/>
                  <a:pt x="199" y="8640"/>
                </a:cubicBezTo>
                <a:cubicBezTo>
                  <a:pt x="199" y="8712"/>
                  <a:pt x="199" y="8784"/>
                  <a:pt x="224" y="8856"/>
                </a:cubicBezTo>
                <a:cubicBezTo>
                  <a:pt x="224" y="8928"/>
                  <a:pt x="224" y="9000"/>
                  <a:pt x="224" y="9072"/>
                </a:cubicBezTo>
                <a:cubicBezTo>
                  <a:pt x="224" y="9144"/>
                  <a:pt x="224" y="9288"/>
                  <a:pt x="224" y="9360"/>
                </a:cubicBezTo>
                <a:cubicBezTo>
                  <a:pt x="224" y="9432"/>
                  <a:pt x="224" y="9504"/>
                  <a:pt x="224" y="9504"/>
                </a:cubicBezTo>
                <a:cubicBezTo>
                  <a:pt x="224" y="9648"/>
                  <a:pt x="249" y="9720"/>
                  <a:pt x="249" y="9864"/>
                </a:cubicBezTo>
                <a:cubicBezTo>
                  <a:pt x="249" y="9936"/>
                  <a:pt x="249" y="10008"/>
                  <a:pt x="274" y="10080"/>
                </a:cubicBezTo>
                <a:cubicBezTo>
                  <a:pt x="274" y="10152"/>
                  <a:pt x="299" y="10296"/>
                  <a:pt x="299" y="10368"/>
                </a:cubicBezTo>
                <a:cubicBezTo>
                  <a:pt x="323" y="10728"/>
                  <a:pt x="373" y="11088"/>
                  <a:pt x="423" y="11376"/>
                </a:cubicBezTo>
                <a:cubicBezTo>
                  <a:pt x="448" y="11592"/>
                  <a:pt x="473" y="11736"/>
                  <a:pt x="473" y="11952"/>
                </a:cubicBezTo>
                <a:cubicBezTo>
                  <a:pt x="498" y="12096"/>
                  <a:pt x="498" y="12312"/>
                  <a:pt x="523" y="12456"/>
                </a:cubicBezTo>
                <a:cubicBezTo>
                  <a:pt x="547" y="12744"/>
                  <a:pt x="572" y="13032"/>
                  <a:pt x="622" y="13248"/>
                </a:cubicBezTo>
                <a:cubicBezTo>
                  <a:pt x="622" y="13320"/>
                  <a:pt x="647" y="13464"/>
                  <a:pt x="647" y="13536"/>
                </a:cubicBezTo>
                <a:cubicBezTo>
                  <a:pt x="647" y="13608"/>
                  <a:pt x="672" y="13608"/>
                  <a:pt x="672" y="13680"/>
                </a:cubicBezTo>
                <a:cubicBezTo>
                  <a:pt x="672" y="13680"/>
                  <a:pt x="672" y="13680"/>
                  <a:pt x="672" y="13680"/>
                </a:cubicBezTo>
                <a:cubicBezTo>
                  <a:pt x="647" y="13752"/>
                  <a:pt x="622" y="13824"/>
                  <a:pt x="622" y="13968"/>
                </a:cubicBezTo>
                <a:cubicBezTo>
                  <a:pt x="622" y="13968"/>
                  <a:pt x="622" y="13968"/>
                  <a:pt x="622" y="14040"/>
                </a:cubicBezTo>
                <a:cubicBezTo>
                  <a:pt x="622" y="14112"/>
                  <a:pt x="597" y="14112"/>
                  <a:pt x="597" y="14184"/>
                </a:cubicBezTo>
                <a:cubicBezTo>
                  <a:pt x="572" y="14256"/>
                  <a:pt x="572" y="14328"/>
                  <a:pt x="547" y="14400"/>
                </a:cubicBezTo>
                <a:cubicBezTo>
                  <a:pt x="523" y="14544"/>
                  <a:pt x="498" y="14688"/>
                  <a:pt x="498" y="14832"/>
                </a:cubicBezTo>
                <a:cubicBezTo>
                  <a:pt x="448" y="15120"/>
                  <a:pt x="423" y="15408"/>
                  <a:pt x="373" y="15696"/>
                </a:cubicBezTo>
                <a:cubicBezTo>
                  <a:pt x="348" y="15912"/>
                  <a:pt x="324" y="16056"/>
                  <a:pt x="299" y="16272"/>
                </a:cubicBezTo>
                <a:cubicBezTo>
                  <a:pt x="299" y="16344"/>
                  <a:pt x="299" y="16344"/>
                  <a:pt x="274" y="16416"/>
                </a:cubicBezTo>
                <a:cubicBezTo>
                  <a:pt x="249" y="16632"/>
                  <a:pt x="199" y="16848"/>
                  <a:pt x="174" y="17064"/>
                </a:cubicBezTo>
                <a:cubicBezTo>
                  <a:pt x="149" y="17280"/>
                  <a:pt x="124" y="17424"/>
                  <a:pt x="100" y="17640"/>
                </a:cubicBezTo>
                <a:cubicBezTo>
                  <a:pt x="100" y="17712"/>
                  <a:pt x="75" y="17784"/>
                  <a:pt x="75" y="17856"/>
                </a:cubicBezTo>
                <a:cubicBezTo>
                  <a:pt x="75" y="17928"/>
                  <a:pt x="50" y="18072"/>
                  <a:pt x="50" y="18144"/>
                </a:cubicBezTo>
                <a:cubicBezTo>
                  <a:pt x="50" y="18288"/>
                  <a:pt x="25" y="18360"/>
                  <a:pt x="25" y="18504"/>
                </a:cubicBezTo>
                <a:cubicBezTo>
                  <a:pt x="0" y="18648"/>
                  <a:pt x="0" y="18792"/>
                  <a:pt x="0" y="18936"/>
                </a:cubicBezTo>
                <a:cubicBezTo>
                  <a:pt x="0" y="19008"/>
                  <a:pt x="0" y="19152"/>
                  <a:pt x="0" y="19224"/>
                </a:cubicBezTo>
                <a:cubicBezTo>
                  <a:pt x="0" y="19296"/>
                  <a:pt x="0" y="19368"/>
                  <a:pt x="0" y="19440"/>
                </a:cubicBezTo>
                <a:cubicBezTo>
                  <a:pt x="0" y="19512"/>
                  <a:pt x="0" y="19584"/>
                  <a:pt x="0" y="19656"/>
                </a:cubicBezTo>
                <a:cubicBezTo>
                  <a:pt x="0" y="19728"/>
                  <a:pt x="0" y="19800"/>
                  <a:pt x="0" y="19872"/>
                </a:cubicBezTo>
                <a:cubicBezTo>
                  <a:pt x="0" y="19944"/>
                  <a:pt x="0" y="19944"/>
                  <a:pt x="0" y="20016"/>
                </a:cubicBezTo>
                <a:cubicBezTo>
                  <a:pt x="0" y="20088"/>
                  <a:pt x="25" y="20232"/>
                  <a:pt x="25" y="20304"/>
                </a:cubicBezTo>
                <a:cubicBezTo>
                  <a:pt x="25" y="20304"/>
                  <a:pt x="25" y="20304"/>
                  <a:pt x="25" y="20376"/>
                </a:cubicBezTo>
                <a:cubicBezTo>
                  <a:pt x="25" y="20448"/>
                  <a:pt x="0" y="20520"/>
                  <a:pt x="0" y="20592"/>
                </a:cubicBezTo>
                <a:cubicBezTo>
                  <a:pt x="0" y="20736"/>
                  <a:pt x="0" y="20808"/>
                  <a:pt x="25" y="20952"/>
                </a:cubicBezTo>
                <a:cubicBezTo>
                  <a:pt x="25" y="21024"/>
                  <a:pt x="50" y="21024"/>
                  <a:pt x="50" y="21096"/>
                </a:cubicBezTo>
                <a:cubicBezTo>
                  <a:pt x="75" y="21168"/>
                  <a:pt x="75" y="21168"/>
                  <a:pt x="100" y="21240"/>
                </a:cubicBezTo>
                <a:cubicBezTo>
                  <a:pt x="124" y="21312"/>
                  <a:pt x="124" y="21312"/>
                  <a:pt x="149" y="21312"/>
                </a:cubicBezTo>
                <a:cubicBezTo>
                  <a:pt x="174" y="21312"/>
                  <a:pt x="199" y="21384"/>
                  <a:pt x="199" y="21384"/>
                </a:cubicBezTo>
                <a:cubicBezTo>
                  <a:pt x="224" y="21384"/>
                  <a:pt x="249" y="21384"/>
                  <a:pt x="274" y="21456"/>
                </a:cubicBezTo>
                <a:cubicBezTo>
                  <a:pt x="299" y="21456"/>
                  <a:pt x="348" y="21456"/>
                  <a:pt x="398" y="21528"/>
                </a:cubicBezTo>
                <a:cubicBezTo>
                  <a:pt x="398" y="21528"/>
                  <a:pt x="423" y="21528"/>
                  <a:pt x="423" y="21528"/>
                </a:cubicBezTo>
                <a:cubicBezTo>
                  <a:pt x="448" y="21528"/>
                  <a:pt x="473" y="21528"/>
                  <a:pt x="498" y="21528"/>
                </a:cubicBezTo>
                <a:cubicBezTo>
                  <a:pt x="523" y="21528"/>
                  <a:pt x="523" y="21528"/>
                  <a:pt x="547" y="21456"/>
                </a:cubicBezTo>
                <a:cubicBezTo>
                  <a:pt x="547" y="21456"/>
                  <a:pt x="572" y="21384"/>
                  <a:pt x="572" y="21384"/>
                </a:cubicBezTo>
                <a:cubicBezTo>
                  <a:pt x="572" y="21384"/>
                  <a:pt x="597" y="21384"/>
                  <a:pt x="597" y="21384"/>
                </a:cubicBezTo>
                <a:cubicBezTo>
                  <a:pt x="597" y="21384"/>
                  <a:pt x="622" y="21384"/>
                  <a:pt x="622" y="21384"/>
                </a:cubicBezTo>
                <a:cubicBezTo>
                  <a:pt x="622" y="21384"/>
                  <a:pt x="647" y="21312"/>
                  <a:pt x="647" y="21240"/>
                </a:cubicBezTo>
                <a:cubicBezTo>
                  <a:pt x="647" y="21240"/>
                  <a:pt x="647" y="21240"/>
                  <a:pt x="647" y="21240"/>
                </a:cubicBezTo>
                <a:cubicBezTo>
                  <a:pt x="746" y="21240"/>
                  <a:pt x="871" y="21312"/>
                  <a:pt x="970" y="21312"/>
                </a:cubicBezTo>
                <a:cubicBezTo>
                  <a:pt x="1070" y="21312"/>
                  <a:pt x="1170" y="21384"/>
                  <a:pt x="1269" y="21384"/>
                </a:cubicBezTo>
                <a:cubicBezTo>
                  <a:pt x="1369" y="21384"/>
                  <a:pt x="1493" y="21456"/>
                  <a:pt x="1593" y="21456"/>
                </a:cubicBezTo>
                <a:cubicBezTo>
                  <a:pt x="1692" y="21456"/>
                  <a:pt x="1817" y="21528"/>
                  <a:pt x="1916" y="21528"/>
                </a:cubicBezTo>
                <a:cubicBezTo>
                  <a:pt x="2016" y="21528"/>
                  <a:pt x="2140" y="21528"/>
                  <a:pt x="2240" y="21600"/>
                </a:cubicBezTo>
                <a:cubicBezTo>
                  <a:pt x="2289" y="21600"/>
                  <a:pt x="2339" y="21600"/>
                  <a:pt x="2389" y="21600"/>
                </a:cubicBezTo>
                <a:cubicBezTo>
                  <a:pt x="2439" y="21600"/>
                  <a:pt x="2488" y="21600"/>
                  <a:pt x="2538" y="21600"/>
                </a:cubicBezTo>
                <a:cubicBezTo>
                  <a:pt x="2663" y="21600"/>
                  <a:pt x="2787" y="21600"/>
                  <a:pt x="2911" y="21600"/>
                </a:cubicBezTo>
                <a:cubicBezTo>
                  <a:pt x="2986" y="21600"/>
                  <a:pt x="3086" y="21528"/>
                  <a:pt x="3160" y="21528"/>
                </a:cubicBezTo>
                <a:cubicBezTo>
                  <a:pt x="3310" y="21528"/>
                  <a:pt x="3484" y="21528"/>
                  <a:pt x="3633" y="21528"/>
                </a:cubicBezTo>
                <a:cubicBezTo>
                  <a:pt x="3733" y="21528"/>
                  <a:pt x="3807" y="21528"/>
                  <a:pt x="3907" y="21528"/>
                </a:cubicBezTo>
                <a:cubicBezTo>
                  <a:pt x="3932" y="21528"/>
                  <a:pt x="3982" y="21528"/>
                  <a:pt x="4006" y="21456"/>
                </a:cubicBezTo>
                <a:cubicBezTo>
                  <a:pt x="4006" y="21456"/>
                  <a:pt x="4031" y="21456"/>
                  <a:pt x="4031" y="21456"/>
                </a:cubicBezTo>
                <a:cubicBezTo>
                  <a:pt x="4081" y="21456"/>
                  <a:pt x="4106" y="21456"/>
                  <a:pt x="4156" y="21384"/>
                </a:cubicBezTo>
                <a:cubicBezTo>
                  <a:pt x="4156" y="21384"/>
                  <a:pt x="4181" y="21384"/>
                  <a:pt x="4181" y="21312"/>
                </a:cubicBezTo>
                <a:cubicBezTo>
                  <a:pt x="4181" y="21312"/>
                  <a:pt x="4181" y="21312"/>
                  <a:pt x="4181" y="21312"/>
                </a:cubicBezTo>
                <a:cubicBezTo>
                  <a:pt x="4181" y="21312"/>
                  <a:pt x="4181" y="21312"/>
                  <a:pt x="4205" y="21312"/>
                </a:cubicBezTo>
                <a:cubicBezTo>
                  <a:pt x="4230" y="21240"/>
                  <a:pt x="4255" y="21168"/>
                  <a:pt x="4280" y="21024"/>
                </a:cubicBezTo>
                <a:cubicBezTo>
                  <a:pt x="4305" y="20952"/>
                  <a:pt x="4305" y="20808"/>
                  <a:pt x="4305" y="20736"/>
                </a:cubicBezTo>
                <a:cubicBezTo>
                  <a:pt x="4305" y="20664"/>
                  <a:pt x="4305" y="20592"/>
                  <a:pt x="4305" y="20520"/>
                </a:cubicBezTo>
                <a:cubicBezTo>
                  <a:pt x="4305" y="20376"/>
                  <a:pt x="4305" y="20160"/>
                  <a:pt x="4305" y="20016"/>
                </a:cubicBezTo>
                <a:cubicBezTo>
                  <a:pt x="4305" y="19728"/>
                  <a:pt x="4305" y="19440"/>
                  <a:pt x="4305" y="19152"/>
                </a:cubicBezTo>
                <a:cubicBezTo>
                  <a:pt x="4305" y="18792"/>
                  <a:pt x="4305" y="18504"/>
                  <a:pt x="4305" y="18144"/>
                </a:cubicBezTo>
                <a:cubicBezTo>
                  <a:pt x="4305" y="18000"/>
                  <a:pt x="4305" y="17856"/>
                  <a:pt x="4305" y="17712"/>
                </a:cubicBezTo>
                <a:cubicBezTo>
                  <a:pt x="4305" y="17568"/>
                  <a:pt x="4305" y="17496"/>
                  <a:pt x="4305" y="17352"/>
                </a:cubicBezTo>
                <a:cubicBezTo>
                  <a:pt x="4305" y="17280"/>
                  <a:pt x="4280" y="17208"/>
                  <a:pt x="4280" y="17136"/>
                </a:cubicBezTo>
                <a:cubicBezTo>
                  <a:pt x="4280" y="17064"/>
                  <a:pt x="4255" y="16992"/>
                  <a:pt x="4230" y="16920"/>
                </a:cubicBezTo>
                <a:cubicBezTo>
                  <a:pt x="4230" y="16920"/>
                  <a:pt x="4230" y="16920"/>
                  <a:pt x="4205" y="16848"/>
                </a:cubicBezTo>
                <a:cubicBezTo>
                  <a:pt x="4205" y="16848"/>
                  <a:pt x="4205" y="16848"/>
                  <a:pt x="4205" y="16776"/>
                </a:cubicBezTo>
                <a:cubicBezTo>
                  <a:pt x="4305" y="16776"/>
                  <a:pt x="4405" y="16776"/>
                  <a:pt x="4504" y="16776"/>
                </a:cubicBezTo>
                <a:cubicBezTo>
                  <a:pt x="4653" y="16776"/>
                  <a:pt x="4828" y="16776"/>
                  <a:pt x="4977" y="16776"/>
                </a:cubicBezTo>
                <a:cubicBezTo>
                  <a:pt x="5126" y="16776"/>
                  <a:pt x="5300" y="16848"/>
                  <a:pt x="5450" y="16848"/>
                </a:cubicBezTo>
                <a:cubicBezTo>
                  <a:pt x="5599" y="16848"/>
                  <a:pt x="5773" y="16848"/>
                  <a:pt x="5923" y="16848"/>
                </a:cubicBezTo>
                <a:cubicBezTo>
                  <a:pt x="6072" y="16848"/>
                  <a:pt x="6246" y="16776"/>
                  <a:pt x="6395" y="16776"/>
                </a:cubicBezTo>
                <a:cubicBezTo>
                  <a:pt x="6520" y="16776"/>
                  <a:pt x="6644" y="16704"/>
                  <a:pt x="6769" y="16704"/>
                </a:cubicBezTo>
                <a:cubicBezTo>
                  <a:pt x="6943" y="16704"/>
                  <a:pt x="7092" y="16704"/>
                  <a:pt x="7266" y="16632"/>
                </a:cubicBezTo>
                <a:cubicBezTo>
                  <a:pt x="7366" y="16632"/>
                  <a:pt x="7441" y="16632"/>
                  <a:pt x="7540" y="16560"/>
                </a:cubicBezTo>
                <a:cubicBezTo>
                  <a:pt x="7615" y="16560"/>
                  <a:pt x="7664" y="16560"/>
                  <a:pt x="7739" y="16560"/>
                </a:cubicBezTo>
                <a:cubicBezTo>
                  <a:pt x="7814" y="16560"/>
                  <a:pt x="7888" y="16560"/>
                  <a:pt x="7963" y="16560"/>
                </a:cubicBezTo>
                <a:cubicBezTo>
                  <a:pt x="8038" y="16560"/>
                  <a:pt x="8137" y="16560"/>
                  <a:pt x="8212" y="16560"/>
                </a:cubicBezTo>
                <a:cubicBezTo>
                  <a:pt x="8386" y="16560"/>
                  <a:pt x="8560" y="16560"/>
                  <a:pt x="8735" y="16560"/>
                </a:cubicBezTo>
                <a:cubicBezTo>
                  <a:pt x="8884" y="16560"/>
                  <a:pt x="9058" y="16560"/>
                  <a:pt x="9207" y="16560"/>
                </a:cubicBezTo>
                <a:cubicBezTo>
                  <a:pt x="9357" y="16560"/>
                  <a:pt x="9506" y="16560"/>
                  <a:pt x="9655" y="16560"/>
                </a:cubicBezTo>
                <a:cubicBezTo>
                  <a:pt x="9780" y="16560"/>
                  <a:pt x="9879" y="16560"/>
                  <a:pt x="10004" y="16488"/>
                </a:cubicBezTo>
                <a:cubicBezTo>
                  <a:pt x="10103" y="16488"/>
                  <a:pt x="10203" y="16416"/>
                  <a:pt x="10327" y="16416"/>
                </a:cubicBezTo>
                <a:cubicBezTo>
                  <a:pt x="10501" y="16344"/>
                  <a:pt x="10676" y="16344"/>
                  <a:pt x="10850" y="16344"/>
                </a:cubicBezTo>
                <a:cubicBezTo>
                  <a:pt x="10924" y="16344"/>
                  <a:pt x="10999" y="16344"/>
                  <a:pt x="11099" y="16344"/>
                </a:cubicBezTo>
                <a:cubicBezTo>
                  <a:pt x="11173" y="16344"/>
                  <a:pt x="11273" y="16344"/>
                  <a:pt x="11347" y="16344"/>
                </a:cubicBezTo>
                <a:cubicBezTo>
                  <a:pt x="11372" y="16344"/>
                  <a:pt x="11397" y="16344"/>
                  <a:pt x="11422" y="16344"/>
                </a:cubicBezTo>
                <a:cubicBezTo>
                  <a:pt x="11447" y="16344"/>
                  <a:pt x="11472" y="16344"/>
                  <a:pt x="11497" y="16344"/>
                </a:cubicBezTo>
                <a:cubicBezTo>
                  <a:pt x="11571" y="16344"/>
                  <a:pt x="11646" y="16344"/>
                  <a:pt x="11721" y="16344"/>
                </a:cubicBezTo>
                <a:cubicBezTo>
                  <a:pt x="11795" y="16344"/>
                  <a:pt x="11895" y="16344"/>
                  <a:pt x="11970" y="16344"/>
                </a:cubicBezTo>
                <a:cubicBezTo>
                  <a:pt x="12069" y="16344"/>
                  <a:pt x="12144" y="16344"/>
                  <a:pt x="12243" y="16344"/>
                </a:cubicBezTo>
                <a:cubicBezTo>
                  <a:pt x="12343" y="16344"/>
                  <a:pt x="12418" y="16344"/>
                  <a:pt x="12517" y="16344"/>
                </a:cubicBezTo>
                <a:cubicBezTo>
                  <a:pt x="12592" y="16344"/>
                  <a:pt x="12666" y="16344"/>
                  <a:pt x="12741" y="16344"/>
                </a:cubicBezTo>
                <a:cubicBezTo>
                  <a:pt x="12741" y="16344"/>
                  <a:pt x="12766" y="16344"/>
                  <a:pt x="12766" y="16344"/>
                </a:cubicBezTo>
                <a:cubicBezTo>
                  <a:pt x="13089" y="16344"/>
                  <a:pt x="13413" y="16344"/>
                  <a:pt x="13736" y="16344"/>
                </a:cubicBezTo>
                <a:cubicBezTo>
                  <a:pt x="13911" y="16344"/>
                  <a:pt x="14085" y="16344"/>
                  <a:pt x="14259" y="16344"/>
                </a:cubicBezTo>
                <a:cubicBezTo>
                  <a:pt x="14433" y="16344"/>
                  <a:pt x="14582" y="16344"/>
                  <a:pt x="14757" y="16272"/>
                </a:cubicBezTo>
                <a:cubicBezTo>
                  <a:pt x="14931" y="16272"/>
                  <a:pt x="15130" y="16200"/>
                  <a:pt x="15304" y="16128"/>
                </a:cubicBezTo>
                <a:cubicBezTo>
                  <a:pt x="15329" y="16128"/>
                  <a:pt x="15379" y="16128"/>
                  <a:pt x="15404" y="16128"/>
                </a:cubicBezTo>
                <a:cubicBezTo>
                  <a:pt x="15503" y="16128"/>
                  <a:pt x="15603" y="16056"/>
                  <a:pt x="15702" y="16056"/>
                </a:cubicBezTo>
                <a:cubicBezTo>
                  <a:pt x="15802" y="16056"/>
                  <a:pt x="15901" y="16056"/>
                  <a:pt x="16001" y="15984"/>
                </a:cubicBezTo>
                <a:cubicBezTo>
                  <a:pt x="16026" y="15984"/>
                  <a:pt x="16051" y="15984"/>
                  <a:pt x="16076" y="15984"/>
                </a:cubicBezTo>
                <a:cubicBezTo>
                  <a:pt x="16076" y="15984"/>
                  <a:pt x="16076" y="16056"/>
                  <a:pt x="16076" y="16056"/>
                </a:cubicBezTo>
                <a:cubicBezTo>
                  <a:pt x="16051" y="16128"/>
                  <a:pt x="16051" y="16200"/>
                  <a:pt x="16051" y="16272"/>
                </a:cubicBezTo>
                <a:cubicBezTo>
                  <a:pt x="16051" y="16416"/>
                  <a:pt x="16051" y="16488"/>
                  <a:pt x="16051" y="16632"/>
                </a:cubicBezTo>
                <a:cubicBezTo>
                  <a:pt x="16051" y="16776"/>
                  <a:pt x="16051" y="16848"/>
                  <a:pt x="16051" y="16992"/>
                </a:cubicBezTo>
                <a:cubicBezTo>
                  <a:pt x="16051" y="17208"/>
                  <a:pt x="16051" y="17496"/>
                  <a:pt x="16076" y="17712"/>
                </a:cubicBezTo>
                <a:cubicBezTo>
                  <a:pt x="16076" y="18072"/>
                  <a:pt x="16076" y="18360"/>
                  <a:pt x="16076" y="18720"/>
                </a:cubicBezTo>
                <a:cubicBezTo>
                  <a:pt x="16076" y="18936"/>
                  <a:pt x="16076" y="19080"/>
                  <a:pt x="16076" y="19296"/>
                </a:cubicBezTo>
                <a:cubicBezTo>
                  <a:pt x="16076" y="19368"/>
                  <a:pt x="16076" y="19440"/>
                  <a:pt x="16076" y="19512"/>
                </a:cubicBezTo>
                <a:cubicBezTo>
                  <a:pt x="16076" y="19656"/>
                  <a:pt x="16076" y="19728"/>
                  <a:pt x="16076" y="19872"/>
                </a:cubicBezTo>
                <a:cubicBezTo>
                  <a:pt x="16076" y="19944"/>
                  <a:pt x="16076" y="20016"/>
                  <a:pt x="16100" y="20088"/>
                </a:cubicBezTo>
                <a:cubicBezTo>
                  <a:pt x="16125" y="20232"/>
                  <a:pt x="16150" y="20304"/>
                  <a:pt x="16175" y="20376"/>
                </a:cubicBezTo>
                <a:cubicBezTo>
                  <a:pt x="16200" y="20376"/>
                  <a:pt x="16225" y="20448"/>
                  <a:pt x="16225" y="20448"/>
                </a:cubicBezTo>
                <a:cubicBezTo>
                  <a:pt x="16275" y="20520"/>
                  <a:pt x="16349" y="20520"/>
                  <a:pt x="16399" y="20448"/>
                </a:cubicBezTo>
                <a:cubicBezTo>
                  <a:pt x="16449" y="20376"/>
                  <a:pt x="16499" y="20232"/>
                  <a:pt x="16523" y="20088"/>
                </a:cubicBezTo>
                <a:cubicBezTo>
                  <a:pt x="16523" y="20088"/>
                  <a:pt x="16548" y="20088"/>
                  <a:pt x="16548" y="20088"/>
                </a:cubicBezTo>
                <a:cubicBezTo>
                  <a:pt x="16573" y="20088"/>
                  <a:pt x="16573" y="20088"/>
                  <a:pt x="16598" y="20088"/>
                </a:cubicBezTo>
                <a:cubicBezTo>
                  <a:pt x="16598" y="20088"/>
                  <a:pt x="16623" y="20088"/>
                  <a:pt x="16623" y="20088"/>
                </a:cubicBezTo>
                <a:cubicBezTo>
                  <a:pt x="16623" y="20088"/>
                  <a:pt x="16648" y="20088"/>
                  <a:pt x="16648" y="20088"/>
                </a:cubicBezTo>
                <a:cubicBezTo>
                  <a:pt x="16648" y="20088"/>
                  <a:pt x="16673" y="20088"/>
                  <a:pt x="16673" y="20088"/>
                </a:cubicBezTo>
                <a:cubicBezTo>
                  <a:pt x="16698" y="20088"/>
                  <a:pt x="16698" y="20088"/>
                  <a:pt x="16722" y="20088"/>
                </a:cubicBezTo>
                <a:cubicBezTo>
                  <a:pt x="16747" y="20088"/>
                  <a:pt x="16772" y="20088"/>
                  <a:pt x="16797" y="20088"/>
                </a:cubicBezTo>
                <a:cubicBezTo>
                  <a:pt x="16822" y="20088"/>
                  <a:pt x="16872" y="20088"/>
                  <a:pt x="16897" y="20160"/>
                </a:cubicBezTo>
                <a:cubicBezTo>
                  <a:pt x="16971" y="20160"/>
                  <a:pt x="17021" y="20232"/>
                  <a:pt x="17096" y="20232"/>
                </a:cubicBezTo>
                <a:cubicBezTo>
                  <a:pt x="17170" y="20232"/>
                  <a:pt x="17245" y="20232"/>
                  <a:pt x="17320" y="20304"/>
                </a:cubicBezTo>
                <a:cubicBezTo>
                  <a:pt x="17593" y="20376"/>
                  <a:pt x="17867" y="20304"/>
                  <a:pt x="18116" y="20376"/>
                </a:cubicBezTo>
                <a:cubicBezTo>
                  <a:pt x="18240" y="20376"/>
                  <a:pt x="18390" y="20376"/>
                  <a:pt x="18514" y="20376"/>
                </a:cubicBezTo>
                <a:cubicBezTo>
                  <a:pt x="18639" y="20376"/>
                  <a:pt x="18788" y="20376"/>
                  <a:pt x="18912" y="20376"/>
                </a:cubicBezTo>
                <a:cubicBezTo>
                  <a:pt x="19062" y="20376"/>
                  <a:pt x="19211" y="20376"/>
                  <a:pt x="19335" y="20304"/>
                </a:cubicBezTo>
                <a:cubicBezTo>
                  <a:pt x="19485" y="20304"/>
                  <a:pt x="19609" y="20232"/>
                  <a:pt x="19758" y="20160"/>
                </a:cubicBezTo>
                <a:cubicBezTo>
                  <a:pt x="19808" y="20160"/>
                  <a:pt x="19883" y="20088"/>
                  <a:pt x="19933" y="20088"/>
                </a:cubicBezTo>
                <a:cubicBezTo>
                  <a:pt x="19982" y="20088"/>
                  <a:pt x="20057" y="20088"/>
                  <a:pt x="20107" y="20016"/>
                </a:cubicBezTo>
                <a:cubicBezTo>
                  <a:pt x="20157" y="20016"/>
                  <a:pt x="20231" y="20016"/>
                  <a:pt x="20281" y="19944"/>
                </a:cubicBezTo>
                <a:cubicBezTo>
                  <a:pt x="20331" y="19944"/>
                  <a:pt x="20405" y="19872"/>
                  <a:pt x="20455" y="19800"/>
                </a:cubicBezTo>
                <a:cubicBezTo>
                  <a:pt x="20480" y="19728"/>
                  <a:pt x="20505" y="19728"/>
                  <a:pt x="20530" y="19656"/>
                </a:cubicBezTo>
                <a:cubicBezTo>
                  <a:pt x="20555" y="19584"/>
                  <a:pt x="20580" y="19584"/>
                  <a:pt x="20580" y="19512"/>
                </a:cubicBezTo>
                <a:cubicBezTo>
                  <a:pt x="20604" y="19440"/>
                  <a:pt x="20604" y="19296"/>
                  <a:pt x="20629" y="19224"/>
                </a:cubicBezTo>
                <a:cubicBezTo>
                  <a:pt x="20629" y="19224"/>
                  <a:pt x="20629" y="19152"/>
                  <a:pt x="20629" y="19152"/>
                </a:cubicBezTo>
                <a:cubicBezTo>
                  <a:pt x="20629" y="19152"/>
                  <a:pt x="20629" y="19152"/>
                  <a:pt x="20629" y="19152"/>
                </a:cubicBezTo>
                <a:cubicBezTo>
                  <a:pt x="20654" y="19080"/>
                  <a:pt x="20679" y="19008"/>
                  <a:pt x="20729" y="18864"/>
                </a:cubicBezTo>
                <a:cubicBezTo>
                  <a:pt x="20804" y="18720"/>
                  <a:pt x="20853" y="18504"/>
                  <a:pt x="20928" y="18360"/>
                </a:cubicBezTo>
                <a:cubicBezTo>
                  <a:pt x="20978" y="18216"/>
                  <a:pt x="21052" y="18072"/>
                  <a:pt x="21102" y="17856"/>
                </a:cubicBezTo>
                <a:cubicBezTo>
                  <a:pt x="21127" y="17784"/>
                  <a:pt x="21152" y="17712"/>
                  <a:pt x="21177" y="17640"/>
                </a:cubicBezTo>
                <a:cubicBezTo>
                  <a:pt x="21177" y="17640"/>
                  <a:pt x="21177" y="17640"/>
                  <a:pt x="21177" y="17640"/>
                </a:cubicBezTo>
                <a:cubicBezTo>
                  <a:pt x="21202" y="17568"/>
                  <a:pt x="21227" y="17568"/>
                  <a:pt x="21251" y="17496"/>
                </a:cubicBezTo>
                <a:cubicBezTo>
                  <a:pt x="21251" y="17496"/>
                  <a:pt x="21276" y="17496"/>
                  <a:pt x="21276" y="17496"/>
                </a:cubicBezTo>
                <a:cubicBezTo>
                  <a:pt x="21376" y="17496"/>
                  <a:pt x="21475" y="17280"/>
                  <a:pt x="21500" y="16992"/>
                </a:cubicBezTo>
                <a:cubicBezTo>
                  <a:pt x="21600" y="16416"/>
                  <a:pt x="21575" y="16200"/>
                  <a:pt x="21550" y="16056"/>
                </a:cubicBezTo>
                <a:close/>
                <a:moveTo>
                  <a:pt x="20455" y="7272"/>
                </a:moveTo>
                <a:cubicBezTo>
                  <a:pt x="20455" y="7272"/>
                  <a:pt x="20455" y="7200"/>
                  <a:pt x="20480" y="7200"/>
                </a:cubicBezTo>
                <a:cubicBezTo>
                  <a:pt x="20505" y="7056"/>
                  <a:pt x="20555" y="6984"/>
                  <a:pt x="20580" y="6840"/>
                </a:cubicBezTo>
                <a:cubicBezTo>
                  <a:pt x="20605" y="6768"/>
                  <a:pt x="20629" y="6696"/>
                  <a:pt x="20629" y="6624"/>
                </a:cubicBezTo>
                <a:cubicBezTo>
                  <a:pt x="20629" y="6624"/>
                  <a:pt x="20629" y="6696"/>
                  <a:pt x="20629" y="6696"/>
                </a:cubicBezTo>
                <a:cubicBezTo>
                  <a:pt x="20605" y="7056"/>
                  <a:pt x="20580" y="7344"/>
                  <a:pt x="20555" y="7704"/>
                </a:cubicBezTo>
                <a:cubicBezTo>
                  <a:pt x="20555" y="7704"/>
                  <a:pt x="20555" y="7704"/>
                  <a:pt x="20555" y="7704"/>
                </a:cubicBezTo>
                <a:cubicBezTo>
                  <a:pt x="20555" y="7704"/>
                  <a:pt x="20530" y="7704"/>
                  <a:pt x="20530" y="7704"/>
                </a:cubicBezTo>
                <a:cubicBezTo>
                  <a:pt x="20530" y="7704"/>
                  <a:pt x="20530" y="7704"/>
                  <a:pt x="20505" y="7704"/>
                </a:cubicBezTo>
                <a:cubicBezTo>
                  <a:pt x="20505" y="7704"/>
                  <a:pt x="20480" y="7704"/>
                  <a:pt x="20480" y="7776"/>
                </a:cubicBezTo>
                <a:cubicBezTo>
                  <a:pt x="20455" y="7776"/>
                  <a:pt x="20455" y="7848"/>
                  <a:pt x="20455" y="7920"/>
                </a:cubicBezTo>
                <a:cubicBezTo>
                  <a:pt x="20455" y="7920"/>
                  <a:pt x="20455" y="7920"/>
                  <a:pt x="20455" y="7992"/>
                </a:cubicBezTo>
                <a:cubicBezTo>
                  <a:pt x="20455" y="7992"/>
                  <a:pt x="20455" y="8064"/>
                  <a:pt x="20430" y="8064"/>
                </a:cubicBezTo>
                <a:cubicBezTo>
                  <a:pt x="20430" y="8136"/>
                  <a:pt x="20406" y="8208"/>
                  <a:pt x="20406" y="8208"/>
                </a:cubicBezTo>
                <a:cubicBezTo>
                  <a:pt x="20381" y="8280"/>
                  <a:pt x="20381" y="8424"/>
                  <a:pt x="20356" y="8496"/>
                </a:cubicBezTo>
                <a:cubicBezTo>
                  <a:pt x="20331" y="8640"/>
                  <a:pt x="20306" y="8712"/>
                  <a:pt x="20306" y="8856"/>
                </a:cubicBezTo>
                <a:cubicBezTo>
                  <a:pt x="20306" y="8856"/>
                  <a:pt x="20306" y="8928"/>
                  <a:pt x="20281" y="8928"/>
                </a:cubicBezTo>
                <a:cubicBezTo>
                  <a:pt x="20281" y="8784"/>
                  <a:pt x="20281" y="8712"/>
                  <a:pt x="20281" y="8568"/>
                </a:cubicBezTo>
                <a:cubicBezTo>
                  <a:pt x="20281" y="8496"/>
                  <a:pt x="20281" y="8424"/>
                  <a:pt x="20281" y="8352"/>
                </a:cubicBezTo>
                <a:cubicBezTo>
                  <a:pt x="20281" y="8280"/>
                  <a:pt x="20281" y="8208"/>
                  <a:pt x="20281" y="8064"/>
                </a:cubicBezTo>
                <a:cubicBezTo>
                  <a:pt x="20306" y="7992"/>
                  <a:pt x="20306" y="7920"/>
                  <a:pt x="20331" y="7920"/>
                </a:cubicBezTo>
                <a:cubicBezTo>
                  <a:pt x="20356" y="7704"/>
                  <a:pt x="20406" y="7488"/>
                  <a:pt x="20455" y="7272"/>
                </a:cubicBezTo>
                <a:close/>
                <a:moveTo>
                  <a:pt x="20057" y="13680"/>
                </a:moveTo>
                <a:cubicBezTo>
                  <a:pt x="20032" y="13464"/>
                  <a:pt x="20007" y="13320"/>
                  <a:pt x="19982" y="13104"/>
                </a:cubicBezTo>
                <a:cubicBezTo>
                  <a:pt x="19982" y="13032"/>
                  <a:pt x="19958" y="12960"/>
                  <a:pt x="19958" y="12960"/>
                </a:cubicBezTo>
                <a:cubicBezTo>
                  <a:pt x="19958" y="12960"/>
                  <a:pt x="19958" y="12960"/>
                  <a:pt x="19958" y="12960"/>
                </a:cubicBezTo>
                <a:cubicBezTo>
                  <a:pt x="19982" y="12960"/>
                  <a:pt x="20007" y="12888"/>
                  <a:pt x="20057" y="12888"/>
                </a:cubicBezTo>
                <a:cubicBezTo>
                  <a:pt x="20057" y="12888"/>
                  <a:pt x="20082" y="12816"/>
                  <a:pt x="20082" y="12816"/>
                </a:cubicBezTo>
                <a:cubicBezTo>
                  <a:pt x="20132" y="12744"/>
                  <a:pt x="20182" y="12600"/>
                  <a:pt x="20231" y="12528"/>
                </a:cubicBezTo>
                <a:cubicBezTo>
                  <a:pt x="20306" y="12384"/>
                  <a:pt x="20356" y="12312"/>
                  <a:pt x="20430" y="12168"/>
                </a:cubicBezTo>
                <a:cubicBezTo>
                  <a:pt x="20455" y="12096"/>
                  <a:pt x="20480" y="12024"/>
                  <a:pt x="20505" y="12024"/>
                </a:cubicBezTo>
                <a:cubicBezTo>
                  <a:pt x="20505" y="12024"/>
                  <a:pt x="20530" y="11952"/>
                  <a:pt x="20530" y="11952"/>
                </a:cubicBezTo>
                <a:cubicBezTo>
                  <a:pt x="20530" y="11952"/>
                  <a:pt x="20555" y="11952"/>
                  <a:pt x="20555" y="11880"/>
                </a:cubicBezTo>
                <a:cubicBezTo>
                  <a:pt x="20580" y="12096"/>
                  <a:pt x="20580" y="12240"/>
                  <a:pt x="20605" y="12456"/>
                </a:cubicBezTo>
                <a:cubicBezTo>
                  <a:pt x="20505" y="12744"/>
                  <a:pt x="20406" y="13032"/>
                  <a:pt x="20306" y="13320"/>
                </a:cubicBezTo>
                <a:cubicBezTo>
                  <a:pt x="20281" y="13392"/>
                  <a:pt x="20256" y="13464"/>
                  <a:pt x="20231" y="13536"/>
                </a:cubicBezTo>
                <a:cubicBezTo>
                  <a:pt x="20206" y="13608"/>
                  <a:pt x="20157" y="13680"/>
                  <a:pt x="20132" y="13824"/>
                </a:cubicBezTo>
                <a:cubicBezTo>
                  <a:pt x="20107" y="13896"/>
                  <a:pt x="20082" y="13968"/>
                  <a:pt x="20057" y="13968"/>
                </a:cubicBezTo>
                <a:cubicBezTo>
                  <a:pt x="20057" y="13968"/>
                  <a:pt x="20057" y="13968"/>
                  <a:pt x="20057" y="13968"/>
                </a:cubicBezTo>
                <a:cubicBezTo>
                  <a:pt x="20082" y="13896"/>
                  <a:pt x="20082" y="13752"/>
                  <a:pt x="20057" y="13680"/>
                </a:cubicBezTo>
                <a:close/>
                <a:moveTo>
                  <a:pt x="20082" y="11520"/>
                </a:moveTo>
                <a:cubicBezTo>
                  <a:pt x="20082" y="11520"/>
                  <a:pt x="20107" y="11448"/>
                  <a:pt x="20082" y="11520"/>
                </a:cubicBezTo>
                <a:cubicBezTo>
                  <a:pt x="20107" y="11448"/>
                  <a:pt x="20107" y="11448"/>
                  <a:pt x="20132" y="11376"/>
                </a:cubicBezTo>
                <a:cubicBezTo>
                  <a:pt x="20157" y="11304"/>
                  <a:pt x="20182" y="11232"/>
                  <a:pt x="20206" y="11160"/>
                </a:cubicBezTo>
                <a:cubicBezTo>
                  <a:pt x="20231" y="11088"/>
                  <a:pt x="20231" y="11088"/>
                  <a:pt x="20256" y="11016"/>
                </a:cubicBezTo>
                <a:cubicBezTo>
                  <a:pt x="20281" y="10944"/>
                  <a:pt x="20306" y="10872"/>
                  <a:pt x="20331" y="10800"/>
                </a:cubicBezTo>
                <a:cubicBezTo>
                  <a:pt x="20331" y="10800"/>
                  <a:pt x="20331" y="10800"/>
                  <a:pt x="20331" y="10800"/>
                </a:cubicBezTo>
                <a:cubicBezTo>
                  <a:pt x="20356" y="10728"/>
                  <a:pt x="20356" y="10656"/>
                  <a:pt x="20381" y="10656"/>
                </a:cubicBezTo>
                <a:cubicBezTo>
                  <a:pt x="20406" y="10584"/>
                  <a:pt x="20406" y="10584"/>
                  <a:pt x="20430" y="10512"/>
                </a:cubicBezTo>
                <a:cubicBezTo>
                  <a:pt x="20430" y="10656"/>
                  <a:pt x="20406" y="10728"/>
                  <a:pt x="20406" y="10872"/>
                </a:cubicBezTo>
                <a:cubicBezTo>
                  <a:pt x="20406" y="10944"/>
                  <a:pt x="20406" y="11088"/>
                  <a:pt x="20381" y="11160"/>
                </a:cubicBezTo>
                <a:cubicBezTo>
                  <a:pt x="20381" y="11160"/>
                  <a:pt x="20381" y="11160"/>
                  <a:pt x="20381" y="11160"/>
                </a:cubicBezTo>
                <a:cubicBezTo>
                  <a:pt x="20331" y="11232"/>
                  <a:pt x="20306" y="11304"/>
                  <a:pt x="20256" y="11376"/>
                </a:cubicBezTo>
                <a:cubicBezTo>
                  <a:pt x="20206" y="11448"/>
                  <a:pt x="20157" y="11592"/>
                  <a:pt x="20082" y="11664"/>
                </a:cubicBezTo>
                <a:cubicBezTo>
                  <a:pt x="20082" y="11664"/>
                  <a:pt x="20082" y="11592"/>
                  <a:pt x="20082" y="11520"/>
                </a:cubicBezTo>
                <a:cubicBezTo>
                  <a:pt x="20082" y="11520"/>
                  <a:pt x="20082" y="11520"/>
                  <a:pt x="20082" y="11520"/>
                </a:cubicBezTo>
                <a:close/>
                <a:moveTo>
                  <a:pt x="20082" y="11448"/>
                </a:moveTo>
                <a:cubicBezTo>
                  <a:pt x="20082" y="11376"/>
                  <a:pt x="20082" y="11304"/>
                  <a:pt x="20107" y="11232"/>
                </a:cubicBezTo>
                <a:cubicBezTo>
                  <a:pt x="20157" y="10656"/>
                  <a:pt x="20206" y="10008"/>
                  <a:pt x="20256" y="9432"/>
                </a:cubicBezTo>
                <a:cubicBezTo>
                  <a:pt x="20256" y="9360"/>
                  <a:pt x="20256" y="9288"/>
                  <a:pt x="20256" y="9216"/>
                </a:cubicBezTo>
                <a:cubicBezTo>
                  <a:pt x="20256" y="9216"/>
                  <a:pt x="20256" y="9216"/>
                  <a:pt x="20256" y="9216"/>
                </a:cubicBezTo>
                <a:cubicBezTo>
                  <a:pt x="20256" y="9216"/>
                  <a:pt x="20281" y="9144"/>
                  <a:pt x="20281" y="9144"/>
                </a:cubicBezTo>
                <a:cubicBezTo>
                  <a:pt x="20281" y="9072"/>
                  <a:pt x="20306" y="9072"/>
                  <a:pt x="20306" y="9000"/>
                </a:cubicBezTo>
                <a:cubicBezTo>
                  <a:pt x="20331" y="8928"/>
                  <a:pt x="20356" y="8856"/>
                  <a:pt x="20381" y="8784"/>
                </a:cubicBezTo>
                <a:cubicBezTo>
                  <a:pt x="20406" y="8712"/>
                  <a:pt x="20430" y="8568"/>
                  <a:pt x="20455" y="8496"/>
                </a:cubicBezTo>
                <a:cubicBezTo>
                  <a:pt x="20455" y="8424"/>
                  <a:pt x="20480" y="8424"/>
                  <a:pt x="20480" y="8352"/>
                </a:cubicBezTo>
                <a:cubicBezTo>
                  <a:pt x="20480" y="8352"/>
                  <a:pt x="20505" y="8280"/>
                  <a:pt x="20505" y="8280"/>
                </a:cubicBezTo>
                <a:cubicBezTo>
                  <a:pt x="20505" y="8280"/>
                  <a:pt x="20505" y="8352"/>
                  <a:pt x="20505" y="8352"/>
                </a:cubicBezTo>
                <a:cubicBezTo>
                  <a:pt x="20480" y="8856"/>
                  <a:pt x="20455" y="9360"/>
                  <a:pt x="20430" y="9936"/>
                </a:cubicBezTo>
                <a:cubicBezTo>
                  <a:pt x="20430" y="10008"/>
                  <a:pt x="20430" y="10080"/>
                  <a:pt x="20406" y="10152"/>
                </a:cubicBezTo>
                <a:cubicBezTo>
                  <a:pt x="20406" y="10152"/>
                  <a:pt x="20381" y="10224"/>
                  <a:pt x="20381" y="10224"/>
                </a:cubicBezTo>
                <a:cubicBezTo>
                  <a:pt x="20381" y="10296"/>
                  <a:pt x="20356" y="10296"/>
                  <a:pt x="20356" y="10368"/>
                </a:cubicBezTo>
                <a:cubicBezTo>
                  <a:pt x="20356" y="10368"/>
                  <a:pt x="20356" y="10440"/>
                  <a:pt x="20331" y="10440"/>
                </a:cubicBezTo>
                <a:cubicBezTo>
                  <a:pt x="20306" y="10584"/>
                  <a:pt x="20281" y="10656"/>
                  <a:pt x="20231" y="10800"/>
                </a:cubicBezTo>
                <a:cubicBezTo>
                  <a:pt x="20206" y="10944"/>
                  <a:pt x="20182" y="11016"/>
                  <a:pt x="20157" y="11160"/>
                </a:cubicBezTo>
                <a:cubicBezTo>
                  <a:pt x="20132" y="11232"/>
                  <a:pt x="20107" y="11304"/>
                  <a:pt x="20107" y="11376"/>
                </a:cubicBezTo>
                <a:cubicBezTo>
                  <a:pt x="20107" y="11376"/>
                  <a:pt x="20082" y="11448"/>
                  <a:pt x="20082" y="11448"/>
                </a:cubicBezTo>
                <a:close/>
                <a:moveTo>
                  <a:pt x="20406" y="5616"/>
                </a:moveTo>
                <a:cubicBezTo>
                  <a:pt x="20381" y="5688"/>
                  <a:pt x="20381" y="5760"/>
                  <a:pt x="20356" y="5832"/>
                </a:cubicBezTo>
                <a:cubicBezTo>
                  <a:pt x="20331" y="5976"/>
                  <a:pt x="20306" y="6048"/>
                  <a:pt x="20281" y="6192"/>
                </a:cubicBezTo>
                <a:cubicBezTo>
                  <a:pt x="20256" y="6336"/>
                  <a:pt x="20231" y="6480"/>
                  <a:pt x="20206" y="6552"/>
                </a:cubicBezTo>
                <a:cubicBezTo>
                  <a:pt x="20206" y="6624"/>
                  <a:pt x="20182" y="6696"/>
                  <a:pt x="20182" y="6696"/>
                </a:cubicBezTo>
                <a:cubicBezTo>
                  <a:pt x="20182" y="6696"/>
                  <a:pt x="20157" y="6696"/>
                  <a:pt x="20157" y="6696"/>
                </a:cubicBezTo>
                <a:cubicBezTo>
                  <a:pt x="20132" y="6696"/>
                  <a:pt x="20107" y="6696"/>
                  <a:pt x="20107" y="6696"/>
                </a:cubicBezTo>
                <a:cubicBezTo>
                  <a:pt x="20057" y="6696"/>
                  <a:pt x="20032" y="6696"/>
                  <a:pt x="19982" y="6696"/>
                </a:cubicBezTo>
                <a:cubicBezTo>
                  <a:pt x="19958" y="6696"/>
                  <a:pt x="19933" y="6696"/>
                  <a:pt x="19908" y="6696"/>
                </a:cubicBezTo>
                <a:cubicBezTo>
                  <a:pt x="19933" y="6624"/>
                  <a:pt x="19958" y="6480"/>
                  <a:pt x="19982" y="6408"/>
                </a:cubicBezTo>
                <a:cubicBezTo>
                  <a:pt x="19982" y="6336"/>
                  <a:pt x="20007" y="6336"/>
                  <a:pt x="20007" y="6264"/>
                </a:cubicBezTo>
                <a:cubicBezTo>
                  <a:pt x="20032" y="6192"/>
                  <a:pt x="20032" y="6120"/>
                  <a:pt x="20057" y="6120"/>
                </a:cubicBezTo>
                <a:cubicBezTo>
                  <a:pt x="20057" y="6048"/>
                  <a:pt x="20082" y="6048"/>
                  <a:pt x="20082" y="5976"/>
                </a:cubicBezTo>
                <a:cubicBezTo>
                  <a:pt x="20082" y="5904"/>
                  <a:pt x="20107" y="5904"/>
                  <a:pt x="20107" y="5832"/>
                </a:cubicBezTo>
                <a:cubicBezTo>
                  <a:pt x="20107" y="5832"/>
                  <a:pt x="20107" y="5832"/>
                  <a:pt x="20132" y="5760"/>
                </a:cubicBezTo>
                <a:cubicBezTo>
                  <a:pt x="20157" y="5688"/>
                  <a:pt x="20157" y="5688"/>
                  <a:pt x="20182" y="5616"/>
                </a:cubicBezTo>
                <a:cubicBezTo>
                  <a:pt x="20231" y="5616"/>
                  <a:pt x="20331" y="5616"/>
                  <a:pt x="20406" y="5616"/>
                </a:cubicBezTo>
                <a:close/>
                <a:moveTo>
                  <a:pt x="19609" y="5688"/>
                </a:moveTo>
                <a:cubicBezTo>
                  <a:pt x="19783" y="5688"/>
                  <a:pt x="19933" y="5688"/>
                  <a:pt x="20107" y="5616"/>
                </a:cubicBezTo>
                <a:cubicBezTo>
                  <a:pt x="20082" y="5688"/>
                  <a:pt x="20057" y="5760"/>
                  <a:pt x="20032" y="5760"/>
                </a:cubicBezTo>
                <a:cubicBezTo>
                  <a:pt x="20007" y="5832"/>
                  <a:pt x="19982" y="5904"/>
                  <a:pt x="19958" y="5976"/>
                </a:cubicBezTo>
                <a:cubicBezTo>
                  <a:pt x="19933" y="6048"/>
                  <a:pt x="19908" y="6120"/>
                  <a:pt x="19858" y="6264"/>
                </a:cubicBezTo>
                <a:cubicBezTo>
                  <a:pt x="19833" y="6336"/>
                  <a:pt x="19808" y="6408"/>
                  <a:pt x="19783" y="6480"/>
                </a:cubicBezTo>
                <a:cubicBezTo>
                  <a:pt x="19758" y="6552"/>
                  <a:pt x="19758" y="6624"/>
                  <a:pt x="19734" y="6624"/>
                </a:cubicBezTo>
                <a:cubicBezTo>
                  <a:pt x="19659" y="6624"/>
                  <a:pt x="19559" y="6624"/>
                  <a:pt x="19485" y="6624"/>
                </a:cubicBezTo>
                <a:cubicBezTo>
                  <a:pt x="19360" y="6624"/>
                  <a:pt x="19261" y="6624"/>
                  <a:pt x="19136" y="6624"/>
                </a:cubicBezTo>
                <a:cubicBezTo>
                  <a:pt x="19136" y="6624"/>
                  <a:pt x="19136" y="6624"/>
                  <a:pt x="19136" y="6624"/>
                </a:cubicBezTo>
                <a:cubicBezTo>
                  <a:pt x="19136" y="6624"/>
                  <a:pt x="19161" y="6552"/>
                  <a:pt x="19161" y="6552"/>
                </a:cubicBezTo>
                <a:cubicBezTo>
                  <a:pt x="19186" y="6480"/>
                  <a:pt x="19211" y="6408"/>
                  <a:pt x="19236" y="6336"/>
                </a:cubicBezTo>
                <a:cubicBezTo>
                  <a:pt x="19261" y="6264"/>
                  <a:pt x="19311" y="6120"/>
                  <a:pt x="19335" y="6048"/>
                </a:cubicBezTo>
                <a:cubicBezTo>
                  <a:pt x="19360" y="5976"/>
                  <a:pt x="19385" y="5904"/>
                  <a:pt x="19385" y="5904"/>
                </a:cubicBezTo>
                <a:cubicBezTo>
                  <a:pt x="19385" y="5904"/>
                  <a:pt x="19410" y="5832"/>
                  <a:pt x="19410" y="5832"/>
                </a:cubicBezTo>
                <a:cubicBezTo>
                  <a:pt x="19435" y="5760"/>
                  <a:pt x="19460" y="5760"/>
                  <a:pt x="19485" y="5688"/>
                </a:cubicBezTo>
                <a:cubicBezTo>
                  <a:pt x="19535" y="5688"/>
                  <a:pt x="19559" y="5688"/>
                  <a:pt x="19609" y="5688"/>
                </a:cubicBezTo>
                <a:close/>
                <a:moveTo>
                  <a:pt x="18813" y="6120"/>
                </a:moveTo>
                <a:cubicBezTo>
                  <a:pt x="18838" y="6048"/>
                  <a:pt x="18863" y="5976"/>
                  <a:pt x="18888" y="5832"/>
                </a:cubicBezTo>
                <a:cubicBezTo>
                  <a:pt x="18888" y="5832"/>
                  <a:pt x="18888" y="5832"/>
                  <a:pt x="18888" y="5832"/>
                </a:cubicBezTo>
                <a:cubicBezTo>
                  <a:pt x="19037" y="5832"/>
                  <a:pt x="19186" y="5760"/>
                  <a:pt x="19336" y="5760"/>
                </a:cubicBezTo>
                <a:cubicBezTo>
                  <a:pt x="19385" y="5760"/>
                  <a:pt x="19435" y="5760"/>
                  <a:pt x="19485" y="5760"/>
                </a:cubicBezTo>
                <a:cubicBezTo>
                  <a:pt x="19460" y="5832"/>
                  <a:pt x="19435" y="5904"/>
                  <a:pt x="19385" y="5976"/>
                </a:cubicBezTo>
                <a:cubicBezTo>
                  <a:pt x="19360" y="6048"/>
                  <a:pt x="19311" y="6120"/>
                  <a:pt x="19286" y="6192"/>
                </a:cubicBezTo>
                <a:cubicBezTo>
                  <a:pt x="19261" y="6264"/>
                  <a:pt x="19236" y="6336"/>
                  <a:pt x="19211" y="6408"/>
                </a:cubicBezTo>
                <a:cubicBezTo>
                  <a:pt x="19186" y="6480"/>
                  <a:pt x="19161" y="6552"/>
                  <a:pt x="19136" y="6552"/>
                </a:cubicBezTo>
                <a:cubicBezTo>
                  <a:pt x="19112" y="6624"/>
                  <a:pt x="19087" y="6696"/>
                  <a:pt x="19062" y="6768"/>
                </a:cubicBezTo>
                <a:cubicBezTo>
                  <a:pt x="18987" y="6768"/>
                  <a:pt x="18937" y="6768"/>
                  <a:pt x="18863" y="6768"/>
                </a:cubicBezTo>
                <a:cubicBezTo>
                  <a:pt x="18788" y="6768"/>
                  <a:pt x="18688" y="6768"/>
                  <a:pt x="18614" y="6768"/>
                </a:cubicBezTo>
                <a:cubicBezTo>
                  <a:pt x="18614" y="6768"/>
                  <a:pt x="18589" y="6768"/>
                  <a:pt x="18589" y="6768"/>
                </a:cubicBezTo>
                <a:cubicBezTo>
                  <a:pt x="18614" y="6696"/>
                  <a:pt x="18639" y="6624"/>
                  <a:pt x="18664" y="6552"/>
                </a:cubicBezTo>
                <a:cubicBezTo>
                  <a:pt x="18713" y="6408"/>
                  <a:pt x="18763" y="6264"/>
                  <a:pt x="18813" y="6120"/>
                </a:cubicBezTo>
                <a:close/>
                <a:moveTo>
                  <a:pt x="18713" y="4824"/>
                </a:moveTo>
                <a:cubicBezTo>
                  <a:pt x="18713" y="4824"/>
                  <a:pt x="18713" y="4824"/>
                  <a:pt x="18713" y="4824"/>
                </a:cubicBezTo>
                <a:cubicBezTo>
                  <a:pt x="18713" y="4896"/>
                  <a:pt x="18713" y="4896"/>
                  <a:pt x="18713" y="4968"/>
                </a:cubicBezTo>
                <a:cubicBezTo>
                  <a:pt x="18689" y="4968"/>
                  <a:pt x="18689" y="4968"/>
                  <a:pt x="18664" y="4968"/>
                </a:cubicBezTo>
                <a:cubicBezTo>
                  <a:pt x="18664" y="4968"/>
                  <a:pt x="18664" y="5040"/>
                  <a:pt x="18664" y="5040"/>
                </a:cubicBezTo>
                <a:cubicBezTo>
                  <a:pt x="18664" y="5112"/>
                  <a:pt x="18664" y="5256"/>
                  <a:pt x="18664" y="5328"/>
                </a:cubicBezTo>
                <a:cubicBezTo>
                  <a:pt x="18664" y="5328"/>
                  <a:pt x="18664" y="5328"/>
                  <a:pt x="18664" y="5328"/>
                </a:cubicBezTo>
                <a:cubicBezTo>
                  <a:pt x="18664" y="5400"/>
                  <a:pt x="18664" y="5472"/>
                  <a:pt x="18639" y="5544"/>
                </a:cubicBezTo>
                <a:cubicBezTo>
                  <a:pt x="18639" y="5544"/>
                  <a:pt x="18614" y="5616"/>
                  <a:pt x="18614" y="5616"/>
                </a:cubicBezTo>
                <a:cubicBezTo>
                  <a:pt x="18564" y="5760"/>
                  <a:pt x="18489" y="5832"/>
                  <a:pt x="18440" y="5976"/>
                </a:cubicBezTo>
                <a:cubicBezTo>
                  <a:pt x="18415" y="6048"/>
                  <a:pt x="18365" y="6120"/>
                  <a:pt x="18340" y="6192"/>
                </a:cubicBezTo>
                <a:cubicBezTo>
                  <a:pt x="18340" y="6192"/>
                  <a:pt x="18315" y="6192"/>
                  <a:pt x="18315" y="6264"/>
                </a:cubicBezTo>
                <a:cubicBezTo>
                  <a:pt x="18315" y="6264"/>
                  <a:pt x="18315" y="6264"/>
                  <a:pt x="18315" y="6192"/>
                </a:cubicBezTo>
                <a:cubicBezTo>
                  <a:pt x="18315" y="6192"/>
                  <a:pt x="18315" y="6120"/>
                  <a:pt x="18315" y="6120"/>
                </a:cubicBezTo>
                <a:cubicBezTo>
                  <a:pt x="18340" y="6048"/>
                  <a:pt x="18340" y="6048"/>
                  <a:pt x="18365" y="5976"/>
                </a:cubicBezTo>
                <a:cubicBezTo>
                  <a:pt x="18390" y="5904"/>
                  <a:pt x="18415" y="5832"/>
                  <a:pt x="18440" y="5760"/>
                </a:cubicBezTo>
                <a:cubicBezTo>
                  <a:pt x="18465" y="5688"/>
                  <a:pt x="18465" y="5688"/>
                  <a:pt x="18489" y="5616"/>
                </a:cubicBezTo>
                <a:cubicBezTo>
                  <a:pt x="18489" y="5616"/>
                  <a:pt x="18514" y="5544"/>
                  <a:pt x="18514" y="5544"/>
                </a:cubicBezTo>
                <a:cubicBezTo>
                  <a:pt x="18539" y="5472"/>
                  <a:pt x="18539" y="5472"/>
                  <a:pt x="18564" y="5400"/>
                </a:cubicBezTo>
                <a:cubicBezTo>
                  <a:pt x="18589" y="5328"/>
                  <a:pt x="18614" y="5256"/>
                  <a:pt x="18639" y="5184"/>
                </a:cubicBezTo>
                <a:cubicBezTo>
                  <a:pt x="18664" y="5184"/>
                  <a:pt x="18664" y="5112"/>
                  <a:pt x="18689" y="5112"/>
                </a:cubicBezTo>
                <a:cubicBezTo>
                  <a:pt x="18689" y="4896"/>
                  <a:pt x="18689" y="4896"/>
                  <a:pt x="18713" y="4824"/>
                </a:cubicBezTo>
                <a:close/>
                <a:moveTo>
                  <a:pt x="18689" y="3528"/>
                </a:moveTo>
                <a:cubicBezTo>
                  <a:pt x="18689" y="3888"/>
                  <a:pt x="18689" y="4248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713" y="4464"/>
                  <a:pt x="18713" y="4464"/>
                </a:cubicBezTo>
                <a:cubicBezTo>
                  <a:pt x="18713" y="4464"/>
                  <a:pt x="18713" y="4536"/>
                  <a:pt x="18713" y="4536"/>
                </a:cubicBezTo>
                <a:cubicBezTo>
                  <a:pt x="18713" y="4536"/>
                  <a:pt x="18713" y="4536"/>
                  <a:pt x="18713" y="4536"/>
                </a:cubicBezTo>
                <a:cubicBezTo>
                  <a:pt x="18713" y="4536"/>
                  <a:pt x="18689" y="4536"/>
                  <a:pt x="18689" y="4536"/>
                </a:cubicBezTo>
                <a:cubicBezTo>
                  <a:pt x="18689" y="4536"/>
                  <a:pt x="18664" y="4608"/>
                  <a:pt x="18664" y="4608"/>
                </a:cubicBezTo>
                <a:cubicBezTo>
                  <a:pt x="18664" y="4608"/>
                  <a:pt x="18664" y="4680"/>
                  <a:pt x="18639" y="4680"/>
                </a:cubicBezTo>
                <a:cubicBezTo>
                  <a:pt x="18639" y="4680"/>
                  <a:pt x="18614" y="4752"/>
                  <a:pt x="18614" y="4752"/>
                </a:cubicBezTo>
                <a:cubicBezTo>
                  <a:pt x="18589" y="4824"/>
                  <a:pt x="18589" y="4896"/>
                  <a:pt x="18564" y="4968"/>
                </a:cubicBezTo>
                <a:cubicBezTo>
                  <a:pt x="18539" y="5040"/>
                  <a:pt x="18539" y="5112"/>
                  <a:pt x="18514" y="5184"/>
                </a:cubicBezTo>
                <a:cubicBezTo>
                  <a:pt x="18489" y="5256"/>
                  <a:pt x="18489" y="5256"/>
                  <a:pt x="18465" y="5328"/>
                </a:cubicBezTo>
                <a:cubicBezTo>
                  <a:pt x="18415" y="5472"/>
                  <a:pt x="18365" y="5616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40" y="5760"/>
                  <a:pt x="18340" y="5760"/>
                </a:cubicBezTo>
                <a:cubicBezTo>
                  <a:pt x="18340" y="5760"/>
                  <a:pt x="18315" y="5832"/>
                  <a:pt x="18315" y="5832"/>
                </a:cubicBezTo>
                <a:cubicBezTo>
                  <a:pt x="18315" y="5832"/>
                  <a:pt x="18315" y="5832"/>
                  <a:pt x="18315" y="5760"/>
                </a:cubicBezTo>
                <a:cubicBezTo>
                  <a:pt x="18315" y="5616"/>
                  <a:pt x="18315" y="5472"/>
                  <a:pt x="18315" y="5328"/>
                </a:cubicBezTo>
                <a:cubicBezTo>
                  <a:pt x="18315" y="5328"/>
                  <a:pt x="18315" y="5328"/>
                  <a:pt x="18315" y="5256"/>
                </a:cubicBezTo>
                <a:cubicBezTo>
                  <a:pt x="18315" y="5184"/>
                  <a:pt x="18315" y="5112"/>
                  <a:pt x="18315" y="5040"/>
                </a:cubicBezTo>
                <a:cubicBezTo>
                  <a:pt x="18315" y="4968"/>
                  <a:pt x="18315" y="4968"/>
                  <a:pt x="18315" y="4896"/>
                </a:cubicBezTo>
                <a:cubicBezTo>
                  <a:pt x="18315" y="4824"/>
                  <a:pt x="18315" y="4752"/>
                  <a:pt x="18340" y="4752"/>
                </a:cubicBezTo>
                <a:cubicBezTo>
                  <a:pt x="18340" y="4752"/>
                  <a:pt x="18340" y="4680"/>
                  <a:pt x="18340" y="4680"/>
                </a:cubicBezTo>
                <a:cubicBezTo>
                  <a:pt x="18340" y="4608"/>
                  <a:pt x="18340" y="4464"/>
                  <a:pt x="18340" y="4392"/>
                </a:cubicBezTo>
                <a:cubicBezTo>
                  <a:pt x="18340" y="4392"/>
                  <a:pt x="18340" y="4320"/>
                  <a:pt x="18340" y="4320"/>
                </a:cubicBezTo>
                <a:cubicBezTo>
                  <a:pt x="18365" y="4248"/>
                  <a:pt x="18390" y="4104"/>
                  <a:pt x="18415" y="4032"/>
                </a:cubicBezTo>
                <a:cubicBezTo>
                  <a:pt x="18440" y="3960"/>
                  <a:pt x="18465" y="3888"/>
                  <a:pt x="18490" y="3744"/>
                </a:cubicBezTo>
                <a:cubicBezTo>
                  <a:pt x="18514" y="3672"/>
                  <a:pt x="18539" y="3600"/>
                  <a:pt x="18564" y="3528"/>
                </a:cubicBezTo>
                <a:cubicBezTo>
                  <a:pt x="18589" y="3384"/>
                  <a:pt x="18639" y="3312"/>
                  <a:pt x="18689" y="3240"/>
                </a:cubicBezTo>
                <a:cubicBezTo>
                  <a:pt x="18689" y="3240"/>
                  <a:pt x="18713" y="3168"/>
                  <a:pt x="18713" y="3168"/>
                </a:cubicBezTo>
                <a:cubicBezTo>
                  <a:pt x="18689" y="3384"/>
                  <a:pt x="18689" y="3456"/>
                  <a:pt x="18689" y="3528"/>
                </a:cubicBezTo>
                <a:close/>
                <a:moveTo>
                  <a:pt x="18639" y="2016"/>
                </a:moveTo>
                <a:cubicBezTo>
                  <a:pt x="18639" y="2016"/>
                  <a:pt x="18639" y="1944"/>
                  <a:pt x="18639" y="2016"/>
                </a:cubicBezTo>
                <a:cubicBezTo>
                  <a:pt x="18664" y="2088"/>
                  <a:pt x="18664" y="2232"/>
                  <a:pt x="18688" y="2448"/>
                </a:cubicBezTo>
                <a:cubicBezTo>
                  <a:pt x="18688" y="2592"/>
                  <a:pt x="18688" y="2736"/>
                  <a:pt x="18688" y="2880"/>
                </a:cubicBezTo>
                <a:cubicBezTo>
                  <a:pt x="18688" y="2880"/>
                  <a:pt x="18664" y="2952"/>
                  <a:pt x="18664" y="2952"/>
                </a:cubicBezTo>
                <a:cubicBezTo>
                  <a:pt x="18664" y="3024"/>
                  <a:pt x="18639" y="3024"/>
                  <a:pt x="18639" y="3096"/>
                </a:cubicBezTo>
                <a:cubicBezTo>
                  <a:pt x="18614" y="3168"/>
                  <a:pt x="18589" y="3312"/>
                  <a:pt x="18564" y="3384"/>
                </a:cubicBezTo>
                <a:cubicBezTo>
                  <a:pt x="18539" y="3456"/>
                  <a:pt x="18514" y="3528"/>
                  <a:pt x="18514" y="3672"/>
                </a:cubicBezTo>
                <a:cubicBezTo>
                  <a:pt x="18489" y="3744"/>
                  <a:pt x="18489" y="3816"/>
                  <a:pt x="18465" y="3888"/>
                </a:cubicBezTo>
                <a:cubicBezTo>
                  <a:pt x="18440" y="3960"/>
                  <a:pt x="18440" y="4032"/>
                  <a:pt x="18415" y="4104"/>
                </a:cubicBezTo>
                <a:cubicBezTo>
                  <a:pt x="18390" y="4248"/>
                  <a:pt x="18365" y="4392"/>
                  <a:pt x="18340" y="4536"/>
                </a:cubicBezTo>
                <a:cubicBezTo>
                  <a:pt x="18340" y="4536"/>
                  <a:pt x="18340" y="4536"/>
                  <a:pt x="18340" y="4536"/>
                </a:cubicBezTo>
                <a:cubicBezTo>
                  <a:pt x="18340" y="4464"/>
                  <a:pt x="18340" y="4320"/>
                  <a:pt x="18315" y="4248"/>
                </a:cubicBezTo>
                <a:cubicBezTo>
                  <a:pt x="18315" y="4176"/>
                  <a:pt x="18315" y="4032"/>
                  <a:pt x="18315" y="3960"/>
                </a:cubicBezTo>
                <a:cubicBezTo>
                  <a:pt x="18315" y="3888"/>
                  <a:pt x="18315" y="3888"/>
                  <a:pt x="18340" y="3816"/>
                </a:cubicBezTo>
                <a:cubicBezTo>
                  <a:pt x="18340" y="3816"/>
                  <a:pt x="18340" y="3816"/>
                  <a:pt x="18340" y="3816"/>
                </a:cubicBezTo>
                <a:cubicBezTo>
                  <a:pt x="18340" y="3744"/>
                  <a:pt x="18340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315" y="3744"/>
                  <a:pt x="18315" y="3744"/>
                </a:cubicBezTo>
                <a:cubicBezTo>
                  <a:pt x="18315" y="3744"/>
                  <a:pt x="18290" y="3744"/>
                  <a:pt x="18290" y="3816"/>
                </a:cubicBezTo>
                <a:cubicBezTo>
                  <a:pt x="18290" y="3888"/>
                  <a:pt x="18265" y="3888"/>
                  <a:pt x="18265" y="3960"/>
                </a:cubicBezTo>
                <a:cubicBezTo>
                  <a:pt x="18265" y="3960"/>
                  <a:pt x="18265" y="4032"/>
                  <a:pt x="18241" y="4032"/>
                </a:cubicBezTo>
                <a:cubicBezTo>
                  <a:pt x="18241" y="4032"/>
                  <a:pt x="18241" y="4032"/>
                  <a:pt x="18241" y="3960"/>
                </a:cubicBezTo>
                <a:cubicBezTo>
                  <a:pt x="18241" y="3960"/>
                  <a:pt x="18241" y="3888"/>
                  <a:pt x="18241" y="3888"/>
                </a:cubicBezTo>
                <a:cubicBezTo>
                  <a:pt x="18241" y="3816"/>
                  <a:pt x="18241" y="3816"/>
                  <a:pt x="18241" y="3744"/>
                </a:cubicBezTo>
                <a:cubicBezTo>
                  <a:pt x="18241" y="3744"/>
                  <a:pt x="18241" y="3744"/>
                  <a:pt x="18241" y="3744"/>
                </a:cubicBezTo>
                <a:cubicBezTo>
                  <a:pt x="18241" y="3744"/>
                  <a:pt x="18241" y="3672"/>
                  <a:pt x="18265" y="3672"/>
                </a:cubicBezTo>
                <a:cubicBezTo>
                  <a:pt x="18265" y="3672"/>
                  <a:pt x="18290" y="3600"/>
                  <a:pt x="18290" y="3600"/>
                </a:cubicBezTo>
                <a:cubicBezTo>
                  <a:pt x="18290" y="3528"/>
                  <a:pt x="18290" y="3528"/>
                  <a:pt x="18290" y="3456"/>
                </a:cubicBezTo>
                <a:cubicBezTo>
                  <a:pt x="18290" y="3456"/>
                  <a:pt x="18290" y="3384"/>
                  <a:pt x="18290" y="3384"/>
                </a:cubicBezTo>
                <a:cubicBezTo>
                  <a:pt x="18290" y="3384"/>
                  <a:pt x="18290" y="3312"/>
                  <a:pt x="18290" y="3312"/>
                </a:cubicBezTo>
                <a:cubicBezTo>
                  <a:pt x="18290" y="3312"/>
                  <a:pt x="18290" y="3240"/>
                  <a:pt x="18265" y="3240"/>
                </a:cubicBezTo>
                <a:cubicBezTo>
                  <a:pt x="18290" y="3168"/>
                  <a:pt x="18290" y="3168"/>
                  <a:pt x="18315" y="3096"/>
                </a:cubicBezTo>
                <a:cubicBezTo>
                  <a:pt x="18315" y="3096"/>
                  <a:pt x="18315" y="3096"/>
                  <a:pt x="18315" y="3096"/>
                </a:cubicBezTo>
                <a:cubicBezTo>
                  <a:pt x="18315" y="3096"/>
                  <a:pt x="18340" y="3024"/>
                  <a:pt x="18340" y="3024"/>
                </a:cubicBezTo>
                <a:cubicBezTo>
                  <a:pt x="18365" y="2952"/>
                  <a:pt x="18390" y="2880"/>
                  <a:pt x="18415" y="2808"/>
                </a:cubicBezTo>
                <a:cubicBezTo>
                  <a:pt x="18465" y="2664"/>
                  <a:pt x="18514" y="2520"/>
                  <a:pt x="18564" y="2376"/>
                </a:cubicBezTo>
                <a:cubicBezTo>
                  <a:pt x="18589" y="2160"/>
                  <a:pt x="18614" y="2088"/>
                  <a:pt x="18639" y="2016"/>
                </a:cubicBezTo>
                <a:close/>
                <a:moveTo>
                  <a:pt x="18041" y="1080"/>
                </a:moveTo>
                <a:cubicBezTo>
                  <a:pt x="18116" y="1080"/>
                  <a:pt x="18191" y="1080"/>
                  <a:pt x="18265" y="1080"/>
                </a:cubicBezTo>
                <a:cubicBezTo>
                  <a:pt x="18340" y="1080"/>
                  <a:pt x="18415" y="1080"/>
                  <a:pt x="18489" y="1080"/>
                </a:cubicBezTo>
                <a:cubicBezTo>
                  <a:pt x="18489" y="1080"/>
                  <a:pt x="18489" y="1080"/>
                  <a:pt x="18465" y="1152"/>
                </a:cubicBezTo>
                <a:cubicBezTo>
                  <a:pt x="18440" y="1152"/>
                  <a:pt x="18440" y="1224"/>
                  <a:pt x="18415" y="1224"/>
                </a:cubicBezTo>
                <a:cubicBezTo>
                  <a:pt x="18390" y="1296"/>
                  <a:pt x="18365" y="1368"/>
                  <a:pt x="18340" y="1440"/>
                </a:cubicBezTo>
                <a:cubicBezTo>
                  <a:pt x="18290" y="1584"/>
                  <a:pt x="18241" y="1728"/>
                  <a:pt x="18191" y="1872"/>
                </a:cubicBezTo>
                <a:cubicBezTo>
                  <a:pt x="18166" y="1944"/>
                  <a:pt x="18141" y="2016"/>
                  <a:pt x="18141" y="2088"/>
                </a:cubicBezTo>
                <a:cubicBezTo>
                  <a:pt x="18116" y="2160"/>
                  <a:pt x="18091" y="2232"/>
                  <a:pt x="18066" y="2376"/>
                </a:cubicBezTo>
                <a:cubicBezTo>
                  <a:pt x="18042" y="2448"/>
                  <a:pt x="18017" y="2520"/>
                  <a:pt x="17992" y="2664"/>
                </a:cubicBezTo>
                <a:cubicBezTo>
                  <a:pt x="17967" y="2736"/>
                  <a:pt x="17942" y="2808"/>
                  <a:pt x="17942" y="2880"/>
                </a:cubicBezTo>
                <a:cubicBezTo>
                  <a:pt x="17942" y="2880"/>
                  <a:pt x="17917" y="2952"/>
                  <a:pt x="17917" y="2952"/>
                </a:cubicBezTo>
                <a:cubicBezTo>
                  <a:pt x="17917" y="2952"/>
                  <a:pt x="17917" y="2952"/>
                  <a:pt x="17917" y="2952"/>
                </a:cubicBezTo>
                <a:cubicBezTo>
                  <a:pt x="17892" y="2952"/>
                  <a:pt x="17892" y="2952"/>
                  <a:pt x="17867" y="2952"/>
                </a:cubicBezTo>
                <a:cubicBezTo>
                  <a:pt x="17842" y="2952"/>
                  <a:pt x="17793" y="2952"/>
                  <a:pt x="17768" y="2952"/>
                </a:cubicBezTo>
                <a:cubicBezTo>
                  <a:pt x="17643" y="2952"/>
                  <a:pt x="17519" y="2952"/>
                  <a:pt x="17419" y="2952"/>
                </a:cubicBezTo>
                <a:cubicBezTo>
                  <a:pt x="17419" y="2952"/>
                  <a:pt x="17419" y="2952"/>
                  <a:pt x="17419" y="2880"/>
                </a:cubicBezTo>
                <a:cubicBezTo>
                  <a:pt x="17444" y="2808"/>
                  <a:pt x="17469" y="2664"/>
                  <a:pt x="17494" y="2592"/>
                </a:cubicBezTo>
                <a:cubicBezTo>
                  <a:pt x="17594" y="2160"/>
                  <a:pt x="17693" y="1800"/>
                  <a:pt x="17793" y="1368"/>
                </a:cubicBezTo>
                <a:cubicBezTo>
                  <a:pt x="17818" y="1296"/>
                  <a:pt x="17842" y="1152"/>
                  <a:pt x="17867" y="1080"/>
                </a:cubicBezTo>
                <a:cubicBezTo>
                  <a:pt x="17892" y="1008"/>
                  <a:pt x="17967" y="1080"/>
                  <a:pt x="18041" y="1080"/>
                </a:cubicBezTo>
                <a:close/>
                <a:moveTo>
                  <a:pt x="18141" y="2160"/>
                </a:moveTo>
                <a:cubicBezTo>
                  <a:pt x="18141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ubicBezTo>
                  <a:pt x="18116" y="2160"/>
                  <a:pt x="18116" y="2160"/>
                  <a:pt x="18141" y="2160"/>
                </a:cubicBezTo>
                <a:close/>
                <a:moveTo>
                  <a:pt x="17370" y="2376"/>
                </a:move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ubicBezTo>
                  <a:pt x="17370" y="2376"/>
                  <a:pt x="17370" y="2376"/>
                  <a:pt x="17370" y="2376"/>
                </a:cubicBezTo>
                <a:close/>
                <a:moveTo>
                  <a:pt x="17444" y="2160"/>
                </a:move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ubicBezTo>
                  <a:pt x="17444" y="2160"/>
                  <a:pt x="17444" y="2160"/>
                  <a:pt x="17444" y="2160"/>
                </a:cubicBezTo>
                <a:close/>
                <a:moveTo>
                  <a:pt x="17469" y="2016"/>
                </a:move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lose/>
                <a:moveTo>
                  <a:pt x="17146" y="1008"/>
                </a:moveTo>
                <a:cubicBezTo>
                  <a:pt x="17146" y="1008"/>
                  <a:pt x="17146" y="1008"/>
                  <a:pt x="17146" y="1008"/>
                </a:cubicBezTo>
                <a:cubicBezTo>
                  <a:pt x="17195" y="1008"/>
                  <a:pt x="17245" y="1008"/>
                  <a:pt x="17320" y="1008"/>
                </a:cubicBezTo>
                <a:cubicBezTo>
                  <a:pt x="17394" y="1008"/>
                  <a:pt x="17494" y="1008"/>
                  <a:pt x="17569" y="1008"/>
                </a:cubicBezTo>
                <a:cubicBezTo>
                  <a:pt x="17643" y="1008"/>
                  <a:pt x="17718" y="1008"/>
                  <a:pt x="17793" y="1008"/>
                </a:cubicBezTo>
                <a:cubicBezTo>
                  <a:pt x="17793" y="1008"/>
                  <a:pt x="17793" y="1008"/>
                  <a:pt x="17793" y="1008"/>
                </a:cubicBezTo>
                <a:cubicBezTo>
                  <a:pt x="17768" y="1080"/>
                  <a:pt x="17743" y="1152"/>
                  <a:pt x="17718" y="1224"/>
                </a:cubicBezTo>
                <a:cubicBezTo>
                  <a:pt x="17668" y="1368"/>
                  <a:pt x="17643" y="1512"/>
                  <a:pt x="17594" y="1656"/>
                </a:cubicBezTo>
                <a:cubicBezTo>
                  <a:pt x="17544" y="1800"/>
                  <a:pt x="17519" y="1872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69" y="2016"/>
                  <a:pt x="17469" y="2016"/>
                </a:cubicBezTo>
                <a:cubicBezTo>
                  <a:pt x="17469" y="2016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088"/>
                  <a:pt x="17444" y="2088"/>
                </a:cubicBezTo>
                <a:cubicBezTo>
                  <a:pt x="17444" y="2088"/>
                  <a:pt x="17444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419" y="2160"/>
                </a:cubicBezTo>
                <a:cubicBezTo>
                  <a:pt x="17419" y="2160"/>
                  <a:pt x="17419" y="2160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94" y="2232"/>
                  <a:pt x="17394" y="2232"/>
                </a:cubicBezTo>
                <a:cubicBezTo>
                  <a:pt x="17394" y="2232"/>
                  <a:pt x="17370" y="2304"/>
                  <a:pt x="17370" y="2304"/>
                </a:cubicBezTo>
                <a:cubicBezTo>
                  <a:pt x="17345" y="2376"/>
                  <a:pt x="17345" y="2448"/>
                  <a:pt x="17320" y="2520"/>
                </a:cubicBezTo>
                <a:cubicBezTo>
                  <a:pt x="17295" y="2592"/>
                  <a:pt x="17295" y="2664"/>
                  <a:pt x="17270" y="2664"/>
                </a:cubicBezTo>
                <a:cubicBezTo>
                  <a:pt x="17171" y="2664"/>
                  <a:pt x="17071" y="2664"/>
                  <a:pt x="16971" y="2664"/>
                </a:cubicBezTo>
                <a:cubicBezTo>
                  <a:pt x="16922" y="2664"/>
                  <a:pt x="16847" y="2664"/>
                  <a:pt x="16797" y="2664"/>
                </a:cubicBezTo>
                <a:cubicBezTo>
                  <a:pt x="16748" y="2664"/>
                  <a:pt x="16673" y="2664"/>
                  <a:pt x="16623" y="2664"/>
                </a:cubicBezTo>
                <a:cubicBezTo>
                  <a:pt x="16673" y="2520"/>
                  <a:pt x="16723" y="2376"/>
                  <a:pt x="16748" y="2232"/>
                </a:cubicBezTo>
                <a:cubicBezTo>
                  <a:pt x="16797" y="2088"/>
                  <a:pt x="16822" y="2016"/>
                  <a:pt x="16872" y="1872"/>
                </a:cubicBezTo>
                <a:cubicBezTo>
                  <a:pt x="16897" y="1800"/>
                  <a:pt x="16922" y="1728"/>
                  <a:pt x="16947" y="1584"/>
                </a:cubicBezTo>
                <a:cubicBezTo>
                  <a:pt x="16996" y="1368"/>
                  <a:pt x="17071" y="1224"/>
                  <a:pt x="17121" y="1008"/>
                </a:cubicBezTo>
                <a:cubicBezTo>
                  <a:pt x="17096" y="1152"/>
                  <a:pt x="17121" y="1080"/>
                  <a:pt x="17146" y="1008"/>
                </a:cubicBezTo>
                <a:close/>
                <a:moveTo>
                  <a:pt x="16449" y="936"/>
                </a:moveTo>
                <a:cubicBezTo>
                  <a:pt x="16499" y="936"/>
                  <a:pt x="16524" y="936"/>
                  <a:pt x="16573" y="936"/>
                </a:cubicBezTo>
                <a:cubicBezTo>
                  <a:pt x="16648" y="936"/>
                  <a:pt x="16747" y="936"/>
                  <a:pt x="16822" y="936"/>
                </a:cubicBezTo>
                <a:cubicBezTo>
                  <a:pt x="16872" y="936"/>
                  <a:pt x="16947" y="936"/>
                  <a:pt x="16996" y="936"/>
                </a:cubicBezTo>
                <a:cubicBezTo>
                  <a:pt x="16996" y="936"/>
                  <a:pt x="16996" y="936"/>
                  <a:pt x="16996" y="936"/>
                </a:cubicBezTo>
                <a:cubicBezTo>
                  <a:pt x="16947" y="1152"/>
                  <a:pt x="16897" y="1296"/>
                  <a:pt x="16872" y="1512"/>
                </a:cubicBezTo>
                <a:cubicBezTo>
                  <a:pt x="16847" y="1584"/>
                  <a:pt x="16847" y="1656"/>
                  <a:pt x="16822" y="1728"/>
                </a:cubicBezTo>
                <a:cubicBezTo>
                  <a:pt x="16822" y="1728"/>
                  <a:pt x="16797" y="1800"/>
                  <a:pt x="16797" y="1800"/>
                </a:cubicBezTo>
                <a:cubicBezTo>
                  <a:pt x="16772" y="1944"/>
                  <a:pt x="16748" y="2016"/>
                  <a:pt x="16698" y="2160"/>
                </a:cubicBezTo>
                <a:cubicBezTo>
                  <a:pt x="16673" y="2232"/>
                  <a:pt x="16648" y="2304"/>
                  <a:pt x="16648" y="2376"/>
                </a:cubicBezTo>
                <a:cubicBezTo>
                  <a:pt x="16623" y="2448"/>
                  <a:pt x="16598" y="2592"/>
                  <a:pt x="16573" y="2664"/>
                </a:cubicBezTo>
                <a:cubicBezTo>
                  <a:pt x="16548" y="2664"/>
                  <a:pt x="16548" y="2664"/>
                  <a:pt x="16524" y="2664"/>
                </a:cubicBezTo>
                <a:cubicBezTo>
                  <a:pt x="16424" y="2664"/>
                  <a:pt x="16349" y="2664"/>
                  <a:pt x="16250" y="2664"/>
                </a:cubicBezTo>
                <a:cubicBezTo>
                  <a:pt x="16225" y="2664"/>
                  <a:pt x="16200" y="2664"/>
                  <a:pt x="16150" y="2664"/>
                </a:cubicBezTo>
                <a:cubicBezTo>
                  <a:pt x="16076" y="2664"/>
                  <a:pt x="15976" y="2664"/>
                  <a:pt x="15901" y="2664"/>
                </a:cubicBezTo>
                <a:cubicBezTo>
                  <a:pt x="15901" y="2664"/>
                  <a:pt x="15926" y="2592"/>
                  <a:pt x="15926" y="2592"/>
                </a:cubicBezTo>
                <a:cubicBezTo>
                  <a:pt x="15926" y="2520"/>
                  <a:pt x="15951" y="2520"/>
                  <a:pt x="15951" y="2448"/>
                </a:cubicBezTo>
                <a:cubicBezTo>
                  <a:pt x="15976" y="2376"/>
                  <a:pt x="16001" y="2304"/>
                  <a:pt x="16026" y="2232"/>
                </a:cubicBezTo>
                <a:cubicBezTo>
                  <a:pt x="16076" y="2016"/>
                  <a:pt x="16125" y="1872"/>
                  <a:pt x="16150" y="1656"/>
                </a:cubicBezTo>
                <a:cubicBezTo>
                  <a:pt x="16175" y="1584"/>
                  <a:pt x="16200" y="1512"/>
                  <a:pt x="16225" y="1368"/>
                </a:cubicBezTo>
                <a:cubicBezTo>
                  <a:pt x="16250" y="1296"/>
                  <a:pt x="16250" y="1224"/>
                  <a:pt x="16275" y="1152"/>
                </a:cubicBezTo>
                <a:cubicBezTo>
                  <a:pt x="16300" y="1008"/>
                  <a:pt x="16324" y="936"/>
                  <a:pt x="16374" y="792"/>
                </a:cubicBezTo>
                <a:cubicBezTo>
                  <a:pt x="16374" y="792"/>
                  <a:pt x="16399" y="720"/>
                  <a:pt x="16399" y="720"/>
                </a:cubicBezTo>
                <a:cubicBezTo>
                  <a:pt x="16399" y="936"/>
                  <a:pt x="16424" y="936"/>
                  <a:pt x="16449" y="936"/>
                </a:cubicBezTo>
                <a:close/>
                <a:moveTo>
                  <a:pt x="15553" y="1368"/>
                </a:moveTo>
                <a:cubicBezTo>
                  <a:pt x="15578" y="1296"/>
                  <a:pt x="15603" y="1224"/>
                  <a:pt x="15628" y="1080"/>
                </a:cubicBezTo>
                <a:cubicBezTo>
                  <a:pt x="15628" y="1080"/>
                  <a:pt x="15628" y="1008"/>
                  <a:pt x="15653" y="1008"/>
                </a:cubicBezTo>
                <a:cubicBezTo>
                  <a:pt x="15752" y="1008"/>
                  <a:pt x="15852" y="1008"/>
                  <a:pt x="15951" y="1008"/>
                </a:cubicBezTo>
                <a:cubicBezTo>
                  <a:pt x="16026" y="1008"/>
                  <a:pt x="16100" y="1008"/>
                  <a:pt x="16200" y="1008"/>
                </a:cubicBezTo>
                <a:cubicBezTo>
                  <a:pt x="16250" y="1008"/>
                  <a:pt x="16300" y="1008"/>
                  <a:pt x="16374" y="1008"/>
                </a:cubicBezTo>
                <a:cubicBezTo>
                  <a:pt x="16374" y="1008"/>
                  <a:pt x="16374" y="1008"/>
                  <a:pt x="16374" y="1008"/>
                </a:cubicBezTo>
                <a:cubicBezTo>
                  <a:pt x="16374" y="1080"/>
                  <a:pt x="16349" y="1080"/>
                  <a:pt x="16349" y="1152"/>
                </a:cubicBezTo>
                <a:cubicBezTo>
                  <a:pt x="16324" y="1224"/>
                  <a:pt x="16300" y="1368"/>
                  <a:pt x="16250" y="1440"/>
                </a:cubicBezTo>
                <a:cubicBezTo>
                  <a:pt x="16225" y="1512"/>
                  <a:pt x="16200" y="1584"/>
                  <a:pt x="16175" y="1728"/>
                </a:cubicBezTo>
                <a:cubicBezTo>
                  <a:pt x="16175" y="1728"/>
                  <a:pt x="16150" y="1800"/>
                  <a:pt x="16150" y="1800"/>
                </a:cubicBezTo>
                <a:cubicBezTo>
                  <a:pt x="16125" y="1872"/>
                  <a:pt x="16125" y="1872"/>
                  <a:pt x="16100" y="1944"/>
                </a:cubicBezTo>
                <a:cubicBezTo>
                  <a:pt x="16051" y="2088"/>
                  <a:pt x="15976" y="2232"/>
                  <a:pt x="15926" y="2376"/>
                </a:cubicBezTo>
                <a:cubicBezTo>
                  <a:pt x="15901" y="2448"/>
                  <a:pt x="15877" y="2520"/>
                  <a:pt x="15877" y="2520"/>
                </a:cubicBezTo>
                <a:cubicBezTo>
                  <a:pt x="15877" y="2520"/>
                  <a:pt x="15852" y="2592"/>
                  <a:pt x="15852" y="2592"/>
                </a:cubicBezTo>
                <a:cubicBezTo>
                  <a:pt x="15852" y="2592"/>
                  <a:pt x="15852" y="2592"/>
                  <a:pt x="15827" y="2664"/>
                </a:cubicBezTo>
                <a:cubicBezTo>
                  <a:pt x="15827" y="2664"/>
                  <a:pt x="15827" y="2664"/>
                  <a:pt x="15802" y="2736"/>
                </a:cubicBezTo>
                <a:cubicBezTo>
                  <a:pt x="15802" y="2736"/>
                  <a:pt x="15777" y="2808"/>
                  <a:pt x="15777" y="2808"/>
                </a:cubicBezTo>
                <a:cubicBezTo>
                  <a:pt x="15777" y="2808"/>
                  <a:pt x="15777" y="2880"/>
                  <a:pt x="15777" y="2880"/>
                </a:cubicBezTo>
                <a:cubicBezTo>
                  <a:pt x="15702" y="2880"/>
                  <a:pt x="15628" y="2880"/>
                  <a:pt x="15553" y="2880"/>
                </a:cubicBezTo>
                <a:cubicBezTo>
                  <a:pt x="15478" y="2880"/>
                  <a:pt x="15379" y="2880"/>
                  <a:pt x="15304" y="2808"/>
                </a:cubicBezTo>
                <a:cubicBezTo>
                  <a:pt x="15279" y="2808"/>
                  <a:pt x="15279" y="2808"/>
                  <a:pt x="15254" y="2808"/>
                </a:cubicBezTo>
                <a:cubicBezTo>
                  <a:pt x="15254" y="2808"/>
                  <a:pt x="15254" y="2736"/>
                  <a:pt x="15279" y="2736"/>
                </a:cubicBezTo>
                <a:cubicBezTo>
                  <a:pt x="15304" y="2664"/>
                  <a:pt x="15304" y="2592"/>
                  <a:pt x="15329" y="2520"/>
                </a:cubicBezTo>
                <a:cubicBezTo>
                  <a:pt x="15354" y="2448"/>
                  <a:pt x="15379" y="2304"/>
                  <a:pt x="15404" y="2232"/>
                </a:cubicBezTo>
                <a:cubicBezTo>
                  <a:pt x="15429" y="2160"/>
                  <a:pt x="15453" y="2016"/>
                  <a:pt x="15478" y="1944"/>
                </a:cubicBezTo>
                <a:cubicBezTo>
                  <a:pt x="15503" y="1872"/>
                  <a:pt x="15503" y="1800"/>
                  <a:pt x="15528" y="1728"/>
                </a:cubicBezTo>
                <a:cubicBezTo>
                  <a:pt x="15528" y="1512"/>
                  <a:pt x="15553" y="1440"/>
                  <a:pt x="15553" y="1368"/>
                </a:cubicBezTo>
                <a:close/>
                <a:moveTo>
                  <a:pt x="14806" y="1152"/>
                </a:moveTo>
                <a:cubicBezTo>
                  <a:pt x="14831" y="1152"/>
                  <a:pt x="14881" y="1152"/>
                  <a:pt x="14906" y="1152"/>
                </a:cubicBezTo>
                <a:cubicBezTo>
                  <a:pt x="15030" y="1152"/>
                  <a:pt x="15130" y="1152"/>
                  <a:pt x="15254" y="1080"/>
                </a:cubicBezTo>
                <a:cubicBezTo>
                  <a:pt x="15329" y="1080"/>
                  <a:pt x="15404" y="1080"/>
                  <a:pt x="15478" y="1008"/>
                </a:cubicBezTo>
                <a:cubicBezTo>
                  <a:pt x="15478" y="1080"/>
                  <a:pt x="15453" y="1152"/>
                  <a:pt x="15453" y="1224"/>
                </a:cubicBezTo>
                <a:cubicBezTo>
                  <a:pt x="15453" y="1296"/>
                  <a:pt x="15429" y="1368"/>
                  <a:pt x="15404" y="1440"/>
                </a:cubicBezTo>
                <a:cubicBezTo>
                  <a:pt x="15404" y="1512"/>
                  <a:pt x="15379" y="1512"/>
                  <a:pt x="15379" y="1584"/>
                </a:cubicBezTo>
                <a:cubicBezTo>
                  <a:pt x="15354" y="1728"/>
                  <a:pt x="15329" y="1800"/>
                  <a:pt x="15329" y="1944"/>
                </a:cubicBezTo>
                <a:cubicBezTo>
                  <a:pt x="15304" y="2016"/>
                  <a:pt x="15304" y="2160"/>
                  <a:pt x="15279" y="2232"/>
                </a:cubicBezTo>
                <a:cubicBezTo>
                  <a:pt x="15254" y="2304"/>
                  <a:pt x="15254" y="2448"/>
                  <a:pt x="15230" y="2520"/>
                </a:cubicBezTo>
                <a:cubicBezTo>
                  <a:pt x="15230" y="2592"/>
                  <a:pt x="15205" y="2664"/>
                  <a:pt x="15205" y="2664"/>
                </a:cubicBezTo>
                <a:cubicBezTo>
                  <a:pt x="15155" y="2664"/>
                  <a:pt x="15105" y="2664"/>
                  <a:pt x="15055" y="2664"/>
                </a:cubicBezTo>
                <a:cubicBezTo>
                  <a:pt x="14981" y="2664"/>
                  <a:pt x="14906" y="2664"/>
                  <a:pt x="14807" y="2592"/>
                </a:cubicBezTo>
                <a:cubicBezTo>
                  <a:pt x="14707" y="2592"/>
                  <a:pt x="14607" y="2520"/>
                  <a:pt x="14508" y="2520"/>
                </a:cubicBezTo>
                <a:cubicBezTo>
                  <a:pt x="14533" y="2448"/>
                  <a:pt x="14558" y="2304"/>
                  <a:pt x="14558" y="2232"/>
                </a:cubicBezTo>
                <a:cubicBezTo>
                  <a:pt x="14583" y="2088"/>
                  <a:pt x="14632" y="1872"/>
                  <a:pt x="14657" y="1728"/>
                </a:cubicBezTo>
                <a:cubicBezTo>
                  <a:pt x="14682" y="1656"/>
                  <a:pt x="14682" y="1584"/>
                  <a:pt x="14707" y="1512"/>
                </a:cubicBezTo>
                <a:cubicBezTo>
                  <a:pt x="14732" y="1440"/>
                  <a:pt x="14732" y="1368"/>
                  <a:pt x="14757" y="1368"/>
                </a:cubicBezTo>
                <a:cubicBezTo>
                  <a:pt x="14757" y="1368"/>
                  <a:pt x="14782" y="1296"/>
                  <a:pt x="14806" y="1152"/>
                </a:cubicBezTo>
                <a:cubicBezTo>
                  <a:pt x="14806" y="1152"/>
                  <a:pt x="14806" y="1152"/>
                  <a:pt x="14806" y="1152"/>
                </a:cubicBezTo>
                <a:close/>
                <a:moveTo>
                  <a:pt x="14035" y="1152"/>
                </a:moveTo>
                <a:cubicBezTo>
                  <a:pt x="14035" y="1152"/>
                  <a:pt x="14035" y="1080"/>
                  <a:pt x="14035" y="1152"/>
                </a:cubicBezTo>
                <a:cubicBezTo>
                  <a:pt x="14085" y="1152"/>
                  <a:pt x="14135" y="1152"/>
                  <a:pt x="14159" y="1152"/>
                </a:cubicBezTo>
                <a:cubicBezTo>
                  <a:pt x="14234" y="1152"/>
                  <a:pt x="14309" y="1152"/>
                  <a:pt x="14383" y="1152"/>
                </a:cubicBezTo>
                <a:cubicBezTo>
                  <a:pt x="14458" y="1152"/>
                  <a:pt x="14558" y="1152"/>
                  <a:pt x="14632" y="1152"/>
                </a:cubicBezTo>
                <a:cubicBezTo>
                  <a:pt x="14682" y="1152"/>
                  <a:pt x="14732" y="1152"/>
                  <a:pt x="14757" y="1152"/>
                </a:cubicBezTo>
                <a:cubicBezTo>
                  <a:pt x="14757" y="1152"/>
                  <a:pt x="14757" y="1224"/>
                  <a:pt x="14732" y="1224"/>
                </a:cubicBezTo>
                <a:cubicBezTo>
                  <a:pt x="14707" y="1296"/>
                  <a:pt x="14682" y="1368"/>
                  <a:pt x="14682" y="1440"/>
                </a:cubicBezTo>
                <a:cubicBezTo>
                  <a:pt x="14657" y="1512"/>
                  <a:pt x="14632" y="1584"/>
                  <a:pt x="14632" y="1656"/>
                </a:cubicBezTo>
                <a:cubicBezTo>
                  <a:pt x="14607" y="1728"/>
                  <a:pt x="14607" y="1800"/>
                  <a:pt x="14583" y="1800"/>
                </a:cubicBezTo>
                <a:cubicBezTo>
                  <a:pt x="14533" y="1944"/>
                  <a:pt x="14508" y="2088"/>
                  <a:pt x="14458" y="2232"/>
                </a:cubicBezTo>
                <a:cubicBezTo>
                  <a:pt x="14433" y="2304"/>
                  <a:pt x="14408" y="2448"/>
                  <a:pt x="14383" y="2520"/>
                </a:cubicBezTo>
                <a:cubicBezTo>
                  <a:pt x="14359" y="2520"/>
                  <a:pt x="14309" y="2520"/>
                  <a:pt x="14284" y="2520"/>
                </a:cubicBezTo>
                <a:cubicBezTo>
                  <a:pt x="14110" y="2520"/>
                  <a:pt x="13936" y="2448"/>
                  <a:pt x="13761" y="2448"/>
                </a:cubicBezTo>
                <a:cubicBezTo>
                  <a:pt x="13712" y="2448"/>
                  <a:pt x="13687" y="2448"/>
                  <a:pt x="13637" y="2448"/>
                </a:cubicBezTo>
                <a:cubicBezTo>
                  <a:pt x="13662" y="2376"/>
                  <a:pt x="13662" y="2304"/>
                  <a:pt x="13687" y="2232"/>
                </a:cubicBezTo>
                <a:cubicBezTo>
                  <a:pt x="13712" y="2160"/>
                  <a:pt x="13712" y="2088"/>
                  <a:pt x="13736" y="2016"/>
                </a:cubicBezTo>
                <a:cubicBezTo>
                  <a:pt x="13761" y="1944"/>
                  <a:pt x="13761" y="1872"/>
                  <a:pt x="13786" y="1872"/>
                </a:cubicBezTo>
                <a:cubicBezTo>
                  <a:pt x="13786" y="1800"/>
                  <a:pt x="13811" y="1800"/>
                  <a:pt x="13811" y="1728"/>
                </a:cubicBezTo>
                <a:cubicBezTo>
                  <a:pt x="13861" y="1584"/>
                  <a:pt x="13911" y="1368"/>
                  <a:pt x="13960" y="1224"/>
                </a:cubicBezTo>
                <a:cubicBezTo>
                  <a:pt x="14035" y="1152"/>
                  <a:pt x="14035" y="1152"/>
                  <a:pt x="14035" y="1152"/>
                </a:cubicBezTo>
                <a:close/>
                <a:moveTo>
                  <a:pt x="13139" y="1224"/>
                </a:move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ubicBezTo>
                  <a:pt x="13139" y="1224"/>
                  <a:pt x="13139" y="1224"/>
                  <a:pt x="13139" y="1224"/>
                </a:cubicBezTo>
                <a:close/>
                <a:moveTo>
                  <a:pt x="13139" y="1224"/>
                </a:moveTo>
                <a:cubicBezTo>
                  <a:pt x="13164" y="1152"/>
                  <a:pt x="13164" y="1152"/>
                  <a:pt x="13189" y="1080"/>
                </a:cubicBezTo>
                <a:cubicBezTo>
                  <a:pt x="13189" y="1080"/>
                  <a:pt x="13189" y="1080"/>
                  <a:pt x="13189" y="1080"/>
                </a:cubicBezTo>
                <a:cubicBezTo>
                  <a:pt x="13264" y="1080"/>
                  <a:pt x="13338" y="1080"/>
                  <a:pt x="13413" y="1080"/>
                </a:cubicBezTo>
                <a:cubicBezTo>
                  <a:pt x="13488" y="1080"/>
                  <a:pt x="13562" y="1080"/>
                  <a:pt x="13637" y="1080"/>
                </a:cubicBezTo>
                <a:cubicBezTo>
                  <a:pt x="13712" y="1080"/>
                  <a:pt x="13786" y="1080"/>
                  <a:pt x="13861" y="1080"/>
                </a:cubicBezTo>
                <a:cubicBezTo>
                  <a:pt x="13861" y="1080"/>
                  <a:pt x="13861" y="1152"/>
                  <a:pt x="13836" y="1152"/>
                </a:cubicBezTo>
                <a:cubicBezTo>
                  <a:pt x="13836" y="1152"/>
                  <a:pt x="13836" y="1224"/>
                  <a:pt x="13811" y="1224"/>
                </a:cubicBezTo>
                <a:cubicBezTo>
                  <a:pt x="13786" y="1296"/>
                  <a:pt x="13761" y="1440"/>
                  <a:pt x="13761" y="1512"/>
                </a:cubicBezTo>
                <a:cubicBezTo>
                  <a:pt x="13736" y="1584"/>
                  <a:pt x="13736" y="1656"/>
                  <a:pt x="13712" y="1728"/>
                </a:cubicBezTo>
                <a:cubicBezTo>
                  <a:pt x="13712" y="1800"/>
                  <a:pt x="13687" y="1800"/>
                  <a:pt x="13687" y="1872"/>
                </a:cubicBezTo>
                <a:cubicBezTo>
                  <a:pt x="13687" y="1944"/>
                  <a:pt x="13662" y="2016"/>
                  <a:pt x="13662" y="2016"/>
                </a:cubicBezTo>
                <a:cubicBezTo>
                  <a:pt x="13662" y="2088"/>
                  <a:pt x="13637" y="2160"/>
                  <a:pt x="13637" y="2232"/>
                </a:cubicBezTo>
                <a:cubicBezTo>
                  <a:pt x="13637" y="2304"/>
                  <a:pt x="13612" y="2376"/>
                  <a:pt x="13612" y="2448"/>
                </a:cubicBezTo>
                <a:cubicBezTo>
                  <a:pt x="13612" y="2448"/>
                  <a:pt x="13612" y="2448"/>
                  <a:pt x="13612" y="2520"/>
                </a:cubicBezTo>
                <a:cubicBezTo>
                  <a:pt x="13488" y="2520"/>
                  <a:pt x="13363" y="2448"/>
                  <a:pt x="13264" y="2448"/>
                </a:cubicBezTo>
                <a:cubicBezTo>
                  <a:pt x="13114" y="2448"/>
                  <a:pt x="12965" y="2448"/>
                  <a:pt x="12816" y="2376"/>
                </a:cubicBezTo>
                <a:cubicBezTo>
                  <a:pt x="12816" y="2376"/>
                  <a:pt x="12816" y="2304"/>
                  <a:pt x="12841" y="2304"/>
                </a:cubicBezTo>
                <a:cubicBezTo>
                  <a:pt x="12841" y="2304"/>
                  <a:pt x="12841" y="2232"/>
                  <a:pt x="12866" y="2232"/>
                </a:cubicBezTo>
                <a:cubicBezTo>
                  <a:pt x="12866" y="2232"/>
                  <a:pt x="12890" y="2160"/>
                  <a:pt x="12890" y="2160"/>
                </a:cubicBezTo>
                <a:cubicBezTo>
                  <a:pt x="12915" y="2088"/>
                  <a:pt x="12940" y="1944"/>
                  <a:pt x="12965" y="1872"/>
                </a:cubicBezTo>
                <a:cubicBezTo>
                  <a:pt x="12990" y="1800"/>
                  <a:pt x="12990" y="1800"/>
                  <a:pt x="13015" y="1728"/>
                </a:cubicBezTo>
                <a:cubicBezTo>
                  <a:pt x="13040" y="1656"/>
                  <a:pt x="13040" y="1656"/>
                  <a:pt x="13065" y="1584"/>
                </a:cubicBezTo>
                <a:cubicBezTo>
                  <a:pt x="13065" y="1584"/>
                  <a:pt x="13089" y="1512"/>
                  <a:pt x="13089" y="1512"/>
                </a:cubicBezTo>
                <a:cubicBezTo>
                  <a:pt x="13089" y="1368"/>
                  <a:pt x="13114" y="1296"/>
                  <a:pt x="13139" y="1224"/>
                </a:cubicBezTo>
                <a:close/>
                <a:moveTo>
                  <a:pt x="12368" y="1152"/>
                </a:moveTo>
                <a:cubicBezTo>
                  <a:pt x="12368" y="1152"/>
                  <a:pt x="12393" y="1080"/>
                  <a:pt x="12393" y="1080"/>
                </a:cubicBezTo>
                <a:cubicBezTo>
                  <a:pt x="12393" y="1080"/>
                  <a:pt x="12393" y="1080"/>
                  <a:pt x="12393" y="1080"/>
                </a:cubicBezTo>
                <a:cubicBezTo>
                  <a:pt x="12393" y="1080"/>
                  <a:pt x="12418" y="1080"/>
                  <a:pt x="12418" y="1080"/>
                </a:cubicBezTo>
                <a:cubicBezTo>
                  <a:pt x="12567" y="1080"/>
                  <a:pt x="12741" y="1080"/>
                  <a:pt x="12890" y="1080"/>
                </a:cubicBezTo>
                <a:cubicBezTo>
                  <a:pt x="12940" y="1080"/>
                  <a:pt x="13015" y="1080"/>
                  <a:pt x="13065" y="1080"/>
                </a:cubicBezTo>
                <a:cubicBezTo>
                  <a:pt x="13065" y="1152"/>
                  <a:pt x="13040" y="1152"/>
                  <a:pt x="13040" y="1224"/>
                </a:cubicBezTo>
                <a:cubicBezTo>
                  <a:pt x="13015" y="1368"/>
                  <a:pt x="12965" y="1584"/>
                  <a:pt x="12940" y="1728"/>
                </a:cubicBezTo>
                <a:cubicBezTo>
                  <a:pt x="12915" y="1800"/>
                  <a:pt x="12890" y="1944"/>
                  <a:pt x="12890" y="2016"/>
                </a:cubicBezTo>
                <a:cubicBezTo>
                  <a:pt x="12865" y="2160"/>
                  <a:pt x="12841" y="2232"/>
                  <a:pt x="12816" y="2376"/>
                </a:cubicBezTo>
                <a:cubicBezTo>
                  <a:pt x="12816" y="2376"/>
                  <a:pt x="12816" y="2376"/>
                  <a:pt x="12791" y="2376"/>
                </a:cubicBezTo>
                <a:cubicBezTo>
                  <a:pt x="12642" y="2376"/>
                  <a:pt x="12467" y="2376"/>
                  <a:pt x="12318" y="2376"/>
                </a:cubicBezTo>
                <a:cubicBezTo>
                  <a:pt x="12218" y="2376"/>
                  <a:pt x="12119" y="2376"/>
                  <a:pt x="12019" y="2376"/>
                </a:cubicBezTo>
                <a:cubicBezTo>
                  <a:pt x="12044" y="2304"/>
                  <a:pt x="12044" y="2304"/>
                  <a:pt x="12069" y="2232"/>
                </a:cubicBezTo>
                <a:cubicBezTo>
                  <a:pt x="12094" y="2160"/>
                  <a:pt x="12119" y="2088"/>
                  <a:pt x="12144" y="2016"/>
                </a:cubicBezTo>
                <a:cubicBezTo>
                  <a:pt x="12169" y="1944"/>
                  <a:pt x="12194" y="1872"/>
                  <a:pt x="12218" y="1800"/>
                </a:cubicBezTo>
                <a:cubicBezTo>
                  <a:pt x="12268" y="1656"/>
                  <a:pt x="12293" y="1512"/>
                  <a:pt x="12343" y="1440"/>
                </a:cubicBezTo>
                <a:cubicBezTo>
                  <a:pt x="12343" y="1296"/>
                  <a:pt x="12368" y="1224"/>
                  <a:pt x="12368" y="1152"/>
                </a:cubicBezTo>
                <a:close/>
                <a:moveTo>
                  <a:pt x="11646" y="1368"/>
                </a:moveTo>
                <a:cubicBezTo>
                  <a:pt x="11671" y="1296"/>
                  <a:pt x="11671" y="1224"/>
                  <a:pt x="11696" y="1152"/>
                </a:cubicBezTo>
                <a:cubicBezTo>
                  <a:pt x="11721" y="1080"/>
                  <a:pt x="11721" y="1008"/>
                  <a:pt x="11746" y="1008"/>
                </a:cubicBezTo>
                <a:cubicBezTo>
                  <a:pt x="11795" y="1008"/>
                  <a:pt x="11870" y="1008"/>
                  <a:pt x="11920" y="1008"/>
                </a:cubicBezTo>
                <a:cubicBezTo>
                  <a:pt x="11970" y="1008"/>
                  <a:pt x="11994" y="1008"/>
                  <a:pt x="12044" y="1008"/>
                </a:cubicBezTo>
                <a:cubicBezTo>
                  <a:pt x="12094" y="1008"/>
                  <a:pt x="12144" y="1008"/>
                  <a:pt x="12194" y="1008"/>
                </a:cubicBezTo>
                <a:cubicBezTo>
                  <a:pt x="12218" y="1008"/>
                  <a:pt x="12243" y="1008"/>
                  <a:pt x="12268" y="1008"/>
                </a:cubicBezTo>
                <a:cubicBezTo>
                  <a:pt x="12268" y="1008"/>
                  <a:pt x="12268" y="1080"/>
                  <a:pt x="12268" y="1080"/>
                </a:cubicBezTo>
                <a:cubicBezTo>
                  <a:pt x="12243" y="1152"/>
                  <a:pt x="12243" y="1296"/>
                  <a:pt x="12218" y="1368"/>
                </a:cubicBezTo>
                <a:cubicBezTo>
                  <a:pt x="12194" y="1440"/>
                  <a:pt x="12169" y="1584"/>
                  <a:pt x="12169" y="1656"/>
                </a:cubicBezTo>
                <a:cubicBezTo>
                  <a:pt x="12169" y="1656"/>
                  <a:pt x="12144" y="1728"/>
                  <a:pt x="12144" y="1728"/>
                </a:cubicBezTo>
                <a:cubicBezTo>
                  <a:pt x="12119" y="1800"/>
                  <a:pt x="12119" y="1872"/>
                  <a:pt x="12094" y="1944"/>
                </a:cubicBezTo>
                <a:cubicBezTo>
                  <a:pt x="12069" y="2016"/>
                  <a:pt x="12069" y="2088"/>
                  <a:pt x="12044" y="2160"/>
                </a:cubicBezTo>
                <a:cubicBezTo>
                  <a:pt x="12044" y="2232"/>
                  <a:pt x="12019" y="2232"/>
                  <a:pt x="12019" y="2304"/>
                </a:cubicBezTo>
                <a:cubicBezTo>
                  <a:pt x="11945" y="2304"/>
                  <a:pt x="11895" y="2304"/>
                  <a:pt x="11820" y="2304"/>
                </a:cubicBezTo>
                <a:cubicBezTo>
                  <a:pt x="11696" y="2304"/>
                  <a:pt x="11596" y="2304"/>
                  <a:pt x="11472" y="2304"/>
                </a:cubicBezTo>
                <a:cubicBezTo>
                  <a:pt x="11472" y="2232"/>
                  <a:pt x="11472" y="2232"/>
                  <a:pt x="11497" y="2160"/>
                </a:cubicBezTo>
                <a:cubicBezTo>
                  <a:pt x="11497" y="2088"/>
                  <a:pt x="11522" y="2016"/>
                  <a:pt x="11547" y="1944"/>
                </a:cubicBezTo>
                <a:cubicBezTo>
                  <a:pt x="11571" y="1800"/>
                  <a:pt x="11596" y="1728"/>
                  <a:pt x="11621" y="1584"/>
                </a:cubicBezTo>
                <a:cubicBezTo>
                  <a:pt x="11621" y="1440"/>
                  <a:pt x="11646" y="1440"/>
                  <a:pt x="11646" y="1368"/>
                </a:cubicBezTo>
                <a:close/>
                <a:moveTo>
                  <a:pt x="10999" y="1008"/>
                </a:moveTo>
                <a:cubicBezTo>
                  <a:pt x="10999" y="1008"/>
                  <a:pt x="11024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ubicBezTo>
                  <a:pt x="10999" y="1008"/>
                  <a:pt x="10999" y="1008"/>
                  <a:pt x="10999" y="1008"/>
                </a:cubicBezTo>
                <a:close/>
                <a:moveTo>
                  <a:pt x="10949" y="1008"/>
                </a:move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lose/>
                <a:moveTo>
                  <a:pt x="10900" y="1224"/>
                </a:moveTo>
                <a:cubicBezTo>
                  <a:pt x="10900" y="1152"/>
                  <a:pt x="10924" y="1152"/>
                  <a:pt x="10924" y="1080"/>
                </a:cubicBezTo>
                <a:cubicBezTo>
                  <a:pt x="10924" y="1080"/>
                  <a:pt x="10924" y="1008"/>
                  <a:pt x="10949" y="1008"/>
                </a:cubicBezTo>
                <a:cubicBezTo>
                  <a:pt x="10949" y="1008"/>
                  <a:pt x="10949" y="1008"/>
                  <a:pt x="10949" y="1008"/>
                </a:cubicBezTo>
                <a:cubicBezTo>
                  <a:pt x="10949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0974" y="1008"/>
                  <a:pt x="10974" y="1008"/>
                  <a:pt x="10974" y="1008"/>
                </a:cubicBezTo>
                <a:cubicBezTo>
                  <a:pt x="11124" y="1008"/>
                  <a:pt x="11273" y="1008"/>
                  <a:pt x="11447" y="1008"/>
                </a:cubicBezTo>
                <a:cubicBezTo>
                  <a:pt x="11497" y="1008"/>
                  <a:pt x="11571" y="1008"/>
                  <a:pt x="11621" y="1008"/>
                </a:cubicBezTo>
                <a:cubicBezTo>
                  <a:pt x="11621" y="1008"/>
                  <a:pt x="11621" y="1008"/>
                  <a:pt x="11621" y="1008"/>
                </a:cubicBezTo>
                <a:cubicBezTo>
                  <a:pt x="11596" y="1080"/>
                  <a:pt x="11596" y="1224"/>
                  <a:pt x="11571" y="1296"/>
                </a:cubicBezTo>
                <a:cubicBezTo>
                  <a:pt x="11547" y="1440"/>
                  <a:pt x="11522" y="1584"/>
                  <a:pt x="11497" y="1800"/>
                </a:cubicBezTo>
                <a:cubicBezTo>
                  <a:pt x="11497" y="1872"/>
                  <a:pt x="11472" y="1944"/>
                  <a:pt x="11472" y="2016"/>
                </a:cubicBezTo>
                <a:cubicBezTo>
                  <a:pt x="11472" y="2088"/>
                  <a:pt x="11447" y="2160"/>
                  <a:pt x="11447" y="2232"/>
                </a:cubicBezTo>
                <a:cubicBezTo>
                  <a:pt x="11447" y="2232"/>
                  <a:pt x="11447" y="2304"/>
                  <a:pt x="11447" y="2304"/>
                </a:cubicBezTo>
                <a:cubicBezTo>
                  <a:pt x="11198" y="2304"/>
                  <a:pt x="10924" y="2304"/>
                  <a:pt x="10676" y="2232"/>
                </a:cubicBezTo>
                <a:cubicBezTo>
                  <a:pt x="10700" y="2160"/>
                  <a:pt x="10700" y="2088"/>
                  <a:pt x="10725" y="2016"/>
                </a:cubicBezTo>
                <a:cubicBezTo>
                  <a:pt x="10750" y="1944"/>
                  <a:pt x="10750" y="1872"/>
                  <a:pt x="10775" y="1800"/>
                </a:cubicBezTo>
                <a:cubicBezTo>
                  <a:pt x="10800" y="1728"/>
                  <a:pt x="10825" y="1656"/>
                  <a:pt x="10825" y="1512"/>
                </a:cubicBezTo>
                <a:cubicBezTo>
                  <a:pt x="10850" y="1440"/>
                  <a:pt x="10875" y="1368"/>
                  <a:pt x="10900" y="1224"/>
                </a:cubicBezTo>
                <a:close/>
                <a:moveTo>
                  <a:pt x="10203" y="1152"/>
                </a:moveTo>
                <a:cubicBezTo>
                  <a:pt x="10203" y="1152"/>
                  <a:pt x="10228" y="1080"/>
                  <a:pt x="10228" y="1080"/>
                </a:cubicBezTo>
                <a:cubicBezTo>
                  <a:pt x="10253" y="1080"/>
                  <a:pt x="10302" y="1080"/>
                  <a:pt x="10327" y="1080"/>
                </a:cubicBezTo>
                <a:cubicBezTo>
                  <a:pt x="10377" y="1080"/>
                  <a:pt x="10427" y="1080"/>
                  <a:pt x="10477" y="1080"/>
                </a:cubicBezTo>
                <a:cubicBezTo>
                  <a:pt x="10526" y="1080"/>
                  <a:pt x="10576" y="1080"/>
                  <a:pt x="10601" y="1080"/>
                </a:cubicBezTo>
                <a:cubicBezTo>
                  <a:pt x="10676" y="1080"/>
                  <a:pt x="10725" y="1080"/>
                  <a:pt x="10800" y="1080"/>
                </a:cubicBezTo>
                <a:cubicBezTo>
                  <a:pt x="10800" y="1080"/>
                  <a:pt x="10800" y="1152"/>
                  <a:pt x="10775" y="1152"/>
                </a:cubicBezTo>
                <a:cubicBezTo>
                  <a:pt x="10775" y="1224"/>
                  <a:pt x="10750" y="1224"/>
                  <a:pt x="10750" y="1296"/>
                </a:cubicBezTo>
                <a:cubicBezTo>
                  <a:pt x="10750" y="1368"/>
                  <a:pt x="10750" y="1368"/>
                  <a:pt x="10725" y="1440"/>
                </a:cubicBezTo>
                <a:cubicBezTo>
                  <a:pt x="10701" y="1656"/>
                  <a:pt x="10676" y="1800"/>
                  <a:pt x="10651" y="2016"/>
                </a:cubicBezTo>
                <a:cubicBezTo>
                  <a:pt x="10626" y="2160"/>
                  <a:pt x="10626" y="2232"/>
                  <a:pt x="10601" y="2376"/>
                </a:cubicBezTo>
                <a:cubicBezTo>
                  <a:pt x="10601" y="2376"/>
                  <a:pt x="10601" y="2376"/>
                  <a:pt x="10601" y="2376"/>
                </a:cubicBezTo>
                <a:cubicBezTo>
                  <a:pt x="10352" y="2376"/>
                  <a:pt x="10103" y="2376"/>
                  <a:pt x="9854" y="2376"/>
                </a:cubicBezTo>
                <a:cubicBezTo>
                  <a:pt x="9854" y="2376"/>
                  <a:pt x="9854" y="2376"/>
                  <a:pt x="9854" y="2304"/>
                </a:cubicBezTo>
                <a:cubicBezTo>
                  <a:pt x="9879" y="2232"/>
                  <a:pt x="9904" y="2160"/>
                  <a:pt x="9904" y="2088"/>
                </a:cubicBezTo>
                <a:cubicBezTo>
                  <a:pt x="9954" y="1944"/>
                  <a:pt x="9979" y="1800"/>
                  <a:pt x="10029" y="1656"/>
                </a:cubicBezTo>
                <a:cubicBezTo>
                  <a:pt x="10128" y="1368"/>
                  <a:pt x="10178" y="1296"/>
                  <a:pt x="10203" y="1152"/>
                </a:cubicBezTo>
                <a:close/>
                <a:moveTo>
                  <a:pt x="9382" y="1008"/>
                </a:moveTo>
                <a:cubicBezTo>
                  <a:pt x="9382" y="1008"/>
                  <a:pt x="9382" y="1008"/>
                  <a:pt x="9382" y="1008"/>
                </a:cubicBezTo>
                <a:cubicBezTo>
                  <a:pt x="9556" y="1008"/>
                  <a:pt x="9705" y="1080"/>
                  <a:pt x="9879" y="1080"/>
                </a:cubicBezTo>
                <a:cubicBezTo>
                  <a:pt x="9954" y="1080"/>
                  <a:pt x="10029" y="1080"/>
                  <a:pt x="10128" y="1080"/>
                </a:cubicBezTo>
                <a:cubicBezTo>
                  <a:pt x="10128" y="1080"/>
                  <a:pt x="10128" y="1152"/>
                  <a:pt x="10103" y="1152"/>
                </a:cubicBezTo>
                <a:cubicBezTo>
                  <a:pt x="10078" y="1224"/>
                  <a:pt x="10078" y="1296"/>
                  <a:pt x="10054" y="1296"/>
                </a:cubicBezTo>
                <a:cubicBezTo>
                  <a:pt x="10029" y="1440"/>
                  <a:pt x="10004" y="1512"/>
                  <a:pt x="9979" y="1656"/>
                </a:cubicBezTo>
                <a:cubicBezTo>
                  <a:pt x="9954" y="1800"/>
                  <a:pt x="9904" y="2016"/>
                  <a:pt x="9879" y="2232"/>
                </a:cubicBezTo>
                <a:cubicBezTo>
                  <a:pt x="9879" y="2232"/>
                  <a:pt x="9879" y="2232"/>
                  <a:pt x="9879" y="2232"/>
                </a:cubicBezTo>
                <a:cubicBezTo>
                  <a:pt x="9854" y="2232"/>
                  <a:pt x="9805" y="2232"/>
                  <a:pt x="9780" y="2232"/>
                </a:cubicBezTo>
                <a:cubicBezTo>
                  <a:pt x="9730" y="2232"/>
                  <a:pt x="9680" y="2232"/>
                  <a:pt x="9630" y="2232"/>
                </a:cubicBezTo>
                <a:cubicBezTo>
                  <a:pt x="9481" y="2232"/>
                  <a:pt x="9332" y="2232"/>
                  <a:pt x="9183" y="2232"/>
                </a:cubicBezTo>
                <a:cubicBezTo>
                  <a:pt x="9158" y="2232"/>
                  <a:pt x="9133" y="2232"/>
                  <a:pt x="9108" y="2232"/>
                </a:cubicBezTo>
                <a:cubicBezTo>
                  <a:pt x="9108" y="2160"/>
                  <a:pt x="9133" y="2160"/>
                  <a:pt x="9133" y="2088"/>
                </a:cubicBezTo>
                <a:cubicBezTo>
                  <a:pt x="9158" y="1944"/>
                  <a:pt x="9207" y="1728"/>
                  <a:pt x="9232" y="1584"/>
                </a:cubicBezTo>
                <a:cubicBezTo>
                  <a:pt x="9282" y="1440"/>
                  <a:pt x="9307" y="1224"/>
                  <a:pt x="9357" y="1080"/>
                </a:cubicBezTo>
                <a:cubicBezTo>
                  <a:pt x="9357" y="1080"/>
                  <a:pt x="9357" y="1008"/>
                  <a:pt x="9382" y="1008"/>
                </a:cubicBezTo>
                <a:close/>
                <a:moveTo>
                  <a:pt x="8710" y="1080"/>
                </a:moveTo>
                <a:cubicBezTo>
                  <a:pt x="8735" y="1008"/>
                  <a:pt x="8735" y="1008"/>
                  <a:pt x="8759" y="936"/>
                </a:cubicBezTo>
                <a:cubicBezTo>
                  <a:pt x="8809" y="936"/>
                  <a:pt x="8834" y="936"/>
                  <a:pt x="8884" y="936"/>
                </a:cubicBezTo>
                <a:cubicBezTo>
                  <a:pt x="9008" y="936"/>
                  <a:pt x="9158" y="936"/>
                  <a:pt x="9282" y="936"/>
                </a:cubicBezTo>
                <a:cubicBezTo>
                  <a:pt x="9257" y="1008"/>
                  <a:pt x="9257" y="1080"/>
                  <a:pt x="9232" y="1152"/>
                </a:cubicBezTo>
                <a:cubicBezTo>
                  <a:pt x="9183" y="1368"/>
                  <a:pt x="9133" y="1656"/>
                  <a:pt x="9083" y="1944"/>
                </a:cubicBezTo>
                <a:cubicBezTo>
                  <a:pt x="9083" y="2016"/>
                  <a:pt x="9058" y="2088"/>
                  <a:pt x="9058" y="2160"/>
                </a:cubicBezTo>
                <a:cubicBezTo>
                  <a:pt x="9058" y="2160"/>
                  <a:pt x="9058" y="2232"/>
                  <a:pt x="9058" y="2232"/>
                </a:cubicBezTo>
                <a:cubicBezTo>
                  <a:pt x="8959" y="2232"/>
                  <a:pt x="8859" y="2232"/>
                  <a:pt x="8784" y="2232"/>
                </a:cubicBezTo>
                <a:cubicBezTo>
                  <a:pt x="8660" y="2232"/>
                  <a:pt x="8560" y="2232"/>
                  <a:pt x="8436" y="2232"/>
                </a:cubicBezTo>
                <a:cubicBezTo>
                  <a:pt x="8411" y="2232"/>
                  <a:pt x="8386" y="2232"/>
                  <a:pt x="8361" y="2232"/>
                </a:cubicBezTo>
                <a:cubicBezTo>
                  <a:pt x="8361" y="2232"/>
                  <a:pt x="8361" y="2232"/>
                  <a:pt x="8361" y="2232"/>
                </a:cubicBezTo>
                <a:cubicBezTo>
                  <a:pt x="8386" y="2160"/>
                  <a:pt x="8411" y="2088"/>
                  <a:pt x="8436" y="2016"/>
                </a:cubicBezTo>
                <a:cubicBezTo>
                  <a:pt x="8461" y="1944"/>
                  <a:pt x="8486" y="1872"/>
                  <a:pt x="8511" y="1800"/>
                </a:cubicBezTo>
                <a:cubicBezTo>
                  <a:pt x="8536" y="1728"/>
                  <a:pt x="8585" y="1584"/>
                  <a:pt x="8610" y="1512"/>
                </a:cubicBezTo>
                <a:cubicBezTo>
                  <a:pt x="8610" y="1512"/>
                  <a:pt x="8610" y="1512"/>
                  <a:pt x="8610" y="1512"/>
                </a:cubicBezTo>
                <a:cubicBezTo>
                  <a:pt x="8635" y="1440"/>
                  <a:pt x="8660" y="1296"/>
                  <a:pt x="8710" y="1224"/>
                </a:cubicBezTo>
                <a:cubicBezTo>
                  <a:pt x="8685" y="1152"/>
                  <a:pt x="8710" y="1080"/>
                  <a:pt x="8710" y="1080"/>
                </a:cubicBezTo>
                <a:close/>
                <a:moveTo>
                  <a:pt x="7963" y="1008"/>
                </a:moveTo>
                <a:cubicBezTo>
                  <a:pt x="7963" y="1008"/>
                  <a:pt x="7963" y="1008"/>
                  <a:pt x="7963" y="1008"/>
                </a:cubicBezTo>
                <a:cubicBezTo>
                  <a:pt x="8112" y="936"/>
                  <a:pt x="8237" y="936"/>
                  <a:pt x="8386" y="936"/>
                </a:cubicBezTo>
                <a:cubicBezTo>
                  <a:pt x="8461" y="936"/>
                  <a:pt x="8560" y="936"/>
                  <a:pt x="8635" y="936"/>
                </a:cubicBezTo>
                <a:cubicBezTo>
                  <a:pt x="8610" y="1008"/>
                  <a:pt x="8585" y="1080"/>
                  <a:pt x="8585" y="1152"/>
                </a:cubicBezTo>
                <a:cubicBezTo>
                  <a:pt x="8536" y="1296"/>
                  <a:pt x="8511" y="1512"/>
                  <a:pt x="8461" y="1656"/>
                </a:cubicBezTo>
                <a:cubicBezTo>
                  <a:pt x="8436" y="1800"/>
                  <a:pt x="8386" y="1944"/>
                  <a:pt x="8361" y="2088"/>
                </a:cubicBezTo>
                <a:cubicBezTo>
                  <a:pt x="8361" y="2088"/>
                  <a:pt x="8361" y="2088"/>
                  <a:pt x="8361" y="2160"/>
                </a:cubicBezTo>
                <a:cubicBezTo>
                  <a:pt x="8312" y="2160"/>
                  <a:pt x="8262" y="2160"/>
                  <a:pt x="8237" y="2160"/>
                </a:cubicBezTo>
                <a:cubicBezTo>
                  <a:pt x="8162" y="2160"/>
                  <a:pt x="8088" y="2160"/>
                  <a:pt x="8013" y="2160"/>
                </a:cubicBezTo>
                <a:cubicBezTo>
                  <a:pt x="7913" y="2160"/>
                  <a:pt x="7814" y="2160"/>
                  <a:pt x="7689" y="2232"/>
                </a:cubicBezTo>
                <a:cubicBezTo>
                  <a:pt x="7714" y="2160"/>
                  <a:pt x="7714" y="2088"/>
                  <a:pt x="7739" y="2088"/>
                </a:cubicBezTo>
                <a:cubicBezTo>
                  <a:pt x="7764" y="2016"/>
                  <a:pt x="7789" y="1944"/>
                  <a:pt x="7814" y="1800"/>
                </a:cubicBezTo>
                <a:cubicBezTo>
                  <a:pt x="7839" y="1728"/>
                  <a:pt x="7864" y="1584"/>
                  <a:pt x="7889" y="1512"/>
                </a:cubicBezTo>
                <a:cubicBezTo>
                  <a:pt x="7913" y="1368"/>
                  <a:pt x="7938" y="1296"/>
                  <a:pt x="7963" y="1152"/>
                </a:cubicBezTo>
                <a:cubicBezTo>
                  <a:pt x="7913" y="1152"/>
                  <a:pt x="7938" y="1080"/>
                  <a:pt x="7963" y="1008"/>
                </a:cubicBezTo>
                <a:close/>
                <a:moveTo>
                  <a:pt x="7291" y="1296"/>
                </a:moveTo>
                <a:cubicBezTo>
                  <a:pt x="7291" y="1296"/>
                  <a:pt x="7316" y="1224"/>
                  <a:pt x="7316" y="1224"/>
                </a:cubicBezTo>
                <a:cubicBezTo>
                  <a:pt x="7316" y="1224"/>
                  <a:pt x="7316" y="1224"/>
                  <a:pt x="7316" y="1224"/>
                </a:cubicBezTo>
                <a:cubicBezTo>
                  <a:pt x="7316" y="1224"/>
                  <a:pt x="7316" y="1152"/>
                  <a:pt x="7341" y="1152"/>
                </a:cubicBezTo>
                <a:cubicBezTo>
                  <a:pt x="7341" y="1152"/>
                  <a:pt x="7341" y="1152"/>
                  <a:pt x="7341" y="1152"/>
                </a:cubicBezTo>
                <a:cubicBezTo>
                  <a:pt x="7391" y="1152"/>
                  <a:pt x="7441" y="1152"/>
                  <a:pt x="7465" y="1152"/>
                </a:cubicBezTo>
                <a:cubicBezTo>
                  <a:pt x="7540" y="1152"/>
                  <a:pt x="7615" y="1080"/>
                  <a:pt x="7689" y="1080"/>
                </a:cubicBezTo>
                <a:cubicBezTo>
                  <a:pt x="7739" y="1080"/>
                  <a:pt x="7764" y="1080"/>
                  <a:pt x="7814" y="1080"/>
                </a:cubicBezTo>
                <a:cubicBezTo>
                  <a:pt x="7814" y="1152"/>
                  <a:pt x="7789" y="1224"/>
                  <a:pt x="7789" y="1224"/>
                </a:cubicBezTo>
                <a:cubicBezTo>
                  <a:pt x="7764" y="1296"/>
                  <a:pt x="7764" y="1368"/>
                  <a:pt x="7739" y="1512"/>
                </a:cubicBezTo>
                <a:cubicBezTo>
                  <a:pt x="7714" y="1656"/>
                  <a:pt x="7689" y="1728"/>
                  <a:pt x="7689" y="1872"/>
                </a:cubicBezTo>
                <a:cubicBezTo>
                  <a:pt x="7665" y="2016"/>
                  <a:pt x="7615" y="2232"/>
                  <a:pt x="7590" y="2376"/>
                </a:cubicBezTo>
                <a:cubicBezTo>
                  <a:pt x="7590" y="2376"/>
                  <a:pt x="7565" y="2376"/>
                  <a:pt x="7565" y="2376"/>
                </a:cubicBezTo>
                <a:cubicBezTo>
                  <a:pt x="7416" y="2376"/>
                  <a:pt x="7242" y="2448"/>
                  <a:pt x="7092" y="2448"/>
                </a:cubicBezTo>
                <a:cubicBezTo>
                  <a:pt x="7042" y="2448"/>
                  <a:pt x="7018" y="2448"/>
                  <a:pt x="6968" y="2448"/>
                </a:cubicBezTo>
                <a:cubicBezTo>
                  <a:pt x="6993" y="2376"/>
                  <a:pt x="6993" y="2304"/>
                  <a:pt x="7018" y="2232"/>
                </a:cubicBezTo>
                <a:cubicBezTo>
                  <a:pt x="7018" y="2160"/>
                  <a:pt x="7042" y="2160"/>
                  <a:pt x="7042" y="2088"/>
                </a:cubicBezTo>
                <a:cubicBezTo>
                  <a:pt x="7067" y="2016"/>
                  <a:pt x="7067" y="1944"/>
                  <a:pt x="7092" y="1872"/>
                </a:cubicBezTo>
                <a:cubicBezTo>
                  <a:pt x="7092" y="1872"/>
                  <a:pt x="7117" y="1800"/>
                  <a:pt x="7117" y="1800"/>
                </a:cubicBezTo>
                <a:cubicBezTo>
                  <a:pt x="7142" y="1728"/>
                  <a:pt x="7167" y="1656"/>
                  <a:pt x="7192" y="1512"/>
                </a:cubicBezTo>
                <a:cubicBezTo>
                  <a:pt x="7242" y="1440"/>
                  <a:pt x="7266" y="1368"/>
                  <a:pt x="7291" y="1296"/>
                </a:cubicBezTo>
                <a:close/>
                <a:moveTo>
                  <a:pt x="6420" y="1296"/>
                </a:moveTo>
                <a:cubicBezTo>
                  <a:pt x="6445" y="1296"/>
                  <a:pt x="6470" y="1296"/>
                  <a:pt x="6495" y="1296"/>
                </a:cubicBezTo>
                <a:cubicBezTo>
                  <a:pt x="6570" y="1296"/>
                  <a:pt x="6669" y="1224"/>
                  <a:pt x="6744" y="1224"/>
                </a:cubicBezTo>
                <a:cubicBezTo>
                  <a:pt x="6819" y="1224"/>
                  <a:pt x="6893" y="1152"/>
                  <a:pt x="6968" y="1152"/>
                </a:cubicBezTo>
                <a:cubicBezTo>
                  <a:pt x="7042" y="1152"/>
                  <a:pt x="7117" y="1152"/>
                  <a:pt x="7192" y="1152"/>
                </a:cubicBezTo>
                <a:cubicBezTo>
                  <a:pt x="7192" y="1152"/>
                  <a:pt x="7192" y="1152"/>
                  <a:pt x="7192" y="1152"/>
                </a:cubicBezTo>
                <a:cubicBezTo>
                  <a:pt x="7167" y="1224"/>
                  <a:pt x="7167" y="1296"/>
                  <a:pt x="7142" y="1368"/>
                </a:cubicBezTo>
                <a:cubicBezTo>
                  <a:pt x="7117" y="1512"/>
                  <a:pt x="7092" y="1656"/>
                  <a:pt x="7067" y="1800"/>
                </a:cubicBezTo>
                <a:cubicBezTo>
                  <a:pt x="7042" y="1872"/>
                  <a:pt x="7042" y="1944"/>
                  <a:pt x="7018" y="2088"/>
                </a:cubicBezTo>
                <a:cubicBezTo>
                  <a:pt x="6993" y="2160"/>
                  <a:pt x="6993" y="2232"/>
                  <a:pt x="6968" y="2376"/>
                </a:cubicBezTo>
                <a:cubicBezTo>
                  <a:pt x="6918" y="2376"/>
                  <a:pt x="6893" y="2376"/>
                  <a:pt x="6843" y="2376"/>
                </a:cubicBezTo>
                <a:cubicBezTo>
                  <a:pt x="6794" y="2376"/>
                  <a:pt x="6769" y="2376"/>
                  <a:pt x="6719" y="2376"/>
                </a:cubicBezTo>
                <a:cubicBezTo>
                  <a:pt x="6669" y="2376"/>
                  <a:pt x="6619" y="2376"/>
                  <a:pt x="6545" y="2376"/>
                </a:cubicBezTo>
                <a:cubicBezTo>
                  <a:pt x="6495" y="2376"/>
                  <a:pt x="6470" y="2376"/>
                  <a:pt x="6420" y="2376"/>
                </a:cubicBezTo>
                <a:cubicBezTo>
                  <a:pt x="6396" y="2376"/>
                  <a:pt x="6346" y="2376"/>
                  <a:pt x="6321" y="2376"/>
                </a:cubicBezTo>
                <a:cubicBezTo>
                  <a:pt x="6246" y="2376"/>
                  <a:pt x="6172" y="2448"/>
                  <a:pt x="6072" y="2448"/>
                </a:cubicBezTo>
                <a:cubicBezTo>
                  <a:pt x="6047" y="2448"/>
                  <a:pt x="6047" y="2448"/>
                  <a:pt x="6022" y="2448"/>
                </a:cubicBezTo>
                <a:cubicBezTo>
                  <a:pt x="6022" y="2448"/>
                  <a:pt x="6047" y="2376"/>
                  <a:pt x="6047" y="2376"/>
                </a:cubicBezTo>
                <a:cubicBezTo>
                  <a:pt x="6072" y="2304"/>
                  <a:pt x="6097" y="2160"/>
                  <a:pt x="6122" y="2088"/>
                </a:cubicBezTo>
                <a:cubicBezTo>
                  <a:pt x="6172" y="1872"/>
                  <a:pt x="6246" y="1656"/>
                  <a:pt x="6296" y="1440"/>
                </a:cubicBezTo>
                <a:cubicBezTo>
                  <a:pt x="6371" y="1440"/>
                  <a:pt x="6395" y="1368"/>
                  <a:pt x="6420" y="1296"/>
                </a:cubicBezTo>
                <a:close/>
                <a:moveTo>
                  <a:pt x="5574" y="1656"/>
                </a:moveTo>
                <a:cubicBezTo>
                  <a:pt x="5574" y="1584"/>
                  <a:pt x="5574" y="1584"/>
                  <a:pt x="5574" y="1656"/>
                </a:cubicBezTo>
                <a:cubicBezTo>
                  <a:pt x="5599" y="1584"/>
                  <a:pt x="5599" y="1512"/>
                  <a:pt x="5624" y="1512"/>
                </a:cubicBezTo>
                <a:cubicBezTo>
                  <a:pt x="5624" y="1512"/>
                  <a:pt x="5624" y="1512"/>
                  <a:pt x="5624" y="1512"/>
                </a:cubicBezTo>
                <a:cubicBezTo>
                  <a:pt x="5748" y="1512"/>
                  <a:pt x="5873" y="1440"/>
                  <a:pt x="5997" y="1440"/>
                </a:cubicBezTo>
                <a:cubicBezTo>
                  <a:pt x="6072" y="1440"/>
                  <a:pt x="6171" y="1440"/>
                  <a:pt x="6246" y="1368"/>
                </a:cubicBezTo>
                <a:cubicBezTo>
                  <a:pt x="6246" y="1440"/>
                  <a:pt x="6221" y="1512"/>
                  <a:pt x="6221" y="1584"/>
                </a:cubicBezTo>
                <a:cubicBezTo>
                  <a:pt x="6171" y="1800"/>
                  <a:pt x="6147" y="2016"/>
                  <a:pt x="6097" y="2232"/>
                </a:cubicBezTo>
                <a:cubicBezTo>
                  <a:pt x="6072" y="2376"/>
                  <a:pt x="6047" y="2448"/>
                  <a:pt x="6022" y="2592"/>
                </a:cubicBezTo>
                <a:cubicBezTo>
                  <a:pt x="6022" y="2592"/>
                  <a:pt x="6022" y="2592"/>
                  <a:pt x="6022" y="2592"/>
                </a:cubicBezTo>
                <a:cubicBezTo>
                  <a:pt x="5873" y="2664"/>
                  <a:pt x="5748" y="2736"/>
                  <a:pt x="5599" y="2736"/>
                </a:cubicBezTo>
                <a:cubicBezTo>
                  <a:pt x="5524" y="2736"/>
                  <a:pt x="5450" y="2808"/>
                  <a:pt x="5375" y="2808"/>
                </a:cubicBezTo>
                <a:cubicBezTo>
                  <a:pt x="5325" y="2808"/>
                  <a:pt x="5300" y="2808"/>
                  <a:pt x="5251" y="2808"/>
                </a:cubicBezTo>
                <a:cubicBezTo>
                  <a:pt x="5251" y="2808"/>
                  <a:pt x="5251" y="2808"/>
                  <a:pt x="5251" y="2808"/>
                </a:cubicBezTo>
                <a:cubicBezTo>
                  <a:pt x="5251" y="2808"/>
                  <a:pt x="5276" y="2736"/>
                  <a:pt x="5276" y="2736"/>
                </a:cubicBezTo>
                <a:cubicBezTo>
                  <a:pt x="5276" y="2736"/>
                  <a:pt x="5276" y="2736"/>
                  <a:pt x="5300" y="2664"/>
                </a:cubicBezTo>
                <a:cubicBezTo>
                  <a:pt x="5325" y="2592"/>
                  <a:pt x="5350" y="2448"/>
                  <a:pt x="5375" y="2376"/>
                </a:cubicBezTo>
                <a:cubicBezTo>
                  <a:pt x="5400" y="2304"/>
                  <a:pt x="5400" y="2232"/>
                  <a:pt x="5425" y="2232"/>
                </a:cubicBezTo>
                <a:cubicBezTo>
                  <a:pt x="5450" y="2160"/>
                  <a:pt x="5450" y="2088"/>
                  <a:pt x="5475" y="2016"/>
                </a:cubicBezTo>
                <a:cubicBezTo>
                  <a:pt x="5500" y="1944"/>
                  <a:pt x="5524" y="1872"/>
                  <a:pt x="5549" y="1800"/>
                </a:cubicBezTo>
                <a:cubicBezTo>
                  <a:pt x="5524" y="1800"/>
                  <a:pt x="5549" y="1728"/>
                  <a:pt x="5574" y="1656"/>
                </a:cubicBezTo>
                <a:close/>
                <a:moveTo>
                  <a:pt x="5002" y="1584"/>
                </a:moveTo>
                <a:cubicBezTo>
                  <a:pt x="5002" y="1584"/>
                  <a:pt x="5027" y="1512"/>
                  <a:pt x="5002" y="1584"/>
                </a:cubicBezTo>
                <a:cubicBezTo>
                  <a:pt x="5077" y="1584"/>
                  <a:pt x="5176" y="1512"/>
                  <a:pt x="5251" y="1512"/>
                </a:cubicBezTo>
                <a:cubicBezTo>
                  <a:pt x="5325" y="1512"/>
                  <a:pt x="54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12"/>
                  <a:pt x="5500" y="1512"/>
                </a:cubicBezTo>
                <a:cubicBezTo>
                  <a:pt x="5500" y="1512"/>
                  <a:pt x="5500" y="1584"/>
                  <a:pt x="5475" y="1584"/>
                </a:cubicBezTo>
                <a:cubicBezTo>
                  <a:pt x="5450" y="1656"/>
                  <a:pt x="5450" y="1728"/>
                  <a:pt x="5425" y="1800"/>
                </a:cubicBezTo>
                <a:cubicBezTo>
                  <a:pt x="5400" y="1944"/>
                  <a:pt x="5350" y="2160"/>
                  <a:pt x="5325" y="2304"/>
                </a:cubicBezTo>
                <a:cubicBezTo>
                  <a:pt x="5301" y="2376"/>
                  <a:pt x="5301" y="2448"/>
                  <a:pt x="5276" y="2520"/>
                </a:cubicBezTo>
                <a:cubicBezTo>
                  <a:pt x="5251" y="2592"/>
                  <a:pt x="5251" y="2664"/>
                  <a:pt x="5226" y="2736"/>
                </a:cubicBezTo>
                <a:cubicBezTo>
                  <a:pt x="5226" y="2808"/>
                  <a:pt x="5201" y="2808"/>
                  <a:pt x="5201" y="2880"/>
                </a:cubicBezTo>
                <a:cubicBezTo>
                  <a:pt x="5176" y="2880"/>
                  <a:pt x="5151" y="2880"/>
                  <a:pt x="5126" y="2880"/>
                </a:cubicBezTo>
                <a:cubicBezTo>
                  <a:pt x="5052" y="2880"/>
                  <a:pt x="4952" y="2880"/>
                  <a:pt x="4878" y="2880"/>
                </a:cubicBezTo>
                <a:cubicBezTo>
                  <a:pt x="4778" y="2880"/>
                  <a:pt x="4703" y="2880"/>
                  <a:pt x="4604" y="2880"/>
                </a:cubicBezTo>
                <a:cubicBezTo>
                  <a:pt x="4579" y="2880"/>
                  <a:pt x="4579" y="2880"/>
                  <a:pt x="4554" y="2880"/>
                </a:cubicBezTo>
                <a:cubicBezTo>
                  <a:pt x="4579" y="2808"/>
                  <a:pt x="4579" y="2736"/>
                  <a:pt x="4604" y="2664"/>
                </a:cubicBezTo>
                <a:cubicBezTo>
                  <a:pt x="4654" y="2520"/>
                  <a:pt x="4703" y="2376"/>
                  <a:pt x="4728" y="2304"/>
                </a:cubicBezTo>
                <a:cubicBezTo>
                  <a:pt x="4753" y="2232"/>
                  <a:pt x="4803" y="2088"/>
                  <a:pt x="4828" y="2016"/>
                </a:cubicBezTo>
                <a:cubicBezTo>
                  <a:pt x="4853" y="1944"/>
                  <a:pt x="4878" y="1872"/>
                  <a:pt x="4927" y="1728"/>
                </a:cubicBezTo>
                <a:cubicBezTo>
                  <a:pt x="4977" y="1656"/>
                  <a:pt x="5002" y="1584"/>
                  <a:pt x="5002" y="1584"/>
                </a:cubicBezTo>
                <a:close/>
                <a:moveTo>
                  <a:pt x="4181" y="1656"/>
                </a:moveTo>
                <a:cubicBezTo>
                  <a:pt x="4206" y="1584"/>
                  <a:pt x="4206" y="1512"/>
                  <a:pt x="4230" y="1512"/>
                </a:cubicBezTo>
                <a:cubicBezTo>
                  <a:pt x="4330" y="1512"/>
                  <a:pt x="4430" y="1512"/>
                  <a:pt x="4504" y="1584"/>
                </a:cubicBezTo>
                <a:cubicBezTo>
                  <a:pt x="4579" y="1584"/>
                  <a:pt x="4653" y="1656"/>
                  <a:pt x="4728" y="1656"/>
                </a:cubicBezTo>
                <a:cubicBezTo>
                  <a:pt x="4778" y="1656"/>
                  <a:pt x="4853" y="1656"/>
                  <a:pt x="4902" y="1656"/>
                </a:cubicBezTo>
                <a:cubicBezTo>
                  <a:pt x="4902" y="1656"/>
                  <a:pt x="4877" y="1728"/>
                  <a:pt x="4877" y="1728"/>
                </a:cubicBezTo>
                <a:cubicBezTo>
                  <a:pt x="4853" y="1800"/>
                  <a:pt x="4828" y="1872"/>
                  <a:pt x="4828" y="1944"/>
                </a:cubicBezTo>
                <a:cubicBezTo>
                  <a:pt x="4828" y="1944"/>
                  <a:pt x="4828" y="2016"/>
                  <a:pt x="4803" y="2016"/>
                </a:cubicBezTo>
                <a:cubicBezTo>
                  <a:pt x="4778" y="2088"/>
                  <a:pt x="4778" y="2088"/>
                  <a:pt x="4753" y="2160"/>
                </a:cubicBezTo>
                <a:cubicBezTo>
                  <a:pt x="4728" y="2232"/>
                  <a:pt x="4728" y="2232"/>
                  <a:pt x="4703" y="2304"/>
                </a:cubicBezTo>
                <a:cubicBezTo>
                  <a:pt x="4678" y="2376"/>
                  <a:pt x="4678" y="2448"/>
                  <a:pt x="4654" y="2448"/>
                </a:cubicBezTo>
                <a:cubicBezTo>
                  <a:pt x="4604" y="2592"/>
                  <a:pt x="4554" y="2736"/>
                  <a:pt x="4504" y="2952"/>
                </a:cubicBezTo>
                <a:cubicBezTo>
                  <a:pt x="4454" y="2952"/>
                  <a:pt x="4380" y="2952"/>
                  <a:pt x="4330" y="2952"/>
                </a:cubicBezTo>
                <a:cubicBezTo>
                  <a:pt x="4255" y="2952"/>
                  <a:pt x="4181" y="2952"/>
                  <a:pt x="4106" y="2952"/>
                </a:cubicBezTo>
                <a:cubicBezTo>
                  <a:pt x="4031" y="2952"/>
                  <a:pt x="3957" y="2952"/>
                  <a:pt x="3882" y="2952"/>
                </a:cubicBezTo>
                <a:cubicBezTo>
                  <a:pt x="3857" y="2952"/>
                  <a:pt x="3832" y="2952"/>
                  <a:pt x="3807" y="2952"/>
                </a:cubicBezTo>
                <a:cubicBezTo>
                  <a:pt x="3807" y="2952"/>
                  <a:pt x="3832" y="2880"/>
                  <a:pt x="3832" y="2880"/>
                </a:cubicBezTo>
                <a:cubicBezTo>
                  <a:pt x="3857" y="2808"/>
                  <a:pt x="3882" y="2664"/>
                  <a:pt x="3907" y="2592"/>
                </a:cubicBezTo>
                <a:cubicBezTo>
                  <a:pt x="3957" y="2448"/>
                  <a:pt x="4007" y="2304"/>
                  <a:pt x="4056" y="2088"/>
                </a:cubicBezTo>
                <a:cubicBezTo>
                  <a:pt x="4131" y="1800"/>
                  <a:pt x="4156" y="1728"/>
                  <a:pt x="4181" y="1656"/>
                </a:cubicBezTo>
                <a:close/>
                <a:moveTo>
                  <a:pt x="3708" y="1008"/>
                </a:moveTo>
                <a:cubicBezTo>
                  <a:pt x="3708" y="1008"/>
                  <a:pt x="3708" y="1008"/>
                  <a:pt x="3708" y="1008"/>
                </a:cubicBezTo>
                <a:cubicBezTo>
                  <a:pt x="3733" y="1008"/>
                  <a:pt x="3758" y="1008"/>
                  <a:pt x="3783" y="1008"/>
                </a:cubicBezTo>
                <a:cubicBezTo>
                  <a:pt x="3758" y="1008"/>
                  <a:pt x="3733" y="1080"/>
                  <a:pt x="3708" y="1008"/>
                </a:cubicBezTo>
                <a:cubicBezTo>
                  <a:pt x="3708" y="1080"/>
                  <a:pt x="3708" y="1008"/>
                  <a:pt x="3708" y="1008"/>
                </a:cubicBezTo>
                <a:close/>
                <a:moveTo>
                  <a:pt x="3185" y="2736"/>
                </a:moveTo>
                <a:cubicBezTo>
                  <a:pt x="3260" y="2520"/>
                  <a:pt x="3310" y="2304"/>
                  <a:pt x="3384" y="2160"/>
                </a:cubicBezTo>
                <a:cubicBezTo>
                  <a:pt x="3409" y="2088"/>
                  <a:pt x="3434" y="2016"/>
                  <a:pt x="3459" y="1872"/>
                </a:cubicBezTo>
                <a:cubicBezTo>
                  <a:pt x="3459" y="1872"/>
                  <a:pt x="3484" y="1872"/>
                  <a:pt x="3484" y="1800"/>
                </a:cubicBezTo>
                <a:cubicBezTo>
                  <a:pt x="3509" y="1728"/>
                  <a:pt x="3559" y="1656"/>
                  <a:pt x="3583" y="1584"/>
                </a:cubicBezTo>
                <a:cubicBezTo>
                  <a:pt x="3608" y="1512"/>
                  <a:pt x="3633" y="1440"/>
                  <a:pt x="3633" y="1368"/>
                </a:cubicBezTo>
                <a:cubicBezTo>
                  <a:pt x="3633" y="1296"/>
                  <a:pt x="3658" y="1296"/>
                  <a:pt x="3658" y="1224"/>
                </a:cubicBezTo>
                <a:cubicBezTo>
                  <a:pt x="3683" y="1224"/>
                  <a:pt x="3733" y="1224"/>
                  <a:pt x="3758" y="1296"/>
                </a:cubicBezTo>
                <a:cubicBezTo>
                  <a:pt x="3807" y="1296"/>
                  <a:pt x="3832" y="1296"/>
                  <a:pt x="3882" y="1368"/>
                </a:cubicBezTo>
                <a:cubicBezTo>
                  <a:pt x="3907" y="1368"/>
                  <a:pt x="3907" y="1368"/>
                  <a:pt x="3932" y="1368"/>
                </a:cubicBezTo>
                <a:cubicBezTo>
                  <a:pt x="3957" y="1368"/>
                  <a:pt x="3982" y="1368"/>
                  <a:pt x="4007" y="1368"/>
                </a:cubicBezTo>
                <a:cubicBezTo>
                  <a:pt x="4031" y="1368"/>
                  <a:pt x="4056" y="1368"/>
                  <a:pt x="4081" y="1368"/>
                </a:cubicBezTo>
                <a:cubicBezTo>
                  <a:pt x="4056" y="1440"/>
                  <a:pt x="4056" y="1512"/>
                  <a:pt x="4031" y="1584"/>
                </a:cubicBezTo>
                <a:cubicBezTo>
                  <a:pt x="3982" y="1800"/>
                  <a:pt x="3957" y="1944"/>
                  <a:pt x="3907" y="2160"/>
                </a:cubicBezTo>
                <a:cubicBezTo>
                  <a:pt x="3882" y="2304"/>
                  <a:pt x="3857" y="2376"/>
                  <a:pt x="3832" y="2520"/>
                </a:cubicBezTo>
                <a:cubicBezTo>
                  <a:pt x="3807" y="2592"/>
                  <a:pt x="3807" y="2664"/>
                  <a:pt x="3783" y="2736"/>
                </a:cubicBezTo>
                <a:cubicBezTo>
                  <a:pt x="3658" y="2736"/>
                  <a:pt x="3534" y="2736"/>
                  <a:pt x="3434" y="2808"/>
                </a:cubicBezTo>
                <a:cubicBezTo>
                  <a:pt x="3335" y="2808"/>
                  <a:pt x="3235" y="2808"/>
                  <a:pt x="3136" y="2808"/>
                </a:cubicBezTo>
                <a:cubicBezTo>
                  <a:pt x="3136" y="2808"/>
                  <a:pt x="3136" y="2808"/>
                  <a:pt x="3136" y="2808"/>
                </a:cubicBezTo>
                <a:cubicBezTo>
                  <a:pt x="3160" y="2808"/>
                  <a:pt x="3185" y="2808"/>
                  <a:pt x="3185" y="2736"/>
                </a:cubicBezTo>
                <a:close/>
                <a:moveTo>
                  <a:pt x="2588" y="5040"/>
                </a:moveTo>
                <a:cubicBezTo>
                  <a:pt x="2588" y="5040"/>
                  <a:pt x="2613" y="4968"/>
                  <a:pt x="2613" y="4968"/>
                </a:cubicBezTo>
                <a:cubicBezTo>
                  <a:pt x="2613" y="4968"/>
                  <a:pt x="2638" y="4896"/>
                  <a:pt x="2638" y="4896"/>
                </a:cubicBezTo>
                <a:cubicBezTo>
                  <a:pt x="2638" y="4896"/>
                  <a:pt x="2638" y="4824"/>
                  <a:pt x="2638" y="4824"/>
                </a:cubicBezTo>
                <a:cubicBezTo>
                  <a:pt x="2663" y="4824"/>
                  <a:pt x="2663" y="4824"/>
                  <a:pt x="2688" y="4824"/>
                </a:cubicBezTo>
                <a:cubicBezTo>
                  <a:pt x="2688" y="4824"/>
                  <a:pt x="2688" y="4896"/>
                  <a:pt x="2688" y="4896"/>
                </a:cubicBezTo>
                <a:cubicBezTo>
                  <a:pt x="2663" y="5256"/>
                  <a:pt x="2638" y="5544"/>
                  <a:pt x="2638" y="5904"/>
                </a:cubicBezTo>
                <a:cubicBezTo>
                  <a:pt x="2638" y="5976"/>
                  <a:pt x="2638" y="6048"/>
                  <a:pt x="2638" y="6120"/>
                </a:cubicBezTo>
                <a:cubicBezTo>
                  <a:pt x="2638" y="6192"/>
                  <a:pt x="2638" y="6264"/>
                  <a:pt x="2638" y="6408"/>
                </a:cubicBezTo>
                <a:cubicBezTo>
                  <a:pt x="2638" y="6552"/>
                  <a:pt x="2638" y="6696"/>
                  <a:pt x="2638" y="6912"/>
                </a:cubicBezTo>
                <a:cubicBezTo>
                  <a:pt x="2613" y="6912"/>
                  <a:pt x="2588" y="6840"/>
                  <a:pt x="2563" y="6840"/>
                </a:cubicBezTo>
                <a:cubicBezTo>
                  <a:pt x="2538" y="6840"/>
                  <a:pt x="2538" y="6840"/>
                  <a:pt x="2513" y="6768"/>
                </a:cubicBezTo>
                <a:cubicBezTo>
                  <a:pt x="2489" y="6768"/>
                  <a:pt x="2489" y="6768"/>
                  <a:pt x="2464" y="6696"/>
                </a:cubicBezTo>
                <a:cubicBezTo>
                  <a:pt x="2414" y="6624"/>
                  <a:pt x="2339" y="6624"/>
                  <a:pt x="2289" y="6552"/>
                </a:cubicBezTo>
                <a:cubicBezTo>
                  <a:pt x="2289" y="6552"/>
                  <a:pt x="2289" y="6552"/>
                  <a:pt x="2265" y="6552"/>
                </a:cubicBezTo>
                <a:cubicBezTo>
                  <a:pt x="2265" y="6480"/>
                  <a:pt x="2289" y="6408"/>
                  <a:pt x="2289" y="6336"/>
                </a:cubicBezTo>
                <a:cubicBezTo>
                  <a:pt x="2289" y="6264"/>
                  <a:pt x="2314" y="6192"/>
                  <a:pt x="2314" y="6120"/>
                </a:cubicBezTo>
                <a:cubicBezTo>
                  <a:pt x="2314" y="6120"/>
                  <a:pt x="2339" y="6048"/>
                  <a:pt x="2339" y="6048"/>
                </a:cubicBezTo>
                <a:cubicBezTo>
                  <a:pt x="2339" y="6048"/>
                  <a:pt x="2364" y="5976"/>
                  <a:pt x="2364" y="5976"/>
                </a:cubicBezTo>
                <a:cubicBezTo>
                  <a:pt x="2364" y="5904"/>
                  <a:pt x="2389" y="5904"/>
                  <a:pt x="2389" y="5832"/>
                </a:cubicBezTo>
                <a:cubicBezTo>
                  <a:pt x="2414" y="5760"/>
                  <a:pt x="2439" y="5688"/>
                  <a:pt x="2439" y="5544"/>
                </a:cubicBezTo>
                <a:cubicBezTo>
                  <a:pt x="2464" y="5472"/>
                  <a:pt x="2489" y="5400"/>
                  <a:pt x="2513" y="5256"/>
                </a:cubicBezTo>
                <a:cubicBezTo>
                  <a:pt x="2538" y="5184"/>
                  <a:pt x="2563" y="5112"/>
                  <a:pt x="2588" y="5040"/>
                </a:cubicBezTo>
                <a:close/>
                <a:moveTo>
                  <a:pt x="1991" y="5112"/>
                </a:moveTo>
                <a:cubicBezTo>
                  <a:pt x="2016" y="5040"/>
                  <a:pt x="2016" y="5040"/>
                  <a:pt x="2041" y="4968"/>
                </a:cubicBezTo>
                <a:cubicBezTo>
                  <a:pt x="2090" y="4968"/>
                  <a:pt x="2115" y="4968"/>
                  <a:pt x="2165" y="4968"/>
                </a:cubicBezTo>
                <a:cubicBezTo>
                  <a:pt x="2190" y="4968"/>
                  <a:pt x="2240" y="4968"/>
                  <a:pt x="2265" y="4896"/>
                </a:cubicBezTo>
                <a:cubicBezTo>
                  <a:pt x="2339" y="4896"/>
                  <a:pt x="2389" y="4824"/>
                  <a:pt x="2464" y="4824"/>
                </a:cubicBezTo>
                <a:cubicBezTo>
                  <a:pt x="2464" y="4824"/>
                  <a:pt x="2489" y="4824"/>
                  <a:pt x="2489" y="4824"/>
                </a:cubicBezTo>
                <a:cubicBezTo>
                  <a:pt x="2489" y="4824"/>
                  <a:pt x="2489" y="4824"/>
                  <a:pt x="2489" y="4824"/>
                </a:cubicBezTo>
                <a:cubicBezTo>
                  <a:pt x="2489" y="4896"/>
                  <a:pt x="2464" y="4968"/>
                  <a:pt x="2464" y="4968"/>
                </a:cubicBezTo>
                <a:cubicBezTo>
                  <a:pt x="2439" y="5040"/>
                  <a:pt x="2439" y="5112"/>
                  <a:pt x="2414" y="5184"/>
                </a:cubicBezTo>
                <a:cubicBezTo>
                  <a:pt x="2389" y="5256"/>
                  <a:pt x="2389" y="5328"/>
                  <a:pt x="2364" y="5472"/>
                </a:cubicBezTo>
                <a:cubicBezTo>
                  <a:pt x="2339" y="5616"/>
                  <a:pt x="2314" y="5688"/>
                  <a:pt x="2314" y="5832"/>
                </a:cubicBezTo>
                <a:cubicBezTo>
                  <a:pt x="2290" y="5976"/>
                  <a:pt x="2265" y="6192"/>
                  <a:pt x="2240" y="6336"/>
                </a:cubicBezTo>
                <a:cubicBezTo>
                  <a:pt x="2240" y="6408"/>
                  <a:pt x="2215" y="6480"/>
                  <a:pt x="2215" y="6552"/>
                </a:cubicBezTo>
                <a:cubicBezTo>
                  <a:pt x="2215" y="6552"/>
                  <a:pt x="2190" y="6552"/>
                  <a:pt x="2190" y="6552"/>
                </a:cubicBezTo>
                <a:cubicBezTo>
                  <a:pt x="2140" y="6552"/>
                  <a:pt x="2115" y="6552"/>
                  <a:pt x="2066" y="6552"/>
                </a:cubicBezTo>
                <a:cubicBezTo>
                  <a:pt x="2016" y="6552"/>
                  <a:pt x="1991" y="6552"/>
                  <a:pt x="1941" y="6552"/>
                </a:cubicBezTo>
                <a:cubicBezTo>
                  <a:pt x="1817" y="6552"/>
                  <a:pt x="1717" y="6552"/>
                  <a:pt x="1593" y="6552"/>
                </a:cubicBezTo>
                <a:cubicBezTo>
                  <a:pt x="1593" y="6552"/>
                  <a:pt x="1593" y="6552"/>
                  <a:pt x="1593" y="6480"/>
                </a:cubicBezTo>
                <a:cubicBezTo>
                  <a:pt x="1618" y="6408"/>
                  <a:pt x="1618" y="6336"/>
                  <a:pt x="1642" y="6264"/>
                </a:cubicBezTo>
                <a:cubicBezTo>
                  <a:pt x="1642" y="6264"/>
                  <a:pt x="1642" y="6192"/>
                  <a:pt x="1667" y="6192"/>
                </a:cubicBezTo>
                <a:cubicBezTo>
                  <a:pt x="1667" y="6192"/>
                  <a:pt x="1667" y="6192"/>
                  <a:pt x="1667" y="6192"/>
                </a:cubicBezTo>
                <a:cubicBezTo>
                  <a:pt x="1692" y="6120"/>
                  <a:pt x="1717" y="5976"/>
                  <a:pt x="1767" y="5904"/>
                </a:cubicBezTo>
                <a:cubicBezTo>
                  <a:pt x="1767" y="5904"/>
                  <a:pt x="1792" y="5832"/>
                  <a:pt x="1792" y="5832"/>
                </a:cubicBezTo>
                <a:cubicBezTo>
                  <a:pt x="1817" y="5760"/>
                  <a:pt x="1817" y="5760"/>
                  <a:pt x="1842" y="5688"/>
                </a:cubicBezTo>
                <a:cubicBezTo>
                  <a:pt x="1866" y="5544"/>
                  <a:pt x="1916" y="5472"/>
                  <a:pt x="1941" y="5328"/>
                </a:cubicBezTo>
                <a:cubicBezTo>
                  <a:pt x="1966" y="5184"/>
                  <a:pt x="1966" y="5184"/>
                  <a:pt x="1991" y="5112"/>
                </a:cubicBezTo>
                <a:close/>
                <a:moveTo>
                  <a:pt x="1817" y="5616"/>
                </a:move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42" y="5616"/>
                  <a:pt x="1817" y="5616"/>
                </a:cubicBezTo>
                <a:cubicBezTo>
                  <a:pt x="1842" y="5616"/>
                  <a:pt x="1817" y="5616"/>
                  <a:pt x="1817" y="5616"/>
                </a:cubicBezTo>
                <a:close/>
                <a:moveTo>
                  <a:pt x="1468" y="4824"/>
                </a:moveTo>
                <a:cubicBezTo>
                  <a:pt x="1493" y="4824"/>
                  <a:pt x="1518" y="4824"/>
                  <a:pt x="1543" y="4824"/>
                </a:cubicBezTo>
                <a:cubicBezTo>
                  <a:pt x="1568" y="4824"/>
                  <a:pt x="1593" y="4824"/>
                  <a:pt x="1642" y="4824"/>
                </a:cubicBezTo>
                <a:cubicBezTo>
                  <a:pt x="1692" y="4824"/>
                  <a:pt x="1742" y="4824"/>
                  <a:pt x="1792" y="4896"/>
                </a:cubicBezTo>
                <a:cubicBezTo>
                  <a:pt x="1817" y="4896"/>
                  <a:pt x="1866" y="4896"/>
                  <a:pt x="1891" y="4896"/>
                </a:cubicBezTo>
                <a:cubicBezTo>
                  <a:pt x="1866" y="4968"/>
                  <a:pt x="1842" y="5112"/>
                  <a:pt x="1842" y="5184"/>
                </a:cubicBezTo>
                <a:cubicBezTo>
                  <a:pt x="1817" y="5400"/>
                  <a:pt x="1767" y="5544"/>
                  <a:pt x="1717" y="5760"/>
                </a:cubicBezTo>
                <a:cubicBezTo>
                  <a:pt x="1667" y="5976"/>
                  <a:pt x="1618" y="6264"/>
                  <a:pt x="1568" y="6480"/>
                </a:cubicBezTo>
                <a:cubicBezTo>
                  <a:pt x="1493" y="6480"/>
                  <a:pt x="1419" y="6480"/>
                  <a:pt x="1369" y="6480"/>
                </a:cubicBezTo>
                <a:cubicBezTo>
                  <a:pt x="1269" y="6480"/>
                  <a:pt x="1195" y="6480"/>
                  <a:pt x="1095" y="6480"/>
                </a:cubicBezTo>
                <a:cubicBezTo>
                  <a:pt x="1095" y="6480"/>
                  <a:pt x="1095" y="6408"/>
                  <a:pt x="1095" y="6408"/>
                </a:cubicBezTo>
                <a:cubicBezTo>
                  <a:pt x="1095" y="6408"/>
                  <a:pt x="1095" y="6408"/>
                  <a:pt x="1095" y="6408"/>
                </a:cubicBezTo>
                <a:cubicBezTo>
                  <a:pt x="1095" y="6408"/>
                  <a:pt x="1095" y="6336"/>
                  <a:pt x="1120" y="6336"/>
                </a:cubicBezTo>
                <a:cubicBezTo>
                  <a:pt x="1145" y="6264"/>
                  <a:pt x="1145" y="6192"/>
                  <a:pt x="1170" y="6120"/>
                </a:cubicBezTo>
                <a:cubicBezTo>
                  <a:pt x="1195" y="6048"/>
                  <a:pt x="1195" y="5976"/>
                  <a:pt x="1219" y="5904"/>
                </a:cubicBezTo>
                <a:cubicBezTo>
                  <a:pt x="1244" y="5832"/>
                  <a:pt x="1244" y="5760"/>
                  <a:pt x="1269" y="5688"/>
                </a:cubicBezTo>
                <a:cubicBezTo>
                  <a:pt x="1294" y="5616"/>
                  <a:pt x="1319" y="5472"/>
                  <a:pt x="1344" y="5400"/>
                </a:cubicBezTo>
                <a:cubicBezTo>
                  <a:pt x="1394" y="5256"/>
                  <a:pt x="1419" y="5040"/>
                  <a:pt x="1468" y="4896"/>
                </a:cubicBezTo>
                <a:cubicBezTo>
                  <a:pt x="1443" y="4896"/>
                  <a:pt x="1468" y="4896"/>
                  <a:pt x="1468" y="4824"/>
                </a:cubicBezTo>
                <a:close/>
                <a:moveTo>
                  <a:pt x="647" y="6480"/>
                </a:moveTo>
                <a:cubicBezTo>
                  <a:pt x="697" y="6264"/>
                  <a:pt x="747" y="6120"/>
                  <a:pt x="796" y="5904"/>
                </a:cubicBezTo>
                <a:cubicBezTo>
                  <a:pt x="846" y="5760"/>
                  <a:pt x="871" y="5616"/>
                  <a:pt x="921" y="5472"/>
                </a:cubicBezTo>
                <a:cubicBezTo>
                  <a:pt x="946" y="5400"/>
                  <a:pt x="971" y="5256"/>
                  <a:pt x="995" y="5184"/>
                </a:cubicBezTo>
                <a:cubicBezTo>
                  <a:pt x="995" y="5184"/>
                  <a:pt x="995" y="5184"/>
                  <a:pt x="995" y="5184"/>
                </a:cubicBezTo>
                <a:cubicBezTo>
                  <a:pt x="995" y="5112"/>
                  <a:pt x="1020" y="5112"/>
                  <a:pt x="1020" y="5040"/>
                </a:cubicBezTo>
                <a:cubicBezTo>
                  <a:pt x="1045" y="4968"/>
                  <a:pt x="1070" y="4824"/>
                  <a:pt x="1095" y="4680"/>
                </a:cubicBezTo>
                <a:cubicBezTo>
                  <a:pt x="1095" y="4680"/>
                  <a:pt x="1095" y="4680"/>
                  <a:pt x="1095" y="4680"/>
                </a:cubicBezTo>
                <a:cubicBezTo>
                  <a:pt x="1095" y="4680"/>
                  <a:pt x="1120" y="4680"/>
                  <a:pt x="1120" y="4680"/>
                </a:cubicBezTo>
                <a:cubicBezTo>
                  <a:pt x="1170" y="4680"/>
                  <a:pt x="1195" y="4680"/>
                  <a:pt x="1244" y="4680"/>
                </a:cubicBezTo>
                <a:cubicBezTo>
                  <a:pt x="1269" y="4680"/>
                  <a:pt x="1294" y="4680"/>
                  <a:pt x="1294" y="4680"/>
                </a:cubicBezTo>
                <a:cubicBezTo>
                  <a:pt x="1319" y="4680"/>
                  <a:pt x="1319" y="4680"/>
                  <a:pt x="1344" y="4680"/>
                </a:cubicBezTo>
                <a:cubicBezTo>
                  <a:pt x="1344" y="4680"/>
                  <a:pt x="1344" y="4752"/>
                  <a:pt x="1319" y="4752"/>
                </a:cubicBezTo>
                <a:cubicBezTo>
                  <a:pt x="1294" y="4824"/>
                  <a:pt x="1294" y="4896"/>
                  <a:pt x="1269" y="5040"/>
                </a:cubicBezTo>
                <a:cubicBezTo>
                  <a:pt x="1269" y="5112"/>
                  <a:pt x="1244" y="5184"/>
                  <a:pt x="1244" y="5256"/>
                </a:cubicBezTo>
                <a:cubicBezTo>
                  <a:pt x="1244" y="5256"/>
                  <a:pt x="1219" y="5328"/>
                  <a:pt x="1219" y="5328"/>
                </a:cubicBezTo>
                <a:cubicBezTo>
                  <a:pt x="1195" y="5400"/>
                  <a:pt x="1195" y="5544"/>
                  <a:pt x="1170" y="5616"/>
                </a:cubicBezTo>
                <a:cubicBezTo>
                  <a:pt x="1170" y="5616"/>
                  <a:pt x="1170" y="5688"/>
                  <a:pt x="1145" y="5688"/>
                </a:cubicBezTo>
                <a:cubicBezTo>
                  <a:pt x="1145" y="5760"/>
                  <a:pt x="1120" y="5832"/>
                  <a:pt x="1120" y="5904"/>
                </a:cubicBezTo>
                <a:cubicBezTo>
                  <a:pt x="1095" y="6048"/>
                  <a:pt x="1070" y="6264"/>
                  <a:pt x="1045" y="6408"/>
                </a:cubicBezTo>
                <a:cubicBezTo>
                  <a:pt x="1045" y="6408"/>
                  <a:pt x="1045" y="6480"/>
                  <a:pt x="1045" y="6480"/>
                </a:cubicBezTo>
                <a:cubicBezTo>
                  <a:pt x="971" y="6480"/>
                  <a:pt x="896" y="6480"/>
                  <a:pt x="846" y="6480"/>
                </a:cubicBezTo>
                <a:cubicBezTo>
                  <a:pt x="772" y="6480"/>
                  <a:pt x="672" y="6480"/>
                  <a:pt x="597" y="6480"/>
                </a:cubicBezTo>
                <a:cubicBezTo>
                  <a:pt x="622" y="6552"/>
                  <a:pt x="622" y="6552"/>
                  <a:pt x="647" y="6480"/>
                </a:cubicBezTo>
                <a:close/>
                <a:moveTo>
                  <a:pt x="548" y="8280"/>
                </a:move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ubicBezTo>
                  <a:pt x="548" y="8280"/>
                  <a:pt x="548" y="8280"/>
                  <a:pt x="548" y="8280"/>
                </a:cubicBezTo>
                <a:close/>
                <a:moveTo>
                  <a:pt x="4007" y="16488"/>
                </a:moveTo>
                <a:cubicBezTo>
                  <a:pt x="3982" y="16560"/>
                  <a:pt x="3957" y="16632"/>
                  <a:pt x="3932" y="16776"/>
                </a:cubicBezTo>
                <a:cubicBezTo>
                  <a:pt x="3932" y="16776"/>
                  <a:pt x="3932" y="16776"/>
                  <a:pt x="3932" y="16848"/>
                </a:cubicBezTo>
                <a:cubicBezTo>
                  <a:pt x="3907" y="16920"/>
                  <a:pt x="3932" y="16920"/>
                  <a:pt x="3907" y="17064"/>
                </a:cubicBezTo>
                <a:cubicBezTo>
                  <a:pt x="3907" y="17136"/>
                  <a:pt x="3907" y="17208"/>
                  <a:pt x="3907" y="17280"/>
                </a:cubicBezTo>
                <a:cubicBezTo>
                  <a:pt x="3907" y="17424"/>
                  <a:pt x="3907" y="17568"/>
                  <a:pt x="3907" y="17712"/>
                </a:cubicBezTo>
                <a:cubicBezTo>
                  <a:pt x="3907" y="18072"/>
                  <a:pt x="3907" y="18360"/>
                  <a:pt x="3907" y="18720"/>
                </a:cubicBezTo>
                <a:cubicBezTo>
                  <a:pt x="3907" y="19008"/>
                  <a:pt x="3907" y="19296"/>
                  <a:pt x="3907" y="19584"/>
                </a:cubicBezTo>
                <a:cubicBezTo>
                  <a:pt x="3907" y="19800"/>
                  <a:pt x="3907" y="20016"/>
                  <a:pt x="3907" y="20232"/>
                </a:cubicBezTo>
                <a:cubicBezTo>
                  <a:pt x="3907" y="20232"/>
                  <a:pt x="3882" y="20232"/>
                  <a:pt x="3882" y="20232"/>
                </a:cubicBezTo>
                <a:cubicBezTo>
                  <a:pt x="3733" y="20232"/>
                  <a:pt x="3608" y="20232"/>
                  <a:pt x="3459" y="20232"/>
                </a:cubicBezTo>
                <a:cubicBezTo>
                  <a:pt x="3360" y="20232"/>
                  <a:pt x="3260" y="20232"/>
                  <a:pt x="3160" y="20232"/>
                </a:cubicBezTo>
                <a:cubicBezTo>
                  <a:pt x="3086" y="20232"/>
                  <a:pt x="3011" y="20232"/>
                  <a:pt x="2936" y="20304"/>
                </a:cubicBezTo>
                <a:cubicBezTo>
                  <a:pt x="2837" y="20304"/>
                  <a:pt x="2737" y="20304"/>
                  <a:pt x="2638" y="20304"/>
                </a:cubicBezTo>
                <a:cubicBezTo>
                  <a:pt x="2538" y="20304"/>
                  <a:pt x="2439" y="20304"/>
                  <a:pt x="2314" y="20304"/>
                </a:cubicBezTo>
                <a:cubicBezTo>
                  <a:pt x="2215" y="20304"/>
                  <a:pt x="2115" y="20304"/>
                  <a:pt x="1991" y="20304"/>
                </a:cubicBezTo>
                <a:cubicBezTo>
                  <a:pt x="1891" y="20304"/>
                  <a:pt x="1767" y="20304"/>
                  <a:pt x="1667" y="20304"/>
                </a:cubicBezTo>
                <a:cubicBezTo>
                  <a:pt x="1443" y="20304"/>
                  <a:pt x="1219" y="20232"/>
                  <a:pt x="995" y="20376"/>
                </a:cubicBezTo>
                <a:cubicBezTo>
                  <a:pt x="896" y="20448"/>
                  <a:pt x="796" y="20448"/>
                  <a:pt x="697" y="20520"/>
                </a:cubicBezTo>
                <a:cubicBezTo>
                  <a:pt x="647" y="20520"/>
                  <a:pt x="597" y="20592"/>
                  <a:pt x="548" y="20592"/>
                </a:cubicBezTo>
                <a:cubicBezTo>
                  <a:pt x="523" y="20592"/>
                  <a:pt x="498" y="20664"/>
                  <a:pt x="473" y="20664"/>
                </a:cubicBezTo>
                <a:cubicBezTo>
                  <a:pt x="448" y="20664"/>
                  <a:pt x="423" y="20736"/>
                  <a:pt x="398" y="20736"/>
                </a:cubicBezTo>
                <a:cubicBezTo>
                  <a:pt x="373" y="20736"/>
                  <a:pt x="348" y="20736"/>
                  <a:pt x="324" y="20736"/>
                </a:cubicBezTo>
                <a:cubicBezTo>
                  <a:pt x="299" y="20736"/>
                  <a:pt x="274" y="20664"/>
                  <a:pt x="249" y="20664"/>
                </a:cubicBezTo>
                <a:cubicBezTo>
                  <a:pt x="249" y="20664"/>
                  <a:pt x="224" y="20664"/>
                  <a:pt x="224" y="20592"/>
                </a:cubicBezTo>
                <a:cubicBezTo>
                  <a:pt x="224" y="20592"/>
                  <a:pt x="224" y="20592"/>
                  <a:pt x="199" y="20520"/>
                </a:cubicBezTo>
                <a:cubicBezTo>
                  <a:pt x="199" y="20520"/>
                  <a:pt x="199" y="20520"/>
                  <a:pt x="199" y="20448"/>
                </a:cubicBezTo>
                <a:cubicBezTo>
                  <a:pt x="224" y="20304"/>
                  <a:pt x="274" y="20088"/>
                  <a:pt x="299" y="19944"/>
                </a:cubicBezTo>
                <a:cubicBezTo>
                  <a:pt x="348" y="19728"/>
                  <a:pt x="373" y="19512"/>
                  <a:pt x="423" y="19224"/>
                </a:cubicBezTo>
                <a:cubicBezTo>
                  <a:pt x="473" y="18936"/>
                  <a:pt x="548" y="18576"/>
                  <a:pt x="597" y="18288"/>
                </a:cubicBezTo>
                <a:cubicBezTo>
                  <a:pt x="622" y="18144"/>
                  <a:pt x="672" y="17928"/>
                  <a:pt x="697" y="17784"/>
                </a:cubicBezTo>
                <a:cubicBezTo>
                  <a:pt x="722" y="17712"/>
                  <a:pt x="722" y="17640"/>
                  <a:pt x="747" y="17568"/>
                </a:cubicBezTo>
                <a:cubicBezTo>
                  <a:pt x="771" y="17496"/>
                  <a:pt x="771" y="17352"/>
                  <a:pt x="796" y="17280"/>
                </a:cubicBezTo>
                <a:cubicBezTo>
                  <a:pt x="796" y="17208"/>
                  <a:pt x="821" y="17136"/>
                  <a:pt x="821" y="17136"/>
                </a:cubicBezTo>
                <a:cubicBezTo>
                  <a:pt x="871" y="16776"/>
                  <a:pt x="946" y="16416"/>
                  <a:pt x="995" y="16056"/>
                </a:cubicBezTo>
                <a:cubicBezTo>
                  <a:pt x="1045" y="15696"/>
                  <a:pt x="1070" y="15336"/>
                  <a:pt x="1120" y="15048"/>
                </a:cubicBezTo>
                <a:cubicBezTo>
                  <a:pt x="1145" y="14904"/>
                  <a:pt x="1145" y="14832"/>
                  <a:pt x="1170" y="14688"/>
                </a:cubicBezTo>
                <a:cubicBezTo>
                  <a:pt x="1170" y="14616"/>
                  <a:pt x="1194" y="14544"/>
                  <a:pt x="1194" y="14544"/>
                </a:cubicBezTo>
                <a:cubicBezTo>
                  <a:pt x="1194" y="14400"/>
                  <a:pt x="1219" y="14328"/>
                  <a:pt x="1219" y="14256"/>
                </a:cubicBezTo>
                <a:cubicBezTo>
                  <a:pt x="1219" y="14256"/>
                  <a:pt x="1244" y="14184"/>
                  <a:pt x="1244" y="14184"/>
                </a:cubicBezTo>
                <a:cubicBezTo>
                  <a:pt x="1294" y="14112"/>
                  <a:pt x="1319" y="13968"/>
                  <a:pt x="1344" y="13824"/>
                </a:cubicBezTo>
                <a:cubicBezTo>
                  <a:pt x="1369" y="13680"/>
                  <a:pt x="1369" y="13536"/>
                  <a:pt x="1369" y="13320"/>
                </a:cubicBezTo>
                <a:cubicBezTo>
                  <a:pt x="1369" y="13176"/>
                  <a:pt x="1344" y="13104"/>
                  <a:pt x="1344" y="12960"/>
                </a:cubicBezTo>
                <a:cubicBezTo>
                  <a:pt x="1344" y="12888"/>
                  <a:pt x="1344" y="12888"/>
                  <a:pt x="1319" y="12816"/>
                </a:cubicBezTo>
                <a:cubicBezTo>
                  <a:pt x="1294" y="12744"/>
                  <a:pt x="1294" y="12600"/>
                  <a:pt x="1294" y="12528"/>
                </a:cubicBezTo>
                <a:cubicBezTo>
                  <a:pt x="1269" y="12312"/>
                  <a:pt x="1244" y="12168"/>
                  <a:pt x="1219" y="11952"/>
                </a:cubicBezTo>
                <a:cubicBezTo>
                  <a:pt x="1194" y="11736"/>
                  <a:pt x="1170" y="11448"/>
                  <a:pt x="1145" y="11232"/>
                </a:cubicBezTo>
                <a:cubicBezTo>
                  <a:pt x="1120" y="10800"/>
                  <a:pt x="1070" y="10368"/>
                  <a:pt x="995" y="9936"/>
                </a:cubicBezTo>
                <a:cubicBezTo>
                  <a:pt x="971" y="9720"/>
                  <a:pt x="921" y="9576"/>
                  <a:pt x="896" y="9432"/>
                </a:cubicBezTo>
                <a:cubicBezTo>
                  <a:pt x="871" y="9288"/>
                  <a:pt x="821" y="9144"/>
                  <a:pt x="771" y="9000"/>
                </a:cubicBezTo>
                <a:cubicBezTo>
                  <a:pt x="747" y="8928"/>
                  <a:pt x="747" y="8928"/>
                  <a:pt x="722" y="8856"/>
                </a:cubicBezTo>
                <a:cubicBezTo>
                  <a:pt x="722" y="8784"/>
                  <a:pt x="697" y="8784"/>
                  <a:pt x="697" y="8712"/>
                </a:cubicBezTo>
                <a:cubicBezTo>
                  <a:pt x="697" y="8712"/>
                  <a:pt x="672" y="8640"/>
                  <a:pt x="672" y="8640"/>
                </a:cubicBezTo>
                <a:cubicBezTo>
                  <a:pt x="647" y="8568"/>
                  <a:pt x="622" y="8496"/>
                  <a:pt x="597" y="8424"/>
                </a:cubicBezTo>
                <a:cubicBezTo>
                  <a:pt x="572" y="8424"/>
                  <a:pt x="572" y="8352"/>
                  <a:pt x="547" y="8352"/>
                </a:cubicBezTo>
                <a:cubicBezTo>
                  <a:pt x="523" y="8280"/>
                  <a:pt x="473" y="8136"/>
                  <a:pt x="448" y="8064"/>
                </a:cubicBezTo>
                <a:cubicBezTo>
                  <a:pt x="398" y="7920"/>
                  <a:pt x="373" y="7848"/>
                  <a:pt x="324" y="7704"/>
                </a:cubicBezTo>
                <a:cubicBezTo>
                  <a:pt x="324" y="7704"/>
                  <a:pt x="324" y="7704"/>
                  <a:pt x="299" y="7632"/>
                </a:cubicBezTo>
                <a:cubicBezTo>
                  <a:pt x="299" y="7632"/>
                  <a:pt x="324" y="7632"/>
                  <a:pt x="324" y="7632"/>
                </a:cubicBezTo>
                <a:cubicBezTo>
                  <a:pt x="348" y="7632"/>
                  <a:pt x="348" y="7632"/>
                  <a:pt x="373" y="7632"/>
                </a:cubicBezTo>
                <a:cubicBezTo>
                  <a:pt x="398" y="7632"/>
                  <a:pt x="398" y="7632"/>
                  <a:pt x="423" y="7632"/>
                </a:cubicBezTo>
                <a:cubicBezTo>
                  <a:pt x="423" y="7632"/>
                  <a:pt x="448" y="7632"/>
                  <a:pt x="448" y="7632"/>
                </a:cubicBezTo>
                <a:cubicBezTo>
                  <a:pt x="498" y="7632"/>
                  <a:pt x="547" y="7632"/>
                  <a:pt x="597" y="7632"/>
                </a:cubicBezTo>
                <a:cubicBezTo>
                  <a:pt x="622" y="7632"/>
                  <a:pt x="647" y="7560"/>
                  <a:pt x="647" y="7560"/>
                </a:cubicBezTo>
                <a:cubicBezTo>
                  <a:pt x="672" y="7560"/>
                  <a:pt x="672" y="7488"/>
                  <a:pt x="672" y="7416"/>
                </a:cubicBezTo>
                <a:cubicBezTo>
                  <a:pt x="672" y="7416"/>
                  <a:pt x="672" y="7416"/>
                  <a:pt x="672" y="7416"/>
                </a:cubicBezTo>
                <a:cubicBezTo>
                  <a:pt x="722" y="7416"/>
                  <a:pt x="771" y="7416"/>
                  <a:pt x="796" y="7416"/>
                </a:cubicBezTo>
                <a:cubicBezTo>
                  <a:pt x="846" y="7416"/>
                  <a:pt x="921" y="7416"/>
                  <a:pt x="970" y="7416"/>
                </a:cubicBezTo>
                <a:cubicBezTo>
                  <a:pt x="1070" y="7416"/>
                  <a:pt x="1170" y="7416"/>
                  <a:pt x="1269" y="7344"/>
                </a:cubicBezTo>
                <a:cubicBezTo>
                  <a:pt x="1369" y="7344"/>
                  <a:pt x="1443" y="7344"/>
                  <a:pt x="1543" y="7272"/>
                </a:cubicBezTo>
                <a:cubicBezTo>
                  <a:pt x="1642" y="7272"/>
                  <a:pt x="1742" y="7200"/>
                  <a:pt x="1841" y="7200"/>
                </a:cubicBezTo>
                <a:cubicBezTo>
                  <a:pt x="1941" y="7200"/>
                  <a:pt x="2016" y="7128"/>
                  <a:pt x="2090" y="7128"/>
                </a:cubicBezTo>
                <a:cubicBezTo>
                  <a:pt x="2140" y="7128"/>
                  <a:pt x="2165" y="7056"/>
                  <a:pt x="2215" y="7056"/>
                </a:cubicBezTo>
                <a:cubicBezTo>
                  <a:pt x="2264" y="7056"/>
                  <a:pt x="2289" y="6984"/>
                  <a:pt x="2339" y="6984"/>
                </a:cubicBezTo>
                <a:cubicBezTo>
                  <a:pt x="2389" y="6984"/>
                  <a:pt x="2414" y="6912"/>
                  <a:pt x="2464" y="6912"/>
                </a:cubicBezTo>
                <a:cubicBezTo>
                  <a:pt x="2488" y="6912"/>
                  <a:pt x="2513" y="6912"/>
                  <a:pt x="2563" y="6912"/>
                </a:cubicBezTo>
                <a:cubicBezTo>
                  <a:pt x="2563" y="7200"/>
                  <a:pt x="2563" y="7488"/>
                  <a:pt x="2563" y="7776"/>
                </a:cubicBezTo>
                <a:cubicBezTo>
                  <a:pt x="2563" y="8136"/>
                  <a:pt x="2563" y="8424"/>
                  <a:pt x="2563" y="8784"/>
                </a:cubicBezTo>
                <a:cubicBezTo>
                  <a:pt x="2563" y="9072"/>
                  <a:pt x="2563" y="9432"/>
                  <a:pt x="2563" y="9720"/>
                </a:cubicBezTo>
                <a:cubicBezTo>
                  <a:pt x="2563" y="10080"/>
                  <a:pt x="2563" y="10440"/>
                  <a:pt x="2563" y="10728"/>
                </a:cubicBezTo>
                <a:cubicBezTo>
                  <a:pt x="2563" y="11088"/>
                  <a:pt x="2563" y="11448"/>
                  <a:pt x="2588" y="11736"/>
                </a:cubicBezTo>
                <a:cubicBezTo>
                  <a:pt x="2588" y="12240"/>
                  <a:pt x="2613" y="12744"/>
                  <a:pt x="2613" y="13248"/>
                </a:cubicBezTo>
                <a:cubicBezTo>
                  <a:pt x="2613" y="13536"/>
                  <a:pt x="2613" y="13752"/>
                  <a:pt x="2613" y="14040"/>
                </a:cubicBezTo>
                <a:cubicBezTo>
                  <a:pt x="2613" y="14256"/>
                  <a:pt x="2588" y="14472"/>
                  <a:pt x="2588" y="14688"/>
                </a:cubicBezTo>
                <a:cubicBezTo>
                  <a:pt x="2563" y="14832"/>
                  <a:pt x="2563" y="15048"/>
                  <a:pt x="2538" y="15192"/>
                </a:cubicBezTo>
                <a:cubicBezTo>
                  <a:pt x="2538" y="15264"/>
                  <a:pt x="2538" y="15336"/>
                  <a:pt x="2513" y="15408"/>
                </a:cubicBezTo>
                <a:cubicBezTo>
                  <a:pt x="2513" y="15480"/>
                  <a:pt x="2513" y="15552"/>
                  <a:pt x="2513" y="15696"/>
                </a:cubicBezTo>
                <a:cubicBezTo>
                  <a:pt x="2513" y="15768"/>
                  <a:pt x="2538" y="15840"/>
                  <a:pt x="2563" y="15984"/>
                </a:cubicBezTo>
                <a:cubicBezTo>
                  <a:pt x="2563" y="15984"/>
                  <a:pt x="2588" y="16056"/>
                  <a:pt x="2613" y="16056"/>
                </a:cubicBezTo>
                <a:cubicBezTo>
                  <a:pt x="2638" y="16128"/>
                  <a:pt x="2663" y="16128"/>
                  <a:pt x="2687" y="16128"/>
                </a:cubicBezTo>
                <a:cubicBezTo>
                  <a:pt x="2687" y="16128"/>
                  <a:pt x="2712" y="16128"/>
                  <a:pt x="2712" y="16128"/>
                </a:cubicBezTo>
                <a:cubicBezTo>
                  <a:pt x="2712" y="16128"/>
                  <a:pt x="2712" y="16200"/>
                  <a:pt x="2712" y="16200"/>
                </a:cubicBezTo>
                <a:cubicBezTo>
                  <a:pt x="2737" y="16272"/>
                  <a:pt x="2762" y="16416"/>
                  <a:pt x="2812" y="16416"/>
                </a:cubicBezTo>
                <a:cubicBezTo>
                  <a:pt x="2862" y="16416"/>
                  <a:pt x="2887" y="16488"/>
                  <a:pt x="2936" y="16488"/>
                </a:cubicBezTo>
                <a:cubicBezTo>
                  <a:pt x="2961" y="16488"/>
                  <a:pt x="2986" y="16488"/>
                  <a:pt x="3011" y="16488"/>
                </a:cubicBezTo>
                <a:cubicBezTo>
                  <a:pt x="3061" y="16488"/>
                  <a:pt x="3111" y="16488"/>
                  <a:pt x="3160" y="16488"/>
                </a:cubicBezTo>
                <a:cubicBezTo>
                  <a:pt x="3235" y="16488"/>
                  <a:pt x="3285" y="16488"/>
                  <a:pt x="3359" y="16488"/>
                </a:cubicBezTo>
                <a:cubicBezTo>
                  <a:pt x="3409" y="16488"/>
                  <a:pt x="3459" y="16488"/>
                  <a:pt x="3509" y="16416"/>
                </a:cubicBezTo>
                <a:cubicBezTo>
                  <a:pt x="3558" y="16416"/>
                  <a:pt x="3608" y="16344"/>
                  <a:pt x="3658" y="16344"/>
                </a:cubicBezTo>
                <a:cubicBezTo>
                  <a:pt x="3708" y="16344"/>
                  <a:pt x="3758" y="16344"/>
                  <a:pt x="3832" y="16272"/>
                </a:cubicBezTo>
                <a:cubicBezTo>
                  <a:pt x="3882" y="16488"/>
                  <a:pt x="3932" y="16488"/>
                  <a:pt x="4007" y="16488"/>
                </a:cubicBezTo>
                <a:cubicBezTo>
                  <a:pt x="4007" y="16488"/>
                  <a:pt x="4007" y="16488"/>
                  <a:pt x="4007" y="16488"/>
                </a:cubicBezTo>
                <a:close/>
                <a:moveTo>
                  <a:pt x="16648" y="19296"/>
                </a:moveTo>
                <a:cubicBezTo>
                  <a:pt x="16623" y="19296"/>
                  <a:pt x="16623" y="19296"/>
                  <a:pt x="16598" y="19296"/>
                </a:cubicBezTo>
                <a:cubicBezTo>
                  <a:pt x="16598" y="19296"/>
                  <a:pt x="16598" y="19296"/>
                  <a:pt x="16598" y="19296"/>
                </a:cubicBezTo>
                <a:cubicBezTo>
                  <a:pt x="16623" y="19296"/>
                  <a:pt x="16648" y="19296"/>
                  <a:pt x="16673" y="19296"/>
                </a:cubicBezTo>
                <a:cubicBezTo>
                  <a:pt x="16673" y="19296"/>
                  <a:pt x="16648" y="19296"/>
                  <a:pt x="16648" y="19296"/>
                </a:cubicBezTo>
                <a:close/>
                <a:moveTo>
                  <a:pt x="16747" y="19296"/>
                </a:moveTo>
                <a:cubicBezTo>
                  <a:pt x="16747" y="19296"/>
                  <a:pt x="16723" y="19296"/>
                  <a:pt x="16723" y="19296"/>
                </a:cubicBezTo>
                <a:cubicBezTo>
                  <a:pt x="16723" y="19296"/>
                  <a:pt x="16723" y="19296"/>
                  <a:pt x="16747" y="19296"/>
                </a:cubicBezTo>
                <a:cubicBezTo>
                  <a:pt x="16747" y="19296"/>
                  <a:pt x="16747" y="19296"/>
                  <a:pt x="16747" y="19296"/>
                </a:cubicBezTo>
                <a:close/>
                <a:moveTo>
                  <a:pt x="20132" y="18360"/>
                </a:moveTo>
                <a:cubicBezTo>
                  <a:pt x="20082" y="18360"/>
                  <a:pt x="20007" y="18360"/>
                  <a:pt x="19958" y="18432"/>
                </a:cubicBezTo>
                <a:cubicBezTo>
                  <a:pt x="19933" y="18432"/>
                  <a:pt x="19908" y="18432"/>
                  <a:pt x="19908" y="18432"/>
                </a:cubicBezTo>
                <a:cubicBezTo>
                  <a:pt x="19908" y="18432"/>
                  <a:pt x="19908" y="18432"/>
                  <a:pt x="19908" y="18432"/>
                </a:cubicBezTo>
                <a:cubicBezTo>
                  <a:pt x="19883" y="18360"/>
                  <a:pt x="19858" y="18288"/>
                  <a:pt x="19833" y="18288"/>
                </a:cubicBezTo>
                <a:cubicBezTo>
                  <a:pt x="19808" y="18288"/>
                  <a:pt x="19808" y="18216"/>
                  <a:pt x="19783" y="18216"/>
                </a:cubicBezTo>
                <a:cubicBezTo>
                  <a:pt x="19759" y="18216"/>
                  <a:pt x="19734" y="18216"/>
                  <a:pt x="19684" y="18216"/>
                </a:cubicBezTo>
                <a:cubicBezTo>
                  <a:pt x="19659" y="18216"/>
                  <a:pt x="19634" y="18216"/>
                  <a:pt x="19609" y="18216"/>
                </a:cubicBezTo>
                <a:cubicBezTo>
                  <a:pt x="19584" y="18216"/>
                  <a:pt x="19559" y="18216"/>
                  <a:pt x="19535" y="18288"/>
                </a:cubicBezTo>
                <a:cubicBezTo>
                  <a:pt x="19510" y="18288"/>
                  <a:pt x="19485" y="18288"/>
                  <a:pt x="19460" y="18288"/>
                </a:cubicBezTo>
                <a:cubicBezTo>
                  <a:pt x="19360" y="18288"/>
                  <a:pt x="19261" y="18360"/>
                  <a:pt x="19186" y="18360"/>
                </a:cubicBezTo>
                <a:cubicBezTo>
                  <a:pt x="19087" y="18432"/>
                  <a:pt x="18962" y="18432"/>
                  <a:pt x="18863" y="18504"/>
                </a:cubicBezTo>
                <a:cubicBezTo>
                  <a:pt x="18763" y="18576"/>
                  <a:pt x="18664" y="18576"/>
                  <a:pt x="18539" y="18576"/>
                </a:cubicBezTo>
                <a:cubicBezTo>
                  <a:pt x="18365" y="18576"/>
                  <a:pt x="18216" y="18648"/>
                  <a:pt x="18041" y="18648"/>
                </a:cubicBezTo>
                <a:cubicBezTo>
                  <a:pt x="17817" y="18648"/>
                  <a:pt x="17618" y="18648"/>
                  <a:pt x="17394" y="18720"/>
                </a:cubicBezTo>
                <a:cubicBezTo>
                  <a:pt x="17295" y="18720"/>
                  <a:pt x="17195" y="18792"/>
                  <a:pt x="17096" y="18792"/>
                </a:cubicBezTo>
                <a:cubicBezTo>
                  <a:pt x="17046" y="18792"/>
                  <a:pt x="16971" y="18864"/>
                  <a:pt x="16922" y="18864"/>
                </a:cubicBezTo>
                <a:cubicBezTo>
                  <a:pt x="16872" y="18864"/>
                  <a:pt x="16822" y="18936"/>
                  <a:pt x="16772" y="18936"/>
                </a:cubicBezTo>
                <a:cubicBezTo>
                  <a:pt x="16723" y="18936"/>
                  <a:pt x="16648" y="19008"/>
                  <a:pt x="16598" y="19008"/>
                </a:cubicBezTo>
                <a:cubicBezTo>
                  <a:pt x="16598" y="18936"/>
                  <a:pt x="16598" y="18864"/>
                  <a:pt x="16598" y="18792"/>
                </a:cubicBezTo>
                <a:cubicBezTo>
                  <a:pt x="16598" y="18720"/>
                  <a:pt x="16598" y="18648"/>
                  <a:pt x="16598" y="18576"/>
                </a:cubicBezTo>
                <a:cubicBezTo>
                  <a:pt x="16598" y="18504"/>
                  <a:pt x="16598" y="18504"/>
                  <a:pt x="16598" y="18432"/>
                </a:cubicBezTo>
                <a:cubicBezTo>
                  <a:pt x="16598" y="18144"/>
                  <a:pt x="16598" y="17856"/>
                  <a:pt x="16598" y="17568"/>
                </a:cubicBezTo>
                <a:cubicBezTo>
                  <a:pt x="16598" y="17208"/>
                  <a:pt x="16573" y="16920"/>
                  <a:pt x="16573" y="16560"/>
                </a:cubicBezTo>
                <a:cubicBezTo>
                  <a:pt x="16573" y="16416"/>
                  <a:pt x="16573" y="16200"/>
                  <a:pt x="16548" y="16056"/>
                </a:cubicBezTo>
                <a:cubicBezTo>
                  <a:pt x="16548" y="15984"/>
                  <a:pt x="16548" y="15912"/>
                  <a:pt x="16548" y="15840"/>
                </a:cubicBezTo>
                <a:cubicBezTo>
                  <a:pt x="16548" y="15768"/>
                  <a:pt x="16524" y="15624"/>
                  <a:pt x="16524" y="15552"/>
                </a:cubicBezTo>
                <a:cubicBezTo>
                  <a:pt x="16524" y="15552"/>
                  <a:pt x="16524" y="15480"/>
                  <a:pt x="16524" y="15480"/>
                </a:cubicBezTo>
                <a:cubicBezTo>
                  <a:pt x="16673" y="15480"/>
                  <a:pt x="16822" y="15408"/>
                  <a:pt x="16971" y="15408"/>
                </a:cubicBezTo>
                <a:cubicBezTo>
                  <a:pt x="17071" y="15408"/>
                  <a:pt x="17171" y="15408"/>
                  <a:pt x="17270" y="15408"/>
                </a:cubicBezTo>
                <a:cubicBezTo>
                  <a:pt x="17345" y="15408"/>
                  <a:pt x="17395" y="15408"/>
                  <a:pt x="17469" y="15408"/>
                </a:cubicBezTo>
                <a:cubicBezTo>
                  <a:pt x="17494" y="15408"/>
                  <a:pt x="17519" y="15408"/>
                  <a:pt x="17544" y="15408"/>
                </a:cubicBezTo>
                <a:cubicBezTo>
                  <a:pt x="17569" y="15408"/>
                  <a:pt x="17594" y="15408"/>
                  <a:pt x="17619" y="15408"/>
                </a:cubicBezTo>
                <a:cubicBezTo>
                  <a:pt x="17643" y="15408"/>
                  <a:pt x="17668" y="15408"/>
                  <a:pt x="17668" y="15336"/>
                </a:cubicBezTo>
                <a:cubicBezTo>
                  <a:pt x="17693" y="15264"/>
                  <a:pt x="17718" y="15264"/>
                  <a:pt x="17743" y="15192"/>
                </a:cubicBezTo>
                <a:cubicBezTo>
                  <a:pt x="17768" y="15120"/>
                  <a:pt x="17768" y="15048"/>
                  <a:pt x="17768" y="14976"/>
                </a:cubicBezTo>
                <a:cubicBezTo>
                  <a:pt x="17768" y="14904"/>
                  <a:pt x="17768" y="14832"/>
                  <a:pt x="17743" y="14760"/>
                </a:cubicBezTo>
                <a:cubicBezTo>
                  <a:pt x="17718" y="14688"/>
                  <a:pt x="17718" y="14616"/>
                  <a:pt x="17693" y="14544"/>
                </a:cubicBezTo>
                <a:cubicBezTo>
                  <a:pt x="17668" y="14472"/>
                  <a:pt x="17643" y="14472"/>
                  <a:pt x="17619" y="14472"/>
                </a:cubicBezTo>
                <a:cubicBezTo>
                  <a:pt x="17619" y="14472"/>
                  <a:pt x="17619" y="14472"/>
                  <a:pt x="17619" y="14472"/>
                </a:cubicBezTo>
                <a:cubicBezTo>
                  <a:pt x="17619" y="14472"/>
                  <a:pt x="17594" y="14472"/>
                  <a:pt x="17594" y="14472"/>
                </a:cubicBezTo>
                <a:cubicBezTo>
                  <a:pt x="17569" y="14472"/>
                  <a:pt x="17544" y="14472"/>
                  <a:pt x="17519" y="14472"/>
                </a:cubicBezTo>
                <a:cubicBezTo>
                  <a:pt x="17494" y="14472"/>
                  <a:pt x="17469" y="14472"/>
                  <a:pt x="17419" y="14472"/>
                </a:cubicBezTo>
                <a:cubicBezTo>
                  <a:pt x="17370" y="14472"/>
                  <a:pt x="17320" y="14472"/>
                  <a:pt x="17270" y="14472"/>
                </a:cubicBezTo>
                <a:cubicBezTo>
                  <a:pt x="17121" y="14472"/>
                  <a:pt x="16972" y="14472"/>
                  <a:pt x="16822" y="14544"/>
                </a:cubicBezTo>
                <a:cubicBezTo>
                  <a:pt x="16723" y="14544"/>
                  <a:pt x="16648" y="14544"/>
                  <a:pt x="16548" y="14616"/>
                </a:cubicBezTo>
                <a:cubicBezTo>
                  <a:pt x="16474" y="14616"/>
                  <a:pt x="16399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324" y="14688"/>
                  <a:pt x="16324" y="14688"/>
                  <a:pt x="16324" y="14688"/>
                </a:cubicBezTo>
                <a:cubicBezTo>
                  <a:pt x="16175" y="14688"/>
                  <a:pt x="16026" y="14688"/>
                  <a:pt x="15901" y="14760"/>
                </a:cubicBezTo>
                <a:cubicBezTo>
                  <a:pt x="15752" y="14760"/>
                  <a:pt x="15603" y="14832"/>
                  <a:pt x="15454" y="14832"/>
                </a:cubicBezTo>
                <a:cubicBezTo>
                  <a:pt x="15329" y="14832"/>
                  <a:pt x="15180" y="14904"/>
                  <a:pt x="15055" y="14904"/>
                </a:cubicBezTo>
                <a:cubicBezTo>
                  <a:pt x="14981" y="14904"/>
                  <a:pt x="14906" y="14976"/>
                  <a:pt x="14831" y="14976"/>
                </a:cubicBezTo>
                <a:cubicBezTo>
                  <a:pt x="14782" y="14976"/>
                  <a:pt x="14732" y="14976"/>
                  <a:pt x="14682" y="14976"/>
                </a:cubicBezTo>
                <a:cubicBezTo>
                  <a:pt x="14558" y="14976"/>
                  <a:pt x="14408" y="14976"/>
                  <a:pt x="14284" y="15048"/>
                </a:cubicBezTo>
                <a:cubicBezTo>
                  <a:pt x="14234" y="15048"/>
                  <a:pt x="14184" y="15048"/>
                  <a:pt x="14160" y="15048"/>
                </a:cubicBezTo>
                <a:cubicBezTo>
                  <a:pt x="14010" y="15048"/>
                  <a:pt x="13861" y="15048"/>
                  <a:pt x="13712" y="15048"/>
                </a:cubicBezTo>
                <a:cubicBezTo>
                  <a:pt x="13388" y="15048"/>
                  <a:pt x="13065" y="15048"/>
                  <a:pt x="12741" y="15048"/>
                </a:cubicBezTo>
                <a:cubicBezTo>
                  <a:pt x="12567" y="15048"/>
                  <a:pt x="12393" y="15048"/>
                  <a:pt x="12194" y="15048"/>
                </a:cubicBezTo>
                <a:cubicBezTo>
                  <a:pt x="12044" y="15048"/>
                  <a:pt x="11920" y="15048"/>
                  <a:pt x="11771" y="15048"/>
                </a:cubicBezTo>
                <a:cubicBezTo>
                  <a:pt x="11671" y="15048"/>
                  <a:pt x="11596" y="15048"/>
                  <a:pt x="11497" y="15048"/>
                </a:cubicBezTo>
                <a:cubicBezTo>
                  <a:pt x="11397" y="15048"/>
                  <a:pt x="11323" y="15048"/>
                  <a:pt x="11223" y="15048"/>
                </a:cubicBezTo>
                <a:cubicBezTo>
                  <a:pt x="11099" y="15048"/>
                  <a:pt x="10974" y="15048"/>
                  <a:pt x="10850" y="15048"/>
                </a:cubicBezTo>
                <a:cubicBezTo>
                  <a:pt x="10850" y="15048"/>
                  <a:pt x="10825" y="15048"/>
                  <a:pt x="10825" y="15048"/>
                </a:cubicBezTo>
                <a:cubicBezTo>
                  <a:pt x="10651" y="15048"/>
                  <a:pt x="10477" y="15048"/>
                  <a:pt x="10302" y="15048"/>
                </a:cubicBezTo>
                <a:cubicBezTo>
                  <a:pt x="10004" y="15048"/>
                  <a:pt x="9680" y="15120"/>
                  <a:pt x="9382" y="15120"/>
                </a:cubicBezTo>
                <a:cubicBezTo>
                  <a:pt x="9208" y="15120"/>
                  <a:pt x="9008" y="15120"/>
                  <a:pt x="8834" y="15120"/>
                </a:cubicBezTo>
                <a:cubicBezTo>
                  <a:pt x="8685" y="15120"/>
                  <a:pt x="8561" y="15120"/>
                  <a:pt x="8411" y="15120"/>
                </a:cubicBezTo>
                <a:cubicBezTo>
                  <a:pt x="8312" y="15120"/>
                  <a:pt x="8212" y="15120"/>
                  <a:pt x="8113" y="15120"/>
                </a:cubicBezTo>
                <a:cubicBezTo>
                  <a:pt x="8038" y="15120"/>
                  <a:pt x="7963" y="15120"/>
                  <a:pt x="7914" y="15120"/>
                </a:cubicBezTo>
                <a:cubicBezTo>
                  <a:pt x="7839" y="15120"/>
                  <a:pt x="7764" y="15120"/>
                  <a:pt x="7690" y="15120"/>
                </a:cubicBezTo>
                <a:cubicBezTo>
                  <a:pt x="7590" y="15120"/>
                  <a:pt x="7490" y="15192"/>
                  <a:pt x="7391" y="15192"/>
                </a:cubicBezTo>
                <a:cubicBezTo>
                  <a:pt x="7267" y="15192"/>
                  <a:pt x="7167" y="15264"/>
                  <a:pt x="7043" y="15264"/>
                </a:cubicBezTo>
                <a:cubicBezTo>
                  <a:pt x="6993" y="15264"/>
                  <a:pt x="6943" y="15264"/>
                  <a:pt x="6893" y="15264"/>
                </a:cubicBezTo>
                <a:cubicBezTo>
                  <a:pt x="6844" y="15264"/>
                  <a:pt x="6769" y="15264"/>
                  <a:pt x="6719" y="15264"/>
                </a:cubicBezTo>
                <a:cubicBezTo>
                  <a:pt x="6595" y="15264"/>
                  <a:pt x="6470" y="15264"/>
                  <a:pt x="6346" y="15336"/>
                </a:cubicBezTo>
                <a:cubicBezTo>
                  <a:pt x="6197" y="15336"/>
                  <a:pt x="6022" y="15336"/>
                  <a:pt x="5873" y="15408"/>
                </a:cubicBezTo>
                <a:cubicBezTo>
                  <a:pt x="5798" y="15408"/>
                  <a:pt x="5749" y="15408"/>
                  <a:pt x="5674" y="15408"/>
                </a:cubicBezTo>
                <a:cubicBezTo>
                  <a:pt x="5674" y="15408"/>
                  <a:pt x="5674" y="15408"/>
                  <a:pt x="5649" y="15408"/>
                </a:cubicBezTo>
                <a:cubicBezTo>
                  <a:pt x="5574" y="15408"/>
                  <a:pt x="5500" y="15408"/>
                  <a:pt x="5425" y="15408"/>
                </a:cubicBezTo>
                <a:cubicBezTo>
                  <a:pt x="5102" y="15336"/>
                  <a:pt x="4778" y="15336"/>
                  <a:pt x="4455" y="15336"/>
                </a:cubicBezTo>
                <a:cubicBezTo>
                  <a:pt x="4255" y="15336"/>
                  <a:pt x="4056" y="15336"/>
                  <a:pt x="3857" y="15408"/>
                </a:cubicBezTo>
                <a:cubicBezTo>
                  <a:pt x="3808" y="15408"/>
                  <a:pt x="3758" y="15408"/>
                  <a:pt x="3708" y="15408"/>
                </a:cubicBezTo>
                <a:cubicBezTo>
                  <a:pt x="3658" y="15408"/>
                  <a:pt x="3608" y="15408"/>
                  <a:pt x="3584" y="15480"/>
                </a:cubicBezTo>
                <a:cubicBezTo>
                  <a:pt x="3509" y="15480"/>
                  <a:pt x="3434" y="15552"/>
                  <a:pt x="3360" y="15552"/>
                </a:cubicBezTo>
                <a:cubicBezTo>
                  <a:pt x="3285" y="15552"/>
                  <a:pt x="3235" y="15552"/>
                  <a:pt x="3161" y="15552"/>
                </a:cubicBezTo>
                <a:cubicBezTo>
                  <a:pt x="3136" y="15552"/>
                  <a:pt x="3086" y="15552"/>
                  <a:pt x="3061" y="15552"/>
                </a:cubicBezTo>
                <a:cubicBezTo>
                  <a:pt x="3061" y="15552"/>
                  <a:pt x="3036" y="15552"/>
                  <a:pt x="3036" y="15552"/>
                </a:cubicBezTo>
                <a:cubicBezTo>
                  <a:pt x="3011" y="15552"/>
                  <a:pt x="2986" y="15552"/>
                  <a:pt x="2986" y="15552"/>
                </a:cubicBezTo>
                <a:cubicBezTo>
                  <a:pt x="2986" y="15480"/>
                  <a:pt x="2986" y="15480"/>
                  <a:pt x="2986" y="15408"/>
                </a:cubicBezTo>
                <a:cubicBezTo>
                  <a:pt x="2986" y="15264"/>
                  <a:pt x="3011" y="15120"/>
                  <a:pt x="3011" y="14976"/>
                </a:cubicBezTo>
                <a:cubicBezTo>
                  <a:pt x="3011" y="14832"/>
                  <a:pt x="3036" y="14688"/>
                  <a:pt x="3036" y="14544"/>
                </a:cubicBezTo>
                <a:cubicBezTo>
                  <a:pt x="3036" y="14400"/>
                  <a:pt x="3036" y="14256"/>
                  <a:pt x="3061" y="14040"/>
                </a:cubicBezTo>
                <a:cubicBezTo>
                  <a:pt x="3061" y="13896"/>
                  <a:pt x="3061" y="13680"/>
                  <a:pt x="3061" y="13536"/>
                </a:cubicBezTo>
                <a:cubicBezTo>
                  <a:pt x="3061" y="13392"/>
                  <a:pt x="3061" y="13248"/>
                  <a:pt x="3061" y="13032"/>
                </a:cubicBezTo>
                <a:cubicBezTo>
                  <a:pt x="3061" y="12672"/>
                  <a:pt x="3061" y="12312"/>
                  <a:pt x="3036" y="11952"/>
                </a:cubicBezTo>
                <a:cubicBezTo>
                  <a:pt x="3036" y="11592"/>
                  <a:pt x="3011" y="11160"/>
                  <a:pt x="3011" y="10800"/>
                </a:cubicBezTo>
                <a:cubicBezTo>
                  <a:pt x="3011" y="10440"/>
                  <a:pt x="3011" y="10080"/>
                  <a:pt x="2986" y="9720"/>
                </a:cubicBezTo>
                <a:cubicBezTo>
                  <a:pt x="2986" y="9216"/>
                  <a:pt x="2986" y="8640"/>
                  <a:pt x="2961" y="8136"/>
                </a:cubicBezTo>
                <a:cubicBezTo>
                  <a:pt x="2961" y="7848"/>
                  <a:pt x="2961" y="7560"/>
                  <a:pt x="2937" y="7272"/>
                </a:cubicBezTo>
                <a:cubicBezTo>
                  <a:pt x="2937" y="6984"/>
                  <a:pt x="2912" y="6768"/>
                  <a:pt x="2912" y="6480"/>
                </a:cubicBezTo>
                <a:cubicBezTo>
                  <a:pt x="2912" y="6264"/>
                  <a:pt x="2912" y="6048"/>
                  <a:pt x="2912" y="5904"/>
                </a:cubicBezTo>
                <a:cubicBezTo>
                  <a:pt x="2912" y="5688"/>
                  <a:pt x="2912" y="5400"/>
                  <a:pt x="2912" y="5184"/>
                </a:cubicBezTo>
                <a:cubicBezTo>
                  <a:pt x="2912" y="5040"/>
                  <a:pt x="2912" y="4968"/>
                  <a:pt x="2912" y="4824"/>
                </a:cubicBezTo>
                <a:cubicBezTo>
                  <a:pt x="2912" y="4680"/>
                  <a:pt x="2912" y="4608"/>
                  <a:pt x="2912" y="4464"/>
                </a:cubicBezTo>
                <a:cubicBezTo>
                  <a:pt x="2912" y="4464"/>
                  <a:pt x="2912" y="4464"/>
                  <a:pt x="2912" y="4464"/>
                </a:cubicBezTo>
                <a:cubicBezTo>
                  <a:pt x="2912" y="4392"/>
                  <a:pt x="2937" y="4320"/>
                  <a:pt x="2937" y="4320"/>
                </a:cubicBezTo>
                <a:cubicBezTo>
                  <a:pt x="2937" y="4248"/>
                  <a:pt x="2937" y="4176"/>
                  <a:pt x="2912" y="4104"/>
                </a:cubicBezTo>
                <a:cubicBezTo>
                  <a:pt x="2912" y="4104"/>
                  <a:pt x="2887" y="4032"/>
                  <a:pt x="2887" y="4032"/>
                </a:cubicBezTo>
                <a:cubicBezTo>
                  <a:pt x="2887" y="4032"/>
                  <a:pt x="2887" y="4032"/>
                  <a:pt x="2862" y="3960"/>
                </a:cubicBezTo>
                <a:cubicBezTo>
                  <a:pt x="2862" y="3888"/>
                  <a:pt x="2862" y="3888"/>
                  <a:pt x="2862" y="3816"/>
                </a:cubicBezTo>
                <a:cubicBezTo>
                  <a:pt x="2862" y="3816"/>
                  <a:pt x="2862" y="3744"/>
                  <a:pt x="2862" y="3744"/>
                </a:cubicBezTo>
                <a:cubicBezTo>
                  <a:pt x="2862" y="3744"/>
                  <a:pt x="2862" y="3744"/>
                  <a:pt x="2887" y="3744"/>
                </a:cubicBezTo>
                <a:cubicBezTo>
                  <a:pt x="2912" y="3744"/>
                  <a:pt x="2937" y="3744"/>
                  <a:pt x="2961" y="3816"/>
                </a:cubicBezTo>
                <a:cubicBezTo>
                  <a:pt x="2986" y="3816"/>
                  <a:pt x="3011" y="3816"/>
                  <a:pt x="3036" y="3816"/>
                </a:cubicBezTo>
                <a:cubicBezTo>
                  <a:pt x="3086" y="3816"/>
                  <a:pt x="3111" y="3816"/>
                  <a:pt x="3161" y="3816"/>
                </a:cubicBezTo>
                <a:cubicBezTo>
                  <a:pt x="3260" y="3816"/>
                  <a:pt x="3335" y="3816"/>
                  <a:pt x="3434" y="3816"/>
                </a:cubicBezTo>
                <a:cubicBezTo>
                  <a:pt x="3584" y="3816"/>
                  <a:pt x="3758" y="3816"/>
                  <a:pt x="3907" y="3816"/>
                </a:cubicBezTo>
                <a:cubicBezTo>
                  <a:pt x="4081" y="3816"/>
                  <a:pt x="4256" y="3816"/>
                  <a:pt x="4430" y="3816"/>
                </a:cubicBezTo>
                <a:cubicBezTo>
                  <a:pt x="4604" y="3816"/>
                  <a:pt x="4753" y="3816"/>
                  <a:pt x="4927" y="3816"/>
                </a:cubicBezTo>
                <a:cubicBezTo>
                  <a:pt x="5002" y="3816"/>
                  <a:pt x="5077" y="3816"/>
                  <a:pt x="5176" y="3816"/>
                </a:cubicBezTo>
                <a:cubicBezTo>
                  <a:pt x="5276" y="3816"/>
                  <a:pt x="5375" y="3816"/>
                  <a:pt x="5475" y="3816"/>
                </a:cubicBezTo>
                <a:cubicBezTo>
                  <a:pt x="5624" y="3816"/>
                  <a:pt x="5798" y="3816"/>
                  <a:pt x="5948" y="3744"/>
                </a:cubicBezTo>
                <a:cubicBezTo>
                  <a:pt x="6122" y="3744"/>
                  <a:pt x="6296" y="3672"/>
                  <a:pt x="6445" y="3672"/>
                </a:cubicBezTo>
                <a:cubicBezTo>
                  <a:pt x="6620" y="3600"/>
                  <a:pt x="6819" y="3600"/>
                  <a:pt x="6993" y="3528"/>
                </a:cubicBezTo>
                <a:cubicBezTo>
                  <a:pt x="7067" y="3528"/>
                  <a:pt x="7142" y="3528"/>
                  <a:pt x="7217" y="3456"/>
                </a:cubicBezTo>
                <a:cubicBezTo>
                  <a:pt x="7267" y="3456"/>
                  <a:pt x="7341" y="3456"/>
                  <a:pt x="7391" y="3456"/>
                </a:cubicBezTo>
                <a:cubicBezTo>
                  <a:pt x="7565" y="3456"/>
                  <a:pt x="7739" y="3384"/>
                  <a:pt x="7914" y="3384"/>
                </a:cubicBezTo>
                <a:cubicBezTo>
                  <a:pt x="8038" y="3384"/>
                  <a:pt x="8137" y="3384"/>
                  <a:pt x="8262" y="3312"/>
                </a:cubicBezTo>
                <a:cubicBezTo>
                  <a:pt x="8262" y="3312"/>
                  <a:pt x="8262" y="3312"/>
                  <a:pt x="8287" y="3312"/>
                </a:cubicBezTo>
                <a:cubicBezTo>
                  <a:pt x="8337" y="3312"/>
                  <a:pt x="8361" y="3312"/>
                  <a:pt x="8411" y="3312"/>
                </a:cubicBezTo>
                <a:cubicBezTo>
                  <a:pt x="8486" y="3312"/>
                  <a:pt x="8561" y="3312"/>
                  <a:pt x="8635" y="3312"/>
                </a:cubicBezTo>
                <a:cubicBezTo>
                  <a:pt x="8710" y="3312"/>
                  <a:pt x="8784" y="3312"/>
                  <a:pt x="8859" y="3312"/>
                </a:cubicBezTo>
                <a:cubicBezTo>
                  <a:pt x="9008" y="3312"/>
                  <a:pt x="9183" y="3312"/>
                  <a:pt x="9332" y="3312"/>
                </a:cubicBezTo>
                <a:cubicBezTo>
                  <a:pt x="9506" y="3312"/>
                  <a:pt x="9680" y="3312"/>
                  <a:pt x="9855" y="3312"/>
                </a:cubicBezTo>
                <a:cubicBezTo>
                  <a:pt x="9954" y="3312"/>
                  <a:pt x="10054" y="3312"/>
                  <a:pt x="10128" y="3312"/>
                </a:cubicBezTo>
                <a:cubicBezTo>
                  <a:pt x="10203" y="3312"/>
                  <a:pt x="10302" y="3312"/>
                  <a:pt x="10377" y="3312"/>
                </a:cubicBezTo>
                <a:cubicBezTo>
                  <a:pt x="10551" y="3312"/>
                  <a:pt x="10726" y="3312"/>
                  <a:pt x="10900" y="3240"/>
                </a:cubicBezTo>
                <a:cubicBezTo>
                  <a:pt x="10974" y="3240"/>
                  <a:pt x="11049" y="3240"/>
                  <a:pt x="11099" y="3240"/>
                </a:cubicBezTo>
                <a:cubicBezTo>
                  <a:pt x="11173" y="3240"/>
                  <a:pt x="11248" y="3240"/>
                  <a:pt x="11323" y="3240"/>
                </a:cubicBezTo>
                <a:cubicBezTo>
                  <a:pt x="11497" y="3240"/>
                  <a:pt x="11671" y="3240"/>
                  <a:pt x="11845" y="3240"/>
                </a:cubicBezTo>
                <a:cubicBezTo>
                  <a:pt x="11920" y="3240"/>
                  <a:pt x="11995" y="3240"/>
                  <a:pt x="12094" y="3240"/>
                </a:cubicBezTo>
                <a:cubicBezTo>
                  <a:pt x="12194" y="3240"/>
                  <a:pt x="12293" y="3240"/>
                  <a:pt x="12418" y="3312"/>
                </a:cubicBezTo>
                <a:cubicBezTo>
                  <a:pt x="12741" y="3384"/>
                  <a:pt x="13065" y="3384"/>
                  <a:pt x="13388" y="3384"/>
                </a:cubicBezTo>
                <a:cubicBezTo>
                  <a:pt x="13712" y="3384"/>
                  <a:pt x="14060" y="3456"/>
                  <a:pt x="14384" y="3456"/>
                </a:cubicBezTo>
                <a:cubicBezTo>
                  <a:pt x="14558" y="3456"/>
                  <a:pt x="14757" y="3456"/>
                  <a:pt x="14931" y="3528"/>
                </a:cubicBezTo>
                <a:cubicBezTo>
                  <a:pt x="15080" y="3528"/>
                  <a:pt x="15255" y="3528"/>
                  <a:pt x="15404" y="3600"/>
                </a:cubicBezTo>
                <a:cubicBezTo>
                  <a:pt x="15727" y="3672"/>
                  <a:pt x="16051" y="3672"/>
                  <a:pt x="16399" y="3672"/>
                </a:cubicBezTo>
                <a:cubicBezTo>
                  <a:pt x="16573" y="3672"/>
                  <a:pt x="16748" y="3672"/>
                  <a:pt x="16922" y="3744"/>
                </a:cubicBezTo>
                <a:cubicBezTo>
                  <a:pt x="17021" y="3744"/>
                  <a:pt x="17096" y="3744"/>
                  <a:pt x="17196" y="3816"/>
                </a:cubicBezTo>
                <a:cubicBezTo>
                  <a:pt x="17196" y="3816"/>
                  <a:pt x="17220" y="3816"/>
                  <a:pt x="17220" y="3816"/>
                </a:cubicBezTo>
                <a:cubicBezTo>
                  <a:pt x="17295" y="3816"/>
                  <a:pt x="17370" y="3816"/>
                  <a:pt x="17444" y="3816"/>
                </a:cubicBezTo>
                <a:cubicBezTo>
                  <a:pt x="17619" y="3816"/>
                  <a:pt x="17768" y="3816"/>
                  <a:pt x="17942" y="3816"/>
                </a:cubicBezTo>
                <a:cubicBezTo>
                  <a:pt x="18017" y="3816"/>
                  <a:pt x="18067" y="3816"/>
                  <a:pt x="18141" y="3816"/>
                </a:cubicBezTo>
                <a:cubicBezTo>
                  <a:pt x="18141" y="3816"/>
                  <a:pt x="18141" y="3816"/>
                  <a:pt x="18141" y="3888"/>
                </a:cubicBezTo>
                <a:cubicBezTo>
                  <a:pt x="18141" y="3888"/>
                  <a:pt x="18141" y="3959"/>
                  <a:pt x="18141" y="3959"/>
                </a:cubicBezTo>
                <a:cubicBezTo>
                  <a:pt x="18141" y="4031"/>
                  <a:pt x="18141" y="4031"/>
                  <a:pt x="18141" y="4103"/>
                </a:cubicBezTo>
                <a:cubicBezTo>
                  <a:pt x="18141" y="4175"/>
                  <a:pt x="18141" y="4248"/>
                  <a:pt x="18141" y="4319"/>
                </a:cubicBezTo>
                <a:cubicBezTo>
                  <a:pt x="18141" y="4391"/>
                  <a:pt x="18141" y="4535"/>
                  <a:pt x="18141" y="4608"/>
                </a:cubicBezTo>
                <a:cubicBezTo>
                  <a:pt x="18141" y="4824"/>
                  <a:pt x="18141" y="5112"/>
                  <a:pt x="18141" y="5328"/>
                </a:cubicBezTo>
                <a:cubicBezTo>
                  <a:pt x="18141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116" y="5328"/>
                  <a:pt x="18116" y="5328"/>
                  <a:pt x="18116" y="5328"/>
                </a:cubicBezTo>
                <a:cubicBezTo>
                  <a:pt x="18091" y="5328"/>
                  <a:pt x="18091" y="5399"/>
                  <a:pt x="18116" y="5399"/>
                </a:cubicBezTo>
                <a:cubicBezTo>
                  <a:pt x="18116" y="5399"/>
                  <a:pt x="18141" y="5399"/>
                  <a:pt x="18141" y="5399"/>
                </a:cubicBezTo>
                <a:cubicBezTo>
                  <a:pt x="18141" y="5615"/>
                  <a:pt x="18141" y="5831"/>
                  <a:pt x="18141" y="6120"/>
                </a:cubicBezTo>
                <a:cubicBezTo>
                  <a:pt x="18141" y="6335"/>
                  <a:pt x="18141" y="6480"/>
                  <a:pt x="18141" y="6696"/>
                </a:cubicBezTo>
                <a:cubicBezTo>
                  <a:pt x="18141" y="6696"/>
                  <a:pt x="18141" y="6767"/>
                  <a:pt x="18141" y="6767"/>
                </a:cubicBezTo>
                <a:cubicBezTo>
                  <a:pt x="18141" y="6983"/>
                  <a:pt x="18116" y="7127"/>
                  <a:pt x="18116" y="7343"/>
                </a:cubicBezTo>
                <a:cubicBezTo>
                  <a:pt x="18116" y="7775"/>
                  <a:pt x="18091" y="8207"/>
                  <a:pt x="18091" y="8639"/>
                </a:cubicBezTo>
                <a:cubicBezTo>
                  <a:pt x="18067" y="9431"/>
                  <a:pt x="18067" y="10151"/>
                  <a:pt x="18042" y="10944"/>
                </a:cubicBezTo>
                <a:cubicBezTo>
                  <a:pt x="18042" y="11304"/>
                  <a:pt x="18017" y="11736"/>
                  <a:pt x="18017" y="12096"/>
                </a:cubicBezTo>
                <a:cubicBezTo>
                  <a:pt x="18017" y="12456"/>
                  <a:pt x="18017" y="12887"/>
                  <a:pt x="18017" y="13248"/>
                </a:cubicBezTo>
                <a:cubicBezTo>
                  <a:pt x="18017" y="13536"/>
                  <a:pt x="18017" y="13752"/>
                  <a:pt x="18017" y="14039"/>
                </a:cubicBezTo>
                <a:cubicBezTo>
                  <a:pt x="18017" y="14184"/>
                  <a:pt x="18017" y="14328"/>
                  <a:pt x="18017" y="14399"/>
                </a:cubicBezTo>
                <a:cubicBezTo>
                  <a:pt x="18017" y="14471"/>
                  <a:pt x="18017" y="14544"/>
                  <a:pt x="18017" y="14544"/>
                </a:cubicBezTo>
                <a:cubicBezTo>
                  <a:pt x="18017" y="14615"/>
                  <a:pt x="18017" y="14759"/>
                  <a:pt x="18017" y="14904"/>
                </a:cubicBezTo>
                <a:cubicBezTo>
                  <a:pt x="18017" y="15048"/>
                  <a:pt x="18042" y="15120"/>
                  <a:pt x="18067" y="15192"/>
                </a:cubicBezTo>
                <a:cubicBezTo>
                  <a:pt x="18116" y="15336"/>
                  <a:pt x="18166" y="15408"/>
                  <a:pt x="18216" y="15408"/>
                </a:cubicBezTo>
                <a:cubicBezTo>
                  <a:pt x="18266" y="15408"/>
                  <a:pt x="18291" y="15408"/>
                  <a:pt x="18340" y="15336"/>
                </a:cubicBezTo>
                <a:cubicBezTo>
                  <a:pt x="18365" y="15336"/>
                  <a:pt x="18365" y="15264"/>
                  <a:pt x="18390" y="15264"/>
                </a:cubicBezTo>
                <a:cubicBezTo>
                  <a:pt x="18415" y="15192"/>
                  <a:pt x="18440" y="15120"/>
                  <a:pt x="18465" y="14976"/>
                </a:cubicBezTo>
                <a:cubicBezTo>
                  <a:pt x="18465" y="14904"/>
                  <a:pt x="18490" y="14832"/>
                  <a:pt x="18490" y="14760"/>
                </a:cubicBezTo>
                <a:cubicBezTo>
                  <a:pt x="18490" y="14688"/>
                  <a:pt x="18490" y="14688"/>
                  <a:pt x="18490" y="14616"/>
                </a:cubicBezTo>
                <a:cubicBezTo>
                  <a:pt x="18490" y="14544"/>
                  <a:pt x="18490" y="14472"/>
                  <a:pt x="18490" y="14400"/>
                </a:cubicBezTo>
                <a:cubicBezTo>
                  <a:pt x="18490" y="14256"/>
                  <a:pt x="18490" y="14040"/>
                  <a:pt x="18490" y="13896"/>
                </a:cubicBezTo>
                <a:cubicBezTo>
                  <a:pt x="18490" y="13536"/>
                  <a:pt x="18490" y="13104"/>
                  <a:pt x="18490" y="12744"/>
                </a:cubicBezTo>
                <a:cubicBezTo>
                  <a:pt x="18490" y="12384"/>
                  <a:pt x="18490" y="11952"/>
                  <a:pt x="18490" y="11592"/>
                </a:cubicBezTo>
                <a:cubicBezTo>
                  <a:pt x="18490" y="11160"/>
                  <a:pt x="18490" y="10800"/>
                  <a:pt x="18514" y="10368"/>
                </a:cubicBezTo>
                <a:cubicBezTo>
                  <a:pt x="18514" y="10008"/>
                  <a:pt x="18514" y="9648"/>
                  <a:pt x="18539" y="9216"/>
                </a:cubicBezTo>
                <a:cubicBezTo>
                  <a:pt x="18539" y="8784"/>
                  <a:pt x="18539" y="8424"/>
                  <a:pt x="18539" y="7992"/>
                </a:cubicBezTo>
                <a:cubicBezTo>
                  <a:pt x="18539" y="7776"/>
                  <a:pt x="18539" y="7632"/>
                  <a:pt x="18539" y="7416"/>
                </a:cubicBezTo>
                <a:cubicBezTo>
                  <a:pt x="18539" y="7416"/>
                  <a:pt x="18564" y="7416"/>
                  <a:pt x="18564" y="7416"/>
                </a:cubicBezTo>
                <a:cubicBezTo>
                  <a:pt x="18564" y="7416"/>
                  <a:pt x="18589" y="7416"/>
                  <a:pt x="18589" y="7416"/>
                </a:cubicBezTo>
                <a:cubicBezTo>
                  <a:pt x="18614" y="7416"/>
                  <a:pt x="18614" y="7416"/>
                  <a:pt x="18639" y="7416"/>
                </a:cubicBezTo>
                <a:cubicBezTo>
                  <a:pt x="18664" y="7416"/>
                  <a:pt x="18714" y="7487"/>
                  <a:pt x="18738" y="7487"/>
                </a:cubicBezTo>
                <a:cubicBezTo>
                  <a:pt x="18763" y="7487"/>
                  <a:pt x="18788" y="7487"/>
                  <a:pt x="18813" y="7487"/>
                </a:cubicBezTo>
                <a:cubicBezTo>
                  <a:pt x="18838" y="7487"/>
                  <a:pt x="18863" y="7487"/>
                  <a:pt x="18888" y="7487"/>
                </a:cubicBezTo>
                <a:cubicBezTo>
                  <a:pt x="18987" y="7487"/>
                  <a:pt x="19087" y="7487"/>
                  <a:pt x="19186" y="7487"/>
                </a:cubicBezTo>
                <a:cubicBezTo>
                  <a:pt x="19286" y="7487"/>
                  <a:pt x="19410" y="7487"/>
                  <a:pt x="19510" y="7487"/>
                </a:cubicBezTo>
                <a:cubicBezTo>
                  <a:pt x="19609" y="7487"/>
                  <a:pt x="19709" y="7487"/>
                  <a:pt x="19808" y="7487"/>
                </a:cubicBezTo>
                <a:cubicBezTo>
                  <a:pt x="19883" y="7487"/>
                  <a:pt x="19983" y="7487"/>
                  <a:pt x="20057" y="7487"/>
                </a:cubicBezTo>
                <a:cubicBezTo>
                  <a:pt x="20032" y="7632"/>
                  <a:pt x="19983" y="7776"/>
                  <a:pt x="19983" y="7919"/>
                </a:cubicBezTo>
                <a:cubicBezTo>
                  <a:pt x="19983" y="7991"/>
                  <a:pt x="19958" y="8063"/>
                  <a:pt x="19983" y="8207"/>
                </a:cubicBezTo>
                <a:cubicBezTo>
                  <a:pt x="19983" y="8279"/>
                  <a:pt x="20007" y="8352"/>
                  <a:pt x="20032" y="8423"/>
                </a:cubicBezTo>
                <a:cubicBezTo>
                  <a:pt x="20032" y="8423"/>
                  <a:pt x="20057" y="8495"/>
                  <a:pt x="20057" y="8495"/>
                </a:cubicBezTo>
                <a:cubicBezTo>
                  <a:pt x="20057" y="8567"/>
                  <a:pt x="20032" y="8567"/>
                  <a:pt x="20032" y="8639"/>
                </a:cubicBezTo>
                <a:cubicBezTo>
                  <a:pt x="20007" y="8711"/>
                  <a:pt x="20007" y="8855"/>
                  <a:pt x="19983" y="8928"/>
                </a:cubicBezTo>
                <a:cubicBezTo>
                  <a:pt x="19958" y="8999"/>
                  <a:pt x="19958" y="9143"/>
                  <a:pt x="19933" y="9216"/>
                </a:cubicBezTo>
                <a:cubicBezTo>
                  <a:pt x="19908" y="9360"/>
                  <a:pt x="19883" y="9576"/>
                  <a:pt x="19858" y="9720"/>
                </a:cubicBezTo>
                <a:cubicBezTo>
                  <a:pt x="19833" y="9936"/>
                  <a:pt x="19808" y="10080"/>
                  <a:pt x="19784" y="10296"/>
                </a:cubicBezTo>
                <a:cubicBezTo>
                  <a:pt x="19734" y="10728"/>
                  <a:pt x="19709" y="11160"/>
                  <a:pt x="19684" y="11592"/>
                </a:cubicBezTo>
                <a:cubicBezTo>
                  <a:pt x="19684" y="11664"/>
                  <a:pt x="19684" y="11736"/>
                  <a:pt x="19684" y="11808"/>
                </a:cubicBezTo>
                <a:cubicBezTo>
                  <a:pt x="19684" y="11808"/>
                  <a:pt x="19684" y="11880"/>
                  <a:pt x="19684" y="11880"/>
                </a:cubicBezTo>
                <a:cubicBezTo>
                  <a:pt x="19684" y="11951"/>
                  <a:pt x="19684" y="12096"/>
                  <a:pt x="19684" y="12168"/>
                </a:cubicBezTo>
                <a:cubicBezTo>
                  <a:pt x="19684" y="12312"/>
                  <a:pt x="19709" y="12384"/>
                  <a:pt x="19734" y="12528"/>
                </a:cubicBezTo>
                <a:cubicBezTo>
                  <a:pt x="19759" y="12672"/>
                  <a:pt x="19759" y="12816"/>
                  <a:pt x="19783" y="12960"/>
                </a:cubicBezTo>
                <a:cubicBezTo>
                  <a:pt x="19783" y="13032"/>
                  <a:pt x="19808" y="13104"/>
                  <a:pt x="19808" y="13248"/>
                </a:cubicBezTo>
                <a:cubicBezTo>
                  <a:pt x="19833" y="13392"/>
                  <a:pt x="19833" y="13464"/>
                  <a:pt x="19858" y="13608"/>
                </a:cubicBezTo>
                <a:cubicBezTo>
                  <a:pt x="19883" y="13752"/>
                  <a:pt x="19908" y="13824"/>
                  <a:pt x="19933" y="13968"/>
                </a:cubicBezTo>
                <a:cubicBezTo>
                  <a:pt x="19933" y="13968"/>
                  <a:pt x="19933" y="14040"/>
                  <a:pt x="19958" y="14040"/>
                </a:cubicBezTo>
                <a:cubicBezTo>
                  <a:pt x="19958" y="14112"/>
                  <a:pt x="19983" y="14184"/>
                  <a:pt x="19983" y="14184"/>
                </a:cubicBezTo>
                <a:cubicBezTo>
                  <a:pt x="20007" y="14328"/>
                  <a:pt x="20007" y="14472"/>
                  <a:pt x="20032" y="14688"/>
                </a:cubicBezTo>
                <a:cubicBezTo>
                  <a:pt x="20057" y="14832"/>
                  <a:pt x="20057" y="14976"/>
                  <a:pt x="20082" y="15120"/>
                </a:cubicBezTo>
                <a:cubicBezTo>
                  <a:pt x="20107" y="15336"/>
                  <a:pt x="20132" y="15552"/>
                  <a:pt x="20157" y="15768"/>
                </a:cubicBezTo>
                <a:cubicBezTo>
                  <a:pt x="20206" y="16128"/>
                  <a:pt x="20231" y="16488"/>
                  <a:pt x="20281" y="16848"/>
                </a:cubicBezTo>
                <a:cubicBezTo>
                  <a:pt x="20306" y="16992"/>
                  <a:pt x="20306" y="17136"/>
                  <a:pt x="20331" y="17280"/>
                </a:cubicBezTo>
                <a:cubicBezTo>
                  <a:pt x="20356" y="17424"/>
                  <a:pt x="20356" y="17640"/>
                  <a:pt x="20381" y="17784"/>
                </a:cubicBezTo>
                <a:cubicBezTo>
                  <a:pt x="20406" y="18000"/>
                  <a:pt x="20406" y="18144"/>
                  <a:pt x="20430" y="18360"/>
                </a:cubicBezTo>
                <a:cubicBezTo>
                  <a:pt x="20206" y="18360"/>
                  <a:pt x="20157" y="18360"/>
                  <a:pt x="20132" y="18360"/>
                </a:cubicBezTo>
                <a:close/>
                <a:moveTo>
                  <a:pt x="20381" y="15552"/>
                </a:moveTo>
                <a:cubicBezTo>
                  <a:pt x="20356" y="15408"/>
                  <a:pt x="20331" y="15192"/>
                  <a:pt x="20281" y="15048"/>
                </a:cubicBezTo>
                <a:cubicBezTo>
                  <a:pt x="20256" y="14904"/>
                  <a:pt x="20231" y="14688"/>
                  <a:pt x="20182" y="14544"/>
                </a:cubicBezTo>
                <a:cubicBezTo>
                  <a:pt x="20157" y="14472"/>
                  <a:pt x="20132" y="14328"/>
                  <a:pt x="20132" y="14256"/>
                </a:cubicBezTo>
                <a:cubicBezTo>
                  <a:pt x="20157" y="14184"/>
                  <a:pt x="20182" y="14112"/>
                  <a:pt x="20206" y="14040"/>
                </a:cubicBezTo>
                <a:cubicBezTo>
                  <a:pt x="20231" y="13968"/>
                  <a:pt x="20256" y="13896"/>
                  <a:pt x="20281" y="13824"/>
                </a:cubicBezTo>
                <a:cubicBezTo>
                  <a:pt x="20306" y="13752"/>
                  <a:pt x="20306" y="13680"/>
                  <a:pt x="20331" y="13608"/>
                </a:cubicBezTo>
                <a:cubicBezTo>
                  <a:pt x="20356" y="13536"/>
                  <a:pt x="20381" y="13392"/>
                  <a:pt x="20430" y="13320"/>
                </a:cubicBezTo>
                <a:cubicBezTo>
                  <a:pt x="20455" y="13248"/>
                  <a:pt x="20480" y="13176"/>
                  <a:pt x="20480" y="13104"/>
                </a:cubicBezTo>
                <a:cubicBezTo>
                  <a:pt x="20505" y="13032"/>
                  <a:pt x="20505" y="12960"/>
                  <a:pt x="20530" y="12888"/>
                </a:cubicBezTo>
                <a:cubicBezTo>
                  <a:pt x="20555" y="12816"/>
                  <a:pt x="20580" y="12672"/>
                  <a:pt x="20629" y="12600"/>
                </a:cubicBezTo>
                <a:cubicBezTo>
                  <a:pt x="20629" y="12600"/>
                  <a:pt x="20629" y="12600"/>
                  <a:pt x="20629" y="12600"/>
                </a:cubicBezTo>
                <a:cubicBezTo>
                  <a:pt x="20629" y="12600"/>
                  <a:pt x="20629" y="12672"/>
                  <a:pt x="20629" y="12672"/>
                </a:cubicBezTo>
                <a:cubicBezTo>
                  <a:pt x="20629" y="12744"/>
                  <a:pt x="20629" y="12816"/>
                  <a:pt x="20629" y="12888"/>
                </a:cubicBezTo>
                <a:cubicBezTo>
                  <a:pt x="20654" y="13104"/>
                  <a:pt x="20679" y="13248"/>
                  <a:pt x="20679" y="13464"/>
                </a:cubicBezTo>
                <a:cubicBezTo>
                  <a:pt x="20704" y="13608"/>
                  <a:pt x="20729" y="13752"/>
                  <a:pt x="20754" y="13968"/>
                </a:cubicBezTo>
                <a:cubicBezTo>
                  <a:pt x="20779" y="14040"/>
                  <a:pt x="20779" y="14112"/>
                  <a:pt x="20804" y="14256"/>
                </a:cubicBezTo>
                <a:cubicBezTo>
                  <a:pt x="20804" y="14328"/>
                  <a:pt x="20779" y="14328"/>
                  <a:pt x="20779" y="14400"/>
                </a:cubicBezTo>
                <a:cubicBezTo>
                  <a:pt x="20754" y="14544"/>
                  <a:pt x="20704" y="14616"/>
                  <a:pt x="20679" y="14760"/>
                </a:cubicBezTo>
                <a:cubicBezTo>
                  <a:pt x="20679" y="14760"/>
                  <a:pt x="20679" y="14760"/>
                  <a:pt x="20679" y="14760"/>
                </a:cubicBezTo>
                <a:cubicBezTo>
                  <a:pt x="20654" y="14832"/>
                  <a:pt x="20629" y="14904"/>
                  <a:pt x="20605" y="14976"/>
                </a:cubicBezTo>
                <a:cubicBezTo>
                  <a:pt x="20580" y="15048"/>
                  <a:pt x="20555" y="15120"/>
                  <a:pt x="20530" y="15192"/>
                </a:cubicBezTo>
                <a:cubicBezTo>
                  <a:pt x="20480" y="15336"/>
                  <a:pt x="20430" y="15480"/>
                  <a:pt x="20405" y="15624"/>
                </a:cubicBezTo>
                <a:cubicBezTo>
                  <a:pt x="20406" y="15480"/>
                  <a:pt x="20381" y="15480"/>
                  <a:pt x="20381" y="15552"/>
                </a:cubicBezTo>
                <a:close/>
                <a:moveTo>
                  <a:pt x="20580" y="16848"/>
                </a:moveTo>
                <a:cubicBezTo>
                  <a:pt x="20580" y="16776"/>
                  <a:pt x="20555" y="16704"/>
                  <a:pt x="20555" y="16632"/>
                </a:cubicBezTo>
                <a:cubicBezTo>
                  <a:pt x="20530" y="16560"/>
                  <a:pt x="20530" y="16416"/>
                  <a:pt x="20505" y="16344"/>
                </a:cubicBezTo>
                <a:cubicBezTo>
                  <a:pt x="20505" y="16272"/>
                  <a:pt x="20480" y="16200"/>
                  <a:pt x="20455" y="16128"/>
                </a:cubicBezTo>
                <a:cubicBezTo>
                  <a:pt x="20430" y="16056"/>
                  <a:pt x="20430" y="15912"/>
                  <a:pt x="20406" y="15840"/>
                </a:cubicBezTo>
                <a:cubicBezTo>
                  <a:pt x="20430" y="15768"/>
                  <a:pt x="20455" y="15624"/>
                  <a:pt x="20480" y="15552"/>
                </a:cubicBezTo>
                <a:cubicBezTo>
                  <a:pt x="20505" y="15480"/>
                  <a:pt x="20530" y="15336"/>
                  <a:pt x="20555" y="15264"/>
                </a:cubicBezTo>
                <a:cubicBezTo>
                  <a:pt x="20580" y="15192"/>
                  <a:pt x="20580" y="15120"/>
                  <a:pt x="20605" y="15120"/>
                </a:cubicBezTo>
                <a:cubicBezTo>
                  <a:pt x="20630" y="14976"/>
                  <a:pt x="20654" y="14904"/>
                  <a:pt x="20679" y="14760"/>
                </a:cubicBezTo>
                <a:cubicBezTo>
                  <a:pt x="20679" y="14688"/>
                  <a:pt x="20704" y="14688"/>
                  <a:pt x="20704" y="14616"/>
                </a:cubicBezTo>
                <a:cubicBezTo>
                  <a:pt x="20729" y="14472"/>
                  <a:pt x="20779" y="14400"/>
                  <a:pt x="20804" y="14256"/>
                </a:cubicBezTo>
                <a:cubicBezTo>
                  <a:pt x="20804" y="14256"/>
                  <a:pt x="20804" y="14256"/>
                  <a:pt x="20804" y="14256"/>
                </a:cubicBezTo>
                <a:cubicBezTo>
                  <a:pt x="20804" y="14328"/>
                  <a:pt x="20829" y="14328"/>
                  <a:pt x="20829" y="14400"/>
                </a:cubicBezTo>
                <a:cubicBezTo>
                  <a:pt x="20854" y="14472"/>
                  <a:pt x="20854" y="14544"/>
                  <a:pt x="20878" y="14616"/>
                </a:cubicBezTo>
                <a:cubicBezTo>
                  <a:pt x="20903" y="14760"/>
                  <a:pt x="20928" y="14904"/>
                  <a:pt x="20953" y="15120"/>
                </a:cubicBezTo>
                <a:cubicBezTo>
                  <a:pt x="20978" y="15336"/>
                  <a:pt x="21003" y="15480"/>
                  <a:pt x="21028" y="15696"/>
                </a:cubicBezTo>
                <a:cubicBezTo>
                  <a:pt x="21003" y="15768"/>
                  <a:pt x="21003" y="15768"/>
                  <a:pt x="20978" y="15840"/>
                </a:cubicBezTo>
                <a:cubicBezTo>
                  <a:pt x="20953" y="15912"/>
                  <a:pt x="20928" y="15984"/>
                  <a:pt x="20903" y="16056"/>
                </a:cubicBezTo>
                <a:cubicBezTo>
                  <a:pt x="20878" y="16128"/>
                  <a:pt x="20878" y="16128"/>
                  <a:pt x="20854" y="16200"/>
                </a:cubicBezTo>
                <a:cubicBezTo>
                  <a:pt x="20804" y="16344"/>
                  <a:pt x="20754" y="16416"/>
                  <a:pt x="20704" y="16560"/>
                </a:cubicBezTo>
                <a:cubicBezTo>
                  <a:pt x="20679" y="16632"/>
                  <a:pt x="20654" y="16704"/>
                  <a:pt x="20630" y="16704"/>
                </a:cubicBezTo>
                <a:cubicBezTo>
                  <a:pt x="20605" y="16776"/>
                  <a:pt x="20580" y="16848"/>
                  <a:pt x="20555" y="16920"/>
                </a:cubicBezTo>
                <a:cubicBezTo>
                  <a:pt x="20605" y="16776"/>
                  <a:pt x="20580" y="16776"/>
                  <a:pt x="20580" y="16848"/>
                </a:cubicBezTo>
                <a:close/>
                <a:moveTo>
                  <a:pt x="21127" y="16344"/>
                </a:moveTo>
                <a:cubicBezTo>
                  <a:pt x="21077" y="16416"/>
                  <a:pt x="21053" y="16488"/>
                  <a:pt x="21003" y="16632"/>
                </a:cubicBezTo>
                <a:cubicBezTo>
                  <a:pt x="20978" y="16704"/>
                  <a:pt x="20953" y="16776"/>
                  <a:pt x="20928" y="16848"/>
                </a:cubicBezTo>
                <a:cubicBezTo>
                  <a:pt x="20878" y="16992"/>
                  <a:pt x="20829" y="17136"/>
                  <a:pt x="20779" y="17208"/>
                </a:cubicBezTo>
                <a:cubicBezTo>
                  <a:pt x="20754" y="17280"/>
                  <a:pt x="20704" y="17352"/>
                  <a:pt x="20679" y="17496"/>
                </a:cubicBezTo>
                <a:cubicBezTo>
                  <a:pt x="20679" y="17424"/>
                  <a:pt x="20654" y="17352"/>
                  <a:pt x="20654" y="17208"/>
                </a:cubicBezTo>
                <a:cubicBezTo>
                  <a:pt x="20654" y="17208"/>
                  <a:pt x="20654" y="17136"/>
                  <a:pt x="20654" y="17136"/>
                </a:cubicBezTo>
                <a:cubicBezTo>
                  <a:pt x="20654" y="17136"/>
                  <a:pt x="20654" y="17136"/>
                  <a:pt x="20654" y="17136"/>
                </a:cubicBezTo>
                <a:cubicBezTo>
                  <a:pt x="20679" y="17064"/>
                  <a:pt x="20704" y="16920"/>
                  <a:pt x="20754" y="16848"/>
                </a:cubicBezTo>
                <a:cubicBezTo>
                  <a:pt x="20779" y="16776"/>
                  <a:pt x="20779" y="16776"/>
                  <a:pt x="20804" y="16704"/>
                </a:cubicBezTo>
                <a:cubicBezTo>
                  <a:pt x="20853" y="16560"/>
                  <a:pt x="20878" y="16416"/>
                  <a:pt x="20928" y="16344"/>
                </a:cubicBezTo>
                <a:cubicBezTo>
                  <a:pt x="20953" y="16272"/>
                  <a:pt x="20978" y="16200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03" y="16056"/>
                  <a:pt x="21003" y="16056"/>
                  <a:pt x="21003" y="16056"/>
                </a:cubicBezTo>
                <a:cubicBezTo>
                  <a:pt x="21028" y="15984"/>
                  <a:pt x="21077" y="15840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768"/>
                  <a:pt x="21102" y="15768"/>
                  <a:pt x="21102" y="15768"/>
                </a:cubicBezTo>
                <a:cubicBezTo>
                  <a:pt x="21102" y="15840"/>
                  <a:pt x="21127" y="15912"/>
                  <a:pt x="21127" y="16056"/>
                </a:cubicBezTo>
                <a:cubicBezTo>
                  <a:pt x="21127" y="16128"/>
                  <a:pt x="21152" y="16272"/>
                  <a:pt x="21152" y="16344"/>
                </a:cubicBezTo>
                <a:cubicBezTo>
                  <a:pt x="21127" y="16272"/>
                  <a:pt x="21152" y="16272"/>
                  <a:pt x="21127" y="16344"/>
                </a:cubicBezTo>
                <a:cubicBezTo>
                  <a:pt x="21127" y="16344"/>
                  <a:pt x="21127" y="16344"/>
                  <a:pt x="21127" y="163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564DBD8-724D-491C-A742-73F504136A56}"/>
              </a:ext>
            </a:extLst>
          </p:cNvPr>
          <p:cNvSpPr/>
          <p:nvPr/>
        </p:nvSpPr>
        <p:spPr>
          <a:xfrm>
            <a:off x="2186466" y="3739499"/>
            <a:ext cx="164323" cy="815441"/>
          </a:xfrm>
          <a:custGeom>
            <a:avLst/>
            <a:gdLst>
              <a:gd name="connsiteX0" fmla="*/ 202563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3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0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8 w 219097"/>
              <a:gd name="connsiteY22" fmla="*/ 926029 h 1087254"/>
              <a:gd name="connsiteX23" fmla="*/ 0 w 219097"/>
              <a:gd name="connsiteY23" fmla="*/ 917758 h 1087254"/>
              <a:gd name="connsiteX24" fmla="*/ 4128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3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4 w 219097"/>
              <a:gd name="connsiteY47" fmla="*/ 161206 h 1087254"/>
              <a:gd name="connsiteX48" fmla="*/ 124010 w 219097"/>
              <a:gd name="connsiteY48" fmla="*/ 248030 h 1087254"/>
              <a:gd name="connsiteX49" fmla="*/ 132276 w 219097"/>
              <a:gd name="connsiteY49" fmla="*/ 330707 h 1087254"/>
              <a:gd name="connsiteX50" fmla="*/ 140542 w 219097"/>
              <a:gd name="connsiteY50" fmla="*/ 421679 h 1087254"/>
              <a:gd name="connsiteX51" fmla="*/ 148808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8 w 219097"/>
              <a:gd name="connsiteY60" fmla="*/ 950829 h 1087254"/>
              <a:gd name="connsiteX61" fmla="*/ 140542 w 219097"/>
              <a:gd name="connsiteY61" fmla="*/ 959079 h 1087254"/>
              <a:gd name="connsiteX62" fmla="*/ 132276 w 219097"/>
              <a:gd name="connsiteY62" fmla="*/ 963226 h 1087254"/>
              <a:gd name="connsiteX63" fmla="*/ 124010 w 219097"/>
              <a:gd name="connsiteY63" fmla="*/ 959079 h 1087254"/>
              <a:gd name="connsiteX64" fmla="*/ 115744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8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3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3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8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0" y="1058318"/>
                  <a:pt x="78550" y="1054186"/>
                </a:cubicBezTo>
                <a:cubicBezTo>
                  <a:pt x="74412" y="1050047"/>
                  <a:pt x="70273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4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8" y="930161"/>
                  <a:pt x="4128" y="926029"/>
                  <a:pt x="4128" y="926029"/>
                </a:cubicBezTo>
                <a:cubicBezTo>
                  <a:pt x="4128" y="921890"/>
                  <a:pt x="0" y="921890"/>
                  <a:pt x="0" y="917758"/>
                </a:cubicBezTo>
                <a:cubicBezTo>
                  <a:pt x="0" y="913627"/>
                  <a:pt x="4128" y="913627"/>
                  <a:pt x="4128" y="913627"/>
                </a:cubicBezTo>
                <a:cubicBezTo>
                  <a:pt x="4128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4" y="946695"/>
                  <a:pt x="49611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3" y="913627"/>
                  <a:pt x="202563" y="913627"/>
                  <a:pt x="202563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8" y="90971"/>
                  <a:pt x="111610" y="107471"/>
                  <a:pt x="111610" y="119868"/>
                </a:cubicBezTo>
                <a:cubicBezTo>
                  <a:pt x="115744" y="132310"/>
                  <a:pt x="115744" y="148809"/>
                  <a:pt x="115744" y="161206"/>
                </a:cubicBezTo>
                <a:cubicBezTo>
                  <a:pt x="119876" y="190148"/>
                  <a:pt x="119876" y="219089"/>
                  <a:pt x="124010" y="248030"/>
                </a:cubicBezTo>
                <a:cubicBezTo>
                  <a:pt x="128142" y="276972"/>
                  <a:pt x="128142" y="301766"/>
                  <a:pt x="132276" y="330707"/>
                </a:cubicBezTo>
                <a:cubicBezTo>
                  <a:pt x="136411" y="363796"/>
                  <a:pt x="140542" y="392737"/>
                  <a:pt x="140542" y="421679"/>
                </a:cubicBezTo>
                <a:cubicBezTo>
                  <a:pt x="144677" y="479561"/>
                  <a:pt x="144677" y="537444"/>
                  <a:pt x="148808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8" y="946682"/>
                  <a:pt x="148808" y="950829"/>
                </a:cubicBezTo>
                <a:cubicBezTo>
                  <a:pt x="144677" y="954976"/>
                  <a:pt x="144677" y="959079"/>
                  <a:pt x="140542" y="959079"/>
                </a:cubicBezTo>
                <a:cubicBezTo>
                  <a:pt x="140542" y="963226"/>
                  <a:pt x="136411" y="963226"/>
                  <a:pt x="132276" y="963226"/>
                </a:cubicBezTo>
                <a:cubicBezTo>
                  <a:pt x="132276" y="963226"/>
                  <a:pt x="128142" y="959079"/>
                  <a:pt x="124010" y="959079"/>
                </a:cubicBezTo>
                <a:cubicBezTo>
                  <a:pt x="119876" y="954976"/>
                  <a:pt x="115744" y="954976"/>
                  <a:pt x="115744" y="950829"/>
                </a:cubicBezTo>
                <a:cubicBezTo>
                  <a:pt x="115744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8" y="640768"/>
                  <a:pt x="107478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43" y="8250"/>
                  <a:pt x="90943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8CF0DAE-160B-4C1B-B583-123F5663C37E}"/>
              </a:ext>
            </a:extLst>
          </p:cNvPr>
          <p:cNvSpPr/>
          <p:nvPr/>
        </p:nvSpPr>
        <p:spPr>
          <a:xfrm>
            <a:off x="5349000" y="3739499"/>
            <a:ext cx="164323" cy="815441"/>
          </a:xfrm>
          <a:custGeom>
            <a:avLst/>
            <a:gdLst>
              <a:gd name="connsiteX0" fmla="*/ 202564 w 219097"/>
              <a:gd name="connsiteY0" fmla="*/ 909487 h 1087254"/>
              <a:gd name="connsiteX1" fmla="*/ 219097 w 219097"/>
              <a:gd name="connsiteY1" fmla="*/ 921890 h 1087254"/>
              <a:gd name="connsiteX2" fmla="*/ 210830 w 219097"/>
              <a:gd name="connsiteY2" fmla="*/ 954958 h 1087254"/>
              <a:gd name="connsiteX3" fmla="*/ 202564 w 219097"/>
              <a:gd name="connsiteY3" fmla="*/ 975631 h 1087254"/>
              <a:gd name="connsiteX4" fmla="*/ 181891 w 219097"/>
              <a:gd name="connsiteY4" fmla="*/ 1016970 h 1087254"/>
              <a:gd name="connsiteX5" fmla="*/ 161229 w 219097"/>
              <a:gd name="connsiteY5" fmla="*/ 1054178 h 1087254"/>
              <a:gd name="connsiteX6" fmla="*/ 148824 w 219097"/>
              <a:gd name="connsiteY6" fmla="*/ 1070720 h 1087254"/>
              <a:gd name="connsiteX7" fmla="*/ 140557 w 219097"/>
              <a:gd name="connsiteY7" fmla="*/ 1078983 h 1087254"/>
              <a:gd name="connsiteX8" fmla="*/ 128152 w 219097"/>
              <a:gd name="connsiteY8" fmla="*/ 1087254 h 1087254"/>
              <a:gd name="connsiteX9" fmla="*/ 119885 w 219097"/>
              <a:gd name="connsiteY9" fmla="*/ 1087254 h 1087254"/>
              <a:gd name="connsiteX10" fmla="*/ 107479 w 219097"/>
              <a:gd name="connsiteY10" fmla="*/ 1083123 h 1087254"/>
              <a:gd name="connsiteX11" fmla="*/ 99213 w 219097"/>
              <a:gd name="connsiteY11" fmla="*/ 1078991 h 1087254"/>
              <a:gd name="connsiteX12" fmla="*/ 95084 w 219097"/>
              <a:gd name="connsiteY12" fmla="*/ 1074852 h 1087254"/>
              <a:gd name="connsiteX13" fmla="*/ 86817 w 219097"/>
              <a:gd name="connsiteY13" fmla="*/ 1066589 h 1087254"/>
              <a:gd name="connsiteX14" fmla="*/ 82679 w 219097"/>
              <a:gd name="connsiteY14" fmla="*/ 1062457 h 1087254"/>
              <a:gd name="connsiteX15" fmla="*/ 78551 w 219097"/>
              <a:gd name="connsiteY15" fmla="*/ 1054186 h 1087254"/>
              <a:gd name="connsiteX16" fmla="*/ 66145 w 219097"/>
              <a:gd name="connsiteY16" fmla="*/ 1037644 h 1087254"/>
              <a:gd name="connsiteX17" fmla="*/ 45473 w 219097"/>
              <a:gd name="connsiteY17" fmla="*/ 1000436 h 1087254"/>
              <a:gd name="connsiteX18" fmla="*/ 33068 w 219097"/>
              <a:gd name="connsiteY18" fmla="*/ 979771 h 1087254"/>
              <a:gd name="connsiteX19" fmla="*/ 20662 w 219097"/>
              <a:gd name="connsiteY19" fmla="*/ 959097 h 1087254"/>
              <a:gd name="connsiteX20" fmla="*/ 12395 w 219097"/>
              <a:gd name="connsiteY20" fmla="*/ 938432 h 1087254"/>
              <a:gd name="connsiteX21" fmla="*/ 8267 w 219097"/>
              <a:gd name="connsiteY21" fmla="*/ 930161 h 1087254"/>
              <a:gd name="connsiteX22" fmla="*/ 4129 w 219097"/>
              <a:gd name="connsiteY22" fmla="*/ 926029 h 1087254"/>
              <a:gd name="connsiteX23" fmla="*/ 0 w 219097"/>
              <a:gd name="connsiteY23" fmla="*/ 917758 h 1087254"/>
              <a:gd name="connsiteX24" fmla="*/ 4129 w 219097"/>
              <a:gd name="connsiteY24" fmla="*/ 913627 h 1087254"/>
              <a:gd name="connsiteX25" fmla="*/ 8267 w 219097"/>
              <a:gd name="connsiteY25" fmla="*/ 917758 h 1087254"/>
              <a:gd name="connsiteX26" fmla="*/ 12395 w 219097"/>
              <a:gd name="connsiteY26" fmla="*/ 921890 h 1087254"/>
              <a:gd name="connsiteX27" fmla="*/ 20662 w 219097"/>
              <a:gd name="connsiteY27" fmla="*/ 930161 h 1087254"/>
              <a:gd name="connsiteX28" fmla="*/ 37206 w 219097"/>
              <a:gd name="connsiteY28" fmla="*/ 942563 h 1087254"/>
              <a:gd name="connsiteX29" fmla="*/ 53740 w 219097"/>
              <a:gd name="connsiteY29" fmla="*/ 954966 h 1087254"/>
              <a:gd name="connsiteX30" fmla="*/ 86817 w 219097"/>
              <a:gd name="connsiteY30" fmla="*/ 988034 h 1087254"/>
              <a:gd name="connsiteX31" fmla="*/ 103351 w 219097"/>
              <a:gd name="connsiteY31" fmla="*/ 1004576 h 1087254"/>
              <a:gd name="connsiteX32" fmla="*/ 119885 w 219097"/>
              <a:gd name="connsiteY32" fmla="*/ 1021110 h 1087254"/>
              <a:gd name="connsiteX33" fmla="*/ 124023 w 219097"/>
              <a:gd name="connsiteY33" fmla="*/ 1016979 h 1087254"/>
              <a:gd name="connsiteX34" fmla="*/ 140557 w 219097"/>
              <a:gd name="connsiteY34" fmla="*/ 983902 h 1087254"/>
              <a:gd name="connsiteX35" fmla="*/ 161229 w 219097"/>
              <a:gd name="connsiteY35" fmla="*/ 950835 h 1087254"/>
              <a:gd name="connsiteX36" fmla="*/ 169496 w 219097"/>
              <a:gd name="connsiteY36" fmla="*/ 934292 h 1087254"/>
              <a:gd name="connsiteX37" fmla="*/ 177763 w 219097"/>
              <a:gd name="connsiteY37" fmla="*/ 926029 h 1087254"/>
              <a:gd name="connsiteX38" fmla="*/ 181891 w 219097"/>
              <a:gd name="connsiteY38" fmla="*/ 921898 h 1087254"/>
              <a:gd name="connsiteX39" fmla="*/ 190158 w 219097"/>
              <a:gd name="connsiteY39" fmla="*/ 917758 h 1087254"/>
              <a:gd name="connsiteX40" fmla="*/ 198425 w 219097"/>
              <a:gd name="connsiteY40" fmla="*/ 913627 h 1087254"/>
              <a:gd name="connsiteX41" fmla="*/ 202564 w 219097"/>
              <a:gd name="connsiteY41" fmla="*/ 909487 h 1087254"/>
              <a:gd name="connsiteX42" fmla="*/ 86812 w 219097"/>
              <a:gd name="connsiteY42" fmla="*/ 8250 h 1087254"/>
              <a:gd name="connsiteX43" fmla="*/ 90943 w 219097"/>
              <a:gd name="connsiteY43" fmla="*/ 20691 h 1087254"/>
              <a:gd name="connsiteX44" fmla="*/ 95078 w 219097"/>
              <a:gd name="connsiteY44" fmla="*/ 37191 h 1087254"/>
              <a:gd name="connsiteX45" fmla="*/ 103344 w 219097"/>
              <a:gd name="connsiteY45" fmla="*/ 78530 h 1087254"/>
              <a:gd name="connsiteX46" fmla="*/ 111610 w 219097"/>
              <a:gd name="connsiteY46" fmla="*/ 119868 h 1087254"/>
              <a:gd name="connsiteX47" fmla="*/ 115745 w 219097"/>
              <a:gd name="connsiteY47" fmla="*/ 161206 h 1087254"/>
              <a:gd name="connsiteX48" fmla="*/ 124011 w 219097"/>
              <a:gd name="connsiteY48" fmla="*/ 248030 h 1087254"/>
              <a:gd name="connsiteX49" fmla="*/ 132277 w 219097"/>
              <a:gd name="connsiteY49" fmla="*/ 330707 h 1087254"/>
              <a:gd name="connsiteX50" fmla="*/ 140543 w 219097"/>
              <a:gd name="connsiteY50" fmla="*/ 421679 h 1087254"/>
              <a:gd name="connsiteX51" fmla="*/ 148809 w 219097"/>
              <a:gd name="connsiteY51" fmla="*/ 595282 h 1087254"/>
              <a:gd name="connsiteX52" fmla="*/ 152943 w 219097"/>
              <a:gd name="connsiteY52" fmla="*/ 636621 h 1087254"/>
              <a:gd name="connsiteX53" fmla="*/ 152943 w 219097"/>
              <a:gd name="connsiteY53" fmla="*/ 682106 h 1087254"/>
              <a:gd name="connsiteX54" fmla="*/ 152943 w 219097"/>
              <a:gd name="connsiteY54" fmla="*/ 764783 h 1087254"/>
              <a:gd name="connsiteX55" fmla="*/ 152943 w 219097"/>
              <a:gd name="connsiteY55" fmla="*/ 851608 h 1087254"/>
              <a:gd name="connsiteX56" fmla="*/ 152943 w 219097"/>
              <a:gd name="connsiteY56" fmla="*/ 897093 h 1087254"/>
              <a:gd name="connsiteX57" fmla="*/ 152943 w 219097"/>
              <a:gd name="connsiteY57" fmla="*/ 917741 h 1087254"/>
              <a:gd name="connsiteX58" fmla="*/ 152943 w 219097"/>
              <a:gd name="connsiteY58" fmla="*/ 930138 h 1087254"/>
              <a:gd name="connsiteX59" fmla="*/ 152943 w 219097"/>
              <a:gd name="connsiteY59" fmla="*/ 938432 h 1087254"/>
              <a:gd name="connsiteX60" fmla="*/ 148809 w 219097"/>
              <a:gd name="connsiteY60" fmla="*/ 950829 h 1087254"/>
              <a:gd name="connsiteX61" fmla="*/ 140543 w 219097"/>
              <a:gd name="connsiteY61" fmla="*/ 959079 h 1087254"/>
              <a:gd name="connsiteX62" fmla="*/ 132277 w 219097"/>
              <a:gd name="connsiteY62" fmla="*/ 963226 h 1087254"/>
              <a:gd name="connsiteX63" fmla="*/ 124011 w 219097"/>
              <a:gd name="connsiteY63" fmla="*/ 959079 h 1087254"/>
              <a:gd name="connsiteX64" fmla="*/ 115745 w 219097"/>
              <a:gd name="connsiteY64" fmla="*/ 950829 h 1087254"/>
              <a:gd name="connsiteX65" fmla="*/ 111610 w 219097"/>
              <a:gd name="connsiteY65" fmla="*/ 938432 h 1087254"/>
              <a:gd name="connsiteX66" fmla="*/ 111610 w 219097"/>
              <a:gd name="connsiteY66" fmla="*/ 930138 h 1087254"/>
              <a:gd name="connsiteX67" fmla="*/ 111610 w 219097"/>
              <a:gd name="connsiteY67" fmla="*/ 921888 h 1087254"/>
              <a:gd name="connsiteX68" fmla="*/ 111610 w 219097"/>
              <a:gd name="connsiteY68" fmla="*/ 905343 h 1087254"/>
              <a:gd name="connsiteX69" fmla="*/ 111610 w 219097"/>
              <a:gd name="connsiteY69" fmla="*/ 868152 h 1087254"/>
              <a:gd name="connsiteX70" fmla="*/ 111610 w 219097"/>
              <a:gd name="connsiteY70" fmla="*/ 781328 h 1087254"/>
              <a:gd name="connsiteX71" fmla="*/ 111610 w 219097"/>
              <a:gd name="connsiteY71" fmla="*/ 698651 h 1087254"/>
              <a:gd name="connsiteX72" fmla="*/ 107479 w 219097"/>
              <a:gd name="connsiteY72" fmla="*/ 611827 h 1087254"/>
              <a:gd name="connsiteX73" fmla="*/ 103344 w 219097"/>
              <a:gd name="connsiteY73" fmla="*/ 566341 h 1087254"/>
              <a:gd name="connsiteX74" fmla="*/ 103344 w 219097"/>
              <a:gd name="connsiteY74" fmla="*/ 525003 h 1087254"/>
              <a:gd name="connsiteX75" fmla="*/ 95078 w 219097"/>
              <a:gd name="connsiteY75" fmla="*/ 351399 h 1087254"/>
              <a:gd name="connsiteX76" fmla="*/ 90943 w 219097"/>
              <a:gd name="connsiteY76" fmla="*/ 310060 h 1087254"/>
              <a:gd name="connsiteX77" fmla="*/ 86812 w 219097"/>
              <a:gd name="connsiteY77" fmla="*/ 264575 h 1087254"/>
              <a:gd name="connsiteX78" fmla="*/ 82677 w 219097"/>
              <a:gd name="connsiteY78" fmla="*/ 177751 h 1087254"/>
              <a:gd name="connsiteX79" fmla="*/ 82677 w 219097"/>
              <a:gd name="connsiteY79" fmla="*/ 136412 h 1087254"/>
              <a:gd name="connsiteX80" fmla="*/ 86812 w 219097"/>
              <a:gd name="connsiteY80" fmla="*/ 95074 h 1087254"/>
              <a:gd name="connsiteX81" fmla="*/ 86812 w 219097"/>
              <a:gd name="connsiteY81" fmla="*/ 53735 h 1087254"/>
              <a:gd name="connsiteX82" fmla="*/ 86812 w 219097"/>
              <a:gd name="connsiteY82" fmla="*/ 8250 h 1087254"/>
              <a:gd name="connsiteX83" fmla="*/ 82677 w 219097"/>
              <a:gd name="connsiteY83" fmla="*/ 0 h 1087254"/>
              <a:gd name="connsiteX84" fmla="*/ 86812 w 219097"/>
              <a:gd name="connsiteY84" fmla="*/ 8250 h 1087254"/>
              <a:gd name="connsiteX85" fmla="*/ 82677 w 219097"/>
              <a:gd name="connsiteY85" fmla="*/ 0 h 10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9097" h="1087254">
                <a:moveTo>
                  <a:pt x="202564" y="909487"/>
                </a:moveTo>
                <a:cubicBezTo>
                  <a:pt x="210830" y="909487"/>
                  <a:pt x="214969" y="913619"/>
                  <a:pt x="219097" y="921890"/>
                </a:cubicBezTo>
                <a:cubicBezTo>
                  <a:pt x="219097" y="934292"/>
                  <a:pt x="214969" y="942555"/>
                  <a:pt x="210830" y="954958"/>
                </a:cubicBezTo>
                <a:cubicBezTo>
                  <a:pt x="210830" y="963229"/>
                  <a:pt x="206702" y="971500"/>
                  <a:pt x="202564" y="975631"/>
                </a:cubicBezTo>
                <a:cubicBezTo>
                  <a:pt x="194297" y="992165"/>
                  <a:pt x="190158" y="1004568"/>
                  <a:pt x="181891" y="1016970"/>
                </a:cubicBezTo>
                <a:cubicBezTo>
                  <a:pt x="173624" y="1029373"/>
                  <a:pt x="169486" y="1041776"/>
                  <a:pt x="161229" y="1054178"/>
                </a:cubicBezTo>
                <a:cubicBezTo>
                  <a:pt x="157091" y="1058318"/>
                  <a:pt x="152952" y="1066581"/>
                  <a:pt x="148824" y="1070720"/>
                </a:cubicBezTo>
                <a:cubicBezTo>
                  <a:pt x="144685" y="1074852"/>
                  <a:pt x="144685" y="1074852"/>
                  <a:pt x="140557" y="1078983"/>
                </a:cubicBezTo>
                <a:cubicBezTo>
                  <a:pt x="136419" y="1083123"/>
                  <a:pt x="132280" y="1087254"/>
                  <a:pt x="128152" y="1087254"/>
                </a:cubicBezTo>
                <a:cubicBezTo>
                  <a:pt x="124013" y="1087254"/>
                  <a:pt x="124013" y="1087254"/>
                  <a:pt x="119885" y="1087254"/>
                </a:cubicBezTo>
                <a:cubicBezTo>
                  <a:pt x="115746" y="1087254"/>
                  <a:pt x="111608" y="1087254"/>
                  <a:pt x="107479" y="1083123"/>
                </a:cubicBezTo>
                <a:cubicBezTo>
                  <a:pt x="103351" y="1083123"/>
                  <a:pt x="99213" y="1078991"/>
                  <a:pt x="99213" y="1078991"/>
                </a:cubicBezTo>
                <a:cubicBezTo>
                  <a:pt x="95084" y="1074852"/>
                  <a:pt x="95084" y="1074852"/>
                  <a:pt x="95084" y="1074852"/>
                </a:cubicBezTo>
                <a:cubicBezTo>
                  <a:pt x="90946" y="1070720"/>
                  <a:pt x="86817" y="1070720"/>
                  <a:pt x="86817" y="1066589"/>
                </a:cubicBezTo>
                <a:cubicBezTo>
                  <a:pt x="82679" y="1066589"/>
                  <a:pt x="82679" y="1062457"/>
                  <a:pt x="82679" y="1062457"/>
                </a:cubicBezTo>
                <a:cubicBezTo>
                  <a:pt x="82679" y="1058318"/>
                  <a:pt x="78551" y="1058318"/>
                  <a:pt x="78551" y="1054186"/>
                </a:cubicBezTo>
                <a:cubicBezTo>
                  <a:pt x="74412" y="1050047"/>
                  <a:pt x="70274" y="1041784"/>
                  <a:pt x="66145" y="1037644"/>
                </a:cubicBezTo>
                <a:cubicBezTo>
                  <a:pt x="57878" y="1025242"/>
                  <a:pt x="53740" y="1012839"/>
                  <a:pt x="45473" y="1000436"/>
                </a:cubicBezTo>
                <a:cubicBezTo>
                  <a:pt x="41335" y="996305"/>
                  <a:pt x="37206" y="988042"/>
                  <a:pt x="33068" y="979771"/>
                </a:cubicBezTo>
                <a:cubicBezTo>
                  <a:pt x="28929" y="975640"/>
                  <a:pt x="24801" y="967369"/>
                  <a:pt x="20662" y="959097"/>
                </a:cubicBezTo>
                <a:cubicBezTo>
                  <a:pt x="16534" y="950835"/>
                  <a:pt x="16534" y="946695"/>
                  <a:pt x="12395" y="938432"/>
                </a:cubicBezTo>
                <a:cubicBezTo>
                  <a:pt x="12395" y="938432"/>
                  <a:pt x="8267" y="934292"/>
                  <a:pt x="8267" y="930161"/>
                </a:cubicBezTo>
                <a:cubicBezTo>
                  <a:pt x="4129" y="930161"/>
                  <a:pt x="4129" y="926029"/>
                  <a:pt x="4129" y="926029"/>
                </a:cubicBezTo>
                <a:cubicBezTo>
                  <a:pt x="4129" y="921890"/>
                  <a:pt x="0" y="921890"/>
                  <a:pt x="0" y="917758"/>
                </a:cubicBezTo>
                <a:cubicBezTo>
                  <a:pt x="0" y="913627"/>
                  <a:pt x="4129" y="913627"/>
                  <a:pt x="4129" y="913627"/>
                </a:cubicBezTo>
                <a:cubicBezTo>
                  <a:pt x="4129" y="913627"/>
                  <a:pt x="8267" y="917758"/>
                  <a:pt x="8267" y="917758"/>
                </a:cubicBezTo>
                <a:cubicBezTo>
                  <a:pt x="8267" y="917758"/>
                  <a:pt x="12395" y="921890"/>
                  <a:pt x="12395" y="921890"/>
                </a:cubicBezTo>
                <a:cubicBezTo>
                  <a:pt x="16534" y="926029"/>
                  <a:pt x="16534" y="926029"/>
                  <a:pt x="20662" y="930161"/>
                </a:cubicBezTo>
                <a:cubicBezTo>
                  <a:pt x="24801" y="934292"/>
                  <a:pt x="33068" y="938432"/>
                  <a:pt x="37206" y="942563"/>
                </a:cubicBezTo>
                <a:cubicBezTo>
                  <a:pt x="41335" y="946695"/>
                  <a:pt x="49612" y="950835"/>
                  <a:pt x="53740" y="954966"/>
                </a:cubicBezTo>
                <a:cubicBezTo>
                  <a:pt x="66145" y="967369"/>
                  <a:pt x="74412" y="975631"/>
                  <a:pt x="86817" y="988034"/>
                </a:cubicBezTo>
                <a:cubicBezTo>
                  <a:pt x="95084" y="996305"/>
                  <a:pt x="99223" y="1000436"/>
                  <a:pt x="103351" y="1004576"/>
                </a:cubicBezTo>
                <a:cubicBezTo>
                  <a:pt x="111618" y="1008708"/>
                  <a:pt x="115756" y="1012839"/>
                  <a:pt x="119885" y="1021110"/>
                </a:cubicBezTo>
                <a:cubicBezTo>
                  <a:pt x="119885" y="1021110"/>
                  <a:pt x="124023" y="1016979"/>
                  <a:pt x="124023" y="1016979"/>
                </a:cubicBezTo>
                <a:cubicBezTo>
                  <a:pt x="128152" y="1004576"/>
                  <a:pt x="136429" y="996305"/>
                  <a:pt x="140557" y="983902"/>
                </a:cubicBezTo>
                <a:cubicBezTo>
                  <a:pt x="148824" y="971500"/>
                  <a:pt x="152962" y="963237"/>
                  <a:pt x="161229" y="950835"/>
                </a:cubicBezTo>
                <a:cubicBezTo>
                  <a:pt x="161229" y="942563"/>
                  <a:pt x="165358" y="938432"/>
                  <a:pt x="169496" y="934292"/>
                </a:cubicBezTo>
                <a:cubicBezTo>
                  <a:pt x="173624" y="930161"/>
                  <a:pt x="173624" y="930161"/>
                  <a:pt x="177763" y="926029"/>
                </a:cubicBezTo>
                <a:cubicBezTo>
                  <a:pt x="181891" y="921898"/>
                  <a:pt x="181891" y="921898"/>
                  <a:pt x="181891" y="921898"/>
                </a:cubicBezTo>
                <a:cubicBezTo>
                  <a:pt x="186030" y="921898"/>
                  <a:pt x="186030" y="917758"/>
                  <a:pt x="190158" y="917758"/>
                </a:cubicBezTo>
                <a:cubicBezTo>
                  <a:pt x="194297" y="917758"/>
                  <a:pt x="194297" y="913627"/>
                  <a:pt x="198425" y="913627"/>
                </a:cubicBezTo>
                <a:cubicBezTo>
                  <a:pt x="202564" y="913627"/>
                  <a:pt x="202564" y="913627"/>
                  <a:pt x="202564" y="909487"/>
                </a:cubicBezTo>
                <a:close/>
                <a:moveTo>
                  <a:pt x="86812" y="8250"/>
                </a:moveTo>
                <a:cubicBezTo>
                  <a:pt x="90943" y="12397"/>
                  <a:pt x="90943" y="16544"/>
                  <a:pt x="90943" y="20691"/>
                </a:cubicBezTo>
                <a:cubicBezTo>
                  <a:pt x="95078" y="28941"/>
                  <a:pt x="95078" y="33088"/>
                  <a:pt x="95078" y="37191"/>
                </a:cubicBezTo>
                <a:cubicBezTo>
                  <a:pt x="99209" y="53735"/>
                  <a:pt x="99209" y="66132"/>
                  <a:pt x="103344" y="78530"/>
                </a:cubicBezTo>
                <a:cubicBezTo>
                  <a:pt x="107479" y="90971"/>
                  <a:pt x="111610" y="107471"/>
                  <a:pt x="111610" y="119868"/>
                </a:cubicBezTo>
                <a:cubicBezTo>
                  <a:pt x="115745" y="132310"/>
                  <a:pt x="115745" y="148809"/>
                  <a:pt x="115745" y="161206"/>
                </a:cubicBezTo>
                <a:cubicBezTo>
                  <a:pt x="119876" y="190148"/>
                  <a:pt x="119876" y="219089"/>
                  <a:pt x="124011" y="248030"/>
                </a:cubicBezTo>
                <a:cubicBezTo>
                  <a:pt x="128142" y="276972"/>
                  <a:pt x="128142" y="301766"/>
                  <a:pt x="132277" y="330707"/>
                </a:cubicBezTo>
                <a:cubicBezTo>
                  <a:pt x="136411" y="363796"/>
                  <a:pt x="140543" y="392737"/>
                  <a:pt x="140543" y="421679"/>
                </a:cubicBezTo>
                <a:cubicBezTo>
                  <a:pt x="144677" y="479561"/>
                  <a:pt x="144677" y="537444"/>
                  <a:pt x="148809" y="595282"/>
                </a:cubicBezTo>
                <a:cubicBezTo>
                  <a:pt x="152943" y="607724"/>
                  <a:pt x="152943" y="624224"/>
                  <a:pt x="152943" y="636621"/>
                </a:cubicBezTo>
                <a:cubicBezTo>
                  <a:pt x="152943" y="653165"/>
                  <a:pt x="152943" y="665562"/>
                  <a:pt x="152943" y="682106"/>
                </a:cubicBezTo>
                <a:cubicBezTo>
                  <a:pt x="152943" y="711048"/>
                  <a:pt x="152943" y="735842"/>
                  <a:pt x="152943" y="764783"/>
                </a:cubicBezTo>
                <a:cubicBezTo>
                  <a:pt x="152943" y="793725"/>
                  <a:pt x="152943" y="822666"/>
                  <a:pt x="152943" y="851608"/>
                </a:cubicBezTo>
                <a:cubicBezTo>
                  <a:pt x="152943" y="868152"/>
                  <a:pt x="152943" y="880549"/>
                  <a:pt x="152943" y="897093"/>
                </a:cubicBezTo>
                <a:cubicBezTo>
                  <a:pt x="152943" y="905343"/>
                  <a:pt x="152943" y="909491"/>
                  <a:pt x="152943" y="917741"/>
                </a:cubicBezTo>
                <a:cubicBezTo>
                  <a:pt x="152943" y="921888"/>
                  <a:pt x="152943" y="926035"/>
                  <a:pt x="152943" y="930138"/>
                </a:cubicBezTo>
                <a:cubicBezTo>
                  <a:pt x="152943" y="930138"/>
                  <a:pt x="152943" y="934285"/>
                  <a:pt x="152943" y="938432"/>
                </a:cubicBezTo>
                <a:cubicBezTo>
                  <a:pt x="152943" y="942535"/>
                  <a:pt x="148809" y="946682"/>
                  <a:pt x="148809" y="950829"/>
                </a:cubicBezTo>
                <a:cubicBezTo>
                  <a:pt x="144677" y="954976"/>
                  <a:pt x="144677" y="959079"/>
                  <a:pt x="140543" y="959079"/>
                </a:cubicBezTo>
                <a:cubicBezTo>
                  <a:pt x="140543" y="963226"/>
                  <a:pt x="136411" y="963226"/>
                  <a:pt x="132277" y="963226"/>
                </a:cubicBezTo>
                <a:cubicBezTo>
                  <a:pt x="132277" y="963226"/>
                  <a:pt x="128142" y="959079"/>
                  <a:pt x="124011" y="959079"/>
                </a:cubicBezTo>
                <a:cubicBezTo>
                  <a:pt x="119876" y="954976"/>
                  <a:pt x="115745" y="954976"/>
                  <a:pt x="115745" y="950829"/>
                </a:cubicBezTo>
                <a:cubicBezTo>
                  <a:pt x="115745" y="946682"/>
                  <a:pt x="111610" y="942535"/>
                  <a:pt x="111610" y="938432"/>
                </a:cubicBezTo>
                <a:cubicBezTo>
                  <a:pt x="111610" y="938432"/>
                  <a:pt x="111610" y="934285"/>
                  <a:pt x="111610" y="930138"/>
                </a:cubicBezTo>
                <a:cubicBezTo>
                  <a:pt x="111610" y="926035"/>
                  <a:pt x="111610" y="926035"/>
                  <a:pt x="111610" y="921888"/>
                </a:cubicBezTo>
                <a:cubicBezTo>
                  <a:pt x="111610" y="917741"/>
                  <a:pt x="111610" y="909491"/>
                  <a:pt x="111610" y="905343"/>
                </a:cubicBezTo>
                <a:cubicBezTo>
                  <a:pt x="111610" y="892946"/>
                  <a:pt x="111610" y="880549"/>
                  <a:pt x="111610" y="868152"/>
                </a:cubicBezTo>
                <a:cubicBezTo>
                  <a:pt x="111610" y="839210"/>
                  <a:pt x="111610" y="810269"/>
                  <a:pt x="111610" y="781328"/>
                </a:cubicBezTo>
                <a:cubicBezTo>
                  <a:pt x="111610" y="756534"/>
                  <a:pt x="111610" y="727592"/>
                  <a:pt x="111610" y="698651"/>
                </a:cubicBezTo>
                <a:cubicBezTo>
                  <a:pt x="111610" y="669709"/>
                  <a:pt x="107479" y="640768"/>
                  <a:pt x="107479" y="611827"/>
                </a:cubicBezTo>
                <a:cubicBezTo>
                  <a:pt x="103344" y="595282"/>
                  <a:pt x="103344" y="582885"/>
                  <a:pt x="103344" y="566341"/>
                </a:cubicBezTo>
                <a:cubicBezTo>
                  <a:pt x="103344" y="553944"/>
                  <a:pt x="103344" y="537400"/>
                  <a:pt x="103344" y="525003"/>
                </a:cubicBezTo>
                <a:cubicBezTo>
                  <a:pt x="99209" y="467164"/>
                  <a:pt x="99209" y="409282"/>
                  <a:pt x="95078" y="351399"/>
                </a:cubicBezTo>
                <a:cubicBezTo>
                  <a:pt x="90943" y="334855"/>
                  <a:pt x="90943" y="322458"/>
                  <a:pt x="90943" y="310060"/>
                </a:cubicBezTo>
                <a:cubicBezTo>
                  <a:pt x="86812" y="293516"/>
                  <a:pt x="86812" y="281119"/>
                  <a:pt x="86812" y="264575"/>
                </a:cubicBezTo>
                <a:cubicBezTo>
                  <a:pt x="82677" y="235633"/>
                  <a:pt x="82677" y="206692"/>
                  <a:pt x="82677" y="177751"/>
                </a:cubicBezTo>
                <a:cubicBezTo>
                  <a:pt x="82677" y="165354"/>
                  <a:pt x="82677" y="148809"/>
                  <a:pt x="82677" y="136412"/>
                </a:cubicBezTo>
                <a:cubicBezTo>
                  <a:pt x="86812" y="124015"/>
                  <a:pt x="86812" y="107471"/>
                  <a:pt x="86812" y="95074"/>
                </a:cubicBezTo>
                <a:cubicBezTo>
                  <a:pt x="86812" y="82677"/>
                  <a:pt x="86812" y="66132"/>
                  <a:pt x="86812" y="53735"/>
                </a:cubicBezTo>
                <a:cubicBezTo>
                  <a:pt x="86812" y="41338"/>
                  <a:pt x="86812" y="24794"/>
                  <a:pt x="86812" y="8250"/>
                </a:cubicBezTo>
                <a:close/>
                <a:moveTo>
                  <a:pt x="82677" y="0"/>
                </a:moveTo>
                <a:cubicBezTo>
                  <a:pt x="90950" y="8250"/>
                  <a:pt x="90950" y="4147"/>
                  <a:pt x="86812" y="8250"/>
                </a:cubicBezTo>
                <a:cubicBezTo>
                  <a:pt x="86812" y="4147"/>
                  <a:pt x="86812" y="4147"/>
                  <a:pt x="8267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45A4669-656F-4B95-AC43-1A33762AEA7C}"/>
              </a:ext>
            </a:extLst>
          </p:cNvPr>
          <p:cNvSpPr/>
          <p:nvPr/>
        </p:nvSpPr>
        <p:spPr>
          <a:xfrm>
            <a:off x="6930267" y="2685323"/>
            <a:ext cx="241837" cy="1770396"/>
          </a:xfrm>
          <a:custGeom>
            <a:avLst/>
            <a:gdLst>
              <a:gd name="connsiteX0" fmla="*/ 293512 w 322449"/>
              <a:gd name="connsiteY0" fmla="*/ 2108352 h 2360528"/>
              <a:gd name="connsiteX1" fmla="*/ 301780 w 322449"/>
              <a:gd name="connsiteY1" fmla="*/ 2108352 h 2360528"/>
              <a:gd name="connsiteX2" fmla="*/ 310049 w 322449"/>
              <a:gd name="connsiteY2" fmla="*/ 2116618 h 2360528"/>
              <a:gd name="connsiteX3" fmla="*/ 318318 w 322449"/>
              <a:gd name="connsiteY3" fmla="*/ 2124884 h 2360528"/>
              <a:gd name="connsiteX4" fmla="*/ 322449 w 322449"/>
              <a:gd name="connsiteY4" fmla="*/ 2141427 h 2360528"/>
              <a:gd name="connsiteX5" fmla="*/ 322449 w 322449"/>
              <a:gd name="connsiteY5" fmla="*/ 2153826 h 2360528"/>
              <a:gd name="connsiteX6" fmla="*/ 318318 w 322449"/>
              <a:gd name="connsiteY6" fmla="*/ 2166224 h 2360528"/>
              <a:gd name="connsiteX7" fmla="*/ 318318 w 322449"/>
              <a:gd name="connsiteY7" fmla="*/ 2170357 h 2360528"/>
              <a:gd name="connsiteX8" fmla="*/ 310049 w 322449"/>
              <a:gd name="connsiteY8" fmla="*/ 2186900 h 2360528"/>
              <a:gd name="connsiteX9" fmla="*/ 285250 w 322449"/>
              <a:gd name="connsiteY9" fmla="*/ 2232374 h 2360528"/>
              <a:gd name="connsiteX10" fmla="*/ 260443 w 322449"/>
              <a:gd name="connsiteY10" fmla="*/ 2273714 h 2360528"/>
              <a:gd name="connsiteX11" fmla="*/ 239775 w 322449"/>
              <a:gd name="connsiteY11" fmla="*/ 2298512 h 2360528"/>
              <a:gd name="connsiteX12" fmla="*/ 223237 w 322449"/>
              <a:gd name="connsiteY12" fmla="*/ 2319188 h 2360528"/>
              <a:gd name="connsiteX13" fmla="*/ 214968 w 322449"/>
              <a:gd name="connsiteY13" fmla="*/ 2327453 h 2360528"/>
              <a:gd name="connsiteX14" fmla="*/ 202561 w 322449"/>
              <a:gd name="connsiteY14" fmla="*/ 2335719 h 2360528"/>
              <a:gd name="connsiteX15" fmla="*/ 190161 w 322449"/>
              <a:gd name="connsiteY15" fmla="*/ 2343997 h 2360528"/>
              <a:gd name="connsiteX16" fmla="*/ 181892 w 322449"/>
              <a:gd name="connsiteY16" fmla="*/ 2348130 h 2360528"/>
              <a:gd name="connsiteX17" fmla="*/ 173631 w 322449"/>
              <a:gd name="connsiteY17" fmla="*/ 2356395 h 2360528"/>
              <a:gd name="connsiteX18" fmla="*/ 169493 w 322449"/>
              <a:gd name="connsiteY18" fmla="*/ 2360528 h 2360528"/>
              <a:gd name="connsiteX19" fmla="*/ 165362 w 322449"/>
              <a:gd name="connsiteY19" fmla="*/ 2360528 h 2360528"/>
              <a:gd name="connsiteX20" fmla="*/ 165362 w 322449"/>
              <a:gd name="connsiteY20" fmla="*/ 2356395 h 2360528"/>
              <a:gd name="connsiteX21" fmla="*/ 169493 w 322449"/>
              <a:gd name="connsiteY21" fmla="*/ 2352262 h 2360528"/>
              <a:gd name="connsiteX22" fmla="*/ 169493 w 322449"/>
              <a:gd name="connsiteY22" fmla="*/ 2348134 h 2360528"/>
              <a:gd name="connsiteX23" fmla="*/ 152959 w 322449"/>
              <a:gd name="connsiteY23" fmla="*/ 2352266 h 2360528"/>
              <a:gd name="connsiteX24" fmla="*/ 144691 w 322449"/>
              <a:gd name="connsiteY24" fmla="*/ 2352266 h 2360528"/>
              <a:gd name="connsiteX25" fmla="*/ 119887 w 322449"/>
              <a:gd name="connsiteY25" fmla="*/ 2335734 h 2360528"/>
              <a:gd name="connsiteX26" fmla="*/ 107485 w 322449"/>
              <a:gd name="connsiteY26" fmla="*/ 2319191 h 2360528"/>
              <a:gd name="connsiteX27" fmla="*/ 90948 w 322449"/>
              <a:gd name="connsiteY27" fmla="*/ 2294394 h 2360528"/>
              <a:gd name="connsiteX28" fmla="*/ 57876 w 322449"/>
              <a:gd name="connsiteY28" fmla="*/ 2244776 h 2360528"/>
              <a:gd name="connsiteX29" fmla="*/ 41332 w 322449"/>
              <a:gd name="connsiteY29" fmla="*/ 2219978 h 2360528"/>
              <a:gd name="connsiteX30" fmla="*/ 24796 w 322449"/>
              <a:gd name="connsiteY30" fmla="*/ 2191037 h 2360528"/>
              <a:gd name="connsiteX31" fmla="*/ 16536 w 322449"/>
              <a:gd name="connsiteY31" fmla="*/ 2170372 h 2360528"/>
              <a:gd name="connsiteX32" fmla="*/ 12402 w 322449"/>
              <a:gd name="connsiteY32" fmla="*/ 2153829 h 2360528"/>
              <a:gd name="connsiteX33" fmla="*/ 8268 w 322449"/>
              <a:gd name="connsiteY33" fmla="*/ 2137297 h 2360528"/>
              <a:gd name="connsiteX34" fmla="*/ 8268 w 322449"/>
              <a:gd name="connsiteY34" fmla="*/ 2124887 h 2360528"/>
              <a:gd name="connsiteX35" fmla="*/ 4134 w 322449"/>
              <a:gd name="connsiteY35" fmla="*/ 2112488 h 2360528"/>
              <a:gd name="connsiteX36" fmla="*/ 0 w 322449"/>
              <a:gd name="connsiteY36" fmla="*/ 2108355 h 2360528"/>
              <a:gd name="connsiteX37" fmla="*/ 8268 w 322449"/>
              <a:gd name="connsiteY37" fmla="*/ 2108355 h 2360528"/>
              <a:gd name="connsiteX38" fmla="*/ 12402 w 322449"/>
              <a:gd name="connsiteY38" fmla="*/ 2112488 h 2360528"/>
              <a:gd name="connsiteX39" fmla="*/ 24804 w 322449"/>
              <a:gd name="connsiteY39" fmla="*/ 2120765 h 2360528"/>
              <a:gd name="connsiteX40" fmla="*/ 33072 w 322449"/>
              <a:gd name="connsiteY40" fmla="*/ 2124898 h 2360528"/>
              <a:gd name="connsiteX41" fmla="*/ 41340 w 322449"/>
              <a:gd name="connsiteY41" fmla="*/ 2129031 h 2360528"/>
              <a:gd name="connsiteX42" fmla="*/ 66144 w 322449"/>
              <a:gd name="connsiteY42" fmla="*/ 2149696 h 2360528"/>
              <a:gd name="connsiteX43" fmla="*/ 111619 w 322449"/>
              <a:gd name="connsiteY43" fmla="*/ 2195169 h 2360528"/>
              <a:gd name="connsiteX44" fmla="*/ 152959 w 322449"/>
              <a:gd name="connsiteY44" fmla="*/ 2253053 h 2360528"/>
              <a:gd name="connsiteX45" fmla="*/ 169495 w 322449"/>
              <a:gd name="connsiteY45" fmla="*/ 2277851 h 2360528"/>
              <a:gd name="connsiteX46" fmla="*/ 180722 w 322449"/>
              <a:gd name="connsiteY46" fmla="*/ 2296734 h 2360528"/>
              <a:gd name="connsiteX47" fmla="*/ 186031 w 322449"/>
              <a:gd name="connsiteY47" fmla="*/ 2286113 h 2360528"/>
              <a:gd name="connsiteX48" fmla="*/ 190161 w 322449"/>
              <a:gd name="connsiteY48" fmla="*/ 2273714 h 2360528"/>
              <a:gd name="connsiteX49" fmla="*/ 202561 w 322449"/>
              <a:gd name="connsiteY49" fmla="*/ 2248917 h 2360528"/>
              <a:gd name="connsiteX50" fmla="*/ 227368 w 322449"/>
              <a:gd name="connsiteY50" fmla="*/ 2203432 h 2360528"/>
              <a:gd name="connsiteX51" fmla="*/ 252174 w 322449"/>
              <a:gd name="connsiteY51" fmla="*/ 2157959 h 2360528"/>
              <a:gd name="connsiteX52" fmla="*/ 264574 w 322449"/>
              <a:gd name="connsiteY52" fmla="*/ 2137294 h 2360528"/>
              <a:gd name="connsiteX53" fmla="*/ 272843 w 322449"/>
              <a:gd name="connsiteY53" fmla="*/ 2124895 h 2360528"/>
              <a:gd name="connsiteX54" fmla="*/ 281105 w 322449"/>
              <a:gd name="connsiteY54" fmla="*/ 2116618 h 2360528"/>
              <a:gd name="connsiteX55" fmla="*/ 293512 w 322449"/>
              <a:gd name="connsiteY55" fmla="*/ 2108352 h 2360528"/>
              <a:gd name="connsiteX56" fmla="*/ 152972 w 322449"/>
              <a:gd name="connsiteY56" fmla="*/ 0 h 2360528"/>
              <a:gd name="connsiteX57" fmla="*/ 157105 w 322449"/>
              <a:gd name="connsiteY57" fmla="*/ 4164 h 2360528"/>
              <a:gd name="connsiteX58" fmla="*/ 157105 w 322449"/>
              <a:gd name="connsiteY58" fmla="*/ 8228 h 2360528"/>
              <a:gd name="connsiteX59" fmla="*/ 161238 w 322449"/>
              <a:gd name="connsiteY59" fmla="*/ 20621 h 2360528"/>
              <a:gd name="connsiteX60" fmla="*/ 169505 w 322449"/>
              <a:gd name="connsiteY60" fmla="*/ 41341 h 2360528"/>
              <a:gd name="connsiteX61" fmla="*/ 177771 w 322449"/>
              <a:gd name="connsiteY61" fmla="*/ 61962 h 2360528"/>
              <a:gd name="connsiteX62" fmla="*/ 186038 w 322449"/>
              <a:gd name="connsiteY62" fmla="*/ 115795 h 2360528"/>
              <a:gd name="connsiteX63" fmla="*/ 194300 w 322449"/>
              <a:gd name="connsiteY63" fmla="*/ 206707 h 2360528"/>
              <a:gd name="connsiteX64" fmla="*/ 202567 w 322449"/>
              <a:gd name="connsiteY64" fmla="*/ 343123 h 2360528"/>
              <a:gd name="connsiteX65" fmla="*/ 202567 w 322449"/>
              <a:gd name="connsiteY65" fmla="*/ 483704 h 2360528"/>
              <a:gd name="connsiteX66" fmla="*/ 202567 w 322449"/>
              <a:gd name="connsiteY66" fmla="*/ 615957 h 2360528"/>
              <a:gd name="connsiteX67" fmla="*/ 202567 w 322449"/>
              <a:gd name="connsiteY67" fmla="*/ 752373 h 2360528"/>
              <a:gd name="connsiteX68" fmla="*/ 206700 w 322449"/>
              <a:gd name="connsiteY68" fmla="*/ 888790 h 2360528"/>
              <a:gd name="connsiteX69" fmla="*/ 210833 w 322449"/>
              <a:gd name="connsiteY69" fmla="*/ 1029370 h 2360528"/>
              <a:gd name="connsiteX70" fmla="*/ 214967 w 322449"/>
              <a:gd name="connsiteY70" fmla="*/ 1165787 h 2360528"/>
              <a:gd name="connsiteX71" fmla="*/ 219100 w 322449"/>
              <a:gd name="connsiteY71" fmla="*/ 1306368 h 2360528"/>
              <a:gd name="connsiteX72" fmla="*/ 219100 w 322449"/>
              <a:gd name="connsiteY72" fmla="*/ 1442784 h 2360528"/>
              <a:gd name="connsiteX73" fmla="*/ 214967 w 322449"/>
              <a:gd name="connsiteY73" fmla="*/ 1575037 h 2360528"/>
              <a:gd name="connsiteX74" fmla="*/ 210833 w 322449"/>
              <a:gd name="connsiteY74" fmla="*/ 1847870 h 2360528"/>
              <a:gd name="connsiteX75" fmla="*/ 210833 w 322449"/>
              <a:gd name="connsiteY75" fmla="*/ 1914096 h 2360528"/>
              <a:gd name="connsiteX76" fmla="*/ 210833 w 322449"/>
              <a:gd name="connsiteY76" fmla="*/ 1980222 h 2360528"/>
              <a:gd name="connsiteX77" fmla="*/ 210833 w 322449"/>
              <a:gd name="connsiteY77" fmla="*/ 2046349 h 2360528"/>
              <a:gd name="connsiteX78" fmla="*/ 210833 w 322449"/>
              <a:gd name="connsiteY78" fmla="*/ 2079461 h 2360528"/>
              <a:gd name="connsiteX79" fmla="*/ 210833 w 322449"/>
              <a:gd name="connsiteY79" fmla="*/ 2095919 h 2360528"/>
              <a:gd name="connsiteX80" fmla="*/ 202567 w 322449"/>
              <a:gd name="connsiteY80" fmla="*/ 2124868 h 2360528"/>
              <a:gd name="connsiteX81" fmla="*/ 190163 w 322449"/>
              <a:gd name="connsiteY81" fmla="*/ 2137260 h 2360528"/>
              <a:gd name="connsiteX82" fmla="*/ 173625 w 322449"/>
              <a:gd name="connsiteY82" fmla="*/ 2141424 h 2360528"/>
              <a:gd name="connsiteX83" fmla="*/ 152958 w 322449"/>
              <a:gd name="connsiteY83" fmla="*/ 2133196 h 2360528"/>
              <a:gd name="connsiteX84" fmla="*/ 140554 w 322449"/>
              <a:gd name="connsiteY84" fmla="*/ 2116639 h 2360528"/>
              <a:gd name="connsiteX85" fmla="*/ 140554 w 322449"/>
              <a:gd name="connsiteY85" fmla="*/ 2104246 h 2360528"/>
              <a:gd name="connsiteX86" fmla="*/ 140554 w 322449"/>
              <a:gd name="connsiteY86" fmla="*/ 2091854 h 2360528"/>
              <a:gd name="connsiteX87" fmla="*/ 140554 w 322449"/>
              <a:gd name="connsiteY87" fmla="*/ 2066970 h 2360528"/>
              <a:gd name="connsiteX88" fmla="*/ 140554 w 322449"/>
              <a:gd name="connsiteY88" fmla="*/ 2021564 h 2360528"/>
              <a:gd name="connsiteX89" fmla="*/ 144687 w 322449"/>
              <a:gd name="connsiteY89" fmla="*/ 1922324 h 2360528"/>
              <a:gd name="connsiteX90" fmla="*/ 144687 w 322449"/>
              <a:gd name="connsiteY90" fmla="*/ 1790072 h 2360528"/>
              <a:gd name="connsiteX91" fmla="*/ 144687 w 322449"/>
              <a:gd name="connsiteY91" fmla="*/ 1653655 h 2360528"/>
              <a:gd name="connsiteX92" fmla="*/ 148821 w 322449"/>
              <a:gd name="connsiteY92" fmla="*/ 1521303 h 2360528"/>
              <a:gd name="connsiteX93" fmla="*/ 152954 w 322449"/>
              <a:gd name="connsiteY93" fmla="*/ 1380723 h 2360528"/>
              <a:gd name="connsiteX94" fmla="*/ 148821 w 322449"/>
              <a:gd name="connsiteY94" fmla="*/ 1244306 h 2360528"/>
              <a:gd name="connsiteX95" fmla="*/ 144687 w 322449"/>
              <a:gd name="connsiteY95" fmla="*/ 1112053 h 2360528"/>
              <a:gd name="connsiteX96" fmla="*/ 140554 w 322449"/>
              <a:gd name="connsiteY96" fmla="*/ 971473 h 2360528"/>
              <a:gd name="connsiteX97" fmla="*/ 136421 w 322449"/>
              <a:gd name="connsiteY97" fmla="*/ 830892 h 2360528"/>
              <a:gd name="connsiteX98" fmla="*/ 132288 w 322449"/>
              <a:gd name="connsiteY98" fmla="*/ 698639 h 2360528"/>
              <a:gd name="connsiteX99" fmla="*/ 132288 w 322449"/>
              <a:gd name="connsiteY99" fmla="*/ 562223 h 2360528"/>
              <a:gd name="connsiteX100" fmla="*/ 132288 w 322449"/>
              <a:gd name="connsiteY100" fmla="*/ 421642 h 2360528"/>
              <a:gd name="connsiteX101" fmla="*/ 128154 w 322449"/>
              <a:gd name="connsiteY101" fmla="*/ 285226 h 2360528"/>
              <a:gd name="connsiteX102" fmla="*/ 124021 w 322449"/>
              <a:gd name="connsiteY102" fmla="*/ 214935 h 2360528"/>
              <a:gd name="connsiteX103" fmla="*/ 124021 w 322449"/>
              <a:gd name="connsiteY103" fmla="*/ 148809 h 2360528"/>
              <a:gd name="connsiteX104" fmla="*/ 124021 w 322449"/>
              <a:gd name="connsiteY104" fmla="*/ 119860 h 2360528"/>
              <a:gd name="connsiteX105" fmla="*/ 124021 w 322449"/>
              <a:gd name="connsiteY105" fmla="*/ 103304 h 2360528"/>
              <a:gd name="connsiteX106" fmla="*/ 124021 w 322449"/>
              <a:gd name="connsiteY106" fmla="*/ 86847 h 2360528"/>
              <a:gd name="connsiteX107" fmla="*/ 132288 w 322449"/>
              <a:gd name="connsiteY107" fmla="*/ 49570 h 2360528"/>
              <a:gd name="connsiteX108" fmla="*/ 140554 w 322449"/>
              <a:gd name="connsiteY108" fmla="*/ 33013 h 2360528"/>
              <a:gd name="connsiteX109" fmla="*/ 140554 w 322449"/>
              <a:gd name="connsiteY109" fmla="*/ 28949 h 2360528"/>
              <a:gd name="connsiteX110" fmla="*/ 140554 w 322449"/>
              <a:gd name="connsiteY110" fmla="*/ 20621 h 2360528"/>
              <a:gd name="connsiteX111" fmla="*/ 140554 w 322449"/>
              <a:gd name="connsiteY111" fmla="*/ 16556 h 2360528"/>
              <a:gd name="connsiteX112" fmla="*/ 152972 w 322449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9" h="2360528">
                <a:moveTo>
                  <a:pt x="293512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1" y="2108352"/>
                  <a:pt x="310049" y="2108352"/>
                  <a:pt x="310049" y="2116618"/>
                </a:cubicBezTo>
                <a:cubicBezTo>
                  <a:pt x="314180" y="2116618"/>
                  <a:pt x="314180" y="2120751"/>
                  <a:pt x="318318" y="2124884"/>
                </a:cubicBezTo>
                <a:cubicBezTo>
                  <a:pt x="322449" y="2129017"/>
                  <a:pt x="322449" y="2137294"/>
                  <a:pt x="322449" y="2141427"/>
                </a:cubicBezTo>
                <a:cubicBezTo>
                  <a:pt x="322449" y="2145560"/>
                  <a:pt x="322449" y="2149693"/>
                  <a:pt x="322449" y="2153826"/>
                </a:cubicBezTo>
                <a:cubicBezTo>
                  <a:pt x="322449" y="2157959"/>
                  <a:pt x="318318" y="2162091"/>
                  <a:pt x="318318" y="2166224"/>
                </a:cubicBezTo>
                <a:cubicBezTo>
                  <a:pt x="318318" y="2166224"/>
                  <a:pt x="318318" y="2170357"/>
                  <a:pt x="318318" y="2170357"/>
                </a:cubicBezTo>
                <a:cubicBezTo>
                  <a:pt x="314180" y="2174490"/>
                  <a:pt x="314180" y="2182768"/>
                  <a:pt x="310049" y="2186900"/>
                </a:cubicBezTo>
                <a:cubicBezTo>
                  <a:pt x="301780" y="2203432"/>
                  <a:pt x="293512" y="2215831"/>
                  <a:pt x="285250" y="2232374"/>
                </a:cubicBezTo>
                <a:cubicBezTo>
                  <a:pt x="276981" y="2244772"/>
                  <a:pt x="268712" y="2261316"/>
                  <a:pt x="260443" y="2273714"/>
                </a:cubicBezTo>
                <a:cubicBezTo>
                  <a:pt x="252174" y="2281980"/>
                  <a:pt x="248036" y="2290246"/>
                  <a:pt x="239775" y="2298512"/>
                </a:cubicBezTo>
                <a:cubicBezTo>
                  <a:pt x="235637" y="2306789"/>
                  <a:pt x="227368" y="2315055"/>
                  <a:pt x="223237" y="2319188"/>
                </a:cubicBezTo>
                <a:cubicBezTo>
                  <a:pt x="223237" y="2319188"/>
                  <a:pt x="219099" y="2323321"/>
                  <a:pt x="214968" y="2327453"/>
                </a:cubicBezTo>
                <a:cubicBezTo>
                  <a:pt x="210830" y="2327453"/>
                  <a:pt x="206699" y="2331586"/>
                  <a:pt x="202561" y="2335719"/>
                </a:cubicBezTo>
                <a:cubicBezTo>
                  <a:pt x="198423" y="2339864"/>
                  <a:pt x="194292" y="2339864"/>
                  <a:pt x="190161" y="2343997"/>
                </a:cubicBezTo>
                <a:cubicBezTo>
                  <a:pt x="186031" y="2343997"/>
                  <a:pt x="186031" y="2348130"/>
                  <a:pt x="181892" y="2348130"/>
                </a:cubicBezTo>
                <a:cubicBezTo>
                  <a:pt x="177762" y="2352262"/>
                  <a:pt x="177762" y="2352262"/>
                  <a:pt x="173631" y="2356395"/>
                </a:cubicBezTo>
                <a:cubicBezTo>
                  <a:pt x="173631" y="2356395"/>
                  <a:pt x="169493" y="2360528"/>
                  <a:pt x="169493" y="2360528"/>
                </a:cubicBezTo>
                <a:cubicBezTo>
                  <a:pt x="169493" y="2360528"/>
                  <a:pt x="165362" y="2360528"/>
                  <a:pt x="165362" y="2360528"/>
                </a:cubicBezTo>
                <a:cubicBezTo>
                  <a:pt x="165362" y="2360528"/>
                  <a:pt x="165362" y="2356395"/>
                  <a:pt x="165362" y="2356395"/>
                </a:cubicBezTo>
                <a:cubicBezTo>
                  <a:pt x="165362" y="2356395"/>
                  <a:pt x="169493" y="2352262"/>
                  <a:pt x="169493" y="2352262"/>
                </a:cubicBezTo>
                <a:lnTo>
                  <a:pt x="169493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3" y="2348133"/>
                  <a:pt x="128155" y="2344000"/>
                  <a:pt x="119887" y="2335734"/>
                </a:cubicBezTo>
                <a:cubicBezTo>
                  <a:pt x="115753" y="2331590"/>
                  <a:pt x="111619" y="2323324"/>
                  <a:pt x="107485" y="2319191"/>
                </a:cubicBezTo>
                <a:cubicBezTo>
                  <a:pt x="103351" y="2310926"/>
                  <a:pt x="95083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600" y="2236510"/>
                  <a:pt x="45466" y="2228244"/>
                  <a:pt x="41332" y="2219978"/>
                </a:cubicBezTo>
                <a:cubicBezTo>
                  <a:pt x="33064" y="2211713"/>
                  <a:pt x="28930" y="2199302"/>
                  <a:pt x="24796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5" y="2116632"/>
                  <a:pt x="20679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7" y="2178638"/>
                  <a:pt x="111619" y="2195169"/>
                </a:cubicBezTo>
                <a:cubicBezTo>
                  <a:pt x="128155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4"/>
                </a:lnTo>
                <a:lnTo>
                  <a:pt x="186031" y="2286113"/>
                </a:lnTo>
                <a:cubicBezTo>
                  <a:pt x="186031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1" y="2248917"/>
                </a:cubicBezTo>
                <a:cubicBezTo>
                  <a:pt x="210830" y="2232374"/>
                  <a:pt x="219099" y="2219975"/>
                  <a:pt x="227368" y="2203432"/>
                </a:cubicBezTo>
                <a:cubicBezTo>
                  <a:pt x="235637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4" y="2137294"/>
                </a:cubicBezTo>
                <a:cubicBezTo>
                  <a:pt x="268712" y="2133161"/>
                  <a:pt x="268712" y="2129028"/>
                  <a:pt x="272843" y="2124895"/>
                </a:cubicBezTo>
                <a:cubicBezTo>
                  <a:pt x="276974" y="2120751"/>
                  <a:pt x="276974" y="2120751"/>
                  <a:pt x="281105" y="2116618"/>
                </a:cubicBezTo>
                <a:cubicBezTo>
                  <a:pt x="285250" y="2112485"/>
                  <a:pt x="289381" y="2108352"/>
                  <a:pt x="293512" y="2108352"/>
                </a:cubicBezTo>
                <a:close/>
                <a:moveTo>
                  <a:pt x="152972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1" y="53734"/>
                  <a:pt x="177771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3" y="983865"/>
                  <a:pt x="210833" y="1029370"/>
                </a:cubicBezTo>
                <a:cubicBezTo>
                  <a:pt x="210833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3" y="1666048"/>
                  <a:pt x="210833" y="1756959"/>
                  <a:pt x="210833" y="1847870"/>
                </a:cubicBezTo>
                <a:cubicBezTo>
                  <a:pt x="210833" y="1868591"/>
                  <a:pt x="210833" y="1893376"/>
                  <a:pt x="210833" y="1914096"/>
                </a:cubicBezTo>
                <a:cubicBezTo>
                  <a:pt x="210833" y="1934717"/>
                  <a:pt x="210833" y="1959502"/>
                  <a:pt x="210833" y="1980222"/>
                </a:cubicBezTo>
                <a:cubicBezTo>
                  <a:pt x="210833" y="2005007"/>
                  <a:pt x="210833" y="2025628"/>
                  <a:pt x="210833" y="2046349"/>
                </a:cubicBezTo>
                <a:cubicBezTo>
                  <a:pt x="210833" y="2058741"/>
                  <a:pt x="210833" y="2066970"/>
                  <a:pt x="210833" y="2079461"/>
                </a:cubicBezTo>
                <a:cubicBezTo>
                  <a:pt x="210833" y="2083526"/>
                  <a:pt x="210833" y="2091854"/>
                  <a:pt x="210833" y="2095919"/>
                </a:cubicBezTo>
                <a:cubicBezTo>
                  <a:pt x="210833" y="2104246"/>
                  <a:pt x="210833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8" y="785486"/>
                  <a:pt x="132288" y="744145"/>
                  <a:pt x="132288" y="698639"/>
                </a:cubicBezTo>
                <a:cubicBezTo>
                  <a:pt x="132288" y="653134"/>
                  <a:pt x="132288" y="607728"/>
                  <a:pt x="132288" y="562223"/>
                </a:cubicBezTo>
                <a:cubicBezTo>
                  <a:pt x="132288" y="512653"/>
                  <a:pt x="132288" y="467148"/>
                  <a:pt x="132288" y="421642"/>
                </a:cubicBezTo>
                <a:cubicBezTo>
                  <a:pt x="132288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8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00065526-3908-438C-9825-73360DD5083E}"/>
              </a:ext>
            </a:extLst>
          </p:cNvPr>
          <p:cNvSpPr/>
          <p:nvPr/>
        </p:nvSpPr>
        <p:spPr>
          <a:xfrm>
            <a:off x="3705722" y="2685323"/>
            <a:ext cx="241836" cy="1770396"/>
          </a:xfrm>
          <a:custGeom>
            <a:avLst/>
            <a:gdLst>
              <a:gd name="connsiteX0" fmla="*/ 293511 w 322448"/>
              <a:gd name="connsiteY0" fmla="*/ 2108352 h 2360528"/>
              <a:gd name="connsiteX1" fmla="*/ 301780 w 322448"/>
              <a:gd name="connsiteY1" fmla="*/ 2108352 h 2360528"/>
              <a:gd name="connsiteX2" fmla="*/ 310049 w 322448"/>
              <a:gd name="connsiteY2" fmla="*/ 2116618 h 2360528"/>
              <a:gd name="connsiteX3" fmla="*/ 318317 w 322448"/>
              <a:gd name="connsiteY3" fmla="*/ 2124884 h 2360528"/>
              <a:gd name="connsiteX4" fmla="*/ 322448 w 322448"/>
              <a:gd name="connsiteY4" fmla="*/ 2141427 h 2360528"/>
              <a:gd name="connsiteX5" fmla="*/ 322448 w 322448"/>
              <a:gd name="connsiteY5" fmla="*/ 2153826 h 2360528"/>
              <a:gd name="connsiteX6" fmla="*/ 318317 w 322448"/>
              <a:gd name="connsiteY6" fmla="*/ 2166224 h 2360528"/>
              <a:gd name="connsiteX7" fmla="*/ 318317 w 322448"/>
              <a:gd name="connsiteY7" fmla="*/ 2170357 h 2360528"/>
              <a:gd name="connsiteX8" fmla="*/ 310049 w 322448"/>
              <a:gd name="connsiteY8" fmla="*/ 2186900 h 2360528"/>
              <a:gd name="connsiteX9" fmla="*/ 285249 w 322448"/>
              <a:gd name="connsiteY9" fmla="*/ 2232374 h 2360528"/>
              <a:gd name="connsiteX10" fmla="*/ 260443 w 322448"/>
              <a:gd name="connsiteY10" fmla="*/ 2273714 h 2360528"/>
              <a:gd name="connsiteX11" fmla="*/ 239774 w 322448"/>
              <a:gd name="connsiteY11" fmla="*/ 2298512 h 2360528"/>
              <a:gd name="connsiteX12" fmla="*/ 223236 w 322448"/>
              <a:gd name="connsiteY12" fmla="*/ 2319188 h 2360528"/>
              <a:gd name="connsiteX13" fmla="*/ 214967 w 322448"/>
              <a:gd name="connsiteY13" fmla="*/ 2327453 h 2360528"/>
              <a:gd name="connsiteX14" fmla="*/ 202560 w 322448"/>
              <a:gd name="connsiteY14" fmla="*/ 2335719 h 2360528"/>
              <a:gd name="connsiteX15" fmla="*/ 190161 w 322448"/>
              <a:gd name="connsiteY15" fmla="*/ 2343997 h 2360528"/>
              <a:gd name="connsiteX16" fmla="*/ 181892 w 322448"/>
              <a:gd name="connsiteY16" fmla="*/ 2348130 h 2360528"/>
              <a:gd name="connsiteX17" fmla="*/ 173630 w 322448"/>
              <a:gd name="connsiteY17" fmla="*/ 2356395 h 2360528"/>
              <a:gd name="connsiteX18" fmla="*/ 169492 w 322448"/>
              <a:gd name="connsiteY18" fmla="*/ 2360528 h 2360528"/>
              <a:gd name="connsiteX19" fmla="*/ 165361 w 322448"/>
              <a:gd name="connsiteY19" fmla="*/ 2360528 h 2360528"/>
              <a:gd name="connsiteX20" fmla="*/ 165361 w 322448"/>
              <a:gd name="connsiteY20" fmla="*/ 2356395 h 2360528"/>
              <a:gd name="connsiteX21" fmla="*/ 169492 w 322448"/>
              <a:gd name="connsiteY21" fmla="*/ 2352262 h 2360528"/>
              <a:gd name="connsiteX22" fmla="*/ 169492 w 322448"/>
              <a:gd name="connsiteY22" fmla="*/ 2348134 h 2360528"/>
              <a:gd name="connsiteX23" fmla="*/ 152959 w 322448"/>
              <a:gd name="connsiteY23" fmla="*/ 2352266 h 2360528"/>
              <a:gd name="connsiteX24" fmla="*/ 144691 w 322448"/>
              <a:gd name="connsiteY24" fmla="*/ 2352266 h 2360528"/>
              <a:gd name="connsiteX25" fmla="*/ 119886 w 322448"/>
              <a:gd name="connsiteY25" fmla="*/ 2335734 h 2360528"/>
              <a:gd name="connsiteX26" fmla="*/ 107484 w 322448"/>
              <a:gd name="connsiteY26" fmla="*/ 2319191 h 2360528"/>
              <a:gd name="connsiteX27" fmla="*/ 90948 w 322448"/>
              <a:gd name="connsiteY27" fmla="*/ 2294394 h 2360528"/>
              <a:gd name="connsiteX28" fmla="*/ 57876 w 322448"/>
              <a:gd name="connsiteY28" fmla="*/ 2244776 h 2360528"/>
              <a:gd name="connsiteX29" fmla="*/ 41331 w 322448"/>
              <a:gd name="connsiteY29" fmla="*/ 2219978 h 2360528"/>
              <a:gd name="connsiteX30" fmla="*/ 24795 w 322448"/>
              <a:gd name="connsiteY30" fmla="*/ 2191037 h 2360528"/>
              <a:gd name="connsiteX31" fmla="*/ 16536 w 322448"/>
              <a:gd name="connsiteY31" fmla="*/ 2170372 h 2360528"/>
              <a:gd name="connsiteX32" fmla="*/ 12402 w 322448"/>
              <a:gd name="connsiteY32" fmla="*/ 2153829 h 2360528"/>
              <a:gd name="connsiteX33" fmla="*/ 8268 w 322448"/>
              <a:gd name="connsiteY33" fmla="*/ 2137297 h 2360528"/>
              <a:gd name="connsiteX34" fmla="*/ 8268 w 322448"/>
              <a:gd name="connsiteY34" fmla="*/ 2124887 h 2360528"/>
              <a:gd name="connsiteX35" fmla="*/ 4134 w 322448"/>
              <a:gd name="connsiteY35" fmla="*/ 2112488 h 2360528"/>
              <a:gd name="connsiteX36" fmla="*/ 0 w 322448"/>
              <a:gd name="connsiteY36" fmla="*/ 2108355 h 2360528"/>
              <a:gd name="connsiteX37" fmla="*/ 8268 w 322448"/>
              <a:gd name="connsiteY37" fmla="*/ 2108355 h 2360528"/>
              <a:gd name="connsiteX38" fmla="*/ 12402 w 322448"/>
              <a:gd name="connsiteY38" fmla="*/ 2112488 h 2360528"/>
              <a:gd name="connsiteX39" fmla="*/ 24804 w 322448"/>
              <a:gd name="connsiteY39" fmla="*/ 2120765 h 2360528"/>
              <a:gd name="connsiteX40" fmla="*/ 33072 w 322448"/>
              <a:gd name="connsiteY40" fmla="*/ 2124898 h 2360528"/>
              <a:gd name="connsiteX41" fmla="*/ 41340 w 322448"/>
              <a:gd name="connsiteY41" fmla="*/ 2129031 h 2360528"/>
              <a:gd name="connsiteX42" fmla="*/ 66144 w 322448"/>
              <a:gd name="connsiteY42" fmla="*/ 2149696 h 2360528"/>
              <a:gd name="connsiteX43" fmla="*/ 111618 w 322448"/>
              <a:gd name="connsiteY43" fmla="*/ 2195169 h 2360528"/>
              <a:gd name="connsiteX44" fmla="*/ 152959 w 322448"/>
              <a:gd name="connsiteY44" fmla="*/ 2253053 h 2360528"/>
              <a:gd name="connsiteX45" fmla="*/ 169495 w 322448"/>
              <a:gd name="connsiteY45" fmla="*/ 2277851 h 2360528"/>
              <a:gd name="connsiteX46" fmla="*/ 180722 w 322448"/>
              <a:gd name="connsiteY46" fmla="*/ 2296732 h 2360528"/>
              <a:gd name="connsiteX47" fmla="*/ 186030 w 322448"/>
              <a:gd name="connsiteY47" fmla="*/ 2286113 h 2360528"/>
              <a:gd name="connsiteX48" fmla="*/ 190161 w 322448"/>
              <a:gd name="connsiteY48" fmla="*/ 2273714 h 2360528"/>
              <a:gd name="connsiteX49" fmla="*/ 202560 w 322448"/>
              <a:gd name="connsiteY49" fmla="*/ 2248917 h 2360528"/>
              <a:gd name="connsiteX50" fmla="*/ 227367 w 322448"/>
              <a:gd name="connsiteY50" fmla="*/ 2203432 h 2360528"/>
              <a:gd name="connsiteX51" fmla="*/ 252174 w 322448"/>
              <a:gd name="connsiteY51" fmla="*/ 2157959 h 2360528"/>
              <a:gd name="connsiteX52" fmla="*/ 264573 w 322448"/>
              <a:gd name="connsiteY52" fmla="*/ 2137294 h 2360528"/>
              <a:gd name="connsiteX53" fmla="*/ 272842 w 322448"/>
              <a:gd name="connsiteY53" fmla="*/ 2124895 h 2360528"/>
              <a:gd name="connsiteX54" fmla="*/ 281104 w 322448"/>
              <a:gd name="connsiteY54" fmla="*/ 2116618 h 2360528"/>
              <a:gd name="connsiteX55" fmla="*/ 293511 w 322448"/>
              <a:gd name="connsiteY55" fmla="*/ 2108352 h 2360528"/>
              <a:gd name="connsiteX56" fmla="*/ 152971 w 322448"/>
              <a:gd name="connsiteY56" fmla="*/ 0 h 2360528"/>
              <a:gd name="connsiteX57" fmla="*/ 157105 w 322448"/>
              <a:gd name="connsiteY57" fmla="*/ 4164 h 2360528"/>
              <a:gd name="connsiteX58" fmla="*/ 157105 w 322448"/>
              <a:gd name="connsiteY58" fmla="*/ 8228 h 2360528"/>
              <a:gd name="connsiteX59" fmla="*/ 161238 w 322448"/>
              <a:gd name="connsiteY59" fmla="*/ 20621 h 2360528"/>
              <a:gd name="connsiteX60" fmla="*/ 169505 w 322448"/>
              <a:gd name="connsiteY60" fmla="*/ 41341 h 2360528"/>
              <a:gd name="connsiteX61" fmla="*/ 177772 w 322448"/>
              <a:gd name="connsiteY61" fmla="*/ 61962 h 2360528"/>
              <a:gd name="connsiteX62" fmla="*/ 186038 w 322448"/>
              <a:gd name="connsiteY62" fmla="*/ 115795 h 2360528"/>
              <a:gd name="connsiteX63" fmla="*/ 194300 w 322448"/>
              <a:gd name="connsiteY63" fmla="*/ 206707 h 2360528"/>
              <a:gd name="connsiteX64" fmla="*/ 202567 w 322448"/>
              <a:gd name="connsiteY64" fmla="*/ 343123 h 2360528"/>
              <a:gd name="connsiteX65" fmla="*/ 202567 w 322448"/>
              <a:gd name="connsiteY65" fmla="*/ 483704 h 2360528"/>
              <a:gd name="connsiteX66" fmla="*/ 202567 w 322448"/>
              <a:gd name="connsiteY66" fmla="*/ 615957 h 2360528"/>
              <a:gd name="connsiteX67" fmla="*/ 202567 w 322448"/>
              <a:gd name="connsiteY67" fmla="*/ 752373 h 2360528"/>
              <a:gd name="connsiteX68" fmla="*/ 206700 w 322448"/>
              <a:gd name="connsiteY68" fmla="*/ 888790 h 2360528"/>
              <a:gd name="connsiteX69" fmla="*/ 210834 w 322448"/>
              <a:gd name="connsiteY69" fmla="*/ 1029370 h 2360528"/>
              <a:gd name="connsiteX70" fmla="*/ 214967 w 322448"/>
              <a:gd name="connsiteY70" fmla="*/ 1165787 h 2360528"/>
              <a:gd name="connsiteX71" fmla="*/ 219100 w 322448"/>
              <a:gd name="connsiteY71" fmla="*/ 1306368 h 2360528"/>
              <a:gd name="connsiteX72" fmla="*/ 219100 w 322448"/>
              <a:gd name="connsiteY72" fmla="*/ 1442784 h 2360528"/>
              <a:gd name="connsiteX73" fmla="*/ 214967 w 322448"/>
              <a:gd name="connsiteY73" fmla="*/ 1575037 h 2360528"/>
              <a:gd name="connsiteX74" fmla="*/ 210834 w 322448"/>
              <a:gd name="connsiteY74" fmla="*/ 1847870 h 2360528"/>
              <a:gd name="connsiteX75" fmla="*/ 210834 w 322448"/>
              <a:gd name="connsiteY75" fmla="*/ 1914096 h 2360528"/>
              <a:gd name="connsiteX76" fmla="*/ 210834 w 322448"/>
              <a:gd name="connsiteY76" fmla="*/ 1980222 h 2360528"/>
              <a:gd name="connsiteX77" fmla="*/ 210834 w 322448"/>
              <a:gd name="connsiteY77" fmla="*/ 2046349 h 2360528"/>
              <a:gd name="connsiteX78" fmla="*/ 210834 w 322448"/>
              <a:gd name="connsiteY78" fmla="*/ 2079461 h 2360528"/>
              <a:gd name="connsiteX79" fmla="*/ 210834 w 322448"/>
              <a:gd name="connsiteY79" fmla="*/ 2095919 h 2360528"/>
              <a:gd name="connsiteX80" fmla="*/ 202567 w 322448"/>
              <a:gd name="connsiteY80" fmla="*/ 2124868 h 2360528"/>
              <a:gd name="connsiteX81" fmla="*/ 190163 w 322448"/>
              <a:gd name="connsiteY81" fmla="*/ 2137260 h 2360528"/>
              <a:gd name="connsiteX82" fmla="*/ 173625 w 322448"/>
              <a:gd name="connsiteY82" fmla="*/ 2141424 h 2360528"/>
              <a:gd name="connsiteX83" fmla="*/ 152958 w 322448"/>
              <a:gd name="connsiteY83" fmla="*/ 2133196 h 2360528"/>
              <a:gd name="connsiteX84" fmla="*/ 140554 w 322448"/>
              <a:gd name="connsiteY84" fmla="*/ 2116639 h 2360528"/>
              <a:gd name="connsiteX85" fmla="*/ 140554 w 322448"/>
              <a:gd name="connsiteY85" fmla="*/ 2104246 h 2360528"/>
              <a:gd name="connsiteX86" fmla="*/ 140554 w 322448"/>
              <a:gd name="connsiteY86" fmla="*/ 2091854 h 2360528"/>
              <a:gd name="connsiteX87" fmla="*/ 140554 w 322448"/>
              <a:gd name="connsiteY87" fmla="*/ 2066970 h 2360528"/>
              <a:gd name="connsiteX88" fmla="*/ 140554 w 322448"/>
              <a:gd name="connsiteY88" fmla="*/ 2021564 h 2360528"/>
              <a:gd name="connsiteX89" fmla="*/ 144687 w 322448"/>
              <a:gd name="connsiteY89" fmla="*/ 1922324 h 2360528"/>
              <a:gd name="connsiteX90" fmla="*/ 144687 w 322448"/>
              <a:gd name="connsiteY90" fmla="*/ 1790072 h 2360528"/>
              <a:gd name="connsiteX91" fmla="*/ 144687 w 322448"/>
              <a:gd name="connsiteY91" fmla="*/ 1653655 h 2360528"/>
              <a:gd name="connsiteX92" fmla="*/ 148821 w 322448"/>
              <a:gd name="connsiteY92" fmla="*/ 1521303 h 2360528"/>
              <a:gd name="connsiteX93" fmla="*/ 152954 w 322448"/>
              <a:gd name="connsiteY93" fmla="*/ 1380723 h 2360528"/>
              <a:gd name="connsiteX94" fmla="*/ 148821 w 322448"/>
              <a:gd name="connsiteY94" fmla="*/ 1244306 h 2360528"/>
              <a:gd name="connsiteX95" fmla="*/ 144687 w 322448"/>
              <a:gd name="connsiteY95" fmla="*/ 1112053 h 2360528"/>
              <a:gd name="connsiteX96" fmla="*/ 140554 w 322448"/>
              <a:gd name="connsiteY96" fmla="*/ 971473 h 2360528"/>
              <a:gd name="connsiteX97" fmla="*/ 136421 w 322448"/>
              <a:gd name="connsiteY97" fmla="*/ 830892 h 2360528"/>
              <a:gd name="connsiteX98" fmla="*/ 132287 w 322448"/>
              <a:gd name="connsiteY98" fmla="*/ 698639 h 2360528"/>
              <a:gd name="connsiteX99" fmla="*/ 132287 w 322448"/>
              <a:gd name="connsiteY99" fmla="*/ 562223 h 2360528"/>
              <a:gd name="connsiteX100" fmla="*/ 132287 w 322448"/>
              <a:gd name="connsiteY100" fmla="*/ 421642 h 2360528"/>
              <a:gd name="connsiteX101" fmla="*/ 128154 w 322448"/>
              <a:gd name="connsiteY101" fmla="*/ 285226 h 2360528"/>
              <a:gd name="connsiteX102" fmla="*/ 124021 w 322448"/>
              <a:gd name="connsiteY102" fmla="*/ 214935 h 2360528"/>
              <a:gd name="connsiteX103" fmla="*/ 124021 w 322448"/>
              <a:gd name="connsiteY103" fmla="*/ 148809 h 2360528"/>
              <a:gd name="connsiteX104" fmla="*/ 124021 w 322448"/>
              <a:gd name="connsiteY104" fmla="*/ 119860 h 2360528"/>
              <a:gd name="connsiteX105" fmla="*/ 124021 w 322448"/>
              <a:gd name="connsiteY105" fmla="*/ 103304 h 2360528"/>
              <a:gd name="connsiteX106" fmla="*/ 124021 w 322448"/>
              <a:gd name="connsiteY106" fmla="*/ 86847 h 2360528"/>
              <a:gd name="connsiteX107" fmla="*/ 132287 w 322448"/>
              <a:gd name="connsiteY107" fmla="*/ 49570 h 2360528"/>
              <a:gd name="connsiteX108" fmla="*/ 140554 w 322448"/>
              <a:gd name="connsiteY108" fmla="*/ 33013 h 2360528"/>
              <a:gd name="connsiteX109" fmla="*/ 140554 w 322448"/>
              <a:gd name="connsiteY109" fmla="*/ 28949 h 2360528"/>
              <a:gd name="connsiteX110" fmla="*/ 140554 w 322448"/>
              <a:gd name="connsiteY110" fmla="*/ 20621 h 2360528"/>
              <a:gd name="connsiteX111" fmla="*/ 140554 w 322448"/>
              <a:gd name="connsiteY111" fmla="*/ 16556 h 2360528"/>
              <a:gd name="connsiteX112" fmla="*/ 152971 w 322448"/>
              <a:gd name="connsiteY112" fmla="*/ 0 h 236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22448" h="2360528">
                <a:moveTo>
                  <a:pt x="293511" y="2108352"/>
                </a:moveTo>
                <a:cubicBezTo>
                  <a:pt x="297642" y="2108352"/>
                  <a:pt x="297642" y="2108352"/>
                  <a:pt x="301780" y="2108352"/>
                </a:cubicBezTo>
                <a:cubicBezTo>
                  <a:pt x="305910" y="2108352"/>
                  <a:pt x="310041" y="2108352"/>
                  <a:pt x="310049" y="2116618"/>
                </a:cubicBezTo>
                <a:cubicBezTo>
                  <a:pt x="314179" y="2116618"/>
                  <a:pt x="314179" y="2120751"/>
                  <a:pt x="318317" y="2124884"/>
                </a:cubicBezTo>
                <a:cubicBezTo>
                  <a:pt x="322448" y="2129017"/>
                  <a:pt x="322448" y="2137294"/>
                  <a:pt x="322448" y="2141427"/>
                </a:cubicBezTo>
                <a:cubicBezTo>
                  <a:pt x="322448" y="2145560"/>
                  <a:pt x="322448" y="2149693"/>
                  <a:pt x="322448" y="2153826"/>
                </a:cubicBezTo>
                <a:cubicBezTo>
                  <a:pt x="322448" y="2157959"/>
                  <a:pt x="318317" y="2162091"/>
                  <a:pt x="318317" y="2166224"/>
                </a:cubicBezTo>
                <a:cubicBezTo>
                  <a:pt x="318317" y="2166224"/>
                  <a:pt x="318317" y="2170357"/>
                  <a:pt x="318317" y="2170357"/>
                </a:cubicBezTo>
                <a:cubicBezTo>
                  <a:pt x="314179" y="2174490"/>
                  <a:pt x="314179" y="2182768"/>
                  <a:pt x="310049" y="2186900"/>
                </a:cubicBezTo>
                <a:cubicBezTo>
                  <a:pt x="301780" y="2203432"/>
                  <a:pt x="293511" y="2215831"/>
                  <a:pt x="285249" y="2232374"/>
                </a:cubicBezTo>
                <a:cubicBezTo>
                  <a:pt x="276980" y="2244772"/>
                  <a:pt x="268711" y="2261316"/>
                  <a:pt x="260443" y="2273714"/>
                </a:cubicBezTo>
                <a:cubicBezTo>
                  <a:pt x="252174" y="2281980"/>
                  <a:pt x="248036" y="2290246"/>
                  <a:pt x="239774" y="2298512"/>
                </a:cubicBezTo>
                <a:cubicBezTo>
                  <a:pt x="235636" y="2306789"/>
                  <a:pt x="227367" y="2315055"/>
                  <a:pt x="223236" y="2319188"/>
                </a:cubicBezTo>
                <a:cubicBezTo>
                  <a:pt x="223236" y="2319188"/>
                  <a:pt x="219098" y="2323321"/>
                  <a:pt x="214967" y="2327453"/>
                </a:cubicBezTo>
                <a:cubicBezTo>
                  <a:pt x="210829" y="2327453"/>
                  <a:pt x="206698" y="2331586"/>
                  <a:pt x="202560" y="2335719"/>
                </a:cubicBezTo>
                <a:cubicBezTo>
                  <a:pt x="198422" y="2339864"/>
                  <a:pt x="194291" y="2339864"/>
                  <a:pt x="190161" y="2343997"/>
                </a:cubicBezTo>
                <a:cubicBezTo>
                  <a:pt x="186030" y="2343997"/>
                  <a:pt x="186030" y="2348130"/>
                  <a:pt x="181892" y="2348130"/>
                </a:cubicBezTo>
                <a:cubicBezTo>
                  <a:pt x="177761" y="2352262"/>
                  <a:pt x="177761" y="2352262"/>
                  <a:pt x="173630" y="2356395"/>
                </a:cubicBezTo>
                <a:cubicBezTo>
                  <a:pt x="173630" y="2356395"/>
                  <a:pt x="169492" y="2360528"/>
                  <a:pt x="169492" y="2360528"/>
                </a:cubicBezTo>
                <a:cubicBezTo>
                  <a:pt x="169492" y="2360528"/>
                  <a:pt x="165361" y="2360528"/>
                  <a:pt x="165361" y="2360528"/>
                </a:cubicBezTo>
                <a:cubicBezTo>
                  <a:pt x="165361" y="2360528"/>
                  <a:pt x="165361" y="2356395"/>
                  <a:pt x="165361" y="2356395"/>
                </a:cubicBezTo>
                <a:cubicBezTo>
                  <a:pt x="165361" y="2356395"/>
                  <a:pt x="169492" y="2352262"/>
                  <a:pt x="169492" y="2352262"/>
                </a:cubicBezTo>
                <a:lnTo>
                  <a:pt x="169492" y="2348134"/>
                </a:lnTo>
                <a:lnTo>
                  <a:pt x="152959" y="2352266"/>
                </a:lnTo>
                <a:cubicBezTo>
                  <a:pt x="148825" y="2352266"/>
                  <a:pt x="148825" y="2352266"/>
                  <a:pt x="144691" y="2352266"/>
                </a:cubicBezTo>
                <a:cubicBezTo>
                  <a:pt x="136422" y="2348133"/>
                  <a:pt x="128154" y="2344000"/>
                  <a:pt x="119886" y="2335734"/>
                </a:cubicBezTo>
                <a:cubicBezTo>
                  <a:pt x="115752" y="2331590"/>
                  <a:pt x="111618" y="2323324"/>
                  <a:pt x="107484" y="2319191"/>
                </a:cubicBezTo>
                <a:cubicBezTo>
                  <a:pt x="103350" y="2310926"/>
                  <a:pt x="95082" y="2302660"/>
                  <a:pt x="90948" y="2294394"/>
                </a:cubicBezTo>
                <a:cubicBezTo>
                  <a:pt x="78546" y="2277851"/>
                  <a:pt x="70278" y="2261319"/>
                  <a:pt x="57876" y="2244776"/>
                </a:cubicBezTo>
                <a:cubicBezTo>
                  <a:pt x="49599" y="2236510"/>
                  <a:pt x="45465" y="2228244"/>
                  <a:pt x="41331" y="2219978"/>
                </a:cubicBezTo>
                <a:cubicBezTo>
                  <a:pt x="33063" y="2211713"/>
                  <a:pt x="28929" y="2199302"/>
                  <a:pt x="24795" y="2191037"/>
                </a:cubicBezTo>
                <a:cubicBezTo>
                  <a:pt x="20661" y="2182771"/>
                  <a:pt x="20661" y="2178638"/>
                  <a:pt x="16536" y="2170372"/>
                </a:cubicBezTo>
                <a:cubicBezTo>
                  <a:pt x="16536" y="2162095"/>
                  <a:pt x="12402" y="2157962"/>
                  <a:pt x="12402" y="2153829"/>
                </a:cubicBezTo>
                <a:cubicBezTo>
                  <a:pt x="8268" y="2145563"/>
                  <a:pt x="8268" y="2141430"/>
                  <a:pt x="8268" y="2137297"/>
                </a:cubicBezTo>
                <a:cubicBezTo>
                  <a:pt x="8268" y="2133164"/>
                  <a:pt x="8268" y="2129020"/>
                  <a:pt x="8268" y="2124887"/>
                </a:cubicBezTo>
                <a:cubicBezTo>
                  <a:pt x="4134" y="2120754"/>
                  <a:pt x="4134" y="2116621"/>
                  <a:pt x="4134" y="2112488"/>
                </a:cubicBezTo>
                <a:cubicBezTo>
                  <a:pt x="4134" y="2112488"/>
                  <a:pt x="0" y="2112488"/>
                  <a:pt x="0" y="2108355"/>
                </a:cubicBezTo>
                <a:cubicBezTo>
                  <a:pt x="4134" y="2108355"/>
                  <a:pt x="4134" y="2108355"/>
                  <a:pt x="8268" y="2108355"/>
                </a:cubicBezTo>
                <a:cubicBezTo>
                  <a:pt x="8268" y="2108355"/>
                  <a:pt x="12402" y="2112488"/>
                  <a:pt x="12402" y="2112488"/>
                </a:cubicBezTo>
                <a:cubicBezTo>
                  <a:pt x="16544" y="2116632"/>
                  <a:pt x="20678" y="2120765"/>
                  <a:pt x="24804" y="2120765"/>
                </a:cubicBezTo>
                <a:cubicBezTo>
                  <a:pt x="28938" y="2124898"/>
                  <a:pt x="28938" y="2124898"/>
                  <a:pt x="33072" y="2124898"/>
                </a:cubicBezTo>
                <a:cubicBezTo>
                  <a:pt x="37206" y="2124898"/>
                  <a:pt x="37206" y="2129031"/>
                  <a:pt x="41340" y="2129031"/>
                </a:cubicBezTo>
                <a:cubicBezTo>
                  <a:pt x="49608" y="2133164"/>
                  <a:pt x="57876" y="2141430"/>
                  <a:pt x="66144" y="2149696"/>
                </a:cubicBezTo>
                <a:cubicBezTo>
                  <a:pt x="82680" y="2162095"/>
                  <a:pt x="99216" y="2178638"/>
                  <a:pt x="111618" y="2195169"/>
                </a:cubicBezTo>
                <a:cubicBezTo>
                  <a:pt x="128154" y="2211713"/>
                  <a:pt x="140557" y="2232377"/>
                  <a:pt x="152959" y="2253053"/>
                </a:cubicBezTo>
                <a:cubicBezTo>
                  <a:pt x="157093" y="2261319"/>
                  <a:pt x="165361" y="2269585"/>
                  <a:pt x="169495" y="2277851"/>
                </a:cubicBezTo>
                <a:lnTo>
                  <a:pt x="180722" y="2296732"/>
                </a:lnTo>
                <a:lnTo>
                  <a:pt x="186030" y="2286113"/>
                </a:lnTo>
                <a:cubicBezTo>
                  <a:pt x="186030" y="2281980"/>
                  <a:pt x="190161" y="2277847"/>
                  <a:pt x="190161" y="2273714"/>
                </a:cubicBezTo>
                <a:cubicBezTo>
                  <a:pt x="194299" y="2265449"/>
                  <a:pt x="198430" y="2257183"/>
                  <a:pt x="202560" y="2248917"/>
                </a:cubicBezTo>
                <a:cubicBezTo>
                  <a:pt x="210829" y="2232374"/>
                  <a:pt x="219098" y="2219975"/>
                  <a:pt x="227367" y="2203432"/>
                </a:cubicBezTo>
                <a:cubicBezTo>
                  <a:pt x="235636" y="2186900"/>
                  <a:pt x="243905" y="2174502"/>
                  <a:pt x="252174" y="2157959"/>
                </a:cubicBezTo>
                <a:cubicBezTo>
                  <a:pt x="256312" y="2153826"/>
                  <a:pt x="260443" y="2145560"/>
                  <a:pt x="264573" y="2137294"/>
                </a:cubicBezTo>
                <a:cubicBezTo>
                  <a:pt x="268711" y="2133161"/>
                  <a:pt x="268711" y="2129028"/>
                  <a:pt x="272842" y="2124895"/>
                </a:cubicBezTo>
                <a:cubicBezTo>
                  <a:pt x="276973" y="2120751"/>
                  <a:pt x="276973" y="2120751"/>
                  <a:pt x="281104" y="2116618"/>
                </a:cubicBezTo>
                <a:cubicBezTo>
                  <a:pt x="285249" y="2112485"/>
                  <a:pt x="289380" y="2108352"/>
                  <a:pt x="293511" y="2108352"/>
                </a:cubicBezTo>
                <a:close/>
                <a:moveTo>
                  <a:pt x="152971" y="0"/>
                </a:moveTo>
                <a:cubicBezTo>
                  <a:pt x="157105" y="0"/>
                  <a:pt x="157105" y="4164"/>
                  <a:pt x="157105" y="4164"/>
                </a:cubicBezTo>
                <a:cubicBezTo>
                  <a:pt x="157105" y="4164"/>
                  <a:pt x="157105" y="8228"/>
                  <a:pt x="157105" y="8228"/>
                </a:cubicBezTo>
                <a:cubicBezTo>
                  <a:pt x="161238" y="12392"/>
                  <a:pt x="161238" y="16556"/>
                  <a:pt x="161238" y="20621"/>
                </a:cubicBezTo>
                <a:cubicBezTo>
                  <a:pt x="165372" y="24785"/>
                  <a:pt x="165372" y="33113"/>
                  <a:pt x="169505" y="41341"/>
                </a:cubicBezTo>
                <a:cubicBezTo>
                  <a:pt x="173638" y="49570"/>
                  <a:pt x="177772" y="53734"/>
                  <a:pt x="177772" y="61962"/>
                </a:cubicBezTo>
                <a:cubicBezTo>
                  <a:pt x="181905" y="82683"/>
                  <a:pt x="181905" y="99239"/>
                  <a:pt x="186038" y="115795"/>
                </a:cubicBezTo>
                <a:cubicBezTo>
                  <a:pt x="190167" y="144645"/>
                  <a:pt x="190167" y="177758"/>
                  <a:pt x="194300" y="206707"/>
                </a:cubicBezTo>
                <a:cubicBezTo>
                  <a:pt x="198434" y="252212"/>
                  <a:pt x="202567" y="297618"/>
                  <a:pt x="202567" y="343123"/>
                </a:cubicBezTo>
                <a:cubicBezTo>
                  <a:pt x="202567" y="392693"/>
                  <a:pt x="202567" y="438199"/>
                  <a:pt x="202567" y="483704"/>
                </a:cubicBezTo>
                <a:cubicBezTo>
                  <a:pt x="202567" y="529110"/>
                  <a:pt x="202567" y="570451"/>
                  <a:pt x="202567" y="615957"/>
                </a:cubicBezTo>
                <a:cubicBezTo>
                  <a:pt x="202567" y="661462"/>
                  <a:pt x="202567" y="706967"/>
                  <a:pt x="202567" y="752373"/>
                </a:cubicBezTo>
                <a:cubicBezTo>
                  <a:pt x="202567" y="797879"/>
                  <a:pt x="206700" y="843384"/>
                  <a:pt x="206700" y="888790"/>
                </a:cubicBezTo>
                <a:cubicBezTo>
                  <a:pt x="206700" y="934295"/>
                  <a:pt x="210834" y="983865"/>
                  <a:pt x="210834" y="1029370"/>
                </a:cubicBezTo>
                <a:cubicBezTo>
                  <a:pt x="210834" y="1074876"/>
                  <a:pt x="214967" y="1120282"/>
                  <a:pt x="214967" y="1165787"/>
                </a:cubicBezTo>
                <a:cubicBezTo>
                  <a:pt x="214967" y="1215357"/>
                  <a:pt x="219100" y="1260862"/>
                  <a:pt x="219100" y="1306368"/>
                </a:cubicBezTo>
                <a:cubicBezTo>
                  <a:pt x="219100" y="1351873"/>
                  <a:pt x="219100" y="1397279"/>
                  <a:pt x="219100" y="1442784"/>
                </a:cubicBezTo>
                <a:cubicBezTo>
                  <a:pt x="214967" y="1488289"/>
                  <a:pt x="214967" y="1529631"/>
                  <a:pt x="214967" y="1575037"/>
                </a:cubicBezTo>
                <a:cubicBezTo>
                  <a:pt x="210834" y="1666048"/>
                  <a:pt x="210834" y="1756959"/>
                  <a:pt x="210834" y="1847870"/>
                </a:cubicBezTo>
                <a:cubicBezTo>
                  <a:pt x="210834" y="1868591"/>
                  <a:pt x="210834" y="1893376"/>
                  <a:pt x="210834" y="1914096"/>
                </a:cubicBezTo>
                <a:cubicBezTo>
                  <a:pt x="210834" y="1934717"/>
                  <a:pt x="210834" y="1959502"/>
                  <a:pt x="210834" y="1980222"/>
                </a:cubicBezTo>
                <a:cubicBezTo>
                  <a:pt x="210834" y="2005007"/>
                  <a:pt x="210834" y="2025628"/>
                  <a:pt x="210834" y="2046349"/>
                </a:cubicBezTo>
                <a:cubicBezTo>
                  <a:pt x="210834" y="2058741"/>
                  <a:pt x="210834" y="2066970"/>
                  <a:pt x="210834" y="2079461"/>
                </a:cubicBezTo>
                <a:cubicBezTo>
                  <a:pt x="210834" y="2083526"/>
                  <a:pt x="210834" y="2091854"/>
                  <a:pt x="210834" y="2095919"/>
                </a:cubicBezTo>
                <a:cubicBezTo>
                  <a:pt x="210834" y="2104246"/>
                  <a:pt x="210834" y="2116639"/>
                  <a:pt x="202567" y="2124868"/>
                </a:cubicBezTo>
                <a:cubicBezTo>
                  <a:pt x="198429" y="2129032"/>
                  <a:pt x="194296" y="2133196"/>
                  <a:pt x="190163" y="2137260"/>
                </a:cubicBezTo>
                <a:cubicBezTo>
                  <a:pt x="186029" y="2141424"/>
                  <a:pt x="177758" y="2141424"/>
                  <a:pt x="173625" y="2141424"/>
                </a:cubicBezTo>
                <a:cubicBezTo>
                  <a:pt x="165363" y="2141424"/>
                  <a:pt x="157092" y="2137260"/>
                  <a:pt x="152958" y="2133196"/>
                </a:cubicBezTo>
                <a:cubicBezTo>
                  <a:pt x="144687" y="2129032"/>
                  <a:pt x="140554" y="2124868"/>
                  <a:pt x="140554" y="2116639"/>
                </a:cubicBezTo>
                <a:cubicBezTo>
                  <a:pt x="140554" y="2112475"/>
                  <a:pt x="140554" y="2108311"/>
                  <a:pt x="140554" y="2104246"/>
                </a:cubicBezTo>
                <a:cubicBezTo>
                  <a:pt x="140554" y="2100082"/>
                  <a:pt x="140554" y="2095919"/>
                  <a:pt x="140554" y="2091854"/>
                </a:cubicBezTo>
                <a:cubicBezTo>
                  <a:pt x="140554" y="2083526"/>
                  <a:pt x="140554" y="2075297"/>
                  <a:pt x="140554" y="2066970"/>
                </a:cubicBezTo>
                <a:cubicBezTo>
                  <a:pt x="140554" y="2050512"/>
                  <a:pt x="140554" y="2038120"/>
                  <a:pt x="140554" y="2021564"/>
                </a:cubicBezTo>
                <a:cubicBezTo>
                  <a:pt x="144687" y="1988451"/>
                  <a:pt x="144687" y="1955437"/>
                  <a:pt x="144687" y="1922324"/>
                </a:cubicBezTo>
                <a:cubicBezTo>
                  <a:pt x="144687" y="1880983"/>
                  <a:pt x="144687" y="1835478"/>
                  <a:pt x="144687" y="1790072"/>
                </a:cubicBezTo>
                <a:cubicBezTo>
                  <a:pt x="144687" y="1744566"/>
                  <a:pt x="144687" y="1699061"/>
                  <a:pt x="144687" y="1653655"/>
                </a:cubicBezTo>
                <a:cubicBezTo>
                  <a:pt x="148821" y="1612314"/>
                  <a:pt x="148821" y="1566808"/>
                  <a:pt x="148821" y="1521303"/>
                </a:cubicBezTo>
                <a:cubicBezTo>
                  <a:pt x="152954" y="1475798"/>
                  <a:pt x="152954" y="1426228"/>
                  <a:pt x="152954" y="1380723"/>
                </a:cubicBezTo>
                <a:cubicBezTo>
                  <a:pt x="152954" y="1335316"/>
                  <a:pt x="148821" y="1289811"/>
                  <a:pt x="148821" y="1244306"/>
                </a:cubicBezTo>
                <a:cubicBezTo>
                  <a:pt x="148821" y="1202965"/>
                  <a:pt x="144687" y="1157558"/>
                  <a:pt x="144687" y="1112053"/>
                </a:cubicBezTo>
                <a:cubicBezTo>
                  <a:pt x="144687" y="1062483"/>
                  <a:pt x="140554" y="1016978"/>
                  <a:pt x="140554" y="971473"/>
                </a:cubicBezTo>
                <a:cubicBezTo>
                  <a:pt x="140554" y="925967"/>
                  <a:pt x="136421" y="876397"/>
                  <a:pt x="136421" y="830892"/>
                </a:cubicBezTo>
                <a:cubicBezTo>
                  <a:pt x="132287" y="785486"/>
                  <a:pt x="132287" y="744145"/>
                  <a:pt x="132287" y="698639"/>
                </a:cubicBezTo>
                <a:cubicBezTo>
                  <a:pt x="132287" y="653134"/>
                  <a:pt x="132287" y="607728"/>
                  <a:pt x="132287" y="562223"/>
                </a:cubicBezTo>
                <a:cubicBezTo>
                  <a:pt x="132287" y="512653"/>
                  <a:pt x="132287" y="467148"/>
                  <a:pt x="132287" y="421642"/>
                </a:cubicBezTo>
                <a:cubicBezTo>
                  <a:pt x="132287" y="376236"/>
                  <a:pt x="128154" y="330731"/>
                  <a:pt x="128154" y="285226"/>
                </a:cubicBezTo>
                <a:cubicBezTo>
                  <a:pt x="128154" y="260441"/>
                  <a:pt x="124021" y="239720"/>
                  <a:pt x="124021" y="214935"/>
                </a:cubicBezTo>
                <a:cubicBezTo>
                  <a:pt x="124021" y="194314"/>
                  <a:pt x="124021" y="169529"/>
                  <a:pt x="124021" y="148809"/>
                </a:cubicBezTo>
                <a:cubicBezTo>
                  <a:pt x="124021" y="140580"/>
                  <a:pt x="124021" y="128188"/>
                  <a:pt x="124021" y="119860"/>
                </a:cubicBezTo>
                <a:cubicBezTo>
                  <a:pt x="124021" y="115696"/>
                  <a:pt x="124021" y="107468"/>
                  <a:pt x="124021" y="103304"/>
                </a:cubicBezTo>
                <a:cubicBezTo>
                  <a:pt x="124021" y="99239"/>
                  <a:pt x="124021" y="90911"/>
                  <a:pt x="124021" y="86847"/>
                </a:cubicBezTo>
                <a:cubicBezTo>
                  <a:pt x="128154" y="74355"/>
                  <a:pt x="128154" y="61962"/>
                  <a:pt x="132287" y="49570"/>
                </a:cubicBezTo>
                <a:cubicBezTo>
                  <a:pt x="136421" y="45505"/>
                  <a:pt x="136421" y="37177"/>
                  <a:pt x="140554" y="33013"/>
                </a:cubicBezTo>
                <a:cubicBezTo>
                  <a:pt x="140554" y="33013"/>
                  <a:pt x="140554" y="28949"/>
                  <a:pt x="140554" y="28949"/>
                </a:cubicBezTo>
                <a:cubicBezTo>
                  <a:pt x="140554" y="24785"/>
                  <a:pt x="140554" y="24785"/>
                  <a:pt x="140554" y="20621"/>
                </a:cubicBezTo>
                <a:cubicBezTo>
                  <a:pt x="140554" y="20621"/>
                  <a:pt x="140554" y="16556"/>
                  <a:pt x="140554" y="16556"/>
                </a:cubicBezTo>
                <a:cubicBezTo>
                  <a:pt x="144687" y="12392"/>
                  <a:pt x="144687" y="12392"/>
                  <a:pt x="15297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83FF3CD-222E-4D95-A1EF-E1D4E998C434}"/>
              </a:ext>
            </a:extLst>
          </p:cNvPr>
          <p:cNvSpPr txBox="1"/>
          <p:nvPr/>
        </p:nvSpPr>
        <p:spPr>
          <a:xfrm>
            <a:off x="1287310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2D61E3-66CC-4837-86CB-D04FDB57AA5B}"/>
              </a:ext>
            </a:extLst>
          </p:cNvPr>
          <p:cNvSpPr txBox="1"/>
          <p:nvPr/>
        </p:nvSpPr>
        <p:spPr>
          <a:xfrm>
            <a:off x="283086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ABAF6C-664C-4619-93E1-2A691546DF8E}"/>
              </a:ext>
            </a:extLst>
          </p:cNvPr>
          <p:cNvSpPr txBox="1"/>
          <p:nvPr/>
        </p:nvSpPr>
        <p:spPr>
          <a:xfrm>
            <a:off x="6105418" y="2138784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4E3FD3-915A-4C82-A606-A51C072E17CF}"/>
              </a:ext>
            </a:extLst>
          </p:cNvPr>
          <p:cNvSpPr txBox="1"/>
          <p:nvPr/>
        </p:nvSpPr>
        <p:spPr>
          <a:xfrm>
            <a:off x="4528783" y="3228800"/>
            <a:ext cx="2005727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E4B7D9-8034-4DC5-9398-BF15B3620F83}"/>
              </a:ext>
            </a:extLst>
          </p:cNvPr>
          <p:cNvSpPr txBox="1"/>
          <p:nvPr/>
        </p:nvSpPr>
        <p:spPr>
          <a:xfrm>
            <a:off x="1739336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  <a:latin typeface="Mansalva" pitchFamily="2" charset="0"/>
              </a:rPr>
              <a:t>2020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50C2774-6ED5-49BA-909A-2E18CB81CF4F}"/>
              </a:ext>
            </a:extLst>
          </p:cNvPr>
          <p:cNvSpPr txBox="1"/>
          <p:nvPr/>
        </p:nvSpPr>
        <p:spPr>
          <a:xfrm>
            <a:off x="3278000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  <a:latin typeface="Mansalva" pitchFamily="2" charset="0"/>
              </a:rPr>
              <a:t>2024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596C7B2-CB27-4A4C-95E6-DD2B881C7D21}"/>
              </a:ext>
            </a:extLst>
          </p:cNvPr>
          <p:cNvSpPr txBox="1"/>
          <p:nvPr/>
        </p:nvSpPr>
        <p:spPr>
          <a:xfrm>
            <a:off x="4882521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  <a:latin typeface="Mansalva" pitchFamily="2" charset="0"/>
              </a:rPr>
              <a:t>2028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D96313E-CDE2-4155-8EE8-4CF6BDA2A3BC}"/>
              </a:ext>
            </a:extLst>
          </p:cNvPr>
          <p:cNvSpPr txBox="1"/>
          <p:nvPr/>
        </p:nvSpPr>
        <p:spPr>
          <a:xfrm>
            <a:off x="6531065" y="4779711"/>
            <a:ext cx="1097280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  <a:latin typeface="Mansalva" pitchFamily="2" charset="0"/>
              </a:rPr>
              <a:t>2032</a:t>
            </a:r>
          </a:p>
        </p:txBody>
      </p:sp>
    </p:spTree>
    <p:extLst>
      <p:ext uri="{BB962C8B-B14F-4D97-AF65-F5344CB8AC3E}">
        <p14:creationId xmlns:p14="http://schemas.microsoft.com/office/powerpoint/2010/main" val="177406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111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Timeline – Slide Template</vt:lpstr>
      <vt:lpstr>Doodle Timeline – Slide Template</vt:lpstr>
      <vt:lpstr>Doodle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Timeline</dc:title>
  <dc:creator>PresentationGO.com</dc:creator>
  <dc:description>© Copyright PresentationGO.com</dc:description>
  <dcterms:created xsi:type="dcterms:W3CDTF">2014-11-26T05:14:11Z</dcterms:created>
  <dcterms:modified xsi:type="dcterms:W3CDTF">2020-06-22T21:29:42Z</dcterms:modified>
  <cp:category>Charts &amp; Diagrams</cp:category>
</cp:coreProperties>
</file>