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53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62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Door Hangers with Text – Slide Template</a:t>
            </a:r>
          </a:p>
        </p:txBody>
      </p:sp>
      <p:sp>
        <p:nvSpPr>
          <p:cNvPr id="37" name="Rectangle">
            <a:extLst>
              <a:ext uri="{FF2B5EF4-FFF2-40B4-BE49-F238E27FC236}">
                <a16:creationId xmlns:a16="http://schemas.microsoft.com/office/drawing/2014/main" id="{DBECA2BF-2220-9F48-A507-2503E6CD8152}"/>
              </a:ext>
            </a:extLst>
          </p:cNvPr>
          <p:cNvSpPr/>
          <p:nvPr/>
        </p:nvSpPr>
        <p:spPr>
          <a:xfrm>
            <a:off x="0" y="1934420"/>
            <a:ext cx="9144000" cy="3177397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 dirty="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7273B0AB-A5E9-914A-907A-49EE6E01B5E9}"/>
              </a:ext>
            </a:extLst>
          </p:cNvPr>
          <p:cNvSpPr/>
          <p:nvPr/>
        </p:nvSpPr>
        <p:spPr>
          <a:xfrm>
            <a:off x="1638107" y="1601734"/>
            <a:ext cx="1519944" cy="44063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129"/>
                </a:moveTo>
                <a:lnTo>
                  <a:pt x="21600" y="17875"/>
                </a:lnTo>
                <a:cubicBezTo>
                  <a:pt x="21600" y="19932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9932"/>
                  <a:pt x="0" y="17875"/>
                </a:cubicBezTo>
                <a:lnTo>
                  <a:pt x="0" y="11771"/>
                </a:lnTo>
                <a:cubicBezTo>
                  <a:pt x="0" y="10985"/>
                  <a:pt x="327" y="10210"/>
                  <a:pt x="955" y="9469"/>
                </a:cubicBezTo>
                <a:cubicBezTo>
                  <a:pt x="2448" y="7709"/>
                  <a:pt x="6318" y="6323"/>
                  <a:pt x="11244" y="5633"/>
                </a:cubicBezTo>
                <a:cubicBezTo>
                  <a:pt x="13335" y="5340"/>
                  <a:pt x="15579" y="4795"/>
                  <a:pt x="16409" y="3783"/>
                </a:cubicBezTo>
                <a:cubicBezTo>
                  <a:pt x="17270" y="2734"/>
                  <a:pt x="15012" y="1671"/>
                  <a:pt x="11853" y="1642"/>
                </a:cubicBezTo>
                <a:cubicBezTo>
                  <a:pt x="11767" y="1641"/>
                  <a:pt x="11680" y="1640"/>
                  <a:pt x="11592" y="1640"/>
                </a:cubicBezTo>
                <a:cubicBezTo>
                  <a:pt x="6637" y="1640"/>
                  <a:pt x="2080" y="1640"/>
                  <a:pt x="2080" y="1640"/>
                </a:cubicBezTo>
                <a:cubicBezTo>
                  <a:pt x="2080" y="1640"/>
                  <a:pt x="3962" y="0"/>
                  <a:pt x="12385" y="0"/>
                </a:cubicBezTo>
                <a:cubicBezTo>
                  <a:pt x="12517" y="0"/>
                  <a:pt x="12646" y="1"/>
                  <a:pt x="12774" y="1"/>
                </a:cubicBezTo>
                <a:cubicBezTo>
                  <a:pt x="17688" y="32"/>
                  <a:pt x="21600" y="1434"/>
                  <a:pt x="21600" y="312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594000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9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endParaRPr lang="en-US" sz="900" noProof="1">
              <a:solidFill>
                <a:schemeClr val="bg1"/>
              </a:solidFill>
            </a:endParaRPr>
          </a:p>
        </p:txBody>
      </p:sp>
      <p:sp>
        <p:nvSpPr>
          <p:cNvPr id="42" name="Circle">
            <a:extLst>
              <a:ext uri="{FF2B5EF4-FFF2-40B4-BE49-F238E27FC236}">
                <a16:creationId xmlns:a16="http://schemas.microsoft.com/office/drawing/2014/main" id="{729056D1-F802-164A-930F-8F07A4EED7B3}"/>
              </a:ext>
            </a:extLst>
          </p:cNvPr>
          <p:cNvSpPr/>
          <p:nvPr/>
        </p:nvSpPr>
        <p:spPr>
          <a:xfrm>
            <a:off x="1862952" y="4699574"/>
            <a:ext cx="1081747" cy="1081747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03820711-6625-4D4C-B3F2-CDC4A7AFEF72}"/>
              </a:ext>
            </a:extLst>
          </p:cNvPr>
          <p:cNvSpPr/>
          <p:nvPr/>
        </p:nvSpPr>
        <p:spPr>
          <a:xfrm>
            <a:off x="3767872" y="1601734"/>
            <a:ext cx="1519944" cy="44063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129"/>
                </a:moveTo>
                <a:lnTo>
                  <a:pt x="21600" y="17875"/>
                </a:lnTo>
                <a:cubicBezTo>
                  <a:pt x="21600" y="19932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9932"/>
                  <a:pt x="0" y="17875"/>
                </a:cubicBezTo>
                <a:lnTo>
                  <a:pt x="0" y="11771"/>
                </a:lnTo>
                <a:cubicBezTo>
                  <a:pt x="0" y="10985"/>
                  <a:pt x="327" y="10210"/>
                  <a:pt x="955" y="9469"/>
                </a:cubicBezTo>
                <a:cubicBezTo>
                  <a:pt x="2448" y="7709"/>
                  <a:pt x="6318" y="6323"/>
                  <a:pt x="11244" y="5633"/>
                </a:cubicBezTo>
                <a:cubicBezTo>
                  <a:pt x="13335" y="5340"/>
                  <a:pt x="15579" y="4795"/>
                  <a:pt x="16409" y="3783"/>
                </a:cubicBezTo>
                <a:cubicBezTo>
                  <a:pt x="17272" y="2734"/>
                  <a:pt x="15012" y="1671"/>
                  <a:pt x="11853" y="1642"/>
                </a:cubicBezTo>
                <a:cubicBezTo>
                  <a:pt x="11767" y="1641"/>
                  <a:pt x="11680" y="1640"/>
                  <a:pt x="11592" y="1640"/>
                </a:cubicBezTo>
                <a:cubicBezTo>
                  <a:pt x="6637" y="1640"/>
                  <a:pt x="2080" y="1640"/>
                  <a:pt x="2080" y="1640"/>
                </a:cubicBezTo>
                <a:cubicBezTo>
                  <a:pt x="2080" y="1640"/>
                  <a:pt x="3962" y="0"/>
                  <a:pt x="12385" y="0"/>
                </a:cubicBezTo>
                <a:cubicBezTo>
                  <a:pt x="12517" y="0"/>
                  <a:pt x="12646" y="1"/>
                  <a:pt x="12774" y="1"/>
                </a:cubicBezTo>
                <a:cubicBezTo>
                  <a:pt x="17688" y="32"/>
                  <a:pt x="21600" y="1434"/>
                  <a:pt x="21600" y="312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594000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9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endParaRPr lang="en-US" sz="900" noProof="1">
              <a:solidFill>
                <a:schemeClr val="bg1"/>
              </a:solidFill>
            </a:endParaRPr>
          </a:p>
        </p:txBody>
      </p:sp>
      <p:sp>
        <p:nvSpPr>
          <p:cNvPr id="44" name="Circle">
            <a:extLst>
              <a:ext uri="{FF2B5EF4-FFF2-40B4-BE49-F238E27FC236}">
                <a16:creationId xmlns:a16="http://schemas.microsoft.com/office/drawing/2014/main" id="{0E3B8995-17D5-C541-9617-FA6DCF5E720E}"/>
              </a:ext>
            </a:extLst>
          </p:cNvPr>
          <p:cNvSpPr/>
          <p:nvPr/>
        </p:nvSpPr>
        <p:spPr>
          <a:xfrm>
            <a:off x="4011454" y="4699574"/>
            <a:ext cx="1081747" cy="1081747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7EE29D3B-5390-3F4E-A4A1-6525FE1711DC}"/>
              </a:ext>
            </a:extLst>
          </p:cNvPr>
          <p:cNvSpPr/>
          <p:nvPr/>
        </p:nvSpPr>
        <p:spPr>
          <a:xfrm>
            <a:off x="5897638" y="1601734"/>
            <a:ext cx="1519944" cy="44063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129"/>
                </a:moveTo>
                <a:lnTo>
                  <a:pt x="21600" y="17875"/>
                </a:lnTo>
                <a:cubicBezTo>
                  <a:pt x="21600" y="19932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9932"/>
                  <a:pt x="0" y="17875"/>
                </a:cubicBezTo>
                <a:lnTo>
                  <a:pt x="0" y="11771"/>
                </a:lnTo>
                <a:cubicBezTo>
                  <a:pt x="0" y="10985"/>
                  <a:pt x="327" y="10210"/>
                  <a:pt x="955" y="9469"/>
                </a:cubicBezTo>
                <a:cubicBezTo>
                  <a:pt x="2448" y="7709"/>
                  <a:pt x="6318" y="6323"/>
                  <a:pt x="11244" y="5633"/>
                </a:cubicBezTo>
                <a:cubicBezTo>
                  <a:pt x="13335" y="5340"/>
                  <a:pt x="15579" y="4795"/>
                  <a:pt x="16409" y="3783"/>
                </a:cubicBezTo>
                <a:cubicBezTo>
                  <a:pt x="17272" y="2734"/>
                  <a:pt x="15012" y="1671"/>
                  <a:pt x="11853" y="1642"/>
                </a:cubicBezTo>
                <a:cubicBezTo>
                  <a:pt x="11767" y="1641"/>
                  <a:pt x="11680" y="1640"/>
                  <a:pt x="11592" y="1640"/>
                </a:cubicBezTo>
                <a:cubicBezTo>
                  <a:pt x="6637" y="1640"/>
                  <a:pt x="2080" y="1640"/>
                  <a:pt x="2080" y="1640"/>
                </a:cubicBezTo>
                <a:cubicBezTo>
                  <a:pt x="2080" y="1640"/>
                  <a:pt x="3962" y="0"/>
                  <a:pt x="12385" y="0"/>
                </a:cubicBezTo>
                <a:cubicBezTo>
                  <a:pt x="12517" y="0"/>
                  <a:pt x="12646" y="1"/>
                  <a:pt x="12774" y="1"/>
                </a:cubicBezTo>
                <a:cubicBezTo>
                  <a:pt x="17688" y="32"/>
                  <a:pt x="21600" y="1434"/>
                  <a:pt x="21600" y="312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594000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9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endParaRPr lang="en-US" sz="900" noProof="1">
              <a:solidFill>
                <a:schemeClr val="bg1"/>
              </a:solidFill>
            </a:endParaRPr>
          </a:p>
        </p:txBody>
      </p:sp>
      <p:sp>
        <p:nvSpPr>
          <p:cNvPr id="47" name="Circle">
            <a:extLst>
              <a:ext uri="{FF2B5EF4-FFF2-40B4-BE49-F238E27FC236}">
                <a16:creationId xmlns:a16="http://schemas.microsoft.com/office/drawing/2014/main" id="{D0B31084-233E-C346-BE26-48B5F75DEB91}"/>
              </a:ext>
            </a:extLst>
          </p:cNvPr>
          <p:cNvSpPr/>
          <p:nvPr/>
        </p:nvSpPr>
        <p:spPr>
          <a:xfrm>
            <a:off x="6109990" y="4699574"/>
            <a:ext cx="1081747" cy="1081747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8" name="TextBox 2">
            <a:extLst>
              <a:ext uri="{FF2B5EF4-FFF2-40B4-BE49-F238E27FC236}">
                <a16:creationId xmlns:a16="http://schemas.microsoft.com/office/drawing/2014/main" id="{4B8F038D-F283-954A-BF64-35931C397C0D}"/>
              </a:ext>
            </a:extLst>
          </p:cNvPr>
          <p:cNvSpPr txBox="1"/>
          <p:nvPr/>
        </p:nvSpPr>
        <p:spPr>
          <a:xfrm>
            <a:off x="2392909" y="2876121"/>
            <a:ext cx="7040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49" name="TextBox 16">
            <a:extLst>
              <a:ext uri="{FF2B5EF4-FFF2-40B4-BE49-F238E27FC236}">
                <a16:creationId xmlns:a16="http://schemas.microsoft.com/office/drawing/2014/main" id="{F60AC148-5565-9341-ACBC-E3EC3E8795D3}"/>
              </a:ext>
            </a:extLst>
          </p:cNvPr>
          <p:cNvSpPr txBox="1"/>
          <p:nvPr/>
        </p:nvSpPr>
        <p:spPr>
          <a:xfrm>
            <a:off x="4511854" y="2876121"/>
            <a:ext cx="7040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50" name="TextBox 17">
            <a:extLst>
              <a:ext uri="{FF2B5EF4-FFF2-40B4-BE49-F238E27FC236}">
                <a16:creationId xmlns:a16="http://schemas.microsoft.com/office/drawing/2014/main" id="{69754259-3AA0-BD43-BB36-28A9AC43D223}"/>
              </a:ext>
            </a:extLst>
          </p:cNvPr>
          <p:cNvSpPr txBox="1"/>
          <p:nvPr/>
        </p:nvSpPr>
        <p:spPr>
          <a:xfrm>
            <a:off x="6630800" y="2876121"/>
            <a:ext cx="7040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51" name="TextBox 18">
            <a:extLst>
              <a:ext uri="{FF2B5EF4-FFF2-40B4-BE49-F238E27FC236}">
                <a16:creationId xmlns:a16="http://schemas.microsoft.com/office/drawing/2014/main" id="{7440C5DD-3BA0-674C-A4AF-D8E6B9D192AE}"/>
              </a:ext>
            </a:extLst>
          </p:cNvPr>
          <p:cNvSpPr txBox="1"/>
          <p:nvPr/>
        </p:nvSpPr>
        <p:spPr>
          <a:xfrm>
            <a:off x="3348798" y="2175090"/>
            <a:ext cx="131551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/>
              <a:t>Lorem Ipsum</a:t>
            </a:r>
          </a:p>
        </p:txBody>
      </p:sp>
      <p:sp>
        <p:nvSpPr>
          <p:cNvPr id="52" name="TextBox 20">
            <a:extLst>
              <a:ext uri="{FF2B5EF4-FFF2-40B4-BE49-F238E27FC236}">
                <a16:creationId xmlns:a16="http://schemas.microsoft.com/office/drawing/2014/main" id="{1DE7AC45-8EEC-0C49-BF4E-9921DA90AD96}"/>
              </a:ext>
            </a:extLst>
          </p:cNvPr>
          <p:cNvSpPr txBox="1"/>
          <p:nvPr/>
        </p:nvSpPr>
        <p:spPr>
          <a:xfrm>
            <a:off x="1219443" y="2175090"/>
            <a:ext cx="131551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/>
              <a:t>Lorem Ipsum</a:t>
            </a:r>
          </a:p>
        </p:txBody>
      </p:sp>
      <p:sp>
        <p:nvSpPr>
          <p:cNvPr id="53" name="TextBox 21">
            <a:extLst>
              <a:ext uri="{FF2B5EF4-FFF2-40B4-BE49-F238E27FC236}">
                <a16:creationId xmlns:a16="http://schemas.microsoft.com/office/drawing/2014/main" id="{7745C9B1-A990-FB4A-B3CD-4021957B0F30}"/>
              </a:ext>
            </a:extLst>
          </p:cNvPr>
          <p:cNvSpPr txBox="1"/>
          <p:nvPr/>
        </p:nvSpPr>
        <p:spPr>
          <a:xfrm>
            <a:off x="5459555" y="2175090"/>
            <a:ext cx="131551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/>
              <a:t>Lorem Ipsum</a:t>
            </a:r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90D747FA-9A52-4B13-9A11-036B762E6AAD}"/>
              </a:ext>
            </a:extLst>
          </p:cNvPr>
          <p:cNvSpPr/>
          <p:nvPr/>
        </p:nvSpPr>
        <p:spPr>
          <a:xfrm>
            <a:off x="2174149" y="4869431"/>
            <a:ext cx="459351" cy="742030"/>
          </a:xfrm>
          <a:custGeom>
            <a:avLst/>
            <a:gdLst>
              <a:gd name="connsiteX0" fmla="*/ 192494 w 513317"/>
              <a:gd name="connsiteY0" fmla="*/ 769976 h 829206"/>
              <a:gd name="connsiteX1" fmla="*/ 320823 w 513317"/>
              <a:gd name="connsiteY1" fmla="*/ 769976 h 829206"/>
              <a:gd name="connsiteX2" fmla="*/ 256659 w 513317"/>
              <a:gd name="connsiteY2" fmla="*/ 829206 h 829206"/>
              <a:gd name="connsiteX3" fmla="*/ 192494 w 513317"/>
              <a:gd name="connsiteY3" fmla="*/ 769976 h 829206"/>
              <a:gd name="connsiteX4" fmla="*/ 157943 w 513317"/>
              <a:gd name="connsiteY4" fmla="*/ 671261 h 829206"/>
              <a:gd name="connsiteX5" fmla="*/ 355374 w 513317"/>
              <a:gd name="connsiteY5" fmla="*/ 671261 h 829206"/>
              <a:gd name="connsiteX6" fmla="*/ 384989 w 513317"/>
              <a:gd name="connsiteY6" fmla="*/ 700876 h 829206"/>
              <a:gd name="connsiteX7" fmla="*/ 355374 w 513317"/>
              <a:gd name="connsiteY7" fmla="*/ 730491 h 829206"/>
              <a:gd name="connsiteX8" fmla="*/ 157943 w 513317"/>
              <a:gd name="connsiteY8" fmla="*/ 730491 h 829206"/>
              <a:gd name="connsiteX9" fmla="*/ 128329 w 513317"/>
              <a:gd name="connsiteY9" fmla="*/ 700876 h 829206"/>
              <a:gd name="connsiteX10" fmla="*/ 157943 w 513317"/>
              <a:gd name="connsiteY10" fmla="*/ 671261 h 829206"/>
              <a:gd name="connsiteX11" fmla="*/ 157943 w 513317"/>
              <a:gd name="connsiteY11" fmla="*/ 572546 h 829206"/>
              <a:gd name="connsiteX12" fmla="*/ 355374 w 513317"/>
              <a:gd name="connsiteY12" fmla="*/ 572546 h 829206"/>
              <a:gd name="connsiteX13" fmla="*/ 384989 w 513317"/>
              <a:gd name="connsiteY13" fmla="*/ 602161 h 829206"/>
              <a:gd name="connsiteX14" fmla="*/ 355374 w 513317"/>
              <a:gd name="connsiteY14" fmla="*/ 631776 h 829206"/>
              <a:gd name="connsiteX15" fmla="*/ 157943 w 513317"/>
              <a:gd name="connsiteY15" fmla="*/ 631776 h 829206"/>
              <a:gd name="connsiteX16" fmla="*/ 128329 w 513317"/>
              <a:gd name="connsiteY16" fmla="*/ 602161 h 829206"/>
              <a:gd name="connsiteX17" fmla="*/ 157943 w 513317"/>
              <a:gd name="connsiteY17" fmla="*/ 572546 h 829206"/>
              <a:gd name="connsiteX18" fmla="*/ 257646 w 513317"/>
              <a:gd name="connsiteY18" fmla="*/ 58242 h 829206"/>
              <a:gd name="connsiteX19" fmla="*/ 60216 w 513317"/>
              <a:gd name="connsiteY19" fmla="*/ 253697 h 829206"/>
              <a:gd name="connsiteX20" fmla="*/ 60216 w 513317"/>
              <a:gd name="connsiteY20" fmla="*/ 261594 h 829206"/>
              <a:gd name="connsiteX21" fmla="*/ 74036 w 513317"/>
              <a:gd name="connsiteY21" fmla="*/ 330695 h 829206"/>
              <a:gd name="connsiteX22" fmla="*/ 107599 w 513317"/>
              <a:gd name="connsiteY22" fmla="*/ 384988 h 829206"/>
              <a:gd name="connsiteX23" fmla="*/ 164854 w 513317"/>
              <a:gd name="connsiteY23" fmla="*/ 473832 h 829206"/>
              <a:gd name="connsiteX24" fmla="*/ 256659 w 513317"/>
              <a:gd name="connsiteY24" fmla="*/ 473832 h 829206"/>
              <a:gd name="connsiteX25" fmla="*/ 349451 w 513317"/>
              <a:gd name="connsiteY25" fmla="*/ 473832 h 829206"/>
              <a:gd name="connsiteX26" fmla="*/ 406705 w 513317"/>
              <a:gd name="connsiteY26" fmla="*/ 384988 h 829206"/>
              <a:gd name="connsiteX27" fmla="*/ 440268 w 513317"/>
              <a:gd name="connsiteY27" fmla="*/ 330695 h 829206"/>
              <a:gd name="connsiteX28" fmla="*/ 454089 w 513317"/>
              <a:gd name="connsiteY28" fmla="*/ 261594 h 829206"/>
              <a:gd name="connsiteX29" fmla="*/ 455076 w 513317"/>
              <a:gd name="connsiteY29" fmla="*/ 261594 h 829206"/>
              <a:gd name="connsiteX30" fmla="*/ 455076 w 513317"/>
              <a:gd name="connsiteY30" fmla="*/ 253697 h 829206"/>
              <a:gd name="connsiteX31" fmla="*/ 257646 w 513317"/>
              <a:gd name="connsiteY31" fmla="*/ 58242 h 829206"/>
              <a:gd name="connsiteX32" fmla="*/ 256659 w 513317"/>
              <a:gd name="connsiteY32" fmla="*/ 0 h 829206"/>
              <a:gd name="connsiteX33" fmla="*/ 513317 w 513317"/>
              <a:gd name="connsiteY33" fmla="*/ 253697 h 829206"/>
              <a:gd name="connsiteX34" fmla="*/ 513317 w 513317"/>
              <a:gd name="connsiteY34" fmla="*/ 262582 h 829206"/>
              <a:gd name="connsiteX35" fmla="*/ 495549 w 513317"/>
              <a:gd name="connsiteY35" fmla="*/ 351425 h 829206"/>
              <a:gd name="connsiteX36" fmla="*/ 451127 w 513317"/>
              <a:gd name="connsiteY36" fmla="*/ 424474 h 829206"/>
              <a:gd name="connsiteX37" fmla="*/ 390911 w 513317"/>
              <a:gd name="connsiteY37" fmla="*/ 522202 h 829206"/>
              <a:gd name="connsiteX38" fmla="*/ 373142 w 513317"/>
              <a:gd name="connsiteY38" fmla="*/ 533060 h 829206"/>
              <a:gd name="connsiteX39" fmla="*/ 140175 w 513317"/>
              <a:gd name="connsiteY39" fmla="*/ 533060 h 829206"/>
              <a:gd name="connsiteX40" fmla="*/ 122406 w 513317"/>
              <a:gd name="connsiteY40" fmla="*/ 522202 h 829206"/>
              <a:gd name="connsiteX41" fmla="*/ 62190 w 513317"/>
              <a:gd name="connsiteY41" fmla="*/ 424474 h 829206"/>
              <a:gd name="connsiteX42" fmla="*/ 17769 w 513317"/>
              <a:gd name="connsiteY42" fmla="*/ 351425 h 829206"/>
              <a:gd name="connsiteX43" fmla="*/ 0 w 513317"/>
              <a:gd name="connsiteY43" fmla="*/ 262582 h 829206"/>
              <a:gd name="connsiteX44" fmla="*/ 0 w 513317"/>
              <a:gd name="connsiteY44" fmla="*/ 253697 h 829206"/>
              <a:gd name="connsiteX45" fmla="*/ 256659 w 513317"/>
              <a:gd name="connsiteY45" fmla="*/ 0 h 829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13317" h="829206">
                <a:moveTo>
                  <a:pt x="192494" y="769976"/>
                </a:moveTo>
                <a:lnTo>
                  <a:pt x="320823" y="769976"/>
                </a:lnTo>
                <a:cubicBezTo>
                  <a:pt x="317862" y="803540"/>
                  <a:pt x="290222" y="829206"/>
                  <a:pt x="256659" y="829206"/>
                </a:cubicBezTo>
                <a:cubicBezTo>
                  <a:pt x="223096" y="829206"/>
                  <a:pt x="195455" y="803540"/>
                  <a:pt x="192494" y="769976"/>
                </a:cubicBezTo>
                <a:close/>
                <a:moveTo>
                  <a:pt x="157943" y="671261"/>
                </a:moveTo>
                <a:lnTo>
                  <a:pt x="355374" y="671261"/>
                </a:lnTo>
                <a:cubicBezTo>
                  <a:pt x="372156" y="671261"/>
                  <a:pt x="384989" y="684094"/>
                  <a:pt x="384989" y="700876"/>
                </a:cubicBezTo>
                <a:cubicBezTo>
                  <a:pt x="384989" y="717658"/>
                  <a:pt x="372156" y="730491"/>
                  <a:pt x="355374" y="730491"/>
                </a:cubicBezTo>
                <a:lnTo>
                  <a:pt x="157943" y="730491"/>
                </a:lnTo>
                <a:cubicBezTo>
                  <a:pt x="141162" y="730491"/>
                  <a:pt x="128329" y="717658"/>
                  <a:pt x="128329" y="700876"/>
                </a:cubicBezTo>
                <a:cubicBezTo>
                  <a:pt x="128329" y="684094"/>
                  <a:pt x="141162" y="671261"/>
                  <a:pt x="157943" y="671261"/>
                </a:cubicBezTo>
                <a:close/>
                <a:moveTo>
                  <a:pt x="157943" y="572546"/>
                </a:moveTo>
                <a:lnTo>
                  <a:pt x="355374" y="572546"/>
                </a:lnTo>
                <a:cubicBezTo>
                  <a:pt x="372156" y="572546"/>
                  <a:pt x="384989" y="585379"/>
                  <a:pt x="384989" y="602161"/>
                </a:cubicBezTo>
                <a:cubicBezTo>
                  <a:pt x="384989" y="618943"/>
                  <a:pt x="372156" y="631776"/>
                  <a:pt x="355374" y="631776"/>
                </a:cubicBezTo>
                <a:lnTo>
                  <a:pt x="157943" y="631776"/>
                </a:lnTo>
                <a:cubicBezTo>
                  <a:pt x="141162" y="631776"/>
                  <a:pt x="128329" y="618943"/>
                  <a:pt x="128329" y="602161"/>
                </a:cubicBezTo>
                <a:cubicBezTo>
                  <a:pt x="128329" y="585379"/>
                  <a:pt x="141162" y="572546"/>
                  <a:pt x="157943" y="572546"/>
                </a:cubicBezTo>
                <a:close/>
                <a:moveTo>
                  <a:pt x="257646" y="58242"/>
                </a:moveTo>
                <a:cubicBezTo>
                  <a:pt x="150047" y="59229"/>
                  <a:pt x="62190" y="146098"/>
                  <a:pt x="60216" y="253697"/>
                </a:cubicBezTo>
                <a:lnTo>
                  <a:pt x="60216" y="261594"/>
                </a:lnTo>
                <a:cubicBezTo>
                  <a:pt x="61203" y="285286"/>
                  <a:pt x="65152" y="308978"/>
                  <a:pt x="74036" y="330695"/>
                </a:cubicBezTo>
                <a:cubicBezTo>
                  <a:pt x="81933" y="350438"/>
                  <a:pt x="93779" y="369194"/>
                  <a:pt x="107599" y="384988"/>
                </a:cubicBezTo>
                <a:cubicBezTo>
                  <a:pt x="129317" y="412628"/>
                  <a:pt x="149059" y="442243"/>
                  <a:pt x="164854" y="473832"/>
                </a:cubicBezTo>
                <a:lnTo>
                  <a:pt x="256659" y="473832"/>
                </a:lnTo>
                <a:lnTo>
                  <a:pt x="349451" y="473832"/>
                </a:lnTo>
                <a:cubicBezTo>
                  <a:pt x="364258" y="442243"/>
                  <a:pt x="384001" y="412628"/>
                  <a:pt x="406705" y="384988"/>
                </a:cubicBezTo>
                <a:cubicBezTo>
                  <a:pt x="421513" y="369194"/>
                  <a:pt x="432371" y="350438"/>
                  <a:pt x="440268" y="330695"/>
                </a:cubicBezTo>
                <a:cubicBezTo>
                  <a:pt x="448166" y="308978"/>
                  <a:pt x="453101" y="285286"/>
                  <a:pt x="454089" y="261594"/>
                </a:cubicBezTo>
                <a:lnTo>
                  <a:pt x="455076" y="261594"/>
                </a:lnTo>
                <a:lnTo>
                  <a:pt x="455076" y="253697"/>
                </a:lnTo>
                <a:cubicBezTo>
                  <a:pt x="453101" y="145111"/>
                  <a:pt x="365245" y="59229"/>
                  <a:pt x="257646" y="58242"/>
                </a:cubicBezTo>
                <a:close/>
                <a:moveTo>
                  <a:pt x="256659" y="0"/>
                </a:moveTo>
                <a:cubicBezTo>
                  <a:pt x="396834" y="987"/>
                  <a:pt x="510356" y="113522"/>
                  <a:pt x="513317" y="253697"/>
                </a:cubicBezTo>
                <a:lnTo>
                  <a:pt x="513317" y="262582"/>
                </a:lnTo>
                <a:cubicBezTo>
                  <a:pt x="512330" y="293183"/>
                  <a:pt x="506407" y="322798"/>
                  <a:pt x="495549" y="351425"/>
                </a:cubicBezTo>
                <a:cubicBezTo>
                  <a:pt x="485677" y="378078"/>
                  <a:pt x="469883" y="402757"/>
                  <a:pt x="451127" y="424474"/>
                </a:cubicBezTo>
                <a:cubicBezTo>
                  <a:pt x="427436" y="450140"/>
                  <a:pt x="401770" y="500485"/>
                  <a:pt x="390911" y="522202"/>
                </a:cubicBezTo>
                <a:cubicBezTo>
                  <a:pt x="387950" y="529112"/>
                  <a:pt x="381039" y="533060"/>
                  <a:pt x="373142" y="533060"/>
                </a:cubicBezTo>
                <a:lnTo>
                  <a:pt x="140175" y="533060"/>
                </a:lnTo>
                <a:cubicBezTo>
                  <a:pt x="132278" y="533060"/>
                  <a:pt x="125368" y="529112"/>
                  <a:pt x="122406" y="522202"/>
                </a:cubicBezTo>
                <a:cubicBezTo>
                  <a:pt x="111548" y="500485"/>
                  <a:pt x="85882" y="450140"/>
                  <a:pt x="62190" y="424474"/>
                </a:cubicBezTo>
                <a:cubicBezTo>
                  <a:pt x="43435" y="402757"/>
                  <a:pt x="28627" y="378078"/>
                  <a:pt x="17769" y="351425"/>
                </a:cubicBezTo>
                <a:cubicBezTo>
                  <a:pt x="6910" y="322798"/>
                  <a:pt x="987" y="293183"/>
                  <a:pt x="0" y="262582"/>
                </a:cubicBezTo>
                <a:lnTo>
                  <a:pt x="0" y="253697"/>
                </a:lnTo>
                <a:cubicBezTo>
                  <a:pt x="2961" y="113522"/>
                  <a:pt x="116484" y="987"/>
                  <a:pt x="256659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982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2D4FC3B2-AF4E-41C3-B2FC-4713BBDD2B82}"/>
              </a:ext>
            </a:extLst>
          </p:cNvPr>
          <p:cNvSpPr/>
          <p:nvPr/>
        </p:nvSpPr>
        <p:spPr>
          <a:xfrm>
            <a:off x="4255342" y="4943086"/>
            <a:ext cx="594724" cy="594724"/>
          </a:xfrm>
          <a:custGeom>
            <a:avLst/>
            <a:gdLst>
              <a:gd name="connsiteX0" fmla="*/ 319679 w 664595"/>
              <a:gd name="connsiteY0" fmla="*/ 143014 h 664595"/>
              <a:gd name="connsiteX1" fmla="*/ 414742 w 664595"/>
              <a:gd name="connsiteY1" fmla="*/ 166569 h 664595"/>
              <a:gd name="connsiteX2" fmla="*/ 376885 w 664595"/>
              <a:gd name="connsiteY2" fmla="*/ 204426 h 664595"/>
              <a:gd name="connsiteX3" fmla="*/ 319679 w 664595"/>
              <a:gd name="connsiteY3" fmla="*/ 193490 h 664595"/>
              <a:gd name="connsiteX4" fmla="*/ 168252 w 664595"/>
              <a:gd name="connsiteY4" fmla="*/ 344917 h 664595"/>
              <a:gd name="connsiteX5" fmla="*/ 319679 w 664595"/>
              <a:gd name="connsiteY5" fmla="*/ 496344 h 664595"/>
              <a:gd name="connsiteX6" fmla="*/ 471106 w 664595"/>
              <a:gd name="connsiteY6" fmla="*/ 344917 h 664595"/>
              <a:gd name="connsiteX7" fmla="*/ 460170 w 664595"/>
              <a:gd name="connsiteY7" fmla="*/ 287712 h 664595"/>
              <a:gd name="connsiteX8" fmla="*/ 498026 w 664595"/>
              <a:gd name="connsiteY8" fmla="*/ 249855 h 664595"/>
              <a:gd name="connsiteX9" fmla="*/ 521582 w 664595"/>
              <a:gd name="connsiteY9" fmla="*/ 344917 h 664595"/>
              <a:gd name="connsiteX10" fmla="*/ 319679 w 664595"/>
              <a:gd name="connsiteY10" fmla="*/ 546820 h 664595"/>
              <a:gd name="connsiteX11" fmla="*/ 117776 w 664595"/>
              <a:gd name="connsiteY11" fmla="*/ 344917 h 664595"/>
              <a:gd name="connsiteX12" fmla="*/ 319679 w 664595"/>
              <a:gd name="connsiteY12" fmla="*/ 143014 h 664595"/>
              <a:gd name="connsiteX13" fmla="*/ 319679 w 664595"/>
              <a:gd name="connsiteY13" fmla="*/ 25238 h 664595"/>
              <a:gd name="connsiteX14" fmla="*/ 470264 w 664595"/>
              <a:gd name="connsiteY14" fmla="*/ 62253 h 664595"/>
              <a:gd name="connsiteX15" fmla="*/ 464375 w 664595"/>
              <a:gd name="connsiteY15" fmla="*/ 68142 h 664595"/>
              <a:gd name="connsiteX16" fmla="*/ 452598 w 664595"/>
              <a:gd name="connsiteY16" fmla="*/ 79920 h 664595"/>
              <a:gd name="connsiteX17" fmla="*/ 455121 w 664595"/>
              <a:gd name="connsiteY17" fmla="*/ 96745 h 664595"/>
              <a:gd name="connsiteX18" fmla="*/ 456804 w 664595"/>
              <a:gd name="connsiteY18" fmla="*/ 113570 h 664595"/>
              <a:gd name="connsiteX19" fmla="*/ 319679 w 664595"/>
              <a:gd name="connsiteY19" fmla="*/ 75714 h 664595"/>
              <a:gd name="connsiteX20" fmla="*/ 50476 w 664595"/>
              <a:gd name="connsiteY20" fmla="*/ 344917 h 664595"/>
              <a:gd name="connsiteX21" fmla="*/ 319679 w 664595"/>
              <a:gd name="connsiteY21" fmla="*/ 614120 h 664595"/>
              <a:gd name="connsiteX22" fmla="*/ 588882 w 664595"/>
              <a:gd name="connsiteY22" fmla="*/ 344917 h 664595"/>
              <a:gd name="connsiteX23" fmla="*/ 551025 w 664595"/>
              <a:gd name="connsiteY23" fmla="*/ 207791 h 664595"/>
              <a:gd name="connsiteX24" fmla="*/ 568691 w 664595"/>
              <a:gd name="connsiteY24" fmla="*/ 210315 h 664595"/>
              <a:gd name="connsiteX25" fmla="*/ 584675 w 664595"/>
              <a:gd name="connsiteY25" fmla="*/ 211998 h 664595"/>
              <a:gd name="connsiteX26" fmla="*/ 595612 w 664595"/>
              <a:gd name="connsiteY26" fmla="*/ 200220 h 664595"/>
              <a:gd name="connsiteX27" fmla="*/ 601500 w 664595"/>
              <a:gd name="connsiteY27" fmla="*/ 195172 h 664595"/>
              <a:gd name="connsiteX28" fmla="*/ 639357 w 664595"/>
              <a:gd name="connsiteY28" fmla="*/ 344917 h 664595"/>
              <a:gd name="connsiteX29" fmla="*/ 319679 w 664595"/>
              <a:gd name="connsiteY29" fmla="*/ 664595 h 664595"/>
              <a:gd name="connsiteX30" fmla="*/ 0 w 664595"/>
              <a:gd name="connsiteY30" fmla="*/ 344917 h 664595"/>
              <a:gd name="connsiteX31" fmla="*/ 319679 w 664595"/>
              <a:gd name="connsiteY31" fmla="*/ 25238 h 664595"/>
              <a:gd name="connsiteX32" fmla="*/ 580469 w 664595"/>
              <a:gd name="connsiteY32" fmla="*/ 0 h 664595"/>
              <a:gd name="connsiteX33" fmla="*/ 588881 w 664595"/>
              <a:gd name="connsiteY33" fmla="*/ 75713 h 664595"/>
              <a:gd name="connsiteX34" fmla="*/ 664595 w 664595"/>
              <a:gd name="connsiteY34" fmla="*/ 84126 h 664595"/>
              <a:gd name="connsiteX35" fmla="*/ 572056 w 664595"/>
              <a:gd name="connsiteY35" fmla="*/ 176664 h 664595"/>
              <a:gd name="connsiteX36" fmla="*/ 528311 w 664595"/>
              <a:gd name="connsiteY36" fmla="*/ 171617 h 664595"/>
              <a:gd name="connsiteX37" fmla="*/ 393709 w 664595"/>
              <a:gd name="connsiteY37" fmla="*/ 306218 h 664595"/>
              <a:gd name="connsiteX38" fmla="*/ 402963 w 664595"/>
              <a:gd name="connsiteY38" fmla="*/ 344916 h 664595"/>
              <a:gd name="connsiteX39" fmla="*/ 318837 w 664595"/>
              <a:gd name="connsiteY39" fmla="*/ 429042 h 664595"/>
              <a:gd name="connsiteX40" fmla="*/ 234711 w 664595"/>
              <a:gd name="connsiteY40" fmla="*/ 344916 h 664595"/>
              <a:gd name="connsiteX41" fmla="*/ 318837 w 664595"/>
              <a:gd name="connsiteY41" fmla="*/ 260790 h 664595"/>
              <a:gd name="connsiteX42" fmla="*/ 358376 w 664595"/>
              <a:gd name="connsiteY42" fmla="*/ 270886 h 664595"/>
              <a:gd name="connsiteX43" fmla="*/ 492978 w 664595"/>
              <a:gd name="connsiteY43" fmla="*/ 136284 h 664595"/>
              <a:gd name="connsiteX44" fmla="*/ 487930 w 664595"/>
              <a:gd name="connsiteY44" fmla="*/ 92539 h 66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664595" h="664595">
                <a:moveTo>
                  <a:pt x="319679" y="143014"/>
                </a:moveTo>
                <a:cubicBezTo>
                  <a:pt x="354171" y="143014"/>
                  <a:pt x="386139" y="151427"/>
                  <a:pt x="414742" y="166569"/>
                </a:cubicBezTo>
                <a:lnTo>
                  <a:pt x="376885" y="204426"/>
                </a:lnTo>
                <a:cubicBezTo>
                  <a:pt x="359218" y="197696"/>
                  <a:pt x="339869" y="193490"/>
                  <a:pt x="319679" y="193490"/>
                </a:cubicBezTo>
                <a:cubicBezTo>
                  <a:pt x="236395" y="193490"/>
                  <a:pt x="168252" y="261633"/>
                  <a:pt x="168252" y="344917"/>
                </a:cubicBezTo>
                <a:cubicBezTo>
                  <a:pt x="168252" y="428202"/>
                  <a:pt x="236395" y="496344"/>
                  <a:pt x="319679" y="496344"/>
                </a:cubicBezTo>
                <a:cubicBezTo>
                  <a:pt x="402964" y="496344"/>
                  <a:pt x="471106" y="428202"/>
                  <a:pt x="471106" y="344917"/>
                </a:cubicBezTo>
                <a:cubicBezTo>
                  <a:pt x="471106" y="324727"/>
                  <a:pt x="467741" y="305378"/>
                  <a:pt x="460170" y="287712"/>
                </a:cubicBezTo>
                <a:lnTo>
                  <a:pt x="498026" y="249855"/>
                </a:lnTo>
                <a:cubicBezTo>
                  <a:pt x="513169" y="278458"/>
                  <a:pt x="521582" y="310426"/>
                  <a:pt x="521582" y="344917"/>
                </a:cubicBezTo>
                <a:cubicBezTo>
                  <a:pt x="521582" y="455964"/>
                  <a:pt x="430726" y="546820"/>
                  <a:pt x="319679" y="546820"/>
                </a:cubicBezTo>
                <a:cubicBezTo>
                  <a:pt x="208632" y="546820"/>
                  <a:pt x="117776" y="455964"/>
                  <a:pt x="117776" y="344917"/>
                </a:cubicBezTo>
                <a:cubicBezTo>
                  <a:pt x="117776" y="233870"/>
                  <a:pt x="208632" y="143014"/>
                  <a:pt x="319679" y="143014"/>
                </a:cubicBezTo>
                <a:close/>
                <a:moveTo>
                  <a:pt x="319679" y="25238"/>
                </a:moveTo>
                <a:cubicBezTo>
                  <a:pt x="374360" y="25238"/>
                  <a:pt x="424836" y="38698"/>
                  <a:pt x="470264" y="62253"/>
                </a:cubicBezTo>
                <a:lnTo>
                  <a:pt x="464375" y="68142"/>
                </a:lnTo>
                <a:lnTo>
                  <a:pt x="452598" y="79920"/>
                </a:lnTo>
                <a:lnTo>
                  <a:pt x="455121" y="96745"/>
                </a:lnTo>
                <a:lnTo>
                  <a:pt x="456804" y="113570"/>
                </a:lnTo>
                <a:cubicBezTo>
                  <a:pt x="416423" y="89174"/>
                  <a:pt x="369313" y="75714"/>
                  <a:pt x="319679" y="75714"/>
                </a:cubicBezTo>
                <a:cubicBezTo>
                  <a:pt x="171617" y="75714"/>
                  <a:pt x="50476" y="196855"/>
                  <a:pt x="50476" y="344917"/>
                </a:cubicBezTo>
                <a:cubicBezTo>
                  <a:pt x="50476" y="492978"/>
                  <a:pt x="171617" y="614120"/>
                  <a:pt x="319679" y="614120"/>
                </a:cubicBezTo>
                <a:cubicBezTo>
                  <a:pt x="467740" y="614120"/>
                  <a:pt x="588882" y="492978"/>
                  <a:pt x="588882" y="344917"/>
                </a:cubicBezTo>
                <a:cubicBezTo>
                  <a:pt x="588882" y="294441"/>
                  <a:pt x="574580" y="248172"/>
                  <a:pt x="551025" y="207791"/>
                </a:cubicBezTo>
                <a:lnTo>
                  <a:pt x="568691" y="210315"/>
                </a:lnTo>
                <a:lnTo>
                  <a:pt x="584675" y="211998"/>
                </a:lnTo>
                <a:lnTo>
                  <a:pt x="595612" y="200220"/>
                </a:lnTo>
                <a:lnTo>
                  <a:pt x="601500" y="195172"/>
                </a:lnTo>
                <a:cubicBezTo>
                  <a:pt x="625897" y="239759"/>
                  <a:pt x="639357" y="290235"/>
                  <a:pt x="639357" y="344917"/>
                </a:cubicBezTo>
                <a:cubicBezTo>
                  <a:pt x="639357" y="521581"/>
                  <a:pt x="496343" y="664595"/>
                  <a:pt x="319679" y="664595"/>
                </a:cubicBezTo>
                <a:cubicBezTo>
                  <a:pt x="143014" y="664595"/>
                  <a:pt x="0" y="521581"/>
                  <a:pt x="0" y="344917"/>
                </a:cubicBezTo>
                <a:cubicBezTo>
                  <a:pt x="0" y="168252"/>
                  <a:pt x="143014" y="25238"/>
                  <a:pt x="319679" y="25238"/>
                </a:cubicBezTo>
                <a:close/>
                <a:moveTo>
                  <a:pt x="580469" y="0"/>
                </a:moveTo>
                <a:lnTo>
                  <a:pt x="588881" y="75713"/>
                </a:lnTo>
                <a:lnTo>
                  <a:pt x="664595" y="84126"/>
                </a:lnTo>
                <a:lnTo>
                  <a:pt x="572056" y="176664"/>
                </a:lnTo>
                <a:lnTo>
                  <a:pt x="528311" y="171617"/>
                </a:lnTo>
                <a:lnTo>
                  <a:pt x="393709" y="306218"/>
                </a:lnTo>
                <a:cubicBezTo>
                  <a:pt x="399598" y="317996"/>
                  <a:pt x="402963" y="330615"/>
                  <a:pt x="402963" y="344916"/>
                </a:cubicBezTo>
                <a:cubicBezTo>
                  <a:pt x="402963" y="391186"/>
                  <a:pt x="365106" y="429042"/>
                  <a:pt x="318837" y="429042"/>
                </a:cubicBezTo>
                <a:cubicBezTo>
                  <a:pt x="272568" y="429042"/>
                  <a:pt x="234711" y="391186"/>
                  <a:pt x="234711" y="344916"/>
                </a:cubicBezTo>
                <a:cubicBezTo>
                  <a:pt x="234711" y="298647"/>
                  <a:pt x="272568" y="260790"/>
                  <a:pt x="318837" y="260790"/>
                </a:cubicBezTo>
                <a:cubicBezTo>
                  <a:pt x="333138" y="260790"/>
                  <a:pt x="346598" y="264997"/>
                  <a:pt x="358376" y="270886"/>
                </a:cubicBezTo>
                <a:lnTo>
                  <a:pt x="492978" y="136284"/>
                </a:lnTo>
                <a:lnTo>
                  <a:pt x="487930" y="925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8334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/>
          </a:p>
        </p:txBody>
      </p:sp>
      <p:sp>
        <p:nvSpPr>
          <p:cNvPr id="56" name="Graphic 14" descr="Coins">
            <a:extLst>
              <a:ext uri="{FF2B5EF4-FFF2-40B4-BE49-F238E27FC236}">
                <a16:creationId xmlns:a16="http://schemas.microsoft.com/office/drawing/2014/main" id="{52837978-1FF6-EE44-A091-D2C3B0952A2D}"/>
              </a:ext>
            </a:extLst>
          </p:cNvPr>
          <p:cNvSpPr/>
          <p:nvPr/>
        </p:nvSpPr>
        <p:spPr>
          <a:xfrm>
            <a:off x="6334807" y="4969540"/>
            <a:ext cx="632114" cy="541813"/>
          </a:xfrm>
          <a:custGeom>
            <a:avLst/>
            <a:gdLst>
              <a:gd name="connsiteX0" fmla="*/ 656762 w 706377"/>
              <a:gd name="connsiteY0" fmla="*/ 504555 h 605466"/>
              <a:gd name="connsiteX1" fmla="*/ 623125 w 706377"/>
              <a:gd name="connsiteY1" fmla="*/ 533146 h 605466"/>
              <a:gd name="connsiteX2" fmla="*/ 623125 w 706377"/>
              <a:gd name="connsiteY2" fmla="*/ 502873 h 605466"/>
              <a:gd name="connsiteX3" fmla="*/ 656762 w 706377"/>
              <a:gd name="connsiteY3" fmla="*/ 489418 h 605466"/>
              <a:gd name="connsiteX4" fmla="*/ 656762 w 706377"/>
              <a:gd name="connsiteY4" fmla="*/ 504555 h 605466"/>
              <a:gd name="connsiteX5" fmla="*/ 589488 w 706377"/>
              <a:gd name="connsiteY5" fmla="*/ 449054 h 605466"/>
              <a:gd name="connsiteX6" fmla="*/ 589488 w 706377"/>
              <a:gd name="connsiteY6" fmla="*/ 418781 h 605466"/>
              <a:gd name="connsiteX7" fmla="*/ 623125 w 706377"/>
              <a:gd name="connsiteY7" fmla="*/ 405326 h 605466"/>
              <a:gd name="connsiteX8" fmla="*/ 623125 w 706377"/>
              <a:gd name="connsiteY8" fmla="*/ 420463 h 605466"/>
              <a:gd name="connsiteX9" fmla="*/ 589488 w 706377"/>
              <a:gd name="connsiteY9" fmla="*/ 449054 h 605466"/>
              <a:gd name="connsiteX10" fmla="*/ 589488 w 706377"/>
              <a:gd name="connsiteY10" fmla="*/ 543238 h 605466"/>
              <a:gd name="connsiteX11" fmla="*/ 555851 w 706377"/>
              <a:gd name="connsiteY11" fmla="*/ 549124 h 605466"/>
              <a:gd name="connsiteX12" fmla="*/ 555851 w 706377"/>
              <a:gd name="connsiteY12" fmla="*/ 516328 h 605466"/>
              <a:gd name="connsiteX13" fmla="*/ 589488 w 706377"/>
              <a:gd name="connsiteY13" fmla="*/ 511282 h 605466"/>
              <a:gd name="connsiteX14" fmla="*/ 589488 w 706377"/>
              <a:gd name="connsiteY14" fmla="*/ 543238 h 605466"/>
              <a:gd name="connsiteX15" fmla="*/ 522214 w 706377"/>
              <a:gd name="connsiteY15" fmla="*/ 432235 h 605466"/>
              <a:gd name="connsiteX16" fmla="*/ 555851 w 706377"/>
              <a:gd name="connsiteY16" fmla="*/ 427190 h 605466"/>
              <a:gd name="connsiteX17" fmla="*/ 555851 w 706377"/>
              <a:gd name="connsiteY17" fmla="*/ 459145 h 605466"/>
              <a:gd name="connsiteX18" fmla="*/ 522214 w 706377"/>
              <a:gd name="connsiteY18" fmla="*/ 465032 h 605466"/>
              <a:gd name="connsiteX19" fmla="*/ 522214 w 706377"/>
              <a:gd name="connsiteY19" fmla="*/ 432235 h 605466"/>
              <a:gd name="connsiteX20" fmla="*/ 522214 w 706377"/>
              <a:gd name="connsiteY20" fmla="*/ 553329 h 605466"/>
              <a:gd name="connsiteX21" fmla="*/ 488577 w 706377"/>
              <a:gd name="connsiteY21" fmla="*/ 555011 h 605466"/>
              <a:gd name="connsiteX22" fmla="*/ 488577 w 706377"/>
              <a:gd name="connsiteY22" fmla="*/ 521374 h 605466"/>
              <a:gd name="connsiteX23" fmla="*/ 522214 w 706377"/>
              <a:gd name="connsiteY23" fmla="*/ 519692 h 605466"/>
              <a:gd name="connsiteX24" fmla="*/ 522214 w 706377"/>
              <a:gd name="connsiteY24" fmla="*/ 553329 h 605466"/>
              <a:gd name="connsiteX25" fmla="*/ 454940 w 706377"/>
              <a:gd name="connsiteY25" fmla="*/ 470918 h 605466"/>
              <a:gd name="connsiteX26" fmla="*/ 454940 w 706377"/>
              <a:gd name="connsiteY26" fmla="*/ 437281 h 605466"/>
              <a:gd name="connsiteX27" fmla="*/ 488577 w 706377"/>
              <a:gd name="connsiteY27" fmla="*/ 435599 h 605466"/>
              <a:gd name="connsiteX28" fmla="*/ 488577 w 706377"/>
              <a:gd name="connsiteY28" fmla="*/ 469236 h 605466"/>
              <a:gd name="connsiteX29" fmla="*/ 454940 w 706377"/>
              <a:gd name="connsiteY29" fmla="*/ 470918 h 605466"/>
              <a:gd name="connsiteX30" fmla="*/ 454940 w 706377"/>
              <a:gd name="connsiteY30" fmla="*/ 555011 h 605466"/>
              <a:gd name="connsiteX31" fmla="*/ 421303 w 706377"/>
              <a:gd name="connsiteY31" fmla="*/ 553329 h 605466"/>
              <a:gd name="connsiteX32" fmla="*/ 421303 w 706377"/>
              <a:gd name="connsiteY32" fmla="*/ 521374 h 605466"/>
              <a:gd name="connsiteX33" fmla="*/ 438122 w 706377"/>
              <a:gd name="connsiteY33" fmla="*/ 521374 h 605466"/>
              <a:gd name="connsiteX34" fmla="*/ 454940 w 706377"/>
              <a:gd name="connsiteY34" fmla="*/ 521374 h 605466"/>
              <a:gd name="connsiteX35" fmla="*/ 454940 w 706377"/>
              <a:gd name="connsiteY35" fmla="*/ 555011 h 605466"/>
              <a:gd name="connsiteX36" fmla="*/ 387666 w 706377"/>
              <a:gd name="connsiteY36" fmla="*/ 435599 h 605466"/>
              <a:gd name="connsiteX37" fmla="*/ 421303 w 706377"/>
              <a:gd name="connsiteY37" fmla="*/ 437281 h 605466"/>
              <a:gd name="connsiteX38" fmla="*/ 421303 w 706377"/>
              <a:gd name="connsiteY38" fmla="*/ 470918 h 605466"/>
              <a:gd name="connsiteX39" fmla="*/ 387666 w 706377"/>
              <a:gd name="connsiteY39" fmla="*/ 469236 h 605466"/>
              <a:gd name="connsiteX40" fmla="*/ 387666 w 706377"/>
              <a:gd name="connsiteY40" fmla="*/ 435599 h 605466"/>
              <a:gd name="connsiteX41" fmla="*/ 387666 w 706377"/>
              <a:gd name="connsiteY41" fmla="*/ 549124 h 605466"/>
              <a:gd name="connsiteX42" fmla="*/ 354029 w 706377"/>
              <a:gd name="connsiteY42" fmla="*/ 543238 h 605466"/>
              <a:gd name="connsiteX43" fmla="*/ 354029 w 706377"/>
              <a:gd name="connsiteY43" fmla="*/ 516328 h 605466"/>
              <a:gd name="connsiteX44" fmla="*/ 387666 w 706377"/>
              <a:gd name="connsiteY44" fmla="*/ 519692 h 605466"/>
              <a:gd name="connsiteX45" fmla="*/ 387666 w 706377"/>
              <a:gd name="connsiteY45" fmla="*/ 549124 h 605466"/>
              <a:gd name="connsiteX46" fmla="*/ 320392 w 706377"/>
              <a:gd name="connsiteY46" fmla="*/ 459145 h 605466"/>
              <a:gd name="connsiteX47" fmla="*/ 320392 w 706377"/>
              <a:gd name="connsiteY47" fmla="*/ 426349 h 605466"/>
              <a:gd name="connsiteX48" fmla="*/ 354029 w 706377"/>
              <a:gd name="connsiteY48" fmla="*/ 431395 h 605466"/>
              <a:gd name="connsiteX49" fmla="*/ 354029 w 706377"/>
              <a:gd name="connsiteY49" fmla="*/ 465032 h 605466"/>
              <a:gd name="connsiteX50" fmla="*/ 320392 w 706377"/>
              <a:gd name="connsiteY50" fmla="*/ 459145 h 605466"/>
              <a:gd name="connsiteX51" fmla="*/ 320392 w 706377"/>
              <a:gd name="connsiteY51" fmla="*/ 533146 h 605466"/>
              <a:gd name="connsiteX52" fmla="*/ 286755 w 706377"/>
              <a:gd name="connsiteY52" fmla="*/ 504555 h 605466"/>
              <a:gd name="connsiteX53" fmla="*/ 286755 w 706377"/>
              <a:gd name="connsiteY53" fmla="*/ 502873 h 605466"/>
              <a:gd name="connsiteX54" fmla="*/ 287596 w 706377"/>
              <a:gd name="connsiteY54" fmla="*/ 502873 h 605466"/>
              <a:gd name="connsiteX55" fmla="*/ 294324 w 706377"/>
              <a:gd name="connsiteY55" fmla="*/ 504555 h 605466"/>
              <a:gd name="connsiteX56" fmla="*/ 320392 w 706377"/>
              <a:gd name="connsiteY56" fmla="*/ 510441 h 605466"/>
              <a:gd name="connsiteX57" fmla="*/ 320392 w 706377"/>
              <a:gd name="connsiteY57" fmla="*/ 533146 h 605466"/>
              <a:gd name="connsiteX58" fmla="*/ 185844 w 706377"/>
              <a:gd name="connsiteY58" fmla="*/ 418781 h 605466"/>
              <a:gd name="connsiteX59" fmla="*/ 202663 w 706377"/>
              <a:gd name="connsiteY59" fmla="*/ 419622 h 605466"/>
              <a:gd name="connsiteX60" fmla="*/ 202663 w 706377"/>
              <a:gd name="connsiteY60" fmla="*/ 420463 h 605466"/>
              <a:gd name="connsiteX61" fmla="*/ 211072 w 706377"/>
              <a:gd name="connsiteY61" fmla="*/ 453259 h 605466"/>
              <a:gd name="connsiteX62" fmla="*/ 185844 w 706377"/>
              <a:gd name="connsiteY62" fmla="*/ 451577 h 605466"/>
              <a:gd name="connsiteX63" fmla="*/ 185844 w 706377"/>
              <a:gd name="connsiteY63" fmla="*/ 418781 h 605466"/>
              <a:gd name="connsiteX64" fmla="*/ 152207 w 706377"/>
              <a:gd name="connsiteY64" fmla="*/ 317870 h 605466"/>
              <a:gd name="connsiteX65" fmla="*/ 185844 w 706377"/>
              <a:gd name="connsiteY65" fmla="*/ 322915 h 605466"/>
              <a:gd name="connsiteX66" fmla="*/ 185844 w 706377"/>
              <a:gd name="connsiteY66" fmla="*/ 356552 h 605466"/>
              <a:gd name="connsiteX67" fmla="*/ 152207 w 706377"/>
              <a:gd name="connsiteY67" fmla="*/ 350666 h 605466"/>
              <a:gd name="connsiteX68" fmla="*/ 152207 w 706377"/>
              <a:gd name="connsiteY68" fmla="*/ 317870 h 605466"/>
              <a:gd name="connsiteX69" fmla="*/ 152207 w 706377"/>
              <a:gd name="connsiteY69" fmla="*/ 448213 h 605466"/>
              <a:gd name="connsiteX70" fmla="*/ 118570 w 706377"/>
              <a:gd name="connsiteY70" fmla="*/ 442327 h 605466"/>
              <a:gd name="connsiteX71" fmla="*/ 118570 w 706377"/>
              <a:gd name="connsiteY71" fmla="*/ 409530 h 605466"/>
              <a:gd name="connsiteX72" fmla="*/ 152207 w 706377"/>
              <a:gd name="connsiteY72" fmla="*/ 414576 h 605466"/>
              <a:gd name="connsiteX73" fmla="*/ 152207 w 706377"/>
              <a:gd name="connsiteY73" fmla="*/ 448213 h 605466"/>
              <a:gd name="connsiteX74" fmla="*/ 84933 w 706377"/>
              <a:gd name="connsiteY74" fmla="*/ 311142 h 605466"/>
              <a:gd name="connsiteX75" fmla="*/ 84933 w 706377"/>
              <a:gd name="connsiteY75" fmla="*/ 296006 h 605466"/>
              <a:gd name="connsiteX76" fmla="*/ 118570 w 706377"/>
              <a:gd name="connsiteY76" fmla="*/ 308619 h 605466"/>
              <a:gd name="connsiteX77" fmla="*/ 118570 w 706377"/>
              <a:gd name="connsiteY77" fmla="*/ 339734 h 605466"/>
              <a:gd name="connsiteX78" fmla="*/ 84933 w 706377"/>
              <a:gd name="connsiteY78" fmla="*/ 311142 h 605466"/>
              <a:gd name="connsiteX79" fmla="*/ 84933 w 706377"/>
              <a:gd name="connsiteY79" fmla="*/ 432235 h 605466"/>
              <a:gd name="connsiteX80" fmla="*/ 51296 w 706377"/>
              <a:gd name="connsiteY80" fmla="*/ 403644 h 605466"/>
              <a:gd name="connsiteX81" fmla="*/ 51296 w 706377"/>
              <a:gd name="connsiteY81" fmla="*/ 388507 h 605466"/>
              <a:gd name="connsiteX82" fmla="*/ 84933 w 706377"/>
              <a:gd name="connsiteY82" fmla="*/ 401121 h 605466"/>
              <a:gd name="connsiteX83" fmla="*/ 84933 w 706377"/>
              <a:gd name="connsiteY83" fmla="*/ 432235 h 605466"/>
              <a:gd name="connsiteX84" fmla="*/ 51296 w 706377"/>
              <a:gd name="connsiteY84" fmla="*/ 169867 h 605466"/>
              <a:gd name="connsiteX85" fmla="*/ 84933 w 706377"/>
              <a:gd name="connsiteY85" fmla="*/ 182481 h 605466"/>
              <a:gd name="connsiteX86" fmla="*/ 84933 w 706377"/>
              <a:gd name="connsiteY86" fmla="*/ 213595 h 605466"/>
              <a:gd name="connsiteX87" fmla="*/ 51296 w 706377"/>
              <a:gd name="connsiteY87" fmla="*/ 185004 h 605466"/>
              <a:gd name="connsiteX88" fmla="*/ 51296 w 706377"/>
              <a:gd name="connsiteY88" fmla="*/ 169867 h 605466"/>
              <a:gd name="connsiteX89" fmla="*/ 152207 w 706377"/>
              <a:gd name="connsiteY89" fmla="*/ 196776 h 605466"/>
              <a:gd name="connsiteX90" fmla="*/ 152207 w 706377"/>
              <a:gd name="connsiteY90" fmla="*/ 230413 h 605466"/>
              <a:gd name="connsiteX91" fmla="*/ 118570 w 706377"/>
              <a:gd name="connsiteY91" fmla="*/ 224527 h 605466"/>
              <a:gd name="connsiteX92" fmla="*/ 118570 w 706377"/>
              <a:gd name="connsiteY92" fmla="*/ 191731 h 605466"/>
              <a:gd name="connsiteX93" fmla="*/ 152207 w 706377"/>
              <a:gd name="connsiteY93" fmla="*/ 196776 h 605466"/>
              <a:gd name="connsiteX94" fmla="*/ 236300 w 706377"/>
              <a:gd name="connsiteY94" fmla="*/ 50456 h 605466"/>
              <a:gd name="connsiteX95" fmla="*/ 421303 w 706377"/>
              <a:gd name="connsiteY95" fmla="*/ 100911 h 605466"/>
              <a:gd name="connsiteX96" fmla="*/ 236300 w 706377"/>
              <a:gd name="connsiteY96" fmla="*/ 151367 h 605466"/>
              <a:gd name="connsiteX97" fmla="*/ 51296 w 706377"/>
              <a:gd name="connsiteY97" fmla="*/ 100911 h 605466"/>
              <a:gd name="connsiteX98" fmla="*/ 236300 w 706377"/>
              <a:gd name="connsiteY98" fmla="*/ 50456 h 605466"/>
              <a:gd name="connsiteX99" fmla="*/ 286755 w 706377"/>
              <a:gd name="connsiteY99" fmla="*/ 449054 h 605466"/>
              <a:gd name="connsiteX100" fmla="*/ 253118 w 706377"/>
              <a:gd name="connsiteY100" fmla="*/ 420463 h 605466"/>
              <a:gd name="connsiteX101" fmla="*/ 253118 w 706377"/>
              <a:gd name="connsiteY101" fmla="*/ 405326 h 605466"/>
              <a:gd name="connsiteX102" fmla="*/ 286755 w 706377"/>
              <a:gd name="connsiteY102" fmla="*/ 417940 h 605466"/>
              <a:gd name="connsiteX103" fmla="*/ 286755 w 706377"/>
              <a:gd name="connsiteY103" fmla="*/ 449054 h 605466"/>
              <a:gd name="connsiteX104" fmla="*/ 387666 w 706377"/>
              <a:gd name="connsiteY104" fmla="*/ 213595 h 605466"/>
              <a:gd name="connsiteX105" fmla="*/ 387666 w 706377"/>
              <a:gd name="connsiteY105" fmla="*/ 183322 h 605466"/>
              <a:gd name="connsiteX106" fmla="*/ 421303 w 706377"/>
              <a:gd name="connsiteY106" fmla="*/ 169867 h 605466"/>
              <a:gd name="connsiteX107" fmla="*/ 421303 w 706377"/>
              <a:gd name="connsiteY107" fmla="*/ 185004 h 605466"/>
              <a:gd name="connsiteX108" fmla="*/ 387666 w 706377"/>
              <a:gd name="connsiteY108" fmla="*/ 213595 h 605466"/>
              <a:gd name="connsiteX109" fmla="*/ 320392 w 706377"/>
              <a:gd name="connsiteY109" fmla="*/ 229573 h 605466"/>
              <a:gd name="connsiteX110" fmla="*/ 320392 w 706377"/>
              <a:gd name="connsiteY110" fmla="*/ 196776 h 605466"/>
              <a:gd name="connsiteX111" fmla="*/ 354029 w 706377"/>
              <a:gd name="connsiteY111" fmla="*/ 191731 h 605466"/>
              <a:gd name="connsiteX112" fmla="*/ 354029 w 706377"/>
              <a:gd name="connsiteY112" fmla="*/ 223686 h 605466"/>
              <a:gd name="connsiteX113" fmla="*/ 320392 w 706377"/>
              <a:gd name="connsiteY113" fmla="*/ 229573 h 605466"/>
              <a:gd name="connsiteX114" fmla="*/ 253118 w 706377"/>
              <a:gd name="connsiteY114" fmla="*/ 235459 h 605466"/>
              <a:gd name="connsiteX115" fmla="*/ 253118 w 706377"/>
              <a:gd name="connsiteY115" fmla="*/ 201822 h 605466"/>
              <a:gd name="connsiteX116" fmla="*/ 286755 w 706377"/>
              <a:gd name="connsiteY116" fmla="*/ 200140 h 605466"/>
              <a:gd name="connsiteX117" fmla="*/ 286755 w 706377"/>
              <a:gd name="connsiteY117" fmla="*/ 233777 h 605466"/>
              <a:gd name="connsiteX118" fmla="*/ 253118 w 706377"/>
              <a:gd name="connsiteY118" fmla="*/ 235459 h 605466"/>
              <a:gd name="connsiteX119" fmla="*/ 185844 w 706377"/>
              <a:gd name="connsiteY119" fmla="*/ 233777 h 605466"/>
              <a:gd name="connsiteX120" fmla="*/ 185844 w 706377"/>
              <a:gd name="connsiteY120" fmla="*/ 200140 h 605466"/>
              <a:gd name="connsiteX121" fmla="*/ 219481 w 706377"/>
              <a:gd name="connsiteY121" fmla="*/ 201822 h 605466"/>
              <a:gd name="connsiteX122" fmla="*/ 219481 w 706377"/>
              <a:gd name="connsiteY122" fmla="*/ 235459 h 605466"/>
              <a:gd name="connsiteX123" fmla="*/ 185844 w 706377"/>
              <a:gd name="connsiteY123" fmla="*/ 233777 h 605466"/>
              <a:gd name="connsiteX124" fmla="*/ 623125 w 706377"/>
              <a:gd name="connsiteY124" fmla="*/ 336370 h 605466"/>
              <a:gd name="connsiteX125" fmla="*/ 438122 w 706377"/>
              <a:gd name="connsiteY125" fmla="*/ 386826 h 605466"/>
              <a:gd name="connsiteX126" fmla="*/ 253118 w 706377"/>
              <a:gd name="connsiteY126" fmla="*/ 336370 h 605466"/>
              <a:gd name="connsiteX127" fmla="*/ 438122 w 706377"/>
              <a:gd name="connsiteY127" fmla="*/ 285915 h 605466"/>
              <a:gd name="connsiteX128" fmla="*/ 623125 w 706377"/>
              <a:gd name="connsiteY128" fmla="*/ 336370 h 605466"/>
              <a:gd name="connsiteX129" fmla="*/ 673581 w 706377"/>
              <a:gd name="connsiteY129" fmla="*/ 361598 h 605466"/>
              <a:gd name="connsiteX130" fmla="*/ 673581 w 706377"/>
              <a:gd name="connsiteY130" fmla="*/ 336370 h 605466"/>
              <a:gd name="connsiteX131" fmla="*/ 581920 w 706377"/>
              <a:gd name="connsiteY131" fmla="*/ 252278 h 605466"/>
              <a:gd name="connsiteX132" fmla="*/ 503714 w 706377"/>
              <a:gd name="connsiteY132" fmla="*/ 238823 h 605466"/>
              <a:gd name="connsiteX133" fmla="*/ 504555 w 706377"/>
              <a:gd name="connsiteY133" fmla="*/ 227050 h 605466"/>
              <a:gd name="connsiteX134" fmla="*/ 470918 w 706377"/>
              <a:gd name="connsiteY134" fmla="*/ 168185 h 605466"/>
              <a:gd name="connsiteX135" fmla="*/ 470918 w 706377"/>
              <a:gd name="connsiteY135" fmla="*/ 100911 h 605466"/>
              <a:gd name="connsiteX136" fmla="*/ 379257 w 706377"/>
              <a:gd name="connsiteY136" fmla="*/ 16819 h 605466"/>
              <a:gd name="connsiteX137" fmla="*/ 235459 w 706377"/>
              <a:gd name="connsiteY137" fmla="*/ 0 h 605466"/>
              <a:gd name="connsiteX138" fmla="*/ 0 w 706377"/>
              <a:gd name="connsiteY138" fmla="*/ 100911 h 605466"/>
              <a:gd name="connsiteX139" fmla="*/ 0 w 706377"/>
              <a:gd name="connsiteY139" fmla="*/ 185004 h 605466"/>
              <a:gd name="connsiteX140" fmla="*/ 33637 w 706377"/>
              <a:gd name="connsiteY140" fmla="*/ 243868 h 605466"/>
              <a:gd name="connsiteX141" fmla="*/ 33637 w 706377"/>
              <a:gd name="connsiteY141" fmla="*/ 259846 h 605466"/>
              <a:gd name="connsiteX142" fmla="*/ 0 w 706377"/>
              <a:gd name="connsiteY142" fmla="*/ 319552 h 605466"/>
              <a:gd name="connsiteX143" fmla="*/ 0 w 706377"/>
              <a:gd name="connsiteY143" fmla="*/ 403644 h 605466"/>
              <a:gd name="connsiteX144" fmla="*/ 91661 w 706377"/>
              <a:gd name="connsiteY144" fmla="*/ 487737 h 605466"/>
              <a:gd name="connsiteX145" fmla="*/ 235459 w 706377"/>
              <a:gd name="connsiteY145" fmla="*/ 504555 h 605466"/>
              <a:gd name="connsiteX146" fmla="*/ 327120 w 706377"/>
              <a:gd name="connsiteY146" fmla="*/ 588648 h 605466"/>
              <a:gd name="connsiteX147" fmla="*/ 470918 w 706377"/>
              <a:gd name="connsiteY147" fmla="*/ 605466 h 605466"/>
              <a:gd name="connsiteX148" fmla="*/ 706377 w 706377"/>
              <a:gd name="connsiteY148" fmla="*/ 504555 h 605466"/>
              <a:gd name="connsiteX149" fmla="*/ 706377 w 706377"/>
              <a:gd name="connsiteY149" fmla="*/ 420463 h 605466"/>
              <a:gd name="connsiteX150" fmla="*/ 673581 w 706377"/>
              <a:gd name="connsiteY150" fmla="*/ 361598 h 605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706377" h="605466">
                <a:moveTo>
                  <a:pt x="656762" y="504555"/>
                </a:moveTo>
                <a:cubicBezTo>
                  <a:pt x="656762" y="515487"/>
                  <a:pt x="644149" y="525578"/>
                  <a:pt x="623125" y="533146"/>
                </a:cubicBezTo>
                <a:lnTo>
                  <a:pt x="623125" y="502873"/>
                </a:lnTo>
                <a:cubicBezTo>
                  <a:pt x="634898" y="499509"/>
                  <a:pt x="646671" y="494464"/>
                  <a:pt x="656762" y="489418"/>
                </a:cubicBezTo>
                <a:lnTo>
                  <a:pt x="656762" y="504555"/>
                </a:lnTo>
                <a:close/>
                <a:moveTo>
                  <a:pt x="589488" y="449054"/>
                </a:moveTo>
                <a:lnTo>
                  <a:pt x="589488" y="418781"/>
                </a:lnTo>
                <a:cubicBezTo>
                  <a:pt x="601261" y="415417"/>
                  <a:pt x="613034" y="410371"/>
                  <a:pt x="623125" y="405326"/>
                </a:cubicBezTo>
                <a:lnTo>
                  <a:pt x="623125" y="420463"/>
                </a:lnTo>
                <a:cubicBezTo>
                  <a:pt x="623125" y="431395"/>
                  <a:pt x="610512" y="441486"/>
                  <a:pt x="589488" y="449054"/>
                </a:cubicBezTo>
                <a:close/>
                <a:moveTo>
                  <a:pt x="589488" y="543238"/>
                </a:moveTo>
                <a:cubicBezTo>
                  <a:pt x="579397" y="545760"/>
                  <a:pt x="567624" y="547442"/>
                  <a:pt x="555851" y="549124"/>
                </a:cubicBezTo>
                <a:lnTo>
                  <a:pt x="555851" y="516328"/>
                </a:lnTo>
                <a:cubicBezTo>
                  <a:pt x="566784" y="514646"/>
                  <a:pt x="578556" y="512964"/>
                  <a:pt x="589488" y="511282"/>
                </a:cubicBezTo>
                <a:lnTo>
                  <a:pt x="589488" y="543238"/>
                </a:lnTo>
                <a:close/>
                <a:moveTo>
                  <a:pt x="522214" y="432235"/>
                </a:moveTo>
                <a:cubicBezTo>
                  <a:pt x="533147" y="430554"/>
                  <a:pt x="544919" y="428872"/>
                  <a:pt x="555851" y="427190"/>
                </a:cubicBezTo>
                <a:lnTo>
                  <a:pt x="555851" y="459145"/>
                </a:lnTo>
                <a:cubicBezTo>
                  <a:pt x="545760" y="461668"/>
                  <a:pt x="533987" y="463350"/>
                  <a:pt x="522214" y="465032"/>
                </a:cubicBezTo>
                <a:lnTo>
                  <a:pt x="522214" y="432235"/>
                </a:lnTo>
                <a:close/>
                <a:moveTo>
                  <a:pt x="522214" y="553329"/>
                </a:moveTo>
                <a:cubicBezTo>
                  <a:pt x="511282" y="554170"/>
                  <a:pt x="500350" y="555011"/>
                  <a:pt x="488577" y="555011"/>
                </a:cubicBezTo>
                <a:lnTo>
                  <a:pt x="488577" y="521374"/>
                </a:lnTo>
                <a:cubicBezTo>
                  <a:pt x="498669" y="521374"/>
                  <a:pt x="510441" y="520533"/>
                  <a:pt x="522214" y="519692"/>
                </a:cubicBezTo>
                <a:lnTo>
                  <a:pt x="522214" y="553329"/>
                </a:lnTo>
                <a:close/>
                <a:moveTo>
                  <a:pt x="454940" y="470918"/>
                </a:moveTo>
                <a:lnTo>
                  <a:pt x="454940" y="437281"/>
                </a:lnTo>
                <a:cubicBezTo>
                  <a:pt x="465032" y="437281"/>
                  <a:pt x="476804" y="436440"/>
                  <a:pt x="488577" y="435599"/>
                </a:cubicBezTo>
                <a:lnTo>
                  <a:pt x="488577" y="469236"/>
                </a:lnTo>
                <a:cubicBezTo>
                  <a:pt x="477645" y="470077"/>
                  <a:pt x="466713" y="470077"/>
                  <a:pt x="454940" y="470918"/>
                </a:cubicBezTo>
                <a:close/>
                <a:moveTo>
                  <a:pt x="454940" y="555011"/>
                </a:moveTo>
                <a:cubicBezTo>
                  <a:pt x="443167" y="555011"/>
                  <a:pt x="432235" y="554170"/>
                  <a:pt x="421303" y="553329"/>
                </a:cubicBezTo>
                <a:lnTo>
                  <a:pt x="421303" y="521374"/>
                </a:lnTo>
                <a:cubicBezTo>
                  <a:pt x="427190" y="521374"/>
                  <a:pt x="432235" y="521374"/>
                  <a:pt x="438122" y="521374"/>
                </a:cubicBezTo>
                <a:cubicBezTo>
                  <a:pt x="443167" y="521374"/>
                  <a:pt x="449054" y="521374"/>
                  <a:pt x="454940" y="521374"/>
                </a:cubicBezTo>
                <a:lnTo>
                  <a:pt x="454940" y="555011"/>
                </a:lnTo>
                <a:close/>
                <a:moveTo>
                  <a:pt x="387666" y="435599"/>
                </a:moveTo>
                <a:cubicBezTo>
                  <a:pt x="398598" y="436440"/>
                  <a:pt x="409530" y="437281"/>
                  <a:pt x="421303" y="437281"/>
                </a:cubicBezTo>
                <a:lnTo>
                  <a:pt x="421303" y="470918"/>
                </a:lnTo>
                <a:cubicBezTo>
                  <a:pt x="409530" y="470918"/>
                  <a:pt x="398598" y="470077"/>
                  <a:pt x="387666" y="469236"/>
                </a:cubicBezTo>
                <a:lnTo>
                  <a:pt x="387666" y="435599"/>
                </a:lnTo>
                <a:close/>
                <a:moveTo>
                  <a:pt x="387666" y="549124"/>
                </a:moveTo>
                <a:cubicBezTo>
                  <a:pt x="375893" y="547442"/>
                  <a:pt x="364121" y="545760"/>
                  <a:pt x="354029" y="543238"/>
                </a:cubicBezTo>
                <a:lnTo>
                  <a:pt x="354029" y="516328"/>
                </a:lnTo>
                <a:cubicBezTo>
                  <a:pt x="364961" y="518010"/>
                  <a:pt x="375893" y="518851"/>
                  <a:pt x="387666" y="519692"/>
                </a:cubicBezTo>
                <a:lnTo>
                  <a:pt x="387666" y="549124"/>
                </a:lnTo>
                <a:close/>
                <a:moveTo>
                  <a:pt x="320392" y="459145"/>
                </a:moveTo>
                <a:lnTo>
                  <a:pt x="320392" y="426349"/>
                </a:lnTo>
                <a:cubicBezTo>
                  <a:pt x="331324" y="428031"/>
                  <a:pt x="342256" y="430554"/>
                  <a:pt x="354029" y="431395"/>
                </a:cubicBezTo>
                <a:lnTo>
                  <a:pt x="354029" y="465032"/>
                </a:lnTo>
                <a:cubicBezTo>
                  <a:pt x="342256" y="463350"/>
                  <a:pt x="330484" y="461668"/>
                  <a:pt x="320392" y="459145"/>
                </a:cubicBezTo>
                <a:close/>
                <a:moveTo>
                  <a:pt x="320392" y="533146"/>
                </a:moveTo>
                <a:cubicBezTo>
                  <a:pt x="299369" y="524737"/>
                  <a:pt x="286755" y="514646"/>
                  <a:pt x="286755" y="504555"/>
                </a:cubicBezTo>
                <a:lnTo>
                  <a:pt x="286755" y="502873"/>
                </a:lnTo>
                <a:cubicBezTo>
                  <a:pt x="286755" y="502873"/>
                  <a:pt x="286755" y="502873"/>
                  <a:pt x="287596" y="502873"/>
                </a:cubicBezTo>
                <a:cubicBezTo>
                  <a:pt x="290119" y="503714"/>
                  <a:pt x="291801" y="504555"/>
                  <a:pt x="294324" y="504555"/>
                </a:cubicBezTo>
                <a:cubicBezTo>
                  <a:pt x="302733" y="507078"/>
                  <a:pt x="311142" y="508760"/>
                  <a:pt x="320392" y="510441"/>
                </a:cubicBezTo>
                <a:lnTo>
                  <a:pt x="320392" y="533146"/>
                </a:lnTo>
                <a:close/>
                <a:moveTo>
                  <a:pt x="185844" y="418781"/>
                </a:moveTo>
                <a:cubicBezTo>
                  <a:pt x="191731" y="418781"/>
                  <a:pt x="196776" y="419622"/>
                  <a:pt x="202663" y="419622"/>
                </a:cubicBezTo>
                <a:lnTo>
                  <a:pt x="202663" y="420463"/>
                </a:lnTo>
                <a:cubicBezTo>
                  <a:pt x="202663" y="432235"/>
                  <a:pt x="205186" y="444008"/>
                  <a:pt x="211072" y="453259"/>
                </a:cubicBezTo>
                <a:cubicBezTo>
                  <a:pt x="202663" y="453259"/>
                  <a:pt x="194254" y="452418"/>
                  <a:pt x="185844" y="451577"/>
                </a:cubicBezTo>
                <a:lnTo>
                  <a:pt x="185844" y="418781"/>
                </a:lnTo>
                <a:close/>
                <a:moveTo>
                  <a:pt x="152207" y="317870"/>
                </a:moveTo>
                <a:cubicBezTo>
                  <a:pt x="163139" y="319552"/>
                  <a:pt x="174071" y="322074"/>
                  <a:pt x="185844" y="322915"/>
                </a:cubicBezTo>
                <a:lnTo>
                  <a:pt x="185844" y="356552"/>
                </a:lnTo>
                <a:cubicBezTo>
                  <a:pt x="174071" y="354870"/>
                  <a:pt x="162299" y="353189"/>
                  <a:pt x="152207" y="350666"/>
                </a:cubicBezTo>
                <a:lnTo>
                  <a:pt x="152207" y="317870"/>
                </a:lnTo>
                <a:close/>
                <a:moveTo>
                  <a:pt x="152207" y="448213"/>
                </a:moveTo>
                <a:cubicBezTo>
                  <a:pt x="140434" y="446531"/>
                  <a:pt x="128662" y="444849"/>
                  <a:pt x="118570" y="442327"/>
                </a:cubicBezTo>
                <a:lnTo>
                  <a:pt x="118570" y="409530"/>
                </a:lnTo>
                <a:cubicBezTo>
                  <a:pt x="129502" y="411212"/>
                  <a:pt x="140434" y="413735"/>
                  <a:pt x="152207" y="414576"/>
                </a:cubicBezTo>
                <a:lnTo>
                  <a:pt x="152207" y="448213"/>
                </a:lnTo>
                <a:close/>
                <a:moveTo>
                  <a:pt x="84933" y="311142"/>
                </a:moveTo>
                <a:lnTo>
                  <a:pt x="84933" y="296006"/>
                </a:lnTo>
                <a:cubicBezTo>
                  <a:pt x="95025" y="301051"/>
                  <a:pt x="105957" y="305256"/>
                  <a:pt x="118570" y="308619"/>
                </a:cubicBezTo>
                <a:lnTo>
                  <a:pt x="118570" y="339734"/>
                </a:lnTo>
                <a:cubicBezTo>
                  <a:pt x="97547" y="332165"/>
                  <a:pt x="84933" y="322074"/>
                  <a:pt x="84933" y="311142"/>
                </a:cubicBezTo>
                <a:close/>
                <a:moveTo>
                  <a:pt x="84933" y="432235"/>
                </a:moveTo>
                <a:cubicBezTo>
                  <a:pt x="63910" y="423826"/>
                  <a:pt x="51296" y="413735"/>
                  <a:pt x="51296" y="403644"/>
                </a:cubicBezTo>
                <a:lnTo>
                  <a:pt x="51296" y="388507"/>
                </a:lnTo>
                <a:cubicBezTo>
                  <a:pt x="61388" y="393553"/>
                  <a:pt x="72320" y="397758"/>
                  <a:pt x="84933" y="401121"/>
                </a:cubicBezTo>
                <a:lnTo>
                  <a:pt x="84933" y="432235"/>
                </a:lnTo>
                <a:close/>
                <a:moveTo>
                  <a:pt x="51296" y="169867"/>
                </a:moveTo>
                <a:cubicBezTo>
                  <a:pt x="61388" y="174912"/>
                  <a:pt x="72320" y="179117"/>
                  <a:pt x="84933" y="182481"/>
                </a:cubicBezTo>
                <a:lnTo>
                  <a:pt x="84933" y="213595"/>
                </a:lnTo>
                <a:cubicBezTo>
                  <a:pt x="63910" y="205186"/>
                  <a:pt x="51296" y="195095"/>
                  <a:pt x="51296" y="185004"/>
                </a:cubicBezTo>
                <a:lnTo>
                  <a:pt x="51296" y="169867"/>
                </a:lnTo>
                <a:close/>
                <a:moveTo>
                  <a:pt x="152207" y="196776"/>
                </a:moveTo>
                <a:lnTo>
                  <a:pt x="152207" y="230413"/>
                </a:lnTo>
                <a:cubicBezTo>
                  <a:pt x="140434" y="228732"/>
                  <a:pt x="128662" y="227050"/>
                  <a:pt x="118570" y="224527"/>
                </a:cubicBezTo>
                <a:lnTo>
                  <a:pt x="118570" y="191731"/>
                </a:lnTo>
                <a:cubicBezTo>
                  <a:pt x="129502" y="193413"/>
                  <a:pt x="140434" y="195095"/>
                  <a:pt x="152207" y="196776"/>
                </a:cubicBezTo>
                <a:close/>
                <a:moveTo>
                  <a:pt x="236300" y="50456"/>
                </a:moveTo>
                <a:cubicBezTo>
                  <a:pt x="338893" y="50456"/>
                  <a:pt x="421303" y="73160"/>
                  <a:pt x="421303" y="100911"/>
                </a:cubicBezTo>
                <a:cubicBezTo>
                  <a:pt x="421303" y="128662"/>
                  <a:pt x="338893" y="151367"/>
                  <a:pt x="236300" y="151367"/>
                </a:cubicBezTo>
                <a:cubicBezTo>
                  <a:pt x="133707" y="151367"/>
                  <a:pt x="51296" y="128662"/>
                  <a:pt x="51296" y="100911"/>
                </a:cubicBezTo>
                <a:cubicBezTo>
                  <a:pt x="51296" y="73160"/>
                  <a:pt x="133707" y="50456"/>
                  <a:pt x="236300" y="50456"/>
                </a:cubicBezTo>
                <a:close/>
                <a:moveTo>
                  <a:pt x="286755" y="449054"/>
                </a:moveTo>
                <a:cubicBezTo>
                  <a:pt x="265732" y="440645"/>
                  <a:pt x="253118" y="430554"/>
                  <a:pt x="253118" y="420463"/>
                </a:cubicBezTo>
                <a:lnTo>
                  <a:pt x="253118" y="405326"/>
                </a:lnTo>
                <a:cubicBezTo>
                  <a:pt x="263210" y="410371"/>
                  <a:pt x="274142" y="414576"/>
                  <a:pt x="286755" y="417940"/>
                </a:cubicBezTo>
                <a:lnTo>
                  <a:pt x="286755" y="449054"/>
                </a:lnTo>
                <a:close/>
                <a:moveTo>
                  <a:pt x="387666" y="213595"/>
                </a:moveTo>
                <a:lnTo>
                  <a:pt x="387666" y="183322"/>
                </a:lnTo>
                <a:cubicBezTo>
                  <a:pt x="399439" y="179958"/>
                  <a:pt x="411212" y="174912"/>
                  <a:pt x="421303" y="169867"/>
                </a:cubicBezTo>
                <a:lnTo>
                  <a:pt x="421303" y="185004"/>
                </a:lnTo>
                <a:cubicBezTo>
                  <a:pt x="421303" y="195936"/>
                  <a:pt x="408690" y="206027"/>
                  <a:pt x="387666" y="213595"/>
                </a:cubicBezTo>
                <a:close/>
                <a:moveTo>
                  <a:pt x="320392" y="229573"/>
                </a:moveTo>
                <a:lnTo>
                  <a:pt x="320392" y="196776"/>
                </a:lnTo>
                <a:cubicBezTo>
                  <a:pt x="331324" y="195095"/>
                  <a:pt x="343097" y="193413"/>
                  <a:pt x="354029" y="191731"/>
                </a:cubicBezTo>
                <a:lnTo>
                  <a:pt x="354029" y="223686"/>
                </a:lnTo>
                <a:cubicBezTo>
                  <a:pt x="343938" y="226209"/>
                  <a:pt x="332165" y="227891"/>
                  <a:pt x="320392" y="229573"/>
                </a:cubicBezTo>
                <a:close/>
                <a:moveTo>
                  <a:pt x="253118" y="235459"/>
                </a:moveTo>
                <a:lnTo>
                  <a:pt x="253118" y="201822"/>
                </a:lnTo>
                <a:cubicBezTo>
                  <a:pt x="263210" y="201822"/>
                  <a:pt x="274982" y="200981"/>
                  <a:pt x="286755" y="200140"/>
                </a:cubicBezTo>
                <a:lnTo>
                  <a:pt x="286755" y="233777"/>
                </a:lnTo>
                <a:cubicBezTo>
                  <a:pt x="275823" y="234618"/>
                  <a:pt x="264891" y="234618"/>
                  <a:pt x="253118" y="235459"/>
                </a:cubicBezTo>
                <a:close/>
                <a:moveTo>
                  <a:pt x="185844" y="233777"/>
                </a:moveTo>
                <a:lnTo>
                  <a:pt x="185844" y="200140"/>
                </a:lnTo>
                <a:cubicBezTo>
                  <a:pt x="196776" y="200981"/>
                  <a:pt x="207708" y="201822"/>
                  <a:pt x="219481" y="201822"/>
                </a:cubicBezTo>
                <a:lnTo>
                  <a:pt x="219481" y="235459"/>
                </a:lnTo>
                <a:cubicBezTo>
                  <a:pt x="207708" y="234618"/>
                  <a:pt x="196776" y="234618"/>
                  <a:pt x="185844" y="233777"/>
                </a:cubicBezTo>
                <a:close/>
                <a:moveTo>
                  <a:pt x="623125" y="336370"/>
                </a:moveTo>
                <a:cubicBezTo>
                  <a:pt x="623125" y="364121"/>
                  <a:pt x="540715" y="386826"/>
                  <a:pt x="438122" y="386826"/>
                </a:cubicBezTo>
                <a:cubicBezTo>
                  <a:pt x="335529" y="386826"/>
                  <a:pt x="253118" y="364121"/>
                  <a:pt x="253118" y="336370"/>
                </a:cubicBezTo>
                <a:cubicBezTo>
                  <a:pt x="253118" y="308619"/>
                  <a:pt x="335529" y="285915"/>
                  <a:pt x="438122" y="285915"/>
                </a:cubicBezTo>
                <a:cubicBezTo>
                  <a:pt x="540715" y="285915"/>
                  <a:pt x="623125" y="308619"/>
                  <a:pt x="623125" y="336370"/>
                </a:cubicBezTo>
                <a:close/>
                <a:moveTo>
                  <a:pt x="673581" y="361598"/>
                </a:moveTo>
                <a:lnTo>
                  <a:pt x="673581" y="336370"/>
                </a:lnTo>
                <a:cubicBezTo>
                  <a:pt x="673581" y="296847"/>
                  <a:pt x="642467" y="268255"/>
                  <a:pt x="581920" y="252278"/>
                </a:cubicBezTo>
                <a:cubicBezTo>
                  <a:pt x="559215" y="246391"/>
                  <a:pt x="533147" y="241345"/>
                  <a:pt x="503714" y="238823"/>
                </a:cubicBezTo>
                <a:cubicBezTo>
                  <a:pt x="504555" y="235459"/>
                  <a:pt x="504555" y="231254"/>
                  <a:pt x="504555" y="227050"/>
                </a:cubicBezTo>
                <a:cubicBezTo>
                  <a:pt x="504555" y="203504"/>
                  <a:pt x="493623" y="183322"/>
                  <a:pt x="470918" y="168185"/>
                </a:cubicBezTo>
                <a:lnTo>
                  <a:pt x="470918" y="100911"/>
                </a:lnTo>
                <a:cubicBezTo>
                  <a:pt x="470918" y="61388"/>
                  <a:pt x="439804" y="32796"/>
                  <a:pt x="379257" y="16819"/>
                </a:cubicBezTo>
                <a:cubicBezTo>
                  <a:pt x="339734" y="5886"/>
                  <a:pt x="289278" y="0"/>
                  <a:pt x="235459" y="0"/>
                </a:cubicBezTo>
                <a:cubicBezTo>
                  <a:pt x="164821" y="0"/>
                  <a:pt x="0" y="10091"/>
                  <a:pt x="0" y="100911"/>
                </a:cubicBezTo>
                <a:lnTo>
                  <a:pt x="0" y="185004"/>
                </a:lnTo>
                <a:cubicBezTo>
                  <a:pt x="0" y="208549"/>
                  <a:pt x="10932" y="228732"/>
                  <a:pt x="33637" y="243868"/>
                </a:cubicBezTo>
                <a:lnTo>
                  <a:pt x="33637" y="259846"/>
                </a:lnTo>
                <a:cubicBezTo>
                  <a:pt x="13455" y="274142"/>
                  <a:pt x="0" y="293483"/>
                  <a:pt x="0" y="319552"/>
                </a:cubicBezTo>
                <a:lnTo>
                  <a:pt x="0" y="403644"/>
                </a:lnTo>
                <a:cubicBezTo>
                  <a:pt x="0" y="443167"/>
                  <a:pt x="31114" y="471759"/>
                  <a:pt x="91661" y="487737"/>
                </a:cubicBezTo>
                <a:cubicBezTo>
                  <a:pt x="131184" y="498669"/>
                  <a:pt x="181640" y="504555"/>
                  <a:pt x="235459" y="504555"/>
                </a:cubicBezTo>
                <a:cubicBezTo>
                  <a:pt x="235459" y="544078"/>
                  <a:pt x="266573" y="572670"/>
                  <a:pt x="327120" y="588648"/>
                </a:cubicBezTo>
                <a:cubicBezTo>
                  <a:pt x="366643" y="599580"/>
                  <a:pt x="417099" y="605466"/>
                  <a:pt x="470918" y="605466"/>
                </a:cubicBezTo>
                <a:cubicBezTo>
                  <a:pt x="541556" y="605466"/>
                  <a:pt x="706377" y="595375"/>
                  <a:pt x="706377" y="504555"/>
                </a:cubicBezTo>
                <a:lnTo>
                  <a:pt x="706377" y="420463"/>
                </a:lnTo>
                <a:cubicBezTo>
                  <a:pt x="707218" y="396917"/>
                  <a:pt x="696286" y="376734"/>
                  <a:pt x="673581" y="361598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8334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2EF16AE0-D960-674C-8ECB-C43A4D6307FF}"/>
              </a:ext>
            </a:extLst>
          </p:cNvPr>
          <p:cNvSpPr/>
          <p:nvPr/>
        </p:nvSpPr>
        <p:spPr>
          <a:xfrm>
            <a:off x="1543745" y="1933433"/>
            <a:ext cx="1272235" cy="40715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1" h="21600" extrusionOk="0">
                <a:moveTo>
                  <a:pt x="1711" y="17568"/>
                </a:moveTo>
                <a:lnTo>
                  <a:pt x="1711" y="10963"/>
                </a:lnTo>
                <a:cubicBezTo>
                  <a:pt x="1711" y="10112"/>
                  <a:pt x="2087" y="9274"/>
                  <a:pt x="2811" y="8472"/>
                </a:cubicBezTo>
                <a:cubicBezTo>
                  <a:pt x="4530" y="6566"/>
                  <a:pt x="8987" y="5067"/>
                  <a:pt x="14660" y="4320"/>
                </a:cubicBezTo>
                <a:cubicBezTo>
                  <a:pt x="17068" y="4003"/>
                  <a:pt x="19652" y="3413"/>
                  <a:pt x="20608" y="2319"/>
                </a:cubicBezTo>
                <a:cubicBezTo>
                  <a:pt x="21600" y="1184"/>
                  <a:pt x="19000" y="33"/>
                  <a:pt x="15361" y="1"/>
                </a:cubicBezTo>
                <a:cubicBezTo>
                  <a:pt x="15263" y="1"/>
                  <a:pt x="15163" y="0"/>
                  <a:pt x="15060" y="0"/>
                </a:cubicBezTo>
                <a:cubicBezTo>
                  <a:pt x="14484" y="0"/>
                  <a:pt x="13911" y="0"/>
                  <a:pt x="13349" y="0"/>
                </a:cubicBezTo>
                <a:cubicBezTo>
                  <a:pt x="13451" y="0"/>
                  <a:pt x="13552" y="1"/>
                  <a:pt x="13650" y="1"/>
                </a:cubicBezTo>
                <a:cubicBezTo>
                  <a:pt x="17289" y="33"/>
                  <a:pt x="19891" y="1184"/>
                  <a:pt x="18897" y="2319"/>
                </a:cubicBezTo>
                <a:cubicBezTo>
                  <a:pt x="17941" y="3413"/>
                  <a:pt x="15357" y="4003"/>
                  <a:pt x="12949" y="4320"/>
                </a:cubicBezTo>
                <a:cubicBezTo>
                  <a:pt x="7276" y="5067"/>
                  <a:pt x="2819" y="6566"/>
                  <a:pt x="1100" y="8472"/>
                </a:cubicBezTo>
                <a:cubicBezTo>
                  <a:pt x="376" y="9274"/>
                  <a:pt x="0" y="10112"/>
                  <a:pt x="0" y="10963"/>
                </a:cubicBezTo>
                <a:lnTo>
                  <a:pt x="0" y="17568"/>
                </a:lnTo>
                <a:cubicBezTo>
                  <a:pt x="0" y="19795"/>
                  <a:pt x="5569" y="21600"/>
                  <a:pt x="12437" y="21600"/>
                </a:cubicBezTo>
                <a:lnTo>
                  <a:pt x="12437" y="21600"/>
                </a:lnTo>
                <a:cubicBezTo>
                  <a:pt x="12726" y="21600"/>
                  <a:pt x="13010" y="21595"/>
                  <a:pt x="13294" y="21589"/>
                </a:cubicBezTo>
                <a:cubicBezTo>
                  <a:pt x="6822" y="21447"/>
                  <a:pt x="1711" y="19702"/>
                  <a:pt x="1711" y="17568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 dirty="0"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49D4ADAB-65DF-5A4F-9010-8DB8C6261FA9}"/>
              </a:ext>
            </a:extLst>
          </p:cNvPr>
          <p:cNvSpPr/>
          <p:nvPr/>
        </p:nvSpPr>
        <p:spPr>
          <a:xfrm>
            <a:off x="5801886" y="1933433"/>
            <a:ext cx="1272275" cy="40715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0" h="21600" extrusionOk="0">
                <a:moveTo>
                  <a:pt x="1711" y="17568"/>
                </a:moveTo>
                <a:lnTo>
                  <a:pt x="1711" y="10963"/>
                </a:lnTo>
                <a:cubicBezTo>
                  <a:pt x="1711" y="10112"/>
                  <a:pt x="2087" y="9274"/>
                  <a:pt x="2811" y="8472"/>
                </a:cubicBezTo>
                <a:cubicBezTo>
                  <a:pt x="4530" y="6566"/>
                  <a:pt x="8986" y="5067"/>
                  <a:pt x="14658" y="4320"/>
                </a:cubicBezTo>
                <a:cubicBezTo>
                  <a:pt x="17066" y="4003"/>
                  <a:pt x="19650" y="3413"/>
                  <a:pt x="20607" y="2319"/>
                </a:cubicBezTo>
                <a:cubicBezTo>
                  <a:pt x="21600" y="1184"/>
                  <a:pt x="18998" y="33"/>
                  <a:pt x="15359" y="1"/>
                </a:cubicBezTo>
                <a:cubicBezTo>
                  <a:pt x="15261" y="1"/>
                  <a:pt x="15161" y="0"/>
                  <a:pt x="15059" y="0"/>
                </a:cubicBezTo>
                <a:cubicBezTo>
                  <a:pt x="14482" y="0"/>
                  <a:pt x="13910" y="0"/>
                  <a:pt x="13348" y="0"/>
                </a:cubicBezTo>
                <a:cubicBezTo>
                  <a:pt x="13450" y="0"/>
                  <a:pt x="13550" y="1"/>
                  <a:pt x="13648" y="1"/>
                </a:cubicBezTo>
                <a:cubicBezTo>
                  <a:pt x="17287" y="33"/>
                  <a:pt x="19889" y="1184"/>
                  <a:pt x="18896" y="2319"/>
                </a:cubicBezTo>
                <a:cubicBezTo>
                  <a:pt x="17939" y="3413"/>
                  <a:pt x="15355" y="4003"/>
                  <a:pt x="12947" y="4320"/>
                </a:cubicBezTo>
                <a:cubicBezTo>
                  <a:pt x="7275" y="5067"/>
                  <a:pt x="2819" y="6566"/>
                  <a:pt x="1100" y="8472"/>
                </a:cubicBezTo>
                <a:cubicBezTo>
                  <a:pt x="376" y="9274"/>
                  <a:pt x="0" y="10112"/>
                  <a:pt x="0" y="10963"/>
                </a:cubicBezTo>
                <a:lnTo>
                  <a:pt x="0" y="17568"/>
                </a:lnTo>
                <a:cubicBezTo>
                  <a:pt x="0" y="19795"/>
                  <a:pt x="5568" y="21600"/>
                  <a:pt x="12436" y="21600"/>
                </a:cubicBezTo>
                <a:lnTo>
                  <a:pt x="12436" y="21600"/>
                </a:lnTo>
                <a:cubicBezTo>
                  <a:pt x="12724" y="21600"/>
                  <a:pt x="13009" y="21595"/>
                  <a:pt x="13293" y="21589"/>
                </a:cubicBezTo>
                <a:cubicBezTo>
                  <a:pt x="6823" y="21447"/>
                  <a:pt x="1711" y="19702"/>
                  <a:pt x="1711" y="17568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09" name="Shape">
            <a:extLst>
              <a:ext uri="{FF2B5EF4-FFF2-40B4-BE49-F238E27FC236}">
                <a16:creationId xmlns:a16="http://schemas.microsoft.com/office/drawing/2014/main" id="{F6599B46-31B4-E04C-8892-1C707DE73ACB}"/>
              </a:ext>
            </a:extLst>
          </p:cNvPr>
          <p:cNvSpPr/>
          <p:nvPr/>
        </p:nvSpPr>
        <p:spPr>
          <a:xfrm>
            <a:off x="3672795" y="1933433"/>
            <a:ext cx="1272275" cy="40715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0" h="21600" extrusionOk="0">
                <a:moveTo>
                  <a:pt x="1711" y="17568"/>
                </a:moveTo>
                <a:lnTo>
                  <a:pt x="1711" y="10963"/>
                </a:lnTo>
                <a:cubicBezTo>
                  <a:pt x="1711" y="10112"/>
                  <a:pt x="2087" y="9274"/>
                  <a:pt x="2811" y="8472"/>
                </a:cubicBezTo>
                <a:cubicBezTo>
                  <a:pt x="4530" y="6566"/>
                  <a:pt x="8986" y="5067"/>
                  <a:pt x="14658" y="4320"/>
                </a:cubicBezTo>
                <a:cubicBezTo>
                  <a:pt x="17066" y="4003"/>
                  <a:pt x="19650" y="3413"/>
                  <a:pt x="20607" y="2319"/>
                </a:cubicBezTo>
                <a:cubicBezTo>
                  <a:pt x="21600" y="1184"/>
                  <a:pt x="18998" y="33"/>
                  <a:pt x="15359" y="1"/>
                </a:cubicBezTo>
                <a:cubicBezTo>
                  <a:pt x="15261" y="1"/>
                  <a:pt x="15161" y="0"/>
                  <a:pt x="15059" y="0"/>
                </a:cubicBezTo>
                <a:cubicBezTo>
                  <a:pt x="14482" y="0"/>
                  <a:pt x="13910" y="0"/>
                  <a:pt x="13348" y="0"/>
                </a:cubicBezTo>
                <a:cubicBezTo>
                  <a:pt x="13450" y="0"/>
                  <a:pt x="13550" y="1"/>
                  <a:pt x="13648" y="1"/>
                </a:cubicBezTo>
                <a:cubicBezTo>
                  <a:pt x="17287" y="33"/>
                  <a:pt x="19889" y="1184"/>
                  <a:pt x="18896" y="2319"/>
                </a:cubicBezTo>
                <a:cubicBezTo>
                  <a:pt x="17939" y="3413"/>
                  <a:pt x="15355" y="4003"/>
                  <a:pt x="12947" y="4320"/>
                </a:cubicBezTo>
                <a:cubicBezTo>
                  <a:pt x="7275" y="5067"/>
                  <a:pt x="2819" y="6566"/>
                  <a:pt x="1100" y="8472"/>
                </a:cubicBezTo>
                <a:cubicBezTo>
                  <a:pt x="376" y="9274"/>
                  <a:pt x="0" y="10112"/>
                  <a:pt x="0" y="10963"/>
                </a:cubicBezTo>
                <a:lnTo>
                  <a:pt x="0" y="17568"/>
                </a:lnTo>
                <a:cubicBezTo>
                  <a:pt x="0" y="19795"/>
                  <a:pt x="5568" y="21600"/>
                  <a:pt x="12436" y="21600"/>
                </a:cubicBezTo>
                <a:lnTo>
                  <a:pt x="12436" y="21600"/>
                </a:lnTo>
                <a:cubicBezTo>
                  <a:pt x="12724" y="21600"/>
                  <a:pt x="13009" y="21595"/>
                  <a:pt x="13293" y="21589"/>
                </a:cubicBezTo>
                <a:cubicBezTo>
                  <a:pt x="6823" y="21447"/>
                  <a:pt x="1711" y="19702"/>
                  <a:pt x="1711" y="17568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</p:spTree>
    <p:extLst>
      <p:ext uri="{BB962C8B-B14F-4D97-AF65-F5344CB8AC3E}">
        <p14:creationId xmlns:p14="http://schemas.microsoft.com/office/powerpoint/2010/main" val="948373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Door Hangers with Text – Slide Template</a:t>
            </a:r>
          </a:p>
        </p:txBody>
      </p:sp>
      <p:sp>
        <p:nvSpPr>
          <p:cNvPr id="37" name="Rectangle">
            <a:extLst>
              <a:ext uri="{FF2B5EF4-FFF2-40B4-BE49-F238E27FC236}">
                <a16:creationId xmlns:a16="http://schemas.microsoft.com/office/drawing/2014/main" id="{DBECA2BF-2220-9F48-A507-2503E6CD8152}"/>
              </a:ext>
            </a:extLst>
          </p:cNvPr>
          <p:cNvSpPr/>
          <p:nvPr/>
        </p:nvSpPr>
        <p:spPr>
          <a:xfrm>
            <a:off x="0" y="1934420"/>
            <a:ext cx="9144000" cy="3177397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3000" dirty="0">
              <a:solidFill>
                <a:srgbClr val="FFFFFF"/>
              </a:solidFill>
            </a:endParaRP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7273B0AB-A5E9-914A-907A-49EE6E01B5E9}"/>
              </a:ext>
            </a:extLst>
          </p:cNvPr>
          <p:cNvSpPr/>
          <p:nvPr/>
        </p:nvSpPr>
        <p:spPr>
          <a:xfrm>
            <a:off x="1638107" y="1601734"/>
            <a:ext cx="1519944" cy="44063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129"/>
                </a:moveTo>
                <a:lnTo>
                  <a:pt x="21600" y="17875"/>
                </a:lnTo>
                <a:cubicBezTo>
                  <a:pt x="21600" y="19932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9932"/>
                  <a:pt x="0" y="17875"/>
                </a:cubicBezTo>
                <a:lnTo>
                  <a:pt x="0" y="11771"/>
                </a:lnTo>
                <a:cubicBezTo>
                  <a:pt x="0" y="10985"/>
                  <a:pt x="327" y="10210"/>
                  <a:pt x="955" y="9469"/>
                </a:cubicBezTo>
                <a:cubicBezTo>
                  <a:pt x="2448" y="7709"/>
                  <a:pt x="6318" y="6323"/>
                  <a:pt x="11244" y="5633"/>
                </a:cubicBezTo>
                <a:cubicBezTo>
                  <a:pt x="13335" y="5340"/>
                  <a:pt x="15579" y="4795"/>
                  <a:pt x="16409" y="3783"/>
                </a:cubicBezTo>
                <a:cubicBezTo>
                  <a:pt x="17270" y="2734"/>
                  <a:pt x="15012" y="1671"/>
                  <a:pt x="11853" y="1642"/>
                </a:cubicBezTo>
                <a:cubicBezTo>
                  <a:pt x="11767" y="1641"/>
                  <a:pt x="11680" y="1640"/>
                  <a:pt x="11592" y="1640"/>
                </a:cubicBezTo>
                <a:cubicBezTo>
                  <a:pt x="6637" y="1640"/>
                  <a:pt x="2080" y="1640"/>
                  <a:pt x="2080" y="1640"/>
                </a:cubicBezTo>
                <a:cubicBezTo>
                  <a:pt x="2080" y="1640"/>
                  <a:pt x="3962" y="0"/>
                  <a:pt x="12385" y="0"/>
                </a:cubicBezTo>
                <a:cubicBezTo>
                  <a:pt x="12517" y="0"/>
                  <a:pt x="12646" y="1"/>
                  <a:pt x="12774" y="1"/>
                </a:cubicBezTo>
                <a:cubicBezTo>
                  <a:pt x="17688" y="32"/>
                  <a:pt x="21600" y="1434"/>
                  <a:pt x="21600" y="312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594000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9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endParaRPr lang="en-US" sz="900" noProof="1">
              <a:solidFill>
                <a:schemeClr val="bg1"/>
              </a:solidFill>
            </a:endParaRPr>
          </a:p>
        </p:txBody>
      </p:sp>
      <p:sp>
        <p:nvSpPr>
          <p:cNvPr id="42" name="Circle">
            <a:extLst>
              <a:ext uri="{FF2B5EF4-FFF2-40B4-BE49-F238E27FC236}">
                <a16:creationId xmlns:a16="http://schemas.microsoft.com/office/drawing/2014/main" id="{729056D1-F802-164A-930F-8F07A4EED7B3}"/>
              </a:ext>
            </a:extLst>
          </p:cNvPr>
          <p:cNvSpPr/>
          <p:nvPr/>
        </p:nvSpPr>
        <p:spPr>
          <a:xfrm>
            <a:off x="1862952" y="4699574"/>
            <a:ext cx="1081747" cy="1081747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03820711-6625-4D4C-B3F2-CDC4A7AFEF72}"/>
              </a:ext>
            </a:extLst>
          </p:cNvPr>
          <p:cNvSpPr/>
          <p:nvPr/>
        </p:nvSpPr>
        <p:spPr>
          <a:xfrm>
            <a:off x="3767872" y="1601734"/>
            <a:ext cx="1519944" cy="44063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129"/>
                </a:moveTo>
                <a:lnTo>
                  <a:pt x="21600" y="17875"/>
                </a:lnTo>
                <a:cubicBezTo>
                  <a:pt x="21600" y="19932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9932"/>
                  <a:pt x="0" y="17875"/>
                </a:cubicBezTo>
                <a:lnTo>
                  <a:pt x="0" y="11771"/>
                </a:lnTo>
                <a:cubicBezTo>
                  <a:pt x="0" y="10985"/>
                  <a:pt x="327" y="10210"/>
                  <a:pt x="955" y="9469"/>
                </a:cubicBezTo>
                <a:cubicBezTo>
                  <a:pt x="2448" y="7709"/>
                  <a:pt x="6318" y="6323"/>
                  <a:pt x="11244" y="5633"/>
                </a:cubicBezTo>
                <a:cubicBezTo>
                  <a:pt x="13335" y="5340"/>
                  <a:pt x="15579" y="4795"/>
                  <a:pt x="16409" y="3783"/>
                </a:cubicBezTo>
                <a:cubicBezTo>
                  <a:pt x="17272" y="2734"/>
                  <a:pt x="15012" y="1671"/>
                  <a:pt x="11853" y="1642"/>
                </a:cubicBezTo>
                <a:cubicBezTo>
                  <a:pt x="11767" y="1641"/>
                  <a:pt x="11680" y="1640"/>
                  <a:pt x="11592" y="1640"/>
                </a:cubicBezTo>
                <a:cubicBezTo>
                  <a:pt x="6637" y="1640"/>
                  <a:pt x="2080" y="1640"/>
                  <a:pt x="2080" y="1640"/>
                </a:cubicBezTo>
                <a:cubicBezTo>
                  <a:pt x="2080" y="1640"/>
                  <a:pt x="3962" y="0"/>
                  <a:pt x="12385" y="0"/>
                </a:cubicBezTo>
                <a:cubicBezTo>
                  <a:pt x="12517" y="0"/>
                  <a:pt x="12646" y="1"/>
                  <a:pt x="12774" y="1"/>
                </a:cubicBezTo>
                <a:cubicBezTo>
                  <a:pt x="17688" y="32"/>
                  <a:pt x="21600" y="1434"/>
                  <a:pt x="21600" y="312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594000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9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endParaRPr lang="en-US" sz="900" noProof="1">
              <a:solidFill>
                <a:schemeClr val="bg1"/>
              </a:solidFill>
            </a:endParaRPr>
          </a:p>
        </p:txBody>
      </p:sp>
      <p:sp>
        <p:nvSpPr>
          <p:cNvPr id="44" name="Circle">
            <a:extLst>
              <a:ext uri="{FF2B5EF4-FFF2-40B4-BE49-F238E27FC236}">
                <a16:creationId xmlns:a16="http://schemas.microsoft.com/office/drawing/2014/main" id="{0E3B8995-17D5-C541-9617-FA6DCF5E720E}"/>
              </a:ext>
            </a:extLst>
          </p:cNvPr>
          <p:cNvSpPr/>
          <p:nvPr/>
        </p:nvSpPr>
        <p:spPr>
          <a:xfrm>
            <a:off x="4011454" y="4699574"/>
            <a:ext cx="1081747" cy="1081747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7EE29D3B-5390-3F4E-A4A1-6525FE1711DC}"/>
              </a:ext>
            </a:extLst>
          </p:cNvPr>
          <p:cNvSpPr/>
          <p:nvPr/>
        </p:nvSpPr>
        <p:spPr>
          <a:xfrm>
            <a:off x="5897638" y="1601734"/>
            <a:ext cx="1519944" cy="44063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3129"/>
                </a:moveTo>
                <a:lnTo>
                  <a:pt x="21600" y="17875"/>
                </a:lnTo>
                <a:cubicBezTo>
                  <a:pt x="21600" y="19932"/>
                  <a:pt x="16765" y="21600"/>
                  <a:pt x="10800" y="21600"/>
                </a:cubicBezTo>
                <a:lnTo>
                  <a:pt x="10800" y="21600"/>
                </a:lnTo>
                <a:cubicBezTo>
                  <a:pt x="4835" y="21600"/>
                  <a:pt x="0" y="19932"/>
                  <a:pt x="0" y="17875"/>
                </a:cubicBezTo>
                <a:lnTo>
                  <a:pt x="0" y="11771"/>
                </a:lnTo>
                <a:cubicBezTo>
                  <a:pt x="0" y="10985"/>
                  <a:pt x="327" y="10210"/>
                  <a:pt x="955" y="9469"/>
                </a:cubicBezTo>
                <a:cubicBezTo>
                  <a:pt x="2448" y="7709"/>
                  <a:pt x="6318" y="6323"/>
                  <a:pt x="11244" y="5633"/>
                </a:cubicBezTo>
                <a:cubicBezTo>
                  <a:pt x="13335" y="5340"/>
                  <a:pt x="15579" y="4795"/>
                  <a:pt x="16409" y="3783"/>
                </a:cubicBezTo>
                <a:cubicBezTo>
                  <a:pt x="17272" y="2734"/>
                  <a:pt x="15012" y="1671"/>
                  <a:pt x="11853" y="1642"/>
                </a:cubicBezTo>
                <a:cubicBezTo>
                  <a:pt x="11767" y="1641"/>
                  <a:pt x="11680" y="1640"/>
                  <a:pt x="11592" y="1640"/>
                </a:cubicBezTo>
                <a:cubicBezTo>
                  <a:pt x="6637" y="1640"/>
                  <a:pt x="2080" y="1640"/>
                  <a:pt x="2080" y="1640"/>
                </a:cubicBezTo>
                <a:cubicBezTo>
                  <a:pt x="2080" y="1640"/>
                  <a:pt x="3962" y="0"/>
                  <a:pt x="12385" y="0"/>
                </a:cubicBezTo>
                <a:cubicBezTo>
                  <a:pt x="12517" y="0"/>
                  <a:pt x="12646" y="1"/>
                  <a:pt x="12774" y="1"/>
                </a:cubicBezTo>
                <a:cubicBezTo>
                  <a:pt x="17688" y="32"/>
                  <a:pt x="21600" y="1434"/>
                  <a:pt x="21600" y="312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594000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9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 dolor sit amet, nibh est. A magna maecenas, quam magna nec quis, lorem nunc. Suspendisse viverra sodales mauris, cras pharetra proin egestas arcu erat dolor, at amet. </a:t>
            </a:r>
          </a:p>
          <a:p>
            <a:pPr algn="ctr">
              <a:defRPr sz="3000">
                <a:solidFill>
                  <a:srgbClr val="FFFFFF"/>
                </a:solidFill>
              </a:defRPr>
            </a:pPr>
            <a:endParaRPr lang="en-US" sz="900" noProof="1">
              <a:solidFill>
                <a:schemeClr val="bg1"/>
              </a:solidFill>
            </a:endParaRPr>
          </a:p>
        </p:txBody>
      </p:sp>
      <p:sp>
        <p:nvSpPr>
          <p:cNvPr id="47" name="Circle">
            <a:extLst>
              <a:ext uri="{FF2B5EF4-FFF2-40B4-BE49-F238E27FC236}">
                <a16:creationId xmlns:a16="http://schemas.microsoft.com/office/drawing/2014/main" id="{D0B31084-233E-C346-BE26-48B5F75DEB91}"/>
              </a:ext>
            </a:extLst>
          </p:cNvPr>
          <p:cNvSpPr/>
          <p:nvPr/>
        </p:nvSpPr>
        <p:spPr>
          <a:xfrm>
            <a:off x="6109990" y="4699574"/>
            <a:ext cx="1081747" cy="1081747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8" name="TextBox 2">
            <a:extLst>
              <a:ext uri="{FF2B5EF4-FFF2-40B4-BE49-F238E27FC236}">
                <a16:creationId xmlns:a16="http://schemas.microsoft.com/office/drawing/2014/main" id="{4B8F038D-F283-954A-BF64-35931C397C0D}"/>
              </a:ext>
            </a:extLst>
          </p:cNvPr>
          <p:cNvSpPr txBox="1"/>
          <p:nvPr/>
        </p:nvSpPr>
        <p:spPr>
          <a:xfrm>
            <a:off x="2392909" y="2876121"/>
            <a:ext cx="7040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49" name="TextBox 16">
            <a:extLst>
              <a:ext uri="{FF2B5EF4-FFF2-40B4-BE49-F238E27FC236}">
                <a16:creationId xmlns:a16="http://schemas.microsoft.com/office/drawing/2014/main" id="{F60AC148-5565-9341-ACBC-E3EC3E8795D3}"/>
              </a:ext>
            </a:extLst>
          </p:cNvPr>
          <p:cNvSpPr txBox="1"/>
          <p:nvPr/>
        </p:nvSpPr>
        <p:spPr>
          <a:xfrm>
            <a:off x="4511854" y="2876121"/>
            <a:ext cx="7040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50" name="TextBox 17">
            <a:extLst>
              <a:ext uri="{FF2B5EF4-FFF2-40B4-BE49-F238E27FC236}">
                <a16:creationId xmlns:a16="http://schemas.microsoft.com/office/drawing/2014/main" id="{69754259-3AA0-BD43-BB36-28A9AC43D223}"/>
              </a:ext>
            </a:extLst>
          </p:cNvPr>
          <p:cNvSpPr txBox="1"/>
          <p:nvPr/>
        </p:nvSpPr>
        <p:spPr>
          <a:xfrm>
            <a:off x="6630800" y="2876121"/>
            <a:ext cx="7040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51" name="TextBox 18">
            <a:extLst>
              <a:ext uri="{FF2B5EF4-FFF2-40B4-BE49-F238E27FC236}">
                <a16:creationId xmlns:a16="http://schemas.microsoft.com/office/drawing/2014/main" id="{7440C5DD-3BA0-674C-A4AF-D8E6B9D192AE}"/>
              </a:ext>
            </a:extLst>
          </p:cNvPr>
          <p:cNvSpPr txBox="1"/>
          <p:nvPr/>
        </p:nvSpPr>
        <p:spPr>
          <a:xfrm>
            <a:off x="3348798" y="2175090"/>
            <a:ext cx="131551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2" name="TextBox 20">
            <a:extLst>
              <a:ext uri="{FF2B5EF4-FFF2-40B4-BE49-F238E27FC236}">
                <a16:creationId xmlns:a16="http://schemas.microsoft.com/office/drawing/2014/main" id="{1DE7AC45-8EEC-0C49-BF4E-9921DA90AD96}"/>
              </a:ext>
            </a:extLst>
          </p:cNvPr>
          <p:cNvSpPr txBox="1"/>
          <p:nvPr/>
        </p:nvSpPr>
        <p:spPr>
          <a:xfrm>
            <a:off x="1219443" y="2175090"/>
            <a:ext cx="131551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3" name="TextBox 21">
            <a:extLst>
              <a:ext uri="{FF2B5EF4-FFF2-40B4-BE49-F238E27FC236}">
                <a16:creationId xmlns:a16="http://schemas.microsoft.com/office/drawing/2014/main" id="{7745C9B1-A990-FB4A-B3CD-4021957B0F30}"/>
              </a:ext>
            </a:extLst>
          </p:cNvPr>
          <p:cNvSpPr txBox="1"/>
          <p:nvPr/>
        </p:nvSpPr>
        <p:spPr>
          <a:xfrm>
            <a:off x="5459555" y="2175090"/>
            <a:ext cx="131551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90D747FA-9A52-4B13-9A11-036B762E6AAD}"/>
              </a:ext>
            </a:extLst>
          </p:cNvPr>
          <p:cNvSpPr/>
          <p:nvPr/>
        </p:nvSpPr>
        <p:spPr>
          <a:xfrm>
            <a:off x="2174149" y="4869431"/>
            <a:ext cx="459351" cy="742030"/>
          </a:xfrm>
          <a:custGeom>
            <a:avLst/>
            <a:gdLst>
              <a:gd name="connsiteX0" fmla="*/ 192494 w 513317"/>
              <a:gd name="connsiteY0" fmla="*/ 769976 h 829206"/>
              <a:gd name="connsiteX1" fmla="*/ 320823 w 513317"/>
              <a:gd name="connsiteY1" fmla="*/ 769976 h 829206"/>
              <a:gd name="connsiteX2" fmla="*/ 256659 w 513317"/>
              <a:gd name="connsiteY2" fmla="*/ 829206 h 829206"/>
              <a:gd name="connsiteX3" fmla="*/ 192494 w 513317"/>
              <a:gd name="connsiteY3" fmla="*/ 769976 h 829206"/>
              <a:gd name="connsiteX4" fmla="*/ 157943 w 513317"/>
              <a:gd name="connsiteY4" fmla="*/ 671261 h 829206"/>
              <a:gd name="connsiteX5" fmla="*/ 355374 w 513317"/>
              <a:gd name="connsiteY5" fmla="*/ 671261 h 829206"/>
              <a:gd name="connsiteX6" fmla="*/ 384989 w 513317"/>
              <a:gd name="connsiteY6" fmla="*/ 700876 h 829206"/>
              <a:gd name="connsiteX7" fmla="*/ 355374 w 513317"/>
              <a:gd name="connsiteY7" fmla="*/ 730491 h 829206"/>
              <a:gd name="connsiteX8" fmla="*/ 157943 w 513317"/>
              <a:gd name="connsiteY8" fmla="*/ 730491 h 829206"/>
              <a:gd name="connsiteX9" fmla="*/ 128329 w 513317"/>
              <a:gd name="connsiteY9" fmla="*/ 700876 h 829206"/>
              <a:gd name="connsiteX10" fmla="*/ 157943 w 513317"/>
              <a:gd name="connsiteY10" fmla="*/ 671261 h 829206"/>
              <a:gd name="connsiteX11" fmla="*/ 157943 w 513317"/>
              <a:gd name="connsiteY11" fmla="*/ 572546 h 829206"/>
              <a:gd name="connsiteX12" fmla="*/ 355374 w 513317"/>
              <a:gd name="connsiteY12" fmla="*/ 572546 h 829206"/>
              <a:gd name="connsiteX13" fmla="*/ 384989 w 513317"/>
              <a:gd name="connsiteY13" fmla="*/ 602161 h 829206"/>
              <a:gd name="connsiteX14" fmla="*/ 355374 w 513317"/>
              <a:gd name="connsiteY14" fmla="*/ 631776 h 829206"/>
              <a:gd name="connsiteX15" fmla="*/ 157943 w 513317"/>
              <a:gd name="connsiteY15" fmla="*/ 631776 h 829206"/>
              <a:gd name="connsiteX16" fmla="*/ 128329 w 513317"/>
              <a:gd name="connsiteY16" fmla="*/ 602161 h 829206"/>
              <a:gd name="connsiteX17" fmla="*/ 157943 w 513317"/>
              <a:gd name="connsiteY17" fmla="*/ 572546 h 829206"/>
              <a:gd name="connsiteX18" fmla="*/ 257646 w 513317"/>
              <a:gd name="connsiteY18" fmla="*/ 58242 h 829206"/>
              <a:gd name="connsiteX19" fmla="*/ 60216 w 513317"/>
              <a:gd name="connsiteY19" fmla="*/ 253697 h 829206"/>
              <a:gd name="connsiteX20" fmla="*/ 60216 w 513317"/>
              <a:gd name="connsiteY20" fmla="*/ 261594 h 829206"/>
              <a:gd name="connsiteX21" fmla="*/ 74036 w 513317"/>
              <a:gd name="connsiteY21" fmla="*/ 330695 h 829206"/>
              <a:gd name="connsiteX22" fmla="*/ 107599 w 513317"/>
              <a:gd name="connsiteY22" fmla="*/ 384988 h 829206"/>
              <a:gd name="connsiteX23" fmla="*/ 164854 w 513317"/>
              <a:gd name="connsiteY23" fmla="*/ 473832 h 829206"/>
              <a:gd name="connsiteX24" fmla="*/ 256659 w 513317"/>
              <a:gd name="connsiteY24" fmla="*/ 473832 h 829206"/>
              <a:gd name="connsiteX25" fmla="*/ 349451 w 513317"/>
              <a:gd name="connsiteY25" fmla="*/ 473832 h 829206"/>
              <a:gd name="connsiteX26" fmla="*/ 406705 w 513317"/>
              <a:gd name="connsiteY26" fmla="*/ 384988 h 829206"/>
              <a:gd name="connsiteX27" fmla="*/ 440268 w 513317"/>
              <a:gd name="connsiteY27" fmla="*/ 330695 h 829206"/>
              <a:gd name="connsiteX28" fmla="*/ 454089 w 513317"/>
              <a:gd name="connsiteY28" fmla="*/ 261594 h 829206"/>
              <a:gd name="connsiteX29" fmla="*/ 455076 w 513317"/>
              <a:gd name="connsiteY29" fmla="*/ 261594 h 829206"/>
              <a:gd name="connsiteX30" fmla="*/ 455076 w 513317"/>
              <a:gd name="connsiteY30" fmla="*/ 253697 h 829206"/>
              <a:gd name="connsiteX31" fmla="*/ 257646 w 513317"/>
              <a:gd name="connsiteY31" fmla="*/ 58242 h 829206"/>
              <a:gd name="connsiteX32" fmla="*/ 256659 w 513317"/>
              <a:gd name="connsiteY32" fmla="*/ 0 h 829206"/>
              <a:gd name="connsiteX33" fmla="*/ 513317 w 513317"/>
              <a:gd name="connsiteY33" fmla="*/ 253697 h 829206"/>
              <a:gd name="connsiteX34" fmla="*/ 513317 w 513317"/>
              <a:gd name="connsiteY34" fmla="*/ 262582 h 829206"/>
              <a:gd name="connsiteX35" fmla="*/ 495549 w 513317"/>
              <a:gd name="connsiteY35" fmla="*/ 351425 h 829206"/>
              <a:gd name="connsiteX36" fmla="*/ 451127 w 513317"/>
              <a:gd name="connsiteY36" fmla="*/ 424474 h 829206"/>
              <a:gd name="connsiteX37" fmla="*/ 390911 w 513317"/>
              <a:gd name="connsiteY37" fmla="*/ 522202 h 829206"/>
              <a:gd name="connsiteX38" fmla="*/ 373142 w 513317"/>
              <a:gd name="connsiteY38" fmla="*/ 533060 h 829206"/>
              <a:gd name="connsiteX39" fmla="*/ 140175 w 513317"/>
              <a:gd name="connsiteY39" fmla="*/ 533060 h 829206"/>
              <a:gd name="connsiteX40" fmla="*/ 122406 w 513317"/>
              <a:gd name="connsiteY40" fmla="*/ 522202 h 829206"/>
              <a:gd name="connsiteX41" fmla="*/ 62190 w 513317"/>
              <a:gd name="connsiteY41" fmla="*/ 424474 h 829206"/>
              <a:gd name="connsiteX42" fmla="*/ 17769 w 513317"/>
              <a:gd name="connsiteY42" fmla="*/ 351425 h 829206"/>
              <a:gd name="connsiteX43" fmla="*/ 0 w 513317"/>
              <a:gd name="connsiteY43" fmla="*/ 262582 h 829206"/>
              <a:gd name="connsiteX44" fmla="*/ 0 w 513317"/>
              <a:gd name="connsiteY44" fmla="*/ 253697 h 829206"/>
              <a:gd name="connsiteX45" fmla="*/ 256659 w 513317"/>
              <a:gd name="connsiteY45" fmla="*/ 0 h 829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513317" h="829206">
                <a:moveTo>
                  <a:pt x="192494" y="769976"/>
                </a:moveTo>
                <a:lnTo>
                  <a:pt x="320823" y="769976"/>
                </a:lnTo>
                <a:cubicBezTo>
                  <a:pt x="317862" y="803540"/>
                  <a:pt x="290222" y="829206"/>
                  <a:pt x="256659" y="829206"/>
                </a:cubicBezTo>
                <a:cubicBezTo>
                  <a:pt x="223096" y="829206"/>
                  <a:pt x="195455" y="803540"/>
                  <a:pt x="192494" y="769976"/>
                </a:cubicBezTo>
                <a:close/>
                <a:moveTo>
                  <a:pt x="157943" y="671261"/>
                </a:moveTo>
                <a:lnTo>
                  <a:pt x="355374" y="671261"/>
                </a:lnTo>
                <a:cubicBezTo>
                  <a:pt x="372156" y="671261"/>
                  <a:pt x="384989" y="684094"/>
                  <a:pt x="384989" y="700876"/>
                </a:cubicBezTo>
                <a:cubicBezTo>
                  <a:pt x="384989" y="717658"/>
                  <a:pt x="372156" y="730491"/>
                  <a:pt x="355374" y="730491"/>
                </a:cubicBezTo>
                <a:lnTo>
                  <a:pt x="157943" y="730491"/>
                </a:lnTo>
                <a:cubicBezTo>
                  <a:pt x="141162" y="730491"/>
                  <a:pt x="128329" y="717658"/>
                  <a:pt x="128329" y="700876"/>
                </a:cubicBezTo>
                <a:cubicBezTo>
                  <a:pt x="128329" y="684094"/>
                  <a:pt x="141162" y="671261"/>
                  <a:pt x="157943" y="671261"/>
                </a:cubicBezTo>
                <a:close/>
                <a:moveTo>
                  <a:pt x="157943" y="572546"/>
                </a:moveTo>
                <a:lnTo>
                  <a:pt x="355374" y="572546"/>
                </a:lnTo>
                <a:cubicBezTo>
                  <a:pt x="372156" y="572546"/>
                  <a:pt x="384989" y="585379"/>
                  <a:pt x="384989" y="602161"/>
                </a:cubicBezTo>
                <a:cubicBezTo>
                  <a:pt x="384989" y="618943"/>
                  <a:pt x="372156" y="631776"/>
                  <a:pt x="355374" y="631776"/>
                </a:cubicBezTo>
                <a:lnTo>
                  <a:pt x="157943" y="631776"/>
                </a:lnTo>
                <a:cubicBezTo>
                  <a:pt x="141162" y="631776"/>
                  <a:pt x="128329" y="618943"/>
                  <a:pt x="128329" y="602161"/>
                </a:cubicBezTo>
                <a:cubicBezTo>
                  <a:pt x="128329" y="585379"/>
                  <a:pt x="141162" y="572546"/>
                  <a:pt x="157943" y="572546"/>
                </a:cubicBezTo>
                <a:close/>
                <a:moveTo>
                  <a:pt x="257646" y="58242"/>
                </a:moveTo>
                <a:cubicBezTo>
                  <a:pt x="150047" y="59229"/>
                  <a:pt x="62190" y="146098"/>
                  <a:pt x="60216" y="253697"/>
                </a:cubicBezTo>
                <a:lnTo>
                  <a:pt x="60216" y="261594"/>
                </a:lnTo>
                <a:cubicBezTo>
                  <a:pt x="61203" y="285286"/>
                  <a:pt x="65152" y="308978"/>
                  <a:pt x="74036" y="330695"/>
                </a:cubicBezTo>
                <a:cubicBezTo>
                  <a:pt x="81933" y="350438"/>
                  <a:pt x="93779" y="369194"/>
                  <a:pt x="107599" y="384988"/>
                </a:cubicBezTo>
                <a:cubicBezTo>
                  <a:pt x="129317" y="412628"/>
                  <a:pt x="149059" y="442243"/>
                  <a:pt x="164854" y="473832"/>
                </a:cubicBezTo>
                <a:lnTo>
                  <a:pt x="256659" y="473832"/>
                </a:lnTo>
                <a:lnTo>
                  <a:pt x="349451" y="473832"/>
                </a:lnTo>
                <a:cubicBezTo>
                  <a:pt x="364258" y="442243"/>
                  <a:pt x="384001" y="412628"/>
                  <a:pt x="406705" y="384988"/>
                </a:cubicBezTo>
                <a:cubicBezTo>
                  <a:pt x="421513" y="369194"/>
                  <a:pt x="432371" y="350438"/>
                  <a:pt x="440268" y="330695"/>
                </a:cubicBezTo>
                <a:cubicBezTo>
                  <a:pt x="448166" y="308978"/>
                  <a:pt x="453101" y="285286"/>
                  <a:pt x="454089" y="261594"/>
                </a:cubicBezTo>
                <a:lnTo>
                  <a:pt x="455076" y="261594"/>
                </a:lnTo>
                <a:lnTo>
                  <a:pt x="455076" y="253697"/>
                </a:lnTo>
                <a:cubicBezTo>
                  <a:pt x="453101" y="145111"/>
                  <a:pt x="365245" y="59229"/>
                  <a:pt x="257646" y="58242"/>
                </a:cubicBezTo>
                <a:close/>
                <a:moveTo>
                  <a:pt x="256659" y="0"/>
                </a:moveTo>
                <a:cubicBezTo>
                  <a:pt x="396834" y="987"/>
                  <a:pt x="510356" y="113522"/>
                  <a:pt x="513317" y="253697"/>
                </a:cubicBezTo>
                <a:lnTo>
                  <a:pt x="513317" y="262582"/>
                </a:lnTo>
                <a:cubicBezTo>
                  <a:pt x="512330" y="293183"/>
                  <a:pt x="506407" y="322798"/>
                  <a:pt x="495549" y="351425"/>
                </a:cubicBezTo>
                <a:cubicBezTo>
                  <a:pt x="485677" y="378078"/>
                  <a:pt x="469883" y="402757"/>
                  <a:pt x="451127" y="424474"/>
                </a:cubicBezTo>
                <a:cubicBezTo>
                  <a:pt x="427436" y="450140"/>
                  <a:pt x="401770" y="500485"/>
                  <a:pt x="390911" y="522202"/>
                </a:cubicBezTo>
                <a:cubicBezTo>
                  <a:pt x="387950" y="529112"/>
                  <a:pt x="381039" y="533060"/>
                  <a:pt x="373142" y="533060"/>
                </a:cubicBezTo>
                <a:lnTo>
                  <a:pt x="140175" y="533060"/>
                </a:lnTo>
                <a:cubicBezTo>
                  <a:pt x="132278" y="533060"/>
                  <a:pt x="125368" y="529112"/>
                  <a:pt x="122406" y="522202"/>
                </a:cubicBezTo>
                <a:cubicBezTo>
                  <a:pt x="111548" y="500485"/>
                  <a:pt x="85882" y="450140"/>
                  <a:pt x="62190" y="424474"/>
                </a:cubicBezTo>
                <a:cubicBezTo>
                  <a:pt x="43435" y="402757"/>
                  <a:pt x="28627" y="378078"/>
                  <a:pt x="17769" y="351425"/>
                </a:cubicBezTo>
                <a:cubicBezTo>
                  <a:pt x="6910" y="322798"/>
                  <a:pt x="987" y="293183"/>
                  <a:pt x="0" y="262582"/>
                </a:cubicBezTo>
                <a:lnTo>
                  <a:pt x="0" y="253697"/>
                </a:lnTo>
                <a:cubicBezTo>
                  <a:pt x="2961" y="113522"/>
                  <a:pt x="116484" y="987"/>
                  <a:pt x="256659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982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2D4FC3B2-AF4E-41C3-B2FC-4713BBDD2B82}"/>
              </a:ext>
            </a:extLst>
          </p:cNvPr>
          <p:cNvSpPr/>
          <p:nvPr/>
        </p:nvSpPr>
        <p:spPr>
          <a:xfrm>
            <a:off x="4255342" y="4943086"/>
            <a:ext cx="594724" cy="594724"/>
          </a:xfrm>
          <a:custGeom>
            <a:avLst/>
            <a:gdLst>
              <a:gd name="connsiteX0" fmla="*/ 319679 w 664595"/>
              <a:gd name="connsiteY0" fmla="*/ 143014 h 664595"/>
              <a:gd name="connsiteX1" fmla="*/ 414742 w 664595"/>
              <a:gd name="connsiteY1" fmla="*/ 166569 h 664595"/>
              <a:gd name="connsiteX2" fmla="*/ 376885 w 664595"/>
              <a:gd name="connsiteY2" fmla="*/ 204426 h 664595"/>
              <a:gd name="connsiteX3" fmla="*/ 319679 w 664595"/>
              <a:gd name="connsiteY3" fmla="*/ 193490 h 664595"/>
              <a:gd name="connsiteX4" fmla="*/ 168252 w 664595"/>
              <a:gd name="connsiteY4" fmla="*/ 344917 h 664595"/>
              <a:gd name="connsiteX5" fmla="*/ 319679 w 664595"/>
              <a:gd name="connsiteY5" fmla="*/ 496344 h 664595"/>
              <a:gd name="connsiteX6" fmla="*/ 471106 w 664595"/>
              <a:gd name="connsiteY6" fmla="*/ 344917 h 664595"/>
              <a:gd name="connsiteX7" fmla="*/ 460170 w 664595"/>
              <a:gd name="connsiteY7" fmla="*/ 287712 h 664595"/>
              <a:gd name="connsiteX8" fmla="*/ 498026 w 664595"/>
              <a:gd name="connsiteY8" fmla="*/ 249855 h 664595"/>
              <a:gd name="connsiteX9" fmla="*/ 521582 w 664595"/>
              <a:gd name="connsiteY9" fmla="*/ 344917 h 664595"/>
              <a:gd name="connsiteX10" fmla="*/ 319679 w 664595"/>
              <a:gd name="connsiteY10" fmla="*/ 546820 h 664595"/>
              <a:gd name="connsiteX11" fmla="*/ 117776 w 664595"/>
              <a:gd name="connsiteY11" fmla="*/ 344917 h 664595"/>
              <a:gd name="connsiteX12" fmla="*/ 319679 w 664595"/>
              <a:gd name="connsiteY12" fmla="*/ 143014 h 664595"/>
              <a:gd name="connsiteX13" fmla="*/ 319679 w 664595"/>
              <a:gd name="connsiteY13" fmla="*/ 25238 h 664595"/>
              <a:gd name="connsiteX14" fmla="*/ 470264 w 664595"/>
              <a:gd name="connsiteY14" fmla="*/ 62253 h 664595"/>
              <a:gd name="connsiteX15" fmla="*/ 464375 w 664595"/>
              <a:gd name="connsiteY15" fmla="*/ 68142 h 664595"/>
              <a:gd name="connsiteX16" fmla="*/ 452598 w 664595"/>
              <a:gd name="connsiteY16" fmla="*/ 79920 h 664595"/>
              <a:gd name="connsiteX17" fmla="*/ 455121 w 664595"/>
              <a:gd name="connsiteY17" fmla="*/ 96745 h 664595"/>
              <a:gd name="connsiteX18" fmla="*/ 456804 w 664595"/>
              <a:gd name="connsiteY18" fmla="*/ 113570 h 664595"/>
              <a:gd name="connsiteX19" fmla="*/ 319679 w 664595"/>
              <a:gd name="connsiteY19" fmla="*/ 75714 h 664595"/>
              <a:gd name="connsiteX20" fmla="*/ 50476 w 664595"/>
              <a:gd name="connsiteY20" fmla="*/ 344917 h 664595"/>
              <a:gd name="connsiteX21" fmla="*/ 319679 w 664595"/>
              <a:gd name="connsiteY21" fmla="*/ 614120 h 664595"/>
              <a:gd name="connsiteX22" fmla="*/ 588882 w 664595"/>
              <a:gd name="connsiteY22" fmla="*/ 344917 h 664595"/>
              <a:gd name="connsiteX23" fmla="*/ 551025 w 664595"/>
              <a:gd name="connsiteY23" fmla="*/ 207791 h 664595"/>
              <a:gd name="connsiteX24" fmla="*/ 568691 w 664595"/>
              <a:gd name="connsiteY24" fmla="*/ 210315 h 664595"/>
              <a:gd name="connsiteX25" fmla="*/ 584675 w 664595"/>
              <a:gd name="connsiteY25" fmla="*/ 211998 h 664595"/>
              <a:gd name="connsiteX26" fmla="*/ 595612 w 664595"/>
              <a:gd name="connsiteY26" fmla="*/ 200220 h 664595"/>
              <a:gd name="connsiteX27" fmla="*/ 601500 w 664595"/>
              <a:gd name="connsiteY27" fmla="*/ 195172 h 664595"/>
              <a:gd name="connsiteX28" fmla="*/ 639357 w 664595"/>
              <a:gd name="connsiteY28" fmla="*/ 344917 h 664595"/>
              <a:gd name="connsiteX29" fmla="*/ 319679 w 664595"/>
              <a:gd name="connsiteY29" fmla="*/ 664595 h 664595"/>
              <a:gd name="connsiteX30" fmla="*/ 0 w 664595"/>
              <a:gd name="connsiteY30" fmla="*/ 344917 h 664595"/>
              <a:gd name="connsiteX31" fmla="*/ 319679 w 664595"/>
              <a:gd name="connsiteY31" fmla="*/ 25238 h 664595"/>
              <a:gd name="connsiteX32" fmla="*/ 580469 w 664595"/>
              <a:gd name="connsiteY32" fmla="*/ 0 h 664595"/>
              <a:gd name="connsiteX33" fmla="*/ 588881 w 664595"/>
              <a:gd name="connsiteY33" fmla="*/ 75713 h 664595"/>
              <a:gd name="connsiteX34" fmla="*/ 664595 w 664595"/>
              <a:gd name="connsiteY34" fmla="*/ 84126 h 664595"/>
              <a:gd name="connsiteX35" fmla="*/ 572056 w 664595"/>
              <a:gd name="connsiteY35" fmla="*/ 176664 h 664595"/>
              <a:gd name="connsiteX36" fmla="*/ 528311 w 664595"/>
              <a:gd name="connsiteY36" fmla="*/ 171617 h 664595"/>
              <a:gd name="connsiteX37" fmla="*/ 393709 w 664595"/>
              <a:gd name="connsiteY37" fmla="*/ 306218 h 664595"/>
              <a:gd name="connsiteX38" fmla="*/ 402963 w 664595"/>
              <a:gd name="connsiteY38" fmla="*/ 344916 h 664595"/>
              <a:gd name="connsiteX39" fmla="*/ 318837 w 664595"/>
              <a:gd name="connsiteY39" fmla="*/ 429042 h 664595"/>
              <a:gd name="connsiteX40" fmla="*/ 234711 w 664595"/>
              <a:gd name="connsiteY40" fmla="*/ 344916 h 664595"/>
              <a:gd name="connsiteX41" fmla="*/ 318837 w 664595"/>
              <a:gd name="connsiteY41" fmla="*/ 260790 h 664595"/>
              <a:gd name="connsiteX42" fmla="*/ 358376 w 664595"/>
              <a:gd name="connsiteY42" fmla="*/ 270886 h 664595"/>
              <a:gd name="connsiteX43" fmla="*/ 492978 w 664595"/>
              <a:gd name="connsiteY43" fmla="*/ 136284 h 664595"/>
              <a:gd name="connsiteX44" fmla="*/ 487930 w 664595"/>
              <a:gd name="connsiteY44" fmla="*/ 92539 h 664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664595" h="664595">
                <a:moveTo>
                  <a:pt x="319679" y="143014"/>
                </a:moveTo>
                <a:cubicBezTo>
                  <a:pt x="354171" y="143014"/>
                  <a:pt x="386139" y="151427"/>
                  <a:pt x="414742" y="166569"/>
                </a:cubicBezTo>
                <a:lnTo>
                  <a:pt x="376885" y="204426"/>
                </a:lnTo>
                <a:cubicBezTo>
                  <a:pt x="359218" y="197696"/>
                  <a:pt x="339869" y="193490"/>
                  <a:pt x="319679" y="193490"/>
                </a:cubicBezTo>
                <a:cubicBezTo>
                  <a:pt x="236395" y="193490"/>
                  <a:pt x="168252" y="261633"/>
                  <a:pt x="168252" y="344917"/>
                </a:cubicBezTo>
                <a:cubicBezTo>
                  <a:pt x="168252" y="428202"/>
                  <a:pt x="236395" y="496344"/>
                  <a:pt x="319679" y="496344"/>
                </a:cubicBezTo>
                <a:cubicBezTo>
                  <a:pt x="402964" y="496344"/>
                  <a:pt x="471106" y="428202"/>
                  <a:pt x="471106" y="344917"/>
                </a:cubicBezTo>
                <a:cubicBezTo>
                  <a:pt x="471106" y="324727"/>
                  <a:pt x="467741" y="305378"/>
                  <a:pt x="460170" y="287712"/>
                </a:cubicBezTo>
                <a:lnTo>
                  <a:pt x="498026" y="249855"/>
                </a:lnTo>
                <a:cubicBezTo>
                  <a:pt x="513169" y="278458"/>
                  <a:pt x="521582" y="310426"/>
                  <a:pt x="521582" y="344917"/>
                </a:cubicBezTo>
                <a:cubicBezTo>
                  <a:pt x="521582" y="455964"/>
                  <a:pt x="430726" y="546820"/>
                  <a:pt x="319679" y="546820"/>
                </a:cubicBezTo>
                <a:cubicBezTo>
                  <a:pt x="208632" y="546820"/>
                  <a:pt x="117776" y="455964"/>
                  <a:pt x="117776" y="344917"/>
                </a:cubicBezTo>
                <a:cubicBezTo>
                  <a:pt x="117776" y="233870"/>
                  <a:pt x="208632" y="143014"/>
                  <a:pt x="319679" y="143014"/>
                </a:cubicBezTo>
                <a:close/>
                <a:moveTo>
                  <a:pt x="319679" y="25238"/>
                </a:moveTo>
                <a:cubicBezTo>
                  <a:pt x="374360" y="25238"/>
                  <a:pt x="424836" y="38698"/>
                  <a:pt x="470264" y="62253"/>
                </a:cubicBezTo>
                <a:lnTo>
                  <a:pt x="464375" y="68142"/>
                </a:lnTo>
                <a:lnTo>
                  <a:pt x="452598" y="79920"/>
                </a:lnTo>
                <a:lnTo>
                  <a:pt x="455121" y="96745"/>
                </a:lnTo>
                <a:lnTo>
                  <a:pt x="456804" y="113570"/>
                </a:lnTo>
                <a:cubicBezTo>
                  <a:pt x="416423" y="89174"/>
                  <a:pt x="369313" y="75714"/>
                  <a:pt x="319679" y="75714"/>
                </a:cubicBezTo>
                <a:cubicBezTo>
                  <a:pt x="171617" y="75714"/>
                  <a:pt x="50476" y="196855"/>
                  <a:pt x="50476" y="344917"/>
                </a:cubicBezTo>
                <a:cubicBezTo>
                  <a:pt x="50476" y="492978"/>
                  <a:pt x="171617" y="614120"/>
                  <a:pt x="319679" y="614120"/>
                </a:cubicBezTo>
                <a:cubicBezTo>
                  <a:pt x="467740" y="614120"/>
                  <a:pt x="588882" y="492978"/>
                  <a:pt x="588882" y="344917"/>
                </a:cubicBezTo>
                <a:cubicBezTo>
                  <a:pt x="588882" y="294441"/>
                  <a:pt x="574580" y="248172"/>
                  <a:pt x="551025" y="207791"/>
                </a:cubicBezTo>
                <a:lnTo>
                  <a:pt x="568691" y="210315"/>
                </a:lnTo>
                <a:lnTo>
                  <a:pt x="584675" y="211998"/>
                </a:lnTo>
                <a:lnTo>
                  <a:pt x="595612" y="200220"/>
                </a:lnTo>
                <a:lnTo>
                  <a:pt x="601500" y="195172"/>
                </a:lnTo>
                <a:cubicBezTo>
                  <a:pt x="625897" y="239759"/>
                  <a:pt x="639357" y="290235"/>
                  <a:pt x="639357" y="344917"/>
                </a:cubicBezTo>
                <a:cubicBezTo>
                  <a:pt x="639357" y="521581"/>
                  <a:pt x="496343" y="664595"/>
                  <a:pt x="319679" y="664595"/>
                </a:cubicBezTo>
                <a:cubicBezTo>
                  <a:pt x="143014" y="664595"/>
                  <a:pt x="0" y="521581"/>
                  <a:pt x="0" y="344917"/>
                </a:cubicBezTo>
                <a:cubicBezTo>
                  <a:pt x="0" y="168252"/>
                  <a:pt x="143014" y="25238"/>
                  <a:pt x="319679" y="25238"/>
                </a:cubicBezTo>
                <a:close/>
                <a:moveTo>
                  <a:pt x="580469" y="0"/>
                </a:moveTo>
                <a:lnTo>
                  <a:pt x="588881" y="75713"/>
                </a:lnTo>
                <a:lnTo>
                  <a:pt x="664595" y="84126"/>
                </a:lnTo>
                <a:lnTo>
                  <a:pt x="572056" y="176664"/>
                </a:lnTo>
                <a:lnTo>
                  <a:pt x="528311" y="171617"/>
                </a:lnTo>
                <a:lnTo>
                  <a:pt x="393709" y="306218"/>
                </a:lnTo>
                <a:cubicBezTo>
                  <a:pt x="399598" y="317996"/>
                  <a:pt x="402963" y="330615"/>
                  <a:pt x="402963" y="344916"/>
                </a:cubicBezTo>
                <a:cubicBezTo>
                  <a:pt x="402963" y="391186"/>
                  <a:pt x="365106" y="429042"/>
                  <a:pt x="318837" y="429042"/>
                </a:cubicBezTo>
                <a:cubicBezTo>
                  <a:pt x="272568" y="429042"/>
                  <a:pt x="234711" y="391186"/>
                  <a:pt x="234711" y="344916"/>
                </a:cubicBezTo>
                <a:cubicBezTo>
                  <a:pt x="234711" y="298647"/>
                  <a:pt x="272568" y="260790"/>
                  <a:pt x="318837" y="260790"/>
                </a:cubicBezTo>
                <a:cubicBezTo>
                  <a:pt x="333138" y="260790"/>
                  <a:pt x="346598" y="264997"/>
                  <a:pt x="358376" y="270886"/>
                </a:cubicBezTo>
                <a:lnTo>
                  <a:pt x="492978" y="136284"/>
                </a:lnTo>
                <a:lnTo>
                  <a:pt x="487930" y="925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8334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/>
          </a:p>
        </p:txBody>
      </p:sp>
      <p:sp>
        <p:nvSpPr>
          <p:cNvPr id="56" name="Graphic 14" descr="Coins">
            <a:extLst>
              <a:ext uri="{FF2B5EF4-FFF2-40B4-BE49-F238E27FC236}">
                <a16:creationId xmlns:a16="http://schemas.microsoft.com/office/drawing/2014/main" id="{52837978-1FF6-EE44-A091-D2C3B0952A2D}"/>
              </a:ext>
            </a:extLst>
          </p:cNvPr>
          <p:cNvSpPr/>
          <p:nvPr/>
        </p:nvSpPr>
        <p:spPr>
          <a:xfrm>
            <a:off x="6334807" y="4969540"/>
            <a:ext cx="632114" cy="541813"/>
          </a:xfrm>
          <a:custGeom>
            <a:avLst/>
            <a:gdLst>
              <a:gd name="connsiteX0" fmla="*/ 656762 w 706377"/>
              <a:gd name="connsiteY0" fmla="*/ 504555 h 605466"/>
              <a:gd name="connsiteX1" fmla="*/ 623125 w 706377"/>
              <a:gd name="connsiteY1" fmla="*/ 533146 h 605466"/>
              <a:gd name="connsiteX2" fmla="*/ 623125 w 706377"/>
              <a:gd name="connsiteY2" fmla="*/ 502873 h 605466"/>
              <a:gd name="connsiteX3" fmla="*/ 656762 w 706377"/>
              <a:gd name="connsiteY3" fmla="*/ 489418 h 605466"/>
              <a:gd name="connsiteX4" fmla="*/ 656762 w 706377"/>
              <a:gd name="connsiteY4" fmla="*/ 504555 h 605466"/>
              <a:gd name="connsiteX5" fmla="*/ 589488 w 706377"/>
              <a:gd name="connsiteY5" fmla="*/ 449054 h 605466"/>
              <a:gd name="connsiteX6" fmla="*/ 589488 w 706377"/>
              <a:gd name="connsiteY6" fmla="*/ 418781 h 605466"/>
              <a:gd name="connsiteX7" fmla="*/ 623125 w 706377"/>
              <a:gd name="connsiteY7" fmla="*/ 405326 h 605466"/>
              <a:gd name="connsiteX8" fmla="*/ 623125 w 706377"/>
              <a:gd name="connsiteY8" fmla="*/ 420463 h 605466"/>
              <a:gd name="connsiteX9" fmla="*/ 589488 w 706377"/>
              <a:gd name="connsiteY9" fmla="*/ 449054 h 605466"/>
              <a:gd name="connsiteX10" fmla="*/ 589488 w 706377"/>
              <a:gd name="connsiteY10" fmla="*/ 543238 h 605466"/>
              <a:gd name="connsiteX11" fmla="*/ 555851 w 706377"/>
              <a:gd name="connsiteY11" fmla="*/ 549124 h 605466"/>
              <a:gd name="connsiteX12" fmla="*/ 555851 w 706377"/>
              <a:gd name="connsiteY12" fmla="*/ 516328 h 605466"/>
              <a:gd name="connsiteX13" fmla="*/ 589488 w 706377"/>
              <a:gd name="connsiteY13" fmla="*/ 511282 h 605466"/>
              <a:gd name="connsiteX14" fmla="*/ 589488 w 706377"/>
              <a:gd name="connsiteY14" fmla="*/ 543238 h 605466"/>
              <a:gd name="connsiteX15" fmla="*/ 522214 w 706377"/>
              <a:gd name="connsiteY15" fmla="*/ 432235 h 605466"/>
              <a:gd name="connsiteX16" fmla="*/ 555851 w 706377"/>
              <a:gd name="connsiteY16" fmla="*/ 427190 h 605466"/>
              <a:gd name="connsiteX17" fmla="*/ 555851 w 706377"/>
              <a:gd name="connsiteY17" fmla="*/ 459145 h 605466"/>
              <a:gd name="connsiteX18" fmla="*/ 522214 w 706377"/>
              <a:gd name="connsiteY18" fmla="*/ 465032 h 605466"/>
              <a:gd name="connsiteX19" fmla="*/ 522214 w 706377"/>
              <a:gd name="connsiteY19" fmla="*/ 432235 h 605466"/>
              <a:gd name="connsiteX20" fmla="*/ 522214 w 706377"/>
              <a:gd name="connsiteY20" fmla="*/ 553329 h 605466"/>
              <a:gd name="connsiteX21" fmla="*/ 488577 w 706377"/>
              <a:gd name="connsiteY21" fmla="*/ 555011 h 605466"/>
              <a:gd name="connsiteX22" fmla="*/ 488577 w 706377"/>
              <a:gd name="connsiteY22" fmla="*/ 521374 h 605466"/>
              <a:gd name="connsiteX23" fmla="*/ 522214 w 706377"/>
              <a:gd name="connsiteY23" fmla="*/ 519692 h 605466"/>
              <a:gd name="connsiteX24" fmla="*/ 522214 w 706377"/>
              <a:gd name="connsiteY24" fmla="*/ 553329 h 605466"/>
              <a:gd name="connsiteX25" fmla="*/ 454940 w 706377"/>
              <a:gd name="connsiteY25" fmla="*/ 470918 h 605466"/>
              <a:gd name="connsiteX26" fmla="*/ 454940 w 706377"/>
              <a:gd name="connsiteY26" fmla="*/ 437281 h 605466"/>
              <a:gd name="connsiteX27" fmla="*/ 488577 w 706377"/>
              <a:gd name="connsiteY27" fmla="*/ 435599 h 605466"/>
              <a:gd name="connsiteX28" fmla="*/ 488577 w 706377"/>
              <a:gd name="connsiteY28" fmla="*/ 469236 h 605466"/>
              <a:gd name="connsiteX29" fmla="*/ 454940 w 706377"/>
              <a:gd name="connsiteY29" fmla="*/ 470918 h 605466"/>
              <a:gd name="connsiteX30" fmla="*/ 454940 w 706377"/>
              <a:gd name="connsiteY30" fmla="*/ 555011 h 605466"/>
              <a:gd name="connsiteX31" fmla="*/ 421303 w 706377"/>
              <a:gd name="connsiteY31" fmla="*/ 553329 h 605466"/>
              <a:gd name="connsiteX32" fmla="*/ 421303 w 706377"/>
              <a:gd name="connsiteY32" fmla="*/ 521374 h 605466"/>
              <a:gd name="connsiteX33" fmla="*/ 438122 w 706377"/>
              <a:gd name="connsiteY33" fmla="*/ 521374 h 605466"/>
              <a:gd name="connsiteX34" fmla="*/ 454940 w 706377"/>
              <a:gd name="connsiteY34" fmla="*/ 521374 h 605466"/>
              <a:gd name="connsiteX35" fmla="*/ 454940 w 706377"/>
              <a:gd name="connsiteY35" fmla="*/ 555011 h 605466"/>
              <a:gd name="connsiteX36" fmla="*/ 387666 w 706377"/>
              <a:gd name="connsiteY36" fmla="*/ 435599 h 605466"/>
              <a:gd name="connsiteX37" fmla="*/ 421303 w 706377"/>
              <a:gd name="connsiteY37" fmla="*/ 437281 h 605466"/>
              <a:gd name="connsiteX38" fmla="*/ 421303 w 706377"/>
              <a:gd name="connsiteY38" fmla="*/ 470918 h 605466"/>
              <a:gd name="connsiteX39" fmla="*/ 387666 w 706377"/>
              <a:gd name="connsiteY39" fmla="*/ 469236 h 605466"/>
              <a:gd name="connsiteX40" fmla="*/ 387666 w 706377"/>
              <a:gd name="connsiteY40" fmla="*/ 435599 h 605466"/>
              <a:gd name="connsiteX41" fmla="*/ 387666 w 706377"/>
              <a:gd name="connsiteY41" fmla="*/ 549124 h 605466"/>
              <a:gd name="connsiteX42" fmla="*/ 354029 w 706377"/>
              <a:gd name="connsiteY42" fmla="*/ 543238 h 605466"/>
              <a:gd name="connsiteX43" fmla="*/ 354029 w 706377"/>
              <a:gd name="connsiteY43" fmla="*/ 516328 h 605466"/>
              <a:gd name="connsiteX44" fmla="*/ 387666 w 706377"/>
              <a:gd name="connsiteY44" fmla="*/ 519692 h 605466"/>
              <a:gd name="connsiteX45" fmla="*/ 387666 w 706377"/>
              <a:gd name="connsiteY45" fmla="*/ 549124 h 605466"/>
              <a:gd name="connsiteX46" fmla="*/ 320392 w 706377"/>
              <a:gd name="connsiteY46" fmla="*/ 459145 h 605466"/>
              <a:gd name="connsiteX47" fmla="*/ 320392 w 706377"/>
              <a:gd name="connsiteY47" fmla="*/ 426349 h 605466"/>
              <a:gd name="connsiteX48" fmla="*/ 354029 w 706377"/>
              <a:gd name="connsiteY48" fmla="*/ 431395 h 605466"/>
              <a:gd name="connsiteX49" fmla="*/ 354029 w 706377"/>
              <a:gd name="connsiteY49" fmla="*/ 465032 h 605466"/>
              <a:gd name="connsiteX50" fmla="*/ 320392 w 706377"/>
              <a:gd name="connsiteY50" fmla="*/ 459145 h 605466"/>
              <a:gd name="connsiteX51" fmla="*/ 320392 w 706377"/>
              <a:gd name="connsiteY51" fmla="*/ 533146 h 605466"/>
              <a:gd name="connsiteX52" fmla="*/ 286755 w 706377"/>
              <a:gd name="connsiteY52" fmla="*/ 504555 h 605466"/>
              <a:gd name="connsiteX53" fmla="*/ 286755 w 706377"/>
              <a:gd name="connsiteY53" fmla="*/ 502873 h 605466"/>
              <a:gd name="connsiteX54" fmla="*/ 287596 w 706377"/>
              <a:gd name="connsiteY54" fmla="*/ 502873 h 605466"/>
              <a:gd name="connsiteX55" fmla="*/ 294324 w 706377"/>
              <a:gd name="connsiteY55" fmla="*/ 504555 h 605466"/>
              <a:gd name="connsiteX56" fmla="*/ 320392 w 706377"/>
              <a:gd name="connsiteY56" fmla="*/ 510441 h 605466"/>
              <a:gd name="connsiteX57" fmla="*/ 320392 w 706377"/>
              <a:gd name="connsiteY57" fmla="*/ 533146 h 605466"/>
              <a:gd name="connsiteX58" fmla="*/ 185844 w 706377"/>
              <a:gd name="connsiteY58" fmla="*/ 418781 h 605466"/>
              <a:gd name="connsiteX59" fmla="*/ 202663 w 706377"/>
              <a:gd name="connsiteY59" fmla="*/ 419622 h 605466"/>
              <a:gd name="connsiteX60" fmla="*/ 202663 w 706377"/>
              <a:gd name="connsiteY60" fmla="*/ 420463 h 605466"/>
              <a:gd name="connsiteX61" fmla="*/ 211072 w 706377"/>
              <a:gd name="connsiteY61" fmla="*/ 453259 h 605466"/>
              <a:gd name="connsiteX62" fmla="*/ 185844 w 706377"/>
              <a:gd name="connsiteY62" fmla="*/ 451577 h 605466"/>
              <a:gd name="connsiteX63" fmla="*/ 185844 w 706377"/>
              <a:gd name="connsiteY63" fmla="*/ 418781 h 605466"/>
              <a:gd name="connsiteX64" fmla="*/ 152207 w 706377"/>
              <a:gd name="connsiteY64" fmla="*/ 317870 h 605466"/>
              <a:gd name="connsiteX65" fmla="*/ 185844 w 706377"/>
              <a:gd name="connsiteY65" fmla="*/ 322915 h 605466"/>
              <a:gd name="connsiteX66" fmla="*/ 185844 w 706377"/>
              <a:gd name="connsiteY66" fmla="*/ 356552 h 605466"/>
              <a:gd name="connsiteX67" fmla="*/ 152207 w 706377"/>
              <a:gd name="connsiteY67" fmla="*/ 350666 h 605466"/>
              <a:gd name="connsiteX68" fmla="*/ 152207 w 706377"/>
              <a:gd name="connsiteY68" fmla="*/ 317870 h 605466"/>
              <a:gd name="connsiteX69" fmla="*/ 152207 w 706377"/>
              <a:gd name="connsiteY69" fmla="*/ 448213 h 605466"/>
              <a:gd name="connsiteX70" fmla="*/ 118570 w 706377"/>
              <a:gd name="connsiteY70" fmla="*/ 442327 h 605466"/>
              <a:gd name="connsiteX71" fmla="*/ 118570 w 706377"/>
              <a:gd name="connsiteY71" fmla="*/ 409530 h 605466"/>
              <a:gd name="connsiteX72" fmla="*/ 152207 w 706377"/>
              <a:gd name="connsiteY72" fmla="*/ 414576 h 605466"/>
              <a:gd name="connsiteX73" fmla="*/ 152207 w 706377"/>
              <a:gd name="connsiteY73" fmla="*/ 448213 h 605466"/>
              <a:gd name="connsiteX74" fmla="*/ 84933 w 706377"/>
              <a:gd name="connsiteY74" fmla="*/ 311142 h 605466"/>
              <a:gd name="connsiteX75" fmla="*/ 84933 w 706377"/>
              <a:gd name="connsiteY75" fmla="*/ 296006 h 605466"/>
              <a:gd name="connsiteX76" fmla="*/ 118570 w 706377"/>
              <a:gd name="connsiteY76" fmla="*/ 308619 h 605466"/>
              <a:gd name="connsiteX77" fmla="*/ 118570 w 706377"/>
              <a:gd name="connsiteY77" fmla="*/ 339734 h 605466"/>
              <a:gd name="connsiteX78" fmla="*/ 84933 w 706377"/>
              <a:gd name="connsiteY78" fmla="*/ 311142 h 605466"/>
              <a:gd name="connsiteX79" fmla="*/ 84933 w 706377"/>
              <a:gd name="connsiteY79" fmla="*/ 432235 h 605466"/>
              <a:gd name="connsiteX80" fmla="*/ 51296 w 706377"/>
              <a:gd name="connsiteY80" fmla="*/ 403644 h 605466"/>
              <a:gd name="connsiteX81" fmla="*/ 51296 w 706377"/>
              <a:gd name="connsiteY81" fmla="*/ 388507 h 605466"/>
              <a:gd name="connsiteX82" fmla="*/ 84933 w 706377"/>
              <a:gd name="connsiteY82" fmla="*/ 401121 h 605466"/>
              <a:gd name="connsiteX83" fmla="*/ 84933 w 706377"/>
              <a:gd name="connsiteY83" fmla="*/ 432235 h 605466"/>
              <a:gd name="connsiteX84" fmla="*/ 51296 w 706377"/>
              <a:gd name="connsiteY84" fmla="*/ 169867 h 605466"/>
              <a:gd name="connsiteX85" fmla="*/ 84933 w 706377"/>
              <a:gd name="connsiteY85" fmla="*/ 182481 h 605466"/>
              <a:gd name="connsiteX86" fmla="*/ 84933 w 706377"/>
              <a:gd name="connsiteY86" fmla="*/ 213595 h 605466"/>
              <a:gd name="connsiteX87" fmla="*/ 51296 w 706377"/>
              <a:gd name="connsiteY87" fmla="*/ 185004 h 605466"/>
              <a:gd name="connsiteX88" fmla="*/ 51296 w 706377"/>
              <a:gd name="connsiteY88" fmla="*/ 169867 h 605466"/>
              <a:gd name="connsiteX89" fmla="*/ 152207 w 706377"/>
              <a:gd name="connsiteY89" fmla="*/ 196776 h 605466"/>
              <a:gd name="connsiteX90" fmla="*/ 152207 w 706377"/>
              <a:gd name="connsiteY90" fmla="*/ 230413 h 605466"/>
              <a:gd name="connsiteX91" fmla="*/ 118570 w 706377"/>
              <a:gd name="connsiteY91" fmla="*/ 224527 h 605466"/>
              <a:gd name="connsiteX92" fmla="*/ 118570 w 706377"/>
              <a:gd name="connsiteY92" fmla="*/ 191731 h 605466"/>
              <a:gd name="connsiteX93" fmla="*/ 152207 w 706377"/>
              <a:gd name="connsiteY93" fmla="*/ 196776 h 605466"/>
              <a:gd name="connsiteX94" fmla="*/ 236300 w 706377"/>
              <a:gd name="connsiteY94" fmla="*/ 50456 h 605466"/>
              <a:gd name="connsiteX95" fmla="*/ 421303 w 706377"/>
              <a:gd name="connsiteY95" fmla="*/ 100911 h 605466"/>
              <a:gd name="connsiteX96" fmla="*/ 236300 w 706377"/>
              <a:gd name="connsiteY96" fmla="*/ 151367 h 605466"/>
              <a:gd name="connsiteX97" fmla="*/ 51296 w 706377"/>
              <a:gd name="connsiteY97" fmla="*/ 100911 h 605466"/>
              <a:gd name="connsiteX98" fmla="*/ 236300 w 706377"/>
              <a:gd name="connsiteY98" fmla="*/ 50456 h 605466"/>
              <a:gd name="connsiteX99" fmla="*/ 286755 w 706377"/>
              <a:gd name="connsiteY99" fmla="*/ 449054 h 605466"/>
              <a:gd name="connsiteX100" fmla="*/ 253118 w 706377"/>
              <a:gd name="connsiteY100" fmla="*/ 420463 h 605466"/>
              <a:gd name="connsiteX101" fmla="*/ 253118 w 706377"/>
              <a:gd name="connsiteY101" fmla="*/ 405326 h 605466"/>
              <a:gd name="connsiteX102" fmla="*/ 286755 w 706377"/>
              <a:gd name="connsiteY102" fmla="*/ 417940 h 605466"/>
              <a:gd name="connsiteX103" fmla="*/ 286755 w 706377"/>
              <a:gd name="connsiteY103" fmla="*/ 449054 h 605466"/>
              <a:gd name="connsiteX104" fmla="*/ 387666 w 706377"/>
              <a:gd name="connsiteY104" fmla="*/ 213595 h 605466"/>
              <a:gd name="connsiteX105" fmla="*/ 387666 w 706377"/>
              <a:gd name="connsiteY105" fmla="*/ 183322 h 605466"/>
              <a:gd name="connsiteX106" fmla="*/ 421303 w 706377"/>
              <a:gd name="connsiteY106" fmla="*/ 169867 h 605466"/>
              <a:gd name="connsiteX107" fmla="*/ 421303 w 706377"/>
              <a:gd name="connsiteY107" fmla="*/ 185004 h 605466"/>
              <a:gd name="connsiteX108" fmla="*/ 387666 w 706377"/>
              <a:gd name="connsiteY108" fmla="*/ 213595 h 605466"/>
              <a:gd name="connsiteX109" fmla="*/ 320392 w 706377"/>
              <a:gd name="connsiteY109" fmla="*/ 229573 h 605466"/>
              <a:gd name="connsiteX110" fmla="*/ 320392 w 706377"/>
              <a:gd name="connsiteY110" fmla="*/ 196776 h 605466"/>
              <a:gd name="connsiteX111" fmla="*/ 354029 w 706377"/>
              <a:gd name="connsiteY111" fmla="*/ 191731 h 605466"/>
              <a:gd name="connsiteX112" fmla="*/ 354029 w 706377"/>
              <a:gd name="connsiteY112" fmla="*/ 223686 h 605466"/>
              <a:gd name="connsiteX113" fmla="*/ 320392 w 706377"/>
              <a:gd name="connsiteY113" fmla="*/ 229573 h 605466"/>
              <a:gd name="connsiteX114" fmla="*/ 253118 w 706377"/>
              <a:gd name="connsiteY114" fmla="*/ 235459 h 605466"/>
              <a:gd name="connsiteX115" fmla="*/ 253118 w 706377"/>
              <a:gd name="connsiteY115" fmla="*/ 201822 h 605466"/>
              <a:gd name="connsiteX116" fmla="*/ 286755 w 706377"/>
              <a:gd name="connsiteY116" fmla="*/ 200140 h 605466"/>
              <a:gd name="connsiteX117" fmla="*/ 286755 w 706377"/>
              <a:gd name="connsiteY117" fmla="*/ 233777 h 605466"/>
              <a:gd name="connsiteX118" fmla="*/ 253118 w 706377"/>
              <a:gd name="connsiteY118" fmla="*/ 235459 h 605466"/>
              <a:gd name="connsiteX119" fmla="*/ 185844 w 706377"/>
              <a:gd name="connsiteY119" fmla="*/ 233777 h 605466"/>
              <a:gd name="connsiteX120" fmla="*/ 185844 w 706377"/>
              <a:gd name="connsiteY120" fmla="*/ 200140 h 605466"/>
              <a:gd name="connsiteX121" fmla="*/ 219481 w 706377"/>
              <a:gd name="connsiteY121" fmla="*/ 201822 h 605466"/>
              <a:gd name="connsiteX122" fmla="*/ 219481 w 706377"/>
              <a:gd name="connsiteY122" fmla="*/ 235459 h 605466"/>
              <a:gd name="connsiteX123" fmla="*/ 185844 w 706377"/>
              <a:gd name="connsiteY123" fmla="*/ 233777 h 605466"/>
              <a:gd name="connsiteX124" fmla="*/ 623125 w 706377"/>
              <a:gd name="connsiteY124" fmla="*/ 336370 h 605466"/>
              <a:gd name="connsiteX125" fmla="*/ 438122 w 706377"/>
              <a:gd name="connsiteY125" fmla="*/ 386826 h 605466"/>
              <a:gd name="connsiteX126" fmla="*/ 253118 w 706377"/>
              <a:gd name="connsiteY126" fmla="*/ 336370 h 605466"/>
              <a:gd name="connsiteX127" fmla="*/ 438122 w 706377"/>
              <a:gd name="connsiteY127" fmla="*/ 285915 h 605466"/>
              <a:gd name="connsiteX128" fmla="*/ 623125 w 706377"/>
              <a:gd name="connsiteY128" fmla="*/ 336370 h 605466"/>
              <a:gd name="connsiteX129" fmla="*/ 673581 w 706377"/>
              <a:gd name="connsiteY129" fmla="*/ 361598 h 605466"/>
              <a:gd name="connsiteX130" fmla="*/ 673581 w 706377"/>
              <a:gd name="connsiteY130" fmla="*/ 336370 h 605466"/>
              <a:gd name="connsiteX131" fmla="*/ 581920 w 706377"/>
              <a:gd name="connsiteY131" fmla="*/ 252278 h 605466"/>
              <a:gd name="connsiteX132" fmla="*/ 503714 w 706377"/>
              <a:gd name="connsiteY132" fmla="*/ 238823 h 605466"/>
              <a:gd name="connsiteX133" fmla="*/ 504555 w 706377"/>
              <a:gd name="connsiteY133" fmla="*/ 227050 h 605466"/>
              <a:gd name="connsiteX134" fmla="*/ 470918 w 706377"/>
              <a:gd name="connsiteY134" fmla="*/ 168185 h 605466"/>
              <a:gd name="connsiteX135" fmla="*/ 470918 w 706377"/>
              <a:gd name="connsiteY135" fmla="*/ 100911 h 605466"/>
              <a:gd name="connsiteX136" fmla="*/ 379257 w 706377"/>
              <a:gd name="connsiteY136" fmla="*/ 16819 h 605466"/>
              <a:gd name="connsiteX137" fmla="*/ 235459 w 706377"/>
              <a:gd name="connsiteY137" fmla="*/ 0 h 605466"/>
              <a:gd name="connsiteX138" fmla="*/ 0 w 706377"/>
              <a:gd name="connsiteY138" fmla="*/ 100911 h 605466"/>
              <a:gd name="connsiteX139" fmla="*/ 0 w 706377"/>
              <a:gd name="connsiteY139" fmla="*/ 185004 h 605466"/>
              <a:gd name="connsiteX140" fmla="*/ 33637 w 706377"/>
              <a:gd name="connsiteY140" fmla="*/ 243868 h 605466"/>
              <a:gd name="connsiteX141" fmla="*/ 33637 w 706377"/>
              <a:gd name="connsiteY141" fmla="*/ 259846 h 605466"/>
              <a:gd name="connsiteX142" fmla="*/ 0 w 706377"/>
              <a:gd name="connsiteY142" fmla="*/ 319552 h 605466"/>
              <a:gd name="connsiteX143" fmla="*/ 0 w 706377"/>
              <a:gd name="connsiteY143" fmla="*/ 403644 h 605466"/>
              <a:gd name="connsiteX144" fmla="*/ 91661 w 706377"/>
              <a:gd name="connsiteY144" fmla="*/ 487737 h 605466"/>
              <a:gd name="connsiteX145" fmla="*/ 235459 w 706377"/>
              <a:gd name="connsiteY145" fmla="*/ 504555 h 605466"/>
              <a:gd name="connsiteX146" fmla="*/ 327120 w 706377"/>
              <a:gd name="connsiteY146" fmla="*/ 588648 h 605466"/>
              <a:gd name="connsiteX147" fmla="*/ 470918 w 706377"/>
              <a:gd name="connsiteY147" fmla="*/ 605466 h 605466"/>
              <a:gd name="connsiteX148" fmla="*/ 706377 w 706377"/>
              <a:gd name="connsiteY148" fmla="*/ 504555 h 605466"/>
              <a:gd name="connsiteX149" fmla="*/ 706377 w 706377"/>
              <a:gd name="connsiteY149" fmla="*/ 420463 h 605466"/>
              <a:gd name="connsiteX150" fmla="*/ 673581 w 706377"/>
              <a:gd name="connsiteY150" fmla="*/ 361598 h 605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706377" h="605466">
                <a:moveTo>
                  <a:pt x="656762" y="504555"/>
                </a:moveTo>
                <a:cubicBezTo>
                  <a:pt x="656762" y="515487"/>
                  <a:pt x="644149" y="525578"/>
                  <a:pt x="623125" y="533146"/>
                </a:cubicBezTo>
                <a:lnTo>
                  <a:pt x="623125" y="502873"/>
                </a:lnTo>
                <a:cubicBezTo>
                  <a:pt x="634898" y="499509"/>
                  <a:pt x="646671" y="494464"/>
                  <a:pt x="656762" y="489418"/>
                </a:cubicBezTo>
                <a:lnTo>
                  <a:pt x="656762" y="504555"/>
                </a:lnTo>
                <a:close/>
                <a:moveTo>
                  <a:pt x="589488" y="449054"/>
                </a:moveTo>
                <a:lnTo>
                  <a:pt x="589488" y="418781"/>
                </a:lnTo>
                <a:cubicBezTo>
                  <a:pt x="601261" y="415417"/>
                  <a:pt x="613034" y="410371"/>
                  <a:pt x="623125" y="405326"/>
                </a:cubicBezTo>
                <a:lnTo>
                  <a:pt x="623125" y="420463"/>
                </a:lnTo>
                <a:cubicBezTo>
                  <a:pt x="623125" y="431395"/>
                  <a:pt x="610512" y="441486"/>
                  <a:pt x="589488" y="449054"/>
                </a:cubicBezTo>
                <a:close/>
                <a:moveTo>
                  <a:pt x="589488" y="543238"/>
                </a:moveTo>
                <a:cubicBezTo>
                  <a:pt x="579397" y="545760"/>
                  <a:pt x="567624" y="547442"/>
                  <a:pt x="555851" y="549124"/>
                </a:cubicBezTo>
                <a:lnTo>
                  <a:pt x="555851" y="516328"/>
                </a:lnTo>
                <a:cubicBezTo>
                  <a:pt x="566784" y="514646"/>
                  <a:pt x="578556" y="512964"/>
                  <a:pt x="589488" y="511282"/>
                </a:cubicBezTo>
                <a:lnTo>
                  <a:pt x="589488" y="543238"/>
                </a:lnTo>
                <a:close/>
                <a:moveTo>
                  <a:pt x="522214" y="432235"/>
                </a:moveTo>
                <a:cubicBezTo>
                  <a:pt x="533147" y="430554"/>
                  <a:pt x="544919" y="428872"/>
                  <a:pt x="555851" y="427190"/>
                </a:cubicBezTo>
                <a:lnTo>
                  <a:pt x="555851" y="459145"/>
                </a:lnTo>
                <a:cubicBezTo>
                  <a:pt x="545760" y="461668"/>
                  <a:pt x="533987" y="463350"/>
                  <a:pt x="522214" y="465032"/>
                </a:cubicBezTo>
                <a:lnTo>
                  <a:pt x="522214" y="432235"/>
                </a:lnTo>
                <a:close/>
                <a:moveTo>
                  <a:pt x="522214" y="553329"/>
                </a:moveTo>
                <a:cubicBezTo>
                  <a:pt x="511282" y="554170"/>
                  <a:pt x="500350" y="555011"/>
                  <a:pt x="488577" y="555011"/>
                </a:cubicBezTo>
                <a:lnTo>
                  <a:pt x="488577" y="521374"/>
                </a:lnTo>
                <a:cubicBezTo>
                  <a:pt x="498669" y="521374"/>
                  <a:pt x="510441" y="520533"/>
                  <a:pt x="522214" y="519692"/>
                </a:cubicBezTo>
                <a:lnTo>
                  <a:pt x="522214" y="553329"/>
                </a:lnTo>
                <a:close/>
                <a:moveTo>
                  <a:pt x="454940" y="470918"/>
                </a:moveTo>
                <a:lnTo>
                  <a:pt x="454940" y="437281"/>
                </a:lnTo>
                <a:cubicBezTo>
                  <a:pt x="465032" y="437281"/>
                  <a:pt x="476804" y="436440"/>
                  <a:pt x="488577" y="435599"/>
                </a:cubicBezTo>
                <a:lnTo>
                  <a:pt x="488577" y="469236"/>
                </a:lnTo>
                <a:cubicBezTo>
                  <a:pt x="477645" y="470077"/>
                  <a:pt x="466713" y="470077"/>
                  <a:pt x="454940" y="470918"/>
                </a:cubicBezTo>
                <a:close/>
                <a:moveTo>
                  <a:pt x="454940" y="555011"/>
                </a:moveTo>
                <a:cubicBezTo>
                  <a:pt x="443167" y="555011"/>
                  <a:pt x="432235" y="554170"/>
                  <a:pt x="421303" y="553329"/>
                </a:cubicBezTo>
                <a:lnTo>
                  <a:pt x="421303" y="521374"/>
                </a:lnTo>
                <a:cubicBezTo>
                  <a:pt x="427190" y="521374"/>
                  <a:pt x="432235" y="521374"/>
                  <a:pt x="438122" y="521374"/>
                </a:cubicBezTo>
                <a:cubicBezTo>
                  <a:pt x="443167" y="521374"/>
                  <a:pt x="449054" y="521374"/>
                  <a:pt x="454940" y="521374"/>
                </a:cubicBezTo>
                <a:lnTo>
                  <a:pt x="454940" y="555011"/>
                </a:lnTo>
                <a:close/>
                <a:moveTo>
                  <a:pt x="387666" y="435599"/>
                </a:moveTo>
                <a:cubicBezTo>
                  <a:pt x="398598" y="436440"/>
                  <a:pt x="409530" y="437281"/>
                  <a:pt x="421303" y="437281"/>
                </a:cubicBezTo>
                <a:lnTo>
                  <a:pt x="421303" y="470918"/>
                </a:lnTo>
                <a:cubicBezTo>
                  <a:pt x="409530" y="470918"/>
                  <a:pt x="398598" y="470077"/>
                  <a:pt x="387666" y="469236"/>
                </a:cubicBezTo>
                <a:lnTo>
                  <a:pt x="387666" y="435599"/>
                </a:lnTo>
                <a:close/>
                <a:moveTo>
                  <a:pt x="387666" y="549124"/>
                </a:moveTo>
                <a:cubicBezTo>
                  <a:pt x="375893" y="547442"/>
                  <a:pt x="364121" y="545760"/>
                  <a:pt x="354029" y="543238"/>
                </a:cubicBezTo>
                <a:lnTo>
                  <a:pt x="354029" y="516328"/>
                </a:lnTo>
                <a:cubicBezTo>
                  <a:pt x="364961" y="518010"/>
                  <a:pt x="375893" y="518851"/>
                  <a:pt x="387666" y="519692"/>
                </a:cubicBezTo>
                <a:lnTo>
                  <a:pt x="387666" y="549124"/>
                </a:lnTo>
                <a:close/>
                <a:moveTo>
                  <a:pt x="320392" y="459145"/>
                </a:moveTo>
                <a:lnTo>
                  <a:pt x="320392" y="426349"/>
                </a:lnTo>
                <a:cubicBezTo>
                  <a:pt x="331324" y="428031"/>
                  <a:pt x="342256" y="430554"/>
                  <a:pt x="354029" y="431395"/>
                </a:cubicBezTo>
                <a:lnTo>
                  <a:pt x="354029" y="465032"/>
                </a:lnTo>
                <a:cubicBezTo>
                  <a:pt x="342256" y="463350"/>
                  <a:pt x="330484" y="461668"/>
                  <a:pt x="320392" y="459145"/>
                </a:cubicBezTo>
                <a:close/>
                <a:moveTo>
                  <a:pt x="320392" y="533146"/>
                </a:moveTo>
                <a:cubicBezTo>
                  <a:pt x="299369" y="524737"/>
                  <a:pt x="286755" y="514646"/>
                  <a:pt x="286755" y="504555"/>
                </a:cubicBezTo>
                <a:lnTo>
                  <a:pt x="286755" y="502873"/>
                </a:lnTo>
                <a:cubicBezTo>
                  <a:pt x="286755" y="502873"/>
                  <a:pt x="286755" y="502873"/>
                  <a:pt x="287596" y="502873"/>
                </a:cubicBezTo>
                <a:cubicBezTo>
                  <a:pt x="290119" y="503714"/>
                  <a:pt x="291801" y="504555"/>
                  <a:pt x="294324" y="504555"/>
                </a:cubicBezTo>
                <a:cubicBezTo>
                  <a:pt x="302733" y="507078"/>
                  <a:pt x="311142" y="508760"/>
                  <a:pt x="320392" y="510441"/>
                </a:cubicBezTo>
                <a:lnTo>
                  <a:pt x="320392" y="533146"/>
                </a:lnTo>
                <a:close/>
                <a:moveTo>
                  <a:pt x="185844" y="418781"/>
                </a:moveTo>
                <a:cubicBezTo>
                  <a:pt x="191731" y="418781"/>
                  <a:pt x="196776" y="419622"/>
                  <a:pt x="202663" y="419622"/>
                </a:cubicBezTo>
                <a:lnTo>
                  <a:pt x="202663" y="420463"/>
                </a:lnTo>
                <a:cubicBezTo>
                  <a:pt x="202663" y="432235"/>
                  <a:pt x="205186" y="444008"/>
                  <a:pt x="211072" y="453259"/>
                </a:cubicBezTo>
                <a:cubicBezTo>
                  <a:pt x="202663" y="453259"/>
                  <a:pt x="194254" y="452418"/>
                  <a:pt x="185844" y="451577"/>
                </a:cubicBezTo>
                <a:lnTo>
                  <a:pt x="185844" y="418781"/>
                </a:lnTo>
                <a:close/>
                <a:moveTo>
                  <a:pt x="152207" y="317870"/>
                </a:moveTo>
                <a:cubicBezTo>
                  <a:pt x="163139" y="319552"/>
                  <a:pt x="174071" y="322074"/>
                  <a:pt x="185844" y="322915"/>
                </a:cubicBezTo>
                <a:lnTo>
                  <a:pt x="185844" y="356552"/>
                </a:lnTo>
                <a:cubicBezTo>
                  <a:pt x="174071" y="354870"/>
                  <a:pt x="162299" y="353189"/>
                  <a:pt x="152207" y="350666"/>
                </a:cubicBezTo>
                <a:lnTo>
                  <a:pt x="152207" y="317870"/>
                </a:lnTo>
                <a:close/>
                <a:moveTo>
                  <a:pt x="152207" y="448213"/>
                </a:moveTo>
                <a:cubicBezTo>
                  <a:pt x="140434" y="446531"/>
                  <a:pt x="128662" y="444849"/>
                  <a:pt x="118570" y="442327"/>
                </a:cubicBezTo>
                <a:lnTo>
                  <a:pt x="118570" y="409530"/>
                </a:lnTo>
                <a:cubicBezTo>
                  <a:pt x="129502" y="411212"/>
                  <a:pt x="140434" y="413735"/>
                  <a:pt x="152207" y="414576"/>
                </a:cubicBezTo>
                <a:lnTo>
                  <a:pt x="152207" y="448213"/>
                </a:lnTo>
                <a:close/>
                <a:moveTo>
                  <a:pt x="84933" y="311142"/>
                </a:moveTo>
                <a:lnTo>
                  <a:pt x="84933" y="296006"/>
                </a:lnTo>
                <a:cubicBezTo>
                  <a:pt x="95025" y="301051"/>
                  <a:pt x="105957" y="305256"/>
                  <a:pt x="118570" y="308619"/>
                </a:cubicBezTo>
                <a:lnTo>
                  <a:pt x="118570" y="339734"/>
                </a:lnTo>
                <a:cubicBezTo>
                  <a:pt x="97547" y="332165"/>
                  <a:pt x="84933" y="322074"/>
                  <a:pt x="84933" y="311142"/>
                </a:cubicBezTo>
                <a:close/>
                <a:moveTo>
                  <a:pt x="84933" y="432235"/>
                </a:moveTo>
                <a:cubicBezTo>
                  <a:pt x="63910" y="423826"/>
                  <a:pt x="51296" y="413735"/>
                  <a:pt x="51296" y="403644"/>
                </a:cubicBezTo>
                <a:lnTo>
                  <a:pt x="51296" y="388507"/>
                </a:lnTo>
                <a:cubicBezTo>
                  <a:pt x="61388" y="393553"/>
                  <a:pt x="72320" y="397758"/>
                  <a:pt x="84933" y="401121"/>
                </a:cubicBezTo>
                <a:lnTo>
                  <a:pt x="84933" y="432235"/>
                </a:lnTo>
                <a:close/>
                <a:moveTo>
                  <a:pt x="51296" y="169867"/>
                </a:moveTo>
                <a:cubicBezTo>
                  <a:pt x="61388" y="174912"/>
                  <a:pt x="72320" y="179117"/>
                  <a:pt x="84933" y="182481"/>
                </a:cubicBezTo>
                <a:lnTo>
                  <a:pt x="84933" y="213595"/>
                </a:lnTo>
                <a:cubicBezTo>
                  <a:pt x="63910" y="205186"/>
                  <a:pt x="51296" y="195095"/>
                  <a:pt x="51296" y="185004"/>
                </a:cubicBezTo>
                <a:lnTo>
                  <a:pt x="51296" y="169867"/>
                </a:lnTo>
                <a:close/>
                <a:moveTo>
                  <a:pt x="152207" y="196776"/>
                </a:moveTo>
                <a:lnTo>
                  <a:pt x="152207" y="230413"/>
                </a:lnTo>
                <a:cubicBezTo>
                  <a:pt x="140434" y="228732"/>
                  <a:pt x="128662" y="227050"/>
                  <a:pt x="118570" y="224527"/>
                </a:cubicBezTo>
                <a:lnTo>
                  <a:pt x="118570" y="191731"/>
                </a:lnTo>
                <a:cubicBezTo>
                  <a:pt x="129502" y="193413"/>
                  <a:pt x="140434" y="195095"/>
                  <a:pt x="152207" y="196776"/>
                </a:cubicBezTo>
                <a:close/>
                <a:moveTo>
                  <a:pt x="236300" y="50456"/>
                </a:moveTo>
                <a:cubicBezTo>
                  <a:pt x="338893" y="50456"/>
                  <a:pt x="421303" y="73160"/>
                  <a:pt x="421303" y="100911"/>
                </a:cubicBezTo>
                <a:cubicBezTo>
                  <a:pt x="421303" y="128662"/>
                  <a:pt x="338893" y="151367"/>
                  <a:pt x="236300" y="151367"/>
                </a:cubicBezTo>
                <a:cubicBezTo>
                  <a:pt x="133707" y="151367"/>
                  <a:pt x="51296" y="128662"/>
                  <a:pt x="51296" y="100911"/>
                </a:cubicBezTo>
                <a:cubicBezTo>
                  <a:pt x="51296" y="73160"/>
                  <a:pt x="133707" y="50456"/>
                  <a:pt x="236300" y="50456"/>
                </a:cubicBezTo>
                <a:close/>
                <a:moveTo>
                  <a:pt x="286755" y="449054"/>
                </a:moveTo>
                <a:cubicBezTo>
                  <a:pt x="265732" y="440645"/>
                  <a:pt x="253118" y="430554"/>
                  <a:pt x="253118" y="420463"/>
                </a:cubicBezTo>
                <a:lnTo>
                  <a:pt x="253118" y="405326"/>
                </a:lnTo>
                <a:cubicBezTo>
                  <a:pt x="263210" y="410371"/>
                  <a:pt x="274142" y="414576"/>
                  <a:pt x="286755" y="417940"/>
                </a:cubicBezTo>
                <a:lnTo>
                  <a:pt x="286755" y="449054"/>
                </a:lnTo>
                <a:close/>
                <a:moveTo>
                  <a:pt x="387666" y="213595"/>
                </a:moveTo>
                <a:lnTo>
                  <a:pt x="387666" y="183322"/>
                </a:lnTo>
                <a:cubicBezTo>
                  <a:pt x="399439" y="179958"/>
                  <a:pt x="411212" y="174912"/>
                  <a:pt x="421303" y="169867"/>
                </a:cubicBezTo>
                <a:lnTo>
                  <a:pt x="421303" y="185004"/>
                </a:lnTo>
                <a:cubicBezTo>
                  <a:pt x="421303" y="195936"/>
                  <a:pt x="408690" y="206027"/>
                  <a:pt x="387666" y="213595"/>
                </a:cubicBezTo>
                <a:close/>
                <a:moveTo>
                  <a:pt x="320392" y="229573"/>
                </a:moveTo>
                <a:lnTo>
                  <a:pt x="320392" y="196776"/>
                </a:lnTo>
                <a:cubicBezTo>
                  <a:pt x="331324" y="195095"/>
                  <a:pt x="343097" y="193413"/>
                  <a:pt x="354029" y="191731"/>
                </a:cubicBezTo>
                <a:lnTo>
                  <a:pt x="354029" y="223686"/>
                </a:lnTo>
                <a:cubicBezTo>
                  <a:pt x="343938" y="226209"/>
                  <a:pt x="332165" y="227891"/>
                  <a:pt x="320392" y="229573"/>
                </a:cubicBezTo>
                <a:close/>
                <a:moveTo>
                  <a:pt x="253118" y="235459"/>
                </a:moveTo>
                <a:lnTo>
                  <a:pt x="253118" y="201822"/>
                </a:lnTo>
                <a:cubicBezTo>
                  <a:pt x="263210" y="201822"/>
                  <a:pt x="274982" y="200981"/>
                  <a:pt x="286755" y="200140"/>
                </a:cubicBezTo>
                <a:lnTo>
                  <a:pt x="286755" y="233777"/>
                </a:lnTo>
                <a:cubicBezTo>
                  <a:pt x="275823" y="234618"/>
                  <a:pt x="264891" y="234618"/>
                  <a:pt x="253118" y="235459"/>
                </a:cubicBezTo>
                <a:close/>
                <a:moveTo>
                  <a:pt x="185844" y="233777"/>
                </a:moveTo>
                <a:lnTo>
                  <a:pt x="185844" y="200140"/>
                </a:lnTo>
                <a:cubicBezTo>
                  <a:pt x="196776" y="200981"/>
                  <a:pt x="207708" y="201822"/>
                  <a:pt x="219481" y="201822"/>
                </a:cubicBezTo>
                <a:lnTo>
                  <a:pt x="219481" y="235459"/>
                </a:lnTo>
                <a:cubicBezTo>
                  <a:pt x="207708" y="234618"/>
                  <a:pt x="196776" y="234618"/>
                  <a:pt x="185844" y="233777"/>
                </a:cubicBezTo>
                <a:close/>
                <a:moveTo>
                  <a:pt x="623125" y="336370"/>
                </a:moveTo>
                <a:cubicBezTo>
                  <a:pt x="623125" y="364121"/>
                  <a:pt x="540715" y="386826"/>
                  <a:pt x="438122" y="386826"/>
                </a:cubicBezTo>
                <a:cubicBezTo>
                  <a:pt x="335529" y="386826"/>
                  <a:pt x="253118" y="364121"/>
                  <a:pt x="253118" y="336370"/>
                </a:cubicBezTo>
                <a:cubicBezTo>
                  <a:pt x="253118" y="308619"/>
                  <a:pt x="335529" y="285915"/>
                  <a:pt x="438122" y="285915"/>
                </a:cubicBezTo>
                <a:cubicBezTo>
                  <a:pt x="540715" y="285915"/>
                  <a:pt x="623125" y="308619"/>
                  <a:pt x="623125" y="336370"/>
                </a:cubicBezTo>
                <a:close/>
                <a:moveTo>
                  <a:pt x="673581" y="361598"/>
                </a:moveTo>
                <a:lnTo>
                  <a:pt x="673581" y="336370"/>
                </a:lnTo>
                <a:cubicBezTo>
                  <a:pt x="673581" y="296847"/>
                  <a:pt x="642467" y="268255"/>
                  <a:pt x="581920" y="252278"/>
                </a:cubicBezTo>
                <a:cubicBezTo>
                  <a:pt x="559215" y="246391"/>
                  <a:pt x="533147" y="241345"/>
                  <a:pt x="503714" y="238823"/>
                </a:cubicBezTo>
                <a:cubicBezTo>
                  <a:pt x="504555" y="235459"/>
                  <a:pt x="504555" y="231254"/>
                  <a:pt x="504555" y="227050"/>
                </a:cubicBezTo>
                <a:cubicBezTo>
                  <a:pt x="504555" y="203504"/>
                  <a:pt x="493623" y="183322"/>
                  <a:pt x="470918" y="168185"/>
                </a:cubicBezTo>
                <a:lnTo>
                  <a:pt x="470918" y="100911"/>
                </a:lnTo>
                <a:cubicBezTo>
                  <a:pt x="470918" y="61388"/>
                  <a:pt x="439804" y="32796"/>
                  <a:pt x="379257" y="16819"/>
                </a:cubicBezTo>
                <a:cubicBezTo>
                  <a:pt x="339734" y="5886"/>
                  <a:pt x="289278" y="0"/>
                  <a:pt x="235459" y="0"/>
                </a:cubicBezTo>
                <a:cubicBezTo>
                  <a:pt x="164821" y="0"/>
                  <a:pt x="0" y="10091"/>
                  <a:pt x="0" y="100911"/>
                </a:cubicBezTo>
                <a:lnTo>
                  <a:pt x="0" y="185004"/>
                </a:lnTo>
                <a:cubicBezTo>
                  <a:pt x="0" y="208549"/>
                  <a:pt x="10932" y="228732"/>
                  <a:pt x="33637" y="243868"/>
                </a:cubicBezTo>
                <a:lnTo>
                  <a:pt x="33637" y="259846"/>
                </a:lnTo>
                <a:cubicBezTo>
                  <a:pt x="13455" y="274142"/>
                  <a:pt x="0" y="293483"/>
                  <a:pt x="0" y="319552"/>
                </a:cubicBezTo>
                <a:lnTo>
                  <a:pt x="0" y="403644"/>
                </a:lnTo>
                <a:cubicBezTo>
                  <a:pt x="0" y="443167"/>
                  <a:pt x="31114" y="471759"/>
                  <a:pt x="91661" y="487737"/>
                </a:cubicBezTo>
                <a:cubicBezTo>
                  <a:pt x="131184" y="498669"/>
                  <a:pt x="181640" y="504555"/>
                  <a:pt x="235459" y="504555"/>
                </a:cubicBezTo>
                <a:cubicBezTo>
                  <a:pt x="235459" y="544078"/>
                  <a:pt x="266573" y="572670"/>
                  <a:pt x="327120" y="588648"/>
                </a:cubicBezTo>
                <a:cubicBezTo>
                  <a:pt x="366643" y="599580"/>
                  <a:pt x="417099" y="605466"/>
                  <a:pt x="470918" y="605466"/>
                </a:cubicBezTo>
                <a:cubicBezTo>
                  <a:pt x="541556" y="605466"/>
                  <a:pt x="706377" y="595375"/>
                  <a:pt x="706377" y="504555"/>
                </a:cubicBezTo>
                <a:lnTo>
                  <a:pt x="706377" y="420463"/>
                </a:lnTo>
                <a:cubicBezTo>
                  <a:pt x="707218" y="396917"/>
                  <a:pt x="696286" y="376734"/>
                  <a:pt x="673581" y="361598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8334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2EF16AE0-D960-674C-8ECB-C43A4D6307FF}"/>
              </a:ext>
            </a:extLst>
          </p:cNvPr>
          <p:cNvSpPr/>
          <p:nvPr/>
        </p:nvSpPr>
        <p:spPr>
          <a:xfrm>
            <a:off x="1543745" y="1933433"/>
            <a:ext cx="1272235" cy="40715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1" h="21600" extrusionOk="0">
                <a:moveTo>
                  <a:pt x="1711" y="17568"/>
                </a:moveTo>
                <a:lnTo>
                  <a:pt x="1711" y="10963"/>
                </a:lnTo>
                <a:cubicBezTo>
                  <a:pt x="1711" y="10112"/>
                  <a:pt x="2087" y="9274"/>
                  <a:pt x="2811" y="8472"/>
                </a:cubicBezTo>
                <a:cubicBezTo>
                  <a:pt x="4530" y="6566"/>
                  <a:pt x="8987" y="5067"/>
                  <a:pt x="14660" y="4320"/>
                </a:cubicBezTo>
                <a:cubicBezTo>
                  <a:pt x="17068" y="4003"/>
                  <a:pt x="19652" y="3413"/>
                  <a:pt x="20608" y="2319"/>
                </a:cubicBezTo>
                <a:cubicBezTo>
                  <a:pt x="21600" y="1184"/>
                  <a:pt x="19000" y="33"/>
                  <a:pt x="15361" y="1"/>
                </a:cubicBezTo>
                <a:cubicBezTo>
                  <a:pt x="15263" y="1"/>
                  <a:pt x="15163" y="0"/>
                  <a:pt x="15060" y="0"/>
                </a:cubicBezTo>
                <a:cubicBezTo>
                  <a:pt x="14484" y="0"/>
                  <a:pt x="13911" y="0"/>
                  <a:pt x="13349" y="0"/>
                </a:cubicBezTo>
                <a:cubicBezTo>
                  <a:pt x="13451" y="0"/>
                  <a:pt x="13552" y="1"/>
                  <a:pt x="13650" y="1"/>
                </a:cubicBezTo>
                <a:cubicBezTo>
                  <a:pt x="17289" y="33"/>
                  <a:pt x="19891" y="1184"/>
                  <a:pt x="18897" y="2319"/>
                </a:cubicBezTo>
                <a:cubicBezTo>
                  <a:pt x="17941" y="3413"/>
                  <a:pt x="15357" y="4003"/>
                  <a:pt x="12949" y="4320"/>
                </a:cubicBezTo>
                <a:cubicBezTo>
                  <a:pt x="7276" y="5067"/>
                  <a:pt x="2819" y="6566"/>
                  <a:pt x="1100" y="8472"/>
                </a:cubicBezTo>
                <a:cubicBezTo>
                  <a:pt x="376" y="9274"/>
                  <a:pt x="0" y="10112"/>
                  <a:pt x="0" y="10963"/>
                </a:cubicBezTo>
                <a:lnTo>
                  <a:pt x="0" y="17568"/>
                </a:lnTo>
                <a:cubicBezTo>
                  <a:pt x="0" y="19795"/>
                  <a:pt x="5569" y="21600"/>
                  <a:pt x="12437" y="21600"/>
                </a:cubicBezTo>
                <a:lnTo>
                  <a:pt x="12437" y="21600"/>
                </a:lnTo>
                <a:cubicBezTo>
                  <a:pt x="12726" y="21600"/>
                  <a:pt x="13010" y="21595"/>
                  <a:pt x="13294" y="21589"/>
                </a:cubicBezTo>
                <a:cubicBezTo>
                  <a:pt x="6822" y="21447"/>
                  <a:pt x="1711" y="19702"/>
                  <a:pt x="1711" y="17568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 dirty="0"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49D4ADAB-65DF-5A4F-9010-8DB8C6261FA9}"/>
              </a:ext>
            </a:extLst>
          </p:cNvPr>
          <p:cNvSpPr/>
          <p:nvPr/>
        </p:nvSpPr>
        <p:spPr>
          <a:xfrm>
            <a:off x="5801886" y="1933433"/>
            <a:ext cx="1272275" cy="40715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0" h="21600" extrusionOk="0">
                <a:moveTo>
                  <a:pt x="1711" y="17568"/>
                </a:moveTo>
                <a:lnTo>
                  <a:pt x="1711" y="10963"/>
                </a:lnTo>
                <a:cubicBezTo>
                  <a:pt x="1711" y="10112"/>
                  <a:pt x="2087" y="9274"/>
                  <a:pt x="2811" y="8472"/>
                </a:cubicBezTo>
                <a:cubicBezTo>
                  <a:pt x="4530" y="6566"/>
                  <a:pt x="8986" y="5067"/>
                  <a:pt x="14658" y="4320"/>
                </a:cubicBezTo>
                <a:cubicBezTo>
                  <a:pt x="17066" y="4003"/>
                  <a:pt x="19650" y="3413"/>
                  <a:pt x="20607" y="2319"/>
                </a:cubicBezTo>
                <a:cubicBezTo>
                  <a:pt x="21600" y="1184"/>
                  <a:pt x="18998" y="33"/>
                  <a:pt x="15359" y="1"/>
                </a:cubicBezTo>
                <a:cubicBezTo>
                  <a:pt x="15261" y="1"/>
                  <a:pt x="15161" y="0"/>
                  <a:pt x="15059" y="0"/>
                </a:cubicBezTo>
                <a:cubicBezTo>
                  <a:pt x="14482" y="0"/>
                  <a:pt x="13910" y="0"/>
                  <a:pt x="13348" y="0"/>
                </a:cubicBezTo>
                <a:cubicBezTo>
                  <a:pt x="13450" y="0"/>
                  <a:pt x="13550" y="1"/>
                  <a:pt x="13648" y="1"/>
                </a:cubicBezTo>
                <a:cubicBezTo>
                  <a:pt x="17287" y="33"/>
                  <a:pt x="19889" y="1184"/>
                  <a:pt x="18896" y="2319"/>
                </a:cubicBezTo>
                <a:cubicBezTo>
                  <a:pt x="17939" y="3413"/>
                  <a:pt x="15355" y="4003"/>
                  <a:pt x="12947" y="4320"/>
                </a:cubicBezTo>
                <a:cubicBezTo>
                  <a:pt x="7275" y="5067"/>
                  <a:pt x="2819" y="6566"/>
                  <a:pt x="1100" y="8472"/>
                </a:cubicBezTo>
                <a:cubicBezTo>
                  <a:pt x="376" y="9274"/>
                  <a:pt x="0" y="10112"/>
                  <a:pt x="0" y="10963"/>
                </a:cubicBezTo>
                <a:lnTo>
                  <a:pt x="0" y="17568"/>
                </a:lnTo>
                <a:cubicBezTo>
                  <a:pt x="0" y="19795"/>
                  <a:pt x="5568" y="21600"/>
                  <a:pt x="12436" y="21600"/>
                </a:cubicBezTo>
                <a:lnTo>
                  <a:pt x="12436" y="21600"/>
                </a:lnTo>
                <a:cubicBezTo>
                  <a:pt x="12724" y="21600"/>
                  <a:pt x="13009" y="21595"/>
                  <a:pt x="13293" y="21589"/>
                </a:cubicBezTo>
                <a:cubicBezTo>
                  <a:pt x="6823" y="21447"/>
                  <a:pt x="1711" y="19702"/>
                  <a:pt x="1711" y="17568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09" name="Shape">
            <a:extLst>
              <a:ext uri="{FF2B5EF4-FFF2-40B4-BE49-F238E27FC236}">
                <a16:creationId xmlns:a16="http://schemas.microsoft.com/office/drawing/2014/main" id="{F6599B46-31B4-E04C-8892-1C707DE73ACB}"/>
              </a:ext>
            </a:extLst>
          </p:cNvPr>
          <p:cNvSpPr/>
          <p:nvPr/>
        </p:nvSpPr>
        <p:spPr>
          <a:xfrm>
            <a:off x="3672795" y="1933433"/>
            <a:ext cx="1272275" cy="40715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20" h="21600" extrusionOk="0">
                <a:moveTo>
                  <a:pt x="1711" y="17568"/>
                </a:moveTo>
                <a:lnTo>
                  <a:pt x="1711" y="10963"/>
                </a:lnTo>
                <a:cubicBezTo>
                  <a:pt x="1711" y="10112"/>
                  <a:pt x="2087" y="9274"/>
                  <a:pt x="2811" y="8472"/>
                </a:cubicBezTo>
                <a:cubicBezTo>
                  <a:pt x="4530" y="6566"/>
                  <a:pt x="8986" y="5067"/>
                  <a:pt x="14658" y="4320"/>
                </a:cubicBezTo>
                <a:cubicBezTo>
                  <a:pt x="17066" y="4003"/>
                  <a:pt x="19650" y="3413"/>
                  <a:pt x="20607" y="2319"/>
                </a:cubicBezTo>
                <a:cubicBezTo>
                  <a:pt x="21600" y="1184"/>
                  <a:pt x="18998" y="33"/>
                  <a:pt x="15359" y="1"/>
                </a:cubicBezTo>
                <a:cubicBezTo>
                  <a:pt x="15261" y="1"/>
                  <a:pt x="15161" y="0"/>
                  <a:pt x="15059" y="0"/>
                </a:cubicBezTo>
                <a:cubicBezTo>
                  <a:pt x="14482" y="0"/>
                  <a:pt x="13910" y="0"/>
                  <a:pt x="13348" y="0"/>
                </a:cubicBezTo>
                <a:cubicBezTo>
                  <a:pt x="13450" y="0"/>
                  <a:pt x="13550" y="1"/>
                  <a:pt x="13648" y="1"/>
                </a:cubicBezTo>
                <a:cubicBezTo>
                  <a:pt x="17287" y="33"/>
                  <a:pt x="19889" y="1184"/>
                  <a:pt x="18896" y="2319"/>
                </a:cubicBezTo>
                <a:cubicBezTo>
                  <a:pt x="17939" y="3413"/>
                  <a:pt x="15355" y="4003"/>
                  <a:pt x="12947" y="4320"/>
                </a:cubicBezTo>
                <a:cubicBezTo>
                  <a:pt x="7275" y="5067"/>
                  <a:pt x="2819" y="6566"/>
                  <a:pt x="1100" y="8472"/>
                </a:cubicBezTo>
                <a:cubicBezTo>
                  <a:pt x="376" y="9274"/>
                  <a:pt x="0" y="10112"/>
                  <a:pt x="0" y="10963"/>
                </a:cubicBezTo>
                <a:lnTo>
                  <a:pt x="0" y="17568"/>
                </a:lnTo>
                <a:cubicBezTo>
                  <a:pt x="0" y="19795"/>
                  <a:pt x="5568" y="21600"/>
                  <a:pt x="12436" y="21600"/>
                </a:cubicBezTo>
                <a:lnTo>
                  <a:pt x="12436" y="21600"/>
                </a:lnTo>
                <a:cubicBezTo>
                  <a:pt x="12724" y="21600"/>
                  <a:pt x="13009" y="21595"/>
                  <a:pt x="13293" y="21589"/>
                </a:cubicBezTo>
                <a:cubicBezTo>
                  <a:pt x="6823" y="21447"/>
                  <a:pt x="1711" y="19702"/>
                  <a:pt x="1711" y="17568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</p:spTree>
    <p:extLst>
      <p:ext uri="{BB962C8B-B14F-4D97-AF65-F5344CB8AC3E}">
        <p14:creationId xmlns:p14="http://schemas.microsoft.com/office/powerpoint/2010/main" val="2334657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10117</TotalTime>
  <Words>293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Door Hangers with Text – Slide Template</vt:lpstr>
      <vt:lpstr>Door Hangers with Text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Door Hangers with Text</dc:title>
  <dc:creator>PresentationGO.com</dc:creator>
  <dc:description>© Copyright PresentationGO.com</dc:description>
  <dcterms:created xsi:type="dcterms:W3CDTF">2014-11-26T05:14:11Z</dcterms:created>
  <dcterms:modified xsi:type="dcterms:W3CDTF">2019-07-08T22:37:20Z</dcterms:modified>
  <cp:category>Text &amp; Tables;Graphics &amp; Metaphors</cp:category>
</cp:coreProperties>
</file>