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Locks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91D7AB-BCED-4E42-A542-4D57625F7499}"/>
              </a:ext>
            </a:extLst>
          </p:cNvPr>
          <p:cNvSpPr/>
          <p:nvPr/>
        </p:nvSpPr>
        <p:spPr>
          <a:xfrm>
            <a:off x="2582351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5"/>
                </a:solidFill>
              </a:rPr>
              <a:t>02</a:t>
            </a:r>
            <a:endParaRPr sz="4500" b="1" dirty="0">
              <a:solidFill>
                <a:schemeClr val="accent5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F71E58-C23E-467E-948A-03ED249E5241}"/>
              </a:ext>
            </a:extLst>
          </p:cNvPr>
          <p:cNvSpPr/>
          <p:nvPr/>
        </p:nvSpPr>
        <p:spPr>
          <a:xfrm>
            <a:off x="439914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3">
                    <a:lumMod val="75000"/>
                  </a:schemeClr>
                </a:solidFill>
              </a:rPr>
              <a:t>01 </a:t>
            </a:r>
            <a:endParaRPr sz="4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797F79F-8210-4329-8BB0-AF77CA65B196}"/>
              </a:ext>
            </a:extLst>
          </p:cNvPr>
          <p:cNvSpPr/>
          <p:nvPr/>
        </p:nvSpPr>
        <p:spPr>
          <a:xfrm>
            <a:off x="6830288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  <a:endParaRPr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DEC968B-E4A2-4D31-8601-F4BA9FCB4934}"/>
              </a:ext>
            </a:extLst>
          </p:cNvPr>
          <p:cNvSpPr/>
          <p:nvPr/>
        </p:nvSpPr>
        <p:spPr>
          <a:xfrm>
            <a:off x="4687850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sz="4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4E85F3F-A7E0-4854-9BB5-A07E23564107}"/>
              </a:ext>
            </a:extLst>
          </p:cNvPr>
          <p:cNvSpPr/>
          <p:nvPr/>
        </p:nvSpPr>
        <p:spPr>
          <a:xfrm>
            <a:off x="452227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3D0903B-8FBB-4902-A943-3DA13F148FCF}"/>
              </a:ext>
            </a:extLst>
          </p:cNvPr>
          <p:cNvSpPr/>
          <p:nvPr/>
        </p:nvSpPr>
        <p:spPr>
          <a:xfrm>
            <a:off x="2594664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77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0214D5-099C-49CC-9DA8-DC5DCD435159}"/>
              </a:ext>
            </a:extLst>
          </p:cNvPr>
          <p:cNvSpPr/>
          <p:nvPr/>
        </p:nvSpPr>
        <p:spPr>
          <a:xfrm>
            <a:off x="4737102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785" y="-138"/>
                  <a:pt x="17006" y="-138"/>
                  <a:pt x="16510" y="414"/>
                </a:cubicBezTo>
                <a:close/>
                <a:moveTo>
                  <a:pt x="6738" y="17126"/>
                </a:moveTo>
                <a:cubicBezTo>
                  <a:pt x="5817" y="18151"/>
                  <a:pt x="4259" y="18151"/>
                  <a:pt x="3268" y="17126"/>
                </a:cubicBezTo>
                <a:cubicBezTo>
                  <a:pt x="2347" y="16101"/>
                  <a:pt x="2347" y="14367"/>
                  <a:pt x="3268" y="13263"/>
                </a:cubicBezTo>
                <a:cubicBezTo>
                  <a:pt x="4188" y="12239"/>
                  <a:pt x="5746" y="12239"/>
                  <a:pt x="6738" y="13263"/>
                </a:cubicBezTo>
                <a:cubicBezTo>
                  <a:pt x="7729" y="14367"/>
                  <a:pt x="7729" y="16101"/>
                  <a:pt x="6738" y="171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10150A3-D8E2-435D-8F2C-A843F846196B}"/>
              </a:ext>
            </a:extLst>
          </p:cNvPr>
          <p:cNvSpPr/>
          <p:nvPr/>
        </p:nvSpPr>
        <p:spPr>
          <a:xfrm>
            <a:off x="6879539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F4B885-83D3-4392-966D-470C1350BBA7}"/>
              </a:ext>
            </a:extLst>
          </p:cNvPr>
          <p:cNvGrpSpPr/>
          <p:nvPr/>
        </p:nvGrpSpPr>
        <p:grpSpPr>
          <a:xfrm>
            <a:off x="786923" y="4427267"/>
            <a:ext cx="1494953" cy="1259454"/>
            <a:chOff x="332936" y="2740231"/>
            <a:chExt cx="2975111" cy="129905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F656EA-0810-4202-8CCF-0CADF319976E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A0BE95-3924-411B-B98C-402DEDE95FF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3B179F-D081-4095-9F68-DD347CAB33F6}"/>
              </a:ext>
            </a:extLst>
          </p:cNvPr>
          <p:cNvGrpSpPr/>
          <p:nvPr/>
        </p:nvGrpSpPr>
        <p:grpSpPr>
          <a:xfrm>
            <a:off x="2880635" y="4427267"/>
            <a:ext cx="1494953" cy="1259454"/>
            <a:chOff x="332936" y="2740231"/>
            <a:chExt cx="2975111" cy="129905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BF1EF3-B832-48C7-BA2A-10D2BDD7B617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B2DA63-D5BE-408A-9431-F84F8D858BF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2E058B-2E1C-449B-B074-635B6243CB7E}"/>
              </a:ext>
            </a:extLst>
          </p:cNvPr>
          <p:cNvGrpSpPr/>
          <p:nvPr/>
        </p:nvGrpSpPr>
        <p:grpSpPr>
          <a:xfrm>
            <a:off x="5068654" y="4427267"/>
            <a:ext cx="1494953" cy="1259454"/>
            <a:chOff x="332936" y="2740231"/>
            <a:chExt cx="2975111" cy="129905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0687FD-FB14-452D-8CD3-D73B04912733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582A64-D4EC-4BFC-99BC-ED9127C9E8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2FFACB-C717-485B-AF57-32DF0898ADC0}"/>
              </a:ext>
            </a:extLst>
          </p:cNvPr>
          <p:cNvGrpSpPr/>
          <p:nvPr/>
        </p:nvGrpSpPr>
        <p:grpSpPr>
          <a:xfrm>
            <a:off x="7232037" y="4427267"/>
            <a:ext cx="1494953" cy="1259454"/>
            <a:chOff x="332936" y="2740231"/>
            <a:chExt cx="2975111" cy="129905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C1A8E8-85AB-4EEB-83E9-8B445D9B5B5B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D9E40A-77EC-4661-8F6B-7C267BBDA6A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194EFB-4296-496A-AB83-7B0BFCF395BB}"/>
              </a:ext>
            </a:extLst>
          </p:cNvPr>
          <p:cNvSpPr/>
          <p:nvPr/>
        </p:nvSpPr>
        <p:spPr>
          <a:xfrm flipH="1">
            <a:off x="589685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C467F37-E031-4503-90B2-AC4F83E7F2EF}"/>
              </a:ext>
            </a:extLst>
          </p:cNvPr>
          <p:cNvSpPr/>
          <p:nvPr/>
        </p:nvSpPr>
        <p:spPr>
          <a:xfrm flipH="1">
            <a:off x="2732122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C36F7A0-BDB8-4AAB-9C90-C934167AF5B2}"/>
              </a:ext>
            </a:extLst>
          </p:cNvPr>
          <p:cNvSpPr/>
          <p:nvPr/>
        </p:nvSpPr>
        <p:spPr>
          <a:xfrm flipH="1">
            <a:off x="4837620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E280FCA-6BF1-40D6-B08F-A3E9D4796C55}"/>
              </a:ext>
            </a:extLst>
          </p:cNvPr>
          <p:cNvSpPr/>
          <p:nvPr/>
        </p:nvSpPr>
        <p:spPr>
          <a:xfrm flipH="1">
            <a:off x="6980058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grpSp>
        <p:nvGrpSpPr>
          <p:cNvPr id="59" name="Graphic 27" descr="Computer">
            <a:extLst>
              <a:ext uri="{FF2B5EF4-FFF2-40B4-BE49-F238E27FC236}">
                <a16:creationId xmlns:a16="http://schemas.microsoft.com/office/drawing/2014/main" id="{24121D88-9E1D-4F08-B63E-9C80C37878E4}"/>
              </a:ext>
            </a:extLst>
          </p:cNvPr>
          <p:cNvGrpSpPr/>
          <p:nvPr/>
        </p:nvGrpSpPr>
        <p:grpSpPr>
          <a:xfrm>
            <a:off x="921563" y="1848394"/>
            <a:ext cx="626629" cy="626629"/>
            <a:chOff x="2092233" y="1771534"/>
            <a:chExt cx="711210" cy="71121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FCF967A-943C-4E15-8D61-9354ABFC7ABF}"/>
                </a:ext>
              </a:extLst>
            </p:cNvPr>
            <p:cNvSpPr/>
            <p:nvPr/>
          </p:nvSpPr>
          <p:spPr>
            <a:xfrm>
              <a:off x="2107049" y="1919702"/>
              <a:ext cx="444506" cy="414872"/>
            </a:xfrm>
            <a:custGeom>
              <a:avLst/>
              <a:gdLst>
                <a:gd name="connsiteX0" fmla="*/ 400056 w 444506"/>
                <a:gd name="connsiteY0" fmla="*/ 281521 h 414872"/>
                <a:gd name="connsiteX1" fmla="*/ 44451 w 444506"/>
                <a:gd name="connsiteY1" fmla="*/ 281521 h 414872"/>
                <a:gd name="connsiteX2" fmla="*/ 44451 w 444506"/>
                <a:gd name="connsiteY2" fmla="*/ 44451 h 414872"/>
                <a:gd name="connsiteX3" fmla="*/ 400056 w 444506"/>
                <a:gd name="connsiteY3" fmla="*/ 44451 h 414872"/>
                <a:gd name="connsiteX4" fmla="*/ 400056 w 444506"/>
                <a:gd name="connsiteY4" fmla="*/ 281521 h 414872"/>
                <a:gd name="connsiteX5" fmla="*/ 414873 w 444506"/>
                <a:gd name="connsiteY5" fmla="*/ 0 h 414872"/>
                <a:gd name="connsiteX6" fmla="*/ 29634 w 444506"/>
                <a:gd name="connsiteY6" fmla="*/ 0 h 414872"/>
                <a:gd name="connsiteX7" fmla="*/ 0 w 444506"/>
                <a:gd name="connsiteY7" fmla="*/ 29634 h 414872"/>
                <a:gd name="connsiteX8" fmla="*/ 0 w 444506"/>
                <a:gd name="connsiteY8" fmla="*/ 296338 h 414872"/>
                <a:gd name="connsiteX9" fmla="*/ 29634 w 444506"/>
                <a:gd name="connsiteY9" fmla="*/ 325971 h 414872"/>
                <a:gd name="connsiteX10" fmla="*/ 177803 w 444506"/>
                <a:gd name="connsiteY10" fmla="*/ 325971 h 414872"/>
                <a:gd name="connsiteX11" fmla="*/ 177803 w 444506"/>
                <a:gd name="connsiteY11" fmla="*/ 370422 h 414872"/>
                <a:gd name="connsiteX12" fmla="*/ 111127 w 444506"/>
                <a:gd name="connsiteY12" fmla="*/ 370422 h 414872"/>
                <a:gd name="connsiteX13" fmla="*/ 111127 w 444506"/>
                <a:gd name="connsiteY13" fmla="*/ 414873 h 414872"/>
                <a:gd name="connsiteX14" fmla="*/ 333380 w 444506"/>
                <a:gd name="connsiteY14" fmla="*/ 414873 h 414872"/>
                <a:gd name="connsiteX15" fmla="*/ 333380 w 444506"/>
                <a:gd name="connsiteY15" fmla="*/ 370422 h 414872"/>
                <a:gd name="connsiteX16" fmla="*/ 266704 w 444506"/>
                <a:gd name="connsiteY16" fmla="*/ 370422 h 414872"/>
                <a:gd name="connsiteX17" fmla="*/ 266704 w 444506"/>
                <a:gd name="connsiteY17" fmla="*/ 325971 h 414872"/>
                <a:gd name="connsiteX18" fmla="*/ 414873 w 444506"/>
                <a:gd name="connsiteY18" fmla="*/ 325971 h 414872"/>
                <a:gd name="connsiteX19" fmla="*/ 444506 w 444506"/>
                <a:gd name="connsiteY19" fmla="*/ 296338 h 414872"/>
                <a:gd name="connsiteX20" fmla="*/ 444506 w 444506"/>
                <a:gd name="connsiteY20" fmla="*/ 29634 h 414872"/>
                <a:gd name="connsiteX21" fmla="*/ 414873 w 444506"/>
                <a:gd name="connsiteY21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4506" h="414872">
                  <a:moveTo>
                    <a:pt x="400056" y="281521"/>
                  </a:moveTo>
                  <a:lnTo>
                    <a:pt x="44451" y="281521"/>
                  </a:lnTo>
                  <a:lnTo>
                    <a:pt x="44451" y="44451"/>
                  </a:lnTo>
                  <a:lnTo>
                    <a:pt x="400056" y="44451"/>
                  </a:lnTo>
                  <a:lnTo>
                    <a:pt x="400056" y="281521"/>
                  </a:lnTo>
                  <a:close/>
                  <a:moveTo>
                    <a:pt x="41487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296338"/>
                  </a:lnTo>
                  <a:cubicBezTo>
                    <a:pt x="0" y="312636"/>
                    <a:pt x="13335" y="325971"/>
                    <a:pt x="29634" y="325971"/>
                  </a:cubicBezTo>
                  <a:lnTo>
                    <a:pt x="177803" y="325971"/>
                  </a:lnTo>
                  <a:lnTo>
                    <a:pt x="177803" y="370422"/>
                  </a:lnTo>
                  <a:lnTo>
                    <a:pt x="111127" y="370422"/>
                  </a:lnTo>
                  <a:lnTo>
                    <a:pt x="111127" y="414873"/>
                  </a:lnTo>
                  <a:lnTo>
                    <a:pt x="333380" y="414873"/>
                  </a:lnTo>
                  <a:lnTo>
                    <a:pt x="333380" y="370422"/>
                  </a:lnTo>
                  <a:lnTo>
                    <a:pt x="266704" y="370422"/>
                  </a:lnTo>
                  <a:lnTo>
                    <a:pt x="266704" y="325971"/>
                  </a:lnTo>
                  <a:lnTo>
                    <a:pt x="414873" y="325971"/>
                  </a:lnTo>
                  <a:cubicBezTo>
                    <a:pt x="431171" y="325971"/>
                    <a:pt x="444506" y="312636"/>
                    <a:pt x="444506" y="296338"/>
                  </a:cubicBezTo>
                  <a:lnTo>
                    <a:pt x="444506" y="29634"/>
                  </a:lnTo>
                  <a:cubicBezTo>
                    <a:pt x="444506" y="13335"/>
                    <a:pt x="431171" y="0"/>
                    <a:pt x="4148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86CA489-BA0F-4D13-AF80-731E273133BC}"/>
                </a:ext>
              </a:extLst>
            </p:cNvPr>
            <p:cNvSpPr/>
            <p:nvPr/>
          </p:nvSpPr>
          <p:spPr>
            <a:xfrm>
              <a:off x="2581189" y="1919702"/>
              <a:ext cx="207436" cy="414872"/>
            </a:xfrm>
            <a:custGeom>
              <a:avLst/>
              <a:gdLst>
                <a:gd name="connsiteX0" fmla="*/ 177803 w 207436"/>
                <a:gd name="connsiteY0" fmla="*/ 74084 h 414872"/>
                <a:gd name="connsiteX1" fmla="*/ 29634 w 207436"/>
                <a:gd name="connsiteY1" fmla="*/ 74084 h 414872"/>
                <a:gd name="connsiteX2" fmla="*/ 29634 w 207436"/>
                <a:gd name="connsiteY2" fmla="*/ 29634 h 414872"/>
                <a:gd name="connsiteX3" fmla="*/ 177803 w 207436"/>
                <a:gd name="connsiteY3" fmla="*/ 29634 h 414872"/>
                <a:gd name="connsiteX4" fmla="*/ 177803 w 207436"/>
                <a:gd name="connsiteY4" fmla="*/ 74084 h 414872"/>
                <a:gd name="connsiteX5" fmla="*/ 177803 w 207436"/>
                <a:gd name="connsiteY5" fmla="*/ 148169 h 414872"/>
                <a:gd name="connsiteX6" fmla="*/ 29634 w 207436"/>
                <a:gd name="connsiteY6" fmla="*/ 148169 h 414872"/>
                <a:gd name="connsiteX7" fmla="*/ 29634 w 207436"/>
                <a:gd name="connsiteY7" fmla="*/ 103718 h 414872"/>
                <a:gd name="connsiteX8" fmla="*/ 177803 w 207436"/>
                <a:gd name="connsiteY8" fmla="*/ 103718 h 414872"/>
                <a:gd name="connsiteX9" fmla="*/ 177803 w 207436"/>
                <a:gd name="connsiteY9" fmla="*/ 148169 h 414872"/>
                <a:gd name="connsiteX10" fmla="*/ 103718 w 207436"/>
                <a:gd name="connsiteY10" fmla="*/ 370422 h 414872"/>
                <a:gd name="connsiteX11" fmla="*/ 81493 w 207436"/>
                <a:gd name="connsiteY11" fmla="*/ 348197 h 414872"/>
                <a:gd name="connsiteX12" fmla="*/ 103718 w 207436"/>
                <a:gd name="connsiteY12" fmla="*/ 325971 h 414872"/>
                <a:gd name="connsiteX13" fmla="*/ 125943 w 207436"/>
                <a:gd name="connsiteY13" fmla="*/ 348197 h 414872"/>
                <a:gd name="connsiteX14" fmla="*/ 103718 w 207436"/>
                <a:gd name="connsiteY14" fmla="*/ 370422 h 414872"/>
                <a:gd name="connsiteX15" fmla="*/ 177803 w 207436"/>
                <a:gd name="connsiteY15" fmla="*/ 0 h 414872"/>
                <a:gd name="connsiteX16" fmla="*/ 29634 w 207436"/>
                <a:gd name="connsiteY16" fmla="*/ 0 h 414872"/>
                <a:gd name="connsiteX17" fmla="*/ 0 w 207436"/>
                <a:gd name="connsiteY17" fmla="*/ 29634 h 414872"/>
                <a:gd name="connsiteX18" fmla="*/ 0 w 207436"/>
                <a:gd name="connsiteY18" fmla="*/ 385239 h 414872"/>
                <a:gd name="connsiteX19" fmla="*/ 29634 w 207436"/>
                <a:gd name="connsiteY19" fmla="*/ 414873 h 414872"/>
                <a:gd name="connsiteX20" fmla="*/ 177803 w 207436"/>
                <a:gd name="connsiteY20" fmla="*/ 414873 h 414872"/>
                <a:gd name="connsiteX21" fmla="*/ 207436 w 207436"/>
                <a:gd name="connsiteY21" fmla="*/ 385239 h 414872"/>
                <a:gd name="connsiteX22" fmla="*/ 207436 w 207436"/>
                <a:gd name="connsiteY22" fmla="*/ 29634 h 414872"/>
                <a:gd name="connsiteX23" fmla="*/ 177803 w 207436"/>
                <a:gd name="connsiteY23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7436" h="414872">
                  <a:moveTo>
                    <a:pt x="177803" y="74084"/>
                  </a:moveTo>
                  <a:lnTo>
                    <a:pt x="29634" y="74084"/>
                  </a:lnTo>
                  <a:lnTo>
                    <a:pt x="29634" y="29634"/>
                  </a:lnTo>
                  <a:lnTo>
                    <a:pt x="177803" y="29634"/>
                  </a:lnTo>
                  <a:lnTo>
                    <a:pt x="177803" y="74084"/>
                  </a:lnTo>
                  <a:close/>
                  <a:moveTo>
                    <a:pt x="177803" y="148169"/>
                  </a:moveTo>
                  <a:lnTo>
                    <a:pt x="29634" y="148169"/>
                  </a:lnTo>
                  <a:lnTo>
                    <a:pt x="29634" y="103718"/>
                  </a:lnTo>
                  <a:lnTo>
                    <a:pt x="177803" y="103718"/>
                  </a:lnTo>
                  <a:lnTo>
                    <a:pt x="177803" y="148169"/>
                  </a:lnTo>
                  <a:close/>
                  <a:moveTo>
                    <a:pt x="103718" y="370422"/>
                  </a:moveTo>
                  <a:cubicBezTo>
                    <a:pt x="91124" y="370422"/>
                    <a:pt x="81493" y="360791"/>
                    <a:pt x="81493" y="348197"/>
                  </a:cubicBezTo>
                  <a:cubicBezTo>
                    <a:pt x="81493" y="335602"/>
                    <a:pt x="91124" y="325971"/>
                    <a:pt x="103718" y="325971"/>
                  </a:cubicBezTo>
                  <a:cubicBezTo>
                    <a:pt x="116312" y="325971"/>
                    <a:pt x="125943" y="335602"/>
                    <a:pt x="125943" y="348197"/>
                  </a:cubicBezTo>
                  <a:cubicBezTo>
                    <a:pt x="125943" y="360791"/>
                    <a:pt x="116312" y="370422"/>
                    <a:pt x="103718" y="370422"/>
                  </a:cubicBezTo>
                  <a:close/>
                  <a:moveTo>
                    <a:pt x="17780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385239"/>
                  </a:lnTo>
                  <a:cubicBezTo>
                    <a:pt x="0" y="401537"/>
                    <a:pt x="13335" y="414873"/>
                    <a:pt x="29634" y="414873"/>
                  </a:cubicBezTo>
                  <a:lnTo>
                    <a:pt x="177803" y="414873"/>
                  </a:lnTo>
                  <a:cubicBezTo>
                    <a:pt x="194101" y="414873"/>
                    <a:pt x="207436" y="401537"/>
                    <a:pt x="207436" y="385239"/>
                  </a:cubicBezTo>
                  <a:lnTo>
                    <a:pt x="207436" y="29634"/>
                  </a:lnTo>
                  <a:cubicBezTo>
                    <a:pt x="207436" y="13335"/>
                    <a:pt x="194101" y="0"/>
                    <a:pt x="17780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2" name="Graphic 28" descr="Smart Phone">
            <a:extLst>
              <a:ext uri="{FF2B5EF4-FFF2-40B4-BE49-F238E27FC236}">
                <a16:creationId xmlns:a16="http://schemas.microsoft.com/office/drawing/2014/main" id="{6A20318E-6D82-4497-97DF-9ACF33A829D9}"/>
              </a:ext>
            </a:extLst>
          </p:cNvPr>
          <p:cNvSpPr/>
          <p:nvPr/>
        </p:nvSpPr>
        <p:spPr>
          <a:xfrm>
            <a:off x="3220656" y="1876997"/>
            <a:ext cx="313314" cy="574409"/>
          </a:xfrm>
          <a:custGeom>
            <a:avLst/>
            <a:gdLst>
              <a:gd name="connsiteX0" fmla="*/ 311154 w 355605"/>
              <a:gd name="connsiteY0" fmla="*/ 563041 h 651942"/>
              <a:gd name="connsiteX1" fmla="*/ 44451 w 355605"/>
              <a:gd name="connsiteY1" fmla="*/ 563041 h 651942"/>
              <a:gd name="connsiteX2" fmla="*/ 44451 w 355605"/>
              <a:gd name="connsiteY2" fmla="*/ 88901 h 651942"/>
              <a:gd name="connsiteX3" fmla="*/ 311154 w 355605"/>
              <a:gd name="connsiteY3" fmla="*/ 88901 h 651942"/>
              <a:gd name="connsiteX4" fmla="*/ 311154 w 355605"/>
              <a:gd name="connsiteY4" fmla="*/ 563041 h 651942"/>
              <a:gd name="connsiteX5" fmla="*/ 148169 w 355605"/>
              <a:gd name="connsiteY5" fmla="*/ 29634 h 651942"/>
              <a:gd name="connsiteX6" fmla="*/ 207436 w 355605"/>
              <a:gd name="connsiteY6" fmla="*/ 29634 h 651942"/>
              <a:gd name="connsiteX7" fmla="*/ 222253 w 355605"/>
              <a:gd name="connsiteY7" fmla="*/ 44451 h 651942"/>
              <a:gd name="connsiteX8" fmla="*/ 207436 w 355605"/>
              <a:gd name="connsiteY8" fmla="*/ 59268 h 651942"/>
              <a:gd name="connsiteX9" fmla="*/ 148169 w 355605"/>
              <a:gd name="connsiteY9" fmla="*/ 59268 h 651942"/>
              <a:gd name="connsiteX10" fmla="*/ 133352 w 355605"/>
              <a:gd name="connsiteY10" fmla="*/ 44451 h 651942"/>
              <a:gd name="connsiteX11" fmla="*/ 148169 w 355605"/>
              <a:gd name="connsiteY11" fmla="*/ 29634 h 651942"/>
              <a:gd name="connsiteX12" fmla="*/ 340788 w 355605"/>
              <a:gd name="connsiteY12" fmla="*/ 0 h 651942"/>
              <a:gd name="connsiteX13" fmla="*/ 14817 w 355605"/>
              <a:gd name="connsiteY13" fmla="*/ 0 h 651942"/>
              <a:gd name="connsiteX14" fmla="*/ 0 w 355605"/>
              <a:gd name="connsiteY14" fmla="*/ 14817 h 651942"/>
              <a:gd name="connsiteX15" fmla="*/ 0 w 355605"/>
              <a:gd name="connsiteY15" fmla="*/ 637126 h 651942"/>
              <a:gd name="connsiteX16" fmla="*/ 14817 w 355605"/>
              <a:gd name="connsiteY16" fmla="*/ 651943 h 651942"/>
              <a:gd name="connsiteX17" fmla="*/ 340788 w 355605"/>
              <a:gd name="connsiteY17" fmla="*/ 651943 h 651942"/>
              <a:gd name="connsiteX18" fmla="*/ 355605 w 355605"/>
              <a:gd name="connsiteY18" fmla="*/ 637126 h 651942"/>
              <a:gd name="connsiteX19" fmla="*/ 355605 w 355605"/>
              <a:gd name="connsiteY19" fmla="*/ 14817 h 651942"/>
              <a:gd name="connsiteX20" fmla="*/ 340788 w 355605"/>
              <a:gd name="connsiteY20" fmla="*/ 0 h 65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605" h="651942">
                <a:moveTo>
                  <a:pt x="311154" y="563041"/>
                </a:moveTo>
                <a:lnTo>
                  <a:pt x="44451" y="563041"/>
                </a:lnTo>
                <a:lnTo>
                  <a:pt x="44451" y="88901"/>
                </a:lnTo>
                <a:lnTo>
                  <a:pt x="311154" y="88901"/>
                </a:lnTo>
                <a:lnTo>
                  <a:pt x="311154" y="563041"/>
                </a:lnTo>
                <a:close/>
                <a:moveTo>
                  <a:pt x="148169" y="29634"/>
                </a:moveTo>
                <a:lnTo>
                  <a:pt x="207436" y="29634"/>
                </a:lnTo>
                <a:cubicBezTo>
                  <a:pt x="215586" y="29634"/>
                  <a:pt x="222253" y="36301"/>
                  <a:pt x="222253" y="44451"/>
                </a:cubicBezTo>
                <a:cubicBezTo>
                  <a:pt x="222253" y="52600"/>
                  <a:pt x="215586" y="59268"/>
                  <a:pt x="207436" y="59268"/>
                </a:cubicBezTo>
                <a:lnTo>
                  <a:pt x="148169" y="59268"/>
                </a:lnTo>
                <a:cubicBezTo>
                  <a:pt x="140019" y="59268"/>
                  <a:pt x="133352" y="52600"/>
                  <a:pt x="133352" y="44451"/>
                </a:cubicBezTo>
                <a:cubicBezTo>
                  <a:pt x="133352" y="36301"/>
                  <a:pt x="140019" y="29634"/>
                  <a:pt x="148169" y="29634"/>
                </a:cubicBezTo>
                <a:close/>
                <a:moveTo>
                  <a:pt x="340788" y="0"/>
                </a:moveTo>
                <a:lnTo>
                  <a:pt x="14817" y="0"/>
                </a:lnTo>
                <a:cubicBezTo>
                  <a:pt x="6668" y="0"/>
                  <a:pt x="0" y="6668"/>
                  <a:pt x="0" y="14817"/>
                </a:cubicBezTo>
                <a:lnTo>
                  <a:pt x="0" y="637126"/>
                </a:lnTo>
                <a:cubicBezTo>
                  <a:pt x="0" y="645275"/>
                  <a:pt x="6668" y="651943"/>
                  <a:pt x="14817" y="651943"/>
                </a:cubicBezTo>
                <a:lnTo>
                  <a:pt x="340788" y="651943"/>
                </a:lnTo>
                <a:cubicBezTo>
                  <a:pt x="348937" y="651943"/>
                  <a:pt x="355605" y="645275"/>
                  <a:pt x="355605" y="637126"/>
                </a:cubicBezTo>
                <a:lnTo>
                  <a:pt x="355605" y="14817"/>
                </a:lnTo>
                <a:cubicBezTo>
                  <a:pt x="355605" y="6668"/>
                  <a:pt x="348937" y="0"/>
                  <a:pt x="34078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5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3" name="Graphic 29" descr="Processor">
            <a:extLst>
              <a:ext uri="{FF2B5EF4-FFF2-40B4-BE49-F238E27FC236}">
                <a16:creationId xmlns:a16="http://schemas.microsoft.com/office/drawing/2014/main" id="{085F1C42-2871-47C8-917A-95953081B6C7}"/>
              </a:ext>
            </a:extLst>
          </p:cNvPr>
          <p:cNvGrpSpPr/>
          <p:nvPr/>
        </p:nvGrpSpPr>
        <p:grpSpPr>
          <a:xfrm>
            <a:off x="5169498" y="1848395"/>
            <a:ext cx="626629" cy="626629"/>
            <a:chOff x="6913551" y="1771535"/>
            <a:chExt cx="711210" cy="71121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CFDB4C4-E363-476D-B651-B40C02D2D1AB}"/>
                </a:ext>
              </a:extLst>
            </p:cNvPr>
            <p:cNvSpPr/>
            <p:nvPr/>
          </p:nvSpPr>
          <p:spPr>
            <a:xfrm>
              <a:off x="6987635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998352-B294-47CC-ABF9-DCE8CC951534}"/>
                </a:ext>
              </a:extLst>
            </p:cNvPr>
            <p:cNvSpPr/>
            <p:nvPr/>
          </p:nvSpPr>
          <p:spPr>
            <a:xfrm>
              <a:off x="6987635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429EBD4-72F3-402F-BAB6-0F025BC45880}"/>
                </a:ext>
              </a:extLst>
            </p:cNvPr>
            <p:cNvSpPr/>
            <p:nvPr/>
          </p:nvSpPr>
          <p:spPr>
            <a:xfrm>
              <a:off x="6987635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0BBBBAC-0AB1-4304-98AE-9E571F118084}"/>
                </a:ext>
              </a:extLst>
            </p:cNvPr>
            <p:cNvSpPr/>
            <p:nvPr/>
          </p:nvSpPr>
          <p:spPr>
            <a:xfrm>
              <a:off x="6987635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8B44148-CCF4-43DC-8748-92DA3707FDDD}"/>
                </a:ext>
              </a:extLst>
            </p:cNvPr>
            <p:cNvSpPr/>
            <p:nvPr/>
          </p:nvSpPr>
          <p:spPr>
            <a:xfrm>
              <a:off x="6987635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35A008C-733E-43D9-B670-722524C66A0B}"/>
                </a:ext>
              </a:extLst>
            </p:cNvPr>
            <p:cNvSpPr/>
            <p:nvPr/>
          </p:nvSpPr>
          <p:spPr>
            <a:xfrm>
              <a:off x="6987635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97A6A35-F12A-4EEE-B8D4-0D57EECCFC73}"/>
                </a:ext>
              </a:extLst>
            </p:cNvPr>
            <p:cNvSpPr/>
            <p:nvPr/>
          </p:nvSpPr>
          <p:spPr>
            <a:xfrm>
              <a:off x="7498817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2070C94-52FE-4019-8830-4F0D0F42B77C}"/>
                </a:ext>
              </a:extLst>
            </p:cNvPr>
            <p:cNvSpPr/>
            <p:nvPr/>
          </p:nvSpPr>
          <p:spPr>
            <a:xfrm>
              <a:off x="7498817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5975E8-0250-4461-BFB0-F155466712A5}"/>
                </a:ext>
              </a:extLst>
            </p:cNvPr>
            <p:cNvSpPr/>
            <p:nvPr/>
          </p:nvSpPr>
          <p:spPr>
            <a:xfrm>
              <a:off x="7498817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9257AA0-EA95-4B2C-9FA8-F0804F90D5BD}"/>
                </a:ext>
              </a:extLst>
            </p:cNvPr>
            <p:cNvSpPr/>
            <p:nvPr/>
          </p:nvSpPr>
          <p:spPr>
            <a:xfrm>
              <a:off x="7498817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4FB1D15-C43D-4AF2-AC45-E39493EA6795}"/>
                </a:ext>
              </a:extLst>
            </p:cNvPr>
            <p:cNvSpPr/>
            <p:nvPr/>
          </p:nvSpPr>
          <p:spPr>
            <a:xfrm>
              <a:off x="7498817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F630FA1-8362-4CCD-9B93-0EB7D3429B39}"/>
                </a:ext>
              </a:extLst>
            </p:cNvPr>
            <p:cNvSpPr/>
            <p:nvPr/>
          </p:nvSpPr>
          <p:spPr>
            <a:xfrm>
              <a:off x="7498817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63C7B33-798F-4B87-BED7-C56005A9B8A5}"/>
                </a:ext>
              </a:extLst>
            </p:cNvPr>
            <p:cNvSpPr/>
            <p:nvPr/>
          </p:nvSpPr>
          <p:spPr>
            <a:xfrm>
              <a:off x="7283972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7E71D2D-BCEE-4D82-A4D4-4D8BD5179354}"/>
                </a:ext>
              </a:extLst>
            </p:cNvPr>
            <p:cNvSpPr/>
            <p:nvPr/>
          </p:nvSpPr>
          <p:spPr>
            <a:xfrm>
              <a:off x="740250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2D7C464-42D7-41AB-9261-11E3A991681D}"/>
                </a:ext>
              </a:extLst>
            </p:cNvPr>
            <p:cNvSpPr/>
            <p:nvPr/>
          </p:nvSpPr>
          <p:spPr>
            <a:xfrm>
              <a:off x="734324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D46F74C-9FB4-4133-9D48-D6A1B5C61996}"/>
                </a:ext>
              </a:extLst>
            </p:cNvPr>
            <p:cNvSpPr/>
            <p:nvPr/>
          </p:nvSpPr>
          <p:spPr>
            <a:xfrm>
              <a:off x="7224705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BE147E-91A7-4BE7-9EE0-4AA8BE130C90}"/>
                </a:ext>
              </a:extLst>
            </p:cNvPr>
            <p:cNvSpPr/>
            <p:nvPr/>
          </p:nvSpPr>
          <p:spPr>
            <a:xfrm>
              <a:off x="710617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397E60-806E-4A2D-A24A-FDD477D4E047}"/>
                </a:ext>
              </a:extLst>
            </p:cNvPr>
            <p:cNvSpPr/>
            <p:nvPr/>
          </p:nvSpPr>
          <p:spPr>
            <a:xfrm>
              <a:off x="716543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D6388D0-65FB-4C9A-B515-E8830BA8F5FE}"/>
                </a:ext>
              </a:extLst>
            </p:cNvPr>
            <p:cNvSpPr/>
            <p:nvPr/>
          </p:nvSpPr>
          <p:spPr>
            <a:xfrm>
              <a:off x="716543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8EC443E-8213-4669-9E67-61DC2B990701}"/>
                </a:ext>
              </a:extLst>
            </p:cNvPr>
            <p:cNvSpPr/>
            <p:nvPr/>
          </p:nvSpPr>
          <p:spPr>
            <a:xfrm>
              <a:off x="710617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CA5E1E9-80E6-45CE-90FE-1C6AB6F8CFCA}"/>
                </a:ext>
              </a:extLst>
            </p:cNvPr>
            <p:cNvSpPr/>
            <p:nvPr/>
          </p:nvSpPr>
          <p:spPr>
            <a:xfrm>
              <a:off x="7224705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7F1E0C-9939-4972-9CE7-2C7F94996515}"/>
                </a:ext>
              </a:extLst>
            </p:cNvPr>
            <p:cNvSpPr/>
            <p:nvPr/>
          </p:nvSpPr>
          <p:spPr>
            <a:xfrm>
              <a:off x="7283972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F6F3C5-E3AA-40E1-BFEF-0C1C0E0585A9}"/>
                </a:ext>
              </a:extLst>
            </p:cNvPr>
            <p:cNvSpPr/>
            <p:nvPr/>
          </p:nvSpPr>
          <p:spPr>
            <a:xfrm>
              <a:off x="734324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D29921-DD67-4D70-B32C-F42DFEEA629C}"/>
                </a:ext>
              </a:extLst>
            </p:cNvPr>
            <p:cNvSpPr/>
            <p:nvPr/>
          </p:nvSpPr>
          <p:spPr>
            <a:xfrm>
              <a:off x="740250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B39A36C-F943-4FAE-82BA-E717AE81F3A4}"/>
                </a:ext>
              </a:extLst>
            </p:cNvPr>
            <p:cNvSpPr/>
            <p:nvPr/>
          </p:nvSpPr>
          <p:spPr>
            <a:xfrm>
              <a:off x="7172846" y="2030830"/>
              <a:ext cx="192619" cy="192619"/>
            </a:xfrm>
            <a:custGeom>
              <a:avLst/>
              <a:gdLst>
                <a:gd name="connsiteX0" fmla="*/ 0 w 192619"/>
                <a:gd name="connsiteY0" fmla="*/ 0 h 192619"/>
                <a:gd name="connsiteX1" fmla="*/ 192619 w 192619"/>
                <a:gd name="connsiteY1" fmla="*/ 0 h 192619"/>
                <a:gd name="connsiteX2" fmla="*/ 192619 w 192619"/>
                <a:gd name="connsiteY2" fmla="*/ 192619 h 192619"/>
                <a:gd name="connsiteX3" fmla="*/ 0 w 192619"/>
                <a:gd name="connsiteY3" fmla="*/ 192619 h 19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19" h="192619">
                  <a:moveTo>
                    <a:pt x="0" y="0"/>
                  </a:moveTo>
                  <a:lnTo>
                    <a:pt x="192619" y="0"/>
                  </a:lnTo>
                  <a:lnTo>
                    <a:pt x="192619" y="192619"/>
                  </a:lnTo>
                  <a:lnTo>
                    <a:pt x="0" y="1926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3E8A5A3-A949-4113-8A7C-E215EA35C36F}"/>
                </a:ext>
              </a:extLst>
            </p:cNvPr>
            <p:cNvSpPr/>
            <p:nvPr/>
          </p:nvSpPr>
          <p:spPr>
            <a:xfrm>
              <a:off x="7069128" y="1927112"/>
              <a:ext cx="400055" cy="400055"/>
            </a:xfrm>
            <a:custGeom>
              <a:avLst/>
              <a:gdLst>
                <a:gd name="connsiteX0" fmla="*/ 370422 w 400055"/>
                <a:gd name="connsiteY0" fmla="*/ 0 h 400055"/>
                <a:gd name="connsiteX1" fmla="*/ 29634 w 400055"/>
                <a:gd name="connsiteY1" fmla="*/ 0 h 400055"/>
                <a:gd name="connsiteX2" fmla="*/ 0 w 400055"/>
                <a:gd name="connsiteY2" fmla="*/ 29634 h 400055"/>
                <a:gd name="connsiteX3" fmla="*/ 0 w 400055"/>
                <a:gd name="connsiteY3" fmla="*/ 370422 h 400055"/>
                <a:gd name="connsiteX4" fmla="*/ 29634 w 400055"/>
                <a:gd name="connsiteY4" fmla="*/ 400056 h 400055"/>
                <a:gd name="connsiteX5" fmla="*/ 370422 w 400055"/>
                <a:gd name="connsiteY5" fmla="*/ 400056 h 400055"/>
                <a:gd name="connsiteX6" fmla="*/ 400056 w 400055"/>
                <a:gd name="connsiteY6" fmla="*/ 370422 h 400055"/>
                <a:gd name="connsiteX7" fmla="*/ 400056 w 400055"/>
                <a:gd name="connsiteY7" fmla="*/ 29634 h 400055"/>
                <a:gd name="connsiteX8" fmla="*/ 370422 w 400055"/>
                <a:gd name="connsiteY8" fmla="*/ 0 h 400055"/>
                <a:gd name="connsiteX9" fmla="*/ 325971 w 400055"/>
                <a:gd name="connsiteY9" fmla="*/ 325971 h 400055"/>
                <a:gd name="connsiteX10" fmla="*/ 74084 w 400055"/>
                <a:gd name="connsiteY10" fmla="*/ 325971 h 400055"/>
                <a:gd name="connsiteX11" fmla="*/ 74084 w 400055"/>
                <a:gd name="connsiteY11" fmla="*/ 74084 h 400055"/>
                <a:gd name="connsiteX12" fmla="*/ 325971 w 400055"/>
                <a:gd name="connsiteY12" fmla="*/ 74084 h 40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55" h="400055">
                  <a:moveTo>
                    <a:pt x="370422" y="0"/>
                  </a:moveTo>
                  <a:lnTo>
                    <a:pt x="29634" y="0"/>
                  </a:lnTo>
                  <a:cubicBezTo>
                    <a:pt x="13268" y="0"/>
                    <a:pt x="0" y="13268"/>
                    <a:pt x="0" y="29634"/>
                  </a:cubicBezTo>
                  <a:lnTo>
                    <a:pt x="0" y="370422"/>
                  </a:lnTo>
                  <a:cubicBezTo>
                    <a:pt x="0" y="386788"/>
                    <a:pt x="13268" y="400056"/>
                    <a:pt x="29634" y="400056"/>
                  </a:cubicBezTo>
                  <a:lnTo>
                    <a:pt x="370422" y="400056"/>
                  </a:lnTo>
                  <a:cubicBezTo>
                    <a:pt x="386788" y="400056"/>
                    <a:pt x="400056" y="386788"/>
                    <a:pt x="400056" y="370422"/>
                  </a:cubicBezTo>
                  <a:lnTo>
                    <a:pt x="400056" y="29634"/>
                  </a:lnTo>
                  <a:cubicBezTo>
                    <a:pt x="400056" y="13268"/>
                    <a:pt x="386788" y="0"/>
                    <a:pt x="370422" y="0"/>
                  </a:cubicBezTo>
                  <a:close/>
                  <a:moveTo>
                    <a:pt x="325971" y="325971"/>
                  </a:moveTo>
                  <a:lnTo>
                    <a:pt x="74084" y="325971"/>
                  </a:lnTo>
                  <a:lnTo>
                    <a:pt x="74084" y="74084"/>
                  </a:lnTo>
                  <a:lnTo>
                    <a:pt x="325971" y="7408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30" descr="Virtual Reality headset">
            <a:extLst>
              <a:ext uri="{FF2B5EF4-FFF2-40B4-BE49-F238E27FC236}">
                <a16:creationId xmlns:a16="http://schemas.microsoft.com/office/drawing/2014/main" id="{98C0C873-C2A5-4B25-A705-A0420A3A2623}"/>
              </a:ext>
            </a:extLst>
          </p:cNvPr>
          <p:cNvGrpSpPr/>
          <p:nvPr/>
        </p:nvGrpSpPr>
        <p:grpSpPr>
          <a:xfrm>
            <a:off x="7311937" y="1852398"/>
            <a:ext cx="626629" cy="626629"/>
            <a:chOff x="9345173" y="1776078"/>
            <a:chExt cx="711210" cy="71121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1D1858F-FAD5-427A-956B-D17FCF6D0323}"/>
                </a:ext>
              </a:extLst>
            </p:cNvPr>
            <p:cNvSpPr/>
            <p:nvPr/>
          </p:nvSpPr>
          <p:spPr>
            <a:xfrm>
              <a:off x="9423480" y="1990922"/>
              <a:ext cx="554891" cy="124758"/>
            </a:xfrm>
            <a:custGeom>
              <a:avLst/>
              <a:gdLst>
                <a:gd name="connsiteX0" fmla="*/ 554522 w 554891"/>
                <a:gd name="connsiteY0" fmla="*/ 80974 h 124758"/>
                <a:gd name="connsiteX1" fmla="*/ 553336 w 554891"/>
                <a:gd name="connsiteY1" fmla="*/ 69269 h 124758"/>
                <a:gd name="connsiteX2" fmla="*/ 553336 w 554891"/>
                <a:gd name="connsiteY2" fmla="*/ 69269 h 124758"/>
                <a:gd name="connsiteX3" fmla="*/ 551262 w 554891"/>
                <a:gd name="connsiteY3" fmla="*/ 56675 h 124758"/>
                <a:gd name="connsiteX4" fmla="*/ 551262 w 554891"/>
                <a:gd name="connsiteY4" fmla="*/ 55341 h 124758"/>
                <a:gd name="connsiteX5" fmla="*/ 548447 w 554891"/>
                <a:gd name="connsiteY5" fmla="*/ 43265 h 124758"/>
                <a:gd name="connsiteX6" fmla="*/ 548447 w 554891"/>
                <a:gd name="connsiteY6" fmla="*/ 43265 h 124758"/>
                <a:gd name="connsiteX7" fmla="*/ 277298 w 554891"/>
                <a:gd name="connsiteY7" fmla="*/ 0 h 124758"/>
                <a:gd name="connsiteX8" fmla="*/ 6519 w 554891"/>
                <a:gd name="connsiteY8" fmla="*/ 42969 h 124758"/>
                <a:gd name="connsiteX9" fmla="*/ 6519 w 554891"/>
                <a:gd name="connsiteY9" fmla="*/ 42969 h 124758"/>
                <a:gd name="connsiteX10" fmla="*/ 3704 w 554891"/>
                <a:gd name="connsiteY10" fmla="*/ 55045 h 124758"/>
                <a:gd name="connsiteX11" fmla="*/ 3704 w 554891"/>
                <a:gd name="connsiteY11" fmla="*/ 56378 h 124758"/>
                <a:gd name="connsiteX12" fmla="*/ 1630 w 554891"/>
                <a:gd name="connsiteY12" fmla="*/ 68973 h 124758"/>
                <a:gd name="connsiteX13" fmla="*/ 1630 w 554891"/>
                <a:gd name="connsiteY13" fmla="*/ 68973 h 124758"/>
                <a:gd name="connsiteX14" fmla="*/ 445 w 554891"/>
                <a:gd name="connsiteY14" fmla="*/ 80678 h 124758"/>
                <a:gd name="connsiteX15" fmla="*/ 445 w 554891"/>
                <a:gd name="connsiteY15" fmla="*/ 83641 h 124758"/>
                <a:gd name="connsiteX16" fmla="*/ 0 w 554891"/>
                <a:gd name="connsiteY16" fmla="*/ 96013 h 124758"/>
                <a:gd name="connsiteX17" fmla="*/ 445 w 554891"/>
                <a:gd name="connsiteY17" fmla="*/ 108830 h 124758"/>
                <a:gd name="connsiteX18" fmla="*/ 445 w 554891"/>
                <a:gd name="connsiteY18" fmla="*/ 111793 h 124758"/>
                <a:gd name="connsiteX19" fmla="*/ 1704 w 554891"/>
                <a:gd name="connsiteY19" fmla="*/ 124462 h 124758"/>
                <a:gd name="connsiteX20" fmla="*/ 277298 w 554891"/>
                <a:gd name="connsiteY20" fmla="*/ 74084 h 124758"/>
                <a:gd name="connsiteX21" fmla="*/ 553188 w 554891"/>
                <a:gd name="connsiteY21" fmla="*/ 124758 h 124758"/>
                <a:gd name="connsiteX22" fmla="*/ 554448 w 554891"/>
                <a:gd name="connsiteY22" fmla="*/ 112090 h 124758"/>
                <a:gd name="connsiteX23" fmla="*/ 554448 w 554891"/>
                <a:gd name="connsiteY23" fmla="*/ 109126 h 124758"/>
                <a:gd name="connsiteX24" fmla="*/ 554892 w 554891"/>
                <a:gd name="connsiteY24" fmla="*/ 96310 h 124758"/>
                <a:gd name="connsiteX25" fmla="*/ 554448 w 554891"/>
                <a:gd name="connsiteY25" fmla="*/ 83938 h 124758"/>
                <a:gd name="connsiteX26" fmla="*/ 554522 w 554891"/>
                <a:gd name="connsiteY26" fmla="*/ 80974 h 1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54891" h="124758">
                  <a:moveTo>
                    <a:pt x="554522" y="80974"/>
                  </a:moveTo>
                  <a:cubicBezTo>
                    <a:pt x="554522" y="77048"/>
                    <a:pt x="553855" y="73121"/>
                    <a:pt x="553336" y="69269"/>
                  </a:cubicBezTo>
                  <a:lnTo>
                    <a:pt x="553336" y="69269"/>
                  </a:lnTo>
                  <a:cubicBezTo>
                    <a:pt x="552818" y="64972"/>
                    <a:pt x="552077" y="60823"/>
                    <a:pt x="551262" y="56675"/>
                  </a:cubicBezTo>
                  <a:cubicBezTo>
                    <a:pt x="551297" y="56231"/>
                    <a:pt x="551297" y="55785"/>
                    <a:pt x="551262" y="55341"/>
                  </a:cubicBezTo>
                  <a:cubicBezTo>
                    <a:pt x="550447" y="51266"/>
                    <a:pt x="549484" y="47266"/>
                    <a:pt x="548447" y="43265"/>
                  </a:cubicBezTo>
                  <a:lnTo>
                    <a:pt x="548447" y="43265"/>
                  </a:lnTo>
                  <a:cubicBezTo>
                    <a:pt x="473103" y="16076"/>
                    <a:pt x="379238" y="0"/>
                    <a:pt x="277298" y="0"/>
                  </a:cubicBezTo>
                  <a:cubicBezTo>
                    <a:pt x="175358" y="0"/>
                    <a:pt x="81493" y="16076"/>
                    <a:pt x="6519" y="42969"/>
                  </a:cubicBezTo>
                  <a:lnTo>
                    <a:pt x="6519" y="42969"/>
                  </a:lnTo>
                  <a:cubicBezTo>
                    <a:pt x="5482" y="46969"/>
                    <a:pt x="4519" y="50970"/>
                    <a:pt x="3704" y="55045"/>
                  </a:cubicBezTo>
                  <a:cubicBezTo>
                    <a:pt x="3669" y="55488"/>
                    <a:pt x="3669" y="55934"/>
                    <a:pt x="3704" y="56378"/>
                  </a:cubicBezTo>
                  <a:cubicBezTo>
                    <a:pt x="2889" y="60527"/>
                    <a:pt x="2148" y="64676"/>
                    <a:pt x="1630" y="68973"/>
                  </a:cubicBezTo>
                  <a:lnTo>
                    <a:pt x="1630" y="68973"/>
                  </a:lnTo>
                  <a:cubicBezTo>
                    <a:pt x="1111" y="72825"/>
                    <a:pt x="741" y="76381"/>
                    <a:pt x="445" y="80678"/>
                  </a:cubicBezTo>
                  <a:cubicBezTo>
                    <a:pt x="445" y="81641"/>
                    <a:pt x="445" y="82678"/>
                    <a:pt x="445" y="83641"/>
                  </a:cubicBezTo>
                  <a:cubicBezTo>
                    <a:pt x="445" y="87716"/>
                    <a:pt x="0" y="91865"/>
                    <a:pt x="0" y="96013"/>
                  </a:cubicBezTo>
                  <a:cubicBezTo>
                    <a:pt x="0" y="100162"/>
                    <a:pt x="0" y="104607"/>
                    <a:pt x="445" y="108830"/>
                  </a:cubicBezTo>
                  <a:lnTo>
                    <a:pt x="445" y="111793"/>
                  </a:lnTo>
                  <a:cubicBezTo>
                    <a:pt x="445" y="116090"/>
                    <a:pt x="1185" y="120313"/>
                    <a:pt x="1704" y="124462"/>
                  </a:cubicBezTo>
                  <a:cubicBezTo>
                    <a:pt x="74233" y="92531"/>
                    <a:pt x="174098" y="74084"/>
                    <a:pt x="277298" y="74084"/>
                  </a:cubicBezTo>
                  <a:cubicBezTo>
                    <a:pt x="380497" y="74084"/>
                    <a:pt x="480363" y="92531"/>
                    <a:pt x="553188" y="124758"/>
                  </a:cubicBezTo>
                  <a:cubicBezTo>
                    <a:pt x="553707" y="120609"/>
                    <a:pt x="554151" y="116387"/>
                    <a:pt x="554448" y="112090"/>
                  </a:cubicBezTo>
                  <a:lnTo>
                    <a:pt x="554448" y="109126"/>
                  </a:lnTo>
                  <a:cubicBezTo>
                    <a:pt x="554448" y="104903"/>
                    <a:pt x="554892" y="100607"/>
                    <a:pt x="554892" y="96310"/>
                  </a:cubicBezTo>
                  <a:cubicBezTo>
                    <a:pt x="554892" y="92013"/>
                    <a:pt x="554892" y="88012"/>
                    <a:pt x="554448" y="83938"/>
                  </a:cubicBezTo>
                  <a:cubicBezTo>
                    <a:pt x="554670" y="82975"/>
                    <a:pt x="554596" y="81937"/>
                    <a:pt x="554522" y="809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1304F10-7B5C-4B72-B583-72F59F047EE7}"/>
                </a:ext>
              </a:extLst>
            </p:cNvPr>
            <p:cNvSpPr/>
            <p:nvPr/>
          </p:nvSpPr>
          <p:spPr>
            <a:xfrm>
              <a:off x="9431333" y="2094640"/>
              <a:ext cx="538889" cy="177802"/>
            </a:xfrm>
            <a:custGeom>
              <a:avLst/>
              <a:gdLst>
                <a:gd name="connsiteX0" fmla="*/ 533333 w 538889"/>
                <a:gd name="connsiteY0" fmla="*/ 48081 h 177802"/>
                <a:gd name="connsiteX1" fmla="*/ 269445 w 538889"/>
                <a:gd name="connsiteY1" fmla="*/ 0 h 177802"/>
                <a:gd name="connsiteX2" fmla="*/ 5556 w 538889"/>
                <a:gd name="connsiteY2" fmla="*/ 48081 h 177802"/>
                <a:gd name="connsiteX3" fmla="*/ 0 w 538889"/>
                <a:gd name="connsiteY3" fmla="*/ 50600 h 177802"/>
                <a:gd name="connsiteX4" fmla="*/ 158318 w 538889"/>
                <a:gd name="connsiteY4" fmla="*/ 177803 h 177802"/>
                <a:gd name="connsiteX5" fmla="*/ 202769 w 538889"/>
                <a:gd name="connsiteY5" fmla="*/ 177803 h 177802"/>
                <a:gd name="connsiteX6" fmla="*/ 248479 w 538889"/>
                <a:gd name="connsiteY6" fmla="*/ 132092 h 177802"/>
                <a:gd name="connsiteX7" fmla="*/ 290388 w 538889"/>
                <a:gd name="connsiteY7" fmla="*/ 132069 h 177802"/>
                <a:gd name="connsiteX8" fmla="*/ 290411 w 538889"/>
                <a:gd name="connsiteY8" fmla="*/ 132092 h 177802"/>
                <a:gd name="connsiteX9" fmla="*/ 336121 w 538889"/>
                <a:gd name="connsiteY9" fmla="*/ 177803 h 177802"/>
                <a:gd name="connsiteX10" fmla="*/ 380571 w 538889"/>
                <a:gd name="connsiteY10" fmla="*/ 177803 h 177802"/>
                <a:gd name="connsiteX11" fmla="*/ 538890 w 538889"/>
                <a:gd name="connsiteY11" fmla="*/ 50600 h 17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889" h="177802">
                  <a:moveTo>
                    <a:pt x="533333" y="48081"/>
                  </a:moveTo>
                  <a:cubicBezTo>
                    <a:pt x="464213" y="17558"/>
                    <a:pt x="368051" y="0"/>
                    <a:pt x="269445" y="0"/>
                  </a:cubicBezTo>
                  <a:cubicBezTo>
                    <a:pt x="170839" y="0"/>
                    <a:pt x="74677" y="17558"/>
                    <a:pt x="5556" y="48081"/>
                  </a:cubicBezTo>
                  <a:lnTo>
                    <a:pt x="0" y="50600"/>
                  </a:lnTo>
                  <a:cubicBezTo>
                    <a:pt x="21929" y="124462"/>
                    <a:pt x="84234" y="177803"/>
                    <a:pt x="158318" y="177803"/>
                  </a:cubicBezTo>
                  <a:lnTo>
                    <a:pt x="202769" y="177803"/>
                  </a:lnTo>
                  <a:lnTo>
                    <a:pt x="248479" y="132092"/>
                  </a:lnTo>
                  <a:cubicBezTo>
                    <a:pt x="260045" y="120513"/>
                    <a:pt x="278808" y="120503"/>
                    <a:pt x="290388" y="132069"/>
                  </a:cubicBezTo>
                  <a:cubicBezTo>
                    <a:pt x="290395" y="132077"/>
                    <a:pt x="290403" y="132085"/>
                    <a:pt x="290411" y="132092"/>
                  </a:cubicBezTo>
                  <a:lnTo>
                    <a:pt x="336121" y="177803"/>
                  </a:lnTo>
                  <a:lnTo>
                    <a:pt x="380571" y="177803"/>
                  </a:lnTo>
                  <a:cubicBezTo>
                    <a:pt x="454656" y="177803"/>
                    <a:pt x="516961" y="124462"/>
                    <a:pt x="538890" y="50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E61263-2368-48C8-A8EE-06023DF727BC}"/>
                </a:ext>
              </a:extLst>
            </p:cNvPr>
            <p:cNvSpPr/>
            <p:nvPr/>
          </p:nvSpPr>
          <p:spPr>
            <a:xfrm>
              <a:off x="9387771" y="2162946"/>
              <a:ext cx="44969" cy="55118"/>
            </a:xfrm>
            <a:custGeom>
              <a:avLst/>
              <a:gdLst>
                <a:gd name="connsiteX0" fmla="*/ 0 w 44969"/>
                <a:gd name="connsiteY0" fmla="*/ 19040 h 55118"/>
                <a:gd name="connsiteX1" fmla="*/ 44969 w 44969"/>
                <a:gd name="connsiteY1" fmla="*/ 55119 h 55118"/>
                <a:gd name="connsiteX2" fmla="*/ 18669 w 44969"/>
                <a:gd name="connsiteY2" fmla="*/ 0 h 55118"/>
                <a:gd name="connsiteX3" fmla="*/ 0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0" y="19040"/>
                  </a:moveTo>
                  <a:cubicBezTo>
                    <a:pt x="11779" y="37413"/>
                    <a:pt x="26893" y="51044"/>
                    <a:pt x="44969" y="55119"/>
                  </a:cubicBezTo>
                  <a:cubicBezTo>
                    <a:pt x="40746" y="46377"/>
                    <a:pt x="25930" y="16965"/>
                    <a:pt x="18669" y="0"/>
                  </a:cubicBezTo>
                  <a:cubicBezTo>
                    <a:pt x="11443" y="5278"/>
                    <a:pt x="5136" y="11711"/>
                    <a:pt x="0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3E501B-EDB1-4FA0-8A81-04AD689BA59D}"/>
                </a:ext>
              </a:extLst>
            </p:cNvPr>
            <p:cNvSpPr/>
            <p:nvPr/>
          </p:nvSpPr>
          <p:spPr>
            <a:xfrm>
              <a:off x="9359986" y="2044930"/>
              <a:ext cx="37711" cy="108015"/>
            </a:xfrm>
            <a:custGeom>
              <a:avLst/>
              <a:gdLst>
                <a:gd name="connsiteX0" fmla="*/ 13338 w 37711"/>
                <a:gd name="connsiteY0" fmla="*/ 108015 h 108015"/>
                <a:gd name="connsiteX1" fmla="*/ 37712 w 37711"/>
                <a:gd name="connsiteY1" fmla="*/ 87790 h 108015"/>
                <a:gd name="connsiteX2" fmla="*/ 35415 w 37711"/>
                <a:gd name="connsiteY2" fmla="*/ 74084 h 108015"/>
                <a:gd name="connsiteX3" fmla="*/ 34008 w 37711"/>
                <a:gd name="connsiteY3" fmla="*/ 60379 h 108015"/>
                <a:gd name="connsiteX4" fmla="*/ 34008 w 37711"/>
                <a:gd name="connsiteY4" fmla="*/ 56971 h 108015"/>
                <a:gd name="connsiteX5" fmla="*/ 33563 w 37711"/>
                <a:gd name="connsiteY5" fmla="*/ 42154 h 108015"/>
                <a:gd name="connsiteX6" fmla="*/ 34008 w 37711"/>
                <a:gd name="connsiteY6" fmla="*/ 28004 h 108015"/>
                <a:gd name="connsiteX7" fmla="*/ 34008 w 37711"/>
                <a:gd name="connsiteY7" fmla="*/ 24670 h 108015"/>
                <a:gd name="connsiteX8" fmla="*/ 35267 w 37711"/>
                <a:gd name="connsiteY8" fmla="*/ 11557 h 108015"/>
                <a:gd name="connsiteX9" fmla="*/ 35267 w 37711"/>
                <a:gd name="connsiteY9" fmla="*/ 10890 h 108015"/>
                <a:gd name="connsiteX10" fmla="*/ 37045 w 37711"/>
                <a:gd name="connsiteY10" fmla="*/ 0 h 108015"/>
                <a:gd name="connsiteX11" fmla="*/ 20302 w 37711"/>
                <a:gd name="connsiteY11" fmla="*/ 6964 h 108015"/>
                <a:gd name="connsiteX12" fmla="*/ 3 w 37711"/>
                <a:gd name="connsiteY12" fmla="*/ 38820 h 108015"/>
                <a:gd name="connsiteX13" fmla="*/ 3 w 37711"/>
                <a:gd name="connsiteY13" fmla="*/ 38820 h 108015"/>
                <a:gd name="connsiteX14" fmla="*/ 13338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13338" y="108015"/>
                  </a:moveTo>
                  <a:cubicBezTo>
                    <a:pt x="20717" y="100422"/>
                    <a:pt x="28888" y="93641"/>
                    <a:pt x="37712" y="87790"/>
                  </a:cubicBezTo>
                  <a:cubicBezTo>
                    <a:pt x="36749" y="83049"/>
                    <a:pt x="35860" y="78159"/>
                    <a:pt x="35415" y="74084"/>
                  </a:cubicBezTo>
                  <a:cubicBezTo>
                    <a:pt x="34971" y="70010"/>
                    <a:pt x="34452" y="65491"/>
                    <a:pt x="34008" y="60379"/>
                  </a:cubicBezTo>
                  <a:lnTo>
                    <a:pt x="34008" y="56971"/>
                  </a:lnTo>
                  <a:cubicBezTo>
                    <a:pt x="34008" y="51489"/>
                    <a:pt x="33563" y="46821"/>
                    <a:pt x="33563" y="42154"/>
                  </a:cubicBezTo>
                  <a:cubicBezTo>
                    <a:pt x="33563" y="37487"/>
                    <a:pt x="33563" y="33190"/>
                    <a:pt x="34008" y="28004"/>
                  </a:cubicBezTo>
                  <a:lnTo>
                    <a:pt x="34008" y="24670"/>
                  </a:lnTo>
                  <a:cubicBezTo>
                    <a:pt x="34008" y="19706"/>
                    <a:pt x="34823" y="15410"/>
                    <a:pt x="35267" y="11557"/>
                  </a:cubicBezTo>
                  <a:lnTo>
                    <a:pt x="35267" y="10890"/>
                  </a:lnTo>
                  <a:cubicBezTo>
                    <a:pt x="35712" y="7334"/>
                    <a:pt x="36378" y="3482"/>
                    <a:pt x="37045" y="0"/>
                  </a:cubicBezTo>
                  <a:cubicBezTo>
                    <a:pt x="31341" y="2223"/>
                    <a:pt x="25784" y="4593"/>
                    <a:pt x="20302" y="6964"/>
                  </a:cubicBezTo>
                  <a:cubicBezTo>
                    <a:pt x="7798" y="12596"/>
                    <a:pt x="-175" y="25108"/>
                    <a:pt x="3" y="38820"/>
                  </a:cubicBezTo>
                  <a:lnTo>
                    <a:pt x="3" y="38820"/>
                  </a:lnTo>
                  <a:cubicBezTo>
                    <a:pt x="407" y="62483"/>
                    <a:pt x="4919" y="85896"/>
                    <a:pt x="13338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821582-7E00-4FF6-B702-1C9EF6C38425}"/>
                </a:ext>
              </a:extLst>
            </p:cNvPr>
            <p:cNvSpPr/>
            <p:nvPr/>
          </p:nvSpPr>
          <p:spPr>
            <a:xfrm>
              <a:off x="9968815" y="2162946"/>
              <a:ext cx="44969" cy="55118"/>
            </a:xfrm>
            <a:custGeom>
              <a:avLst/>
              <a:gdLst>
                <a:gd name="connsiteX0" fmla="*/ 44969 w 44969"/>
                <a:gd name="connsiteY0" fmla="*/ 19040 h 55118"/>
                <a:gd name="connsiteX1" fmla="*/ 0 w 44969"/>
                <a:gd name="connsiteY1" fmla="*/ 55119 h 55118"/>
                <a:gd name="connsiteX2" fmla="*/ 26300 w 44969"/>
                <a:gd name="connsiteY2" fmla="*/ 0 h 55118"/>
                <a:gd name="connsiteX3" fmla="*/ 44969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44969" y="19040"/>
                  </a:moveTo>
                  <a:cubicBezTo>
                    <a:pt x="33190" y="37413"/>
                    <a:pt x="18077" y="51044"/>
                    <a:pt x="0" y="55119"/>
                  </a:cubicBezTo>
                  <a:cubicBezTo>
                    <a:pt x="4223" y="46377"/>
                    <a:pt x="19040" y="16965"/>
                    <a:pt x="26300" y="0"/>
                  </a:cubicBezTo>
                  <a:cubicBezTo>
                    <a:pt x="33526" y="5278"/>
                    <a:pt x="39834" y="11711"/>
                    <a:pt x="44969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A1CE1-F294-4712-A7D9-F575971AAE32}"/>
                </a:ext>
              </a:extLst>
            </p:cNvPr>
            <p:cNvSpPr/>
            <p:nvPr/>
          </p:nvSpPr>
          <p:spPr>
            <a:xfrm>
              <a:off x="10003857" y="2044930"/>
              <a:ext cx="37711" cy="108015"/>
            </a:xfrm>
            <a:custGeom>
              <a:avLst/>
              <a:gdLst>
                <a:gd name="connsiteX0" fmla="*/ 24374 w 37711"/>
                <a:gd name="connsiteY0" fmla="*/ 108015 h 108015"/>
                <a:gd name="connsiteX1" fmla="*/ 0 w 37711"/>
                <a:gd name="connsiteY1" fmla="*/ 87790 h 108015"/>
                <a:gd name="connsiteX2" fmla="*/ 2297 w 37711"/>
                <a:gd name="connsiteY2" fmla="*/ 74084 h 108015"/>
                <a:gd name="connsiteX3" fmla="*/ 3704 w 37711"/>
                <a:gd name="connsiteY3" fmla="*/ 60379 h 108015"/>
                <a:gd name="connsiteX4" fmla="*/ 3704 w 37711"/>
                <a:gd name="connsiteY4" fmla="*/ 56971 h 108015"/>
                <a:gd name="connsiteX5" fmla="*/ 4149 w 37711"/>
                <a:gd name="connsiteY5" fmla="*/ 42154 h 108015"/>
                <a:gd name="connsiteX6" fmla="*/ 3704 w 37711"/>
                <a:gd name="connsiteY6" fmla="*/ 28004 h 108015"/>
                <a:gd name="connsiteX7" fmla="*/ 3704 w 37711"/>
                <a:gd name="connsiteY7" fmla="*/ 24670 h 108015"/>
                <a:gd name="connsiteX8" fmla="*/ 2445 w 37711"/>
                <a:gd name="connsiteY8" fmla="*/ 11557 h 108015"/>
                <a:gd name="connsiteX9" fmla="*/ 2445 w 37711"/>
                <a:gd name="connsiteY9" fmla="*/ 10890 h 108015"/>
                <a:gd name="connsiteX10" fmla="*/ 667 w 37711"/>
                <a:gd name="connsiteY10" fmla="*/ 0 h 108015"/>
                <a:gd name="connsiteX11" fmla="*/ 17410 w 37711"/>
                <a:gd name="connsiteY11" fmla="*/ 6964 h 108015"/>
                <a:gd name="connsiteX12" fmla="*/ 37709 w 37711"/>
                <a:gd name="connsiteY12" fmla="*/ 38820 h 108015"/>
                <a:gd name="connsiteX13" fmla="*/ 37709 w 37711"/>
                <a:gd name="connsiteY13" fmla="*/ 38820 h 108015"/>
                <a:gd name="connsiteX14" fmla="*/ 24374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24374" y="108015"/>
                  </a:moveTo>
                  <a:cubicBezTo>
                    <a:pt x="16995" y="100422"/>
                    <a:pt x="8824" y="93641"/>
                    <a:pt x="0" y="87790"/>
                  </a:cubicBezTo>
                  <a:cubicBezTo>
                    <a:pt x="963" y="83049"/>
                    <a:pt x="1852" y="78159"/>
                    <a:pt x="2297" y="74084"/>
                  </a:cubicBezTo>
                  <a:cubicBezTo>
                    <a:pt x="2741" y="70010"/>
                    <a:pt x="3260" y="65491"/>
                    <a:pt x="3704" y="60379"/>
                  </a:cubicBezTo>
                  <a:lnTo>
                    <a:pt x="3704" y="56971"/>
                  </a:lnTo>
                  <a:cubicBezTo>
                    <a:pt x="3704" y="51489"/>
                    <a:pt x="4149" y="46821"/>
                    <a:pt x="4149" y="42154"/>
                  </a:cubicBezTo>
                  <a:cubicBezTo>
                    <a:pt x="4149" y="37487"/>
                    <a:pt x="4149" y="33190"/>
                    <a:pt x="3704" y="28004"/>
                  </a:cubicBezTo>
                  <a:lnTo>
                    <a:pt x="3704" y="24670"/>
                  </a:lnTo>
                  <a:cubicBezTo>
                    <a:pt x="3704" y="19706"/>
                    <a:pt x="2889" y="15410"/>
                    <a:pt x="2445" y="11557"/>
                  </a:cubicBezTo>
                  <a:lnTo>
                    <a:pt x="2445" y="10890"/>
                  </a:lnTo>
                  <a:cubicBezTo>
                    <a:pt x="2000" y="7334"/>
                    <a:pt x="1333" y="3482"/>
                    <a:pt x="667" y="0"/>
                  </a:cubicBezTo>
                  <a:cubicBezTo>
                    <a:pt x="6371" y="2223"/>
                    <a:pt x="11928" y="4593"/>
                    <a:pt x="17410" y="6964"/>
                  </a:cubicBezTo>
                  <a:cubicBezTo>
                    <a:pt x="29914" y="12596"/>
                    <a:pt x="37887" y="25108"/>
                    <a:pt x="37709" y="38820"/>
                  </a:cubicBezTo>
                  <a:lnTo>
                    <a:pt x="37709" y="38820"/>
                  </a:lnTo>
                  <a:cubicBezTo>
                    <a:pt x="37304" y="62483"/>
                    <a:pt x="32793" y="85896"/>
                    <a:pt x="24374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 Locks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2991D7AB-BCED-4E42-A542-4D57625F7499}"/>
              </a:ext>
            </a:extLst>
          </p:cNvPr>
          <p:cNvSpPr/>
          <p:nvPr/>
        </p:nvSpPr>
        <p:spPr>
          <a:xfrm>
            <a:off x="2582351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5"/>
                </a:solidFill>
              </a:rPr>
              <a:t>02</a:t>
            </a:r>
            <a:endParaRPr sz="4500" b="1" dirty="0">
              <a:solidFill>
                <a:schemeClr val="accent5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F71E58-C23E-467E-948A-03ED249E5241}"/>
              </a:ext>
            </a:extLst>
          </p:cNvPr>
          <p:cNvSpPr/>
          <p:nvPr/>
        </p:nvSpPr>
        <p:spPr>
          <a:xfrm>
            <a:off x="439914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3">
                    <a:lumMod val="75000"/>
                  </a:schemeClr>
                </a:solidFill>
              </a:rPr>
              <a:t>01 </a:t>
            </a:r>
            <a:endParaRPr sz="45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797F79F-8210-4329-8BB0-AF77CA65B196}"/>
              </a:ext>
            </a:extLst>
          </p:cNvPr>
          <p:cNvSpPr/>
          <p:nvPr/>
        </p:nvSpPr>
        <p:spPr>
          <a:xfrm>
            <a:off x="6830288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56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2">
                    <a:lumMod val="75000"/>
                  </a:schemeClr>
                </a:solidFill>
              </a:rPr>
              <a:t>04</a:t>
            </a:r>
            <a:endParaRPr sz="45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DEC968B-E4A2-4D31-8601-F4BA9FCB4934}"/>
              </a:ext>
            </a:extLst>
          </p:cNvPr>
          <p:cNvSpPr/>
          <p:nvPr/>
        </p:nvSpPr>
        <p:spPr>
          <a:xfrm>
            <a:off x="4687850" y="1372766"/>
            <a:ext cx="1589925" cy="271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1442" extrusionOk="0">
                <a:moveTo>
                  <a:pt x="21505" y="6277"/>
                </a:moveTo>
                <a:cubicBezTo>
                  <a:pt x="21505" y="2710"/>
                  <a:pt x="16409" y="-158"/>
                  <a:pt x="10247" y="7"/>
                </a:cubicBezTo>
                <a:cubicBezTo>
                  <a:pt x="4668" y="153"/>
                  <a:pt x="171" y="2836"/>
                  <a:pt x="5" y="6093"/>
                </a:cubicBezTo>
                <a:cubicBezTo>
                  <a:pt x="-95" y="8134"/>
                  <a:pt x="1470" y="9962"/>
                  <a:pt x="3985" y="11147"/>
                </a:cubicBezTo>
                <a:cubicBezTo>
                  <a:pt x="4718" y="11497"/>
                  <a:pt x="5001" y="12081"/>
                  <a:pt x="4718" y="12615"/>
                </a:cubicBezTo>
                <a:lnTo>
                  <a:pt x="821" y="19896"/>
                </a:lnTo>
                <a:cubicBezTo>
                  <a:pt x="405" y="20664"/>
                  <a:pt x="1387" y="21442"/>
                  <a:pt x="2769" y="21442"/>
                </a:cubicBezTo>
                <a:lnTo>
                  <a:pt x="10763" y="21442"/>
                </a:lnTo>
                <a:lnTo>
                  <a:pt x="18757" y="21442"/>
                </a:lnTo>
                <a:cubicBezTo>
                  <a:pt x="20123" y="21442"/>
                  <a:pt x="21105" y="20664"/>
                  <a:pt x="20706" y="19896"/>
                </a:cubicBezTo>
                <a:lnTo>
                  <a:pt x="16809" y="12615"/>
                </a:lnTo>
                <a:cubicBezTo>
                  <a:pt x="16525" y="12081"/>
                  <a:pt x="16825" y="11497"/>
                  <a:pt x="17575" y="11138"/>
                </a:cubicBezTo>
                <a:cubicBezTo>
                  <a:pt x="19973" y="9991"/>
                  <a:pt x="21505" y="8241"/>
                  <a:pt x="21505" y="627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7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5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sz="4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94E85F3F-A7E0-4854-9BB5-A07E23564107}"/>
              </a:ext>
            </a:extLst>
          </p:cNvPr>
          <p:cNvSpPr/>
          <p:nvPr/>
        </p:nvSpPr>
        <p:spPr>
          <a:xfrm>
            <a:off x="452227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3D0903B-8FBB-4902-A943-3DA13F148FCF}"/>
              </a:ext>
            </a:extLst>
          </p:cNvPr>
          <p:cNvSpPr/>
          <p:nvPr/>
        </p:nvSpPr>
        <p:spPr>
          <a:xfrm>
            <a:off x="2594664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77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70214D5-099C-49CC-9DA8-DC5DCD435159}"/>
              </a:ext>
            </a:extLst>
          </p:cNvPr>
          <p:cNvSpPr/>
          <p:nvPr/>
        </p:nvSpPr>
        <p:spPr>
          <a:xfrm>
            <a:off x="4737102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785" y="-138"/>
                  <a:pt x="17006" y="-138"/>
                  <a:pt x="16510" y="414"/>
                </a:cubicBezTo>
                <a:close/>
                <a:moveTo>
                  <a:pt x="6738" y="17126"/>
                </a:moveTo>
                <a:cubicBezTo>
                  <a:pt x="5817" y="18151"/>
                  <a:pt x="4259" y="18151"/>
                  <a:pt x="3268" y="17126"/>
                </a:cubicBezTo>
                <a:cubicBezTo>
                  <a:pt x="2347" y="16101"/>
                  <a:pt x="2347" y="14367"/>
                  <a:pt x="3268" y="13263"/>
                </a:cubicBezTo>
                <a:cubicBezTo>
                  <a:pt x="4188" y="12239"/>
                  <a:pt x="5746" y="12239"/>
                  <a:pt x="6738" y="13263"/>
                </a:cubicBezTo>
                <a:cubicBezTo>
                  <a:pt x="7729" y="14367"/>
                  <a:pt x="7729" y="16101"/>
                  <a:pt x="6738" y="1712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10150A3-D8E2-435D-8F2C-A843F846196B}"/>
              </a:ext>
            </a:extLst>
          </p:cNvPr>
          <p:cNvSpPr/>
          <p:nvPr/>
        </p:nvSpPr>
        <p:spPr>
          <a:xfrm>
            <a:off x="6879539" y="4253975"/>
            <a:ext cx="366185" cy="3245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1" h="20780" extrusionOk="0">
                <a:moveTo>
                  <a:pt x="16510" y="414"/>
                </a:moveTo>
                <a:lnTo>
                  <a:pt x="8154" y="9716"/>
                </a:lnTo>
                <a:cubicBezTo>
                  <a:pt x="7800" y="10110"/>
                  <a:pt x="7233" y="10189"/>
                  <a:pt x="6808" y="10031"/>
                </a:cubicBezTo>
                <a:cubicBezTo>
                  <a:pt x="4896" y="9243"/>
                  <a:pt x="2701" y="9795"/>
                  <a:pt x="1214" y="11608"/>
                </a:cubicBezTo>
                <a:cubicBezTo>
                  <a:pt x="-344" y="13579"/>
                  <a:pt x="-415" y="16653"/>
                  <a:pt x="1072" y="18703"/>
                </a:cubicBezTo>
                <a:cubicBezTo>
                  <a:pt x="2984" y="21304"/>
                  <a:pt x="6454" y="21462"/>
                  <a:pt x="8508" y="19176"/>
                </a:cubicBezTo>
                <a:cubicBezTo>
                  <a:pt x="9924" y="17599"/>
                  <a:pt x="10349" y="15234"/>
                  <a:pt x="9641" y="13263"/>
                </a:cubicBezTo>
                <a:cubicBezTo>
                  <a:pt x="9429" y="12712"/>
                  <a:pt x="9570" y="12160"/>
                  <a:pt x="9924" y="11766"/>
                </a:cubicBezTo>
                <a:lnTo>
                  <a:pt x="14599" y="6563"/>
                </a:lnTo>
                <a:lnTo>
                  <a:pt x="16086" y="8218"/>
                </a:lnTo>
                <a:cubicBezTo>
                  <a:pt x="16581" y="8770"/>
                  <a:pt x="17431" y="8770"/>
                  <a:pt x="17927" y="8218"/>
                </a:cubicBezTo>
                <a:cubicBezTo>
                  <a:pt x="18423" y="7666"/>
                  <a:pt x="18423" y="6720"/>
                  <a:pt x="17927" y="6169"/>
                </a:cubicBezTo>
                <a:lnTo>
                  <a:pt x="16440" y="4513"/>
                </a:lnTo>
                <a:lnTo>
                  <a:pt x="17361" y="3488"/>
                </a:lnTo>
                <a:lnTo>
                  <a:pt x="18848" y="5144"/>
                </a:lnTo>
                <a:cubicBezTo>
                  <a:pt x="19343" y="5696"/>
                  <a:pt x="20193" y="5696"/>
                  <a:pt x="20689" y="5144"/>
                </a:cubicBezTo>
                <a:cubicBezTo>
                  <a:pt x="21185" y="4592"/>
                  <a:pt x="21185" y="3646"/>
                  <a:pt x="20689" y="3094"/>
                </a:cubicBezTo>
                <a:lnTo>
                  <a:pt x="19202" y="1439"/>
                </a:lnTo>
                <a:lnTo>
                  <a:pt x="18281" y="414"/>
                </a:lnTo>
                <a:cubicBezTo>
                  <a:pt x="17856" y="-138"/>
                  <a:pt x="17006" y="-138"/>
                  <a:pt x="16510" y="414"/>
                </a:cubicBezTo>
                <a:close/>
                <a:moveTo>
                  <a:pt x="6808" y="17126"/>
                </a:moveTo>
                <a:cubicBezTo>
                  <a:pt x="5888" y="18151"/>
                  <a:pt x="4330" y="18151"/>
                  <a:pt x="3338" y="17126"/>
                </a:cubicBezTo>
                <a:cubicBezTo>
                  <a:pt x="2418" y="16101"/>
                  <a:pt x="2418" y="14367"/>
                  <a:pt x="3338" y="13263"/>
                </a:cubicBezTo>
                <a:cubicBezTo>
                  <a:pt x="4259" y="12239"/>
                  <a:pt x="5817" y="12239"/>
                  <a:pt x="6808" y="13263"/>
                </a:cubicBezTo>
                <a:cubicBezTo>
                  <a:pt x="7729" y="14367"/>
                  <a:pt x="7729" y="16101"/>
                  <a:pt x="6808" y="1712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6F4B885-83D3-4392-966D-470C1350BBA7}"/>
              </a:ext>
            </a:extLst>
          </p:cNvPr>
          <p:cNvGrpSpPr/>
          <p:nvPr/>
        </p:nvGrpSpPr>
        <p:grpSpPr>
          <a:xfrm>
            <a:off x="786923" y="4427267"/>
            <a:ext cx="1494953" cy="1259454"/>
            <a:chOff x="332936" y="2740231"/>
            <a:chExt cx="2975111" cy="129905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BF656EA-0810-4202-8CCF-0CADF319976E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A0BE95-3924-411B-B98C-402DEDE95FF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3B179F-D081-4095-9F68-DD347CAB33F6}"/>
              </a:ext>
            </a:extLst>
          </p:cNvPr>
          <p:cNvGrpSpPr/>
          <p:nvPr/>
        </p:nvGrpSpPr>
        <p:grpSpPr>
          <a:xfrm>
            <a:off x="2880635" y="4427267"/>
            <a:ext cx="1494953" cy="1259454"/>
            <a:chOff x="332936" y="2740231"/>
            <a:chExt cx="2975111" cy="129905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DBF1EF3-B832-48C7-BA2A-10D2BDD7B617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B2DA63-D5BE-408A-9431-F84F8D858BF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B2E058B-2E1C-449B-B074-635B6243CB7E}"/>
              </a:ext>
            </a:extLst>
          </p:cNvPr>
          <p:cNvGrpSpPr/>
          <p:nvPr/>
        </p:nvGrpSpPr>
        <p:grpSpPr>
          <a:xfrm>
            <a:off x="5068654" y="4427267"/>
            <a:ext cx="1494953" cy="1259454"/>
            <a:chOff x="332936" y="2740231"/>
            <a:chExt cx="2975111" cy="129905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80687FD-FB14-452D-8CD3-D73B04912733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582A64-D4EC-4BFC-99BC-ED9127C9E8D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92FFACB-C717-485B-AF57-32DF0898ADC0}"/>
              </a:ext>
            </a:extLst>
          </p:cNvPr>
          <p:cNvGrpSpPr/>
          <p:nvPr/>
        </p:nvGrpSpPr>
        <p:grpSpPr>
          <a:xfrm>
            <a:off x="7232037" y="4427267"/>
            <a:ext cx="1494953" cy="1259454"/>
            <a:chOff x="332936" y="2740231"/>
            <a:chExt cx="2975111" cy="129905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C1A8E8-85AB-4EEB-83E9-8B445D9B5B5B}"/>
                </a:ext>
              </a:extLst>
            </p:cNvPr>
            <p:cNvSpPr txBox="1"/>
            <p:nvPr/>
          </p:nvSpPr>
          <p:spPr>
            <a:xfrm>
              <a:off x="332936" y="2740231"/>
              <a:ext cx="2926081" cy="3491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CD9E40A-77EC-4661-8F6B-7C267BBDA6A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9523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5C194EFB-4296-496A-AB83-7B0BFCF395BB}"/>
              </a:ext>
            </a:extLst>
          </p:cNvPr>
          <p:cNvSpPr/>
          <p:nvPr/>
        </p:nvSpPr>
        <p:spPr>
          <a:xfrm flipH="1">
            <a:off x="589685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C467F37-E031-4503-90B2-AC4F83E7F2EF}"/>
              </a:ext>
            </a:extLst>
          </p:cNvPr>
          <p:cNvSpPr/>
          <p:nvPr/>
        </p:nvSpPr>
        <p:spPr>
          <a:xfrm flipH="1">
            <a:off x="2732122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4C36F7A0-BDB8-4AAB-9C90-C934167AF5B2}"/>
              </a:ext>
            </a:extLst>
          </p:cNvPr>
          <p:cNvSpPr/>
          <p:nvPr/>
        </p:nvSpPr>
        <p:spPr>
          <a:xfrm flipH="1">
            <a:off x="4837620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E280FCA-6BF1-40D6-B08F-A3E9D4796C55}"/>
              </a:ext>
            </a:extLst>
          </p:cNvPr>
          <p:cNvSpPr/>
          <p:nvPr/>
        </p:nvSpPr>
        <p:spPr>
          <a:xfrm flipH="1">
            <a:off x="6980058" y="1520519"/>
            <a:ext cx="1290386" cy="1721250"/>
          </a:xfrm>
          <a:custGeom>
            <a:avLst/>
            <a:gdLst>
              <a:gd name="connsiteX0" fmla="*/ 732280 w 1464561"/>
              <a:gd name="connsiteY0" fmla="*/ 47531 h 1953582"/>
              <a:gd name="connsiteX1" fmla="*/ 1417031 w 1464561"/>
              <a:gd name="connsiteY1" fmla="*/ 732282 h 1953582"/>
              <a:gd name="connsiteX2" fmla="*/ 998458 w 1464561"/>
              <a:gd name="connsiteY2" fmla="*/ 1363103 h 1953582"/>
              <a:gd name="connsiteX3" fmla="*/ 901356 w 1464561"/>
              <a:gd name="connsiteY3" fmla="*/ 1393336 h 1953582"/>
              <a:gd name="connsiteX4" fmla="*/ 901356 w 1464561"/>
              <a:gd name="connsiteY4" fmla="*/ 1402484 h 1953582"/>
              <a:gd name="connsiteX5" fmla="*/ 901356 w 1464561"/>
              <a:gd name="connsiteY5" fmla="*/ 1442925 h 1953582"/>
              <a:gd name="connsiteX6" fmla="*/ 901356 w 1464561"/>
              <a:gd name="connsiteY6" fmla="*/ 1837165 h 1953582"/>
              <a:gd name="connsiteX7" fmla="*/ 841411 w 1464561"/>
              <a:gd name="connsiteY7" fmla="*/ 1897110 h 1953582"/>
              <a:gd name="connsiteX8" fmla="*/ 630249 w 1464561"/>
              <a:gd name="connsiteY8" fmla="*/ 1897110 h 1953582"/>
              <a:gd name="connsiteX9" fmla="*/ 570103 w 1464561"/>
              <a:gd name="connsiteY9" fmla="*/ 1837165 h 1953582"/>
              <a:gd name="connsiteX10" fmla="*/ 570103 w 1464561"/>
              <a:gd name="connsiteY10" fmla="*/ 1445070 h 1953582"/>
              <a:gd name="connsiteX11" fmla="*/ 570103 w 1464561"/>
              <a:gd name="connsiteY11" fmla="*/ 1407466 h 1953582"/>
              <a:gd name="connsiteX12" fmla="*/ 570103 w 1464561"/>
              <a:gd name="connsiteY12" fmla="*/ 1395484 h 1953582"/>
              <a:gd name="connsiteX13" fmla="*/ 466103 w 1464561"/>
              <a:gd name="connsiteY13" fmla="*/ 1363103 h 1953582"/>
              <a:gd name="connsiteX14" fmla="*/ 47530 w 1464561"/>
              <a:gd name="connsiteY14" fmla="*/ 732282 h 1953582"/>
              <a:gd name="connsiteX15" fmla="*/ 732280 w 1464561"/>
              <a:gd name="connsiteY15" fmla="*/ 47531 h 1953582"/>
              <a:gd name="connsiteX16" fmla="*/ 732280 w 1464561"/>
              <a:gd name="connsiteY16" fmla="*/ 0 h 1953582"/>
              <a:gd name="connsiteX17" fmla="*/ 0 w 1464561"/>
              <a:gd name="connsiteY17" fmla="*/ 732282 h 1953582"/>
              <a:gd name="connsiteX18" fmla="*/ 447492 w 1464561"/>
              <a:gd name="connsiteY18" fmla="*/ 1406935 h 1953582"/>
              <a:gd name="connsiteX19" fmla="*/ 518774 w 1464561"/>
              <a:gd name="connsiteY19" fmla="*/ 1429106 h 1953582"/>
              <a:gd name="connsiteX20" fmla="*/ 518774 w 1464561"/>
              <a:gd name="connsiteY20" fmla="*/ 1843630 h 1953582"/>
              <a:gd name="connsiteX21" fmla="*/ 629095 w 1464561"/>
              <a:gd name="connsiteY21" fmla="*/ 1953582 h 1953582"/>
              <a:gd name="connsiteX22" fmla="*/ 645633 w 1464561"/>
              <a:gd name="connsiteY22" fmla="*/ 1953582 h 1953582"/>
              <a:gd name="connsiteX23" fmla="*/ 826684 w 1464561"/>
              <a:gd name="connsiteY23" fmla="*/ 1953582 h 1953582"/>
              <a:gd name="connsiteX24" fmla="*/ 842561 w 1464561"/>
              <a:gd name="connsiteY24" fmla="*/ 1953582 h 1953582"/>
              <a:gd name="connsiteX25" fmla="*/ 952513 w 1464561"/>
              <a:gd name="connsiteY25" fmla="*/ 1843630 h 1953582"/>
              <a:gd name="connsiteX26" fmla="*/ 952513 w 1464561"/>
              <a:gd name="connsiteY26" fmla="*/ 1427014 h 1953582"/>
              <a:gd name="connsiteX27" fmla="*/ 1017069 w 1464561"/>
              <a:gd name="connsiteY27" fmla="*/ 1406935 h 1953582"/>
              <a:gd name="connsiteX28" fmla="*/ 1464561 w 1464561"/>
              <a:gd name="connsiteY28" fmla="*/ 732282 h 1953582"/>
              <a:gd name="connsiteX29" fmla="*/ 732280 w 1464561"/>
              <a:gd name="connsiteY29" fmla="*/ 0 h 19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64561" h="1953582">
                <a:moveTo>
                  <a:pt x="732280" y="47531"/>
                </a:moveTo>
                <a:cubicBezTo>
                  <a:pt x="1109608" y="47531"/>
                  <a:pt x="1417031" y="354953"/>
                  <a:pt x="1417031" y="732282"/>
                </a:cubicBezTo>
                <a:cubicBezTo>
                  <a:pt x="1417031" y="1015279"/>
                  <a:pt x="1244106" y="1258953"/>
                  <a:pt x="998458" y="1363103"/>
                </a:cubicBezTo>
                <a:lnTo>
                  <a:pt x="901356" y="1393336"/>
                </a:lnTo>
                <a:lnTo>
                  <a:pt x="901356" y="1402484"/>
                </a:lnTo>
                <a:lnTo>
                  <a:pt x="901356" y="1442925"/>
                </a:lnTo>
                <a:lnTo>
                  <a:pt x="901356" y="1837165"/>
                </a:lnTo>
                <a:cubicBezTo>
                  <a:pt x="901356" y="1870272"/>
                  <a:pt x="874518" y="1897110"/>
                  <a:pt x="841411" y="1897110"/>
                </a:cubicBezTo>
                <a:lnTo>
                  <a:pt x="630249" y="1897110"/>
                </a:lnTo>
                <a:cubicBezTo>
                  <a:pt x="597031" y="1897110"/>
                  <a:pt x="570103" y="1870272"/>
                  <a:pt x="570103" y="1837165"/>
                </a:cubicBezTo>
                <a:lnTo>
                  <a:pt x="570103" y="1445070"/>
                </a:lnTo>
                <a:lnTo>
                  <a:pt x="570103" y="1407466"/>
                </a:lnTo>
                <a:lnTo>
                  <a:pt x="570103" y="1395484"/>
                </a:lnTo>
                <a:lnTo>
                  <a:pt x="466103" y="1363103"/>
                </a:lnTo>
                <a:cubicBezTo>
                  <a:pt x="220455" y="1258953"/>
                  <a:pt x="47530" y="1015279"/>
                  <a:pt x="47530" y="732282"/>
                </a:cubicBezTo>
                <a:cubicBezTo>
                  <a:pt x="46106" y="354953"/>
                  <a:pt x="353529" y="47531"/>
                  <a:pt x="732280" y="47531"/>
                </a:cubicBezTo>
                <a:close/>
                <a:moveTo>
                  <a:pt x="732280" y="0"/>
                </a:moveTo>
                <a:cubicBezTo>
                  <a:pt x="328441" y="0"/>
                  <a:pt x="0" y="328442"/>
                  <a:pt x="0" y="732282"/>
                </a:cubicBezTo>
                <a:cubicBezTo>
                  <a:pt x="0" y="1035162"/>
                  <a:pt x="184748" y="1295631"/>
                  <a:pt x="447492" y="1406935"/>
                </a:cubicBezTo>
                <a:lnTo>
                  <a:pt x="518774" y="1429106"/>
                </a:lnTo>
                <a:lnTo>
                  <a:pt x="518774" y="1843630"/>
                </a:lnTo>
                <a:cubicBezTo>
                  <a:pt x="518774" y="1904355"/>
                  <a:pt x="568166" y="1953582"/>
                  <a:pt x="629095" y="1953582"/>
                </a:cubicBezTo>
                <a:lnTo>
                  <a:pt x="645633" y="1953582"/>
                </a:lnTo>
                <a:lnTo>
                  <a:pt x="826684" y="1953582"/>
                </a:lnTo>
                <a:lnTo>
                  <a:pt x="842561" y="1953582"/>
                </a:lnTo>
                <a:cubicBezTo>
                  <a:pt x="903286" y="1953582"/>
                  <a:pt x="952513" y="1904355"/>
                  <a:pt x="952513" y="1843630"/>
                </a:cubicBezTo>
                <a:lnTo>
                  <a:pt x="952513" y="1427014"/>
                </a:lnTo>
                <a:lnTo>
                  <a:pt x="1017069" y="1406935"/>
                </a:lnTo>
                <a:cubicBezTo>
                  <a:pt x="1279813" y="1295631"/>
                  <a:pt x="1464561" y="1035162"/>
                  <a:pt x="1464561" y="732282"/>
                </a:cubicBezTo>
                <a:cubicBezTo>
                  <a:pt x="1464561" y="328442"/>
                  <a:pt x="1136120" y="0"/>
                  <a:pt x="73228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lang="en-US" sz="1200">
              <a:solidFill>
                <a:schemeClr val="tx2"/>
              </a:solidFill>
            </a:endParaRPr>
          </a:p>
        </p:txBody>
      </p:sp>
      <p:grpSp>
        <p:nvGrpSpPr>
          <p:cNvPr id="59" name="Graphic 27" descr="Computer">
            <a:extLst>
              <a:ext uri="{FF2B5EF4-FFF2-40B4-BE49-F238E27FC236}">
                <a16:creationId xmlns:a16="http://schemas.microsoft.com/office/drawing/2014/main" id="{24121D88-9E1D-4F08-B63E-9C80C37878E4}"/>
              </a:ext>
            </a:extLst>
          </p:cNvPr>
          <p:cNvGrpSpPr/>
          <p:nvPr/>
        </p:nvGrpSpPr>
        <p:grpSpPr>
          <a:xfrm>
            <a:off x="921563" y="1848394"/>
            <a:ext cx="626629" cy="626629"/>
            <a:chOff x="2092233" y="1771534"/>
            <a:chExt cx="711210" cy="71121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FCF967A-943C-4E15-8D61-9354ABFC7ABF}"/>
                </a:ext>
              </a:extLst>
            </p:cNvPr>
            <p:cNvSpPr/>
            <p:nvPr/>
          </p:nvSpPr>
          <p:spPr>
            <a:xfrm>
              <a:off x="2107049" y="1919702"/>
              <a:ext cx="444506" cy="414872"/>
            </a:xfrm>
            <a:custGeom>
              <a:avLst/>
              <a:gdLst>
                <a:gd name="connsiteX0" fmla="*/ 400056 w 444506"/>
                <a:gd name="connsiteY0" fmla="*/ 281521 h 414872"/>
                <a:gd name="connsiteX1" fmla="*/ 44451 w 444506"/>
                <a:gd name="connsiteY1" fmla="*/ 281521 h 414872"/>
                <a:gd name="connsiteX2" fmla="*/ 44451 w 444506"/>
                <a:gd name="connsiteY2" fmla="*/ 44451 h 414872"/>
                <a:gd name="connsiteX3" fmla="*/ 400056 w 444506"/>
                <a:gd name="connsiteY3" fmla="*/ 44451 h 414872"/>
                <a:gd name="connsiteX4" fmla="*/ 400056 w 444506"/>
                <a:gd name="connsiteY4" fmla="*/ 281521 h 414872"/>
                <a:gd name="connsiteX5" fmla="*/ 414873 w 444506"/>
                <a:gd name="connsiteY5" fmla="*/ 0 h 414872"/>
                <a:gd name="connsiteX6" fmla="*/ 29634 w 444506"/>
                <a:gd name="connsiteY6" fmla="*/ 0 h 414872"/>
                <a:gd name="connsiteX7" fmla="*/ 0 w 444506"/>
                <a:gd name="connsiteY7" fmla="*/ 29634 h 414872"/>
                <a:gd name="connsiteX8" fmla="*/ 0 w 444506"/>
                <a:gd name="connsiteY8" fmla="*/ 296338 h 414872"/>
                <a:gd name="connsiteX9" fmla="*/ 29634 w 444506"/>
                <a:gd name="connsiteY9" fmla="*/ 325971 h 414872"/>
                <a:gd name="connsiteX10" fmla="*/ 177803 w 444506"/>
                <a:gd name="connsiteY10" fmla="*/ 325971 h 414872"/>
                <a:gd name="connsiteX11" fmla="*/ 177803 w 444506"/>
                <a:gd name="connsiteY11" fmla="*/ 370422 h 414872"/>
                <a:gd name="connsiteX12" fmla="*/ 111127 w 444506"/>
                <a:gd name="connsiteY12" fmla="*/ 370422 h 414872"/>
                <a:gd name="connsiteX13" fmla="*/ 111127 w 444506"/>
                <a:gd name="connsiteY13" fmla="*/ 414873 h 414872"/>
                <a:gd name="connsiteX14" fmla="*/ 333380 w 444506"/>
                <a:gd name="connsiteY14" fmla="*/ 414873 h 414872"/>
                <a:gd name="connsiteX15" fmla="*/ 333380 w 444506"/>
                <a:gd name="connsiteY15" fmla="*/ 370422 h 414872"/>
                <a:gd name="connsiteX16" fmla="*/ 266704 w 444506"/>
                <a:gd name="connsiteY16" fmla="*/ 370422 h 414872"/>
                <a:gd name="connsiteX17" fmla="*/ 266704 w 444506"/>
                <a:gd name="connsiteY17" fmla="*/ 325971 h 414872"/>
                <a:gd name="connsiteX18" fmla="*/ 414873 w 444506"/>
                <a:gd name="connsiteY18" fmla="*/ 325971 h 414872"/>
                <a:gd name="connsiteX19" fmla="*/ 444506 w 444506"/>
                <a:gd name="connsiteY19" fmla="*/ 296338 h 414872"/>
                <a:gd name="connsiteX20" fmla="*/ 444506 w 444506"/>
                <a:gd name="connsiteY20" fmla="*/ 29634 h 414872"/>
                <a:gd name="connsiteX21" fmla="*/ 414873 w 444506"/>
                <a:gd name="connsiteY21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4506" h="414872">
                  <a:moveTo>
                    <a:pt x="400056" y="281521"/>
                  </a:moveTo>
                  <a:lnTo>
                    <a:pt x="44451" y="281521"/>
                  </a:lnTo>
                  <a:lnTo>
                    <a:pt x="44451" y="44451"/>
                  </a:lnTo>
                  <a:lnTo>
                    <a:pt x="400056" y="44451"/>
                  </a:lnTo>
                  <a:lnTo>
                    <a:pt x="400056" y="281521"/>
                  </a:lnTo>
                  <a:close/>
                  <a:moveTo>
                    <a:pt x="41487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296338"/>
                  </a:lnTo>
                  <a:cubicBezTo>
                    <a:pt x="0" y="312636"/>
                    <a:pt x="13335" y="325971"/>
                    <a:pt x="29634" y="325971"/>
                  </a:cubicBezTo>
                  <a:lnTo>
                    <a:pt x="177803" y="325971"/>
                  </a:lnTo>
                  <a:lnTo>
                    <a:pt x="177803" y="370422"/>
                  </a:lnTo>
                  <a:lnTo>
                    <a:pt x="111127" y="370422"/>
                  </a:lnTo>
                  <a:lnTo>
                    <a:pt x="111127" y="414873"/>
                  </a:lnTo>
                  <a:lnTo>
                    <a:pt x="333380" y="414873"/>
                  </a:lnTo>
                  <a:lnTo>
                    <a:pt x="333380" y="370422"/>
                  </a:lnTo>
                  <a:lnTo>
                    <a:pt x="266704" y="370422"/>
                  </a:lnTo>
                  <a:lnTo>
                    <a:pt x="266704" y="325971"/>
                  </a:lnTo>
                  <a:lnTo>
                    <a:pt x="414873" y="325971"/>
                  </a:lnTo>
                  <a:cubicBezTo>
                    <a:pt x="431171" y="325971"/>
                    <a:pt x="444506" y="312636"/>
                    <a:pt x="444506" y="296338"/>
                  </a:cubicBezTo>
                  <a:lnTo>
                    <a:pt x="444506" y="29634"/>
                  </a:lnTo>
                  <a:cubicBezTo>
                    <a:pt x="444506" y="13335"/>
                    <a:pt x="431171" y="0"/>
                    <a:pt x="41487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86CA489-BA0F-4D13-AF80-731E273133BC}"/>
                </a:ext>
              </a:extLst>
            </p:cNvPr>
            <p:cNvSpPr/>
            <p:nvPr/>
          </p:nvSpPr>
          <p:spPr>
            <a:xfrm>
              <a:off x="2581189" y="1919702"/>
              <a:ext cx="207436" cy="414872"/>
            </a:xfrm>
            <a:custGeom>
              <a:avLst/>
              <a:gdLst>
                <a:gd name="connsiteX0" fmla="*/ 177803 w 207436"/>
                <a:gd name="connsiteY0" fmla="*/ 74084 h 414872"/>
                <a:gd name="connsiteX1" fmla="*/ 29634 w 207436"/>
                <a:gd name="connsiteY1" fmla="*/ 74084 h 414872"/>
                <a:gd name="connsiteX2" fmla="*/ 29634 w 207436"/>
                <a:gd name="connsiteY2" fmla="*/ 29634 h 414872"/>
                <a:gd name="connsiteX3" fmla="*/ 177803 w 207436"/>
                <a:gd name="connsiteY3" fmla="*/ 29634 h 414872"/>
                <a:gd name="connsiteX4" fmla="*/ 177803 w 207436"/>
                <a:gd name="connsiteY4" fmla="*/ 74084 h 414872"/>
                <a:gd name="connsiteX5" fmla="*/ 177803 w 207436"/>
                <a:gd name="connsiteY5" fmla="*/ 148169 h 414872"/>
                <a:gd name="connsiteX6" fmla="*/ 29634 w 207436"/>
                <a:gd name="connsiteY6" fmla="*/ 148169 h 414872"/>
                <a:gd name="connsiteX7" fmla="*/ 29634 w 207436"/>
                <a:gd name="connsiteY7" fmla="*/ 103718 h 414872"/>
                <a:gd name="connsiteX8" fmla="*/ 177803 w 207436"/>
                <a:gd name="connsiteY8" fmla="*/ 103718 h 414872"/>
                <a:gd name="connsiteX9" fmla="*/ 177803 w 207436"/>
                <a:gd name="connsiteY9" fmla="*/ 148169 h 414872"/>
                <a:gd name="connsiteX10" fmla="*/ 103718 w 207436"/>
                <a:gd name="connsiteY10" fmla="*/ 370422 h 414872"/>
                <a:gd name="connsiteX11" fmla="*/ 81493 w 207436"/>
                <a:gd name="connsiteY11" fmla="*/ 348197 h 414872"/>
                <a:gd name="connsiteX12" fmla="*/ 103718 w 207436"/>
                <a:gd name="connsiteY12" fmla="*/ 325971 h 414872"/>
                <a:gd name="connsiteX13" fmla="*/ 125943 w 207436"/>
                <a:gd name="connsiteY13" fmla="*/ 348197 h 414872"/>
                <a:gd name="connsiteX14" fmla="*/ 103718 w 207436"/>
                <a:gd name="connsiteY14" fmla="*/ 370422 h 414872"/>
                <a:gd name="connsiteX15" fmla="*/ 177803 w 207436"/>
                <a:gd name="connsiteY15" fmla="*/ 0 h 414872"/>
                <a:gd name="connsiteX16" fmla="*/ 29634 w 207436"/>
                <a:gd name="connsiteY16" fmla="*/ 0 h 414872"/>
                <a:gd name="connsiteX17" fmla="*/ 0 w 207436"/>
                <a:gd name="connsiteY17" fmla="*/ 29634 h 414872"/>
                <a:gd name="connsiteX18" fmla="*/ 0 w 207436"/>
                <a:gd name="connsiteY18" fmla="*/ 385239 h 414872"/>
                <a:gd name="connsiteX19" fmla="*/ 29634 w 207436"/>
                <a:gd name="connsiteY19" fmla="*/ 414873 h 414872"/>
                <a:gd name="connsiteX20" fmla="*/ 177803 w 207436"/>
                <a:gd name="connsiteY20" fmla="*/ 414873 h 414872"/>
                <a:gd name="connsiteX21" fmla="*/ 207436 w 207436"/>
                <a:gd name="connsiteY21" fmla="*/ 385239 h 414872"/>
                <a:gd name="connsiteX22" fmla="*/ 207436 w 207436"/>
                <a:gd name="connsiteY22" fmla="*/ 29634 h 414872"/>
                <a:gd name="connsiteX23" fmla="*/ 177803 w 207436"/>
                <a:gd name="connsiteY23" fmla="*/ 0 h 41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7436" h="414872">
                  <a:moveTo>
                    <a:pt x="177803" y="74084"/>
                  </a:moveTo>
                  <a:lnTo>
                    <a:pt x="29634" y="74084"/>
                  </a:lnTo>
                  <a:lnTo>
                    <a:pt x="29634" y="29634"/>
                  </a:lnTo>
                  <a:lnTo>
                    <a:pt x="177803" y="29634"/>
                  </a:lnTo>
                  <a:lnTo>
                    <a:pt x="177803" y="74084"/>
                  </a:lnTo>
                  <a:close/>
                  <a:moveTo>
                    <a:pt x="177803" y="148169"/>
                  </a:moveTo>
                  <a:lnTo>
                    <a:pt x="29634" y="148169"/>
                  </a:lnTo>
                  <a:lnTo>
                    <a:pt x="29634" y="103718"/>
                  </a:lnTo>
                  <a:lnTo>
                    <a:pt x="177803" y="103718"/>
                  </a:lnTo>
                  <a:lnTo>
                    <a:pt x="177803" y="148169"/>
                  </a:lnTo>
                  <a:close/>
                  <a:moveTo>
                    <a:pt x="103718" y="370422"/>
                  </a:moveTo>
                  <a:cubicBezTo>
                    <a:pt x="91124" y="370422"/>
                    <a:pt x="81493" y="360791"/>
                    <a:pt x="81493" y="348197"/>
                  </a:cubicBezTo>
                  <a:cubicBezTo>
                    <a:pt x="81493" y="335602"/>
                    <a:pt x="91124" y="325971"/>
                    <a:pt x="103718" y="325971"/>
                  </a:cubicBezTo>
                  <a:cubicBezTo>
                    <a:pt x="116312" y="325971"/>
                    <a:pt x="125943" y="335602"/>
                    <a:pt x="125943" y="348197"/>
                  </a:cubicBezTo>
                  <a:cubicBezTo>
                    <a:pt x="125943" y="360791"/>
                    <a:pt x="116312" y="370422"/>
                    <a:pt x="103718" y="370422"/>
                  </a:cubicBezTo>
                  <a:close/>
                  <a:moveTo>
                    <a:pt x="177803" y="0"/>
                  </a:moveTo>
                  <a:lnTo>
                    <a:pt x="29634" y="0"/>
                  </a:lnTo>
                  <a:cubicBezTo>
                    <a:pt x="13335" y="0"/>
                    <a:pt x="0" y="13335"/>
                    <a:pt x="0" y="29634"/>
                  </a:cubicBezTo>
                  <a:lnTo>
                    <a:pt x="0" y="385239"/>
                  </a:lnTo>
                  <a:cubicBezTo>
                    <a:pt x="0" y="401537"/>
                    <a:pt x="13335" y="414873"/>
                    <a:pt x="29634" y="414873"/>
                  </a:cubicBezTo>
                  <a:lnTo>
                    <a:pt x="177803" y="414873"/>
                  </a:lnTo>
                  <a:cubicBezTo>
                    <a:pt x="194101" y="414873"/>
                    <a:pt x="207436" y="401537"/>
                    <a:pt x="207436" y="385239"/>
                  </a:cubicBezTo>
                  <a:lnTo>
                    <a:pt x="207436" y="29634"/>
                  </a:lnTo>
                  <a:cubicBezTo>
                    <a:pt x="207436" y="13335"/>
                    <a:pt x="194101" y="0"/>
                    <a:pt x="17780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34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2" name="Graphic 28" descr="Smart Phone">
            <a:extLst>
              <a:ext uri="{FF2B5EF4-FFF2-40B4-BE49-F238E27FC236}">
                <a16:creationId xmlns:a16="http://schemas.microsoft.com/office/drawing/2014/main" id="{6A20318E-6D82-4497-97DF-9ACF33A829D9}"/>
              </a:ext>
            </a:extLst>
          </p:cNvPr>
          <p:cNvSpPr/>
          <p:nvPr/>
        </p:nvSpPr>
        <p:spPr>
          <a:xfrm>
            <a:off x="3220656" y="1876997"/>
            <a:ext cx="313314" cy="574409"/>
          </a:xfrm>
          <a:custGeom>
            <a:avLst/>
            <a:gdLst>
              <a:gd name="connsiteX0" fmla="*/ 311154 w 355605"/>
              <a:gd name="connsiteY0" fmla="*/ 563041 h 651942"/>
              <a:gd name="connsiteX1" fmla="*/ 44451 w 355605"/>
              <a:gd name="connsiteY1" fmla="*/ 563041 h 651942"/>
              <a:gd name="connsiteX2" fmla="*/ 44451 w 355605"/>
              <a:gd name="connsiteY2" fmla="*/ 88901 h 651942"/>
              <a:gd name="connsiteX3" fmla="*/ 311154 w 355605"/>
              <a:gd name="connsiteY3" fmla="*/ 88901 h 651942"/>
              <a:gd name="connsiteX4" fmla="*/ 311154 w 355605"/>
              <a:gd name="connsiteY4" fmla="*/ 563041 h 651942"/>
              <a:gd name="connsiteX5" fmla="*/ 148169 w 355605"/>
              <a:gd name="connsiteY5" fmla="*/ 29634 h 651942"/>
              <a:gd name="connsiteX6" fmla="*/ 207436 w 355605"/>
              <a:gd name="connsiteY6" fmla="*/ 29634 h 651942"/>
              <a:gd name="connsiteX7" fmla="*/ 222253 w 355605"/>
              <a:gd name="connsiteY7" fmla="*/ 44451 h 651942"/>
              <a:gd name="connsiteX8" fmla="*/ 207436 w 355605"/>
              <a:gd name="connsiteY8" fmla="*/ 59268 h 651942"/>
              <a:gd name="connsiteX9" fmla="*/ 148169 w 355605"/>
              <a:gd name="connsiteY9" fmla="*/ 59268 h 651942"/>
              <a:gd name="connsiteX10" fmla="*/ 133352 w 355605"/>
              <a:gd name="connsiteY10" fmla="*/ 44451 h 651942"/>
              <a:gd name="connsiteX11" fmla="*/ 148169 w 355605"/>
              <a:gd name="connsiteY11" fmla="*/ 29634 h 651942"/>
              <a:gd name="connsiteX12" fmla="*/ 340788 w 355605"/>
              <a:gd name="connsiteY12" fmla="*/ 0 h 651942"/>
              <a:gd name="connsiteX13" fmla="*/ 14817 w 355605"/>
              <a:gd name="connsiteY13" fmla="*/ 0 h 651942"/>
              <a:gd name="connsiteX14" fmla="*/ 0 w 355605"/>
              <a:gd name="connsiteY14" fmla="*/ 14817 h 651942"/>
              <a:gd name="connsiteX15" fmla="*/ 0 w 355605"/>
              <a:gd name="connsiteY15" fmla="*/ 637126 h 651942"/>
              <a:gd name="connsiteX16" fmla="*/ 14817 w 355605"/>
              <a:gd name="connsiteY16" fmla="*/ 651943 h 651942"/>
              <a:gd name="connsiteX17" fmla="*/ 340788 w 355605"/>
              <a:gd name="connsiteY17" fmla="*/ 651943 h 651942"/>
              <a:gd name="connsiteX18" fmla="*/ 355605 w 355605"/>
              <a:gd name="connsiteY18" fmla="*/ 637126 h 651942"/>
              <a:gd name="connsiteX19" fmla="*/ 355605 w 355605"/>
              <a:gd name="connsiteY19" fmla="*/ 14817 h 651942"/>
              <a:gd name="connsiteX20" fmla="*/ 340788 w 355605"/>
              <a:gd name="connsiteY20" fmla="*/ 0 h 65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55605" h="651942">
                <a:moveTo>
                  <a:pt x="311154" y="563041"/>
                </a:moveTo>
                <a:lnTo>
                  <a:pt x="44451" y="563041"/>
                </a:lnTo>
                <a:lnTo>
                  <a:pt x="44451" y="88901"/>
                </a:lnTo>
                <a:lnTo>
                  <a:pt x="311154" y="88901"/>
                </a:lnTo>
                <a:lnTo>
                  <a:pt x="311154" y="563041"/>
                </a:lnTo>
                <a:close/>
                <a:moveTo>
                  <a:pt x="148169" y="29634"/>
                </a:moveTo>
                <a:lnTo>
                  <a:pt x="207436" y="29634"/>
                </a:lnTo>
                <a:cubicBezTo>
                  <a:pt x="215586" y="29634"/>
                  <a:pt x="222253" y="36301"/>
                  <a:pt x="222253" y="44451"/>
                </a:cubicBezTo>
                <a:cubicBezTo>
                  <a:pt x="222253" y="52600"/>
                  <a:pt x="215586" y="59268"/>
                  <a:pt x="207436" y="59268"/>
                </a:cubicBezTo>
                <a:lnTo>
                  <a:pt x="148169" y="59268"/>
                </a:lnTo>
                <a:cubicBezTo>
                  <a:pt x="140019" y="59268"/>
                  <a:pt x="133352" y="52600"/>
                  <a:pt x="133352" y="44451"/>
                </a:cubicBezTo>
                <a:cubicBezTo>
                  <a:pt x="133352" y="36301"/>
                  <a:pt x="140019" y="29634"/>
                  <a:pt x="148169" y="29634"/>
                </a:cubicBezTo>
                <a:close/>
                <a:moveTo>
                  <a:pt x="340788" y="0"/>
                </a:moveTo>
                <a:lnTo>
                  <a:pt x="14817" y="0"/>
                </a:lnTo>
                <a:cubicBezTo>
                  <a:pt x="6668" y="0"/>
                  <a:pt x="0" y="6668"/>
                  <a:pt x="0" y="14817"/>
                </a:cubicBezTo>
                <a:lnTo>
                  <a:pt x="0" y="637126"/>
                </a:lnTo>
                <a:cubicBezTo>
                  <a:pt x="0" y="645275"/>
                  <a:pt x="6668" y="651943"/>
                  <a:pt x="14817" y="651943"/>
                </a:cubicBezTo>
                <a:lnTo>
                  <a:pt x="340788" y="651943"/>
                </a:lnTo>
                <a:cubicBezTo>
                  <a:pt x="348937" y="651943"/>
                  <a:pt x="355605" y="645275"/>
                  <a:pt x="355605" y="637126"/>
                </a:cubicBezTo>
                <a:lnTo>
                  <a:pt x="355605" y="14817"/>
                </a:lnTo>
                <a:cubicBezTo>
                  <a:pt x="355605" y="6668"/>
                  <a:pt x="348937" y="0"/>
                  <a:pt x="34078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05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3" name="Graphic 29" descr="Processor">
            <a:extLst>
              <a:ext uri="{FF2B5EF4-FFF2-40B4-BE49-F238E27FC236}">
                <a16:creationId xmlns:a16="http://schemas.microsoft.com/office/drawing/2014/main" id="{085F1C42-2871-47C8-917A-95953081B6C7}"/>
              </a:ext>
            </a:extLst>
          </p:cNvPr>
          <p:cNvGrpSpPr/>
          <p:nvPr/>
        </p:nvGrpSpPr>
        <p:grpSpPr>
          <a:xfrm>
            <a:off x="5169498" y="1848395"/>
            <a:ext cx="626629" cy="626629"/>
            <a:chOff x="6913551" y="1771535"/>
            <a:chExt cx="711210" cy="71121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CFDB4C4-E363-476D-B651-B40C02D2D1AB}"/>
                </a:ext>
              </a:extLst>
            </p:cNvPr>
            <p:cNvSpPr/>
            <p:nvPr/>
          </p:nvSpPr>
          <p:spPr>
            <a:xfrm>
              <a:off x="6987635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2998352-B294-47CC-ABF9-DCE8CC951534}"/>
                </a:ext>
              </a:extLst>
            </p:cNvPr>
            <p:cNvSpPr/>
            <p:nvPr/>
          </p:nvSpPr>
          <p:spPr>
            <a:xfrm>
              <a:off x="6987635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429EBD4-72F3-402F-BAB6-0F025BC45880}"/>
                </a:ext>
              </a:extLst>
            </p:cNvPr>
            <p:cNvSpPr/>
            <p:nvPr/>
          </p:nvSpPr>
          <p:spPr>
            <a:xfrm>
              <a:off x="6987635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0BBBBAC-0AB1-4304-98AE-9E571F118084}"/>
                </a:ext>
              </a:extLst>
            </p:cNvPr>
            <p:cNvSpPr/>
            <p:nvPr/>
          </p:nvSpPr>
          <p:spPr>
            <a:xfrm>
              <a:off x="6987635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8B44148-CCF4-43DC-8748-92DA3707FDDD}"/>
                </a:ext>
              </a:extLst>
            </p:cNvPr>
            <p:cNvSpPr/>
            <p:nvPr/>
          </p:nvSpPr>
          <p:spPr>
            <a:xfrm>
              <a:off x="6987635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35A008C-733E-43D9-B670-722524C66A0B}"/>
                </a:ext>
              </a:extLst>
            </p:cNvPr>
            <p:cNvSpPr/>
            <p:nvPr/>
          </p:nvSpPr>
          <p:spPr>
            <a:xfrm>
              <a:off x="6987635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97A6A35-F12A-4EEE-B8D4-0D57EECCFC73}"/>
                </a:ext>
              </a:extLst>
            </p:cNvPr>
            <p:cNvSpPr/>
            <p:nvPr/>
          </p:nvSpPr>
          <p:spPr>
            <a:xfrm>
              <a:off x="7498817" y="220122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B2070C94-52FE-4019-8830-4F0D0F42B77C}"/>
                </a:ext>
              </a:extLst>
            </p:cNvPr>
            <p:cNvSpPr/>
            <p:nvPr/>
          </p:nvSpPr>
          <p:spPr>
            <a:xfrm>
              <a:off x="7498817" y="226049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25975E8-0250-4461-BFB0-F155466712A5}"/>
                </a:ext>
              </a:extLst>
            </p:cNvPr>
            <p:cNvSpPr/>
            <p:nvPr/>
          </p:nvSpPr>
          <p:spPr>
            <a:xfrm>
              <a:off x="7498817" y="2141956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9257AA0-EA95-4B2C-9FA8-F0804F90D5BD}"/>
                </a:ext>
              </a:extLst>
            </p:cNvPr>
            <p:cNvSpPr/>
            <p:nvPr/>
          </p:nvSpPr>
          <p:spPr>
            <a:xfrm>
              <a:off x="7498817" y="1964154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4FB1D15-C43D-4AF2-AC45-E39493EA6795}"/>
                </a:ext>
              </a:extLst>
            </p:cNvPr>
            <p:cNvSpPr/>
            <p:nvPr/>
          </p:nvSpPr>
          <p:spPr>
            <a:xfrm>
              <a:off x="7498817" y="2082689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F630FA1-8362-4CCD-9B93-0EB7D3429B39}"/>
                </a:ext>
              </a:extLst>
            </p:cNvPr>
            <p:cNvSpPr/>
            <p:nvPr/>
          </p:nvSpPr>
          <p:spPr>
            <a:xfrm>
              <a:off x="7498817" y="2023421"/>
              <a:ext cx="51859" cy="29633"/>
            </a:xfrm>
            <a:custGeom>
              <a:avLst/>
              <a:gdLst>
                <a:gd name="connsiteX0" fmla="*/ 0 w 51859"/>
                <a:gd name="connsiteY0" fmla="*/ 0 h 29633"/>
                <a:gd name="connsiteX1" fmla="*/ 51859 w 51859"/>
                <a:gd name="connsiteY1" fmla="*/ 0 h 29633"/>
                <a:gd name="connsiteX2" fmla="*/ 51859 w 51859"/>
                <a:gd name="connsiteY2" fmla="*/ 29634 h 29633"/>
                <a:gd name="connsiteX3" fmla="*/ 0 w 51859"/>
                <a:gd name="connsiteY3" fmla="*/ 29634 h 2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859" h="29633">
                  <a:moveTo>
                    <a:pt x="0" y="0"/>
                  </a:moveTo>
                  <a:lnTo>
                    <a:pt x="51859" y="0"/>
                  </a:lnTo>
                  <a:lnTo>
                    <a:pt x="51859" y="29634"/>
                  </a:lnTo>
                  <a:lnTo>
                    <a:pt x="0" y="296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63C7B33-798F-4B87-BED7-C56005A9B8A5}"/>
                </a:ext>
              </a:extLst>
            </p:cNvPr>
            <p:cNvSpPr/>
            <p:nvPr/>
          </p:nvSpPr>
          <p:spPr>
            <a:xfrm>
              <a:off x="7283972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7E71D2D-BCEE-4D82-A4D4-4D8BD5179354}"/>
                </a:ext>
              </a:extLst>
            </p:cNvPr>
            <p:cNvSpPr/>
            <p:nvPr/>
          </p:nvSpPr>
          <p:spPr>
            <a:xfrm>
              <a:off x="740250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2D7C464-42D7-41AB-9261-11E3A991681D}"/>
                </a:ext>
              </a:extLst>
            </p:cNvPr>
            <p:cNvSpPr/>
            <p:nvPr/>
          </p:nvSpPr>
          <p:spPr>
            <a:xfrm>
              <a:off x="734324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D46F74C-9FB4-4133-9D48-D6A1B5C61996}"/>
                </a:ext>
              </a:extLst>
            </p:cNvPr>
            <p:cNvSpPr/>
            <p:nvPr/>
          </p:nvSpPr>
          <p:spPr>
            <a:xfrm>
              <a:off x="7224705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2BE147E-91A7-4BE7-9EE0-4AA8BE130C90}"/>
                </a:ext>
              </a:extLst>
            </p:cNvPr>
            <p:cNvSpPr/>
            <p:nvPr/>
          </p:nvSpPr>
          <p:spPr>
            <a:xfrm>
              <a:off x="7106170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7397E60-806E-4A2D-A24A-FDD477D4E047}"/>
                </a:ext>
              </a:extLst>
            </p:cNvPr>
            <p:cNvSpPr/>
            <p:nvPr/>
          </p:nvSpPr>
          <p:spPr>
            <a:xfrm>
              <a:off x="7165437" y="1845619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D6388D0-65FB-4C9A-B515-E8830BA8F5FE}"/>
                </a:ext>
              </a:extLst>
            </p:cNvPr>
            <p:cNvSpPr/>
            <p:nvPr/>
          </p:nvSpPr>
          <p:spPr>
            <a:xfrm>
              <a:off x="716543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8EC443E-8213-4669-9E67-61DC2B990701}"/>
                </a:ext>
              </a:extLst>
            </p:cNvPr>
            <p:cNvSpPr/>
            <p:nvPr/>
          </p:nvSpPr>
          <p:spPr>
            <a:xfrm>
              <a:off x="710617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CA5E1E9-80E6-45CE-90FE-1C6AB6F8CFCA}"/>
                </a:ext>
              </a:extLst>
            </p:cNvPr>
            <p:cNvSpPr/>
            <p:nvPr/>
          </p:nvSpPr>
          <p:spPr>
            <a:xfrm>
              <a:off x="7224705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307F1E0C-9939-4972-9CE7-2C7F94996515}"/>
                </a:ext>
              </a:extLst>
            </p:cNvPr>
            <p:cNvSpPr/>
            <p:nvPr/>
          </p:nvSpPr>
          <p:spPr>
            <a:xfrm>
              <a:off x="7283972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F6F3C5-E3AA-40E1-BFEF-0C1C0E0585A9}"/>
                </a:ext>
              </a:extLst>
            </p:cNvPr>
            <p:cNvSpPr/>
            <p:nvPr/>
          </p:nvSpPr>
          <p:spPr>
            <a:xfrm>
              <a:off x="7343240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DD29921-DD67-4D70-B32C-F42DFEEA629C}"/>
                </a:ext>
              </a:extLst>
            </p:cNvPr>
            <p:cNvSpPr/>
            <p:nvPr/>
          </p:nvSpPr>
          <p:spPr>
            <a:xfrm>
              <a:off x="7402507" y="2356801"/>
              <a:ext cx="29633" cy="51859"/>
            </a:xfrm>
            <a:custGeom>
              <a:avLst/>
              <a:gdLst>
                <a:gd name="connsiteX0" fmla="*/ 0 w 29633"/>
                <a:gd name="connsiteY0" fmla="*/ 0 h 51859"/>
                <a:gd name="connsiteX1" fmla="*/ 29634 w 29633"/>
                <a:gd name="connsiteY1" fmla="*/ 0 h 51859"/>
                <a:gd name="connsiteX2" fmla="*/ 29634 w 29633"/>
                <a:gd name="connsiteY2" fmla="*/ 51859 h 51859"/>
                <a:gd name="connsiteX3" fmla="*/ 0 w 29633"/>
                <a:gd name="connsiteY3" fmla="*/ 51859 h 5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33" h="51859">
                  <a:moveTo>
                    <a:pt x="0" y="0"/>
                  </a:moveTo>
                  <a:lnTo>
                    <a:pt x="29634" y="0"/>
                  </a:lnTo>
                  <a:lnTo>
                    <a:pt x="29634" y="51859"/>
                  </a:lnTo>
                  <a:lnTo>
                    <a:pt x="0" y="5185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DB39A36C-F943-4FAE-82BA-E717AE81F3A4}"/>
                </a:ext>
              </a:extLst>
            </p:cNvPr>
            <p:cNvSpPr/>
            <p:nvPr/>
          </p:nvSpPr>
          <p:spPr>
            <a:xfrm>
              <a:off x="7172846" y="2030830"/>
              <a:ext cx="192619" cy="192619"/>
            </a:xfrm>
            <a:custGeom>
              <a:avLst/>
              <a:gdLst>
                <a:gd name="connsiteX0" fmla="*/ 0 w 192619"/>
                <a:gd name="connsiteY0" fmla="*/ 0 h 192619"/>
                <a:gd name="connsiteX1" fmla="*/ 192619 w 192619"/>
                <a:gd name="connsiteY1" fmla="*/ 0 h 192619"/>
                <a:gd name="connsiteX2" fmla="*/ 192619 w 192619"/>
                <a:gd name="connsiteY2" fmla="*/ 192619 h 192619"/>
                <a:gd name="connsiteX3" fmla="*/ 0 w 192619"/>
                <a:gd name="connsiteY3" fmla="*/ 192619 h 192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19" h="192619">
                  <a:moveTo>
                    <a:pt x="0" y="0"/>
                  </a:moveTo>
                  <a:lnTo>
                    <a:pt x="192619" y="0"/>
                  </a:lnTo>
                  <a:lnTo>
                    <a:pt x="192619" y="192619"/>
                  </a:lnTo>
                  <a:lnTo>
                    <a:pt x="0" y="19261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3E8A5A3-A949-4113-8A7C-E215EA35C36F}"/>
                </a:ext>
              </a:extLst>
            </p:cNvPr>
            <p:cNvSpPr/>
            <p:nvPr/>
          </p:nvSpPr>
          <p:spPr>
            <a:xfrm>
              <a:off x="7069128" y="1927112"/>
              <a:ext cx="400055" cy="400055"/>
            </a:xfrm>
            <a:custGeom>
              <a:avLst/>
              <a:gdLst>
                <a:gd name="connsiteX0" fmla="*/ 370422 w 400055"/>
                <a:gd name="connsiteY0" fmla="*/ 0 h 400055"/>
                <a:gd name="connsiteX1" fmla="*/ 29634 w 400055"/>
                <a:gd name="connsiteY1" fmla="*/ 0 h 400055"/>
                <a:gd name="connsiteX2" fmla="*/ 0 w 400055"/>
                <a:gd name="connsiteY2" fmla="*/ 29634 h 400055"/>
                <a:gd name="connsiteX3" fmla="*/ 0 w 400055"/>
                <a:gd name="connsiteY3" fmla="*/ 370422 h 400055"/>
                <a:gd name="connsiteX4" fmla="*/ 29634 w 400055"/>
                <a:gd name="connsiteY4" fmla="*/ 400056 h 400055"/>
                <a:gd name="connsiteX5" fmla="*/ 370422 w 400055"/>
                <a:gd name="connsiteY5" fmla="*/ 400056 h 400055"/>
                <a:gd name="connsiteX6" fmla="*/ 400056 w 400055"/>
                <a:gd name="connsiteY6" fmla="*/ 370422 h 400055"/>
                <a:gd name="connsiteX7" fmla="*/ 400056 w 400055"/>
                <a:gd name="connsiteY7" fmla="*/ 29634 h 400055"/>
                <a:gd name="connsiteX8" fmla="*/ 370422 w 400055"/>
                <a:gd name="connsiteY8" fmla="*/ 0 h 400055"/>
                <a:gd name="connsiteX9" fmla="*/ 325971 w 400055"/>
                <a:gd name="connsiteY9" fmla="*/ 325971 h 400055"/>
                <a:gd name="connsiteX10" fmla="*/ 74084 w 400055"/>
                <a:gd name="connsiteY10" fmla="*/ 325971 h 400055"/>
                <a:gd name="connsiteX11" fmla="*/ 74084 w 400055"/>
                <a:gd name="connsiteY11" fmla="*/ 74084 h 400055"/>
                <a:gd name="connsiteX12" fmla="*/ 325971 w 400055"/>
                <a:gd name="connsiteY12" fmla="*/ 74084 h 400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55" h="400055">
                  <a:moveTo>
                    <a:pt x="370422" y="0"/>
                  </a:moveTo>
                  <a:lnTo>
                    <a:pt x="29634" y="0"/>
                  </a:lnTo>
                  <a:cubicBezTo>
                    <a:pt x="13268" y="0"/>
                    <a:pt x="0" y="13268"/>
                    <a:pt x="0" y="29634"/>
                  </a:cubicBezTo>
                  <a:lnTo>
                    <a:pt x="0" y="370422"/>
                  </a:lnTo>
                  <a:cubicBezTo>
                    <a:pt x="0" y="386788"/>
                    <a:pt x="13268" y="400056"/>
                    <a:pt x="29634" y="400056"/>
                  </a:cubicBezTo>
                  <a:lnTo>
                    <a:pt x="370422" y="400056"/>
                  </a:lnTo>
                  <a:cubicBezTo>
                    <a:pt x="386788" y="400056"/>
                    <a:pt x="400056" y="386788"/>
                    <a:pt x="400056" y="370422"/>
                  </a:cubicBezTo>
                  <a:lnTo>
                    <a:pt x="400056" y="29634"/>
                  </a:lnTo>
                  <a:cubicBezTo>
                    <a:pt x="400056" y="13268"/>
                    <a:pt x="386788" y="0"/>
                    <a:pt x="370422" y="0"/>
                  </a:cubicBezTo>
                  <a:close/>
                  <a:moveTo>
                    <a:pt x="325971" y="325971"/>
                  </a:moveTo>
                  <a:lnTo>
                    <a:pt x="74084" y="325971"/>
                  </a:lnTo>
                  <a:lnTo>
                    <a:pt x="74084" y="74084"/>
                  </a:lnTo>
                  <a:lnTo>
                    <a:pt x="325971" y="7408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30" descr="Virtual Reality headset">
            <a:extLst>
              <a:ext uri="{FF2B5EF4-FFF2-40B4-BE49-F238E27FC236}">
                <a16:creationId xmlns:a16="http://schemas.microsoft.com/office/drawing/2014/main" id="{98C0C873-C2A5-4B25-A705-A0420A3A2623}"/>
              </a:ext>
            </a:extLst>
          </p:cNvPr>
          <p:cNvGrpSpPr/>
          <p:nvPr/>
        </p:nvGrpSpPr>
        <p:grpSpPr>
          <a:xfrm>
            <a:off x="7311937" y="1852398"/>
            <a:ext cx="626629" cy="626629"/>
            <a:chOff x="9345173" y="1776078"/>
            <a:chExt cx="711210" cy="71121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1D1858F-FAD5-427A-956B-D17FCF6D0323}"/>
                </a:ext>
              </a:extLst>
            </p:cNvPr>
            <p:cNvSpPr/>
            <p:nvPr/>
          </p:nvSpPr>
          <p:spPr>
            <a:xfrm>
              <a:off x="9423480" y="1990922"/>
              <a:ext cx="554891" cy="124758"/>
            </a:xfrm>
            <a:custGeom>
              <a:avLst/>
              <a:gdLst>
                <a:gd name="connsiteX0" fmla="*/ 554522 w 554891"/>
                <a:gd name="connsiteY0" fmla="*/ 80974 h 124758"/>
                <a:gd name="connsiteX1" fmla="*/ 553336 w 554891"/>
                <a:gd name="connsiteY1" fmla="*/ 69269 h 124758"/>
                <a:gd name="connsiteX2" fmla="*/ 553336 w 554891"/>
                <a:gd name="connsiteY2" fmla="*/ 69269 h 124758"/>
                <a:gd name="connsiteX3" fmla="*/ 551262 w 554891"/>
                <a:gd name="connsiteY3" fmla="*/ 56675 h 124758"/>
                <a:gd name="connsiteX4" fmla="*/ 551262 w 554891"/>
                <a:gd name="connsiteY4" fmla="*/ 55341 h 124758"/>
                <a:gd name="connsiteX5" fmla="*/ 548447 w 554891"/>
                <a:gd name="connsiteY5" fmla="*/ 43265 h 124758"/>
                <a:gd name="connsiteX6" fmla="*/ 548447 w 554891"/>
                <a:gd name="connsiteY6" fmla="*/ 43265 h 124758"/>
                <a:gd name="connsiteX7" fmla="*/ 277298 w 554891"/>
                <a:gd name="connsiteY7" fmla="*/ 0 h 124758"/>
                <a:gd name="connsiteX8" fmla="*/ 6519 w 554891"/>
                <a:gd name="connsiteY8" fmla="*/ 42969 h 124758"/>
                <a:gd name="connsiteX9" fmla="*/ 6519 w 554891"/>
                <a:gd name="connsiteY9" fmla="*/ 42969 h 124758"/>
                <a:gd name="connsiteX10" fmla="*/ 3704 w 554891"/>
                <a:gd name="connsiteY10" fmla="*/ 55045 h 124758"/>
                <a:gd name="connsiteX11" fmla="*/ 3704 w 554891"/>
                <a:gd name="connsiteY11" fmla="*/ 56378 h 124758"/>
                <a:gd name="connsiteX12" fmla="*/ 1630 w 554891"/>
                <a:gd name="connsiteY12" fmla="*/ 68973 h 124758"/>
                <a:gd name="connsiteX13" fmla="*/ 1630 w 554891"/>
                <a:gd name="connsiteY13" fmla="*/ 68973 h 124758"/>
                <a:gd name="connsiteX14" fmla="*/ 445 w 554891"/>
                <a:gd name="connsiteY14" fmla="*/ 80678 h 124758"/>
                <a:gd name="connsiteX15" fmla="*/ 445 w 554891"/>
                <a:gd name="connsiteY15" fmla="*/ 83641 h 124758"/>
                <a:gd name="connsiteX16" fmla="*/ 0 w 554891"/>
                <a:gd name="connsiteY16" fmla="*/ 96013 h 124758"/>
                <a:gd name="connsiteX17" fmla="*/ 445 w 554891"/>
                <a:gd name="connsiteY17" fmla="*/ 108830 h 124758"/>
                <a:gd name="connsiteX18" fmla="*/ 445 w 554891"/>
                <a:gd name="connsiteY18" fmla="*/ 111793 h 124758"/>
                <a:gd name="connsiteX19" fmla="*/ 1704 w 554891"/>
                <a:gd name="connsiteY19" fmla="*/ 124462 h 124758"/>
                <a:gd name="connsiteX20" fmla="*/ 277298 w 554891"/>
                <a:gd name="connsiteY20" fmla="*/ 74084 h 124758"/>
                <a:gd name="connsiteX21" fmla="*/ 553188 w 554891"/>
                <a:gd name="connsiteY21" fmla="*/ 124758 h 124758"/>
                <a:gd name="connsiteX22" fmla="*/ 554448 w 554891"/>
                <a:gd name="connsiteY22" fmla="*/ 112090 h 124758"/>
                <a:gd name="connsiteX23" fmla="*/ 554448 w 554891"/>
                <a:gd name="connsiteY23" fmla="*/ 109126 h 124758"/>
                <a:gd name="connsiteX24" fmla="*/ 554892 w 554891"/>
                <a:gd name="connsiteY24" fmla="*/ 96310 h 124758"/>
                <a:gd name="connsiteX25" fmla="*/ 554448 w 554891"/>
                <a:gd name="connsiteY25" fmla="*/ 83938 h 124758"/>
                <a:gd name="connsiteX26" fmla="*/ 554522 w 554891"/>
                <a:gd name="connsiteY26" fmla="*/ 80974 h 124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54891" h="124758">
                  <a:moveTo>
                    <a:pt x="554522" y="80974"/>
                  </a:moveTo>
                  <a:cubicBezTo>
                    <a:pt x="554522" y="77048"/>
                    <a:pt x="553855" y="73121"/>
                    <a:pt x="553336" y="69269"/>
                  </a:cubicBezTo>
                  <a:lnTo>
                    <a:pt x="553336" y="69269"/>
                  </a:lnTo>
                  <a:cubicBezTo>
                    <a:pt x="552818" y="64972"/>
                    <a:pt x="552077" y="60823"/>
                    <a:pt x="551262" y="56675"/>
                  </a:cubicBezTo>
                  <a:cubicBezTo>
                    <a:pt x="551297" y="56231"/>
                    <a:pt x="551297" y="55785"/>
                    <a:pt x="551262" y="55341"/>
                  </a:cubicBezTo>
                  <a:cubicBezTo>
                    <a:pt x="550447" y="51266"/>
                    <a:pt x="549484" y="47266"/>
                    <a:pt x="548447" y="43265"/>
                  </a:cubicBezTo>
                  <a:lnTo>
                    <a:pt x="548447" y="43265"/>
                  </a:lnTo>
                  <a:cubicBezTo>
                    <a:pt x="473103" y="16076"/>
                    <a:pt x="379238" y="0"/>
                    <a:pt x="277298" y="0"/>
                  </a:cubicBezTo>
                  <a:cubicBezTo>
                    <a:pt x="175358" y="0"/>
                    <a:pt x="81493" y="16076"/>
                    <a:pt x="6519" y="42969"/>
                  </a:cubicBezTo>
                  <a:lnTo>
                    <a:pt x="6519" y="42969"/>
                  </a:lnTo>
                  <a:cubicBezTo>
                    <a:pt x="5482" y="46969"/>
                    <a:pt x="4519" y="50970"/>
                    <a:pt x="3704" y="55045"/>
                  </a:cubicBezTo>
                  <a:cubicBezTo>
                    <a:pt x="3669" y="55488"/>
                    <a:pt x="3669" y="55934"/>
                    <a:pt x="3704" y="56378"/>
                  </a:cubicBezTo>
                  <a:cubicBezTo>
                    <a:pt x="2889" y="60527"/>
                    <a:pt x="2148" y="64676"/>
                    <a:pt x="1630" y="68973"/>
                  </a:cubicBezTo>
                  <a:lnTo>
                    <a:pt x="1630" y="68973"/>
                  </a:lnTo>
                  <a:cubicBezTo>
                    <a:pt x="1111" y="72825"/>
                    <a:pt x="741" y="76381"/>
                    <a:pt x="445" y="80678"/>
                  </a:cubicBezTo>
                  <a:cubicBezTo>
                    <a:pt x="445" y="81641"/>
                    <a:pt x="445" y="82678"/>
                    <a:pt x="445" y="83641"/>
                  </a:cubicBezTo>
                  <a:cubicBezTo>
                    <a:pt x="445" y="87716"/>
                    <a:pt x="0" y="91865"/>
                    <a:pt x="0" y="96013"/>
                  </a:cubicBezTo>
                  <a:cubicBezTo>
                    <a:pt x="0" y="100162"/>
                    <a:pt x="0" y="104607"/>
                    <a:pt x="445" y="108830"/>
                  </a:cubicBezTo>
                  <a:lnTo>
                    <a:pt x="445" y="111793"/>
                  </a:lnTo>
                  <a:cubicBezTo>
                    <a:pt x="445" y="116090"/>
                    <a:pt x="1185" y="120313"/>
                    <a:pt x="1704" y="124462"/>
                  </a:cubicBezTo>
                  <a:cubicBezTo>
                    <a:pt x="74233" y="92531"/>
                    <a:pt x="174098" y="74084"/>
                    <a:pt x="277298" y="74084"/>
                  </a:cubicBezTo>
                  <a:cubicBezTo>
                    <a:pt x="380497" y="74084"/>
                    <a:pt x="480363" y="92531"/>
                    <a:pt x="553188" y="124758"/>
                  </a:cubicBezTo>
                  <a:cubicBezTo>
                    <a:pt x="553707" y="120609"/>
                    <a:pt x="554151" y="116387"/>
                    <a:pt x="554448" y="112090"/>
                  </a:cubicBezTo>
                  <a:lnTo>
                    <a:pt x="554448" y="109126"/>
                  </a:lnTo>
                  <a:cubicBezTo>
                    <a:pt x="554448" y="104903"/>
                    <a:pt x="554892" y="100607"/>
                    <a:pt x="554892" y="96310"/>
                  </a:cubicBezTo>
                  <a:cubicBezTo>
                    <a:pt x="554892" y="92013"/>
                    <a:pt x="554892" y="88012"/>
                    <a:pt x="554448" y="83938"/>
                  </a:cubicBezTo>
                  <a:cubicBezTo>
                    <a:pt x="554670" y="82975"/>
                    <a:pt x="554596" y="81937"/>
                    <a:pt x="554522" y="8097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1304F10-7B5C-4B72-B583-72F59F047EE7}"/>
                </a:ext>
              </a:extLst>
            </p:cNvPr>
            <p:cNvSpPr/>
            <p:nvPr/>
          </p:nvSpPr>
          <p:spPr>
            <a:xfrm>
              <a:off x="9431333" y="2094640"/>
              <a:ext cx="538889" cy="177802"/>
            </a:xfrm>
            <a:custGeom>
              <a:avLst/>
              <a:gdLst>
                <a:gd name="connsiteX0" fmla="*/ 533333 w 538889"/>
                <a:gd name="connsiteY0" fmla="*/ 48081 h 177802"/>
                <a:gd name="connsiteX1" fmla="*/ 269445 w 538889"/>
                <a:gd name="connsiteY1" fmla="*/ 0 h 177802"/>
                <a:gd name="connsiteX2" fmla="*/ 5556 w 538889"/>
                <a:gd name="connsiteY2" fmla="*/ 48081 h 177802"/>
                <a:gd name="connsiteX3" fmla="*/ 0 w 538889"/>
                <a:gd name="connsiteY3" fmla="*/ 50600 h 177802"/>
                <a:gd name="connsiteX4" fmla="*/ 158318 w 538889"/>
                <a:gd name="connsiteY4" fmla="*/ 177803 h 177802"/>
                <a:gd name="connsiteX5" fmla="*/ 202769 w 538889"/>
                <a:gd name="connsiteY5" fmla="*/ 177803 h 177802"/>
                <a:gd name="connsiteX6" fmla="*/ 248479 w 538889"/>
                <a:gd name="connsiteY6" fmla="*/ 132092 h 177802"/>
                <a:gd name="connsiteX7" fmla="*/ 290388 w 538889"/>
                <a:gd name="connsiteY7" fmla="*/ 132069 h 177802"/>
                <a:gd name="connsiteX8" fmla="*/ 290411 w 538889"/>
                <a:gd name="connsiteY8" fmla="*/ 132092 h 177802"/>
                <a:gd name="connsiteX9" fmla="*/ 336121 w 538889"/>
                <a:gd name="connsiteY9" fmla="*/ 177803 h 177802"/>
                <a:gd name="connsiteX10" fmla="*/ 380571 w 538889"/>
                <a:gd name="connsiteY10" fmla="*/ 177803 h 177802"/>
                <a:gd name="connsiteX11" fmla="*/ 538890 w 538889"/>
                <a:gd name="connsiteY11" fmla="*/ 50600 h 177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8889" h="177802">
                  <a:moveTo>
                    <a:pt x="533333" y="48081"/>
                  </a:moveTo>
                  <a:cubicBezTo>
                    <a:pt x="464213" y="17558"/>
                    <a:pt x="368051" y="0"/>
                    <a:pt x="269445" y="0"/>
                  </a:cubicBezTo>
                  <a:cubicBezTo>
                    <a:pt x="170839" y="0"/>
                    <a:pt x="74677" y="17558"/>
                    <a:pt x="5556" y="48081"/>
                  </a:cubicBezTo>
                  <a:lnTo>
                    <a:pt x="0" y="50600"/>
                  </a:lnTo>
                  <a:cubicBezTo>
                    <a:pt x="21929" y="124462"/>
                    <a:pt x="84234" y="177803"/>
                    <a:pt x="158318" y="177803"/>
                  </a:cubicBezTo>
                  <a:lnTo>
                    <a:pt x="202769" y="177803"/>
                  </a:lnTo>
                  <a:lnTo>
                    <a:pt x="248479" y="132092"/>
                  </a:lnTo>
                  <a:cubicBezTo>
                    <a:pt x="260045" y="120513"/>
                    <a:pt x="278808" y="120503"/>
                    <a:pt x="290388" y="132069"/>
                  </a:cubicBezTo>
                  <a:cubicBezTo>
                    <a:pt x="290395" y="132077"/>
                    <a:pt x="290403" y="132085"/>
                    <a:pt x="290411" y="132092"/>
                  </a:cubicBezTo>
                  <a:lnTo>
                    <a:pt x="336121" y="177803"/>
                  </a:lnTo>
                  <a:lnTo>
                    <a:pt x="380571" y="177803"/>
                  </a:lnTo>
                  <a:cubicBezTo>
                    <a:pt x="454656" y="177803"/>
                    <a:pt x="516961" y="124462"/>
                    <a:pt x="538890" y="5060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EE61263-2368-48C8-A8EE-06023DF727BC}"/>
                </a:ext>
              </a:extLst>
            </p:cNvPr>
            <p:cNvSpPr/>
            <p:nvPr/>
          </p:nvSpPr>
          <p:spPr>
            <a:xfrm>
              <a:off x="9387771" y="2162946"/>
              <a:ext cx="44969" cy="55118"/>
            </a:xfrm>
            <a:custGeom>
              <a:avLst/>
              <a:gdLst>
                <a:gd name="connsiteX0" fmla="*/ 0 w 44969"/>
                <a:gd name="connsiteY0" fmla="*/ 19040 h 55118"/>
                <a:gd name="connsiteX1" fmla="*/ 44969 w 44969"/>
                <a:gd name="connsiteY1" fmla="*/ 55119 h 55118"/>
                <a:gd name="connsiteX2" fmla="*/ 18669 w 44969"/>
                <a:gd name="connsiteY2" fmla="*/ 0 h 55118"/>
                <a:gd name="connsiteX3" fmla="*/ 0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0" y="19040"/>
                  </a:moveTo>
                  <a:cubicBezTo>
                    <a:pt x="11779" y="37413"/>
                    <a:pt x="26893" y="51044"/>
                    <a:pt x="44969" y="55119"/>
                  </a:cubicBezTo>
                  <a:cubicBezTo>
                    <a:pt x="40746" y="46377"/>
                    <a:pt x="25930" y="16965"/>
                    <a:pt x="18669" y="0"/>
                  </a:cubicBezTo>
                  <a:cubicBezTo>
                    <a:pt x="11443" y="5278"/>
                    <a:pt x="5136" y="11711"/>
                    <a:pt x="0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13E501B-EDB1-4FA0-8A81-04AD689BA59D}"/>
                </a:ext>
              </a:extLst>
            </p:cNvPr>
            <p:cNvSpPr/>
            <p:nvPr/>
          </p:nvSpPr>
          <p:spPr>
            <a:xfrm>
              <a:off x="9359986" y="2044930"/>
              <a:ext cx="37711" cy="108015"/>
            </a:xfrm>
            <a:custGeom>
              <a:avLst/>
              <a:gdLst>
                <a:gd name="connsiteX0" fmla="*/ 13338 w 37711"/>
                <a:gd name="connsiteY0" fmla="*/ 108015 h 108015"/>
                <a:gd name="connsiteX1" fmla="*/ 37712 w 37711"/>
                <a:gd name="connsiteY1" fmla="*/ 87790 h 108015"/>
                <a:gd name="connsiteX2" fmla="*/ 35415 w 37711"/>
                <a:gd name="connsiteY2" fmla="*/ 74084 h 108015"/>
                <a:gd name="connsiteX3" fmla="*/ 34008 w 37711"/>
                <a:gd name="connsiteY3" fmla="*/ 60379 h 108015"/>
                <a:gd name="connsiteX4" fmla="*/ 34008 w 37711"/>
                <a:gd name="connsiteY4" fmla="*/ 56971 h 108015"/>
                <a:gd name="connsiteX5" fmla="*/ 33563 w 37711"/>
                <a:gd name="connsiteY5" fmla="*/ 42154 h 108015"/>
                <a:gd name="connsiteX6" fmla="*/ 34008 w 37711"/>
                <a:gd name="connsiteY6" fmla="*/ 28004 h 108015"/>
                <a:gd name="connsiteX7" fmla="*/ 34008 w 37711"/>
                <a:gd name="connsiteY7" fmla="*/ 24670 h 108015"/>
                <a:gd name="connsiteX8" fmla="*/ 35267 w 37711"/>
                <a:gd name="connsiteY8" fmla="*/ 11557 h 108015"/>
                <a:gd name="connsiteX9" fmla="*/ 35267 w 37711"/>
                <a:gd name="connsiteY9" fmla="*/ 10890 h 108015"/>
                <a:gd name="connsiteX10" fmla="*/ 37045 w 37711"/>
                <a:gd name="connsiteY10" fmla="*/ 0 h 108015"/>
                <a:gd name="connsiteX11" fmla="*/ 20302 w 37711"/>
                <a:gd name="connsiteY11" fmla="*/ 6964 h 108015"/>
                <a:gd name="connsiteX12" fmla="*/ 3 w 37711"/>
                <a:gd name="connsiteY12" fmla="*/ 38820 h 108015"/>
                <a:gd name="connsiteX13" fmla="*/ 3 w 37711"/>
                <a:gd name="connsiteY13" fmla="*/ 38820 h 108015"/>
                <a:gd name="connsiteX14" fmla="*/ 13338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13338" y="108015"/>
                  </a:moveTo>
                  <a:cubicBezTo>
                    <a:pt x="20717" y="100422"/>
                    <a:pt x="28888" y="93641"/>
                    <a:pt x="37712" y="87790"/>
                  </a:cubicBezTo>
                  <a:cubicBezTo>
                    <a:pt x="36749" y="83049"/>
                    <a:pt x="35860" y="78159"/>
                    <a:pt x="35415" y="74084"/>
                  </a:cubicBezTo>
                  <a:cubicBezTo>
                    <a:pt x="34971" y="70010"/>
                    <a:pt x="34452" y="65491"/>
                    <a:pt x="34008" y="60379"/>
                  </a:cubicBezTo>
                  <a:lnTo>
                    <a:pt x="34008" y="56971"/>
                  </a:lnTo>
                  <a:cubicBezTo>
                    <a:pt x="34008" y="51489"/>
                    <a:pt x="33563" y="46821"/>
                    <a:pt x="33563" y="42154"/>
                  </a:cubicBezTo>
                  <a:cubicBezTo>
                    <a:pt x="33563" y="37487"/>
                    <a:pt x="33563" y="33190"/>
                    <a:pt x="34008" y="28004"/>
                  </a:cubicBezTo>
                  <a:lnTo>
                    <a:pt x="34008" y="24670"/>
                  </a:lnTo>
                  <a:cubicBezTo>
                    <a:pt x="34008" y="19706"/>
                    <a:pt x="34823" y="15410"/>
                    <a:pt x="35267" y="11557"/>
                  </a:cubicBezTo>
                  <a:lnTo>
                    <a:pt x="35267" y="10890"/>
                  </a:lnTo>
                  <a:cubicBezTo>
                    <a:pt x="35712" y="7334"/>
                    <a:pt x="36378" y="3482"/>
                    <a:pt x="37045" y="0"/>
                  </a:cubicBezTo>
                  <a:cubicBezTo>
                    <a:pt x="31341" y="2223"/>
                    <a:pt x="25784" y="4593"/>
                    <a:pt x="20302" y="6964"/>
                  </a:cubicBezTo>
                  <a:cubicBezTo>
                    <a:pt x="7798" y="12596"/>
                    <a:pt x="-175" y="25108"/>
                    <a:pt x="3" y="38820"/>
                  </a:cubicBezTo>
                  <a:lnTo>
                    <a:pt x="3" y="38820"/>
                  </a:lnTo>
                  <a:cubicBezTo>
                    <a:pt x="407" y="62483"/>
                    <a:pt x="4919" y="85896"/>
                    <a:pt x="13338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821582-7E00-4FF6-B702-1C9EF6C38425}"/>
                </a:ext>
              </a:extLst>
            </p:cNvPr>
            <p:cNvSpPr/>
            <p:nvPr/>
          </p:nvSpPr>
          <p:spPr>
            <a:xfrm>
              <a:off x="9968815" y="2162946"/>
              <a:ext cx="44969" cy="55118"/>
            </a:xfrm>
            <a:custGeom>
              <a:avLst/>
              <a:gdLst>
                <a:gd name="connsiteX0" fmla="*/ 44969 w 44969"/>
                <a:gd name="connsiteY0" fmla="*/ 19040 h 55118"/>
                <a:gd name="connsiteX1" fmla="*/ 0 w 44969"/>
                <a:gd name="connsiteY1" fmla="*/ 55119 h 55118"/>
                <a:gd name="connsiteX2" fmla="*/ 26300 w 44969"/>
                <a:gd name="connsiteY2" fmla="*/ 0 h 55118"/>
                <a:gd name="connsiteX3" fmla="*/ 44969 w 44969"/>
                <a:gd name="connsiteY3" fmla="*/ 19040 h 55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69" h="55118">
                  <a:moveTo>
                    <a:pt x="44969" y="19040"/>
                  </a:moveTo>
                  <a:cubicBezTo>
                    <a:pt x="33190" y="37413"/>
                    <a:pt x="18077" y="51044"/>
                    <a:pt x="0" y="55119"/>
                  </a:cubicBezTo>
                  <a:cubicBezTo>
                    <a:pt x="4223" y="46377"/>
                    <a:pt x="19040" y="16965"/>
                    <a:pt x="26300" y="0"/>
                  </a:cubicBezTo>
                  <a:cubicBezTo>
                    <a:pt x="33526" y="5278"/>
                    <a:pt x="39834" y="11711"/>
                    <a:pt x="44969" y="190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07A1CE1-F294-4712-A7D9-F575971AAE32}"/>
                </a:ext>
              </a:extLst>
            </p:cNvPr>
            <p:cNvSpPr/>
            <p:nvPr/>
          </p:nvSpPr>
          <p:spPr>
            <a:xfrm>
              <a:off x="10003857" y="2044930"/>
              <a:ext cx="37711" cy="108015"/>
            </a:xfrm>
            <a:custGeom>
              <a:avLst/>
              <a:gdLst>
                <a:gd name="connsiteX0" fmla="*/ 24374 w 37711"/>
                <a:gd name="connsiteY0" fmla="*/ 108015 h 108015"/>
                <a:gd name="connsiteX1" fmla="*/ 0 w 37711"/>
                <a:gd name="connsiteY1" fmla="*/ 87790 h 108015"/>
                <a:gd name="connsiteX2" fmla="*/ 2297 w 37711"/>
                <a:gd name="connsiteY2" fmla="*/ 74084 h 108015"/>
                <a:gd name="connsiteX3" fmla="*/ 3704 w 37711"/>
                <a:gd name="connsiteY3" fmla="*/ 60379 h 108015"/>
                <a:gd name="connsiteX4" fmla="*/ 3704 w 37711"/>
                <a:gd name="connsiteY4" fmla="*/ 56971 h 108015"/>
                <a:gd name="connsiteX5" fmla="*/ 4149 w 37711"/>
                <a:gd name="connsiteY5" fmla="*/ 42154 h 108015"/>
                <a:gd name="connsiteX6" fmla="*/ 3704 w 37711"/>
                <a:gd name="connsiteY6" fmla="*/ 28004 h 108015"/>
                <a:gd name="connsiteX7" fmla="*/ 3704 w 37711"/>
                <a:gd name="connsiteY7" fmla="*/ 24670 h 108015"/>
                <a:gd name="connsiteX8" fmla="*/ 2445 w 37711"/>
                <a:gd name="connsiteY8" fmla="*/ 11557 h 108015"/>
                <a:gd name="connsiteX9" fmla="*/ 2445 w 37711"/>
                <a:gd name="connsiteY9" fmla="*/ 10890 h 108015"/>
                <a:gd name="connsiteX10" fmla="*/ 667 w 37711"/>
                <a:gd name="connsiteY10" fmla="*/ 0 h 108015"/>
                <a:gd name="connsiteX11" fmla="*/ 17410 w 37711"/>
                <a:gd name="connsiteY11" fmla="*/ 6964 h 108015"/>
                <a:gd name="connsiteX12" fmla="*/ 37709 w 37711"/>
                <a:gd name="connsiteY12" fmla="*/ 38820 h 108015"/>
                <a:gd name="connsiteX13" fmla="*/ 37709 w 37711"/>
                <a:gd name="connsiteY13" fmla="*/ 38820 h 108015"/>
                <a:gd name="connsiteX14" fmla="*/ 24374 w 37711"/>
                <a:gd name="connsiteY14" fmla="*/ 108015 h 108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711" h="108015">
                  <a:moveTo>
                    <a:pt x="24374" y="108015"/>
                  </a:moveTo>
                  <a:cubicBezTo>
                    <a:pt x="16995" y="100422"/>
                    <a:pt x="8824" y="93641"/>
                    <a:pt x="0" y="87790"/>
                  </a:cubicBezTo>
                  <a:cubicBezTo>
                    <a:pt x="963" y="83049"/>
                    <a:pt x="1852" y="78159"/>
                    <a:pt x="2297" y="74084"/>
                  </a:cubicBezTo>
                  <a:cubicBezTo>
                    <a:pt x="2741" y="70010"/>
                    <a:pt x="3260" y="65491"/>
                    <a:pt x="3704" y="60379"/>
                  </a:cubicBezTo>
                  <a:lnTo>
                    <a:pt x="3704" y="56971"/>
                  </a:lnTo>
                  <a:cubicBezTo>
                    <a:pt x="3704" y="51489"/>
                    <a:pt x="4149" y="46821"/>
                    <a:pt x="4149" y="42154"/>
                  </a:cubicBezTo>
                  <a:cubicBezTo>
                    <a:pt x="4149" y="37487"/>
                    <a:pt x="4149" y="33190"/>
                    <a:pt x="3704" y="28004"/>
                  </a:cubicBezTo>
                  <a:lnTo>
                    <a:pt x="3704" y="24670"/>
                  </a:lnTo>
                  <a:cubicBezTo>
                    <a:pt x="3704" y="19706"/>
                    <a:pt x="2889" y="15410"/>
                    <a:pt x="2445" y="11557"/>
                  </a:cubicBezTo>
                  <a:lnTo>
                    <a:pt x="2445" y="10890"/>
                  </a:lnTo>
                  <a:cubicBezTo>
                    <a:pt x="2000" y="7334"/>
                    <a:pt x="1333" y="3482"/>
                    <a:pt x="667" y="0"/>
                  </a:cubicBezTo>
                  <a:cubicBezTo>
                    <a:pt x="6371" y="2223"/>
                    <a:pt x="11928" y="4593"/>
                    <a:pt x="17410" y="6964"/>
                  </a:cubicBezTo>
                  <a:cubicBezTo>
                    <a:pt x="29914" y="12596"/>
                    <a:pt x="37887" y="25108"/>
                    <a:pt x="37709" y="38820"/>
                  </a:cubicBezTo>
                  <a:lnTo>
                    <a:pt x="37709" y="38820"/>
                  </a:lnTo>
                  <a:cubicBezTo>
                    <a:pt x="37304" y="62483"/>
                    <a:pt x="32793" y="85896"/>
                    <a:pt x="24374" y="1080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052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128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351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Door Locks – Slide Template</vt:lpstr>
      <vt:lpstr>Door 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Locks</dc:title>
  <dc:creator>PresentationGO.com</dc:creator>
  <dc:description>© Copyright PresentationGO.com</dc:description>
  <dcterms:created xsi:type="dcterms:W3CDTF">2014-11-26T05:14:11Z</dcterms:created>
  <dcterms:modified xsi:type="dcterms:W3CDTF">2020-05-26T04:37:05Z</dcterms:modified>
  <cp:category>Graphics &amp; Metaphors</cp:category>
</cp:coreProperties>
</file>