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5.svg"/><Relationship Id="rId4" Type="http://schemas.openxmlformats.org/officeDocument/2006/relationships/image" Target="../media/image11.sv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Duo Neumorphic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25DDD73-07AC-B036-C6D4-2714398C0460}"/>
              </a:ext>
            </a:extLst>
          </p:cNvPr>
          <p:cNvGrpSpPr/>
          <p:nvPr/>
        </p:nvGrpSpPr>
        <p:grpSpPr>
          <a:xfrm>
            <a:off x="658053" y="1582449"/>
            <a:ext cx="7827895" cy="4214593"/>
            <a:chOff x="1513757" y="1782421"/>
            <a:chExt cx="6116485" cy="32931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3C4567-4063-B0AA-4E1D-4DFF98627C1A}"/>
                </a:ext>
              </a:extLst>
            </p:cNvPr>
            <p:cNvGrpSpPr/>
            <p:nvPr/>
          </p:nvGrpSpPr>
          <p:grpSpPr>
            <a:xfrm>
              <a:off x="1513759" y="1782422"/>
              <a:ext cx="6116483" cy="3293157"/>
              <a:chOff x="13563600" y="13055600"/>
              <a:chExt cx="7142482" cy="3845562"/>
            </a:xfrm>
            <a:solidFill>
              <a:schemeClr val="bg1">
                <a:lumMod val="95000"/>
              </a:schemeClr>
            </a:solidFill>
            <a:effectLst>
              <a:outerShdw blurRad="254000" dist="190500" dir="13500000" algn="tl" rotWithShape="0">
                <a:schemeClr val="bg1"/>
              </a:outerShdw>
            </a:effectLst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A7B6CC6C-3740-99DB-CD8E-8DFCC9DCDF9E}"/>
                  </a:ext>
                </a:extLst>
              </p:cNvPr>
              <p:cNvSpPr/>
              <p:nvPr/>
            </p:nvSpPr>
            <p:spPr>
              <a:xfrm>
                <a:off x="13563600" y="15214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47" y="0"/>
                    </a:move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close/>
                    <a:moveTo>
                      <a:pt x="5291" y="19063"/>
                    </a:moveTo>
                    <a:cubicBezTo>
                      <a:pt x="3029" y="19063"/>
                      <a:pt x="1187" y="15370"/>
                      <a:pt x="1187" y="10800"/>
                    </a:cubicBezTo>
                    <a:cubicBezTo>
                      <a:pt x="1187" y="6246"/>
                      <a:pt x="3021" y="2537"/>
                      <a:pt x="5291" y="2537"/>
                    </a:cubicBezTo>
                    <a:cubicBezTo>
                      <a:pt x="7561" y="2537"/>
                      <a:pt x="9394" y="6229"/>
                      <a:pt x="9394" y="10800"/>
                    </a:cubicBezTo>
                    <a:cubicBezTo>
                      <a:pt x="9394" y="15370"/>
                      <a:pt x="7553" y="19063"/>
                      <a:pt x="5291" y="19063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067F3D0F-3CDA-3355-EF72-7705C1610BAD}"/>
                  </a:ext>
                </a:extLst>
              </p:cNvPr>
              <p:cNvSpPr/>
              <p:nvPr/>
            </p:nvSpPr>
            <p:spPr>
              <a:xfrm>
                <a:off x="13563600" y="13055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47" y="0"/>
                    </a:move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46"/>
                      <a:pt x="21172" y="0"/>
                      <a:pt x="20647" y="0"/>
                    </a:cubicBezTo>
                    <a:close/>
                    <a:moveTo>
                      <a:pt x="5291" y="19046"/>
                    </a:moveTo>
                    <a:cubicBezTo>
                      <a:pt x="3029" y="19046"/>
                      <a:pt x="1187" y="15354"/>
                      <a:pt x="1187" y="10784"/>
                    </a:cubicBezTo>
                    <a:cubicBezTo>
                      <a:pt x="1187" y="6230"/>
                      <a:pt x="3021" y="2521"/>
                      <a:pt x="5291" y="2521"/>
                    </a:cubicBezTo>
                    <a:cubicBezTo>
                      <a:pt x="7561" y="2521"/>
                      <a:pt x="9394" y="6213"/>
                      <a:pt x="9394" y="10784"/>
                    </a:cubicBezTo>
                    <a:cubicBezTo>
                      <a:pt x="9394" y="15354"/>
                      <a:pt x="7553" y="19046"/>
                      <a:pt x="5291" y="1904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38878DA8-F993-6CD5-755C-FF091A039B47}"/>
                  </a:ext>
                </a:extLst>
              </p:cNvPr>
              <p:cNvSpPr/>
              <p:nvPr/>
            </p:nvSpPr>
            <p:spPr>
              <a:xfrm>
                <a:off x="17310100" y="13055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21600"/>
                    </a:move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54"/>
                      <a:pt x="428" y="21600"/>
                      <a:pt x="953" y="21600"/>
                    </a:cubicBezTo>
                    <a:close/>
                    <a:moveTo>
                      <a:pt x="16309" y="2554"/>
                    </a:moveTo>
                    <a:cubicBezTo>
                      <a:pt x="18571" y="2554"/>
                      <a:pt x="20413" y="6246"/>
                      <a:pt x="20413" y="10816"/>
                    </a:cubicBezTo>
                    <a:cubicBezTo>
                      <a:pt x="20413" y="15370"/>
                      <a:pt x="18579" y="19079"/>
                      <a:pt x="16309" y="19079"/>
                    </a:cubicBezTo>
                    <a:cubicBezTo>
                      <a:pt x="14047" y="19079"/>
                      <a:pt x="12206" y="15387"/>
                      <a:pt x="12206" y="10816"/>
                    </a:cubicBezTo>
                    <a:cubicBezTo>
                      <a:pt x="12206" y="6246"/>
                      <a:pt x="14047" y="2554"/>
                      <a:pt x="16309" y="2554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8EDA82B-3717-37E8-B38C-E1E7464C0319}"/>
                  </a:ext>
                </a:extLst>
              </p:cNvPr>
              <p:cNvSpPr/>
              <p:nvPr/>
            </p:nvSpPr>
            <p:spPr>
              <a:xfrm>
                <a:off x="17310100" y="15214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21600"/>
                    </a:move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close/>
                    <a:moveTo>
                      <a:pt x="16309" y="2537"/>
                    </a:moveTo>
                    <a:cubicBezTo>
                      <a:pt x="18571" y="2537"/>
                      <a:pt x="20413" y="6230"/>
                      <a:pt x="20413" y="10800"/>
                    </a:cubicBezTo>
                    <a:cubicBezTo>
                      <a:pt x="20413" y="15354"/>
                      <a:pt x="18579" y="19063"/>
                      <a:pt x="16309" y="19063"/>
                    </a:cubicBezTo>
                    <a:cubicBezTo>
                      <a:pt x="14047" y="19063"/>
                      <a:pt x="12206" y="15371"/>
                      <a:pt x="12206" y="10800"/>
                    </a:cubicBezTo>
                    <a:cubicBezTo>
                      <a:pt x="12206" y="6246"/>
                      <a:pt x="14047" y="2537"/>
                      <a:pt x="16309" y="2537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4979F34-E5F8-B465-F275-BEF7B06EB61A}"/>
                </a:ext>
              </a:extLst>
            </p:cNvPr>
            <p:cNvGrpSpPr/>
            <p:nvPr/>
          </p:nvGrpSpPr>
          <p:grpSpPr>
            <a:xfrm>
              <a:off x="1513757" y="1782421"/>
              <a:ext cx="6116484" cy="3293158"/>
              <a:chOff x="13563599" y="13055600"/>
              <a:chExt cx="7142483" cy="3845563"/>
            </a:xfrm>
            <a:solidFill>
              <a:schemeClr val="bg1">
                <a:lumMod val="95000"/>
              </a:schemeClr>
            </a:solidFill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22861078-357C-FE33-9452-2C8799367C6F}"/>
                  </a:ext>
                </a:extLst>
              </p:cNvPr>
              <p:cNvSpPr/>
              <p:nvPr/>
            </p:nvSpPr>
            <p:spPr>
              <a:xfrm>
                <a:off x="13563599" y="15214601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47" y="0"/>
                    </a:move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close/>
                    <a:moveTo>
                      <a:pt x="5291" y="19063"/>
                    </a:moveTo>
                    <a:cubicBezTo>
                      <a:pt x="3029" y="19063"/>
                      <a:pt x="1187" y="15370"/>
                      <a:pt x="1187" y="10800"/>
                    </a:cubicBezTo>
                    <a:cubicBezTo>
                      <a:pt x="1187" y="6246"/>
                      <a:pt x="3021" y="2537"/>
                      <a:pt x="5291" y="2537"/>
                    </a:cubicBezTo>
                    <a:cubicBezTo>
                      <a:pt x="7561" y="2537"/>
                      <a:pt x="9394" y="6229"/>
                      <a:pt x="9394" y="10800"/>
                    </a:cubicBezTo>
                    <a:cubicBezTo>
                      <a:pt x="9394" y="15370"/>
                      <a:pt x="7553" y="19063"/>
                      <a:pt x="5291" y="19063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 dirty="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AF566C1B-3C77-18C7-0646-17D51E8174CC}"/>
                  </a:ext>
                </a:extLst>
              </p:cNvPr>
              <p:cNvSpPr/>
              <p:nvPr/>
            </p:nvSpPr>
            <p:spPr>
              <a:xfrm>
                <a:off x="13563599" y="13055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47" y="0"/>
                    </a:move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46"/>
                      <a:pt x="21172" y="0"/>
                      <a:pt x="20647" y="0"/>
                    </a:cubicBezTo>
                    <a:close/>
                    <a:moveTo>
                      <a:pt x="5291" y="19046"/>
                    </a:moveTo>
                    <a:cubicBezTo>
                      <a:pt x="3029" y="19046"/>
                      <a:pt x="1187" y="15354"/>
                      <a:pt x="1187" y="10784"/>
                    </a:cubicBezTo>
                    <a:cubicBezTo>
                      <a:pt x="1187" y="6230"/>
                      <a:pt x="3021" y="2521"/>
                      <a:pt x="5291" y="2521"/>
                    </a:cubicBezTo>
                    <a:cubicBezTo>
                      <a:pt x="7561" y="2521"/>
                      <a:pt x="9394" y="6213"/>
                      <a:pt x="9394" y="10784"/>
                    </a:cubicBezTo>
                    <a:cubicBezTo>
                      <a:pt x="9394" y="15354"/>
                      <a:pt x="7553" y="19046"/>
                      <a:pt x="5291" y="1904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368981A-8273-2340-5419-4E2777DD2B2A}"/>
                  </a:ext>
                </a:extLst>
              </p:cNvPr>
              <p:cNvSpPr/>
              <p:nvPr/>
            </p:nvSpPr>
            <p:spPr>
              <a:xfrm>
                <a:off x="17310100" y="13055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21600"/>
                    </a:move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54"/>
                      <a:pt x="428" y="21600"/>
                      <a:pt x="953" y="21600"/>
                    </a:cubicBezTo>
                    <a:close/>
                    <a:moveTo>
                      <a:pt x="16309" y="2554"/>
                    </a:moveTo>
                    <a:cubicBezTo>
                      <a:pt x="18571" y="2554"/>
                      <a:pt x="20413" y="6246"/>
                      <a:pt x="20413" y="10816"/>
                    </a:cubicBezTo>
                    <a:cubicBezTo>
                      <a:pt x="20413" y="15370"/>
                      <a:pt x="18579" y="19079"/>
                      <a:pt x="16309" y="19079"/>
                    </a:cubicBezTo>
                    <a:cubicBezTo>
                      <a:pt x="14047" y="19079"/>
                      <a:pt x="12206" y="15387"/>
                      <a:pt x="12206" y="10816"/>
                    </a:cubicBezTo>
                    <a:cubicBezTo>
                      <a:pt x="12206" y="6246"/>
                      <a:pt x="14047" y="2554"/>
                      <a:pt x="16309" y="2554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8A0FE6BB-B9DA-D176-D4A7-26D862C3FCD1}"/>
                  </a:ext>
                </a:extLst>
              </p:cNvPr>
              <p:cNvSpPr/>
              <p:nvPr/>
            </p:nvSpPr>
            <p:spPr>
              <a:xfrm>
                <a:off x="17310100" y="15214600"/>
                <a:ext cx="3395982" cy="1686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21600"/>
                    </a:moveTo>
                    <a:lnTo>
                      <a:pt x="20647" y="21600"/>
                    </a:lnTo>
                    <a:cubicBezTo>
                      <a:pt x="21172" y="21600"/>
                      <a:pt x="21600" y="20738"/>
                      <a:pt x="21600" y="19681"/>
                    </a:cubicBezTo>
                    <a:lnTo>
                      <a:pt x="21600" y="1919"/>
                    </a:lnTo>
                    <a:cubicBezTo>
                      <a:pt x="21600" y="862"/>
                      <a:pt x="21172" y="0"/>
                      <a:pt x="20647" y="0"/>
                    </a:cubicBezTo>
                    <a:lnTo>
                      <a:pt x="953" y="0"/>
                    </a:lnTo>
                    <a:cubicBezTo>
                      <a:pt x="428" y="0"/>
                      <a:pt x="0" y="862"/>
                      <a:pt x="0" y="1919"/>
                    </a:cubicBezTo>
                    <a:lnTo>
                      <a:pt x="0" y="19681"/>
                    </a:lnTo>
                    <a:cubicBezTo>
                      <a:pt x="0" y="20738"/>
                      <a:pt x="428" y="21600"/>
                      <a:pt x="953" y="21600"/>
                    </a:cubicBezTo>
                    <a:close/>
                    <a:moveTo>
                      <a:pt x="16309" y="2537"/>
                    </a:moveTo>
                    <a:cubicBezTo>
                      <a:pt x="18571" y="2537"/>
                      <a:pt x="20413" y="6230"/>
                      <a:pt x="20413" y="10800"/>
                    </a:cubicBezTo>
                    <a:cubicBezTo>
                      <a:pt x="20413" y="15354"/>
                      <a:pt x="18579" y="19063"/>
                      <a:pt x="16309" y="19063"/>
                    </a:cubicBezTo>
                    <a:cubicBezTo>
                      <a:pt x="14047" y="19063"/>
                      <a:pt x="12206" y="15371"/>
                      <a:pt x="12206" y="10800"/>
                    </a:cubicBezTo>
                    <a:cubicBezTo>
                      <a:pt x="12206" y="6246"/>
                      <a:pt x="14047" y="2537"/>
                      <a:pt x="16309" y="2537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2A12883-C132-0A2F-A602-ADE71E379F3E}"/>
                </a:ext>
              </a:extLst>
            </p:cNvPr>
            <p:cNvSpPr/>
            <p:nvPr/>
          </p:nvSpPr>
          <p:spPr>
            <a:xfrm>
              <a:off x="1685975" y="3812578"/>
              <a:ext cx="1083623" cy="1083623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35BBDC6-3757-0203-85ED-8592151BD327}"/>
                </a:ext>
              </a:extLst>
            </p:cNvPr>
            <p:cNvGrpSpPr/>
            <p:nvPr/>
          </p:nvGrpSpPr>
          <p:grpSpPr>
            <a:xfrm>
              <a:off x="2941815" y="2017486"/>
              <a:ext cx="1264950" cy="921348"/>
              <a:chOff x="319755" y="4402406"/>
              <a:chExt cx="2088994" cy="1228466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4B835A-AE1E-CE86-928A-DD01957AD9A9}"/>
                  </a:ext>
                </a:extLst>
              </p:cNvPr>
              <p:cNvSpPr txBox="1"/>
              <p:nvPr/>
            </p:nvSpPr>
            <p:spPr>
              <a:xfrm>
                <a:off x="319755" y="4402406"/>
                <a:ext cx="2088991" cy="379229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C5B5DFF-8F26-C0F4-8A22-A2A35B9FA797}"/>
                  </a:ext>
                </a:extLst>
              </p:cNvPr>
              <p:cNvSpPr/>
              <p:nvPr/>
            </p:nvSpPr>
            <p:spPr>
              <a:xfrm>
                <a:off x="319758" y="4765116"/>
                <a:ext cx="2088991" cy="865756"/>
              </a:xfrm>
              <a:prstGeom prst="rect">
                <a:avLst/>
              </a:prstGeom>
            </p:spPr>
            <p:txBody>
              <a:bodyPr wrap="square" lIns="0">
                <a:spAutoFit/>
              </a:bodyPr>
              <a:lstStyle/>
              <a:p>
                <a:pPr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9905C6D-CEC9-21F2-97F0-830FBCBBCA07}"/>
                </a:ext>
              </a:extLst>
            </p:cNvPr>
            <p:cNvGrpSpPr/>
            <p:nvPr/>
          </p:nvGrpSpPr>
          <p:grpSpPr>
            <a:xfrm>
              <a:off x="2941815" y="3861034"/>
              <a:ext cx="1264950" cy="921348"/>
              <a:chOff x="319755" y="4402406"/>
              <a:chExt cx="2088994" cy="122846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0BAA74-A0E5-8665-AE43-061D0C3EA1E3}"/>
                  </a:ext>
                </a:extLst>
              </p:cNvPr>
              <p:cNvSpPr txBox="1"/>
              <p:nvPr/>
            </p:nvSpPr>
            <p:spPr>
              <a:xfrm>
                <a:off x="319755" y="4402406"/>
                <a:ext cx="2088991" cy="379229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accent3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1DC719E-1CA4-1AC0-FEE5-0B6F1FEF95BA}"/>
                  </a:ext>
                </a:extLst>
              </p:cNvPr>
              <p:cNvSpPr/>
              <p:nvPr/>
            </p:nvSpPr>
            <p:spPr>
              <a:xfrm>
                <a:off x="319758" y="4765116"/>
                <a:ext cx="2088991" cy="865756"/>
              </a:xfrm>
              <a:prstGeom prst="rect">
                <a:avLst/>
              </a:prstGeom>
            </p:spPr>
            <p:txBody>
              <a:bodyPr wrap="square" lIns="0">
                <a:spAutoFit/>
              </a:bodyPr>
              <a:lstStyle/>
              <a:p>
                <a:pPr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42DAD-960C-C471-CC0D-21216F75A685}"/>
                </a:ext>
              </a:extLst>
            </p:cNvPr>
            <p:cNvGrpSpPr/>
            <p:nvPr/>
          </p:nvGrpSpPr>
          <p:grpSpPr>
            <a:xfrm>
              <a:off x="4947596" y="2017486"/>
              <a:ext cx="1264950" cy="921348"/>
              <a:chOff x="319755" y="4402406"/>
              <a:chExt cx="2088994" cy="1228466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81E8B7-CD70-0ED5-1E31-DA65D3537EA6}"/>
                  </a:ext>
                </a:extLst>
              </p:cNvPr>
              <p:cNvSpPr txBox="1"/>
              <p:nvPr/>
            </p:nvSpPr>
            <p:spPr>
              <a:xfrm>
                <a:off x="319755" y="4402406"/>
                <a:ext cx="2088991" cy="379229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A212EC7-2D2E-DA29-2664-32DFA01622C0}"/>
                  </a:ext>
                </a:extLst>
              </p:cNvPr>
              <p:cNvSpPr/>
              <p:nvPr/>
            </p:nvSpPr>
            <p:spPr>
              <a:xfrm>
                <a:off x="319758" y="4765116"/>
                <a:ext cx="2088991" cy="865756"/>
              </a:xfrm>
              <a:prstGeom prst="rect">
                <a:avLst/>
              </a:prstGeom>
            </p:spPr>
            <p:txBody>
              <a:bodyPr wrap="square" lIns="0">
                <a:spAutoFit/>
              </a:bodyPr>
              <a:lstStyle/>
              <a:p>
                <a:pPr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0BEA56B-67E7-D850-E1C3-1F73E04562A7}"/>
                </a:ext>
              </a:extLst>
            </p:cNvPr>
            <p:cNvGrpSpPr/>
            <p:nvPr/>
          </p:nvGrpSpPr>
          <p:grpSpPr>
            <a:xfrm>
              <a:off x="4947596" y="3861034"/>
              <a:ext cx="1264950" cy="921348"/>
              <a:chOff x="319755" y="4402406"/>
              <a:chExt cx="2088994" cy="1228466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8183AF-3494-6AED-A88A-EFB36FE666F6}"/>
                  </a:ext>
                </a:extLst>
              </p:cNvPr>
              <p:cNvSpPr txBox="1"/>
              <p:nvPr/>
            </p:nvSpPr>
            <p:spPr>
              <a:xfrm>
                <a:off x="319755" y="4402406"/>
                <a:ext cx="2088991" cy="379229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60564D1-04CB-4480-A7BF-1D2683DD9EA4}"/>
                  </a:ext>
                </a:extLst>
              </p:cNvPr>
              <p:cNvSpPr/>
              <p:nvPr/>
            </p:nvSpPr>
            <p:spPr>
              <a:xfrm>
                <a:off x="319758" y="4765116"/>
                <a:ext cx="2088991" cy="865756"/>
              </a:xfrm>
              <a:prstGeom prst="rect">
                <a:avLst/>
              </a:prstGeom>
            </p:spPr>
            <p:txBody>
              <a:bodyPr wrap="square" lIns="0">
                <a:spAutoFit/>
              </a:bodyPr>
              <a:lstStyle/>
              <a:p>
                <a:pPr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</a:t>
                </a:r>
              </a:p>
            </p:txBody>
          </p:sp>
        </p:grpSp>
        <p:pic>
          <p:nvPicPr>
            <p:cNvPr id="30" name="Graphic 29" descr="Eye">
              <a:extLst>
                <a:ext uri="{FF2B5EF4-FFF2-40B4-BE49-F238E27FC236}">
                  <a16:creationId xmlns:a16="http://schemas.microsoft.com/office/drawing/2014/main" id="{6B7A8AF2-9A6F-71D1-386A-DD13DCDB5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652487" y="4087975"/>
              <a:ext cx="530915" cy="530915"/>
            </a:xfrm>
            <a:prstGeom prst="rect">
              <a:avLst/>
            </a:prstGeom>
          </p:spPr>
        </p:pic>
        <p:pic>
          <p:nvPicPr>
            <p:cNvPr id="31" name="Graphic 30" descr="Stopwatch 33%">
              <a:extLst>
                <a:ext uri="{FF2B5EF4-FFF2-40B4-BE49-F238E27FC236}">
                  <a16:creationId xmlns:a16="http://schemas.microsoft.com/office/drawing/2014/main" id="{DE64FA36-09CF-B0BC-F673-CEED1925D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960598" y="4087975"/>
              <a:ext cx="530915" cy="530915"/>
            </a:xfrm>
            <a:prstGeom prst="rect">
              <a:avLst/>
            </a:prstGeom>
          </p:spPr>
        </p:pic>
        <p:pic>
          <p:nvPicPr>
            <p:cNvPr id="32" name="Graphic 31" descr="Bullseye">
              <a:extLst>
                <a:ext uri="{FF2B5EF4-FFF2-40B4-BE49-F238E27FC236}">
                  <a16:creationId xmlns:a16="http://schemas.microsoft.com/office/drawing/2014/main" id="{8A70CA64-71B9-A5D7-43A7-1AEC65DB69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60597" y="2238007"/>
              <a:ext cx="530915" cy="530915"/>
            </a:xfrm>
            <a:prstGeom prst="rect">
              <a:avLst/>
            </a:prstGeom>
          </p:spPr>
        </p:pic>
        <p:pic>
          <p:nvPicPr>
            <p:cNvPr id="33" name="Graphic 32" descr="Lights On">
              <a:extLst>
                <a:ext uri="{FF2B5EF4-FFF2-40B4-BE49-F238E27FC236}">
                  <a16:creationId xmlns:a16="http://schemas.microsoft.com/office/drawing/2014/main" id="{BCBDB34C-0B3F-7725-99E4-C95D61804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652487" y="2240213"/>
              <a:ext cx="530915" cy="530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623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Duo Neumorphic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3C4567-4063-B0AA-4E1D-4DFF98627C1A}"/>
              </a:ext>
            </a:extLst>
          </p:cNvPr>
          <p:cNvGrpSpPr/>
          <p:nvPr/>
        </p:nvGrpSpPr>
        <p:grpSpPr>
          <a:xfrm>
            <a:off x="657321" y="1581659"/>
            <a:ext cx="7829361" cy="4215383"/>
            <a:chOff x="13563600" y="13055600"/>
            <a:chExt cx="7142482" cy="3845562"/>
          </a:xfrm>
          <a:solidFill>
            <a:schemeClr val="bg1">
              <a:lumMod val="95000"/>
            </a:schemeClr>
          </a:solidFill>
          <a:effectLst>
            <a:outerShdw blurRad="254000" dist="190500" dir="13500000" algn="tl" rotWithShape="0">
              <a:schemeClr val="bg1">
                <a:alpha val="13000"/>
              </a:schemeClr>
            </a:outerShdw>
          </a:effectLst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7B6CC6C-3740-99DB-CD8E-8DFCC9DCDF9E}"/>
                </a:ext>
              </a:extLst>
            </p:cNvPr>
            <p:cNvSpPr/>
            <p:nvPr/>
          </p:nvSpPr>
          <p:spPr>
            <a:xfrm>
              <a:off x="135636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67F3D0F-3CDA-3355-EF72-7705C1610BAD}"/>
                </a:ext>
              </a:extLst>
            </p:cNvPr>
            <p:cNvSpPr/>
            <p:nvPr/>
          </p:nvSpPr>
          <p:spPr>
            <a:xfrm>
              <a:off x="135636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8878DA8-F993-6CD5-755C-FF091A039B47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8EDA82B-3717-37E8-B38C-E1E7464C0319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BBA24D-8242-05B0-4FDB-D0523B2C371F}"/>
              </a:ext>
            </a:extLst>
          </p:cNvPr>
          <p:cNvGrpSpPr/>
          <p:nvPr/>
        </p:nvGrpSpPr>
        <p:grpSpPr>
          <a:xfrm>
            <a:off x="657318" y="1581658"/>
            <a:ext cx="7829363" cy="4215384"/>
            <a:chOff x="13563599" y="13055600"/>
            <a:chExt cx="7142483" cy="3845563"/>
          </a:xfrm>
          <a:solidFill>
            <a:schemeClr val="bg1">
              <a:lumMod val="95000"/>
            </a:schemeClr>
          </a:solidFill>
          <a:effectLst>
            <a:outerShdw blurRad="254000" dist="190500" dir="2700000" algn="tl" rotWithShape="0">
              <a:schemeClr val="tx1">
                <a:alpha val="23000"/>
              </a:schemeClr>
            </a:outerShdw>
          </a:effectLst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3C225CD-7233-F0DB-8FCC-F659769ED03B}"/>
                </a:ext>
              </a:extLst>
            </p:cNvPr>
            <p:cNvSpPr/>
            <p:nvPr/>
          </p:nvSpPr>
          <p:spPr>
            <a:xfrm>
              <a:off x="13563599" y="15214601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889E27-B7DE-BCD9-9CA7-B54854F40D6B}"/>
                </a:ext>
              </a:extLst>
            </p:cNvPr>
            <p:cNvSpPr/>
            <p:nvPr/>
          </p:nvSpPr>
          <p:spPr>
            <a:xfrm>
              <a:off x="13563599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BE11F48-BB55-E078-14C3-60692A7DB675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9C7B6B5-67D8-8EE6-0120-ED8B05B0D7D9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4273740D-9D54-3E77-8303-4793CFB921E4}"/>
              </a:ext>
            </a:extLst>
          </p:cNvPr>
          <p:cNvSpPr/>
          <p:nvPr/>
        </p:nvSpPr>
        <p:spPr>
          <a:xfrm>
            <a:off x="877764" y="4180346"/>
            <a:ext cx="1387084" cy="1387084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28" name="Graphic 27" descr="Eye">
            <a:extLst>
              <a:ext uri="{FF2B5EF4-FFF2-40B4-BE49-F238E27FC236}">
                <a16:creationId xmlns:a16="http://schemas.microsoft.com/office/drawing/2014/main" id="{1399E809-8715-FA65-A3CD-B58E36A7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5114" y="4532866"/>
            <a:ext cx="679594" cy="679594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20574FD3-AAC9-9C34-21DD-DB74EB8A8E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9292" y="2164828"/>
            <a:ext cx="679594" cy="679594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C8F6FC9B-4E84-2094-AF2D-A3C7EC9A14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5114" y="2167651"/>
            <a:ext cx="679594" cy="679594"/>
          </a:xfrm>
          <a:prstGeom prst="rect">
            <a:avLst/>
          </a:prstGeom>
        </p:spPr>
      </p:pic>
      <p:pic>
        <p:nvPicPr>
          <p:cNvPr id="35" name="Graphic 34" descr="Stopwatch 33%">
            <a:extLst>
              <a:ext uri="{FF2B5EF4-FFF2-40B4-BE49-F238E27FC236}">
                <a16:creationId xmlns:a16="http://schemas.microsoft.com/office/drawing/2014/main" id="{CA42FAE3-B956-650D-2798-D079EDA767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29294" y="4532866"/>
            <a:ext cx="679594" cy="6795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1EF81D5-8341-70A6-5616-0C4629E2CE51}"/>
              </a:ext>
            </a:extLst>
          </p:cNvPr>
          <p:cNvGrpSpPr/>
          <p:nvPr/>
        </p:nvGrpSpPr>
        <p:grpSpPr>
          <a:xfrm>
            <a:off x="2485294" y="1877304"/>
            <a:ext cx="1619190" cy="1184470"/>
            <a:chOff x="319755" y="4396928"/>
            <a:chExt cx="2088994" cy="123378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99A638-2321-AD8D-A7CB-F34E8C5DAB0E}"/>
                </a:ext>
              </a:extLst>
            </p:cNvPr>
            <p:cNvSpPr txBox="1"/>
            <p:nvPr/>
          </p:nvSpPr>
          <p:spPr>
            <a:xfrm>
              <a:off x="319755" y="4396928"/>
              <a:ext cx="2088991" cy="384708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E26AE1D-2F4E-1078-38A7-4CDE55DFC13E}"/>
                </a:ext>
              </a:extLst>
            </p:cNvPr>
            <p:cNvSpPr/>
            <p:nvPr/>
          </p:nvSpPr>
          <p:spPr>
            <a:xfrm>
              <a:off x="319758" y="4765116"/>
              <a:ext cx="2088991" cy="865592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9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14DCBD-109B-843D-0DEA-3BD4AF30CABE}"/>
              </a:ext>
            </a:extLst>
          </p:cNvPr>
          <p:cNvGrpSpPr/>
          <p:nvPr/>
        </p:nvGrpSpPr>
        <p:grpSpPr>
          <a:xfrm>
            <a:off x="2485294" y="4237125"/>
            <a:ext cx="1619190" cy="1184470"/>
            <a:chOff x="319755" y="4396928"/>
            <a:chExt cx="2088994" cy="123378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BA5BD1B-C712-3B96-FFA9-DC39A1CD71F5}"/>
                </a:ext>
              </a:extLst>
            </p:cNvPr>
            <p:cNvSpPr txBox="1"/>
            <p:nvPr/>
          </p:nvSpPr>
          <p:spPr>
            <a:xfrm>
              <a:off x="319755" y="4396928"/>
              <a:ext cx="2088991" cy="384708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90D23B3-C5BA-4227-89D8-EEFB701399F1}"/>
                </a:ext>
              </a:extLst>
            </p:cNvPr>
            <p:cNvSpPr/>
            <p:nvPr/>
          </p:nvSpPr>
          <p:spPr>
            <a:xfrm>
              <a:off x="319758" y="4765116"/>
              <a:ext cx="2088991" cy="865592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9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64459B-6323-BB6E-289A-599AB655D259}"/>
              </a:ext>
            </a:extLst>
          </p:cNvPr>
          <p:cNvGrpSpPr/>
          <p:nvPr/>
        </p:nvGrpSpPr>
        <p:grpSpPr>
          <a:xfrm>
            <a:off x="5052780" y="1877304"/>
            <a:ext cx="1619190" cy="1184470"/>
            <a:chOff x="319755" y="4396928"/>
            <a:chExt cx="2088994" cy="123378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C1441FA-8F83-843B-C50A-90889FADB208}"/>
                </a:ext>
              </a:extLst>
            </p:cNvPr>
            <p:cNvSpPr txBox="1"/>
            <p:nvPr/>
          </p:nvSpPr>
          <p:spPr>
            <a:xfrm>
              <a:off x="319755" y="4396928"/>
              <a:ext cx="2088991" cy="384708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3DE2CAF-DEDF-DF7A-2388-B1BB836F0669}"/>
                </a:ext>
              </a:extLst>
            </p:cNvPr>
            <p:cNvSpPr/>
            <p:nvPr/>
          </p:nvSpPr>
          <p:spPr>
            <a:xfrm>
              <a:off x="319758" y="4765116"/>
              <a:ext cx="2088991" cy="865592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9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6E97B7-4D48-1B03-062F-99DF3C618C9B}"/>
              </a:ext>
            </a:extLst>
          </p:cNvPr>
          <p:cNvGrpSpPr/>
          <p:nvPr/>
        </p:nvGrpSpPr>
        <p:grpSpPr>
          <a:xfrm>
            <a:off x="5052780" y="4237125"/>
            <a:ext cx="1619190" cy="1184470"/>
            <a:chOff x="319755" y="4396928"/>
            <a:chExt cx="2088994" cy="123378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2A234E-91A5-7458-7B78-184979484854}"/>
                </a:ext>
              </a:extLst>
            </p:cNvPr>
            <p:cNvSpPr txBox="1"/>
            <p:nvPr/>
          </p:nvSpPr>
          <p:spPr>
            <a:xfrm>
              <a:off x="319755" y="4396928"/>
              <a:ext cx="2088991" cy="384708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1D62E2-74F2-DC22-292D-C0AFD0C6B4B4}"/>
                </a:ext>
              </a:extLst>
            </p:cNvPr>
            <p:cNvSpPr/>
            <p:nvPr/>
          </p:nvSpPr>
          <p:spPr>
            <a:xfrm>
              <a:off x="319758" y="4765116"/>
              <a:ext cx="2088991" cy="865592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9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008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241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Duo Neumorphic – Slide Template</vt:lpstr>
      <vt:lpstr>Double Duo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Duo Neumorphic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2023-12-05T17:00:24Z</dcterms:modified>
  <cp:category>Text &amp; Tables</cp:category>
</cp:coreProperties>
</file>