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71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5.svg"/><Relationship Id="rId4" Type="http://schemas.openxmlformats.org/officeDocument/2006/relationships/image" Target="../media/image11.sv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Duo Neumorphic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3C4567-4063-B0AA-4E1D-4DFF98627C1A}"/>
              </a:ext>
            </a:extLst>
          </p:cNvPr>
          <p:cNvGrpSpPr/>
          <p:nvPr/>
        </p:nvGrpSpPr>
        <p:grpSpPr>
          <a:xfrm>
            <a:off x="2018344" y="1233562"/>
            <a:ext cx="8155311" cy="4390876"/>
            <a:chOff x="13563600" y="13055600"/>
            <a:chExt cx="7142482" cy="3845562"/>
          </a:xfrm>
          <a:solidFill>
            <a:schemeClr val="bg1">
              <a:lumMod val="95000"/>
            </a:schemeClr>
          </a:solidFill>
          <a:effectLst>
            <a:outerShdw blurRad="254000" dist="190500" dir="13500000" algn="tl" rotWithShape="0">
              <a:schemeClr val="bg1"/>
            </a:outerShdw>
          </a:effectLst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7B6CC6C-3740-99DB-CD8E-8DFCC9DCDF9E}"/>
                </a:ext>
              </a:extLst>
            </p:cNvPr>
            <p:cNvSpPr/>
            <p:nvPr/>
          </p:nvSpPr>
          <p:spPr>
            <a:xfrm>
              <a:off x="13563600" y="15214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close/>
                  <a:moveTo>
                    <a:pt x="5291" y="19063"/>
                  </a:moveTo>
                  <a:cubicBezTo>
                    <a:pt x="3029" y="19063"/>
                    <a:pt x="1187" y="15370"/>
                    <a:pt x="1187" y="10800"/>
                  </a:cubicBezTo>
                  <a:cubicBezTo>
                    <a:pt x="1187" y="6246"/>
                    <a:pt x="3021" y="2537"/>
                    <a:pt x="5291" y="2537"/>
                  </a:cubicBezTo>
                  <a:cubicBezTo>
                    <a:pt x="7561" y="2537"/>
                    <a:pt x="9394" y="6229"/>
                    <a:pt x="9394" y="10800"/>
                  </a:cubicBezTo>
                  <a:cubicBezTo>
                    <a:pt x="9394" y="15370"/>
                    <a:pt x="7553" y="19063"/>
                    <a:pt x="5291" y="1906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67F3D0F-3CDA-3355-EF72-7705C1610BAD}"/>
                </a:ext>
              </a:extLst>
            </p:cNvPr>
            <p:cNvSpPr/>
            <p:nvPr/>
          </p:nvSpPr>
          <p:spPr>
            <a:xfrm>
              <a:off x="13563600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46"/>
                    <a:pt x="21172" y="0"/>
                    <a:pt x="20647" y="0"/>
                  </a:cubicBezTo>
                  <a:close/>
                  <a:moveTo>
                    <a:pt x="5291" y="19046"/>
                  </a:moveTo>
                  <a:cubicBezTo>
                    <a:pt x="3029" y="19046"/>
                    <a:pt x="1187" y="15354"/>
                    <a:pt x="1187" y="10784"/>
                  </a:cubicBezTo>
                  <a:cubicBezTo>
                    <a:pt x="1187" y="6230"/>
                    <a:pt x="3021" y="2521"/>
                    <a:pt x="5291" y="2521"/>
                  </a:cubicBezTo>
                  <a:cubicBezTo>
                    <a:pt x="7561" y="2521"/>
                    <a:pt x="9394" y="6213"/>
                    <a:pt x="9394" y="10784"/>
                  </a:cubicBezTo>
                  <a:cubicBezTo>
                    <a:pt x="9394" y="15354"/>
                    <a:pt x="7553" y="19046"/>
                    <a:pt x="5291" y="1904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8878DA8-F993-6CD5-755C-FF091A039B47}"/>
                </a:ext>
              </a:extLst>
            </p:cNvPr>
            <p:cNvSpPr/>
            <p:nvPr/>
          </p:nvSpPr>
          <p:spPr>
            <a:xfrm>
              <a:off x="17310100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54"/>
                    <a:pt x="428" y="21600"/>
                    <a:pt x="953" y="21600"/>
                  </a:cubicBezTo>
                  <a:close/>
                  <a:moveTo>
                    <a:pt x="16309" y="2554"/>
                  </a:moveTo>
                  <a:cubicBezTo>
                    <a:pt x="18571" y="2554"/>
                    <a:pt x="20413" y="6246"/>
                    <a:pt x="20413" y="10816"/>
                  </a:cubicBezTo>
                  <a:cubicBezTo>
                    <a:pt x="20413" y="15370"/>
                    <a:pt x="18579" y="19079"/>
                    <a:pt x="16309" y="19079"/>
                  </a:cubicBezTo>
                  <a:cubicBezTo>
                    <a:pt x="14047" y="19079"/>
                    <a:pt x="12206" y="15387"/>
                    <a:pt x="12206" y="10816"/>
                  </a:cubicBezTo>
                  <a:cubicBezTo>
                    <a:pt x="12206" y="6246"/>
                    <a:pt x="14047" y="2554"/>
                    <a:pt x="16309" y="255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8EDA82B-3717-37E8-B38C-E1E7464C0319}"/>
                </a:ext>
              </a:extLst>
            </p:cNvPr>
            <p:cNvSpPr/>
            <p:nvPr/>
          </p:nvSpPr>
          <p:spPr>
            <a:xfrm>
              <a:off x="17310100" y="15214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close/>
                  <a:moveTo>
                    <a:pt x="16309" y="2537"/>
                  </a:moveTo>
                  <a:cubicBezTo>
                    <a:pt x="18571" y="2537"/>
                    <a:pt x="20413" y="6230"/>
                    <a:pt x="20413" y="10800"/>
                  </a:cubicBezTo>
                  <a:cubicBezTo>
                    <a:pt x="20413" y="15354"/>
                    <a:pt x="18579" y="19063"/>
                    <a:pt x="16309" y="19063"/>
                  </a:cubicBezTo>
                  <a:cubicBezTo>
                    <a:pt x="14047" y="19063"/>
                    <a:pt x="12206" y="15371"/>
                    <a:pt x="12206" y="10800"/>
                  </a:cubicBezTo>
                  <a:cubicBezTo>
                    <a:pt x="12206" y="6246"/>
                    <a:pt x="14047" y="2537"/>
                    <a:pt x="16309" y="253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4979F34-E5F8-B465-F275-BEF7B06EB61A}"/>
              </a:ext>
            </a:extLst>
          </p:cNvPr>
          <p:cNvGrpSpPr/>
          <p:nvPr/>
        </p:nvGrpSpPr>
        <p:grpSpPr>
          <a:xfrm>
            <a:off x="2018343" y="1233561"/>
            <a:ext cx="8155312" cy="4390877"/>
            <a:chOff x="13563599" y="13055600"/>
            <a:chExt cx="7142483" cy="3845563"/>
          </a:xfrm>
          <a:solidFill>
            <a:schemeClr val="bg1">
              <a:lumMod val="95000"/>
            </a:schemeClr>
          </a:solidFill>
          <a:effectLst>
            <a:outerShdw blurRad="254000" dist="190500" dir="2700000" algn="tl" rotWithShape="0">
              <a:schemeClr val="bg1">
                <a:lumMod val="75000"/>
                <a:alpha val="40000"/>
              </a:schemeClr>
            </a:outerShdw>
          </a:effectLst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2861078-357C-FE33-9452-2C8799367C6F}"/>
                </a:ext>
              </a:extLst>
            </p:cNvPr>
            <p:cNvSpPr/>
            <p:nvPr/>
          </p:nvSpPr>
          <p:spPr>
            <a:xfrm>
              <a:off x="13563599" y="15214601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close/>
                  <a:moveTo>
                    <a:pt x="5291" y="19063"/>
                  </a:moveTo>
                  <a:cubicBezTo>
                    <a:pt x="3029" y="19063"/>
                    <a:pt x="1187" y="15370"/>
                    <a:pt x="1187" y="10800"/>
                  </a:cubicBezTo>
                  <a:cubicBezTo>
                    <a:pt x="1187" y="6246"/>
                    <a:pt x="3021" y="2537"/>
                    <a:pt x="5291" y="2537"/>
                  </a:cubicBezTo>
                  <a:cubicBezTo>
                    <a:pt x="7561" y="2537"/>
                    <a:pt x="9394" y="6229"/>
                    <a:pt x="9394" y="10800"/>
                  </a:cubicBezTo>
                  <a:cubicBezTo>
                    <a:pt x="9394" y="15370"/>
                    <a:pt x="7553" y="19063"/>
                    <a:pt x="5291" y="19063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F566C1B-3C77-18C7-0646-17D51E8174CC}"/>
                </a:ext>
              </a:extLst>
            </p:cNvPr>
            <p:cNvSpPr/>
            <p:nvPr/>
          </p:nvSpPr>
          <p:spPr>
            <a:xfrm>
              <a:off x="13563599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46"/>
                    <a:pt x="21172" y="0"/>
                    <a:pt x="20647" y="0"/>
                  </a:cubicBezTo>
                  <a:close/>
                  <a:moveTo>
                    <a:pt x="5291" y="19046"/>
                  </a:moveTo>
                  <a:cubicBezTo>
                    <a:pt x="3029" y="19046"/>
                    <a:pt x="1187" y="15354"/>
                    <a:pt x="1187" y="10784"/>
                  </a:cubicBezTo>
                  <a:cubicBezTo>
                    <a:pt x="1187" y="6230"/>
                    <a:pt x="3021" y="2521"/>
                    <a:pt x="5291" y="2521"/>
                  </a:cubicBezTo>
                  <a:cubicBezTo>
                    <a:pt x="7561" y="2521"/>
                    <a:pt x="9394" y="6213"/>
                    <a:pt x="9394" y="10784"/>
                  </a:cubicBezTo>
                  <a:cubicBezTo>
                    <a:pt x="9394" y="15354"/>
                    <a:pt x="7553" y="19046"/>
                    <a:pt x="5291" y="19046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4368981A-8273-2340-5419-4E2777DD2B2A}"/>
                </a:ext>
              </a:extLst>
            </p:cNvPr>
            <p:cNvSpPr/>
            <p:nvPr/>
          </p:nvSpPr>
          <p:spPr>
            <a:xfrm>
              <a:off x="17310100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54"/>
                    <a:pt x="428" y="21600"/>
                    <a:pt x="953" y="21600"/>
                  </a:cubicBezTo>
                  <a:close/>
                  <a:moveTo>
                    <a:pt x="16309" y="2554"/>
                  </a:moveTo>
                  <a:cubicBezTo>
                    <a:pt x="18571" y="2554"/>
                    <a:pt x="20413" y="6246"/>
                    <a:pt x="20413" y="10816"/>
                  </a:cubicBezTo>
                  <a:cubicBezTo>
                    <a:pt x="20413" y="15370"/>
                    <a:pt x="18579" y="19079"/>
                    <a:pt x="16309" y="19079"/>
                  </a:cubicBezTo>
                  <a:cubicBezTo>
                    <a:pt x="14047" y="19079"/>
                    <a:pt x="12206" y="15387"/>
                    <a:pt x="12206" y="10816"/>
                  </a:cubicBezTo>
                  <a:cubicBezTo>
                    <a:pt x="12206" y="6246"/>
                    <a:pt x="14047" y="2554"/>
                    <a:pt x="16309" y="2554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A0FE6BB-B9DA-D176-D4A7-26D862C3FCD1}"/>
                </a:ext>
              </a:extLst>
            </p:cNvPr>
            <p:cNvSpPr/>
            <p:nvPr/>
          </p:nvSpPr>
          <p:spPr>
            <a:xfrm>
              <a:off x="17310100" y="15214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close/>
                  <a:moveTo>
                    <a:pt x="16309" y="2537"/>
                  </a:moveTo>
                  <a:cubicBezTo>
                    <a:pt x="18571" y="2537"/>
                    <a:pt x="20413" y="6230"/>
                    <a:pt x="20413" y="10800"/>
                  </a:cubicBezTo>
                  <a:cubicBezTo>
                    <a:pt x="20413" y="15354"/>
                    <a:pt x="18579" y="19063"/>
                    <a:pt x="16309" y="19063"/>
                  </a:cubicBezTo>
                  <a:cubicBezTo>
                    <a:pt x="14047" y="19063"/>
                    <a:pt x="12206" y="15371"/>
                    <a:pt x="12206" y="10800"/>
                  </a:cubicBezTo>
                  <a:cubicBezTo>
                    <a:pt x="12206" y="6246"/>
                    <a:pt x="14047" y="2537"/>
                    <a:pt x="16309" y="2537"/>
                  </a:cubicBezTo>
                  <a:close/>
                </a:path>
              </a:pathLst>
            </a:custGeom>
            <a:grpFill/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3" name="Oval 12">
            <a:extLst>
              <a:ext uri="{FF2B5EF4-FFF2-40B4-BE49-F238E27FC236}">
                <a16:creationId xmlns:a16="http://schemas.microsoft.com/office/drawing/2014/main" id="{02A12883-C132-0A2F-A602-ADE71E379F3E}"/>
              </a:ext>
            </a:extLst>
          </p:cNvPr>
          <p:cNvSpPr/>
          <p:nvPr/>
        </p:nvSpPr>
        <p:spPr>
          <a:xfrm>
            <a:off x="2247967" y="3940438"/>
            <a:ext cx="1444830" cy="1444830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>
            <a:noFill/>
          </a:ln>
          <a:effectLst>
            <a:innerShdw blurRad="254000" dist="190500" dir="13500000">
              <a:schemeClr val="accent3">
                <a:lumMod val="50000"/>
                <a:alpha val="40000"/>
              </a:scheme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435BBDC6-3757-0203-85ED-8592151BD327}"/>
              </a:ext>
            </a:extLst>
          </p:cNvPr>
          <p:cNvGrpSpPr/>
          <p:nvPr/>
        </p:nvGrpSpPr>
        <p:grpSpPr>
          <a:xfrm>
            <a:off x="3922420" y="1526107"/>
            <a:ext cx="1686600" cy="1337699"/>
            <a:chOff x="319755" y="4381524"/>
            <a:chExt cx="2088994" cy="133769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C4B835A-AE1E-CE86-928A-DD01957AD9A9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C5B5DFF-8F26-C0F4-8A22-A2A35B9FA797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9905C6D-CEC9-21F2-97F0-830FBCBBCA07}"/>
              </a:ext>
            </a:extLst>
          </p:cNvPr>
          <p:cNvGrpSpPr/>
          <p:nvPr/>
        </p:nvGrpSpPr>
        <p:grpSpPr>
          <a:xfrm>
            <a:off x="3922420" y="3984171"/>
            <a:ext cx="1686600" cy="1337699"/>
            <a:chOff x="319755" y="4381524"/>
            <a:chExt cx="2088994" cy="133769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C0BAA74-A0E5-8665-AE43-061D0C3EA1E3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01DC719E-1CA4-1AC0-FEE5-0B6F1FEF95BA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2242DAD-960C-C471-CC0D-21216F75A685}"/>
              </a:ext>
            </a:extLst>
          </p:cNvPr>
          <p:cNvGrpSpPr/>
          <p:nvPr/>
        </p:nvGrpSpPr>
        <p:grpSpPr>
          <a:xfrm>
            <a:off x="6596794" y="1526107"/>
            <a:ext cx="1686600" cy="1337699"/>
            <a:chOff x="319755" y="4381524"/>
            <a:chExt cx="2088994" cy="133769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081E8B7-CD70-0ED5-1E31-DA65D3537EA6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A212EC7-2D2E-DA29-2664-32DFA01622C0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0BEA56B-67E7-D850-E1C3-1F73E04562A7}"/>
              </a:ext>
            </a:extLst>
          </p:cNvPr>
          <p:cNvGrpSpPr/>
          <p:nvPr/>
        </p:nvGrpSpPr>
        <p:grpSpPr>
          <a:xfrm>
            <a:off x="6596794" y="3984171"/>
            <a:ext cx="1686600" cy="1337699"/>
            <a:chOff x="319755" y="4381524"/>
            <a:chExt cx="2088994" cy="133769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A8183AF-3494-6AED-A88A-EFB36FE666F6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60564D1-04CB-4480-A7BF-1D2683DD9EA4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pic>
        <p:nvPicPr>
          <p:cNvPr id="30" name="Graphic 29" descr="Eye">
            <a:extLst>
              <a:ext uri="{FF2B5EF4-FFF2-40B4-BE49-F238E27FC236}">
                <a16:creationId xmlns:a16="http://schemas.microsoft.com/office/drawing/2014/main" id="{6B7A8AF2-9A6F-71D1-386A-DD13DCDB50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69983" y="4307634"/>
            <a:ext cx="707886" cy="707886"/>
          </a:xfrm>
          <a:prstGeom prst="rect">
            <a:avLst/>
          </a:prstGeom>
        </p:spPr>
      </p:pic>
      <p:pic>
        <p:nvPicPr>
          <p:cNvPr id="31" name="Graphic 30" descr="Stopwatch 33%">
            <a:extLst>
              <a:ext uri="{FF2B5EF4-FFF2-40B4-BE49-F238E27FC236}">
                <a16:creationId xmlns:a16="http://schemas.microsoft.com/office/drawing/2014/main" id="{DE64FA36-09CF-B0BC-F673-CEED1925D1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14131" y="4307634"/>
            <a:ext cx="707886" cy="707886"/>
          </a:xfrm>
          <a:prstGeom prst="rect">
            <a:avLst/>
          </a:prstGeom>
        </p:spPr>
      </p:pic>
      <p:pic>
        <p:nvPicPr>
          <p:cNvPr id="32" name="Graphic 31" descr="Bullseye">
            <a:extLst>
              <a:ext uri="{FF2B5EF4-FFF2-40B4-BE49-F238E27FC236}">
                <a16:creationId xmlns:a16="http://schemas.microsoft.com/office/drawing/2014/main" id="{8A70CA64-71B9-A5D7-43A7-1AEC65DB69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614130" y="1841009"/>
            <a:ext cx="707886" cy="707886"/>
          </a:xfrm>
          <a:prstGeom prst="rect">
            <a:avLst/>
          </a:prstGeom>
        </p:spPr>
      </p:pic>
      <p:pic>
        <p:nvPicPr>
          <p:cNvPr id="33" name="Graphic 32" descr="Lights On">
            <a:extLst>
              <a:ext uri="{FF2B5EF4-FFF2-40B4-BE49-F238E27FC236}">
                <a16:creationId xmlns:a16="http://schemas.microsoft.com/office/drawing/2014/main" id="{BCBDB34C-0B3F-7725-99E4-C95D61804C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869983" y="1843951"/>
            <a:ext cx="707886" cy="70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</a:t>
            </a:r>
            <a:r>
              <a:rPr lang="en-US"/>
              <a:t>Duo Neumorphic </a:t>
            </a:r>
            <a:r>
              <a:rPr lang="en-US" dirty="0"/>
              <a:t>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63C4567-4063-B0AA-4E1D-4DFF98627C1A}"/>
              </a:ext>
            </a:extLst>
          </p:cNvPr>
          <p:cNvGrpSpPr/>
          <p:nvPr/>
        </p:nvGrpSpPr>
        <p:grpSpPr>
          <a:xfrm>
            <a:off x="2018344" y="1233562"/>
            <a:ext cx="8155311" cy="4390876"/>
            <a:chOff x="13563600" y="13055600"/>
            <a:chExt cx="7142482" cy="3845562"/>
          </a:xfrm>
          <a:solidFill>
            <a:schemeClr val="bg1">
              <a:lumMod val="95000"/>
            </a:schemeClr>
          </a:solidFill>
          <a:effectLst>
            <a:outerShdw blurRad="254000" dist="190500" dir="13500000" algn="tl" rotWithShape="0">
              <a:schemeClr val="bg1">
                <a:alpha val="13000"/>
              </a:schemeClr>
            </a:outerShdw>
          </a:effectLst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7B6CC6C-3740-99DB-CD8E-8DFCC9DCDF9E}"/>
                </a:ext>
              </a:extLst>
            </p:cNvPr>
            <p:cNvSpPr/>
            <p:nvPr/>
          </p:nvSpPr>
          <p:spPr>
            <a:xfrm>
              <a:off x="13563600" y="15214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close/>
                  <a:moveTo>
                    <a:pt x="5291" y="19063"/>
                  </a:moveTo>
                  <a:cubicBezTo>
                    <a:pt x="3029" y="19063"/>
                    <a:pt x="1187" y="15370"/>
                    <a:pt x="1187" y="10800"/>
                  </a:cubicBezTo>
                  <a:cubicBezTo>
                    <a:pt x="1187" y="6246"/>
                    <a:pt x="3021" y="2537"/>
                    <a:pt x="5291" y="2537"/>
                  </a:cubicBezTo>
                  <a:cubicBezTo>
                    <a:pt x="7561" y="2537"/>
                    <a:pt x="9394" y="6229"/>
                    <a:pt x="9394" y="10800"/>
                  </a:cubicBezTo>
                  <a:cubicBezTo>
                    <a:pt x="9394" y="15370"/>
                    <a:pt x="7553" y="19063"/>
                    <a:pt x="5291" y="1906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067F3D0F-3CDA-3355-EF72-7705C1610BAD}"/>
                </a:ext>
              </a:extLst>
            </p:cNvPr>
            <p:cNvSpPr/>
            <p:nvPr/>
          </p:nvSpPr>
          <p:spPr>
            <a:xfrm>
              <a:off x="13563600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46"/>
                    <a:pt x="21172" y="0"/>
                    <a:pt x="20647" y="0"/>
                  </a:cubicBezTo>
                  <a:close/>
                  <a:moveTo>
                    <a:pt x="5291" y="19046"/>
                  </a:moveTo>
                  <a:cubicBezTo>
                    <a:pt x="3029" y="19046"/>
                    <a:pt x="1187" y="15354"/>
                    <a:pt x="1187" y="10784"/>
                  </a:cubicBezTo>
                  <a:cubicBezTo>
                    <a:pt x="1187" y="6230"/>
                    <a:pt x="3021" y="2521"/>
                    <a:pt x="5291" y="2521"/>
                  </a:cubicBezTo>
                  <a:cubicBezTo>
                    <a:pt x="7561" y="2521"/>
                    <a:pt x="9394" y="6213"/>
                    <a:pt x="9394" y="10784"/>
                  </a:cubicBezTo>
                  <a:cubicBezTo>
                    <a:pt x="9394" y="15354"/>
                    <a:pt x="7553" y="19046"/>
                    <a:pt x="5291" y="19046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38878DA8-F993-6CD5-755C-FF091A039B47}"/>
                </a:ext>
              </a:extLst>
            </p:cNvPr>
            <p:cNvSpPr/>
            <p:nvPr/>
          </p:nvSpPr>
          <p:spPr>
            <a:xfrm>
              <a:off x="17310100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54"/>
                    <a:pt x="428" y="21600"/>
                    <a:pt x="953" y="21600"/>
                  </a:cubicBezTo>
                  <a:close/>
                  <a:moveTo>
                    <a:pt x="16309" y="2554"/>
                  </a:moveTo>
                  <a:cubicBezTo>
                    <a:pt x="18571" y="2554"/>
                    <a:pt x="20413" y="6246"/>
                    <a:pt x="20413" y="10816"/>
                  </a:cubicBezTo>
                  <a:cubicBezTo>
                    <a:pt x="20413" y="15370"/>
                    <a:pt x="18579" y="19079"/>
                    <a:pt x="16309" y="19079"/>
                  </a:cubicBezTo>
                  <a:cubicBezTo>
                    <a:pt x="14047" y="19079"/>
                    <a:pt x="12206" y="15387"/>
                    <a:pt x="12206" y="10816"/>
                  </a:cubicBezTo>
                  <a:cubicBezTo>
                    <a:pt x="12206" y="6246"/>
                    <a:pt x="14047" y="2554"/>
                    <a:pt x="16309" y="2554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8EDA82B-3717-37E8-B38C-E1E7464C0319}"/>
                </a:ext>
              </a:extLst>
            </p:cNvPr>
            <p:cNvSpPr/>
            <p:nvPr/>
          </p:nvSpPr>
          <p:spPr>
            <a:xfrm>
              <a:off x="17310100" y="15214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close/>
                  <a:moveTo>
                    <a:pt x="16309" y="2537"/>
                  </a:moveTo>
                  <a:cubicBezTo>
                    <a:pt x="18571" y="2537"/>
                    <a:pt x="20413" y="6230"/>
                    <a:pt x="20413" y="10800"/>
                  </a:cubicBezTo>
                  <a:cubicBezTo>
                    <a:pt x="20413" y="15354"/>
                    <a:pt x="18579" y="19063"/>
                    <a:pt x="16309" y="19063"/>
                  </a:cubicBezTo>
                  <a:cubicBezTo>
                    <a:pt x="14047" y="19063"/>
                    <a:pt x="12206" y="15371"/>
                    <a:pt x="12206" y="10800"/>
                  </a:cubicBezTo>
                  <a:cubicBezTo>
                    <a:pt x="12206" y="6246"/>
                    <a:pt x="14047" y="2537"/>
                    <a:pt x="16309" y="253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89B1673-806D-4388-9D48-613DAF3496E8}"/>
              </a:ext>
            </a:extLst>
          </p:cNvPr>
          <p:cNvGrpSpPr/>
          <p:nvPr/>
        </p:nvGrpSpPr>
        <p:grpSpPr>
          <a:xfrm>
            <a:off x="2018343" y="1233561"/>
            <a:ext cx="8155312" cy="4390877"/>
            <a:chOff x="13563599" y="13055600"/>
            <a:chExt cx="7142483" cy="3845563"/>
          </a:xfrm>
          <a:solidFill>
            <a:schemeClr val="bg1">
              <a:lumMod val="95000"/>
            </a:schemeClr>
          </a:solidFill>
          <a:effectLst>
            <a:outerShdw blurRad="254000" dist="190500" dir="2700000" algn="tl" rotWithShape="0">
              <a:schemeClr val="tx1">
                <a:alpha val="23000"/>
              </a:schemeClr>
            </a:outerShdw>
          </a:effectLst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0E27802D-71B6-FB75-F422-FF2CDC8FCEAC}"/>
                </a:ext>
              </a:extLst>
            </p:cNvPr>
            <p:cNvSpPr/>
            <p:nvPr/>
          </p:nvSpPr>
          <p:spPr>
            <a:xfrm>
              <a:off x="13563599" y="15214601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close/>
                  <a:moveTo>
                    <a:pt x="5291" y="19063"/>
                  </a:moveTo>
                  <a:cubicBezTo>
                    <a:pt x="3029" y="19063"/>
                    <a:pt x="1187" y="15370"/>
                    <a:pt x="1187" y="10800"/>
                  </a:cubicBezTo>
                  <a:cubicBezTo>
                    <a:pt x="1187" y="6246"/>
                    <a:pt x="3021" y="2537"/>
                    <a:pt x="5291" y="2537"/>
                  </a:cubicBezTo>
                  <a:cubicBezTo>
                    <a:pt x="7561" y="2537"/>
                    <a:pt x="9394" y="6229"/>
                    <a:pt x="9394" y="10800"/>
                  </a:cubicBezTo>
                  <a:cubicBezTo>
                    <a:pt x="9394" y="15370"/>
                    <a:pt x="7553" y="19063"/>
                    <a:pt x="5291" y="19063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1CCED32-B3A2-36E6-9C2F-2919CB29FC1E}"/>
                </a:ext>
              </a:extLst>
            </p:cNvPr>
            <p:cNvSpPr/>
            <p:nvPr/>
          </p:nvSpPr>
          <p:spPr>
            <a:xfrm>
              <a:off x="13563599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47" y="0"/>
                  </a:move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46"/>
                    <a:pt x="21172" y="0"/>
                    <a:pt x="20647" y="0"/>
                  </a:cubicBezTo>
                  <a:close/>
                  <a:moveTo>
                    <a:pt x="5291" y="19046"/>
                  </a:moveTo>
                  <a:cubicBezTo>
                    <a:pt x="3029" y="19046"/>
                    <a:pt x="1187" y="15354"/>
                    <a:pt x="1187" y="10784"/>
                  </a:cubicBezTo>
                  <a:cubicBezTo>
                    <a:pt x="1187" y="6230"/>
                    <a:pt x="3021" y="2521"/>
                    <a:pt x="5291" y="2521"/>
                  </a:cubicBezTo>
                  <a:cubicBezTo>
                    <a:pt x="7561" y="2521"/>
                    <a:pt x="9394" y="6213"/>
                    <a:pt x="9394" y="10784"/>
                  </a:cubicBezTo>
                  <a:cubicBezTo>
                    <a:pt x="9394" y="15354"/>
                    <a:pt x="7553" y="19046"/>
                    <a:pt x="5291" y="19046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610682A-0909-88A6-B339-E8E43A988515}"/>
                </a:ext>
              </a:extLst>
            </p:cNvPr>
            <p:cNvSpPr/>
            <p:nvPr/>
          </p:nvSpPr>
          <p:spPr>
            <a:xfrm>
              <a:off x="17310100" y="13055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54"/>
                    <a:pt x="428" y="21600"/>
                    <a:pt x="953" y="21600"/>
                  </a:cubicBezTo>
                  <a:close/>
                  <a:moveTo>
                    <a:pt x="16309" y="2554"/>
                  </a:moveTo>
                  <a:cubicBezTo>
                    <a:pt x="18571" y="2554"/>
                    <a:pt x="20413" y="6246"/>
                    <a:pt x="20413" y="10816"/>
                  </a:cubicBezTo>
                  <a:cubicBezTo>
                    <a:pt x="20413" y="15370"/>
                    <a:pt x="18579" y="19079"/>
                    <a:pt x="16309" y="19079"/>
                  </a:cubicBezTo>
                  <a:cubicBezTo>
                    <a:pt x="14047" y="19079"/>
                    <a:pt x="12206" y="15387"/>
                    <a:pt x="12206" y="10816"/>
                  </a:cubicBezTo>
                  <a:cubicBezTo>
                    <a:pt x="12206" y="6246"/>
                    <a:pt x="14047" y="2554"/>
                    <a:pt x="16309" y="2554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E581B56D-56D1-15E6-EC79-FB886955CCB3}"/>
                </a:ext>
              </a:extLst>
            </p:cNvPr>
            <p:cNvSpPr/>
            <p:nvPr/>
          </p:nvSpPr>
          <p:spPr>
            <a:xfrm>
              <a:off x="17310100" y="15214600"/>
              <a:ext cx="3395982" cy="1686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53" y="21600"/>
                  </a:moveTo>
                  <a:lnTo>
                    <a:pt x="20647" y="21600"/>
                  </a:lnTo>
                  <a:cubicBezTo>
                    <a:pt x="21172" y="21600"/>
                    <a:pt x="21600" y="20738"/>
                    <a:pt x="21600" y="19681"/>
                  </a:cubicBezTo>
                  <a:lnTo>
                    <a:pt x="21600" y="1919"/>
                  </a:lnTo>
                  <a:cubicBezTo>
                    <a:pt x="21600" y="862"/>
                    <a:pt x="21172" y="0"/>
                    <a:pt x="20647" y="0"/>
                  </a:cubicBezTo>
                  <a:lnTo>
                    <a:pt x="953" y="0"/>
                  </a:lnTo>
                  <a:cubicBezTo>
                    <a:pt x="428" y="0"/>
                    <a:pt x="0" y="862"/>
                    <a:pt x="0" y="1919"/>
                  </a:cubicBezTo>
                  <a:lnTo>
                    <a:pt x="0" y="19681"/>
                  </a:lnTo>
                  <a:cubicBezTo>
                    <a:pt x="0" y="20738"/>
                    <a:pt x="428" y="21600"/>
                    <a:pt x="953" y="21600"/>
                  </a:cubicBezTo>
                  <a:close/>
                  <a:moveTo>
                    <a:pt x="16309" y="2537"/>
                  </a:moveTo>
                  <a:cubicBezTo>
                    <a:pt x="18571" y="2537"/>
                    <a:pt x="20413" y="6230"/>
                    <a:pt x="20413" y="10800"/>
                  </a:cubicBezTo>
                  <a:cubicBezTo>
                    <a:pt x="20413" y="15354"/>
                    <a:pt x="18579" y="19063"/>
                    <a:pt x="16309" y="19063"/>
                  </a:cubicBezTo>
                  <a:cubicBezTo>
                    <a:pt x="14047" y="19063"/>
                    <a:pt x="12206" y="15371"/>
                    <a:pt x="12206" y="10800"/>
                  </a:cubicBezTo>
                  <a:cubicBezTo>
                    <a:pt x="12206" y="6246"/>
                    <a:pt x="14047" y="2537"/>
                    <a:pt x="16309" y="2537"/>
                  </a:cubicBezTo>
                  <a:close/>
                </a:path>
              </a:pathLst>
            </a:custGeom>
            <a:solidFill>
              <a:srgbClr val="2B323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27" name="Oval 26">
            <a:extLst>
              <a:ext uri="{FF2B5EF4-FFF2-40B4-BE49-F238E27FC236}">
                <a16:creationId xmlns:a16="http://schemas.microsoft.com/office/drawing/2014/main" id="{4273740D-9D54-3E77-8303-4793CFB921E4}"/>
              </a:ext>
            </a:extLst>
          </p:cNvPr>
          <p:cNvSpPr/>
          <p:nvPr/>
        </p:nvSpPr>
        <p:spPr>
          <a:xfrm>
            <a:off x="2247967" y="3940438"/>
            <a:ext cx="1444830" cy="1444830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2700000" scaled="0"/>
          </a:gradFill>
          <a:ln>
            <a:noFill/>
          </a:ln>
          <a:effectLst>
            <a:innerShdw blurRad="254000" dist="190500" dir="13500000">
              <a:schemeClr val="accent3">
                <a:lumMod val="50000"/>
                <a:alpha val="40000"/>
              </a:scheme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Graphic 27" descr="Eye">
            <a:extLst>
              <a:ext uri="{FF2B5EF4-FFF2-40B4-BE49-F238E27FC236}">
                <a16:creationId xmlns:a16="http://schemas.microsoft.com/office/drawing/2014/main" id="{1399E809-8715-FA65-A3CD-B58E36A724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869983" y="4307634"/>
            <a:ext cx="707886" cy="707886"/>
          </a:xfrm>
          <a:prstGeom prst="rect">
            <a:avLst/>
          </a:prstGeom>
        </p:spPr>
      </p:pic>
      <p:pic>
        <p:nvPicPr>
          <p:cNvPr id="29" name="Graphic 28" descr="Bullseye">
            <a:extLst>
              <a:ext uri="{FF2B5EF4-FFF2-40B4-BE49-F238E27FC236}">
                <a16:creationId xmlns:a16="http://schemas.microsoft.com/office/drawing/2014/main" id="{20574FD3-AAC9-9C34-21DD-DB74EB8A8E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14130" y="1841009"/>
            <a:ext cx="707886" cy="707886"/>
          </a:xfrm>
          <a:prstGeom prst="rect">
            <a:avLst/>
          </a:prstGeom>
        </p:spPr>
      </p:pic>
      <p:pic>
        <p:nvPicPr>
          <p:cNvPr id="34" name="Graphic 33" descr="Lights On">
            <a:extLst>
              <a:ext uri="{FF2B5EF4-FFF2-40B4-BE49-F238E27FC236}">
                <a16:creationId xmlns:a16="http://schemas.microsoft.com/office/drawing/2014/main" id="{C8F6FC9B-4E84-2094-AF2D-A3C7EC9A143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69983" y="1843951"/>
            <a:ext cx="707886" cy="707886"/>
          </a:xfrm>
          <a:prstGeom prst="rect">
            <a:avLst/>
          </a:prstGeom>
        </p:spPr>
      </p:pic>
      <p:pic>
        <p:nvPicPr>
          <p:cNvPr id="35" name="Graphic 34" descr="Stopwatch 33%">
            <a:extLst>
              <a:ext uri="{FF2B5EF4-FFF2-40B4-BE49-F238E27FC236}">
                <a16:creationId xmlns:a16="http://schemas.microsoft.com/office/drawing/2014/main" id="{CA42FAE3-B956-650D-2798-D079EDA7670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614131" y="4307634"/>
            <a:ext cx="707886" cy="707886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31EF81D5-8341-70A6-5616-0C4629E2CE51}"/>
              </a:ext>
            </a:extLst>
          </p:cNvPr>
          <p:cNvGrpSpPr/>
          <p:nvPr/>
        </p:nvGrpSpPr>
        <p:grpSpPr>
          <a:xfrm>
            <a:off x="3922420" y="1526107"/>
            <a:ext cx="1686600" cy="1337699"/>
            <a:chOff x="319755" y="4381524"/>
            <a:chExt cx="2088994" cy="133769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599A638-2321-AD8D-A7CB-F34E8C5DAB0E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E26AE1D-2F4E-1078-38A7-4CDE55DFC13E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614DCBD-109B-843D-0DEA-3BD4AF30CABE}"/>
              </a:ext>
            </a:extLst>
          </p:cNvPr>
          <p:cNvGrpSpPr/>
          <p:nvPr/>
        </p:nvGrpSpPr>
        <p:grpSpPr>
          <a:xfrm>
            <a:off x="3922420" y="3984171"/>
            <a:ext cx="1686600" cy="1337699"/>
            <a:chOff x="319755" y="4381524"/>
            <a:chExt cx="2088994" cy="133769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BA5BD1B-C712-3B96-FFA9-DC39A1CD71F5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90D23B3-C5BA-4227-89D8-EEFB701399F1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564459B-6323-BB6E-289A-599AB655D259}"/>
              </a:ext>
            </a:extLst>
          </p:cNvPr>
          <p:cNvGrpSpPr/>
          <p:nvPr/>
        </p:nvGrpSpPr>
        <p:grpSpPr>
          <a:xfrm>
            <a:off x="6596794" y="1526107"/>
            <a:ext cx="1686600" cy="1337699"/>
            <a:chOff x="319755" y="4381524"/>
            <a:chExt cx="2088994" cy="133769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C1441FA-8F83-843B-C50A-90889FADB208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3DE2CAF-DEDF-DF7A-2388-B1BB836F0669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76E97B7-4D48-1B03-062F-99DF3C618C9B}"/>
              </a:ext>
            </a:extLst>
          </p:cNvPr>
          <p:cNvGrpSpPr/>
          <p:nvPr/>
        </p:nvGrpSpPr>
        <p:grpSpPr>
          <a:xfrm>
            <a:off x="6596794" y="3984171"/>
            <a:ext cx="1686600" cy="1337699"/>
            <a:chOff x="319755" y="4381524"/>
            <a:chExt cx="2088994" cy="133769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72A234E-91A5-7458-7B78-184979484854}"/>
                </a:ext>
              </a:extLst>
            </p:cNvPr>
            <p:cNvSpPr txBox="1"/>
            <p:nvPr/>
          </p:nvSpPr>
          <p:spPr>
            <a:xfrm>
              <a:off x="319755" y="4381524"/>
              <a:ext cx="2088993" cy="400110"/>
            </a:xfrm>
            <a:prstGeom prst="rect">
              <a:avLst/>
            </a:prstGeom>
            <a:noFill/>
          </p:spPr>
          <p:txBody>
            <a:bodyPr wrap="square" l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11D62E2-74F2-DC22-292D-C0AFD0C6B4B4}"/>
                </a:ext>
              </a:extLst>
            </p:cNvPr>
            <p:cNvSpPr/>
            <p:nvPr/>
          </p:nvSpPr>
          <p:spPr>
            <a:xfrm>
              <a:off x="319756" y="4765116"/>
              <a:ext cx="2088993" cy="954107"/>
            </a:xfrm>
            <a:prstGeom prst="rect">
              <a:avLst/>
            </a:prstGeom>
          </p:spPr>
          <p:txBody>
            <a:bodyPr wrap="square" lIns="0">
              <a:spAutoFit/>
            </a:bodyPr>
            <a:lstStyle/>
            <a:p>
              <a:pPr>
                <a:spcBef>
                  <a:spcPts val="1200"/>
                </a:spcBef>
              </a:pPr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008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8505</TotalTime>
  <Words>185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Double Duo Neumorphic – Slide Template</vt:lpstr>
      <vt:lpstr>Double Duo Neumorphic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Duo Neumorphic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2023-12-05T17:00:02Z</dcterms:modified>
  <cp:category>Text &amp; Tables</cp:category>
</cp:coreProperties>
</file>