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Figure-8 Knots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90082F-259B-3D44-8B5F-F48FDA195F20}"/>
              </a:ext>
            </a:extLst>
          </p:cNvPr>
          <p:cNvGrpSpPr/>
          <p:nvPr/>
        </p:nvGrpSpPr>
        <p:grpSpPr>
          <a:xfrm>
            <a:off x="0" y="2399728"/>
            <a:ext cx="9143998" cy="1439438"/>
            <a:chOff x="13258800" y="28168599"/>
            <a:chExt cx="8376920" cy="1318685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26AE510-3862-6B4F-A501-74BB0FD55FB7}"/>
                </a:ext>
              </a:extLst>
            </p:cNvPr>
            <p:cNvSpPr/>
            <p:nvPr/>
          </p:nvSpPr>
          <p:spPr>
            <a:xfrm>
              <a:off x="18986500" y="28240827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94CB65A-F282-CF4A-9BB8-98F306045308}"/>
                </a:ext>
              </a:extLst>
            </p:cNvPr>
            <p:cNvSpPr/>
            <p:nvPr/>
          </p:nvSpPr>
          <p:spPr>
            <a:xfrm>
              <a:off x="17792700" y="28685316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579B96C-6FFE-AA41-90E8-3D08C5DD6C61}"/>
                </a:ext>
              </a:extLst>
            </p:cNvPr>
            <p:cNvSpPr/>
            <p:nvPr/>
          </p:nvSpPr>
          <p:spPr>
            <a:xfrm>
              <a:off x="178181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8357361-9A7E-E140-B763-862A90DCF8B6}"/>
                </a:ext>
              </a:extLst>
            </p:cNvPr>
            <p:cNvSpPr/>
            <p:nvPr/>
          </p:nvSpPr>
          <p:spPr>
            <a:xfrm>
              <a:off x="20205700" y="28613100"/>
              <a:ext cx="1430020" cy="3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" y="21600"/>
                  </a:moveTo>
                  <a:cubicBezTo>
                    <a:pt x="806" y="21600"/>
                    <a:pt x="748" y="21247"/>
                    <a:pt x="767" y="20188"/>
                  </a:cubicBezTo>
                  <a:cubicBezTo>
                    <a:pt x="806" y="16871"/>
                    <a:pt x="882" y="13553"/>
                    <a:pt x="767" y="10306"/>
                  </a:cubicBezTo>
                  <a:cubicBezTo>
                    <a:pt x="652" y="7200"/>
                    <a:pt x="326" y="4165"/>
                    <a:pt x="96" y="1129"/>
                  </a:cubicBezTo>
                  <a:cubicBezTo>
                    <a:pt x="77" y="847"/>
                    <a:pt x="38" y="565"/>
                    <a:pt x="0" y="0"/>
                  </a:cubicBezTo>
                  <a:cubicBezTo>
                    <a:pt x="403" y="0"/>
                    <a:pt x="729" y="0"/>
                    <a:pt x="1074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113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6B353C5-8708-A94D-8AF3-4EF08F578056}"/>
                </a:ext>
              </a:extLst>
            </p:cNvPr>
            <p:cNvSpPr/>
            <p:nvPr/>
          </p:nvSpPr>
          <p:spPr>
            <a:xfrm>
              <a:off x="15811500" y="28240826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EDB4ACAE-033D-804A-9ACC-13143FC95D60}"/>
                </a:ext>
              </a:extLst>
            </p:cNvPr>
            <p:cNvSpPr/>
            <p:nvPr/>
          </p:nvSpPr>
          <p:spPr>
            <a:xfrm>
              <a:off x="14617700" y="28685325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42F0599-27EA-324F-A30E-3CE785822EBA}"/>
                </a:ext>
              </a:extLst>
            </p:cNvPr>
            <p:cNvSpPr/>
            <p:nvPr/>
          </p:nvSpPr>
          <p:spPr>
            <a:xfrm>
              <a:off x="13258800" y="28613099"/>
              <a:ext cx="2356126" cy="38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52" extrusionOk="0">
                  <a:moveTo>
                    <a:pt x="15721" y="21320"/>
                  </a:moveTo>
                  <a:cubicBezTo>
                    <a:pt x="16976" y="21600"/>
                    <a:pt x="18219" y="21530"/>
                    <a:pt x="19450" y="20132"/>
                  </a:cubicBezTo>
                  <a:cubicBezTo>
                    <a:pt x="20101" y="19433"/>
                    <a:pt x="20740" y="18315"/>
                    <a:pt x="21391" y="17336"/>
                  </a:cubicBezTo>
                  <a:cubicBezTo>
                    <a:pt x="21588" y="17056"/>
                    <a:pt x="21600" y="16777"/>
                    <a:pt x="21472" y="15868"/>
                  </a:cubicBezTo>
                  <a:cubicBezTo>
                    <a:pt x="21240" y="14120"/>
                    <a:pt x="20984" y="12443"/>
                    <a:pt x="20752" y="10625"/>
                  </a:cubicBezTo>
                  <a:cubicBezTo>
                    <a:pt x="20345" y="7480"/>
                    <a:pt x="19869" y="4683"/>
                    <a:pt x="19265" y="2866"/>
                  </a:cubicBezTo>
                  <a:cubicBezTo>
                    <a:pt x="19055" y="2237"/>
                    <a:pt x="18835" y="1468"/>
                    <a:pt x="18614" y="1188"/>
                  </a:cubicBezTo>
                  <a:cubicBezTo>
                    <a:pt x="18103" y="629"/>
                    <a:pt x="17580" y="70"/>
                    <a:pt x="17057" y="0"/>
                  </a:cubicBezTo>
                  <a:lnTo>
                    <a:pt x="0" y="0"/>
                  </a:lnTo>
                  <a:lnTo>
                    <a:pt x="0" y="21390"/>
                  </a:lnTo>
                  <a:lnTo>
                    <a:pt x="15721" y="2132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4422C81-F412-6240-80F2-F01BE8952B6B}"/>
                </a:ext>
              </a:extLst>
            </p:cNvPr>
            <p:cNvSpPr/>
            <p:nvPr/>
          </p:nvSpPr>
          <p:spPr>
            <a:xfrm>
              <a:off x="146304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63FCC341-C1C9-7649-BD74-62FB2204259C}"/>
                </a:ext>
              </a:extLst>
            </p:cNvPr>
            <p:cNvSpPr/>
            <p:nvPr/>
          </p:nvSpPr>
          <p:spPr>
            <a:xfrm>
              <a:off x="17030699" y="28613100"/>
              <a:ext cx="1770654" cy="3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1" extrusionOk="0">
                  <a:moveTo>
                    <a:pt x="21430" y="15886"/>
                  </a:moveTo>
                  <a:cubicBezTo>
                    <a:pt x="21121" y="14145"/>
                    <a:pt x="20781" y="12472"/>
                    <a:pt x="20472" y="10661"/>
                  </a:cubicBezTo>
                  <a:cubicBezTo>
                    <a:pt x="19931" y="7525"/>
                    <a:pt x="19298" y="4738"/>
                    <a:pt x="18494" y="2926"/>
                  </a:cubicBezTo>
                  <a:cubicBezTo>
                    <a:pt x="18216" y="2299"/>
                    <a:pt x="17923" y="1533"/>
                    <a:pt x="17629" y="1254"/>
                  </a:cubicBezTo>
                  <a:cubicBezTo>
                    <a:pt x="16949" y="697"/>
                    <a:pt x="16254" y="139"/>
                    <a:pt x="15559" y="70"/>
                  </a:cubicBezTo>
                  <a:lnTo>
                    <a:pt x="8112" y="70"/>
                  </a:lnTo>
                  <a:lnTo>
                    <a:pt x="8112" y="0"/>
                  </a:lnTo>
                  <a:lnTo>
                    <a:pt x="865" y="0"/>
                  </a:lnTo>
                  <a:cubicBezTo>
                    <a:pt x="587" y="0"/>
                    <a:pt x="324" y="0"/>
                    <a:pt x="0" y="0"/>
                  </a:cubicBezTo>
                  <a:cubicBezTo>
                    <a:pt x="46" y="557"/>
                    <a:pt x="62" y="836"/>
                    <a:pt x="77" y="1115"/>
                  </a:cubicBezTo>
                  <a:cubicBezTo>
                    <a:pt x="263" y="4111"/>
                    <a:pt x="525" y="7107"/>
                    <a:pt x="618" y="10173"/>
                  </a:cubicBezTo>
                  <a:cubicBezTo>
                    <a:pt x="711" y="13378"/>
                    <a:pt x="649" y="16653"/>
                    <a:pt x="618" y="19928"/>
                  </a:cubicBezTo>
                  <a:cubicBezTo>
                    <a:pt x="603" y="21043"/>
                    <a:pt x="649" y="21321"/>
                    <a:pt x="896" y="21321"/>
                  </a:cubicBezTo>
                  <a:lnTo>
                    <a:pt x="8112" y="21321"/>
                  </a:lnTo>
                  <a:lnTo>
                    <a:pt x="8112" y="21461"/>
                  </a:lnTo>
                  <a:lnTo>
                    <a:pt x="13782" y="21321"/>
                  </a:lnTo>
                  <a:cubicBezTo>
                    <a:pt x="15451" y="21600"/>
                    <a:pt x="17104" y="21530"/>
                    <a:pt x="18742" y="20137"/>
                  </a:cubicBezTo>
                  <a:cubicBezTo>
                    <a:pt x="19607" y="19440"/>
                    <a:pt x="20457" y="18325"/>
                    <a:pt x="21322" y="17350"/>
                  </a:cubicBezTo>
                  <a:cubicBezTo>
                    <a:pt x="21585" y="17071"/>
                    <a:pt x="21600" y="16792"/>
                    <a:pt x="21430" y="1588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" name="TextBox 12">
            <a:extLst>
              <a:ext uri="{FF2B5EF4-FFF2-40B4-BE49-F238E27FC236}">
                <a16:creationId xmlns:a16="http://schemas.microsoft.com/office/drawing/2014/main" id="{7AE720AF-1782-FE4D-80A4-BA2D0E442257}"/>
              </a:ext>
            </a:extLst>
          </p:cNvPr>
          <p:cNvSpPr txBox="1"/>
          <p:nvPr/>
        </p:nvSpPr>
        <p:spPr>
          <a:xfrm>
            <a:off x="369741" y="2902013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BA83C80A-0AEE-2A4D-AF95-B4761462FD2F}"/>
              </a:ext>
            </a:extLst>
          </p:cNvPr>
          <p:cNvSpPr txBox="1"/>
          <p:nvPr/>
        </p:nvSpPr>
        <p:spPr>
          <a:xfrm>
            <a:off x="7549185" y="2902013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95868CF1-47D3-9543-89F3-E862C6A9D0B4}"/>
              </a:ext>
            </a:extLst>
          </p:cNvPr>
          <p:cNvSpPr txBox="1"/>
          <p:nvPr/>
        </p:nvSpPr>
        <p:spPr>
          <a:xfrm rot="20308256">
            <a:off x="1834075" y="3174987"/>
            <a:ext cx="192978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3329ABDB-E9C5-6A4A-BD9D-B402B02863EA}"/>
              </a:ext>
            </a:extLst>
          </p:cNvPr>
          <p:cNvSpPr txBox="1"/>
          <p:nvPr/>
        </p:nvSpPr>
        <p:spPr>
          <a:xfrm>
            <a:off x="4120185" y="2902013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AB616765-8D15-F944-82E6-339D958D5C75}"/>
              </a:ext>
            </a:extLst>
          </p:cNvPr>
          <p:cNvSpPr txBox="1"/>
          <p:nvPr/>
        </p:nvSpPr>
        <p:spPr>
          <a:xfrm rot="20308256">
            <a:off x="5311485" y="3174987"/>
            <a:ext cx="192978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9" name="TextBox 23">
            <a:extLst>
              <a:ext uri="{FF2B5EF4-FFF2-40B4-BE49-F238E27FC236}">
                <a16:creationId xmlns:a16="http://schemas.microsoft.com/office/drawing/2014/main" id="{C789BC64-4492-9744-839F-5A14734B1EB2}"/>
              </a:ext>
            </a:extLst>
          </p:cNvPr>
          <p:cNvSpPr txBox="1"/>
          <p:nvPr/>
        </p:nvSpPr>
        <p:spPr>
          <a:xfrm>
            <a:off x="1963016" y="244740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10" name="TextBox 24">
            <a:extLst>
              <a:ext uri="{FF2B5EF4-FFF2-40B4-BE49-F238E27FC236}">
                <a16:creationId xmlns:a16="http://schemas.microsoft.com/office/drawing/2014/main" id="{88623D6F-AB91-974A-A1D6-CC9A596FB22E}"/>
              </a:ext>
            </a:extLst>
          </p:cNvPr>
          <p:cNvSpPr txBox="1"/>
          <p:nvPr/>
        </p:nvSpPr>
        <p:spPr>
          <a:xfrm>
            <a:off x="5357087" y="244740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02</a:t>
            </a:r>
          </a:p>
        </p:txBody>
      </p:sp>
      <p:pic>
        <p:nvPicPr>
          <p:cNvPr id="11" name="Graphic 25" descr="Brainstorm">
            <a:extLst>
              <a:ext uri="{FF2B5EF4-FFF2-40B4-BE49-F238E27FC236}">
                <a16:creationId xmlns:a16="http://schemas.microsoft.com/office/drawing/2014/main" id="{76E35BC4-CEC5-FE41-9998-E6277B9FD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35902" y="2561952"/>
            <a:ext cx="412614" cy="412614"/>
          </a:xfrm>
          <a:prstGeom prst="rect">
            <a:avLst/>
          </a:prstGeom>
        </p:spPr>
      </p:pic>
      <p:pic>
        <p:nvPicPr>
          <p:cNvPr id="12" name="Graphic 26" descr="Bullseye">
            <a:extLst>
              <a:ext uri="{FF2B5EF4-FFF2-40B4-BE49-F238E27FC236}">
                <a16:creationId xmlns:a16="http://schemas.microsoft.com/office/drawing/2014/main" id="{4D5D711A-4AE1-C74A-9D1D-318C507B1E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6306" y="2561952"/>
            <a:ext cx="412614" cy="41261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2E4A7A2-F7BD-4C0B-B566-811E255806A1}"/>
              </a:ext>
            </a:extLst>
          </p:cNvPr>
          <p:cNvGrpSpPr/>
          <p:nvPr/>
        </p:nvGrpSpPr>
        <p:grpSpPr>
          <a:xfrm>
            <a:off x="5281014" y="4035168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CECC97-6416-4050-B6E3-D9DA90F02D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76C524-4864-4977-8DA0-5D5189D73C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1BF654-C676-4661-BF0F-58E00E71322F}"/>
              </a:ext>
            </a:extLst>
          </p:cNvPr>
          <p:cNvGrpSpPr/>
          <p:nvPr/>
        </p:nvGrpSpPr>
        <p:grpSpPr>
          <a:xfrm>
            <a:off x="1668428" y="4035170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1A7D2B-F154-4163-BFCA-ED272D6D7D4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992609-E4A0-44A7-BFB4-88EC4A72572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Figure-8 Knots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2E4A7A2-F7BD-4C0B-B566-811E255806A1}"/>
              </a:ext>
            </a:extLst>
          </p:cNvPr>
          <p:cNvGrpSpPr/>
          <p:nvPr/>
        </p:nvGrpSpPr>
        <p:grpSpPr>
          <a:xfrm>
            <a:off x="5281014" y="4035168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CECC97-6416-4050-B6E3-D9DA90F02D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76C524-4864-4977-8DA0-5D5189D73C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1BF654-C676-4661-BF0F-58E00E71322F}"/>
              </a:ext>
            </a:extLst>
          </p:cNvPr>
          <p:cNvGrpSpPr/>
          <p:nvPr/>
        </p:nvGrpSpPr>
        <p:grpSpPr>
          <a:xfrm>
            <a:off x="1668428" y="4035170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1A7D2B-F154-4163-BFCA-ED272D6D7D4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992609-E4A0-44A7-BFB4-88EC4A72572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9AD93E2-4781-41AA-B7E4-F385FCF03B2D}"/>
              </a:ext>
            </a:extLst>
          </p:cNvPr>
          <p:cNvGrpSpPr/>
          <p:nvPr/>
        </p:nvGrpSpPr>
        <p:grpSpPr>
          <a:xfrm>
            <a:off x="0" y="2399728"/>
            <a:ext cx="9143998" cy="1439438"/>
            <a:chOff x="13258800" y="28168599"/>
            <a:chExt cx="8376920" cy="1318685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505C2AE-FC9C-4DFD-887A-AA9A5F9C993D}"/>
                </a:ext>
              </a:extLst>
            </p:cNvPr>
            <p:cNvSpPr/>
            <p:nvPr/>
          </p:nvSpPr>
          <p:spPr>
            <a:xfrm>
              <a:off x="18986500" y="28240827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B6109D1-8672-4599-92B0-81331A299BF8}"/>
                </a:ext>
              </a:extLst>
            </p:cNvPr>
            <p:cNvSpPr/>
            <p:nvPr/>
          </p:nvSpPr>
          <p:spPr>
            <a:xfrm>
              <a:off x="17792700" y="28685316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3B1D8E8F-E80D-45F4-84AF-A336F87D2E89}"/>
                </a:ext>
              </a:extLst>
            </p:cNvPr>
            <p:cNvSpPr/>
            <p:nvPr/>
          </p:nvSpPr>
          <p:spPr>
            <a:xfrm>
              <a:off x="178181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61B660C-E454-4C5A-814D-E09E6149B5E2}"/>
                </a:ext>
              </a:extLst>
            </p:cNvPr>
            <p:cNvSpPr/>
            <p:nvPr/>
          </p:nvSpPr>
          <p:spPr>
            <a:xfrm>
              <a:off x="20205700" y="28613100"/>
              <a:ext cx="1430020" cy="3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" y="21600"/>
                  </a:moveTo>
                  <a:cubicBezTo>
                    <a:pt x="806" y="21600"/>
                    <a:pt x="748" y="21247"/>
                    <a:pt x="767" y="20188"/>
                  </a:cubicBezTo>
                  <a:cubicBezTo>
                    <a:pt x="806" y="16871"/>
                    <a:pt x="882" y="13553"/>
                    <a:pt x="767" y="10306"/>
                  </a:cubicBezTo>
                  <a:cubicBezTo>
                    <a:pt x="652" y="7200"/>
                    <a:pt x="326" y="4165"/>
                    <a:pt x="96" y="1129"/>
                  </a:cubicBezTo>
                  <a:cubicBezTo>
                    <a:pt x="77" y="847"/>
                    <a:pt x="38" y="565"/>
                    <a:pt x="0" y="0"/>
                  </a:cubicBezTo>
                  <a:cubicBezTo>
                    <a:pt x="403" y="0"/>
                    <a:pt x="729" y="0"/>
                    <a:pt x="1074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113" y="21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5BC1DEF-0579-4CA0-8F4B-E351CA645A06}"/>
                </a:ext>
              </a:extLst>
            </p:cNvPr>
            <p:cNvSpPr/>
            <p:nvPr/>
          </p:nvSpPr>
          <p:spPr>
            <a:xfrm>
              <a:off x="15811500" y="28240826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0261AA50-5DB4-402E-9D27-AFCAF1199379}"/>
                </a:ext>
              </a:extLst>
            </p:cNvPr>
            <p:cNvSpPr/>
            <p:nvPr/>
          </p:nvSpPr>
          <p:spPr>
            <a:xfrm>
              <a:off x="14617700" y="28685325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64CEBAF-EDD2-4966-8946-4FCB1FF3C808}"/>
                </a:ext>
              </a:extLst>
            </p:cNvPr>
            <p:cNvSpPr/>
            <p:nvPr/>
          </p:nvSpPr>
          <p:spPr>
            <a:xfrm>
              <a:off x="13258800" y="28613099"/>
              <a:ext cx="2356126" cy="38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52" extrusionOk="0">
                  <a:moveTo>
                    <a:pt x="15721" y="21320"/>
                  </a:moveTo>
                  <a:cubicBezTo>
                    <a:pt x="16976" y="21600"/>
                    <a:pt x="18219" y="21530"/>
                    <a:pt x="19450" y="20132"/>
                  </a:cubicBezTo>
                  <a:cubicBezTo>
                    <a:pt x="20101" y="19433"/>
                    <a:pt x="20740" y="18315"/>
                    <a:pt x="21391" y="17336"/>
                  </a:cubicBezTo>
                  <a:cubicBezTo>
                    <a:pt x="21588" y="17056"/>
                    <a:pt x="21600" y="16777"/>
                    <a:pt x="21472" y="15868"/>
                  </a:cubicBezTo>
                  <a:cubicBezTo>
                    <a:pt x="21240" y="14120"/>
                    <a:pt x="20984" y="12443"/>
                    <a:pt x="20752" y="10625"/>
                  </a:cubicBezTo>
                  <a:cubicBezTo>
                    <a:pt x="20345" y="7480"/>
                    <a:pt x="19869" y="4683"/>
                    <a:pt x="19265" y="2866"/>
                  </a:cubicBezTo>
                  <a:cubicBezTo>
                    <a:pt x="19055" y="2237"/>
                    <a:pt x="18835" y="1468"/>
                    <a:pt x="18614" y="1188"/>
                  </a:cubicBezTo>
                  <a:cubicBezTo>
                    <a:pt x="18103" y="629"/>
                    <a:pt x="17580" y="70"/>
                    <a:pt x="17057" y="0"/>
                  </a:cubicBezTo>
                  <a:lnTo>
                    <a:pt x="0" y="0"/>
                  </a:lnTo>
                  <a:lnTo>
                    <a:pt x="0" y="21390"/>
                  </a:lnTo>
                  <a:lnTo>
                    <a:pt x="15721" y="2132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368209A-DDB8-4F4E-BD4D-8968C0A62994}"/>
                </a:ext>
              </a:extLst>
            </p:cNvPr>
            <p:cNvSpPr/>
            <p:nvPr/>
          </p:nvSpPr>
          <p:spPr>
            <a:xfrm>
              <a:off x="146304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C57A8E25-52F2-48AA-8EC0-BFF1986EC7D4}"/>
                </a:ext>
              </a:extLst>
            </p:cNvPr>
            <p:cNvSpPr/>
            <p:nvPr/>
          </p:nvSpPr>
          <p:spPr>
            <a:xfrm>
              <a:off x="17030699" y="28613100"/>
              <a:ext cx="1770654" cy="3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1" extrusionOk="0">
                  <a:moveTo>
                    <a:pt x="21430" y="15886"/>
                  </a:moveTo>
                  <a:cubicBezTo>
                    <a:pt x="21121" y="14145"/>
                    <a:pt x="20781" y="12472"/>
                    <a:pt x="20472" y="10661"/>
                  </a:cubicBezTo>
                  <a:cubicBezTo>
                    <a:pt x="19931" y="7525"/>
                    <a:pt x="19298" y="4738"/>
                    <a:pt x="18494" y="2926"/>
                  </a:cubicBezTo>
                  <a:cubicBezTo>
                    <a:pt x="18216" y="2299"/>
                    <a:pt x="17923" y="1533"/>
                    <a:pt x="17629" y="1254"/>
                  </a:cubicBezTo>
                  <a:cubicBezTo>
                    <a:pt x="16949" y="697"/>
                    <a:pt x="16254" y="139"/>
                    <a:pt x="15559" y="70"/>
                  </a:cubicBezTo>
                  <a:lnTo>
                    <a:pt x="8112" y="70"/>
                  </a:lnTo>
                  <a:lnTo>
                    <a:pt x="8112" y="0"/>
                  </a:lnTo>
                  <a:lnTo>
                    <a:pt x="865" y="0"/>
                  </a:lnTo>
                  <a:cubicBezTo>
                    <a:pt x="587" y="0"/>
                    <a:pt x="324" y="0"/>
                    <a:pt x="0" y="0"/>
                  </a:cubicBezTo>
                  <a:cubicBezTo>
                    <a:pt x="46" y="557"/>
                    <a:pt x="62" y="836"/>
                    <a:pt x="77" y="1115"/>
                  </a:cubicBezTo>
                  <a:cubicBezTo>
                    <a:pt x="263" y="4111"/>
                    <a:pt x="525" y="7107"/>
                    <a:pt x="618" y="10173"/>
                  </a:cubicBezTo>
                  <a:cubicBezTo>
                    <a:pt x="711" y="13378"/>
                    <a:pt x="649" y="16653"/>
                    <a:pt x="618" y="19928"/>
                  </a:cubicBezTo>
                  <a:cubicBezTo>
                    <a:pt x="603" y="21043"/>
                    <a:pt x="649" y="21321"/>
                    <a:pt x="896" y="21321"/>
                  </a:cubicBezTo>
                  <a:lnTo>
                    <a:pt x="8112" y="21321"/>
                  </a:lnTo>
                  <a:lnTo>
                    <a:pt x="8112" y="21461"/>
                  </a:lnTo>
                  <a:lnTo>
                    <a:pt x="13782" y="21321"/>
                  </a:lnTo>
                  <a:cubicBezTo>
                    <a:pt x="15451" y="21600"/>
                    <a:pt x="17104" y="21530"/>
                    <a:pt x="18742" y="20137"/>
                  </a:cubicBezTo>
                  <a:cubicBezTo>
                    <a:pt x="19607" y="19440"/>
                    <a:pt x="20457" y="18325"/>
                    <a:pt x="21322" y="17350"/>
                  </a:cubicBezTo>
                  <a:cubicBezTo>
                    <a:pt x="21585" y="17071"/>
                    <a:pt x="21600" y="16792"/>
                    <a:pt x="21430" y="1588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8" name="TextBox 12">
            <a:extLst>
              <a:ext uri="{FF2B5EF4-FFF2-40B4-BE49-F238E27FC236}">
                <a16:creationId xmlns:a16="http://schemas.microsoft.com/office/drawing/2014/main" id="{AE904C43-7F30-4BB4-B92E-DF85FF812AAB}"/>
              </a:ext>
            </a:extLst>
          </p:cNvPr>
          <p:cNvSpPr txBox="1"/>
          <p:nvPr/>
        </p:nvSpPr>
        <p:spPr>
          <a:xfrm>
            <a:off x="369741" y="2920659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9" name="TextBox 13">
            <a:extLst>
              <a:ext uri="{FF2B5EF4-FFF2-40B4-BE49-F238E27FC236}">
                <a16:creationId xmlns:a16="http://schemas.microsoft.com/office/drawing/2014/main" id="{39AEDB63-222C-405D-A02E-40D13EF8B260}"/>
              </a:ext>
            </a:extLst>
          </p:cNvPr>
          <p:cNvSpPr txBox="1"/>
          <p:nvPr/>
        </p:nvSpPr>
        <p:spPr>
          <a:xfrm>
            <a:off x="7549185" y="2920659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0" name="TextBox 14">
            <a:extLst>
              <a:ext uri="{FF2B5EF4-FFF2-40B4-BE49-F238E27FC236}">
                <a16:creationId xmlns:a16="http://schemas.microsoft.com/office/drawing/2014/main" id="{BE00F9C1-2A14-42D2-B2FD-3CC2F4807691}"/>
              </a:ext>
            </a:extLst>
          </p:cNvPr>
          <p:cNvSpPr txBox="1"/>
          <p:nvPr/>
        </p:nvSpPr>
        <p:spPr>
          <a:xfrm rot="20308256">
            <a:off x="1834075" y="3174987"/>
            <a:ext cx="192978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1" name="TextBox 15">
            <a:extLst>
              <a:ext uri="{FF2B5EF4-FFF2-40B4-BE49-F238E27FC236}">
                <a16:creationId xmlns:a16="http://schemas.microsoft.com/office/drawing/2014/main" id="{E49694E9-A74B-4810-984A-E07FEAB2ADFA}"/>
              </a:ext>
            </a:extLst>
          </p:cNvPr>
          <p:cNvSpPr txBox="1"/>
          <p:nvPr/>
        </p:nvSpPr>
        <p:spPr>
          <a:xfrm>
            <a:off x="4120185" y="2920659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2" name="TextBox 16">
            <a:extLst>
              <a:ext uri="{FF2B5EF4-FFF2-40B4-BE49-F238E27FC236}">
                <a16:creationId xmlns:a16="http://schemas.microsoft.com/office/drawing/2014/main" id="{27E774B1-699B-405E-A9A3-4C6552EB2F6E}"/>
              </a:ext>
            </a:extLst>
          </p:cNvPr>
          <p:cNvSpPr txBox="1"/>
          <p:nvPr/>
        </p:nvSpPr>
        <p:spPr>
          <a:xfrm rot="20308256">
            <a:off x="5311485" y="3174987"/>
            <a:ext cx="192978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3" name="TextBox 23">
            <a:extLst>
              <a:ext uri="{FF2B5EF4-FFF2-40B4-BE49-F238E27FC236}">
                <a16:creationId xmlns:a16="http://schemas.microsoft.com/office/drawing/2014/main" id="{563EFA0E-E174-4EA8-A1B3-BD36BC5B2523}"/>
              </a:ext>
            </a:extLst>
          </p:cNvPr>
          <p:cNvSpPr txBox="1"/>
          <p:nvPr/>
        </p:nvSpPr>
        <p:spPr>
          <a:xfrm>
            <a:off x="1963016" y="244740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44" name="TextBox 24">
            <a:extLst>
              <a:ext uri="{FF2B5EF4-FFF2-40B4-BE49-F238E27FC236}">
                <a16:creationId xmlns:a16="http://schemas.microsoft.com/office/drawing/2014/main" id="{1D4566CE-9E5F-493C-B234-D411945BE1B1}"/>
              </a:ext>
            </a:extLst>
          </p:cNvPr>
          <p:cNvSpPr txBox="1"/>
          <p:nvPr/>
        </p:nvSpPr>
        <p:spPr>
          <a:xfrm>
            <a:off x="5357087" y="244740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02</a:t>
            </a:r>
          </a:p>
        </p:txBody>
      </p:sp>
      <p:pic>
        <p:nvPicPr>
          <p:cNvPr id="45" name="Graphic 25" descr="Brainstorm">
            <a:extLst>
              <a:ext uri="{FF2B5EF4-FFF2-40B4-BE49-F238E27FC236}">
                <a16:creationId xmlns:a16="http://schemas.microsoft.com/office/drawing/2014/main" id="{0415F472-88F3-4FA3-A7BB-A7278D93F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35902" y="2561952"/>
            <a:ext cx="412614" cy="412614"/>
          </a:xfrm>
          <a:prstGeom prst="rect">
            <a:avLst/>
          </a:prstGeom>
        </p:spPr>
      </p:pic>
      <p:pic>
        <p:nvPicPr>
          <p:cNvPr id="46" name="Graphic 26" descr="Bullseye">
            <a:extLst>
              <a:ext uri="{FF2B5EF4-FFF2-40B4-BE49-F238E27FC236}">
                <a16:creationId xmlns:a16="http://schemas.microsoft.com/office/drawing/2014/main" id="{D81507B8-5E69-4B7D-AA24-24BBABEE04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6306" y="2561952"/>
            <a:ext cx="412614" cy="41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7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237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Figure-8 Knots – Slide Template</vt:lpstr>
      <vt:lpstr>Double Figure-8 Knots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8-Figure Knots</dc:title>
  <dc:creator>PresentationGO.com</dc:creator>
  <dc:description>© Copyright PresentationGO.com</dc:description>
  <dcterms:created xsi:type="dcterms:W3CDTF">2014-11-26T05:14:11Z</dcterms:created>
  <dcterms:modified xsi:type="dcterms:W3CDTF">2021-11-03T18:04:01Z</dcterms:modified>
  <cp:category>Graphics &amp; Metaphors</cp:category>
</cp:coreProperties>
</file>