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4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>
        <p:scale>
          <a:sx n="100" d="100"/>
          <a:sy n="100" d="100"/>
        </p:scale>
        <p:origin x="3402" y="12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9/17/2021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3852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9FBC2BD7-7C99-476A-824B-34AEACBE09E4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97388A6D-F2E7-41F0-830B-6957780585C2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03FB2F2C-9238-4D45-94A7-5C35D93D1392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A21EA9FF-346A-4403-99E1-6330E0E642DA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F52EC167-F9B1-4085-86E7-C378D6346E24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9/17/2021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Double Loop Process – Slide Template</a:t>
            </a:r>
          </a:p>
        </p:txBody>
      </p:sp>
      <p:sp>
        <p:nvSpPr>
          <p:cNvPr id="26" name="Circle">
            <a:extLst>
              <a:ext uri="{FF2B5EF4-FFF2-40B4-BE49-F238E27FC236}">
                <a16:creationId xmlns:a16="http://schemas.microsoft.com/office/drawing/2014/main" id="{F4698379-1CBF-4A2B-86BB-222009B56DBF}"/>
              </a:ext>
            </a:extLst>
          </p:cNvPr>
          <p:cNvSpPr/>
          <p:nvPr/>
        </p:nvSpPr>
        <p:spPr>
          <a:xfrm>
            <a:off x="5549254" y="3254227"/>
            <a:ext cx="896214" cy="896214"/>
          </a:xfrm>
          <a:prstGeom prst="ellipse">
            <a:avLst/>
          </a:pr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endParaRPr sz="2250"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27" name="Circle">
            <a:extLst>
              <a:ext uri="{FF2B5EF4-FFF2-40B4-BE49-F238E27FC236}">
                <a16:creationId xmlns:a16="http://schemas.microsoft.com/office/drawing/2014/main" id="{9B8C491F-6446-499F-82D6-56BEAD996BF2}"/>
              </a:ext>
            </a:extLst>
          </p:cNvPr>
          <p:cNvSpPr/>
          <p:nvPr/>
        </p:nvSpPr>
        <p:spPr>
          <a:xfrm>
            <a:off x="2714204" y="3254227"/>
            <a:ext cx="896214" cy="896214"/>
          </a:xfrm>
          <a:prstGeom prst="ellipse">
            <a:avLst/>
          </a:pr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67BC6A6A-348D-4358-A3EC-99B5BD65DDDC}"/>
              </a:ext>
            </a:extLst>
          </p:cNvPr>
          <p:cNvSpPr/>
          <p:nvPr/>
        </p:nvSpPr>
        <p:spPr>
          <a:xfrm>
            <a:off x="0" y="2544611"/>
            <a:ext cx="4384782" cy="2378117"/>
          </a:xfrm>
          <a:custGeom>
            <a:avLst/>
            <a:gdLst>
              <a:gd name="connsiteX0" fmla="*/ 3163741 w 4384782"/>
              <a:gd name="connsiteY0" fmla="*/ 0 h 2378117"/>
              <a:gd name="connsiteX1" fmla="*/ 4028195 w 4384782"/>
              <a:gd name="connsiteY1" fmla="*/ 337441 h 2378117"/>
              <a:gd name="connsiteX2" fmla="*/ 4062692 w 4384782"/>
              <a:gd name="connsiteY2" fmla="*/ 369381 h 2378117"/>
              <a:gd name="connsiteX3" fmla="*/ 4286401 w 4384782"/>
              <a:gd name="connsiteY3" fmla="*/ 1655267 h 2378117"/>
              <a:gd name="connsiteX4" fmla="*/ 4261834 w 4384782"/>
              <a:gd name="connsiteY4" fmla="*/ 1711883 h 2378117"/>
              <a:gd name="connsiteX5" fmla="*/ 4256868 w 4384782"/>
              <a:gd name="connsiteY5" fmla="*/ 1719147 h 2378117"/>
              <a:gd name="connsiteX6" fmla="*/ 3523381 w 4384782"/>
              <a:gd name="connsiteY6" fmla="*/ 2370717 h 2378117"/>
              <a:gd name="connsiteX7" fmla="*/ 3447617 w 4384782"/>
              <a:gd name="connsiteY7" fmla="*/ 2376605 h 2378117"/>
              <a:gd name="connsiteX8" fmla="*/ 3447617 w 4384782"/>
              <a:gd name="connsiteY8" fmla="*/ 2378117 h 2378117"/>
              <a:gd name="connsiteX9" fmla="*/ 3428154 w 4384782"/>
              <a:gd name="connsiteY9" fmla="*/ 2378117 h 2378117"/>
              <a:gd name="connsiteX10" fmla="*/ 3357069 w 4384782"/>
              <a:gd name="connsiteY10" fmla="*/ 2378117 h 2378117"/>
              <a:gd name="connsiteX11" fmla="*/ 0 w 4384782"/>
              <a:gd name="connsiteY11" fmla="*/ 2378117 h 2378117"/>
              <a:gd name="connsiteX12" fmla="*/ 0 w 4384782"/>
              <a:gd name="connsiteY12" fmla="*/ 1773340 h 2378117"/>
              <a:gd name="connsiteX13" fmla="*/ 2093221 w 4384782"/>
              <a:gd name="connsiteY13" fmla="*/ 1773340 h 2378117"/>
              <a:gd name="connsiteX14" fmla="*/ 3039801 w 4384782"/>
              <a:gd name="connsiteY14" fmla="*/ 1773340 h 2378117"/>
              <a:gd name="connsiteX15" fmla="*/ 3059401 w 4384782"/>
              <a:gd name="connsiteY15" fmla="*/ 1773340 h 2378117"/>
              <a:gd name="connsiteX16" fmla="*/ 3265861 w 4384782"/>
              <a:gd name="connsiteY16" fmla="*/ 1773340 h 2378117"/>
              <a:gd name="connsiteX17" fmla="*/ 3728174 w 4384782"/>
              <a:gd name="connsiteY17" fmla="*/ 1424195 h 2378117"/>
              <a:gd name="connsiteX18" fmla="*/ 3779920 w 4384782"/>
              <a:gd name="connsiteY18" fmla="*/ 1131550 h 2378117"/>
              <a:gd name="connsiteX19" fmla="*/ 3165244 w 4384782"/>
              <a:gd name="connsiteY19" fmla="*/ 541532 h 2378117"/>
              <a:gd name="connsiteX20" fmla="*/ 2565203 w 4384782"/>
              <a:gd name="connsiteY20" fmla="*/ 1018551 h 2378117"/>
              <a:gd name="connsiteX21" fmla="*/ 2599701 w 4384782"/>
              <a:gd name="connsiteY21" fmla="*/ 1424195 h 2378117"/>
              <a:gd name="connsiteX22" fmla="*/ 2776629 w 4384782"/>
              <a:gd name="connsiteY22" fmla="*/ 1670027 h 2378117"/>
              <a:gd name="connsiteX23" fmla="*/ 2046440 w 4384782"/>
              <a:gd name="connsiteY23" fmla="*/ 1670027 h 2378117"/>
              <a:gd name="connsiteX24" fmla="*/ 2039123 w 4384782"/>
              <a:gd name="connsiteY24" fmla="*/ 1655267 h 2378117"/>
              <a:gd name="connsiteX25" fmla="*/ 2262831 w 4384782"/>
              <a:gd name="connsiteY25" fmla="*/ 369381 h 2378117"/>
              <a:gd name="connsiteX26" fmla="*/ 2297329 w 4384782"/>
              <a:gd name="connsiteY26" fmla="*/ 337441 h 2378117"/>
              <a:gd name="connsiteX27" fmla="*/ 3163741 w 4384782"/>
              <a:gd name="connsiteY27" fmla="*/ 0 h 2378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4384782" h="2378117">
                <a:moveTo>
                  <a:pt x="3163741" y="0"/>
                </a:moveTo>
                <a:cubicBezTo>
                  <a:pt x="3475065" y="0"/>
                  <a:pt x="3786061" y="112480"/>
                  <a:pt x="4028195" y="337441"/>
                </a:cubicBezTo>
                <a:cubicBezTo>
                  <a:pt x="4040478" y="347243"/>
                  <a:pt x="4050147" y="359580"/>
                  <a:pt x="4062692" y="369381"/>
                </a:cubicBezTo>
                <a:cubicBezTo>
                  <a:pt x="4387017" y="691544"/>
                  <a:pt x="4475612" y="1197966"/>
                  <a:pt x="4286401" y="1655267"/>
                </a:cubicBezTo>
                <a:cubicBezTo>
                  <a:pt x="4278821" y="1674985"/>
                  <a:pt x="4269151" y="1694586"/>
                  <a:pt x="4261834" y="1711883"/>
                </a:cubicBezTo>
                <a:cubicBezTo>
                  <a:pt x="4259221" y="1716726"/>
                  <a:pt x="4256868" y="1719147"/>
                  <a:pt x="4256868" y="1719147"/>
                </a:cubicBezTo>
                <a:cubicBezTo>
                  <a:pt x="4256868" y="1719147"/>
                  <a:pt x="3986748" y="2298320"/>
                  <a:pt x="3523381" y="2370717"/>
                </a:cubicBezTo>
                <a:lnTo>
                  <a:pt x="3447617" y="2376605"/>
                </a:lnTo>
                <a:lnTo>
                  <a:pt x="3447617" y="2378117"/>
                </a:lnTo>
                <a:lnTo>
                  <a:pt x="3428154" y="2378117"/>
                </a:lnTo>
                <a:cubicBezTo>
                  <a:pt x="3401236" y="2378117"/>
                  <a:pt x="3379022" y="2378117"/>
                  <a:pt x="3357069" y="2378117"/>
                </a:cubicBezTo>
                <a:lnTo>
                  <a:pt x="0" y="2378117"/>
                </a:lnTo>
                <a:lnTo>
                  <a:pt x="0" y="1773340"/>
                </a:lnTo>
                <a:lnTo>
                  <a:pt x="2093221" y="1773340"/>
                </a:lnTo>
                <a:lnTo>
                  <a:pt x="3039801" y="1773340"/>
                </a:lnTo>
                <a:cubicBezTo>
                  <a:pt x="3047118" y="1773340"/>
                  <a:pt x="3054435" y="1773340"/>
                  <a:pt x="3059401" y="1773340"/>
                </a:cubicBezTo>
                <a:lnTo>
                  <a:pt x="3265861" y="1773340"/>
                </a:lnTo>
                <a:cubicBezTo>
                  <a:pt x="3339821" y="1773340"/>
                  <a:pt x="3595412" y="1746244"/>
                  <a:pt x="3728174" y="1424195"/>
                </a:cubicBezTo>
                <a:cubicBezTo>
                  <a:pt x="3762672" y="1343020"/>
                  <a:pt x="3784624" y="1237286"/>
                  <a:pt x="3779920" y="1131550"/>
                </a:cubicBezTo>
                <a:cubicBezTo>
                  <a:pt x="3767637" y="804543"/>
                  <a:pt x="3497148" y="541532"/>
                  <a:pt x="3165244" y="541532"/>
                </a:cubicBezTo>
                <a:cubicBezTo>
                  <a:pt x="2872541" y="541532"/>
                  <a:pt x="2626619" y="745623"/>
                  <a:pt x="2565203" y="1018551"/>
                </a:cubicBezTo>
                <a:cubicBezTo>
                  <a:pt x="2528355" y="1161069"/>
                  <a:pt x="2552920" y="1311081"/>
                  <a:pt x="2599701" y="1424195"/>
                </a:cubicBezTo>
                <a:cubicBezTo>
                  <a:pt x="2646481" y="1539731"/>
                  <a:pt x="2710249" y="1618370"/>
                  <a:pt x="2776629" y="1670027"/>
                </a:cubicBezTo>
                <a:lnTo>
                  <a:pt x="2046440" y="1670027"/>
                </a:lnTo>
                <a:cubicBezTo>
                  <a:pt x="2044089" y="1665068"/>
                  <a:pt x="2041474" y="1660226"/>
                  <a:pt x="2039123" y="1655267"/>
                </a:cubicBezTo>
                <a:cubicBezTo>
                  <a:pt x="1849911" y="1197966"/>
                  <a:pt x="1938245" y="693966"/>
                  <a:pt x="2262831" y="369381"/>
                </a:cubicBezTo>
                <a:cubicBezTo>
                  <a:pt x="2275115" y="359580"/>
                  <a:pt x="2285045" y="347243"/>
                  <a:pt x="2297329" y="337441"/>
                </a:cubicBezTo>
                <a:cubicBezTo>
                  <a:pt x="2540768" y="112480"/>
                  <a:pt x="2852418" y="0"/>
                  <a:pt x="3163741" y="0"/>
                </a:cubicBezTo>
                <a:close/>
              </a:path>
            </a:pathLst>
          </a:custGeom>
          <a:solidFill>
            <a:srgbClr val="8D9091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31" name="Freeform: Shape 30">
            <a:extLst>
              <a:ext uri="{FF2B5EF4-FFF2-40B4-BE49-F238E27FC236}">
                <a16:creationId xmlns:a16="http://schemas.microsoft.com/office/drawing/2014/main" id="{5F6F39DC-0DB7-4751-AD92-F02BEAB8F911}"/>
              </a:ext>
            </a:extLst>
          </p:cNvPr>
          <p:cNvSpPr/>
          <p:nvPr/>
        </p:nvSpPr>
        <p:spPr>
          <a:xfrm>
            <a:off x="6624292" y="4317915"/>
            <a:ext cx="2519708" cy="604814"/>
          </a:xfrm>
          <a:custGeom>
            <a:avLst/>
            <a:gdLst>
              <a:gd name="connsiteX0" fmla="*/ 538371 w 2519708"/>
              <a:gd name="connsiteY0" fmla="*/ 0 h 604814"/>
              <a:gd name="connsiteX1" fmla="*/ 2519708 w 2519708"/>
              <a:gd name="connsiteY1" fmla="*/ 0 h 604814"/>
              <a:gd name="connsiteX2" fmla="*/ 2519708 w 2519708"/>
              <a:gd name="connsiteY2" fmla="*/ 604814 h 604814"/>
              <a:gd name="connsiteX3" fmla="*/ 0 w 2519708"/>
              <a:gd name="connsiteY3" fmla="*/ 604814 h 604814"/>
              <a:gd name="connsiteX4" fmla="*/ 538371 w 2519708"/>
              <a:gd name="connsiteY4" fmla="*/ 0 h 6048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19708" h="604814">
                <a:moveTo>
                  <a:pt x="538371" y="0"/>
                </a:moveTo>
                <a:lnTo>
                  <a:pt x="2519708" y="0"/>
                </a:lnTo>
                <a:lnTo>
                  <a:pt x="2519708" y="604814"/>
                </a:lnTo>
                <a:lnTo>
                  <a:pt x="0" y="604814"/>
                </a:lnTo>
                <a:cubicBezTo>
                  <a:pt x="169641" y="511376"/>
                  <a:pt x="393409" y="334384"/>
                  <a:pt x="538371" y="0"/>
                </a:cubicBezTo>
                <a:close/>
              </a:path>
            </a:pathLst>
          </a:custGeom>
          <a:solidFill>
            <a:srgbClr val="8D9091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6B418D2E-9BF2-4D67-8C60-89CF7D0D92B3}"/>
              </a:ext>
            </a:extLst>
          </p:cNvPr>
          <p:cNvSpPr/>
          <p:nvPr/>
        </p:nvSpPr>
        <p:spPr>
          <a:xfrm>
            <a:off x="3796940" y="2542211"/>
            <a:ext cx="3429819" cy="238051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043" h="20625" extrusionOk="0">
                <a:moveTo>
                  <a:pt x="20258" y="14895"/>
                </a:moveTo>
                <a:cubicBezTo>
                  <a:pt x="20258" y="14895"/>
                  <a:pt x="20288" y="14831"/>
                  <a:pt x="20318" y="14703"/>
                </a:cubicBezTo>
                <a:cubicBezTo>
                  <a:pt x="20363" y="14575"/>
                  <a:pt x="20393" y="14469"/>
                  <a:pt x="20439" y="14341"/>
                </a:cubicBezTo>
                <a:cubicBezTo>
                  <a:pt x="21600" y="10379"/>
                  <a:pt x="21057" y="5991"/>
                  <a:pt x="19066" y="3200"/>
                </a:cubicBezTo>
                <a:cubicBezTo>
                  <a:pt x="19006" y="3115"/>
                  <a:pt x="18930" y="3008"/>
                  <a:pt x="18855" y="2923"/>
                </a:cubicBezTo>
                <a:cubicBezTo>
                  <a:pt x="15883" y="-975"/>
                  <a:pt x="11222" y="-975"/>
                  <a:pt x="8236" y="2923"/>
                </a:cubicBezTo>
                <a:cubicBezTo>
                  <a:pt x="8160" y="3008"/>
                  <a:pt x="8100" y="3115"/>
                  <a:pt x="8025" y="3200"/>
                </a:cubicBezTo>
                <a:cubicBezTo>
                  <a:pt x="6034" y="6012"/>
                  <a:pt x="5490" y="10379"/>
                  <a:pt x="6652" y="14341"/>
                </a:cubicBezTo>
                <a:cubicBezTo>
                  <a:pt x="6667" y="14384"/>
                  <a:pt x="6682" y="14426"/>
                  <a:pt x="6697" y="14469"/>
                </a:cubicBezTo>
                <a:lnTo>
                  <a:pt x="11177" y="14469"/>
                </a:lnTo>
                <a:cubicBezTo>
                  <a:pt x="10770" y="14021"/>
                  <a:pt x="10378" y="13340"/>
                  <a:pt x="10091" y="12339"/>
                </a:cubicBezTo>
                <a:cubicBezTo>
                  <a:pt x="10031" y="12147"/>
                  <a:pt x="9985" y="11934"/>
                  <a:pt x="9940" y="11700"/>
                </a:cubicBezTo>
                <a:cubicBezTo>
                  <a:pt x="9820" y="11167"/>
                  <a:pt x="9744" y="10592"/>
                  <a:pt x="9744" y="10017"/>
                </a:cubicBezTo>
                <a:cubicBezTo>
                  <a:pt x="9744" y="7077"/>
                  <a:pt x="11433" y="4691"/>
                  <a:pt x="13515" y="4691"/>
                </a:cubicBezTo>
                <a:cubicBezTo>
                  <a:pt x="15084" y="4691"/>
                  <a:pt x="16441" y="6055"/>
                  <a:pt x="16999" y="7993"/>
                </a:cubicBezTo>
                <a:cubicBezTo>
                  <a:pt x="17512" y="9442"/>
                  <a:pt x="17361" y="11146"/>
                  <a:pt x="17015" y="12360"/>
                </a:cubicBezTo>
                <a:cubicBezTo>
                  <a:pt x="16200" y="15150"/>
                  <a:pt x="14631" y="15385"/>
                  <a:pt x="14179" y="15385"/>
                </a:cubicBezTo>
                <a:lnTo>
                  <a:pt x="12912" y="15385"/>
                </a:lnTo>
                <a:cubicBezTo>
                  <a:pt x="12882" y="15385"/>
                  <a:pt x="12836" y="15385"/>
                  <a:pt x="12791" y="15385"/>
                </a:cubicBezTo>
                <a:lnTo>
                  <a:pt x="6984" y="15385"/>
                </a:lnTo>
                <a:cubicBezTo>
                  <a:pt x="6984" y="15385"/>
                  <a:pt x="6984" y="15385"/>
                  <a:pt x="6984" y="15385"/>
                </a:cubicBezTo>
                <a:lnTo>
                  <a:pt x="3303" y="15385"/>
                </a:lnTo>
                <a:cubicBezTo>
                  <a:pt x="2413" y="18282"/>
                  <a:pt x="1041" y="19816"/>
                  <a:pt x="0" y="20625"/>
                </a:cubicBezTo>
                <a:lnTo>
                  <a:pt x="14737" y="20625"/>
                </a:lnTo>
                <a:cubicBezTo>
                  <a:pt x="14873" y="20625"/>
                  <a:pt x="15008" y="20625"/>
                  <a:pt x="15174" y="20625"/>
                </a:cubicBezTo>
                <a:cubicBezTo>
                  <a:pt x="18372" y="20604"/>
                  <a:pt x="20258" y="14895"/>
                  <a:pt x="20258" y="14895"/>
                </a:cubicBezTo>
                <a:close/>
              </a:path>
            </a:pathLst>
          </a:custGeom>
          <a:solidFill>
            <a:srgbClr val="8D9091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pic>
        <p:nvPicPr>
          <p:cNvPr id="9" name="Graphic 8" descr="Gears with solid fill">
            <a:extLst>
              <a:ext uri="{FF2B5EF4-FFF2-40B4-BE49-F238E27FC236}">
                <a16:creationId xmlns:a16="http://schemas.microsoft.com/office/drawing/2014/main" id="{9583196A-A728-40A0-9BFC-8A88C514DB9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712055" y="3417028"/>
            <a:ext cx="570613" cy="57061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0" name="Graphic 9" descr="Lightbulb with solid fill">
            <a:extLst>
              <a:ext uri="{FF2B5EF4-FFF2-40B4-BE49-F238E27FC236}">
                <a16:creationId xmlns:a16="http://schemas.microsoft.com/office/drawing/2014/main" id="{EA10D7C1-90CD-4343-829E-0E467C3B14D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877005" y="3417028"/>
            <a:ext cx="570613" cy="57061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34886EB7-06AF-47FC-9696-B1390865C445}"/>
              </a:ext>
            </a:extLst>
          </p:cNvPr>
          <p:cNvSpPr txBox="1"/>
          <p:nvPr/>
        </p:nvSpPr>
        <p:spPr>
          <a:xfrm>
            <a:off x="1557313" y="4420267"/>
            <a:ext cx="2069024" cy="400110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0" rIns="0" rtlCol="0" anchor="ctr">
            <a:spAutoFit/>
          </a:bodyPr>
          <a:lstStyle/>
          <a:p>
            <a:pPr algn="r"/>
            <a:r>
              <a:rPr lang="en-US" sz="2000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C1A2A9B-65A5-4094-BF80-246137FFA36E}"/>
              </a:ext>
            </a:extLst>
          </p:cNvPr>
          <p:cNvSpPr txBox="1"/>
          <p:nvPr/>
        </p:nvSpPr>
        <p:spPr>
          <a:xfrm>
            <a:off x="4012860" y="4420267"/>
            <a:ext cx="2069024" cy="400110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0" rIns="0" rtlCol="0" anchor="ctr">
            <a:spAutoFit/>
          </a:bodyPr>
          <a:lstStyle/>
          <a:p>
            <a:pPr algn="r"/>
            <a:r>
              <a:rPr lang="en-US" sz="2000" b="1" noProof="1">
                <a:solidFill>
                  <a:schemeClr val="bg1"/>
                </a:solidFill>
              </a:rPr>
              <a:t>Lorem Ipsum</a:t>
            </a: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6339BCEA-F3B1-4EF4-94D1-66463FC49A41}"/>
              </a:ext>
            </a:extLst>
          </p:cNvPr>
          <p:cNvGrpSpPr/>
          <p:nvPr/>
        </p:nvGrpSpPr>
        <p:grpSpPr>
          <a:xfrm>
            <a:off x="4900081" y="1141544"/>
            <a:ext cx="2194560" cy="1237868"/>
            <a:chOff x="6697329" y="1465257"/>
            <a:chExt cx="2194560" cy="1237868"/>
          </a:xfrm>
        </p:grpSpPr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D6D78CEE-BB9B-4977-A13B-22EB2D140FF9}"/>
                </a:ext>
              </a:extLst>
            </p:cNvPr>
            <p:cNvSpPr txBox="1"/>
            <p:nvPr/>
          </p:nvSpPr>
          <p:spPr>
            <a:xfrm>
              <a:off x="6697329" y="1465257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/>
                <a:t>Lorem Ipsum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FC0A6047-0328-4019-BF58-72CFC8E9FB33}"/>
                </a:ext>
              </a:extLst>
            </p:cNvPr>
            <p:cNvSpPr txBox="1"/>
            <p:nvPr/>
          </p:nvSpPr>
          <p:spPr>
            <a:xfrm>
              <a:off x="6697329" y="1841351"/>
              <a:ext cx="219456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43B9B4F0-BEAB-4165-9B5B-4B72439DE2CF}"/>
              </a:ext>
            </a:extLst>
          </p:cNvPr>
          <p:cNvGrpSpPr/>
          <p:nvPr/>
        </p:nvGrpSpPr>
        <p:grpSpPr>
          <a:xfrm>
            <a:off x="2065031" y="1141544"/>
            <a:ext cx="2194560" cy="1237867"/>
            <a:chOff x="255548" y="1465256"/>
            <a:chExt cx="2194560" cy="1237867"/>
          </a:xfrm>
        </p:grpSpPr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62750FA4-38D5-4767-8908-D217F2ECB872}"/>
                </a:ext>
              </a:extLst>
            </p:cNvPr>
            <p:cNvSpPr txBox="1"/>
            <p:nvPr/>
          </p:nvSpPr>
          <p:spPr>
            <a:xfrm>
              <a:off x="255548" y="1465256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/>
                <a:t>Lorem Ipsum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C03530EE-EC6F-4120-9578-CDA84AA3B91C}"/>
                </a:ext>
              </a:extLst>
            </p:cNvPr>
            <p:cNvSpPr txBox="1"/>
            <p:nvPr/>
          </p:nvSpPr>
          <p:spPr>
            <a:xfrm>
              <a:off x="255548" y="1841349"/>
              <a:ext cx="219456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Double Loop Process – Slide Template</a:t>
            </a:r>
          </a:p>
        </p:txBody>
      </p:sp>
      <p:sp>
        <p:nvSpPr>
          <p:cNvPr id="26" name="Circle">
            <a:extLst>
              <a:ext uri="{FF2B5EF4-FFF2-40B4-BE49-F238E27FC236}">
                <a16:creationId xmlns:a16="http://schemas.microsoft.com/office/drawing/2014/main" id="{F4698379-1CBF-4A2B-86BB-222009B56DBF}"/>
              </a:ext>
            </a:extLst>
          </p:cNvPr>
          <p:cNvSpPr/>
          <p:nvPr/>
        </p:nvSpPr>
        <p:spPr>
          <a:xfrm>
            <a:off x="5549254" y="3254227"/>
            <a:ext cx="896214" cy="896214"/>
          </a:xfrm>
          <a:prstGeom prst="ellipse">
            <a:avLst/>
          </a:pr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endParaRPr sz="2250"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27" name="Circle">
            <a:extLst>
              <a:ext uri="{FF2B5EF4-FFF2-40B4-BE49-F238E27FC236}">
                <a16:creationId xmlns:a16="http://schemas.microsoft.com/office/drawing/2014/main" id="{9B8C491F-6446-499F-82D6-56BEAD996BF2}"/>
              </a:ext>
            </a:extLst>
          </p:cNvPr>
          <p:cNvSpPr/>
          <p:nvPr/>
        </p:nvSpPr>
        <p:spPr>
          <a:xfrm>
            <a:off x="2714204" y="3254227"/>
            <a:ext cx="896214" cy="896214"/>
          </a:xfrm>
          <a:prstGeom prst="ellipse">
            <a:avLst/>
          </a:pr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67BC6A6A-348D-4358-A3EC-99B5BD65DDDC}"/>
              </a:ext>
            </a:extLst>
          </p:cNvPr>
          <p:cNvSpPr/>
          <p:nvPr/>
        </p:nvSpPr>
        <p:spPr>
          <a:xfrm>
            <a:off x="0" y="2544611"/>
            <a:ext cx="4384782" cy="2378117"/>
          </a:xfrm>
          <a:custGeom>
            <a:avLst/>
            <a:gdLst>
              <a:gd name="connsiteX0" fmla="*/ 3163741 w 4384782"/>
              <a:gd name="connsiteY0" fmla="*/ 0 h 2378117"/>
              <a:gd name="connsiteX1" fmla="*/ 4028195 w 4384782"/>
              <a:gd name="connsiteY1" fmla="*/ 337441 h 2378117"/>
              <a:gd name="connsiteX2" fmla="*/ 4062692 w 4384782"/>
              <a:gd name="connsiteY2" fmla="*/ 369381 h 2378117"/>
              <a:gd name="connsiteX3" fmla="*/ 4286401 w 4384782"/>
              <a:gd name="connsiteY3" fmla="*/ 1655267 h 2378117"/>
              <a:gd name="connsiteX4" fmla="*/ 4261834 w 4384782"/>
              <a:gd name="connsiteY4" fmla="*/ 1711883 h 2378117"/>
              <a:gd name="connsiteX5" fmla="*/ 4256868 w 4384782"/>
              <a:gd name="connsiteY5" fmla="*/ 1719147 h 2378117"/>
              <a:gd name="connsiteX6" fmla="*/ 3523381 w 4384782"/>
              <a:gd name="connsiteY6" fmla="*/ 2370717 h 2378117"/>
              <a:gd name="connsiteX7" fmla="*/ 3447617 w 4384782"/>
              <a:gd name="connsiteY7" fmla="*/ 2376605 h 2378117"/>
              <a:gd name="connsiteX8" fmla="*/ 3447617 w 4384782"/>
              <a:gd name="connsiteY8" fmla="*/ 2378117 h 2378117"/>
              <a:gd name="connsiteX9" fmla="*/ 3428154 w 4384782"/>
              <a:gd name="connsiteY9" fmla="*/ 2378117 h 2378117"/>
              <a:gd name="connsiteX10" fmla="*/ 3357069 w 4384782"/>
              <a:gd name="connsiteY10" fmla="*/ 2378117 h 2378117"/>
              <a:gd name="connsiteX11" fmla="*/ 0 w 4384782"/>
              <a:gd name="connsiteY11" fmla="*/ 2378117 h 2378117"/>
              <a:gd name="connsiteX12" fmla="*/ 0 w 4384782"/>
              <a:gd name="connsiteY12" fmla="*/ 1773340 h 2378117"/>
              <a:gd name="connsiteX13" fmla="*/ 2093221 w 4384782"/>
              <a:gd name="connsiteY13" fmla="*/ 1773340 h 2378117"/>
              <a:gd name="connsiteX14" fmla="*/ 3039801 w 4384782"/>
              <a:gd name="connsiteY14" fmla="*/ 1773340 h 2378117"/>
              <a:gd name="connsiteX15" fmla="*/ 3059401 w 4384782"/>
              <a:gd name="connsiteY15" fmla="*/ 1773340 h 2378117"/>
              <a:gd name="connsiteX16" fmla="*/ 3265861 w 4384782"/>
              <a:gd name="connsiteY16" fmla="*/ 1773340 h 2378117"/>
              <a:gd name="connsiteX17" fmla="*/ 3728174 w 4384782"/>
              <a:gd name="connsiteY17" fmla="*/ 1424195 h 2378117"/>
              <a:gd name="connsiteX18" fmla="*/ 3779920 w 4384782"/>
              <a:gd name="connsiteY18" fmla="*/ 1131550 h 2378117"/>
              <a:gd name="connsiteX19" fmla="*/ 3165244 w 4384782"/>
              <a:gd name="connsiteY19" fmla="*/ 541532 h 2378117"/>
              <a:gd name="connsiteX20" fmla="*/ 2565203 w 4384782"/>
              <a:gd name="connsiteY20" fmla="*/ 1018551 h 2378117"/>
              <a:gd name="connsiteX21" fmla="*/ 2599701 w 4384782"/>
              <a:gd name="connsiteY21" fmla="*/ 1424195 h 2378117"/>
              <a:gd name="connsiteX22" fmla="*/ 2776629 w 4384782"/>
              <a:gd name="connsiteY22" fmla="*/ 1670027 h 2378117"/>
              <a:gd name="connsiteX23" fmla="*/ 2046440 w 4384782"/>
              <a:gd name="connsiteY23" fmla="*/ 1670027 h 2378117"/>
              <a:gd name="connsiteX24" fmla="*/ 2039123 w 4384782"/>
              <a:gd name="connsiteY24" fmla="*/ 1655267 h 2378117"/>
              <a:gd name="connsiteX25" fmla="*/ 2262831 w 4384782"/>
              <a:gd name="connsiteY25" fmla="*/ 369381 h 2378117"/>
              <a:gd name="connsiteX26" fmla="*/ 2297329 w 4384782"/>
              <a:gd name="connsiteY26" fmla="*/ 337441 h 2378117"/>
              <a:gd name="connsiteX27" fmla="*/ 3163741 w 4384782"/>
              <a:gd name="connsiteY27" fmla="*/ 0 h 2378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4384782" h="2378117">
                <a:moveTo>
                  <a:pt x="3163741" y="0"/>
                </a:moveTo>
                <a:cubicBezTo>
                  <a:pt x="3475065" y="0"/>
                  <a:pt x="3786061" y="112480"/>
                  <a:pt x="4028195" y="337441"/>
                </a:cubicBezTo>
                <a:cubicBezTo>
                  <a:pt x="4040478" y="347243"/>
                  <a:pt x="4050147" y="359580"/>
                  <a:pt x="4062692" y="369381"/>
                </a:cubicBezTo>
                <a:cubicBezTo>
                  <a:pt x="4387017" y="691544"/>
                  <a:pt x="4475612" y="1197966"/>
                  <a:pt x="4286401" y="1655267"/>
                </a:cubicBezTo>
                <a:cubicBezTo>
                  <a:pt x="4278821" y="1674985"/>
                  <a:pt x="4269151" y="1694586"/>
                  <a:pt x="4261834" y="1711883"/>
                </a:cubicBezTo>
                <a:cubicBezTo>
                  <a:pt x="4259221" y="1716726"/>
                  <a:pt x="4256868" y="1719147"/>
                  <a:pt x="4256868" y="1719147"/>
                </a:cubicBezTo>
                <a:cubicBezTo>
                  <a:pt x="4256868" y="1719147"/>
                  <a:pt x="3986748" y="2298320"/>
                  <a:pt x="3523381" y="2370717"/>
                </a:cubicBezTo>
                <a:lnTo>
                  <a:pt x="3447617" y="2376605"/>
                </a:lnTo>
                <a:lnTo>
                  <a:pt x="3447617" y="2378117"/>
                </a:lnTo>
                <a:lnTo>
                  <a:pt x="3428154" y="2378117"/>
                </a:lnTo>
                <a:cubicBezTo>
                  <a:pt x="3401236" y="2378117"/>
                  <a:pt x="3379022" y="2378117"/>
                  <a:pt x="3357069" y="2378117"/>
                </a:cubicBezTo>
                <a:lnTo>
                  <a:pt x="0" y="2378117"/>
                </a:lnTo>
                <a:lnTo>
                  <a:pt x="0" y="1773340"/>
                </a:lnTo>
                <a:lnTo>
                  <a:pt x="2093221" y="1773340"/>
                </a:lnTo>
                <a:lnTo>
                  <a:pt x="3039801" y="1773340"/>
                </a:lnTo>
                <a:cubicBezTo>
                  <a:pt x="3047118" y="1773340"/>
                  <a:pt x="3054435" y="1773340"/>
                  <a:pt x="3059401" y="1773340"/>
                </a:cubicBezTo>
                <a:lnTo>
                  <a:pt x="3265861" y="1773340"/>
                </a:lnTo>
                <a:cubicBezTo>
                  <a:pt x="3339821" y="1773340"/>
                  <a:pt x="3595412" y="1746244"/>
                  <a:pt x="3728174" y="1424195"/>
                </a:cubicBezTo>
                <a:cubicBezTo>
                  <a:pt x="3762672" y="1343020"/>
                  <a:pt x="3784624" y="1237286"/>
                  <a:pt x="3779920" y="1131550"/>
                </a:cubicBezTo>
                <a:cubicBezTo>
                  <a:pt x="3767637" y="804543"/>
                  <a:pt x="3497148" y="541532"/>
                  <a:pt x="3165244" y="541532"/>
                </a:cubicBezTo>
                <a:cubicBezTo>
                  <a:pt x="2872541" y="541532"/>
                  <a:pt x="2626619" y="745623"/>
                  <a:pt x="2565203" y="1018551"/>
                </a:cubicBezTo>
                <a:cubicBezTo>
                  <a:pt x="2528355" y="1161069"/>
                  <a:pt x="2552920" y="1311081"/>
                  <a:pt x="2599701" y="1424195"/>
                </a:cubicBezTo>
                <a:cubicBezTo>
                  <a:pt x="2646481" y="1539731"/>
                  <a:pt x="2710249" y="1618370"/>
                  <a:pt x="2776629" y="1670027"/>
                </a:cubicBezTo>
                <a:lnTo>
                  <a:pt x="2046440" y="1670027"/>
                </a:lnTo>
                <a:cubicBezTo>
                  <a:pt x="2044089" y="1665068"/>
                  <a:pt x="2041474" y="1660226"/>
                  <a:pt x="2039123" y="1655267"/>
                </a:cubicBezTo>
                <a:cubicBezTo>
                  <a:pt x="1849911" y="1197966"/>
                  <a:pt x="1938245" y="693966"/>
                  <a:pt x="2262831" y="369381"/>
                </a:cubicBezTo>
                <a:cubicBezTo>
                  <a:pt x="2275115" y="359580"/>
                  <a:pt x="2285045" y="347243"/>
                  <a:pt x="2297329" y="337441"/>
                </a:cubicBezTo>
                <a:cubicBezTo>
                  <a:pt x="2540768" y="112480"/>
                  <a:pt x="2852418" y="0"/>
                  <a:pt x="3163741" y="0"/>
                </a:cubicBezTo>
                <a:close/>
              </a:path>
            </a:pathLst>
          </a:custGeom>
          <a:solidFill>
            <a:srgbClr val="8D9091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31" name="Freeform: Shape 30">
            <a:extLst>
              <a:ext uri="{FF2B5EF4-FFF2-40B4-BE49-F238E27FC236}">
                <a16:creationId xmlns:a16="http://schemas.microsoft.com/office/drawing/2014/main" id="{5F6F39DC-0DB7-4751-AD92-F02BEAB8F911}"/>
              </a:ext>
            </a:extLst>
          </p:cNvPr>
          <p:cNvSpPr/>
          <p:nvPr/>
        </p:nvSpPr>
        <p:spPr>
          <a:xfrm>
            <a:off x="6624292" y="4317915"/>
            <a:ext cx="2519708" cy="604814"/>
          </a:xfrm>
          <a:custGeom>
            <a:avLst/>
            <a:gdLst>
              <a:gd name="connsiteX0" fmla="*/ 538371 w 2519708"/>
              <a:gd name="connsiteY0" fmla="*/ 0 h 604814"/>
              <a:gd name="connsiteX1" fmla="*/ 2519708 w 2519708"/>
              <a:gd name="connsiteY1" fmla="*/ 0 h 604814"/>
              <a:gd name="connsiteX2" fmla="*/ 2519708 w 2519708"/>
              <a:gd name="connsiteY2" fmla="*/ 604814 h 604814"/>
              <a:gd name="connsiteX3" fmla="*/ 0 w 2519708"/>
              <a:gd name="connsiteY3" fmla="*/ 604814 h 604814"/>
              <a:gd name="connsiteX4" fmla="*/ 538371 w 2519708"/>
              <a:gd name="connsiteY4" fmla="*/ 0 h 6048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19708" h="604814">
                <a:moveTo>
                  <a:pt x="538371" y="0"/>
                </a:moveTo>
                <a:lnTo>
                  <a:pt x="2519708" y="0"/>
                </a:lnTo>
                <a:lnTo>
                  <a:pt x="2519708" y="604814"/>
                </a:lnTo>
                <a:lnTo>
                  <a:pt x="0" y="604814"/>
                </a:lnTo>
                <a:cubicBezTo>
                  <a:pt x="169641" y="511376"/>
                  <a:pt x="393409" y="334384"/>
                  <a:pt x="538371" y="0"/>
                </a:cubicBezTo>
                <a:close/>
              </a:path>
            </a:pathLst>
          </a:custGeom>
          <a:solidFill>
            <a:srgbClr val="8D9091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6B418D2E-9BF2-4D67-8C60-89CF7D0D92B3}"/>
              </a:ext>
            </a:extLst>
          </p:cNvPr>
          <p:cNvSpPr/>
          <p:nvPr/>
        </p:nvSpPr>
        <p:spPr>
          <a:xfrm>
            <a:off x="3796940" y="2542211"/>
            <a:ext cx="3429819" cy="238051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043" h="20625" extrusionOk="0">
                <a:moveTo>
                  <a:pt x="20258" y="14895"/>
                </a:moveTo>
                <a:cubicBezTo>
                  <a:pt x="20258" y="14895"/>
                  <a:pt x="20288" y="14831"/>
                  <a:pt x="20318" y="14703"/>
                </a:cubicBezTo>
                <a:cubicBezTo>
                  <a:pt x="20363" y="14575"/>
                  <a:pt x="20393" y="14469"/>
                  <a:pt x="20439" y="14341"/>
                </a:cubicBezTo>
                <a:cubicBezTo>
                  <a:pt x="21600" y="10379"/>
                  <a:pt x="21057" y="5991"/>
                  <a:pt x="19066" y="3200"/>
                </a:cubicBezTo>
                <a:cubicBezTo>
                  <a:pt x="19006" y="3115"/>
                  <a:pt x="18930" y="3008"/>
                  <a:pt x="18855" y="2923"/>
                </a:cubicBezTo>
                <a:cubicBezTo>
                  <a:pt x="15883" y="-975"/>
                  <a:pt x="11222" y="-975"/>
                  <a:pt x="8236" y="2923"/>
                </a:cubicBezTo>
                <a:cubicBezTo>
                  <a:pt x="8160" y="3008"/>
                  <a:pt x="8100" y="3115"/>
                  <a:pt x="8025" y="3200"/>
                </a:cubicBezTo>
                <a:cubicBezTo>
                  <a:pt x="6034" y="6012"/>
                  <a:pt x="5490" y="10379"/>
                  <a:pt x="6652" y="14341"/>
                </a:cubicBezTo>
                <a:cubicBezTo>
                  <a:pt x="6667" y="14384"/>
                  <a:pt x="6682" y="14426"/>
                  <a:pt x="6697" y="14469"/>
                </a:cubicBezTo>
                <a:lnTo>
                  <a:pt x="11177" y="14469"/>
                </a:lnTo>
                <a:cubicBezTo>
                  <a:pt x="10770" y="14021"/>
                  <a:pt x="10378" y="13340"/>
                  <a:pt x="10091" y="12339"/>
                </a:cubicBezTo>
                <a:cubicBezTo>
                  <a:pt x="10031" y="12147"/>
                  <a:pt x="9985" y="11934"/>
                  <a:pt x="9940" y="11700"/>
                </a:cubicBezTo>
                <a:cubicBezTo>
                  <a:pt x="9820" y="11167"/>
                  <a:pt x="9744" y="10592"/>
                  <a:pt x="9744" y="10017"/>
                </a:cubicBezTo>
                <a:cubicBezTo>
                  <a:pt x="9744" y="7077"/>
                  <a:pt x="11433" y="4691"/>
                  <a:pt x="13515" y="4691"/>
                </a:cubicBezTo>
                <a:cubicBezTo>
                  <a:pt x="15084" y="4691"/>
                  <a:pt x="16441" y="6055"/>
                  <a:pt x="16999" y="7993"/>
                </a:cubicBezTo>
                <a:cubicBezTo>
                  <a:pt x="17512" y="9442"/>
                  <a:pt x="17361" y="11146"/>
                  <a:pt x="17015" y="12360"/>
                </a:cubicBezTo>
                <a:cubicBezTo>
                  <a:pt x="16200" y="15150"/>
                  <a:pt x="14631" y="15385"/>
                  <a:pt x="14179" y="15385"/>
                </a:cubicBezTo>
                <a:lnTo>
                  <a:pt x="12912" y="15385"/>
                </a:lnTo>
                <a:cubicBezTo>
                  <a:pt x="12882" y="15385"/>
                  <a:pt x="12836" y="15385"/>
                  <a:pt x="12791" y="15385"/>
                </a:cubicBezTo>
                <a:lnTo>
                  <a:pt x="6984" y="15385"/>
                </a:lnTo>
                <a:cubicBezTo>
                  <a:pt x="6984" y="15385"/>
                  <a:pt x="6984" y="15385"/>
                  <a:pt x="6984" y="15385"/>
                </a:cubicBezTo>
                <a:lnTo>
                  <a:pt x="3303" y="15385"/>
                </a:lnTo>
                <a:cubicBezTo>
                  <a:pt x="2413" y="18282"/>
                  <a:pt x="1041" y="19816"/>
                  <a:pt x="0" y="20625"/>
                </a:cubicBezTo>
                <a:lnTo>
                  <a:pt x="14737" y="20625"/>
                </a:lnTo>
                <a:cubicBezTo>
                  <a:pt x="14873" y="20625"/>
                  <a:pt x="15008" y="20625"/>
                  <a:pt x="15174" y="20625"/>
                </a:cubicBezTo>
                <a:cubicBezTo>
                  <a:pt x="18372" y="20604"/>
                  <a:pt x="20258" y="14895"/>
                  <a:pt x="20258" y="14895"/>
                </a:cubicBezTo>
                <a:close/>
              </a:path>
            </a:pathLst>
          </a:custGeom>
          <a:solidFill>
            <a:srgbClr val="8D9091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pic>
        <p:nvPicPr>
          <p:cNvPr id="9" name="Graphic 8" descr="Gears with solid fill">
            <a:extLst>
              <a:ext uri="{FF2B5EF4-FFF2-40B4-BE49-F238E27FC236}">
                <a16:creationId xmlns:a16="http://schemas.microsoft.com/office/drawing/2014/main" id="{9583196A-A728-40A0-9BFC-8A88C514DB9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712055" y="3417028"/>
            <a:ext cx="570613" cy="57061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0" name="Graphic 9" descr="Lightbulb with solid fill">
            <a:extLst>
              <a:ext uri="{FF2B5EF4-FFF2-40B4-BE49-F238E27FC236}">
                <a16:creationId xmlns:a16="http://schemas.microsoft.com/office/drawing/2014/main" id="{EA10D7C1-90CD-4343-829E-0E467C3B14D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877005" y="3417028"/>
            <a:ext cx="570613" cy="57061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34886EB7-06AF-47FC-9696-B1390865C445}"/>
              </a:ext>
            </a:extLst>
          </p:cNvPr>
          <p:cNvSpPr txBox="1"/>
          <p:nvPr/>
        </p:nvSpPr>
        <p:spPr>
          <a:xfrm>
            <a:off x="1557313" y="4420267"/>
            <a:ext cx="2069024" cy="400110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0" rIns="0" rtlCol="0" anchor="ctr">
            <a:spAutoFit/>
          </a:bodyPr>
          <a:lstStyle/>
          <a:p>
            <a:pPr algn="r"/>
            <a:r>
              <a:rPr lang="en-US" sz="2000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C1A2A9B-65A5-4094-BF80-246137FFA36E}"/>
              </a:ext>
            </a:extLst>
          </p:cNvPr>
          <p:cNvSpPr txBox="1"/>
          <p:nvPr/>
        </p:nvSpPr>
        <p:spPr>
          <a:xfrm>
            <a:off x="4012860" y="4420267"/>
            <a:ext cx="2069024" cy="400110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0" rIns="0" rtlCol="0" anchor="ctr">
            <a:spAutoFit/>
          </a:bodyPr>
          <a:lstStyle/>
          <a:p>
            <a:pPr algn="r"/>
            <a:r>
              <a:rPr lang="en-US" sz="2000" b="1" noProof="1">
                <a:solidFill>
                  <a:schemeClr val="bg1"/>
                </a:solidFill>
              </a:rPr>
              <a:t>Lorem Ipsum</a:t>
            </a: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6339BCEA-F3B1-4EF4-94D1-66463FC49A41}"/>
              </a:ext>
            </a:extLst>
          </p:cNvPr>
          <p:cNvGrpSpPr/>
          <p:nvPr/>
        </p:nvGrpSpPr>
        <p:grpSpPr>
          <a:xfrm>
            <a:off x="4900081" y="1141544"/>
            <a:ext cx="2194560" cy="1237868"/>
            <a:chOff x="6697329" y="1465257"/>
            <a:chExt cx="2194560" cy="1237868"/>
          </a:xfrm>
        </p:grpSpPr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D6D78CEE-BB9B-4977-A13B-22EB2D140FF9}"/>
                </a:ext>
              </a:extLst>
            </p:cNvPr>
            <p:cNvSpPr txBox="1"/>
            <p:nvPr/>
          </p:nvSpPr>
          <p:spPr>
            <a:xfrm>
              <a:off x="6697329" y="1465257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FC0A6047-0328-4019-BF58-72CFC8E9FB33}"/>
                </a:ext>
              </a:extLst>
            </p:cNvPr>
            <p:cNvSpPr txBox="1"/>
            <p:nvPr/>
          </p:nvSpPr>
          <p:spPr>
            <a:xfrm>
              <a:off x="6697329" y="1841351"/>
              <a:ext cx="219456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43B9B4F0-BEAB-4165-9B5B-4B72439DE2CF}"/>
              </a:ext>
            </a:extLst>
          </p:cNvPr>
          <p:cNvGrpSpPr/>
          <p:nvPr/>
        </p:nvGrpSpPr>
        <p:grpSpPr>
          <a:xfrm>
            <a:off x="2065031" y="1141544"/>
            <a:ext cx="2194560" cy="1237867"/>
            <a:chOff x="255548" y="1465256"/>
            <a:chExt cx="2194560" cy="1237867"/>
          </a:xfrm>
        </p:grpSpPr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62750FA4-38D5-4767-8908-D217F2ECB872}"/>
                </a:ext>
              </a:extLst>
            </p:cNvPr>
            <p:cNvSpPr txBox="1"/>
            <p:nvPr/>
          </p:nvSpPr>
          <p:spPr>
            <a:xfrm>
              <a:off x="255548" y="1465256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C03530EE-EC6F-4120-9578-CDA84AA3B91C}"/>
                </a:ext>
              </a:extLst>
            </p:cNvPr>
            <p:cNvSpPr txBox="1"/>
            <p:nvPr/>
          </p:nvSpPr>
          <p:spPr>
            <a:xfrm>
              <a:off x="255548" y="1841349"/>
              <a:ext cx="219456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0272723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10306</TotalTime>
  <Words>221</Words>
  <PresentationFormat>On-screen Show (4:3)</PresentationFormat>
  <Paragraphs>20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Double Loop Process – Slide Template</vt:lpstr>
      <vt:lpstr>Double Loop Process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Double Loop Process</dc:title>
  <dc:creator>PresentationGO.com</dc:creator>
  <dc:description>© Copyright PresentationGO.com</dc:description>
  <dcterms:created xsi:type="dcterms:W3CDTF">2014-11-26T05:14:11Z</dcterms:created>
  <dcterms:modified xsi:type="dcterms:W3CDTF">2021-09-17T16:47:40Z</dcterms:modified>
  <cp:category>Charts &amp; Diagrams</cp:category>
</cp:coreProperties>
</file>