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561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9/17/2021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ircle">
            <a:extLst>
              <a:ext uri="{FF2B5EF4-FFF2-40B4-BE49-F238E27FC236}">
                <a16:creationId xmlns:a16="http://schemas.microsoft.com/office/drawing/2014/main" id="{F4698379-1CBF-4A2B-86BB-222009B56DBF}"/>
              </a:ext>
            </a:extLst>
          </p:cNvPr>
          <p:cNvSpPr/>
          <p:nvPr/>
        </p:nvSpPr>
        <p:spPr>
          <a:xfrm>
            <a:off x="7067885" y="2953921"/>
            <a:ext cx="890286" cy="89028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9B8C491F-6446-499F-82D6-56BEAD996BF2}"/>
              </a:ext>
            </a:extLst>
          </p:cNvPr>
          <p:cNvSpPr/>
          <p:nvPr/>
        </p:nvSpPr>
        <p:spPr>
          <a:xfrm>
            <a:off x="4251587" y="2953921"/>
            <a:ext cx="890286" cy="89028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Loop Process – Slide Template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2067774-104D-432F-8940-98F5DF36977B}"/>
              </a:ext>
            </a:extLst>
          </p:cNvPr>
          <p:cNvSpPr/>
          <p:nvPr/>
        </p:nvSpPr>
        <p:spPr>
          <a:xfrm>
            <a:off x="2191" y="2248999"/>
            <a:ext cx="5908924" cy="2362388"/>
          </a:xfrm>
          <a:custGeom>
            <a:avLst/>
            <a:gdLst>
              <a:gd name="connsiteX0" fmla="*/ 4695959 w 5908924"/>
              <a:gd name="connsiteY0" fmla="*/ 0 h 2362388"/>
              <a:gd name="connsiteX1" fmla="*/ 5554695 w 5908924"/>
              <a:gd name="connsiteY1" fmla="*/ 335209 h 2362388"/>
              <a:gd name="connsiteX2" fmla="*/ 5588964 w 5908924"/>
              <a:gd name="connsiteY2" fmla="*/ 366938 h 2362388"/>
              <a:gd name="connsiteX3" fmla="*/ 5811193 w 5908924"/>
              <a:gd name="connsiteY3" fmla="*/ 1644319 h 2362388"/>
              <a:gd name="connsiteX4" fmla="*/ 5786789 w 5908924"/>
              <a:gd name="connsiteY4" fmla="*/ 1700560 h 2362388"/>
              <a:gd name="connsiteX5" fmla="*/ 5781856 w 5908924"/>
              <a:gd name="connsiteY5" fmla="*/ 1707776 h 2362388"/>
              <a:gd name="connsiteX6" fmla="*/ 5053220 w 5908924"/>
              <a:gd name="connsiteY6" fmla="*/ 2355037 h 2362388"/>
              <a:gd name="connsiteX7" fmla="*/ 4977957 w 5908924"/>
              <a:gd name="connsiteY7" fmla="*/ 2360886 h 2362388"/>
              <a:gd name="connsiteX8" fmla="*/ 4977957 w 5908924"/>
              <a:gd name="connsiteY8" fmla="*/ 2362388 h 2362388"/>
              <a:gd name="connsiteX9" fmla="*/ 4958623 w 5908924"/>
              <a:gd name="connsiteY9" fmla="*/ 2362388 h 2362388"/>
              <a:gd name="connsiteX10" fmla="*/ 4888008 w 5908924"/>
              <a:gd name="connsiteY10" fmla="*/ 2362388 h 2362388"/>
              <a:gd name="connsiteX11" fmla="*/ 391508 w 5908924"/>
              <a:gd name="connsiteY11" fmla="*/ 2362388 h 2362388"/>
              <a:gd name="connsiteX12" fmla="*/ 0 w 5908924"/>
              <a:gd name="connsiteY12" fmla="*/ 2362388 h 2362388"/>
              <a:gd name="connsiteX13" fmla="*/ 0 w 5908924"/>
              <a:gd name="connsiteY13" fmla="*/ 1761611 h 2362388"/>
              <a:gd name="connsiteX14" fmla="*/ 391508 w 5908924"/>
              <a:gd name="connsiteY14" fmla="*/ 1761611 h 2362388"/>
              <a:gd name="connsiteX15" fmla="*/ 3632519 w 5908924"/>
              <a:gd name="connsiteY15" fmla="*/ 1761611 h 2362388"/>
              <a:gd name="connsiteX16" fmla="*/ 4572838 w 5908924"/>
              <a:gd name="connsiteY16" fmla="*/ 1761611 h 2362388"/>
              <a:gd name="connsiteX17" fmla="*/ 4592309 w 5908924"/>
              <a:gd name="connsiteY17" fmla="*/ 1761611 h 2362388"/>
              <a:gd name="connsiteX18" fmla="*/ 4797403 w 5908924"/>
              <a:gd name="connsiteY18" fmla="*/ 1761611 h 2362388"/>
              <a:gd name="connsiteX19" fmla="*/ 5256659 w 5908924"/>
              <a:gd name="connsiteY19" fmla="*/ 1414775 h 2362388"/>
              <a:gd name="connsiteX20" fmla="*/ 5308062 w 5908924"/>
              <a:gd name="connsiteY20" fmla="*/ 1124066 h 2362388"/>
              <a:gd name="connsiteX21" fmla="*/ 4697452 w 5908924"/>
              <a:gd name="connsiteY21" fmla="*/ 537950 h 2362388"/>
              <a:gd name="connsiteX22" fmla="*/ 4101380 w 5908924"/>
              <a:gd name="connsiteY22" fmla="*/ 1011814 h 2362388"/>
              <a:gd name="connsiteX23" fmla="*/ 4135649 w 5908924"/>
              <a:gd name="connsiteY23" fmla="*/ 1414775 h 2362388"/>
              <a:gd name="connsiteX24" fmla="*/ 4311407 w 5908924"/>
              <a:gd name="connsiteY24" fmla="*/ 1658981 h 2362388"/>
              <a:gd name="connsiteX25" fmla="*/ 3586048 w 5908924"/>
              <a:gd name="connsiteY25" fmla="*/ 1658981 h 2362388"/>
              <a:gd name="connsiteX26" fmla="*/ 3578779 w 5908924"/>
              <a:gd name="connsiteY26" fmla="*/ 1644319 h 2362388"/>
              <a:gd name="connsiteX27" fmla="*/ 3801008 w 5908924"/>
              <a:gd name="connsiteY27" fmla="*/ 366938 h 2362388"/>
              <a:gd name="connsiteX28" fmla="*/ 3835277 w 5908924"/>
              <a:gd name="connsiteY28" fmla="*/ 335209 h 2362388"/>
              <a:gd name="connsiteX29" fmla="*/ 4695959 w 5908924"/>
              <a:gd name="connsiteY29" fmla="*/ 0 h 236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908924" h="2362388">
                <a:moveTo>
                  <a:pt x="4695959" y="0"/>
                </a:moveTo>
                <a:cubicBezTo>
                  <a:pt x="5005224" y="0"/>
                  <a:pt x="5314163" y="111736"/>
                  <a:pt x="5554695" y="335209"/>
                </a:cubicBezTo>
                <a:cubicBezTo>
                  <a:pt x="5566897" y="344946"/>
                  <a:pt x="5576502" y="357202"/>
                  <a:pt x="5588964" y="366938"/>
                </a:cubicBezTo>
                <a:cubicBezTo>
                  <a:pt x="5911144" y="686970"/>
                  <a:pt x="5999153" y="1190042"/>
                  <a:pt x="5811193" y="1644319"/>
                </a:cubicBezTo>
                <a:cubicBezTo>
                  <a:pt x="5803664" y="1663906"/>
                  <a:pt x="5794058" y="1683378"/>
                  <a:pt x="5786789" y="1700560"/>
                </a:cubicBezTo>
                <a:cubicBezTo>
                  <a:pt x="5784193" y="1705371"/>
                  <a:pt x="5781856" y="1707776"/>
                  <a:pt x="5781856" y="1707776"/>
                </a:cubicBezTo>
                <a:cubicBezTo>
                  <a:pt x="5781856" y="1707776"/>
                  <a:pt x="5513522" y="2283119"/>
                  <a:pt x="5053220" y="2355037"/>
                </a:cubicBezTo>
                <a:lnTo>
                  <a:pt x="4977957" y="2360886"/>
                </a:lnTo>
                <a:lnTo>
                  <a:pt x="4977957" y="2362388"/>
                </a:lnTo>
                <a:lnTo>
                  <a:pt x="4958623" y="2362388"/>
                </a:lnTo>
                <a:cubicBezTo>
                  <a:pt x="4931883" y="2362388"/>
                  <a:pt x="4909816" y="2362388"/>
                  <a:pt x="4888008" y="2362388"/>
                </a:cubicBezTo>
                <a:lnTo>
                  <a:pt x="391508" y="2362388"/>
                </a:lnTo>
                <a:lnTo>
                  <a:pt x="0" y="2362388"/>
                </a:lnTo>
                <a:lnTo>
                  <a:pt x="0" y="1761611"/>
                </a:lnTo>
                <a:lnTo>
                  <a:pt x="391508" y="1761611"/>
                </a:lnTo>
                <a:lnTo>
                  <a:pt x="3632519" y="1761611"/>
                </a:lnTo>
                <a:lnTo>
                  <a:pt x="4572838" y="1761611"/>
                </a:lnTo>
                <a:cubicBezTo>
                  <a:pt x="4580107" y="1761611"/>
                  <a:pt x="4587376" y="1761611"/>
                  <a:pt x="4592309" y="1761611"/>
                </a:cubicBezTo>
                <a:lnTo>
                  <a:pt x="4797403" y="1761611"/>
                </a:lnTo>
                <a:cubicBezTo>
                  <a:pt x="4870874" y="1761611"/>
                  <a:pt x="5124775" y="1734694"/>
                  <a:pt x="5256659" y="1414775"/>
                </a:cubicBezTo>
                <a:cubicBezTo>
                  <a:pt x="5290928" y="1334137"/>
                  <a:pt x="5312735" y="1229102"/>
                  <a:pt x="5308062" y="1124066"/>
                </a:cubicBezTo>
                <a:cubicBezTo>
                  <a:pt x="5295861" y="799222"/>
                  <a:pt x="5027161" y="537950"/>
                  <a:pt x="4697452" y="537950"/>
                </a:cubicBezTo>
                <a:cubicBezTo>
                  <a:pt x="4406685" y="537950"/>
                  <a:pt x="4162389" y="740691"/>
                  <a:pt x="4101380" y="1011814"/>
                </a:cubicBezTo>
                <a:cubicBezTo>
                  <a:pt x="4064775" y="1153389"/>
                  <a:pt x="4089178" y="1302409"/>
                  <a:pt x="4135649" y="1414775"/>
                </a:cubicBezTo>
                <a:cubicBezTo>
                  <a:pt x="4182120" y="1529547"/>
                  <a:pt x="4245466" y="1607666"/>
                  <a:pt x="4311407" y="1658981"/>
                </a:cubicBezTo>
                <a:lnTo>
                  <a:pt x="3586048" y="1658981"/>
                </a:lnTo>
                <a:cubicBezTo>
                  <a:pt x="3583712" y="1654055"/>
                  <a:pt x="3581115" y="1649245"/>
                  <a:pt x="3578779" y="1644319"/>
                </a:cubicBezTo>
                <a:cubicBezTo>
                  <a:pt x="3390819" y="1190042"/>
                  <a:pt x="3478568" y="689376"/>
                  <a:pt x="3801008" y="366938"/>
                </a:cubicBezTo>
                <a:cubicBezTo>
                  <a:pt x="3813210" y="357202"/>
                  <a:pt x="3823075" y="344946"/>
                  <a:pt x="3835277" y="335209"/>
                </a:cubicBezTo>
                <a:cubicBezTo>
                  <a:pt x="4077106" y="111736"/>
                  <a:pt x="4386695" y="0"/>
                  <a:pt x="4695959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556B72B-CA18-4D0D-9D9E-58FBAFFDB1DC}"/>
              </a:ext>
            </a:extLst>
          </p:cNvPr>
          <p:cNvSpPr/>
          <p:nvPr/>
        </p:nvSpPr>
        <p:spPr>
          <a:xfrm>
            <a:off x="8135814" y="4010574"/>
            <a:ext cx="4056186" cy="600813"/>
          </a:xfrm>
          <a:custGeom>
            <a:avLst/>
            <a:gdLst>
              <a:gd name="connsiteX0" fmla="*/ 534810 w 4056186"/>
              <a:gd name="connsiteY0" fmla="*/ 0 h 600813"/>
              <a:gd name="connsiteX1" fmla="*/ 4056186 w 4056186"/>
              <a:gd name="connsiteY1" fmla="*/ 0 h 600813"/>
              <a:gd name="connsiteX2" fmla="*/ 4056186 w 4056186"/>
              <a:gd name="connsiteY2" fmla="*/ 600813 h 600813"/>
              <a:gd name="connsiteX3" fmla="*/ 0 w 4056186"/>
              <a:gd name="connsiteY3" fmla="*/ 600813 h 600813"/>
              <a:gd name="connsiteX4" fmla="*/ 534810 w 4056186"/>
              <a:gd name="connsiteY4" fmla="*/ 0 h 60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6186" h="600813">
                <a:moveTo>
                  <a:pt x="534810" y="0"/>
                </a:moveTo>
                <a:lnTo>
                  <a:pt x="4056186" y="0"/>
                </a:lnTo>
                <a:lnTo>
                  <a:pt x="4056186" y="600813"/>
                </a:lnTo>
                <a:lnTo>
                  <a:pt x="0" y="600813"/>
                </a:lnTo>
                <a:cubicBezTo>
                  <a:pt x="168519" y="507993"/>
                  <a:pt x="390807" y="332172"/>
                  <a:pt x="534810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B418D2E-9BF2-4D67-8C60-89CF7D0D92B3}"/>
              </a:ext>
            </a:extLst>
          </p:cNvPr>
          <p:cNvSpPr/>
          <p:nvPr/>
        </p:nvSpPr>
        <p:spPr>
          <a:xfrm>
            <a:off x="5327161" y="2246614"/>
            <a:ext cx="3407134" cy="236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8" y="14831"/>
                  <a:pt x="20318" y="14703"/>
                </a:cubicBezTo>
                <a:cubicBezTo>
                  <a:pt x="20363" y="14575"/>
                  <a:pt x="20393" y="14469"/>
                  <a:pt x="20439" y="14341"/>
                </a:cubicBezTo>
                <a:cubicBezTo>
                  <a:pt x="21600" y="10379"/>
                  <a:pt x="21057" y="5991"/>
                  <a:pt x="19066" y="3200"/>
                </a:cubicBezTo>
                <a:cubicBezTo>
                  <a:pt x="19006" y="3115"/>
                  <a:pt x="18930" y="3008"/>
                  <a:pt x="18855" y="2923"/>
                </a:cubicBezTo>
                <a:cubicBezTo>
                  <a:pt x="15883" y="-975"/>
                  <a:pt x="11222" y="-975"/>
                  <a:pt x="8236" y="2923"/>
                </a:cubicBezTo>
                <a:cubicBezTo>
                  <a:pt x="8160" y="3008"/>
                  <a:pt x="8100" y="3115"/>
                  <a:pt x="8025" y="3200"/>
                </a:cubicBezTo>
                <a:cubicBezTo>
                  <a:pt x="6034" y="6012"/>
                  <a:pt x="5490" y="10379"/>
                  <a:pt x="6652" y="14341"/>
                </a:cubicBezTo>
                <a:cubicBezTo>
                  <a:pt x="6667" y="14384"/>
                  <a:pt x="6682" y="14426"/>
                  <a:pt x="6697" y="14469"/>
                </a:cubicBezTo>
                <a:lnTo>
                  <a:pt x="11177" y="14469"/>
                </a:lnTo>
                <a:cubicBezTo>
                  <a:pt x="10770" y="14021"/>
                  <a:pt x="10378" y="13340"/>
                  <a:pt x="10091" y="12339"/>
                </a:cubicBezTo>
                <a:cubicBezTo>
                  <a:pt x="10031" y="12147"/>
                  <a:pt x="9985" y="11934"/>
                  <a:pt x="9940" y="11700"/>
                </a:cubicBezTo>
                <a:cubicBezTo>
                  <a:pt x="9820" y="11167"/>
                  <a:pt x="9744" y="10592"/>
                  <a:pt x="9744" y="10017"/>
                </a:cubicBezTo>
                <a:cubicBezTo>
                  <a:pt x="9744" y="7077"/>
                  <a:pt x="11433" y="4691"/>
                  <a:pt x="13515" y="4691"/>
                </a:cubicBezTo>
                <a:cubicBezTo>
                  <a:pt x="15084" y="4691"/>
                  <a:pt x="16441" y="6055"/>
                  <a:pt x="16999" y="7993"/>
                </a:cubicBezTo>
                <a:cubicBezTo>
                  <a:pt x="17512" y="9442"/>
                  <a:pt x="17361" y="11146"/>
                  <a:pt x="17015" y="12360"/>
                </a:cubicBezTo>
                <a:cubicBezTo>
                  <a:pt x="16200" y="15150"/>
                  <a:pt x="14631" y="15385"/>
                  <a:pt x="14179" y="15385"/>
                </a:cubicBezTo>
                <a:lnTo>
                  <a:pt x="12912" y="15385"/>
                </a:lnTo>
                <a:cubicBezTo>
                  <a:pt x="12882" y="15385"/>
                  <a:pt x="12836" y="15385"/>
                  <a:pt x="12791" y="15385"/>
                </a:cubicBezTo>
                <a:lnTo>
                  <a:pt x="6984" y="15385"/>
                </a:lnTo>
                <a:cubicBezTo>
                  <a:pt x="6984" y="15385"/>
                  <a:pt x="6984" y="15385"/>
                  <a:pt x="6984" y="15385"/>
                </a:cubicBezTo>
                <a:lnTo>
                  <a:pt x="3303" y="15385"/>
                </a:lnTo>
                <a:cubicBezTo>
                  <a:pt x="2413" y="18282"/>
                  <a:pt x="1041" y="19816"/>
                  <a:pt x="0" y="20625"/>
                </a:cubicBezTo>
                <a:lnTo>
                  <a:pt x="14737" y="20625"/>
                </a:lnTo>
                <a:cubicBezTo>
                  <a:pt x="14873" y="20625"/>
                  <a:pt x="15008" y="20625"/>
                  <a:pt x="15174" y="20625"/>
                </a:cubicBezTo>
                <a:cubicBezTo>
                  <a:pt x="18372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9583196A-A728-40A0-9BFC-8A88C514DB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29609" y="311564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Lightbulb with solid fill">
            <a:extLst>
              <a:ext uri="{FF2B5EF4-FFF2-40B4-BE49-F238E27FC236}">
                <a16:creationId xmlns:a16="http://schemas.microsoft.com/office/drawing/2014/main" id="{EA10D7C1-90CD-4343-829E-0E467C3B14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3311" y="311564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886EB7-06AF-47FC-9696-B1390865C445}"/>
              </a:ext>
            </a:extLst>
          </p:cNvPr>
          <p:cNvSpPr txBox="1"/>
          <p:nvPr/>
        </p:nvSpPr>
        <p:spPr>
          <a:xfrm>
            <a:off x="3102346" y="4089849"/>
            <a:ext cx="205534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A2A9B-65A5-4094-BF80-246137FFA36E}"/>
              </a:ext>
            </a:extLst>
          </p:cNvPr>
          <p:cNvSpPr txBox="1"/>
          <p:nvPr/>
        </p:nvSpPr>
        <p:spPr>
          <a:xfrm>
            <a:off x="5541653" y="4089849"/>
            <a:ext cx="205534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3FF345-A4B3-41ED-8BED-7706EE537681}"/>
              </a:ext>
            </a:extLst>
          </p:cNvPr>
          <p:cNvGrpSpPr/>
          <p:nvPr/>
        </p:nvGrpSpPr>
        <p:grpSpPr>
          <a:xfrm>
            <a:off x="9281275" y="2340508"/>
            <a:ext cx="2392060" cy="1474819"/>
            <a:chOff x="8921977" y="1466725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1EECF0-DB67-448F-A77A-8495142D633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9F4153-E578-49D1-BDED-0DB65CB422E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F91B2D-E8BF-495C-A65C-ED5FD2611861}"/>
              </a:ext>
            </a:extLst>
          </p:cNvPr>
          <p:cNvGrpSpPr/>
          <p:nvPr/>
        </p:nvGrpSpPr>
        <p:grpSpPr>
          <a:xfrm>
            <a:off x="518665" y="2340508"/>
            <a:ext cx="2392060" cy="1474819"/>
            <a:chOff x="332936" y="2627766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019339B-7717-431A-ABA1-49FB0F81A93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F36149D-FFE6-4DF6-98DC-2BED50586CE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Circle">
            <a:extLst>
              <a:ext uri="{FF2B5EF4-FFF2-40B4-BE49-F238E27FC236}">
                <a16:creationId xmlns:a16="http://schemas.microsoft.com/office/drawing/2014/main" id="{F4698379-1CBF-4A2B-86BB-222009B56DBF}"/>
              </a:ext>
            </a:extLst>
          </p:cNvPr>
          <p:cNvSpPr/>
          <p:nvPr/>
        </p:nvSpPr>
        <p:spPr>
          <a:xfrm>
            <a:off x="7067885" y="2953921"/>
            <a:ext cx="890286" cy="890286"/>
          </a:xfrm>
          <a:prstGeom prst="ellipse">
            <a:avLst/>
          </a:pr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endParaRPr sz="3000"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7" name="Circle">
            <a:extLst>
              <a:ext uri="{FF2B5EF4-FFF2-40B4-BE49-F238E27FC236}">
                <a16:creationId xmlns:a16="http://schemas.microsoft.com/office/drawing/2014/main" id="{9B8C491F-6446-499F-82D6-56BEAD996BF2}"/>
              </a:ext>
            </a:extLst>
          </p:cNvPr>
          <p:cNvSpPr/>
          <p:nvPr/>
        </p:nvSpPr>
        <p:spPr>
          <a:xfrm>
            <a:off x="4251587" y="2953921"/>
            <a:ext cx="890286" cy="89028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Double Loop Process – Slide Template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2067774-104D-432F-8940-98F5DF36977B}"/>
              </a:ext>
            </a:extLst>
          </p:cNvPr>
          <p:cNvSpPr/>
          <p:nvPr/>
        </p:nvSpPr>
        <p:spPr>
          <a:xfrm>
            <a:off x="2191" y="2248999"/>
            <a:ext cx="5908924" cy="2362388"/>
          </a:xfrm>
          <a:custGeom>
            <a:avLst/>
            <a:gdLst>
              <a:gd name="connsiteX0" fmla="*/ 4695959 w 5908924"/>
              <a:gd name="connsiteY0" fmla="*/ 0 h 2362388"/>
              <a:gd name="connsiteX1" fmla="*/ 5554695 w 5908924"/>
              <a:gd name="connsiteY1" fmla="*/ 335209 h 2362388"/>
              <a:gd name="connsiteX2" fmla="*/ 5588964 w 5908924"/>
              <a:gd name="connsiteY2" fmla="*/ 366938 h 2362388"/>
              <a:gd name="connsiteX3" fmla="*/ 5811193 w 5908924"/>
              <a:gd name="connsiteY3" fmla="*/ 1644319 h 2362388"/>
              <a:gd name="connsiteX4" fmla="*/ 5786789 w 5908924"/>
              <a:gd name="connsiteY4" fmla="*/ 1700560 h 2362388"/>
              <a:gd name="connsiteX5" fmla="*/ 5781856 w 5908924"/>
              <a:gd name="connsiteY5" fmla="*/ 1707776 h 2362388"/>
              <a:gd name="connsiteX6" fmla="*/ 5053220 w 5908924"/>
              <a:gd name="connsiteY6" fmla="*/ 2355037 h 2362388"/>
              <a:gd name="connsiteX7" fmla="*/ 4977957 w 5908924"/>
              <a:gd name="connsiteY7" fmla="*/ 2360886 h 2362388"/>
              <a:gd name="connsiteX8" fmla="*/ 4977957 w 5908924"/>
              <a:gd name="connsiteY8" fmla="*/ 2362388 h 2362388"/>
              <a:gd name="connsiteX9" fmla="*/ 4958623 w 5908924"/>
              <a:gd name="connsiteY9" fmla="*/ 2362388 h 2362388"/>
              <a:gd name="connsiteX10" fmla="*/ 4888008 w 5908924"/>
              <a:gd name="connsiteY10" fmla="*/ 2362388 h 2362388"/>
              <a:gd name="connsiteX11" fmla="*/ 391508 w 5908924"/>
              <a:gd name="connsiteY11" fmla="*/ 2362388 h 2362388"/>
              <a:gd name="connsiteX12" fmla="*/ 0 w 5908924"/>
              <a:gd name="connsiteY12" fmla="*/ 2362388 h 2362388"/>
              <a:gd name="connsiteX13" fmla="*/ 0 w 5908924"/>
              <a:gd name="connsiteY13" fmla="*/ 1761611 h 2362388"/>
              <a:gd name="connsiteX14" fmla="*/ 391508 w 5908924"/>
              <a:gd name="connsiteY14" fmla="*/ 1761611 h 2362388"/>
              <a:gd name="connsiteX15" fmla="*/ 3632519 w 5908924"/>
              <a:gd name="connsiteY15" fmla="*/ 1761611 h 2362388"/>
              <a:gd name="connsiteX16" fmla="*/ 4572838 w 5908924"/>
              <a:gd name="connsiteY16" fmla="*/ 1761611 h 2362388"/>
              <a:gd name="connsiteX17" fmla="*/ 4592309 w 5908924"/>
              <a:gd name="connsiteY17" fmla="*/ 1761611 h 2362388"/>
              <a:gd name="connsiteX18" fmla="*/ 4797403 w 5908924"/>
              <a:gd name="connsiteY18" fmla="*/ 1761611 h 2362388"/>
              <a:gd name="connsiteX19" fmla="*/ 5256659 w 5908924"/>
              <a:gd name="connsiteY19" fmla="*/ 1414775 h 2362388"/>
              <a:gd name="connsiteX20" fmla="*/ 5308062 w 5908924"/>
              <a:gd name="connsiteY20" fmla="*/ 1124066 h 2362388"/>
              <a:gd name="connsiteX21" fmla="*/ 4697452 w 5908924"/>
              <a:gd name="connsiteY21" fmla="*/ 537950 h 2362388"/>
              <a:gd name="connsiteX22" fmla="*/ 4101380 w 5908924"/>
              <a:gd name="connsiteY22" fmla="*/ 1011814 h 2362388"/>
              <a:gd name="connsiteX23" fmla="*/ 4135649 w 5908924"/>
              <a:gd name="connsiteY23" fmla="*/ 1414775 h 2362388"/>
              <a:gd name="connsiteX24" fmla="*/ 4311407 w 5908924"/>
              <a:gd name="connsiteY24" fmla="*/ 1658981 h 2362388"/>
              <a:gd name="connsiteX25" fmla="*/ 3586048 w 5908924"/>
              <a:gd name="connsiteY25" fmla="*/ 1658981 h 2362388"/>
              <a:gd name="connsiteX26" fmla="*/ 3578779 w 5908924"/>
              <a:gd name="connsiteY26" fmla="*/ 1644319 h 2362388"/>
              <a:gd name="connsiteX27" fmla="*/ 3801008 w 5908924"/>
              <a:gd name="connsiteY27" fmla="*/ 366938 h 2362388"/>
              <a:gd name="connsiteX28" fmla="*/ 3835277 w 5908924"/>
              <a:gd name="connsiteY28" fmla="*/ 335209 h 2362388"/>
              <a:gd name="connsiteX29" fmla="*/ 4695959 w 5908924"/>
              <a:gd name="connsiteY29" fmla="*/ 0 h 2362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908924" h="2362388">
                <a:moveTo>
                  <a:pt x="4695959" y="0"/>
                </a:moveTo>
                <a:cubicBezTo>
                  <a:pt x="5005224" y="0"/>
                  <a:pt x="5314163" y="111736"/>
                  <a:pt x="5554695" y="335209"/>
                </a:cubicBezTo>
                <a:cubicBezTo>
                  <a:pt x="5566897" y="344946"/>
                  <a:pt x="5576502" y="357202"/>
                  <a:pt x="5588964" y="366938"/>
                </a:cubicBezTo>
                <a:cubicBezTo>
                  <a:pt x="5911144" y="686970"/>
                  <a:pt x="5999153" y="1190042"/>
                  <a:pt x="5811193" y="1644319"/>
                </a:cubicBezTo>
                <a:cubicBezTo>
                  <a:pt x="5803664" y="1663906"/>
                  <a:pt x="5794058" y="1683378"/>
                  <a:pt x="5786789" y="1700560"/>
                </a:cubicBezTo>
                <a:cubicBezTo>
                  <a:pt x="5784193" y="1705371"/>
                  <a:pt x="5781856" y="1707776"/>
                  <a:pt x="5781856" y="1707776"/>
                </a:cubicBezTo>
                <a:cubicBezTo>
                  <a:pt x="5781856" y="1707776"/>
                  <a:pt x="5513522" y="2283119"/>
                  <a:pt x="5053220" y="2355037"/>
                </a:cubicBezTo>
                <a:lnTo>
                  <a:pt x="4977957" y="2360886"/>
                </a:lnTo>
                <a:lnTo>
                  <a:pt x="4977957" y="2362388"/>
                </a:lnTo>
                <a:lnTo>
                  <a:pt x="4958623" y="2362388"/>
                </a:lnTo>
                <a:cubicBezTo>
                  <a:pt x="4931883" y="2362388"/>
                  <a:pt x="4909816" y="2362388"/>
                  <a:pt x="4888008" y="2362388"/>
                </a:cubicBezTo>
                <a:lnTo>
                  <a:pt x="391508" y="2362388"/>
                </a:lnTo>
                <a:lnTo>
                  <a:pt x="0" y="2362388"/>
                </a:lnTo>
                <a:lnTo>
                  <a:pt x="0" y="1761611"/>
                </a:lnTo>
                <a:lnTo>
                  <a:pt x="391508" y="1761611"/>
                </a:lnTo>
                <a:lnTo>
                  <a:pt x="3632519" y="1761611"/>
                </a:lnTo>
                <a:lnTo>
                  <a:pt x="4572838" y="1761611"/>
                </a:lnTo>
                <a:cubicBezTo>
                  <a:pt x="4580107" y="1761611"/>
                  <a:pt x="4587376" y="1761611"/>
                  <a:pt x="4592309" y="1761611"/>
                </a:cubicBezTo>
                <a:lnTo>
                  <a:pt x="4797403" y="1761611"/>
                </a:lnTo>
                <a:cubicBezTo>
                  <a:pt x="4870874" y="1761611"/>
                  <a:pt x="5124775" y="1734694"/>
                  <a:pt x="5256659" y="1414775"/>
                </a:cubicBezTo>
                <a:cubicBezTo>
                  <a:pt x="5290928" y="1334137"/>
                  <a:pt x="5312735" y="1229102"/>
                  <a:pt x="5308062" y="1124066"/>
                </a:cubicBezTo>
                <a:cubicBezTo>
                  <a:pt x="5295861" y="799222"/>
                  <a:pt x="5027161" y="537950"/>
                  <a:pt x="4697452" y="537950"/>
                </a:cubicBezTo>
                <a:cubicBezTo>
                  <a:pt x="4406685" y="537950"/>
                  <a:pt x="4162389" y="740691"/>
                  <a:pt x="4101380" y="1011814"/>
                </a:cubicBezTo>
                <a:cubicBezTo>
                  <a:pt x="4064775" y="1153389"/>
                  <a:pt x="4089178" y="1302409"/>
                  <a:pt x="4135649" y="1414775"/>
                </a:cubicBezTo>
                <a:cubicBezTo>
                  <a:pt x="4182120" y="1529547"/>
                  <a:pt x="4245466" y="1607666"/>
                  <a:pt x="4311407" y="1658981"/>
                </a:cubicBezTo>
                <a:lnTo>
                  <a:pt x="3586048" y="1658981"/>
                </a:lnTo>
                <a:cubicBezTo>
                  <a:pt x="3583712" y="1654055"/>
                  <a:pt x="3581115" y="1649245"/>
                  <a:pt x="3578779" y="1644319"/>
                </a:cubicBezTo>
                <a:cubicBezTo>
                  <a:pt x="3390819" y="1190042"/>
                  <a:pt x="3478568" y="689376"/>
                  <a:pt x="3801008" y="366938"/>
                </a:cubicBezTo>
                <a:cubicBezTo>
                  <a:pt x="3813210" y="357202"/>
                  <a:pt x="3823075" y="344946"/>
                  <a:pt x="3835277" y="335209"/>
                </a:cubicBezTo>
                <a:cubicBezTo>
                  <a:pt x="4077106" y="111736"/>
                  <a:pt x="4386695" y="0"/>
                  <a:pt x="4695959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2556B72B-CA18-4D0D-9D9E-58FBAFFDB1DC}"/>
              </a:ext>
            </a:extLst>
          </p:cNvPr>
          <p:cNvSpPr/>
          <p:nvPr/>
        </p:nvSpPr>
        <p:spPr>
          <a:xfrm>
            <a:off x="8135814" y="4010574"/>
            <a:ext cx="4056186" cy="600813"/>
          </a:xfrm>
          <a:custGeom>
            <a:avLst/>
            <a:gdLst>
              <a:gd name="connsiteX0" fmla="*/ 534810 w 4056186"/>
              <a:gd name="connsiteY0" fmla="*/ 0 h 600813"/>
              <a:gd name="connsiteX1" fmla="*/ 4056186 w 4056186"/>
              <a:gd name="connsiteY1" fmla="*/ 0 h 600813"/>
              <a:gd name="connsiteX2" fmla="*/ 4056186 w 4056186"/>
              <a:gd name="connsiteY2" fmla="*/ 600813 h 600813"/>
              <a:gd name="connsiteX3" fmla="*/ 0 w 4056186"/>
              <a:gd name="connsiteY3" fmla="*/ 600813 h 600813"/>
              <a:gd name="connsiteX4" fmla="*/ 534810 w 4056186"/>
              <a:gd name="connsiteY4" fmla="*/ 0 h 600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56186" h="600813">
                <a:moveTo>
                  <a:pt x="534810" y="0"/>
                </a:moveTo>
                <a:lnTo>
                  <a:pt x="4056186" y="0"/>
                </a:lnTo>
                <a:lnTo>
                  <a:pt x="4056186" y="600813"/>
                </a:lnTo>
                <a:lnTo>
                  <a:pt x="0" y="600813"/>
                </a:lnTo>
                <a:cubicBezTo>
                  <a:pt x="168519" y="507993"/>
                  <a:pt x="390807" y="332172"/>
                  <a:pt x="534810" y="0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B418D2E-9BF2-4D67-8C60-89CF7D0D92B3}"/>
              </a:ext>
            </a:extLst>
          </p:cNvPr>
          <p:cNvSpPr/>
          <p:nvPr/>
        </p:nvSpPr>
        <p:spPr>
          <a:xfrm>
            <a:off x="5327161" y="2246614"/>
            <a:ext cx="3407134" cy="236477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43" h="20625" extrusionOk="0">
                <a:moveTo>
                  <a:pt x="20258" y="14895"/>
                </a:moveTo>
                <a:cubicBezTo>
                  <a:pt x="20258" y="14895"/>
                  <a:pt x="20288" y="14831"/>
                  <a:pt x="20318" y="14703"/>
                </a:cubicBezTo>
                <a:cubicBezTo>
                  <a:pt x="20363" y="14575"/>
                  <a:pt x="20393" y="14469"/>
                  <a:pt x="20439" y="14341"/>
                </a:cubicBezTo>
                <a:cubicBezTo>
                  <a:pt x="21600" y="10379"/>
                  <a:pt x="21057" y="5991"/>
                  <a:pt x="19066" y="3200"/>
                </a:cubicBezTo>
                <a:cubicBezTo>
                  <a:pt x="19006" y="3115"/>
                  <a:pt x="18930" y="3008"/>
                  <a:pt x="18855" y="2923"/>
                </a:cubicBezTo>
                <a:cubicBezTo>
                  <a:pt x="15883" y="-975"/>
                  <a:pt x="11222" y="-975"/>
                  <a:pt x="8236" y="2923"/>
                </a:cubicBezTo>
                <a:cubicBezTo>
                  <a:pt x="8160" y="3008"/>
                  <a:pt x="8100" y="3115"/>
                  <a:pt x="8025" y="3200"/>
                </a:cubicBezTo>
                <a:cubicBezTo>
                  <a:pt x="6034" y="6012"/>
                  <a:pt x="5490" y="10379"/>
                  <a:pt x="6652" y="14341"/>
                </a:cubicBezTo>
                <a:cubicBezTo>
                  <a:pt x="6667" y="14384"/>
                  <a:pt x="6682" y="14426"/>
                  <a:pt x="6697" y="14469"/>
                </a:cubicBezTo>
                <a:lnTo>
                  <a:pt x="11177" y="14469"/>
                </a:lnTo>
                <a:cubicBezTo>
                  <a:pt x="10770" y="14021"/>
                  <a:pt x="10378" y="13340"/>
                  <a:pt x="10091" y="12339"/>
                </a:cubicBezTo>
                <a:cubicBezTo>
                  <a:pt x="10031" y="12147"/>
                  <a:pt x="9985" y="11934"/>
                  <a:pt x="9940" y="11700"/>
                </a:cubicBezTo>
                <a:cubicBezTo>
                  <a:pt x="9820" y="11167"/>
                  <a:pt x="9744" y="10592"/>
                  <a:pt x="9744" y="10017"/>
                </a:cubicBezTo>
                <a:cubicBezTo>
                  <a:pt x="9744" y="7077"/>
                  <a:pt x="11433" y="4691"/>
                  <a:pt x="13515" y="4691"/>
                </a:cubicBezTo>
                <a:cubicBezTo>
                  <a:pt x="15084" y="4691"/>
                  <a:pt x="16441" y="6055"/>
                  <a:pt x="16999" y="7993"/>
                </a:cubicBezTo>
                <a:cubicBezTo>
                  <a:pt x="17512" y="9442"/>
                  <a:pt x="17361" y="11146"/>
                  <a:pt x="17015" y="12360"/>
                </a:cubicBezTo>
                <a:cubicBezTo>
                  <a:pt x="16200" y="15150"/>
                  <a:pt x="14631" y="15385"/>
                  <a:pt x="14179" y="15385"/>
                </a:cubicBezTo>
                <a:lnTo>
                  <a:pt x="12912" y="15385"/>
                </a:lnTo>
                <a:cubicBezTo>
                  <a:pt x="12882" y="15385"/>
                  <a:pt x="12836" y="15385"/>
                  <a:pt x="12791" y="15385"/>
                </a:cubicBezTo>
                <a:lnTo>
                  <a:pt x="6984" y="15385"/>
                </a:lnTo>
                <a:cubicBezTo>
                  <a:pt x="6984" y="15385"/>
                  <a:pt x="6984" y="15385"/>
                  <a:pt x="6984" y="15385"/>
                </a:cubicBezTo>
                <a:lnTo>
                  <a:pt x="3303" y="15385"/>
                </a:lnTo>
                <a:cubicBezTo>
                  <a:pt x="2413" y="18282"/>
                  <a:pt x="1041" y="19816"/>
                  <a:pt x="0" y="20625"/>
                </a:cubicBezTo>
                <a:lnTo>
                  <a:pt x="14737" y="20625"/>
                </a:lnTo>
                <a:cubicBezTo>
                  <a:pt x="14873" y="20625"/>
                  <a:pt x="15008" y="20625"/>
                  <a:pt x="15174" y="20625"/>
                </a:cubicBezTo>
                <a:cubicBezTo>
                  <a:pt x="18372" y="20604"/>
                  <a:pt x="20258" y="14895"/>
                  <a:pt x="20258" y="14895"/>
                </a:cubicBezTo>
                <a:close/>
              </a:path>
            </a:pathLst>
          </a:custGeom>
          <a:solidFill>
            <a:srgbClr val="8D909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9" name="Graphic 8" descr="Gears with solid fill">
            <a:extLst>
              <a:ext uri="{FF2B5EF4-FFF2-40B4-BE49-F238E27FC236}">
                <a16:creationId xmlns:a16="http://schemas.microsoft.com/office/drawing/2014/main" id="{9583196A-A728-40A0-9BFC-8A88C514DB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229609" y="311564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0" name="Graphic 9" descr="Lightbulb with solid fill">
            <a:extLst>
              <a:ext uri="{FF2B5EF4-FFF2-40B4-BE49-F238E27FC236}">
                <a16:creationId xmlns:a16="http://schemas.microsoft.com/office/drawing/2014/main" id="{EA10D7C1-90CD-4343-829E-0E467C3B14D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413311" y="3115645"/>
            <a:ext cx="566838" cy="5668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4886EB7-06AF-47FC-9696-B1390865C445}"/>
              </a:ext>
            </a:extLst>
          </p:cNvPr>
          <p:cNvSpPr txBox="1"/>
          <p:nvPr/>
        </p:nvSpPr>
        <p:spPr>
          <a:xfrm>
            <a:off x="3102346" y="4089849"/>
            <a:ext cx="205534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1A2A9B-65A5-4094-BF80-246137FFA36E}"/>
              </a:ext>
            </a:extLst>
          </p:cNvPr>
          <p:cNvSpPr txBox="1"/>
          <p:nvPr/>
        </p:nvSpPr>
        <p:spPr>
          <a:xfrm>
            <a:off x="5541653" y="4089849"/>
            <a:ext cx="2055340" cy="461665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 Ipsum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B3FF345-A4B3-41ED-8BED-7706EE537681}"/>
              </a:ext>
            </a:extLst>
          </p:cNvPr>
          <p:cNvGrpSpPr/>
          <p:nvPr/>
        </p:nvGrpSpPr>
        <p:grpSpPr>
          <a:xfrm>
            <a:off x="9281275" y="2340508"/>
            <a:ext cx="2392060" cy="1474819"/>
            <a:chOff x="8921977" y="1466725"/>
            <a:chExt cx="2926080" cy="14748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1EECF0-DB67-448F-A77A-8495142D6339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39F4153-E578-49D1-BDED-0DB65CB422EE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FF91B2D-E8BF-495C-A65C-ED5FD2611861}"/>
              </a:ext>
            </a:extLst>
          </p:cNvPr>
          <p:cNvGrpSpPr/>
          <p:nvPr/>
        </p:nvGrpSpPr>
        <p:grpSpPr>
          <a:xfrm>
            <a:off x="518665" y="2340508"/>
            <a:ext cx="2392060" cy="1474819"/>
            <a:chOff x="332936" y="2627766"/>
            <a:chExt cx="2926080" cy="1474819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019339B-7717-431A-ABA1-49FB0F81A932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F36149D-FFE6-4DF6-98DC-2BED50586CEC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01566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40733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8945</TotalTime>
  <Words>221</Words>
  <PresentationFormat>Widescreen</PresentationFormat>
  <Paragraphs>20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Double Loop Process – Slide Template</vt:lpstr>
      <vt:lpstr>Double Loop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Double Loop Process</dc:title>
  <dc:creator>PresentationGO.com</dc:creator>
  <dc:description>© Copyright PresentationGO.com</dc:description>
  <dcterms:created xsi:type="dcterms:W3CDTF">2014-11-26T05:14:11Z</dcterms:created>
  <dcterms:modified xsi:type="dcterms:W3CDTF">2021-09-17T16:47:43Z</dcterms:modified>
  <cp:category>Charts &amp; Diagrams</cp:category>
</cp:coreProperties>
</file>