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6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3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Opposite Arrows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9452968" y="3551558"/>
            <a:ext cx="2172319" cy="1659485"/>
            <a:chOff x="8921977" y="407338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565819" y="2646781"/>
            <a:ext cx="217231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99F8E48-7387-41E9-9708-5A4D57EF738C}"/>
              </a:ext>
            </a:extLst>
          </p:cNvPr>
          <p:cNvGrpSpPr/>
          <p:nvPr/>
        </p:nvGrpSpPr>
        <p:grpSpPr>
          <a:xfrm>
            <a:off x="3163916" y="1022155"/>
            <a:ext cx="5864168" cy="4991490"/>
            <a:chOff x="18237200" y="2260599"/>
            <a:chExt cx="2667764" cy="2270761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FDCD624-0732-4D5E-A1C3-921276E95A67}"/>
                </a:ext>
              </a:extLst>
            </p:cNvPr>
            <p:cNvSpPr/>
            <p:nvPr/>
          </p:nvSpPr>
          <p:spPr>
            <a:xfrm>
              <a:off x="18999200" y="2260599"/>
              <a:ext cx="1905764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75" extrusionOk="0">
                  <a:moveTo>
                    <a:pt x="21335" y="15191"/>
                  </a:moveTo>
                  <a:lnTo>
                    <a:pt x="18460" y="10119"/>
                  </a:lnTo>
                  <a:cubicBezTo>
                    <a:pt x="18317" y="9867"/>
                    <a:pt x="18103" y="9816"/>
                    <a:pt x="17931" y="9993"/>
                  </a:cubicBezTo>
                  <a:cubicBezTo>
                    <a:pt x="17802" y="10144"/>
                    <a:pt x="17716" y="10396"/>
                    <a:pt x="17716" y="10674"/>
                  </a:cubicBezTo>
                  <a:lnTo>
                    <a:pt x="17716" y="11936"/>
                  </a:lnTo>
                  <a:lnTo>
                    <a:pt x="11251" y="11936"/>
                  </a:lnTo>
                  <a:lnTo>
                    <a:pt x="11251" y="8605"/>
                  </a:lnTo>
                  <a:cubicBezTo>
                    <a:pt x="11251" y="8353"/>
                    <a:pt x="11365" y="8176"/>
                    <a:pt x="11494" y="8176"/>
                  </a:cubicBezTo>
                  <a:lnTo>
                    <a:pt x="12624" y="8176"/>
                  </a:lnTo>
                  <a:cubicBezTo>
                    <a:pt x="12867" y="8176"/>
                    <a:pt x="12967" y="7621"/>
                    <a:pt x="12767" y="7368"/>
                  </a:cubicBezTo>
                  <a:lnTo>
                    <a:pt x="6573" y="76"/>
                  </a:lnTo>
                  <a:cubicBezTo>
                    <a:pt x="6487" y="-25"/>
                    <a:pt x="6387" y="-25"/>
                    <a:pt x="6301" y="76"/>
                  </a:cubicBezTo>
                  <a:lnTo>
                    <a:pt x="107" y="7368"/>
                  </a:lnTo>
                  <a:cubicBezTo>
                    <a:pt x="-93" y="7596"/>
                    <a:pt x="7" y="8176"/>
                    <a:pt x="250" y="8176"/>
                  </a:cubicBezTo>
                  <a:lnTo>
                    <a:pt x="1380" y="8176"/>
                  </a:lnTo>
                  <a:cubicBezTo>
                    <a:pt x="1523" y="8176"/>
                    <a:pt x="1624" y="8378"/>
                    <a:pt x="1624" y="8605"/>
                  </a:cubicBezTo>
                  <a:lnTo>
                    <a:pt x="1624" y="10043"/>
                  </a:lnTo>
                  <a:cubicBezTo>
                    <a:pt x="1624" y="11633"/>
                    <a:pt x="2353" y="12945"/>
                    <a:pt x="3269" y="12945"/>
                  </a:cubicBezTo>
                  <a:lnTo>
                    <a:pt x="17874" y="12945"/>
                  </a:lnTo>
                  <a:cubicBezTo>
                    <a:pt x="18117" y="12945"/>
                    <a:pt x="18303" y="12592"/>
                    <a:pt x="18303" y="12188"/>
                  </a:cubicBezTo>
                  <a:lnTo>
                    <a:pt x="18303" y="11229"/>
                  </a:lnTo>
                  <a:lnTo>
                    <a:pt x="20863" y="15746"/>
                  </a:lnTo>
                  <a:lnTo>
                    <a:pt x="18303" y="20263"/>
                  </a:lnTo>
                  <a:lnTo>
                    <a:pt x="18303" y="19304"/>
                  </a:lnTo>
                  <a:cubicBezTo>
                    <a:pt x="18303" y="18875"/>
                    <a:pt x="18102" y="18547"/>
                    <a:pt x="17874" y="18547"/>
                  </a:cubicBezTo>
                  <a:lnTo>
                    <a:pt x="11565" y="18547"/>
                  </a:lnTo>
                  <a:lnTo>
                    <a:pt x="11565" y="19531"/>
                  </a:lnTo>
                  <a:lnTo>
                    <a:pt x="17745" y="19531"/>
                  </a:lnTo>
                  <a:lnTo>
                    <a:pt x="17745" y="20793"/>
                  </a:lnTo>
                  <a:cubicBezTo>
                    <a:pt x="17745" y="21070"/>
                    <a:pt x="17831" y="21348"/>
                    <a:pt x="17959" y="21474"/>
                  </a:cubicBezTo>
                  <a:cubicBezTo>
                    <a:pt x="18031" y="21550"/>
                    <a:pt x="18102" y="21575"/>
                    <a:pt x="18174" y="21575"/>
                  </a:cubicBezTo>
                  <a:cubicBezTo>
                    <a:pt x="18288" y="21575"/>
                    <a:pt x="18403" y="21499"/>
                    <a:pt x="18474" y="21348"/>
                  </a:cubicBezTo>
                  <a:lnTo>
                    <a:pt x="21350" y="16276"/>
                  </a:lnTo>
                  <a:cubicBezTo>
                    <a:pt x="21507" y="15973"/>
                    <a:pt x="21507" y="15494"/>
                    <a:pt x="21335" y="151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3371FDF-99B4-42AC-9726-31684888F857}"/>
                </a:ext>
              </a:extLst>
            </p:cNvPr>
            <p:cNvSpPr/>
            <p:nvPr/>
          </p:nvSpPr>
          <p:spPr>
            <a:xfrm>
              <a:off x="18237200" y="30861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3589" y="0"/>
                  </a:moveTo>
                  <a:cubicBezTo>
                    <a:pt x="3465" y="0"/>
                    <a:pt x="3341" y="139"/>
                    <a:pt x="3263" y="418"/>
                  </a:cubicBezTo>
                  <a:lnTo>
                    <a:pt x="139" y="9755"/>
                  </a:lnTo>
                  <a:cubicBezTo>
                    <a:pt x="-47" y="10312"/>
                    <a:pt x="-47" y="11195"/>
                    <a:pt x="139" y="11752"/>
                  </a:cubicBezTo>
                  <a:lnTo>
                    <a:pt x="3263" y="21089"/>
                  </a:lnTo>
                  <a:cubicBezTo>
                    <a:pt x="3403" y="21507"/>
                    <a:pt x="3605" y="21600"/>
                    <a:pt x="3776" y="21414"/>
                  </a:cubicBezTo>
                  <a:cubicBezTo>
                    <a:pt x="3947" y="21182"/>
                    <a:pt x="4071" y="20671"/>
                    <a:pt x="4071" y="20114"/>
                  </a:cubicBezTo>
                  <a:lnTo>
                    <a:pt x="4071" y="17745"/>
                  </a:lnTo>
                  <a:lnTo>
                    <a:pt x="10675" y="17745"/>
                  </a:lnTo>
                  <a:lnTo>
                    <a:pt x="10675" y="15933"/>
                  </a:lnTo>
                  <a:lnTo>
                    <a:pt x="3931" y="15933"/>
                  </a:lnTo>
                  <a:cubicBezTo>
                    <a:pt x="3667" y="15933"/>
                    <a:pt x="3465" y="16583"/>
                    <a:pt x="3465" y="17326"/>
                  </a:cubicBezTo>
                  <a:lnTo>
                    <a:pt x="3465" y="19092"/>
                  </a:lnTo>
                  <a:lnTo>
                    <a:pt x="683" y="10777"/>
                  </a:lnTo>
                  <a:lnTo>
                    <a:pt x="3465" y="2462"/>
                  </a:lnTo>
                  <a:lnTo>
                    <a:pt x="3465" y="4227"/>
                  </a:lnTo>
                  <a:cubicBezTo>
                    <a:pt x="3465" y="5017"/>
                    <a:pt x="3682" y="5621"/>
                    <a:pt x="3931" y="5621"/>
                  </a:cubicBezTo>
                  <a:lnTo>
                    <a:pt x="21553" y="5621"/>
                  </a:lnTo>
                  <a:lnTo>
                    <a:pt x="21553" y="3809"/>
                  </a:lnTo>
                  <a:lnTo>
                    <a:pt x="4071" y="3809"/>
                  </a:lnTo>
                  <a:lnTo>
                    <a:pt x="4071" y="1440"/>
                  </a:lnTo>
                  <a:cubicBezTo>
                    <a:pt x="4071" y="883"/>
                    <a:pt x="3962" y="372"/>
                    <a:pt x="3776" y="139"/>
                  </a:cubicBezTo>
                  <a:cubicBezTo>
                    <a:pt x="3698" y="46"/>
                    <a:pt x="3636" y="0"/>
                    <a:pt x="358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94212ED-B3DC-4648-8789-0D78F2157EC1}"/>
                </a:ext>
              </a:extLst>
            </p:cNvPr>
            <p:cNvSpPr/>
            <p:nvPr/>
          </p:nvSpPr>
          <p:spPr>
            <a:xfrm>
              <a:off x="19138900" y="34163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17964" y="21505"/>
                  </a:moveTo>
                  <a:cubicBezTo>
                    <a:pt x="18088" y="21505"/>
                    <a:pt x="18212" y="21366"/>
                    <a:pt x="18290" y="21087"/>
                  </a:cubicBezTo>
                  <a:lnTo>
                    <a:pt x="21414" y="11750"/>
                  </a:lnTo>
                  <a:cubicBezTo>
                    <a:pt x="21600" y="11193"/>
                    <a:pt x="21600" y="10310"/>
                    <a:pt x="21414" y="9753"/>
                  </a:cubicBezTo>
                  <a:lnTo>
                    <a:pt x="18290" y="416"/>
                  </a:lnTo>
                  <a:cubicBezTo>
                    <a:pt x="18150" y="-2"/>
                    <a:pt x="17948" y="-95"/>
                    <a:pt x="17777" y="91"/>
                  </a:cubicBezTo>
                  <a:cubicBezTo>
                    <a:pt x="17606" y="323"/>
                    <a:pt x="17482" y="834"/>
                    <a:pt x="17482" y="1391"/>
                  </a:cubicBezTo>
                  <a:lnTo>
                    <a:pt x="17482" y="3760"/>
                  </a:lnTo>
                  <a:lnTo>
                    <a:pt x="0" y="3760"/>
                  </a:lnTo>
                  <a:lnTo>
                    <a:pt x="0" y="5572"/>
                  </a:lnTo>
                  <a:lnTo>
                    <a:pt x="17622" y="5572"/>
                  </a:lnTo>
                  <a:cubicBezTo>
                    <a:pt x="17886" y="5572"/>
                    <a:pt x="18088" y="4922"/>
                    <a:pt x="18088" y="4179"/>
                  </a:cubicBezTo>
                  <a:lnTo>
                    <a:pt x="18088" y="2413"/>
                  </a:lnTo>
                  <a:lnTo>
                    <a:pt x="20870" y="10728"/>
                  </a:lnTo>
                  <a:lnTo>
                    <a:pt x="18088" y="19043"/>
                  </a:lnTo>
                  <a:lnTo>
                    <a:pt x="18088" y="17278"/>
                  </a:lnTo>
                  <a:cubicBezTo>
                    <a:pt x="18088" y="16488"/>
                    <a:pt x="17871" y="15884"/>
                    <a:pt x="17622" y="15884"/>
                  </a:cubicBezTo>
                  <a:lnTo>
                    <a:pt x="10753" y="15884"/>
                  </a:lnTo>
                  <a:lnTo>
                    <a:pt x="10753" y="17696"/>
                  </a:lnTo>
                  <a:lnTo>
                    <a:pt x="17482" y="17696"/>
                  </a:lnTo>
                  <a:lnTo>
                    <a:pt x="17482" y="20065"/>
                  </a:lnTo>
                  <a:cubicBezTo>
                    <a:pt x="17482" y="20622"/>
                    <a:pt x="17591" y="21133"/>
                    <a:pt x="17777" y="21366"/>
                  </a:cubicBezTo>
                  <a:cubicBezTo>
                    <a:pt x="17839" y="21459"/>
                    <a:pt x="17902" y="21505"/>
                    <a:pt x="17964" y="215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7D4900B2-E18C-4724-9EAB-B5696EB544D1}"/>
                </a:ext>
              </a:extLst>
            </p:cNvPr>
            <p:cNvSpPr/>
            <p:nvPr/>
          </p:nvSpPr>
          <p:spPr>
            <a:xfrm>
              <a:off x="18237200" y="3746499"/>
              <a:ext cx="1765301" cy="78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11071" y="11953"/>
                  </a:moveTo>
                  <a:lnTo>
                    <a:pt x="11071" y="11953"/>
                  </a:lnTo>
                  <a:lnTo>
                    <a:pt x="3907" y="11953"/>
                  </a:lnTo>
                  <a:cubicBezTo>
                    <a:pt x="3643" y="11953"/>
                    <a:pt x="3442" y="12443"/>
                    <a:pt x="3442" y="13002"/>
                  </a:cubicBezTo>
                  <a:lnTo>
                    <a:pt x="3442" y="14330"/>
                  </a:lnTo>
                  <a:lnTo>
                    <a:pt x="666" y="8074"/>
                  </a:lnTo>
                  <a:lnTo>
                    <a:pt x="3442" y="1817"/>
                  </a:lnTo>
                  <a:lnTo>
                    <a:pt x="3442" y="3146"/>
                  </a:lnTo>
                  <a:cubicBezTo>
                    <a:pt x="3442" y="3740"/>
                    <a:pt x="3659" y="4194"/>
                    <a:pt x="3907" y="4194"/>
                  </a:cubicBezTo>
                  <a:lnTo>
                    <a:pt x="21491" y="4194"/>
                  </a:lnTo>
                  <a:lnTo>
                    <a:pt x="21491" y="2831"/>
                  </a:lnTo>
                  <a:lnTo>
                    <a:pt x="4047" y="2831"/>
                  </a:lnTo>
                  <a:lnTo>
                    <a:pt x="4047" y="1083"/>
                  </a:lnTo>
                  <a:cubicBezTo>
                    <a:pt x="4047" y="699"/>
                    <a:pt x="3954" y="315"/>
                    <a:pt x="3814" y="140"/>
                  </a:cubicBezTo>
                  <a:cubicBezTo>
                    <a:pt x="3736" y="35"/>
                    <a:pt x="3659" y="0"/>
                    <a:pt x="3581" y="0"/>
                  </a:cubicBezTo>
                  <a:cubicBezTo>
                    <a:pt x="3457" y="0"/>
                    <a:pt x="3333" y="105"/>
                    <a:pt x="3256" y="315"/>
                  </a:cubicBezTo>
                  <a:lnTo>
                    <a:pt x="139" y="7340"/>
                  </a:lnTo>
                  <a:cubicBezTo>
                    <a:pt x="-47" y="7759"/>
                    <a:pt x="-47" y="8423"/>
                    <a:pt x="139" y="8843"/>
                  </a:cubicBezTo>
                  <a:lnTo>
                    <a:pt x="3256" y="15868"/>
                  </a:lnTo>
                  <a:cubicBezTo>
                    <a:pt x="3411" y="16217"/>
                    <a:pt x="3643" y="16287"/>
                    <a:pt x="3830" y="16043"/>
                  </a:cubicBezTo>
                  <a:cubicBezTo>
                    <a:pt x="3969" y="15833"/>
                    <a:pt x="4062" y="15484"/>
                    <a:pt x="4062" y="15099"/>
                  </a:cubicBezTo>
                  <a:lnTo>
                    <a:pt x="4062" y="13351"/>
                  </a:lnTo>
                  <a:lnTo>
                    <a:pt x="11086" y="13351"/>
                  </a:lnTo>
                  <a:lnTo>
                    <a:pt x="11086" y="18350"/>
                  </a:lnTo>
                  <a:cubicBezTo>
                    <a:pt x="11086" y="20132"/>
                    <a:pt x="11738" y="21600"/>
                    <a:pt x="12528" y="21600"/>
                  </a:cubicBezTo>
                  <a:lnTo>
                    <a:pt x="20111" y="21600"/>
                  </a:lnTo>
                  <a:cubicBezTo>
                    <a:pt x="20902" y="21600"/>
                    <a:pt x="21553" y="20132"/>
                    <a:pt x="21553" y="18350"/>
                  </a:cubicBezTo>
                  <a:lnTo>
                    <a:pt x="21553" y="16008"/>
                  </a:lnTo>
                  <a:cubicBezTo>
                    <a:pt x="21553" y="13806"/>
                    <a:pt x="20762" y="11988"/>
                    <a:pt x="19770" y="11988"/>
                  </a:cubicBezTo>
                  <a:lnTo>
                    <a:pt x="11071" y="1198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13CA804-B0D4-42D0-AB6C-612DE7B57709}"/>
              </a:ext>
            </a:extLst>
          </p:cNvPr>
          <p:cNvSpPr txBox="1"/>
          <p:nvPr/>
        </p:nvSpPr>
        <p:spPr>
          <a:xfrm>
            <a:off x="5200633" y="2526293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AE7855-A1F6-4BEB-808B-36CD0FC83381}"/>
              </a:ext>
            </a:extLst>
          </p:cNvPr>
          <p:cNvSpPr txBox="1"/>
          <p:nvPr/>
        </p:nvSpPr>
        <p:spPr>
          <a:xfrm>
            <a:off x="5200633" y="3229026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484A44-DDDA-4A81-B111-15CB7CE8561A}"/>
              </a:ext>
            </a:extLst>
          </p:cNvPr>
          <p:cNvSpPr txBox="1"/>
          <p:nvPr/>
        </p:nvSpPr>
        <p:spPr>
          <a:xfrm>
            <a:off x="5200633" y="395715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4E5A09-94F9-428A-B83D-A85EB84B4EC6}"/>
              </a:ext>
            </a:extLst>
          </p:cNvPr>
          <p:cNvSpPr txBox="1"/>
          <p:nvPr/>
        </p:nvSpPr>
        <p:spPr>
          <a:xfrm>
            <a:off x="5200633" y="466835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9" name="Graphic 51" descr="Lightbulb">
            <a:extLst>
              <a:ext uri="{FF2B5EF4-FFF2-40B4-BE49-F238E27FC236}">
                <a16:creationId xmlns:a16="http://schemas.microsoft.com/office/drawing/2014/main" id="{DA060CB4-B736-4915-A8CB-3A9C15409A1E}"/>
              </a:ext>
            </a:extLst>
          </p:cNvPr>
          <p:cNvGrpSpPr/>
          <p:nvPr/>
        </p:nvGrpSpPr>
        <p:grpSpPr>
          <a:xfrm>
            <a:off x="5638800" y="1385526"/>
            <a:ext cx="914400" cy="914400"/>
            <a:chOff x="5638800" y="1385526"/>
            <a:chExt cx="914400" cy="9144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DEFA9E9-6D33-425D-9EED-CF238F0592DA}"/>
                </a:ext>
              </a:extLst>
            </p:cNvPr>
            <p:cNvSpPr/>
            <p:nvPr/>
          </p:nvSpPr>
          <p:spPr>
            <a:xfrm>
              <a:off x="5972175" y="19951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F08F4-F3C8-4B8D-8EC6-C39D489752F8}"/>
                </a:ext>
              </a:extLst>
            </p:cNvPr>
            <p:cNvSpPr/>
            <p:nvPr/>
          </p:nvSpPr>
          <p:spPr>
            <a:xfrm>
              <a:off x="5972175" y="20903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D95135-5881-47D1-906C-4570E024DAC7}"/>
                </a:ext>
              </a:extLst>
            </p:cNvPr>
            <p:cNvSpPr/>
            <p:nvPr/>
          </p:nvSpPr>
          <p:spPr>
            <a:xfrm>
              <a:off x="6034087" y="21856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F947DFA-F58F-4F85-A5DA-079FF6CD0CF1}"/>
                </a:ext>
              </a:extLst>
            </p:cNvPr>
            <p:cNvSpPr/>
            <p:nvPr/>
          </p:nvSpPr>
          <p:spPr>
            <a:xfrm>
              <a:off x="5848350" y="14426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52" descr="Gears">
            <a:extLst>
              <a:ext uri="{FF2B5EF4-FFF2-40B4-BE49-F238E27FC236}">
                <a16:creationId xmlns:a16="http://schemas.microsoft.com/office/drawing/2014/main" id="{453AF556-FE3C-4818-8792-2537F28FB43C}"/>
              </a:ext>
            </a:extLst>
          </p:cNvPr>
          <p:cNvGrpSpPr/>
          <p:nvPr/>
        </p:nvGrpSpPr>
        <p:grpSpPr>
          <a:xfrm>
            <a:off x="5871739" y="5364299"/>
            <a:ext cx="448521" cy="542766"/>
            <a:chOff x="5871739" y="5364299"/>
            <a:chExt cx="448521" cy="542766"/>
          </a:xfrm>
          <a:solidFill>
            <a:srgbClr val="FFFFFF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20B37A-493C-4316-B108-8B3A45C3E374}"/>
                </a:ext>
              </a:extLst>
            </p:cNvPr>
            <p:cNvSpPr/>
            <p:nvPr/>
          </p:nvSpPr>
          <p:spPr>
            <a:xfrm>
              <a:off x="6027208" y="5364299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2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262784 w 293052"/>
                <a:gd name="connsiteY5" fmla="*/ 114194 h 292364"/>
                <a:gd name="connsiteX6" fmla="*/ 251777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268 w 293052"/>
                <a:gd name="connsiteY16" fmla="*/ 55033 h 292364"/>
                <a:gd name="connsiteX17" fmla="*/ 41275 w 293052"/>
                <a:gd name="connsiteY17" fmla="*/ 87365 h 292364"/>
                <a:gd name="connsiteX18" fmla="*/ 30268 w 293052"/>
                <a:gd name="connsiteY18" fmla="*/ 114194 h 292364"/>
                <a:gd name="connsiteX19" fmla="*/ 0 w 293052"/>
                <a:gd name="connsiteY19" fmla="*/ 129328 h 292364"/>
                <a:gd name="connsiteX20" fmla="*/ 0 w 293052"/>
                <a:gd name="connsiteY20" fmla="*/ 163724 h 292364"/>
                <a:gd name="connsiteX21" fmla="*/ 30268 w 293052"/>
                <a:gd name="connsiteY21" fmla="*/ 178858 h 292364"/>
                <a:gd name="connsiteX22" fmla="*/ 41275 w 293052"/>
                <a:gd name="connsiteY22" fmla="*/ 205687 h 292364"/>
                <a:gd name="connsiteX23" fmla="*/ 30268 w 293052"/>
                <a:gd name="connsiteY23" fmla="*/ 238019 h 292364"/>
                <a:gd name="connsiteX24" fmla="*/ 54345 w 293052"/>
                <a:gd name="connsiteY24" fmla="*/ 262096 h 292364"/>
                <a:gd name="connsiteX25" fmla="*/ 86677 w 293052"/>
                <a:gd name="connsiteY25" fmla="*/ 251090 h 292364"/>
                <a:gd name="connsiteX26" fmla="*/ 113506 w 293052"/>
                <a:gd name="connsiteY26" fmla="*/ 262096 h 292364"/>
                <a:gd name="connsiteX27" fmla="*/ 128640 w 293052"/>
                <a:gd name="connsiteY27" fmla="*/ 292365 h 292364"/>
                <a:gd name="connsiteX28" fmla="*/ 163036 w 293052"/>
                <a:gd name="connsiteY28" fmla="*/ 292365 h 292364"/>
                <a:gd name="connsiteX29" fmla="*/ 178170 w 293052"/>
                <a:gd name="connsiteY29" fmla="*/ 262096 h 292364"/>
                <a:gd name="connsiteX30" fmla="*/ 204999 w 293052"/>
                <a:gd name="connsiteY30" fmla="*/ 251090 h 292364"/>
                <a:gd name="connsiteX31" fmla="*/ 237331 w 293052"/>
                <a:gd name="connsiteY31" fmla="*/ 262096 h 292364"/>
                <a:gd name="connsiteX32" fmla="*/ 262096 w 293052"/>
                <a:gd name="connsiteY32" fmla="*/ 238019 h 292364"/>
                <a:gd name="connsiteX33" fmla="*/ 251090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2" y="174731"/>
                    <a:pt x="94932" y="146526"/>
                  </a:cubicBezTo>
                  <a:cubicBezTo>
                    <a:pt x="94932" y="118322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4731" y="198120"/>
                    <a:pt x="146526" y="198120"/>
                  </a:cubicBezTo>
                  <a:close/>
                  <a:moveTo>
                    <a:pt x="262784" y="114194"/>
                  </a:moveTo>
                  <a:cubicBezTo>
                    <a:pt x="260033" y="104563"/>
                    <a:pt x="256593" y="95620"/>
                    <a:pt x="251777" y="87365"/>
                  </a:cubicBez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8489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268" y="55033"/>
                  </a:lnTo>
                  <a:lnTo>
                    <a:pt x="41275" y="87365"/>
                  </a:lnTo>
                  <a:cubicBezTo>
                    <a:pt x="36460" y="95620"/>
                    <a:pt x="33020" y="104563"/>
                    <a:pt x="30268" y="114194"/>
                  </a:cubicBezTo>
                  <a:lnTo>
                    <a:pt x="0" y="129328"/>
                  </a:lnTo>
                  <a:lnTo>
                    <a:pt x="0" y="163724"/>
                  </a:lnTo>
                  <a:lnTo>
                    <a:pt x="30268" y="178858"/>
                  </a:lnTo>
                  <a:cubicBezTo>
                    <a:pt x="33020" y="188489"/>
                    <a:pt x="36460" y="197432"/>
                    <a:pt x="41275" y="205687"/>
                  </a:cubicBezTo>
                  <a:lnTo>
                    <a:pt x="30268" y="238019"/>
                  </a:lnTo>
                  <a:lnTo>
                    <a:pt x="54345" y="262096"/>
                  </a:lnTo>
                  <a:lnTo>
                    <a:pt x="86677" y="251090"/>
                  </a:lnTo>
                  <a:cubicBezTo>
                    <a:pt x="94932" y="255905"/>
                    <a:pt x="103875" y="259345"/>
                    <a:pt x="113506" y="262096"/>
                  </a:cubicBezTo>
                  <a:lnTo>
                    <a:pt x="128640" y="292365"/>
                  </a:lnTo>
                  <a:lnTo>
                    <a:pt x="163036" y="292365"/>
                  </a:lnTo>
                  <a:lnTo>
                    <a:pt x="178170" y="262096"/>
                  </a:lnTo>
                  <a:cubicBezTo>
                    <a:pt x="187801" y="259345"/>
                    <a:pt x="196744" y="255905"/>
                    <a:pt x="204999" y="251090"/>
                  </a:cubicBezTo>
                  <a:lnTo>
                    <a:pt x="237331" y="262096"/>
                  </a:lnTo>
                  <a:lnTo>
                    <a:pt x="262096" y="238019"/>
                  </a:lnTo>
                  <a:lnTo>
                    <a:pt x="251090" y="205687"/>
                  </a:lnTo>
                  <a:cubicBezTo>
                    <a:pt x="255905" y="197432"/>
                    <a:pt x="260033" y="187801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17D2686-AB74-403D-BC52-2CC160047B41}"/>
                </a:ext>
              </a:extLst>
            </p:cNvPr>
            <p:cNvSpPr/>
            <p:nvPr/>
          </p:nvSpPr>
          <p:spPr>
            <a:xfrm>
              <a:off x="5871739" y="5614701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3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146526 w 293052"/>
                <a:gd name="connsiteY5" fmla="*/ 198120 h 292364"/>
                <a:gd name="connsiteX6" fmla="*/ 251778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956 w 293052"/>
                <a:gd name="connsiteY16" fmla="*/ 54345 h 292364"/>
                <a:gd name="connsiteX17" fmla="*/ 41275 w 293052"/>
                <a:gd name="connsiteY17" fmla="*/ 86677 h 292364"/>
                <a:gd name="connsiteX18" fmla="*/ 30268 w 293052"/>
                <a:gd name="connsiteY18" fmla="*/ 113506 h 292364"/>
                <a:gd name="connsiteX19" fmla="*/ 0 w 293052"/>
                <a:gd name="connsiteY19" fmla="*/ 128640 h 292364"/>
                <a:gd name="connsiteX20" fmla="*/ 0 w 293052"/>
                <a:gd name="connsiteY20" fmla="*/ 163036 h 292364"/>
                <a:gd name="connsiteX21" fmla="*/ 30268 w 293052"/>
                <a:gd name="connsiteY21" fmla="*/ 178170 h 292364"/>
                <a:gd name="connsiteX22" fmla="*/ 41275 w 293052"/>
                <a:gd name="connsiteY22" fmla="*/ 204999 h 292364"/>
                <a:gd name="connsiteX23" fmla="*/ 30956 w 293052"/>
                <a:gd name="connsiteY23" fmla="*/ 237331 h 292364"/>
                <a:gd name="connsiteX24" fmla="*/ 55033 w 293052"/>
                <a:gd name="connsiteY24" fmla="*/ 261408 h 292364"/>
                <a:gd name="connsiteX25" fmla="*/ 87365 w 293052"/>
                <a:gd name="connsiteY25" fmla="*/ 251090 h 292364"/>
                <a:gd name="connsiteX26" fmla="*/ 114194 w 293052"/>
                <a:gd name="connsiteY26" fmla="*/ 262096 h 292364"/>
                <a:gd name="connsiteX27" fmla="*/ 129328 w 293052"/>
                <a:gd name="connsiteY27" fmla="*/ 292365 h 292364"/>
                <a:gd name="connsiteX28" fmla="*/ 163724 w 293052"/>
                <a:gd name="connsiteY28" fmla="*/ 292365 h 292364"/>
                <a:gd name="connsiteX29" fmla="*/ 178858 w 293052"/>
                <a:gd name="connsiteY29" fmla="*/ 262096 h 292364"/>
                <a:gd name="connsiteX30" fmla="*/ 205687 w 293052"/>
                <a:gd name="connsiteY30" fmla="*/ 251090 h 292364"/>
                <a:gd name="connsiteX31" fmla="*/ 238019 w 293052"/>
                <a:gd name="connsiteY31" fmla="*/ 262096 h 292364"/>
                <a:gd name="connsiteX32" fmla="*/ 262096 w 293052"/>
                <a:gd name="connsiteY32" fmla="*/ 237331 h 292364"/>
                <a:gd name="connsiteX33" fmla="*/ 251778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  <a:gd name="connsiteX38" fmla="*/ 251778 w 293052"/>
                <a:gd name="connsiteY38" fmla="*/ 87365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3" y="174731"/>
                    <a:pt x="94933" y="146526"/>
                  </a:cubicBezTo>
                  <a:cubicBezTo>
                    <a:pt x="94933" y="117634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5419" y="198120"/>
                    <a:pt x="146526" y="198120"/>
                  </a:cubicBezTo>
                  <a:lnTo>
                    <a:pt x="146526" y="198120"/>
                  </a:lnTo>
                  <a:close/>
                  <a:moveTo>
                    <a:pt x="251778" y="87365"/>
                  </a:move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7801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956" y="54345"/>
                  </a:lnTo>
                  <a:lnTo>
                    <a:pt x="41275" y="86677"/>
                  </a:lnTo>
                  <a:cubicBezTo>
                    <a:pt x="36460" y="94932"/>
                    <a:pt x="33020" y="104563"/>
                    <a:pt x="30268" y="113506"/>
                  </a:cubicBezTo>
                  <a:lnTo>
                    <a:pt x="0" y="128640"/>
                  </a:lnTo>
                  <a:lnTo>
                    <a:pt x="0" y="163036"/>
                  </a:lnTo>
                  <a:lnTo>
                    <a:pt x="30268" y="178170"/>
                  </a:lnTo>
                  <a:cubicBezTo>
                    <a:pt x="33020" y="187801"/>
                    <a:pt x="36460" y="196744"/>
                    <a:pt x="41275" y="204999"/>
                  </a:cubicBezTo>
                  <a:lnTo>
                    <a:pt x="30956" y="237331"/>
                  </a:lnTo>
                  <a:lnTo>
                    <a:pt x="55033" y="261408"/>
                  </a:lnTo>
                  <a:lnTo>
                    <a:pt x="87365" y="251090"/>
                  </a:lnTo>
                  <a:cubicBezTo>
                    <a:pt x="95620" y="255905"/>
                    <a:pt x="104563" y="259345"/>
                    <a:pt x="114194" y="262096"/>
                  </a:cubicBezTo>
                  <a:lnTo>
                    <a:pt x="129328" y="292365"/>
                  </a:lnTo>
                  <a:lnTo>
                    <a:pt x="163724" y="292365"/>
                  </a:lnTo>
                  <a:lnTo>
                    <a:pt x="178858" y="262096"/>
                  </a:lnTo>
                  <a:cubicBezTo>
                    <a:pt x="188489" y="259345"/>
                    <a:pt x="197432" y="255905"/>
                    <a:pt x="205687" y="251090"/>
                  </a:cubicBezTo>
                  <a:lnTo>
                    <a:pt x="238019" y="262096"/>
                  </a:lnTo>
                  <a:lnTo>
                    <a:pt x="262096" y="237331"/>
                  </a:lnTo>
                  <a:lnTo>
                    <a:pt x="251778" y="205687"/>
                  </a:lnTo>
                  <a:cubicBezTo>
                    <a:pt x="256593" y="197432"/>
                    <a:pt x="260033" y="188489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ubicBezTo>
                    <a:pt x="260033" y="104563"/>
                    <a:pt x="256593" y="95620"/>
                    <a:pt x="251778" y="87365"/>
                  </a:cubicBez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E59932A-5C77-42CC-8729-8FE1858AB124}"/>
              </a:ext>
            </a:extLst>
          </p:cNvPr>
          <p:cNvGrpSpPr/>
          <p:nvPr/>
        </p:nvGrpSpPr>
        <p:grpSpPr>
          <a:xfrm>
            <a:off x="9452968" y="1742004"/>
            <a:ext cx="2172319" cy="1659485"/>
            <a:chOff x="8921977" y="4073386"/>
            <a:chExt cx="2926080" cy="165948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813730-13D0-4519-ADEC-FE615FEFBC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ADBA44-AEA2-424A-9C38-62EC220AC9F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6B4196-F362-4744-940A-82FDD983006C}"/>
              </a:ext>
            </a:extLst>
          </p:cNvPr>
          <p:cNvGrpSpPr/>
          <p:nvPr/>
        </p:nvGrpSpPr>
        <p:grpSpPr>
          <a:xfrm>
            <a:off x="565819" y="4456334"/>
            <a:ext cx="2172319" cy="1659485"/>
            <a:chOff x="332936" y="2627766"/>
            <a:chExt cx="2926080" cy="165948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7058B44-448C-48A5-B16D-422B0C4673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11502DF-E431-4E89-BD6C-8BAEA65AD7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12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Opposite Arrows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9452968" y="3551558"/>
            <a:ext cx="2172319" cy="1659485"/>
            <a:chOff x="8921977" y="4073386"/>
            <a:chExt cx="2926080" cy="165948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565819" y="2646781"/>
            <a:ext cx="2172319" cy="1659485"/>
            <a:chOff x="332936" y="2627766"/>
            <a:chExt cx="2926080" cy="165948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99F8E48-7387-41E9-9708-5A4D57EF738C}"/>
              </a:ext>
            </a:extLst>
          </p:cNvPr>
          <p:cNvGrpSpPr/>
          <p:nvPr/>
        </p:nvGrpSpPr>
        <p:grpSpPr>
          <a:xfrm>
            <a:off x="3163916" y="1022155"/>
            <a:ext cx="5864168" cy="4991490"/>
            <a:chOff x="18237200" y="2260599"/>
            <a:chExt cx="2667764" cy="2270761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FDCD624-0732-4D5E-A1C3-921276E95A67}"/>
                </a:ext>
              </a:extLst>
            </p:cNvPr>
            <p:cNvSpPr/>
            <p:nvPr/>
          </p:nvSpPr>
          <p:spPr>
            <a:xfrm>
              <a:off x="18999200" y="2260599"/>
              <a:ext cx="1905764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75" extrusionOk="0">
                  <a:moveTo>
                    <a:pt x="21335" y="15191"/>
                  </a:moveTo>
                  <a:lnTo>
                    <a:pt x="18460" y="10119"/>
                  </a:lnTo>
                  <a:cubicBezTo>
                    <a:pt x="18317" y="9867"/>
                    <a:pt x="18103" y="9816"/>
                    <a:pt x="17931" y="9993"/>
                  </a:cubicBezTo>
                  <a:cubicBezTo>
                    <a:pt x="17802" y="10144"/>
                    <a:pt x="17716" y="10396"/>
                    <a:pt x="17716" y="10674"/>
                  </a:cubicBezTo>
                  <a:lnTo>
                    <a:pt x="17716" y="11936"/>
                  </a:lnTo>
                  <a:lnTo>
                    <a:pt x="11251" y="11936"/>
                  </a:lnTo>
                  <a:lnTo>
                    <a:pt x="11251" y="8605"/>
                  </a:lnTo>
                  <a:cubicBezTo>
                    <a:pt x="11251" y="8353"/>
                    <a:pt x="11365" y="8176"/>
                    <a:pt x="11494" y="8176"/>
                  </a:cubicBezTo>
                  <a:lnTo>
                    <a:pt x="12624" y="8176"/>
                  </a:lnTo>
                  <a:cubicBezTo>
                    <a:pt x="12867" y="8176"/>
                    <a:pt x="12967" y="7621"/>
                    <a:pt x="12767" y="7368"/>
                  </a:cubicBezTo>
                  <a:lnTo>
                    <a:pt x="6573" y="76"/>
                  </a:lnTo>
                  <a:cubicBezTo>
                    <a:pt x="6487" y="-25"/>
                    <a:pt x="6387" y="-25"/>
                    <a:pt x="6301" y="76"/>
                  </a:cubicBezTo>
                  <a:lnTo>
                    <a:pt x="107" y="7368"/>
                  </a:lnTo>
                  <a:cubicBezTo>
                    <a:pt x="-93" y="7596"/>
                    <a:pt x="7" y="8176"/>
                    <a:pt x="250" y="8176"/>
                  </a:cubicBezTo>
                  <a:lnTo>
                    <a:pt x="1380" y="8176"/>
                  </a:lnTo>
                  <a:cubicBezTo>
                    <a:pt x="1523" y="8176"/>
                    <a:pt x="1624" y="8378"/>
                    <a:pt x="1624" y="8605"/>
                  </a:cubicBezTo>
                  <a:lnTo>
                    <a:pt x="1624" y="10043"/>
                  </a:lnTo>
                  <a:cubicBezTo>
                    <a:pt x="1624" y="11633"/>
                    <a:pt x="2353" y="12945"/>
                    <a:pt x="3269" y="12945"/>
                  </a:cubicBezTo>
                  <a:lnTo>
                    <a:pt x="17874" y="12945"/>
                  </a:lnTo>
                  <a:cubicBezTo>
                    <a:pt x="18117" y="12945"/>
                    <a:pt x="18303" y="12592"/>
                    <a:pt x="18303" y="12188"/>
                  </a:cubicBezTo>
                  <a:lnTo>
                    <a:pt x="18303" y="11229"/>
                  </a:lnTo>
                  <a:lnTo>
                    <a:pt x="20863" y="15746"/>
                  </a:lnTo>
                  <a:lnTo>
                    <a:pt x="18303" y="20263"/>
                  </a:lnTo>
                  <a:lnTo>
                    <a:pt x="18303" y="19304"/>
                  </a:lnTo>
                  <a:cubicBezTo>
                    <a:pt x="18303" y="18875"/>
                    <a:pt x="18102" y="18547"/>
                    <a:pt x="17874" y="18547"/>
                  </a:cubicBezTo>
                  <a:lnTo>
                    <a:pt x="11565" y="18547"/>
                  </a:lnTo>
                  <a:lnTo>
                    <a:pt x="11565" y="19531"/>
                  </a:lnTo>
                  <a:lnTo>
                    <a:pt x="17745" y="19531"/>
                  </a:lnTo>
                  <a:lnTo>
                    <a:pt x="17745" y="20793"/>
                  </a:lnTo>
                  <a:cubicBezTo>
                    <a:pt x="17745" y="21070"/>
                    <a:pt x="17831" y="21348"/>
                    <a:pt x="17959" y="21474"/>
                  </a:cubicBezTo>
                  <a:cubicBezTo>
                    <a:pt x="18031" y="21550"/>
                    <a:pt x="18102" y="21575"/>
                    <a:pt x="18174" y="21575"/>
                  </a:cubicBezTo>
                  <a:cubicBezTo>
                    <a:pt x="18288" y="21575"/>
                    <a:pt x="18403" y="21499"/>
                    <a:pt x="18474" y="21348"/>
                  </a:cubicBezTo>
                  <a:lnTo>
                    <a:pt x="21350" y="16276"/>
                  </a:lnTo>
                  <a:cubicBezTo>
                    <a:pt x="21507" y="15973"/>
                    <a:pt x="21507" y="15494"/>
                    <a:pt x="21335" y="151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3371FDF-99B4-42AC-9726-31684888F857}"/>
                </a:ext>
              </a:extLst>
            </p:cNvPr>
            <p:cNvSpPr/>
            <p:nvPr/>
          </p:nvSpPr>
          <p:spPr>
            <a:xfrm>
              <a:off x="18237200" y="30861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3589" y="0"/>
                  </a:moveTo>
                  <a:cubicBezTo>
                    <a:pt x="3465" y="0"/>
                    <a:pt x="3341" y="139"/>
                    <a:pt x="3263" y="418"/>
                  </a:cubicBezTo>
                  <a:lnTo>
                    <a:pt x="139" y="9755"/>
                  </a:lnTo>
                  <a:cubicBezTo>
                    <a:pt x="-47" y="10312"/>
                    <a:pt x="-47" y="11195"/>
                    <a:pt x="139" y="11752"/>
                  </a:cubicBezTo>
                  <a:lnTo>
                    <a:pt x="3263" y="21089"/>
                  </a:lnTo>
                  <a:cubicBezTo>
                    <a:pt x="3403" y="21507"/>
                    <a:pt x="3605" y="21600"/>
                    <a:pt x="3776" y="21414"/>
                  </a:cubicBezTo>
                  <a:cubicBezTo>
                    <a:pt x="3947" y="21182"/>
                    <a:pt x="4071" y="20671"/>
                    <a:pt x="4071" y="20114"/>
                  </a:cubicBezTo>
                  <a:lnTo>
                    <a:pt x="4071" y="17745"/>
                  </a:lnTo>
                  <a:lnTo>
                    <a:pt x="10675" y="17745"/>
                  </a:lnTo>
                  <a:lnTo>
                    <a:pt x="10675" y="15933"/>
                  </a:lnTo>
                  <a:lnTo>
                    <a:pt x="3931" y="15933"/>
                  </a:lnTo>
                  <a:cubicBezTo>
                    <a:pt x="3667" y="15933"/>
                    <a:pt x="3465" y="16583"/>
                    <a:pt x="3465" y="17326"/>
                  </a:cubicBezTo>
                  <a:lnTo>
                    <a:pt x="3465" y="19092"/>
                  </a:lnTo>
                  <a:lnTo>
                    <a:pt x="683" y="10777"/>
                  </a:lnTo>
                  <a:lnTo>
                    <a:pt x="3465" y="2462"/>
                  </a:lnTo>
                  <a:lnTo>
                    <a:pt x="3465" y="4227"/>
                  </a:lnTo>
                  <a:cubicBezTo>
                    <a:pt x="3465" y="5017"/>
                    <a:pt x="3682" y="5621"/>
                    <a:pt x="3931" y="5621"/>
                  </a:cubicBezTo>
                  <a:lnTo>
                    <a:pt x="21553" y="5621"/>
                  </a:lnTo>
                  <a:lnTo>
                    <a:pt x="21553" y="3809"/>
                  </a:lnTo>
                  <a:lnTo>
                    <a:pt x="4071" y="3809"/>
                  </a:lnTo>
                  <a:lnTo>
                    <a:pt x="4071" y="1440"/>
                  </a:lnTo>
                  <a:cubicBezTo>
                    <a:pt x="4071" y="883"/>
                    <a:pt x="3962" y="372"/>
                    <a:pt x="3776" y="139"/>
                  </a:cubicBezTo>
                  <a:cubicBezTo>
                    <a:pt x="3698" y="46"/>
                    <a:pt x="3636" y="0"/>
                    <a:pt x="358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94212ED-B3DC-4648-8789-0D78F2157EC1}"/>
                </a:ext>
              </a:extLst>
            </p:cNvPr>
            <p:cNvSpPr/>
            <p:nvPr/>
          </p:nvSpPr>
          <p:spPr>
            <a:xfrm>
              <a:off x="19138900" y="34163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17964" y="21505"/>
                  </a:moveTo>
                  <a:cubicBezTo>
                    <a:pt x="18088" y="21505"/>
                    <a:pt x="18212" y="21366"/>
                    <a:pt x="18290" y="21087"/>
                  </a:cubicBezTo>
                  <a:lnTo>
                    <a:pt x="21414" y="11750"/>
                  </a:lnTo>
                  <a:cubicBezTo>
                    <a:pt x="21600" y="11193"/>
                    <a:pt x="21600" y="10310"/>
                    <a:pt x="21414" y="9753"/>
                  </a:cubicBezTo>
                  <a:lnTo>
                    <a:pt x="18290" y="416"/>
                  </a:lnTo>
                  <a:cubicBezTo>
                    <a:pt x="18150" y="-2"/>
                    <a:pt x="17948" y="-95"/>
                    <a:pt x="17777" y="91"/>
                  </a:cubicBezTo>
                  <a:cubicBezTo>
                    <a:pt x="17606" y="323"/>
                    <a:pt x="17482" y="834"/>
                    <a:pt x="17482" y="1391"/>
                  </a:cubicBezTo>
                  <a:lnTo>
                    <a:pt x="17482" y="3760"/>
                  </a:lnTo>
                  <a:lnTo>
                    <a:pt x="0" y="3760"/>
                  </a:lnTo>
                  <a:lnTo>
                    <a:pt x="0" y="5572"/>
                  </a:lnTo>
                  <a:lnTo>
                    <a:pt x="17622" y="5572"/>
                  </a:lnTo>
                  <a:cubicBezTo>
                    <a:pt x="17886" y="5572"/>
                    <a:pt x="18088" y="4922"/>
                    <a:pt x="18088" y="4179"/>
                  </a:cubicBezTo>
                  <a:lnTo>
                    <a:pt x="18088" y="2413"/>
                  </a:lnTo>
                  <a:lnTo>
                    <a:pt x="20870" y="10728"/>
                  </a:lnTo>
                  <a:lnTo>
                    <a:pt x="18088" y="19043"/>
                  </a:lnTo>
                  <a:lnTo>
                    <a:pt x="18088" y="17278"/>
                  </a:lnTo>
                  <a:cubicBezTo>
                    <a:pt x="18088" y="16488"/>
                    <a:pt x="17871" y="15884"/>
                    <a:pt x="17622" y="15884"/>
                  </a:cubicBezTo>
                  <a:lnTo>
                    <a:pt x="10753" y="15884"/>
                  </a:lnTo>
                  <a:lnTo>
                    <a:pt x="10753" y="17696"/>
                  </a:lnTo>
                  <a:lnTo>
                    <a:pt x="17482" y="17696"/>
                  </a:lnTo>
                  <a:lnTo>
                    <a:pt x="17482" y="20065"/>
                  </a:lnTo>
                  <a:cubicBezTo>
                    <a:pt x="17482" y="20622"/>
                    <a:pt x="17591" y="21133"/>
                    <a:pt x="17777" y="21366"/>
                  </a:cubicBezTo>
                  <a:cubicBezTo>
                    <a:pt x="17839" y="21459"/>
                    <a:pt x="17902" y="21505"/>
                    <a:pt x="17964" y="215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7D4900B2-E18C-4724-9EAB-B5696EB544D1}"/>
                </a:ext>
              </a:extLst>
            </p:cNvPr>
            <p:cNvSpPr/>
            <p:nvPr/>
          </p:nvSpPr>
          <p:spPr>
            <a:xfrm>
              <a:off x="18237200" y="3746499"/>
              <a:ext cx="1765301" cy="78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11071" y="11953"/>
                  </a:moveTo>
                  <a:lnTo>
                    <a:pt x="11071" y="11953"/>
                  </a:lnTo>
                  <a:lnTo>
                    <a:pt x="3907" y="11953"/>
                  </a:lnTo>
                  <a:cubicBezTo>
                    <a:pt x="3643" y="11953"/>
                    <a:pt x="3442" y="12443"/>
                    <a:pt x="3442" y="13002"/>
                  </a:cubicBezTo>
                  <a:lnTo>
                    <a:pt x="3442" y="14330"/>
                  </a:lnTo>
                  <a:lnTo>
                    <a:pt x="666" y="8074"/>
                  </a:lnTo>
                  <a:lnTo>
                    <a:pt x="3442" y="1817"/>
                  </a:lnTo>
                  <a:lnTo>
                    <a:pt x="3442" y="3146"/>
                  </a:lnTo>
                  <a:cubicBezTo>
                    <a:pt x="3442" y="3740"/>
                    <a:pt x="3659" y="4194"/>
                    <a:pt x="3907" y="4194"/>
                  </a:cubicBezTo>
                  <a:lnTo>
                    <a:pt x="21491" y="4194"/>
                  </a:lnTo>
                  <a:lnTo>
                    <a:pt x="21491" y="2831"/>
                  </a:lnTo>
                  <a:lnTo>
                    <a:pt x="4047" y="2831"/>
                  </a:lnTo>
                  <a:lnTo>
                    <a:pt x="4047" y="1083"/>
                  </a:lnTo>
                  <a:cubicBezTo>
                    <a:pt x="4047" y="699"/>
                    <a:pt x="3954" y="315"/>
                    <a:pt x="3814" y="140"/>
                  </a:cubicBezTo>
                  <a:cubicBezTo>
                    <a:pt x="3736" y="35"/>
                    <a:pt x="3659" y="0"/>
                    <a:pt x="3581" y="0"/>
                  </a:cubicBezTo>
                  <a:cubicBezTo>
                    <a:pt x="3457" y="0"/>
                    <a:pt x="3333" y="105"/>
                    <a:pt x="3256" y="315"/>
                  </a:cubicBezTo>
                  <a:lnTo>
                    <a:pt x="139" y="7340"/>
                  </a:lnTo>
                  <a:cubicBezTo>
                    <a:pt x="-47" y="7759"/>
                    <a:pt x="-47" y="8423"/>
                    <a:pt x="139" y="8843"/>
                  </a:cubicBezTo>
                  <a:lnTo>
                    <a:pt x="3256" y="15868"/>
                  </a:lnTo>
                  <a:cubicBezTo>
                    <a:pt x="3411" y="16217"/>
                    <a:pt x="3643" y="16287"/>
                    <a:pt x="3830" y="16043"/>
                  </a:cubicBezTo>
                  <a:cubicBezTo>
                    <a:pt x="3969" y="15833"/>
                    <a:pt x="4062" y="15484"/>
                    <a:pt x="4062" y="15099"/>
                  </a:cubicBezTo>
                  <a:lnTo>
                    <a:pt x="4062" y="13351"/>
                  </a:lnTo>
                  <a:lnTo>
                    <a:pt x="11086" y="13351"/>
                  </a:lnTo>
                  <a:lnTo>
                    <a:pt x="11086" y="18350"/>
                  </a:lnTo>
                  <a:cubicBezTo>
                    <a:pt x="11086" y="20132"/>
                    <a:pt x="11738" y="21600"/>
                    <a:pt x="12528" y="21600"/>
                  </a:cubicBezTo>
                  <a:lnTo>
                    <a:pt x="20111" y="21600"/>
                  </a:lnTo>
                  <a:cubicBezTo>
                    <a:pt x="20902" y="21600"/>
                    <a:pt x="21553" y="20132"/>
                    <a:pt x="21553" y="18350"/>
                  </a:cubicBezTo>
                  <a:lnTo>
                    <a:pt x="21553" y="16008"/>
                  </a:lnTo>
                  <a:cubicBezTo>
                    <a:pt x="21553" y="13806"/>
                    <a:pt x="20762" y="11988"/>
                    <a:pt x="19770" y="11988"/>
                  </a:cubicBezTo>
                  <a:lnTo>
                    <a:pt x="11071" y="1198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13CA804-B0D4-42D0-AB6C-612DE7B57709}"/>
              </a:ext>
            </a:extLst>
          </p:cNvPr>
          <p:cNvSpPr txBox="1"/>
          <p:nvPr/>
        </p:nvSpPr>
        <p:spPr>
          <a:xfrm>
            <a:off x="5200633" y="2526293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AE7855-A1F6-4BEB-808B-36CD0FC83381}"/>
              </a:ext>
            </a:extLst>
          </p:cNvPr>
          <p:cNvSpPr txBox="1"/>
          <p:nvPr/>
        </p:nvSpPr>
        <p:spPr>
          <a:xfrm>
            <a:off x="5200633" y="3229026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484A44-DDDA-4A81-B111-15CB7CE8561A}"/>
              </a:ext>
            </a:extLst>
          </p:cNvPr>
          <p:cNvSpPr txBox="1"/>
          <p:nvPr/>
        </p:nvSpPr>
        <p:spPr>
          <a:xfrm>
            <a:off x="5200633" y="395715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4E5A09-94F9-428A-B83D-A85EB84B4EC6}"/>
              </a:ext>
            </a:extLst>
          </p:cNvPr>
          <p:cNvSpPr txBox="1"/>
          <p:nvPr/>
        </p:nvSpPr>
        <p:spPr>
          <a:xfrm>
            <a:off x="5200633" y="466835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grpSp>
        <p:nvGrpSpPr>
          <p:cNvPr id="9" name="Graphic 51" descr="Lightbulb">
            <a:extLst>
              <a:ext uri="{FF2B5EF4-FFF2-40B4-BE49-F238E27FC236}">
                <a16:creationId xmlns:a16="http://schemas.microsoft.com/office/drawing/2014/main" id="{DA060CB4-B736-4915-A8CB-3A9C15409A1E}"/>
              </a:ext>
            </a:extLst>
          </p:cNvPr>
          <p:cNvGrpSpPr/>
          <p:nvPr/>
        </p:nvGrpSpPr>
        <p:grpSpPr>
          <a:xfrm>
            <a:off x="5638800" y="1385526"/>
            <a:ext cx="914400" cy="914400"/>
            <a:chOff x="5638800" y="1385526"/>
            <a:chExt cx="914400" cy="9144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DEFA9E9-6D33-425D-9EED-CF238F0592DA}"/>
                </a:ext>
              </a:extLst>
            </p:cNvPr>
            <p:cNvSpPr/>
            <p:nvPr/>
          </p:nvSpPr>
          <p:spPr>
            <a:xfrm>
              <a:off x="5972175" y="19951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F08F4-F3C8-4B8D-8EC6-C39D489752F8}"/>
                </a:ext>
              </a:extLst>
            </p:cNvPr>
            <p:cNvSpPr/>
            <p:nvPr/>
          </p:nvSpPr>
          <p:spPr>
            <a:xfrm>
              <a:off x="5972175" y="20903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D95135-5881-47D1-906C-4570E024DAC7}"/>
                </a:ext>
              </a:extLst>
            </p:cNvPr>
            <p:cNvSpPr/>
            <p:nvPr/>
          </p:nvSpPr>
          <p:spPr>
            <a:xfrm>
              <a:off x="6034087" y="21856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F947DFA-F58F-4F85-A5DA-079FF6CD0CF1}"/>
                </a:ext>
              </a:extLst>
            </p:cNvPr>
            <p:cNvSpPr/>
            <p:nvPr/>
          </p:nvSpPr>
          <p:spPr>
            <a:xfrm>
              <a:off x="5848350" y="14426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52" descr="Gears">
            <a:extLst>
              <a:ext uri="{FF2B5EF4-FFF2-40B4-BE49-F238E27FC236}">
                <a16:creationId xmlns:a16="http://schemas.microsoft.com/office/drawing/2014/main" id="{453AF556-FE3C-4818-8792-2537F28FB43C}"/>
              </a:ext>
            </a:extLst>
          </p:cNvPr>
          <p:cNvGrpSpPr/>
          <p:nvPr/>
        </p:nvGrpSpPr>
        <p:grpSpPr>
          <a:xfrm>
            <a:off x="5871739" y="5364299"/>
            <a:ext cx="448521" cy="542766"/>
            <a:chOff x="5871739" y="5364299"/>
            <a:chExt cx="448521" cy="54276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20B37A-493C-4316-B108-8B3A45C3E374}"/>
                </a:ext>
              </a:extLst>
            </p:cNvPr>
            <p:cNvSpPr/>
            <p:nvPr/>
          </p:nvSpPr>
          <p:spPr>
            <a:xfrm>
              <a:off x="6027208" y="5364299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2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262784 w 293052"/>
                <a:gd name="connsiteY5" fmla="*/ 114194 h 292364"/>
                <a:gd name="connsiteX6" fmla="*/ 251777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268 w 293052"/>
                <a:gd name="connsiteY16" fmla="*/ 55033 h 292364"/>
                <a:gd name="connsiteX17" fmla="*/ 41275 w 293052"/>
                <a:gd name="connsiteY17" fmla="*/ 87365 h 292364"/>
                <a:gd name="connsiteX18" fmla="*/ 30268 w 293052"/>
                <a:gd name="connsiteY18" fmla="*/ 114194 h 292364"/>
                <a:gd name="connsiteX19" fmla="*/ 0 w 293052"/>
                <a:gd name="connsiteY19" fmla="*/ 129328 h 292364"/>
                <a:gd name="connsiteX20" fmla="*/ 0 w 293052"/>
                <a:gd name="connsiteY20" fmla="*/ 163724 h 292364"/>
                <a:gd name="connsiteX21" fmla="*/ 30268 w 293052"/>
                <a:gd name="connsiteY21" fmla="*/ 178858 h 292364"/>
                <a:gd name="connsiteX22" fmla="*/ 41275 w 293052"/>
                <a:gd name="connsiteY22" fmla="*/ 205687 h 292364"/>
                <a:gd name="connsiteX23" fmla="*/ 30268 w 293052"/>
                <a:gd name="connsiteY23" fmla="*/ 238019 h 292364"/>
                <a:gd name="connsiteX24" fmla="*/ 54345 w 293052"/>
                <a:gd name="connsiteY24" fmla="*/ 262096 h 292364"/>
                <a:gd name="connsiteX25" fmla="*/ 86677 w 293052"/>
                <a:gd name="connsiteY25" fmla="*/ 251090 h 292364"/>
                <a:gd name="connsiteX26" fmla="*/ 113506 w 293052"/>
                <a:gd name="connsiteY26" fmla="*/ 262096 h 292364"/>
                <a:gd name="connsiteX27" fmla="*/ 128640 w 293052"/>
                <a:gd name="connsiteY27" fmla="*/ 292365 h 292364"/>
                <a:gd name="connsiteX28" fmla="*/ 163036 w 293052"/>
                <a:gd name="connsiteY28" fmla="*/ 292365 h 292364"/>
                <a:gd name="connsiteX29" fmla="*/ 178170 w 293052"/>
                <a:gd name="connsiteY29" fmla="*/ 262096 h 292364"/>
                <a:gd name="connsiteX30" fmla="*/ 204999 w 293052"/>
                <a:gd name="connsiteY30" fmla="*/ 251090 h 292364"/>
                <a:gd name="connsiteX31" fmla="*/ 237331 w 293052"/>
                <a:gd name="connsiteY31" fmla="*/ 262096 h 292364"/>
                <a:gd name="connsiteX32" fmla="*/ 262096 w 293052"/>
                <a:gd name="connsiteY32" fmla="*/ 238019 h 292364"/>
                <a:gd name="connsiteX33" fmla="*/ 251090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2" y="174731"/>
                    <a:pt x="94932" y="146526"/>
                  </a:cubicBezTo>
                  <a:cubicBezTo>
                    <a:pt x="94932" y="118322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4731" y="198120"/>
                    <a:pt x="146526" y="198120"/>
                  </a:cubicBezTo>
                  <a:close/>
                  <a:moveTo>
                    <a:pt x="262784" y="114194"/>
                  </a:moveTo>
                  <a:cubicBezTo>
                    <a:pt x="260033" y="104563"/>
                    <a:pt x="256593" y="95620"/>
                    <a:pt x="251777" y="87365"/>
                  </a:cubicBez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8489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268" y="55033"/>
                  </a:lnTo>
                  <a:lnTo>
                    <a:pt x="41275" y="87365"/>
                  </a:lnTo>
                  <a:cubicBezTo>
                    <a:pt x="36460" y="95620"/>
                    <a:pt x="33020" y="104563"/>
                    <a:pt x="30268" y="114194"/>
                  </a:cubicBezTo>
                  <a:lnTo>
                    <a:pt x="0" y="129328"/>
                  </a:lnTo>
                  <a:lnTo>
                    <a:pt x="0" y="163724"/>
                  </a:lnTo>
                  <a:lnTo>
                    <a:pt x="30268" y="178858"/>
                  </a:lnTo>
                  <a:cubicBezTo>
                    <a:pt x="33020" y="188489"/>
                    <a:pt x="36460" y="197432"/>
                    <a:pt x="41275" y="205687"/>
                  </a:cubicBezTo>
                  <a:lnTo>
                    <a:pt x="30268" y="238019"/>
                  </a:lnTo>
                  <a:lnTo>
                    <a:pt x="54345" y="262096"/>
                  </a:lnTo>
                  <a:lnTo>
                    <a:pt x="86677" y="251090"/>
                  </a:lnTo>
                  <a:cubicBezTo>
                    <a:pt x="94932" y="255905"/>
                    <a:pt x="103875" y="259345"/>
                    <a:pt x="113506" y="262096"/>
                  </a:cubicBezTo>
                  <a:lnTo>
                    <a:pt x="128640" y="292365"/>
                  </a:lnTo>
                  <a:lnTo>
                    <a:pt x="163036" y="292365"/>
                  </a:lnTo>
                  <a:lnTo>
                    <a:pt x="178170" y="262096"/>
                  </a:lnTo>
                  <a:cubicBezTo>
                    <a:pt x="187801" y="259345"/>
                    <a:pt x="196744" y="255905"/>
                    <a:pt x="204999" y="251090"/>
                  </a:cubicBezTo>
                  <a:lnTo>
                    <a:pt x="237331" y="262096"/>
                  </a:lnTo>
                  <a:lnTo>
                    <a:pt x="262096" y="238019"/>
                  </a:lnTo>
                  <a:lnTo>
                    <a:pt x="251090" y="205687"/>
                  </a:lnTo>
                  <a:cubicBezTo>
                    <a:pt x="255905" y="197432"/>
                    <a:pt x="260033" y="187801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17D2686-AB74-403D-BC52-2CC160047B41}"/>
                </a:ext>
              </a:extLst>
            </p:cNvPr>
            <p:cNvSpPr/>
            <p:nvPr/>
          </p:nvSpPr>
          <p:spPr>
            <a:xfrm>
              <a:off x="5871739" y="5614701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3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146526 w 293052"/>
                <a:gd name="connsiteY5" fmla="*/ 198120 h 292364"/>
                <a:gd name="connsiteX6" fmla="*/ 251778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956 w 293052"/>
                <a:gd name="connsiteY16" fmla="*/ 54345 h 292364"/>
                <a:gd name="connsiteX17" fmla="*/ 41275 w 293052"/>
                <a:gd name="connsiteY17" fmla="*/ 86677 h 292364"/>
                <a:gd name="connsiteX18" fmla="*/ 30268 w 293052"/>
                <a:gd name="connsiteY18" fmla="*/ 113506 h 292364"/>
                <a:gd name="connsiteX19" fmla="*/ 0 w 293052"/>
                <a:gd name="connsiteY19" fmla="*/ 128640 h 292364"/>
                <a:gd name="connsiteX20" fmla="*/ 0 w 293052"/>
                <a:gd name="connsiteY20" fmla="*/ 163036 h 292364"/>
                <a:gd name="connsiteX21" fmla="*/ 30268 w 293052"/>
                <a:gd name="connsiteY21" fmla="*/ 178170 h 292364"/>
                <a:gd name="connsiteX22" fmla="*/ 41275 w 293052"/>
                <a:gd name="connsiteY22" fmla="*/ 204999 h 292364"/>
                <a:gd name="connsiteX23" fmla="*/ 30956 w 293052"/>
                <a:gd name="connsiteY23" fmla="*/ 237331 h 292364"/>
                <a:gd name="connsiteX24" fmla="*/ 55033 w 293052"/>
                <a:gd name="connsiteY24" fmla="*/ 261408 h 292364"/>
                <a:gd name="connsiteX25" fmla="*/ 87365 w 293052"/>
                <a:gd name="connsiteY25" fmla="*/ 251090 h 292364"/>
                <a:gd name="connsiteX26" fmla="*/ 114194 w 293052"/>
                <a:gd name="connsiteY26" fmla="*/ 262096 h 292364"/>
                <a:gd name="connsiteX27" fmla="*/ 129328 w 293052"/>
                <a:gd name="connsiteY27" fmla="*/ 292365 h 292364"/>
                <a:gd name="connsiteX28" fmla="*/ 163724 w 293052"/>
                <a:gd name="connsiteY28" fmla="*/ 292365 h 292364"/>
                <a:gd name="connsiteX29" fmla="*/ 178858 w 293052"/>
                <a:gd name="connsiteY29" fmla="*/ 262096 h 292364"/>
                <a:gd name="connsiteX30" fmla="*/ 205687 w 293052"/>
                <a:gd name="connsiteY30" fmla="*/ 251090 h 292364"/>
                <a:gd name="connsiteX31" fmla="*/ 238019 w 293052"/>
                <a:gd name="connsiteY31" fmla="*/ 262096 h 292364"/>
                <a:gd name="connsiteX32" fmla="*/ 262096 w 293052"/>
                <a:gd name="connsiteY32" fmla="*/ 237331 h 292364"/>
                <a:gd name="connsiteX33" fmla="*/ 251778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  <a:gd name="connsiteX38" fmla="*/ 251778 w 293052"/>
                <a:gd name="connsiteY38" fmla="*/ 87365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3" y="174731"/>
                    <a:pt x="94933" y="146526"/>
                  </a:cubicBezTo>
                  <a:cubicBezTo>
                    <a:pt x="94933" y="117634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5419" y="198120"/>
                    <a:pt x="146526" y="198120"/>
                  </a:cubicBezTo>
                  <a:lnTo>
                    <a:pt x="146526" y="198120"/>
                  </a:lnTo>
                  <a:close/>
                  <a:moveTo>
                    <a:pt x="251778" y="87365"/>
                  </a:move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7801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956" y="54345"/>
                  </a:lnTo>
                  <a:lnTo>
                    <a:pt x="41275" y="86677"/>
                  </a:lnTo>
                  <a:cubicBezTo>
                    <a:pt x="36460" y="94932"/>
                    <a:pt x="33020" y="104563"/>
                    <a:pt x="30268" y="113506"/>
                  </a:cubicBezTo>
                  <a:lnTo>
                    <a:pt x="0" y="128640"/>
                  </a:lnTo>
                  <a:lnTo>
                    <a:pt x="0" y="163036"/>
                  </a:lnTo>
                  <a:lnTo>
                    <a:pt x="30268" y="178170"/>
                  </a:lnTo>
                  <a:cubicBezTo>
                    <a:pt x="33020" y="187801"/>
                    <a:pt x="36460" y="196744"/>
                    <a:pt x="41275" y="204999"/>
                  </a:cubicBezTo>
                  <a:lnTo>
                    <a:pt x="30956" y="237331"/>
                  </a:lnTo>
                  <a:lnTo>
                    <a:pt x="55033" y="261408"/>
                  </a:lnTo>
                  <a:lnTo>
                    <a:pt x="87365" y="251090"/>
                  </a:lnTo>
                  <a:cubicBezTo>
                    <a:pt x="95620" y="255905"/>
                    <a:pt x="104563" y="259345"/>
                    <a:pt x="114194" y="262096"/>
                  </a:cubicBezTo>
                  <a:lnTo>
                    <a:pt x="129328" y="292365"/>
                  </a:lnTo>
                  <a:lnTo>
                    <a:pt x="163724" y="292365"/>
                  </a:lnTo>
                  <a:lnTo>
                    <a:pt x="178858" y="262096"/>
                  </a:lnTo>
                  <a:cubicBezTo>
                    <a:pt x="188489" y="259345"/>
                    <a:pt x="197432" y="255905"/>
                    <a:pt x="205687" y="251090"/>
                  </a:cubicBezTo>
                  <a:lnTo>
                    <a:pt x="238019" y="262096"/>
                  </a:lnTo>
                  <a:lnTo>
                    <a:pt x="262096" y="237331"/>
                  </a:lnTo>
                  <a:lnTo>
                    <a:pt x="251778" y="205687"/>
                  </a:lnTo>
                  <a:cubicBezTo>
                    <a:pt x="256593" y="197432"/>
                    <a:pt x="260033" y="188489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ubicBezTo>
                    <a:pt x="260033" y="104563"/>
                    <a:pt x="256593" y="95620"/>
                    <a:pt x="251778" y="87365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E59932A-5C77-42CC-8729-8FE1858AB124}"/>
              </a:ext>
            </a:extLst>
          </p:cNvPr>
          <p:cNvGrpSpPr/>
          <p:nvPr/>
        </p:nvGrpSpPr>
        <p:grpSpPr>
          <a:xfrm>
            <a:off x="9452968" y="1742004"/>
            <a:ext cx="2172319" cy="1659485"/>
            <a:chOff x="8921977" y="4073386"/>
            <a:chExt cx="2926080" cy="1659485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813730-13D0-4519-ADEC-FE615FEFBCC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ADBA44-AEA2-424A-9C38-62EC220AC9F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6B4196-F362-4744-940A-82FDD983006C}"/>
              </a:ext>
            </a:extLst>
          </p:cNvPr>
          <p:cNvGrpSpPr/>
          <p:nvPr/>
        </p:nvGrpSpPr>
        <p:grpSpPr>
          <a:xfrm>
            <a:off x="565819" y="4456334"/>
            <a:ext cx="2172319" cy="1659485"/>
            <a:chOff x="332936" y="2627766"/>
            <a:chExt cx="2926080" cy="165948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7058B44-448C-48A5-B16D-422B0C4673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11502DF-E431-4E89-BD6C-8BAEA65AD7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974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Opposite Arrows – Slide Template</vt:lpstr>
      <vt:lpstr>Double Opposite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Opposite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2020-09-07T19:47:58Z</dcterms:modified>
  <cp:category>Charts &amp; Diagrams; Graphics &amp; Metaphors</cp:category>
</cp:coreProperties>
</file>