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860" y="17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0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">
            <a:extLst>
              <a:ext uri="{FF2B5EF4-FFF2-40B4-BE49-F238E27FC236}">
                <a16:creationId xmlns:a16="http://schemas.microsoft.com/office/drawing/2014/main" id="{E84DE20A-DE4E-2F4F-AA99-E19353D1C180}"/>
              </a:ext>
            </a:extLst>
          </p:cNvPr>
          <p:cNvSpPr/>
          <p:nvPr/>
        </p:nvSpPr>
        <p:spPr>
          <a:xfrm>
            <a:off x="2696058" y="1660887"/>
            <a:ext cx="3400343" cy="4465846"/>
          </a:xfrm>
          <a:custGeom>
            <a:avLst/>
            <a:gdLst>
              <a:gd name="connsiteX0" fmla="*/ 21600 w 21600"/>
              <a:gd name="connsiteY0" fmla="*/ 206 h 20460"/>
              <a:gd name="connsiteX1" fmla="*/ 12761 w 21600"/>
              <a:gd name="connsiteY1" fmla="*/ 0 h 20460"/>
              <a:gd name="connsiteX2" fmla="*/ 12761 w 21600"/>
              <a:gd name="connsiteY2" fmla="*/ 3901 h 20460"/>
              <a:gd name="connsiteX3" fmla="*/ 8523 w 21600"/>
              <a:gd name="connsiteY3" fmla="*/ 5053 h 20460"/>
              <a:gd name="connsiteX4" fmla="*/ 8523 w 21600"/>
              <a:gd name="connsiteY4" fmla="*/ 9010 h 20460"/>
              <a:gd name="connsiteX5" fmla="*/ 4238 w 21600"/>
              <a:gd name="connsiteY5" fmla="*/ 10173 h 20460"/>
              <a:gd name="connsiteX6" fmla="*/ 4222 w 21600"/>
              <a:gd name="connsiteY6" fmla="*/ 14074 h 20460"/>
              <a:gd name="connsiteX7" fmla="*/ 0 w 21600"/>
              <a:gd name="connsiteY7" fmla="*/ 15214 h 20460"/>
              <a:gd name="connsiteX8" fmla="*/ 0 w 21600"/>
              <a:gd name="connsiteY8" fmla="*/ 19114 h 20460"/>
              <a:gd name="connsiteX9" fmla="*/ 4601 w 21600"/>
              <a:gd name="connsiteY9" fmla="*/ 20460 h 20460"/>
              <a:gd name="connsiteX10" fmla="*/ 21600 w 21600"/>
              <a:gd name="connsiteY10" fmla="*/ 15898 h 20460"/>
              <a:gd name="connsiteX11" fmla="*/ 2160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21600" y="206"/>
                </a:moveTo>
                <a:lnTo>
                  <a:pt x="12761" y="0"/>
                </a:lnTo>
                <a:lnTo>
                  <a:pt x="12761" y="3901"/>
                </a:lnTo>
                <a:lnTo>
                  <a:pt x="8523" y="5053"/>
                </a:lnTo>
                <a:lnTo>
                  <a:pt x="8523" y="9010"/>
                </a:lnTo>
                <a:lnTo>
                  <a:pt x="4238" y="10173"/>
                </a:lnTo>
                <a:cubicBezTo>
                  <a:pt x="4233" y="11473"/>
                  <a:pt x="4227" y="12774"/>
                  <a:pt x="4222" y="14074"/>
                </a:cubicBezTo>
                <a:lnTo>
                  <a:pt x="0" y="15214"/>
                </a:lnTo>
                <a:lnTo>
                  <a:pt x="0" y="19114"/>
                </a:lnTo>
                <a:lnTo>
                  <a:pt x="4601" y="20460"/>
                </a:lnTo>
                <a:lnTo>
                  <a:pt x="21600" y="15898"/>
                </a:lnTo>
                <a:lnTo>
                  <a:pt x="21600" y="2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A29B05D-C040-C149-A90B-5D9A60BD0469}"/>
              </a:ext>
            </a:extLst>
          </p:cNvPr>
          <p:cNvSpPr/>
          <p:nvPr/>
        </p:nvSpPr>
        <p:spPr>
          <a:xfrm>
            <a:off x="6095599" y="1660887"/>
            <a:ext cx="3400343" cy="4465846"/>
          </a:xfrm>
          <a:custGeom>
            <a:avLst/>
            <a:gdLst>
              <a:gd name="connsiteX0" fmla="*/ 0 w 21600"/>
              <a:gd name="connsiteY0" fmla="*/ 206 h 20460"/>
              <a:gd name="connsiteX1" fmla="*/ 8839 w 21600"/>
              <a:gd name="connsiteY1" fmla="*/ 0 h 20460"/>
              <a:gd name="connsiteX2" fmla="*/ 8839 w 21600"/>
              <a:gd name="connsiteY2" fmla="*/ 3901 h 20460"/>
              <a:gd name="connsiteX3" fmla="*/ 13061 w 21600"/>
              <a:gd name="connsiteY3" fmla="*/ 5053 h 20460"/>
              <a:gd name="connsiteX4" fmla="*/ 13077 w 21600"/>
              <a:gd name="connsiteY4" fmla="*/ 9010 h 20460"/>
              <a:gd name="connsiteX5" fmla="*/ 17362 w 21600"/>
              <a:gd name="connsiteY5" fmla="*/ 10173 h 20460"/>
              <a:gd name="connsiteX6" fmla="*/ 17362 w 21600"/>
              <a:gd name="connsiteY6" fmla="*/ 14074 h 20460"/>
              <a:gd name="connsiteX7" fmla="*/ 21600 w 21600"/>
              <a:gd name="connsiteY7" fmla="*/ 15214 h 20460"/>
              <a:gd name="connsiteX8" fmla="*/ 21600 w 21600"/>
              <a:gd name="connsiteY8" fmla="*/ 19114 h 20460"/>
              <a:gd name="connsiteX9" fmla="*/ 16983 w 21600"/>
              <a:gd name="connsiteY9" fmla="*/ 20460 h 20460"/>
              <a:gd name="connsiteX10" fmla="*/ 0 w 21600"/>
              <a:gd name="connsiteY10" fmla="*/ 15898 h 20460"/>
              <a:gd name="connsiteX11" fmla="*/ 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0" y="206"/>
                </a:moveTo>
                <a:lnTo>
                  <a:pt x="8839" y="0"/>
                </a:lnTo>
                <a:lnTo>
                  <a:pt x="8839" y="3901"/>
                </a:lnTo>
                <a:lnTo>
                  <a:pt x="13061" y="5053"/>
                </a:lnTo>
                <a:cubicBezTo>
                  <a:pt x="13066" y="6372"/>
                  <a:pt x="13072" y="7691"/>
                  <a:pt x="13077" y="9010"/>
                </a:cubicBezTo>
                <a:lnTo>
                  <a:pt x="17362" y="10173"/>
                </a:lnTo>
                <a:lnTo>
                  <a:pt x="17362" y="14074"/>
                </a:lnTo>
                <a:lnTo>
                  <a:pt x="21600" y="15214"/>
                </a:lnTo>
                <a:lnTo>
                  <a:pt x="21600" y="19114"/>
                </a:lnTo>
                <a:lnTo>
                  <a:pt x="16983" y="20460"/>
                </a:lnTo>
                <a:lnTo>
                  <a:pt x="0" y="15898"/>
                </a:lnTo>
                <a:lnTo>
                  <a:pt x="0" y="2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Staircase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D1BEB2-C740-8245-B679-0895E1F3DF7F}"/>
              </a:ext>
            </a:extLst>
          </p:cNvPr>
          <p:cNvSpPr/>
          <p:nvPr/>
        </p:nvSpPr>
        <p:spPr>
          <a:xfrm>
            <a:off x="4037526" y="2493044"/>
            <a:ext cx="1391503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62"/>
                </a:lnTo>
                <a:lnTo>
                  <a:pt x="10356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F692890E-4644-5F4E-9DC8-A6BF0CE72BED}"/>
              </a:ext>
            </a:extLst>
          </p:cNvPr>
          <p:cNvSpPr/>
          <p:nvPr/>
        </p:nvSpPr>
        <p:spPr>
          <a:xfrm>
            <a:off x="3361001" y="3613215"/>
            <a:ext cx="1401458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4" y="21600"/>
                </a:moveTo>
                <a:lnTo>
                  <a:pt x="0" y="10060"/>
                </a:lnTo>
                <a:lnTo>
                  <a:pt x="10397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391AF84-2BED-954C-8E09-BC1419AEC6CB}"/>
              </a:ext>
            </a:extLst>
          </p:cNvPr>
          <p:cNvSpPr/>
          <p:nvPr/>
        </p:nvSpPr>
        <p:spPr>
          <a:xfrm>
            <a:off x="2696058" y="4727036"/>
            <a:ext cx="1391501" cy="54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08"/>
                </a:lnTo>
                <a:lnTo>
                  <a:pt x="10317" y="0"/>
                </a:lnTo>
                <a:lnTo>
                  <a:pt x="21600" y="116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748F45A-B02A-1944-92C4-3BE0F1A5E1BC}"/>
              </a:ext>
            </a:extLst>
          </p:cNvPr>
          <p:cNvSpPr/>
          <p:nvPr/>
        </p:nvSpPr>
        <p:spPr>
          <a:xfrm>
            <a:off x="6767699" y="2514064"/>
            <a:ext cx="1391501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6" y="21600"/>
                </a:moveTo>
                <a:lnTo>
                  <a:pt x="21600" y="9962"/>
                </a:lnTo>
                <a:lnTo>
                  <a:pt x="1128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7015B7B0-4143-5F4F-89E9-105080CA9291}"/>
              </a:ext>
            </a:extLst>
          </p:cNvPr>
          <p:cNvSpPr/>
          <p:nvPr/>
        </p:nvSpPr>
        <p:spPr>
          <a:xfrm>
            <a:off x="7433140" y="3613215"/>
            <a:ext cx="1401458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21600"/>
                </a:moveTo>
                <a:lnTo>
                  <a:pt x="21600" y="10060"/>
                </a:lnTo>
                <a:lnTo>
                  <a:pt x="1120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D4AB91D-3AFA-604E-AB77-8FABBE85E57C}"/>
              </a:ext>
            </a:extLst>
          </p:cNvPr>
          <p:cNvSpPr/>
          <p:nvPr/>
        </p:nvSpPr>
        <p:spPr>
          <a:xfrm>
            <a:off x="8104441" y="4727036"/>
            <a:ext cx="1391501" cy="54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7" y="21600"/>
                </a:moveTo>
                <a:lnTo>
                  <a:pt x="21600" y="9908"/>
                </a:lnTo>
                <a:lnTo>
                  <a:pt x="11244" y="0"/>
                </a:lnTo>
                <a:lnTo>
                  <a:pt x="0" y="116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140F4C1-C752-6343-96B2-8563BE5812F3}"/>
              </a:ext>
            </a:extLst>
          </p:cNvPr>
          <p:cNvSpPr/>
          <p:nvPr/>
        </p:nvSpPr>
        <p:spPr>
          <a:xfrm>
            <a:off x="4704496" y="1127593"/>
            <a:ext cx="2783008" cy="828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2" y="7459"/>
                </a:moveTo>
                <a:lnTo>
                  <a:pt x="10800" y="0"/>
                </a:lnTo>
                <a:lnTo>
                  <a:pt x="5158" y="7459"/>
                </a:lnTo>
                <a:lnTo>
                  <a:pt x="0" y="13946"/>
                </a:lnTo>
                <a:lnTo>
                  <a:pt x="5642" y="21600"/>
                </a:lnTo>
                <a:lnTo>
                  <a:pt x="10800" y="15114"/>
                </a:lnTo>
                <a:lnTo>
                  <a:pt x="15958" y="21600"/>
                </a:lnTo>
                <a:lnTo>
                  <a:pt x="21600" y="1394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1020F830-59A4-E149-8115-F84F60AE795E}"/>
              </a:ext>
            </a:extLst>
          </p:cNvPr>
          <p:cNvSpPr txBox="1"/>
          <p:nvPr/>
        </p:nvSpPr>
        <p:spPr>
          <a:xfrm>
            <a:off x="2807251" y="5288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AE30E871-B6E6-9540-8E8F-4B330FCADE08}"/>
              </a:ext>
            </a:extLst>
          </p:cNvPr>
          <p:cNvSpPr txBox="1"/>
          <p:nvPr/>
        </p:nvSpPr>
        <p:spPr>
          <a:xfrm>
            <a:off x="3463467" y="41694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" name="TextBox 50">
            <a:extLst>
              <a:ext uri="{FF2B5EF4-FFF2-40B4-BE49-F238E27FC236}">
                <a16:creationId xmlns:a16="http://schemas.microsoft.com/office/drawing/2014/main" id="{6DA00DAA-11F8-8B4B-8609-318F58A640CE}"/>
              </a:ext>
            </a:extLst>
          </p:cNvPr>
          <p:cNvSpPr txBox="1"/>
          <p:nvPr/>
        </p:nvSpPr>
        <p:spPr>
          <a:xfrm>
            <a:off x="4119684" y="30506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TextBox 51">
            <a:extLst>
              <a:ext uri="{FF2B5EF4-FFF2-40B4-BE49-F238E27FC236}">
                <a16:creationId xmlns:a16="http://schemas.microsoft.com/office/drawing/2014/main" id="{945D508C-E603-824E-9E83-7A7B63ECD8F5}"/>
              </a:ext>
            </a:extLst>
          </p:cNvPr>
          <p:cNvSpPr txBox="1"/>
          <p:nvPr/>
        </p:nvSpPr>
        <p:spPr>
          <a:xfrm>
            <a:off x="4775900" y="193187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" name="TextBox 52">
            <a:extLst>
              <a:ext uri="{FF2B5EF4-FFF2-40B4-BE49-F238E27FC236}">
                <a16:creationId xmlns:a16="http://schemas.microsoft.com/office/drawing/2014/main" id="{BC60AEB0-28D7-B844-B1D2-AA4C7ABBE5F0}"/>
              </a:ext>
            </a:extLst>
          </p:cNvPr>
          <p:cNvSpPr txBox="1"/>
          <p:nvPr/>
        </p:nvSpPr>
        <p:spPr>
          <a:xfrm>
            <a:off x="8885321" y="5288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53">
            <a:extLst>
              <a:ext uri="{FF2B5EF4-FFF2-40B4-BE49-F238E27FC236}">
                <a16:creationId xmlns:a16="http://schemas.microsoft.com/office/drawing/2014/main" id="{86BCADEC-38D7-4D40-AFC8-73DA70EF1823}"/>
              </a:ext>
            </a:extLst>
          </p:cNvPr>
          <p:cNvSpPr txBox="1"/>
          <p:nvPr/>
        </p:nvSpPr>
        <p:spPr>
          <a:xfrm>
            <a:off x="8211543" y="41694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7CC4CEE2-F630-1448-BF96-FB8BB58E11F5}"/>
              </a:ext>
            </a:extLst>
          </p:cNvPr>
          <p:cNvSpPr txBox="1"/>
          <p:nvPr/>
        </p:nvSpPr>
        <p:spPr>
          <a:xfrm>
            <a:off x="7543683" y="30506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1" name="TextBox 55">
            <a:extLst>
              <a:ext uri="{FF2B5EF4-FFF2-40B4-BE49-F238E27FC236}">
                <a16:creationId xmlns:a16="http://schemas.microsoft.com/office/drawing/2014/main" id="{0A0A4D95-6488-FC49-802D-E66DEEC7E6D7}"/>
              </a:ext>
            </a:extLst>
          </p:cNvPr>
          <p:cNvSpPr txBox="1"/>
          <p:nvPr/>
        </p:nvSpPr>
        <p:spPr>
          <a:xfrm>
            <a:off x="6864759" y="193187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2" name="TextBox 80">
            <a:extLst>
              <a:ext uri="{FF2B5EF4-FFF2-40B4-BE49-F238E27FC236}">
                <a16:creationId xmlns:a16="http://schemas.microsoft.com/office/drawing/2014/main" id="{7FAA18AE-01E6-0949-AE3C-623ABD71F3B1}"/>
              </a:ext>
            </a:extLst>
          </p:cNvPr>
          <p:cNvSpPr txBox="1"/>
          <p:nvPr/>
        </p:nvSpPr>
        <p:spPr>
          <a:xfrm>
            <a:off x="4312778" y="3974870"/>
            <a:ext cx="1663537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81">
            <a:extLst>
              <a:ext uri="{FF2B5EF4-FFF2-40B4-BE49-F238E27FC236}">
                <a16:creationId xmlns:a16="http://schemas.microsoft.com/office/drawing/2014/main" id="{21B26D1F-7CDB-2C49-BE9E-C67A44EC9E9F}"/>
              </a:ext>
            </a:extLst>
          </p:cNvPr>
          <p:cNvSpPr txBox="1"/>
          <p:nvPr/>
        </p:nvSpPr>
        <p:spPr>
          <a:xfrm>
            <a:off x="6215686" y="3974870"/>
            <a:ext cx="1663537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4" name="Graphic 82" descr="Trophy outline">
            <a:extLst>
              <a:ext uri="{FF2B5EF4-FFF2-40B4-BE49-F238E27FC236}">
                <a16:creationId xmlns:a16="http://schemas.microsoft.com/office/drawing/2014/main" id="{A377A96E-DD1A-D241-9E8B-FDDD2DFE1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7452" y="745555"/>
            <a:ext cx="881071" cy="881071"/>
          </a:xfrm>
          <a:prstGeom prst="rect">
            <a:avLst/>
          </a:prstGeom>
        </p:spPr>
      </p:pic>
      <p:pic>
        <p:nvPicPr>
          <p:cNvPr id="15" name="Graphic 4" descr="Bar graph with downward trend with solid fill">
            <a:extLst>
              <a:ext uri="{FF2B5EF4-FFF2-40B4-BE49-F238E27FC236}">
                <a16:creationId xmlns:a16="http://schemas.microsoft.com/office/drawing/2014/main" id="{19C31855-D45F-E343-AE92-7EDFF077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0569" y="2580644"/>
            <a:ext cx="365760" cy="365760"/>
          </a:xfrm>
          <a:prstGeom prst="rect">
            <a:avLst/>
          </a:prstGeom>
        </p:spPr>
      </p:pic>
      <p:pic>
        <p:nvPicPr>
          <p:cNvPr id="16" name="Graphic 6" descr="Bar graph with downward trend with solid fill">
            <a:extLst>
              <a:ext uri="{FF2B5EF4-FFF2-40B4-BE49-F238E27FC236}">
                <a16:creationId xmlns:a16="http://schemas.microsoft.com/office/drawing/2014/main" id="{8093E714-471A-B748-B403-1A43F57023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0397" y="2580644"/>
            <a:ext cx="365760" cy="365760"/>
          </a:xfrm>
          <a:prstGeom prst="rect">
            <a:avLst/>
          </a:prstGeom>
        </p:spPr>
      </p:pic>
      <p:pic>
        <p:nvPicPr>
          <p:cNvPr id="17" name="Graphic 10" descr="Board Of Directors with solid fill">
            <a:extLst>
              <a:ext uri="{FF2B5EF4-FFF2-40B4-BE49-F238E27FC236}">
                <a16:creationId xmlns:a16="http://schemas.microsoft.com/office/drawing/2014/main" id="{A8760C56-BDF5-574F-9027-7E52C712DF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8850" y="3697015"/>
            <a:ext cx="365760" cy="365760"/>
          </a:xfrm>
          <a:prstGeom prst="rect">
            <a:avLst/>
          </a:prstGeom>
        </p:spPr>
      </p:pic>
      <p:pic>
        <p:nvPicPr>
          <p:cNvPr id="18" name="Graphic 19" descr="Briefcase with solid fill">
            <a:extLst>
              <a:ext uri="{FF2B5EF4-FFF2-40B4-BE49-F238E27FC236}">
                <a16:creationId xmlns:a16="http://schemas.microsoft.com/office/drawing/2014/main" id="{C439D1C5-E718-7E47-A5F5-6C96651258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08928" y="4808212"/>
            <a:ext cx="365760" cy="365760"/>
          </a:xfrm>
          <a:prstGeom prst="rect">
            <a:avLst/>
          </a:prstGeom>
        </p:spPr>
      </p:pic>
      <p:pic>
        <p:nvPicPr>
          <p:cNvPr id="19" name="Graphic 83" descr="Customer review with solid fill">
            <a:extLst>
              <a:ext uri="{FF2B5EF4-FFF2-40B4-BE49-F238E27FC236}">
                <a16:creationId xmlns:a16="http://schemas.microsoft.com/office/drawing/2014/main" id="{7E4C4B4C-5A2A-954F-900C-07C2A02F311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3587" y="1508449"/>
            <a:ext cx="365760" cy="365760"/>
          </a:xfrm>
          <a:prstGeom prst="rect">
            <a:avLst/>
          </a:prstGeom>
        </p:spPr>
      </p:pic>
      <p:pic>
        <p:nvPicPr>
          <p:cNvPr id="20" name="Graphic 85" descr="Handshake with solid fill">
            <a:extLst>
              <a:ext uri="{FF2B5EF4-FFF2-40B4-BE49-F238E27FC236}">
                <a16:creationId xmlns:a16="http://schemas.microsoft.com/office/drawing/2014/main" id="{07833A8F-4395-2743-B0FB-1F90D9A10B2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59662" y="1508449"/>
            <a:ext cx="365760" cy="365760"/>
          </a:xfrm>
          <a:prstGeom prst="rect">
            <a:avLst/>
          </a:prstGeom>
        </p:spPr>
      </p:pic>
      <p:pic>
        <p:nvPicPr>
          <p:cNvPr id="21" name="Graphic 87" descr="Postit Notes with solid fill">
            <a:extLst>
              <a:ext uri="{FF2B5EF4-FFF2-40B4-BE49-F238E27FC236}">
                <a16:creationId xmlns:a16="http://schemas.microsoft.com/office/drawing/2014/main" id="{4B0353A2-13C7-5B4F-939A-90571FF91F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0989" y="3697015"/>
            <a:ext cx="365760" cy="365760"/>
          </a:xfrm>
          <a:prstGeom prst="rect">
            <a:avLst/>
          </a:prstGeom>
        </p:spPr>
      </p:pic>
      <p:pic>
        <p:nvPicPr>
          <p:cNvPr id="22" name="Graphic 89" descr="Target Audience with solid fill">
            <a:extLst>
              <a:ext uri="{FF2B5EF4-FFF2-40B4-BE49-F238E27FC236}">
                <a16:creationId xmlns:a16="http://schemas.microsoft.com/office/drawing/2014/main" id="{78ADCB0F-10A4-E543-8283-50116F06B8D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17311" y="4808212"/>
            <a:ext cx="365760" cy="36576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5045B29E-B3DA-4297-AC0F-0082C1783455}"/>
              </a:ext>
            </a:extLst>
          </p:cNvPr>
          <p:cNvGrpSpPr/>
          <p:nvPr/>
        </p:nvGrpSpPr>
        <p:grpSpPr>
          <a:xfrm>
            <a:off x="8226011" y="1475900"/>
            <a:ext cx="2926080" cy="857321"/>
            <a:chOff x="8226011" y="1475900"/>
            <a:chExt cx="2926080" cy="8573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89E18A-7AA1-443A-9F66-46D80A2815C2}"/>
                </a:ext>
              </a:extLst>
            </p:cNvPr>
            <p:cNvSpPr txBox="1"/>
            <p:nvPr/>
          </p:nvSpPr>
          <p:spPr>
            <a:xfrm>
              <a:off x="8226011" y="147590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C6EC28-6106-445C-95C3-D47CE58DC28C}"/>
                </a:ext>
              </a:extLst>
            </p:cNvPr>
            <p:cNvSpPr txBox="1"/>
            <p:nvPr/>
          </p:nvSpPr>
          <p:spPr>
            <a:xfrm>
              <a:off x="8226011" y="187155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C4097A-517E-4DF1-A7E4-2475212CFDAA}"/>
              </a:ext>
            </a:extLst>
          </p:cNvPr>
          <p:cNvGrpSpPr/>
          <p:nvPr/>
        </p:nvGrpSpPr>
        <p:grpSpPr>
          <a:xfrm>
            <a:off x="1039909" y="1475900"/>
            <a:ext cx="2926080" cy="857321"/>
            <a:chOff x="1039909" y="1475900"/>
            <a:chExt cx="2926080" cy="8573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D66B0FA-5B03-43C4-A37A-1C6333D95F67}"/>
                </a:ext>
              </a:extLst>
            </p:cNvPr>
            <p:cNvSpPr txBox="1"/>
            <p:nvPr/>
          </p:nvSpPr>
          <p:spPr>
            <a:xfrm>
              <a:off x="1039909" y="147590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A6A3EF7-5E85-4EF3-A24B-1B456FF70B90}"/>
                </a:ext>
              </a:extLst>
            </p:cNvPr>
            <p:cNvSpPr txBox="1"/>
            <p:nvPr/>
          </p:nvSpPr>
          <p:spPr>
            <a:xfrm>
              <a:off x="1039909" y="187155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1173C9-3AC1-4876-8817-A33253F00A8F}"/>
              </a:ext>
            </a:extLst>
          </p:cNvPr>
          <p:cNvGrpSpPr/>
          <p:nvPr/>
        </p:nvGrpSpPr>
        <p:grpSpPr>
          <a:xfrm>
            <a:off x="338440" y="2607242"/>
            <a:ext cx="2926080" cy="857321"/>
            <a:chOff x="338440" y="2607242"/>
            <a:chExt cx="2926080" cy="8573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F0F88B0-B848-4928-A669-5A0D569172AC}"/>
                </a:ext>
              </a:extLst>
            </p:cNvPr>
            <p:cNvSpPr txBox="1"/>
            <p:nvPr/>
          </p:nvSpPr>
          <p:spPr>
            <a:xfrm>
              <a:off x="338440" y="26072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E90881A-BAF6-4527-95C2-12763CB916D7}"/>
                </a:ext>
              </a:extLst>
            </p:cNvPr>
            <p:cNvSpPr txBox="1"/>
            <p:nvPr/>
          </p:nvSpPr>
          <p:spPr>
            <a:xfrm>
              <a:off x="338440" y="300289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E51730-949E-47CF-9B84-EF78B0287364}"/>
              </a:ext>
            </a:extLst>
          </p:cNvPr>
          <p:cNvGrpSpPr/>
          <p:nvPr/>
        </p:nvGrpSpPr>
        <p:grpSpPr>
          <a:xfrm>
            <a:off x="8923304" y="2607242"/>
            <a:ext cx="2926080" cy="857321"/>
            <a:chOff x="8923304" y="2607242"/>
            <a:chExt cx="2926080" cy="8573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FA2F7ED-71B6-4AFE-9C79-CF8C3C75A640}"/>
                </a:ext>
              </a:extLst>
            </p:cNvPr>
            <p:cNvSpPr txBox="1"/>
            <p:nvPr/>
          </p:nvSpPr>
          <p:spPr>
            <a:xfrm>
              <a:off x="8923304" y="26072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8AABE8-0BA2-4FB5-BDC8-DB51EF197225}"/>
                </a:ext>
              </a:extLst>
            </p:cNvPr>
            <p:cNvSpPr txBox="1"/>
            <p:nvPr/>
          </p:nvSpPr>
          <p:spPr>
            <a:xfrm>
              <a:off x="8923304" y="300289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4A3CB62-2979-4FC0-9193-C74E6AE8A39A}"/>
              </a:ext>
            </a:extLst>
          </p:cNvPr>
          <p:cNvGrpSpPr/>
          <p:nvPr/>
        </p:nvGrpSpPr>
        <p:grpSpPr>
          <a:xfrm>
            <a:off x="353846" y="3738584"/>
            <a:ext cx="2414070" cy="1041987"/>
            <a:chOff x="353846" y="3738584"/>
            <a:chExt cx="2414070" cy="10419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9A2EA3-1659-4151-964A-FDC33952CB2A}"/>
                </a:ext>
              </a:extLst>
            </p:cNvPr>
            <p:cNvSpPr txBox="1"/>
            <p:nvPr/>
          </p:nvSpPr>
          <p:spPr>
            <a:xfrm>
              <a:off x="353846" y="3738584"/>
              <a:ext cx="24140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4E3234-DAF8-4D8A-8291-A36D221B9EE4}"/>
                </a:ext>
              </a:extLst>
            </p:cNvPr>
            <p:cNvSpPr txBox="1"/>
            <p:nvPr/>
          </p:nvSpPr>
          <p:spPr>
            <a:xfrm>
              <a:off x="353846" y="4134240"/>
              <a:ext cx="24140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9035728-EA3E-4BB5-8E79-ED582F38D8ED}"/>
              </a:ext>
            </a:extLst>
          </p:cNvPr>
          <p:cNvGrpSpPr/>
          <p:nvPr/>
        </p:nvGrpSpPr>
        <p:grpSpPr>
          <a:xfrm>
            <a:off x="342458" y="5054592"/>
            <a:ext cx="1951922" cy="1041987"/>
            <a:chOff x="342458" y="5054592"/>
            <a:chExt cx="1951922" cy="10419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668F40-B49D-43BB-B385-312C9A17A887}"/>
                </a:ext>
              </a:extLst>
            </p:cNvPr>
            <p:cNvSpPr txBox="1"/>
            <p:nvPr/>
          </p:nvSpPr>
          <p:spPr>
            <a:xfrm>
              <a:off x="342458" y="5054592"/>
              <a:ext cx="195192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3F17E66-0302-4D20-88C3-7A767E585C42}"/>
                </a:ext>
              </a:extLst>
            </p:cNvPr>
            <p:cNvSpPr txBox="1"/>
            <p:nvPr/>
          </p:nvSpPr>
          <p:spPr>
            <a:xfrm>
              <a:off x="342458" y="5450248"/>
              <a:ext cx="195192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9F15505-4530-4EDD-9460-E45B55199324}"/>
              </a:ext>
            </a:extLst>
          </p:cNvPr>
          <p:cNvGrpSpPr/>
          <p:nvPr/>
        </p:nvGrpSpPr>
        <p:grpSpPr>
          <a:xfrm>
            <a:off x="9424084" y="3738584"/>
            <a:ext cx="2414070" cy="1041987"/>
            <a:chOff x="9424084" y="3738584"/>
            <a:chExt cx="2414070" cy="10419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F986146-1ACB-440E-875F-0FEC90CC4D96}"/>
                </a:ext>
              </a:extLst>
            </p:cNvPr>
            <p:cNvSpPr txBox="1"/>
            <p:nvPr/>
          </p:nvSpPr>
          <p:spPr>
            <a:xfrm>
              <a:off x="9424084" y="3738584"/>
              <a:ext cx="24140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E02D9CF-AF98-420F-8045-67BDB8400A0A}"/>
                </a:ext>
              </a:extLst>
            </p:cNvPr>
            <p:cNvSpPr txBox="1"/>
            <p:nvPr/>
          </p:nvSpPr>
          <p:spPr>
            <a:xfrm>
              <a:off x="9424084" y="4134240"/>
              <a:ext cx="24140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1F91E44-2067-4CD5-B970-37E5CF41CB94}"/>
              </a:ext>
            </a:extLst>
          </p:cNvPr>
          <p:cNvGrpSpPr/>
          <p:nvPr/>
        </p:nvGrpSpPr>
        <p:grpSpPr>
          <a:xfrm>
            <a:off x="9897462" y="5054592"/>
            <a:ext cx="1951922" cy="1041987"/>
            <a:chOff x="9897462" y="5054592"/>
            <a:chExt cx="1951922" cy="10419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6BD840-FFF2-4D94-A93A-7D9FAD665964}"/>
                </a:ext>
              </a:extLst>
            </p:cNvPr>
            <p:cNvSpPr txBox="1"/>
            <p:nvPr/>
          </p:nvSpPr>
          <p:spPr>
            <a:xfrm>
              <a:off x="9897462" y="5054592"/>
              <a:ext cx="195192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265CB93-D2FC-4488-B293-A27EBB03D82F}"/>
                </a:ext>
              </a:extLst>
            </p:cNvPr>
            <p:cNvSpPr txBox="1"/>
            <p:nvPr/>
          </p:nvSpPr>
          <p:spPr>
            <a:xfrm>
              <a:off x="9897462" y="5450248"/>
              <a:ext cx="195192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">
            <a:extLst>
              <a:ext uri="{FF2B5EF4-FFF2-40B4-BE49-F238E27FC236}">
                <a16:creationId xmlns:a16="http://schemas.microsoft.com/office/drawing/2014/main" id="{E84DE20A-DE4E-2F4F-AA99-E19353D1C180}"/>
              </a:ext>
            </a:extLst>
          </p:cNvPr>
          <p:cNvSpPr/>
          <p:nvPr/>
        </p:nvSpPr>
        <p:spPr>
          <a:xfrm>
            <a:off x="2696058" y="1660887"/>
            <a:ext cx="3400343" cy="4465846"/>
          </a:xfrm>
          <a:custGeom>
            <a:avLst/>
            <a:gdLst>
              <a:gd name="connsiteX0" fmla="*/ 21600 w 21600"/>
              <a:gd name="connsiteY0" fmla="*/ 206 h 20460"/>
              <a:gd name="connsiteX1" fmla="*/ 12761 w 21600"/>
              <a:gd name="connsiteY1" fmla="*/ 0 h 20460"/>
              <a:gd name="connsiteX2" fmla="*/ 12761 w 21600"/>
              <a:gd name="connsiteY2" fmla="*/ 3901 h 20460"/>
              <a:gd name="connsiteX3" fmla="*/ 8523 w 21600"/>
              <a:gd name="connsiteY3" fmla="*/ 5053 h 20460"/>
              <a:gd name="connsiteX4" fmla="*/ 8523 w 21600"/>
              <a:gd name="connsiteY4" fmla="*/ 9010 h 20460"/>
              <a:gd name="connsiteX5" fmla="*/ 4238 w 21600"/>
              <a:gd name="connsiteY5" fmla="*/ 10173 h 20460"/>
              <a:gd name="connsiteX6" fmla="*/ 4222 w 21600"/>
              <a:gd name="connsiteY6" fmla="*/ 14074 h 20460"/>
              <a:gd name="connsiteX7" fmla="*/ 0 w 21600"/>
              <a:gd name="connsiteY7" fmla="*/ 15214 h 20460"/>
              <a:gd name="connsiteX8" fmla="*/ 0 w 21600"/>
              <a:gd name="connsiteY8" fmla="*/ 19114 h 20460"/>
              <a:gd name="connsiteX9" fmla="*/ 4601 w 21600"/>
              <a:gd name="connsiteY9" fmla="*/ 20460 h 20460"/>
              <a:gd name="connsiteX10" fmla="*/ 21600 w 21600"/>
              <a:gd name="connsiteY10" fmla="*/ 15898 h 20460"/>
              <a:gd name="connsiteX11" fmla="*/ 2160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21600" y="206"/>
                </a:moveTo>
                <a:lnTo>
                  <a:pt x="12761" y="0"/>
                </a:lnTo>
                <a:lnTo>
                  <a:pt x="12761" y="3901"/>
                </a:lnTo>
                <a:lnTo>
                  <a:pt x="8523" y="5053"/>
                </a:lnTo>
                <a:lnTo>
                  <a:pt x="8523" y="9010"/>
                </a:lnTo>
                <a:lnTo>
                  <a:pt x="4238" y="10173"/>
                </a:lnTo>
                <a:cubicBezTo>
                  <a:pt x="4233" y="11473"/>
                  <a:pt x="4227" y="12774"/>
                  <a:pt x="4222" y="14074"/>
                </a:cubicBezTo>
                <a:lnTo>
                  <a:pt x="0" y="15214"/>
                </a:lnTo>
                <a:lnTo>
                  <a:pt x="0" y="19114"/>
                </a:lnTo>
                <a:lnTo>
                  <a:pt x="4601" y="20460"/>
                </a:lnTo>
                <a:lnTo>
                  <a:pt x="21600" y="15898"/>
                </a:lnTo>
                <a:lnTo>
                  <a:pt x="21600" y="20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DA29B05D-C040-C149-A90B-5D9A60BD0469}"/>
              </a:ext>
            </a:extLst>
          </p:cNvPr>
          <p:cNvSpPr/>
          <p:nvPr/>
        </p:nvSpPr>
        <p:spPr>
          <a:xfrm>
            <a:off x="6095599" y="1660887"/>
            <a:ext cx="3400343" cy="4465846"/>
          </a:xfrm>
          <a:custGeom>
            <a:avLst/>
            <a:gdLst>
              <a:gd name="connsiteX0" fmla="*/ 0 w 21600"/>
              <a:gd name="connsiteY0" fmla="*/ 206 h 20460"/>
              <a:gd name="connsiteX1" fmla="*/ 8839 w 21600"/>
              <a:gd name="connsiteY1" fmla="*/ 0 h 20460"/>
              <a:gd name="connsiteX2" fmla="*/ 8839 w 21600"/>
              <a:gd name="connsiteY2" fmla="*/ 3901 h 20460"/>
              <a:gd name="connsiteX3" fmla="*/ 13061 w 21600"/>
              <a:gd name="connsiteY3" fmla="*/ 5053 h 20460"/>
              <a:gd name="connsiteX4" fmla="*/ 13077 w 21600"/>
              <a:gd name="connsiteY4" fmla="*/ 9010 h 20460"/>
              <a:gd name="connsiteX5" fmla="*/ 17362 w 21600"/>
              <a:gd name="connsiteY5" fmla="*/ 10173 h 20460"/>
              <a:gd name="connsiteX6" fmla="*/ 17362 w 21600"/>
              <a:gd name="connsiteY6" fmla="*/ 14074 h 20460"/>
              <a:gd name="connsiteX7" fmla="*/ 21600 w 21600"/>
              <a:gd name="connsiteY7" fmla="*/ 15214 h 20460"/>
              <a:gd name="connsiteX8" fmla="*/ 21600 w 21600"/>
              <a:gd name="connsiteY8" fmla="*/ 19114 h 20460"/>
              <a:gd name="connsiteX9" fmla="*/ 16983 w 21600"/>
              <a:gd name="connsiteY9" fmla="*/ 20460 h 20460"/>
              <a:gd name="connsiteX10" fmla="*/ 0 w 21600"/>
              <a:gd name="connsiteY10" fmla="*/ 15898 h 20460"/>
              <a:gd name="connsiteX11" fmla="*/ 0 w 21600"/>
              <a:gd name="connsiteY11" fmla="*/ 206 h 20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600" h="20460" extrusionOk="0">
                <a:moveTo>
                  <a:pt x="0" y="206"/>
                </a:moveTo>
                <a:lnTo>
                  <a:pt x="8839" y="0"/>
                </a:lnTo>
                <a:lnTo>
                  <a:pt x="8839" y="3901"/>
                </a:lnTo>
                <a:lnTo>
                  <a:pt x="13061" y="5053"/>
                </a:lnTo>
                <a:cubicBezTo>
                  <a:pt x="13066" y="6372"/>
                  <a:pt x="13072" y="7691"/>
                  <a:pt x="13077" y="9010"/>
                </a:cubicBezTo>
                <a:lnTo>
                  <a:pt x="17362" y="10173"/>
                </a:lnTo>
                <a:lnTo>
                  <a:pt x="17362" y="14074"/>
                </a:lnTo>
                <a:lnTo>
                  <a:pt x="21600" y="15214"/>
                </a:lnTo>
                <a:lnTo>
                  <a:pt x="21600" y="19114"/>
                </a:lnTo>
                <a:lnTo>
                  <a:pt x="16983" y="20460"/>
                </a:lnTo>
                <a:lnTo>
                  <a:pt x="0" y="15898"/>
                </a:lnTo>
                <a:lnTo>
                  <a:pt x="0" y="20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Staircase – Slide Template</a:t>
            </a:r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C7D1BEB2-C740-8245-B679-0895E1F3DF7F}"/>
              </a:ext>
            </a:extLst>
          </p:cNvPr>
          <p:cNvSpPr/>
          <p:nvPr/>
        </p:nvSpPr>
        <p:spPr>
          <a:xfrm>
            <a:off x="4037526" y="2493044"/>
            <a:ext cx="1391503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62"/>
                </a:lnTo>
                <a:lnTo>
                  <a:pt x="10356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F692890E-4644-5F4E-9DC8-A6BF0CE72BED}"/>
              </a:ext>
            </a:extLst>
          </p:cNvPr>
          <p:cNvSpPr/>
          <p:nvPr/>
        </p:nvSpPr>
        <p:spPr>
          <a:xfrm>
            <a:off x="3361001" y="3613215"/>
            <a:ext cx="1401458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64" y="21600"/>
                </a:moveTo>
                <a:lnTo>
                  <a:pt x="0" y="10060"/>
                </a:lnTo>
                <a:lnTo>
                  <a:pt x="10397" y="0"/>
                </a:lnTo>
                <a:lnTo>
                  <a:pt x="21600" y="11638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D391AF84-2BED-954C-8E09-BC1419AEC6CB}"/>
              </a:ext>
            </a:extLst>
          </p:cNvPr>
          <p:cNvSpPr/>
          <p:nvPr/>
        </p:nvSpPr>
        <p:spPr>
          <a:xfrm>
            <a:off x="2696058" y="4727036"/>
            <a:ext cx="1391501" cy="54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283" y="21600"/>
                </a:moveTo>
                <a:lnTo>
                  <a:pt x="0" y="9908"/>
                </a:lnTo>
                <a:lnTo>
                  <a:pt x="10317" y="0"/>
                </a:lnTo>
                <a:lnTo>
                  <a:pt x="21600" y="11692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0748F45A-B02A-1944-92C4-3BE0F1A5E1BC}"/>
              </a:ext>
            </a:extLst>
          </p:cNvPr>
          <p:cNvSpPr/>
          <p:nvPr/>
        </p:nvSpPr>
        <p:spPr>
          <a:xfrm>
            <a:off x="6767699" y="2514064"/>
            <a:ext cx="1391501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56" y="21600"/>
                </a:moveTo>
                <a:lnTo>
                  <a:pt x="21600" y="9962"/>
                </a:lnTo>
                <a:lnTo>
                  <a:pt x="1128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7015B7B0-4143-5F4F-89E9-105080CA9291}"/>
              </a:ext>
            </a:extLst>
          </p:cNvPr>
          <p:cNvSpPr/>
          <p:nvPr/>
        </p:nvSpPr>
        <p:spPr>
          <a:xfrm>
            <a:off x="7433140" y="3613215"/>
            <a:ext cx="1401458" cy="5451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97" y="21600"/>
                </a:moveTo>
                <a:lnTo>
                  <a:pt x="21600" y="10060"/>
                </a:lnTo>
                <a:lnTo>
                  <a:pt x="11203" y="0"/>
                </a:lnTo>
                <a:lnTo>
                  <a:pt x="0" y="11638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3D4AB91D-3AFA-604E-AB77-8FABBE85E57C}"/>
              </a:ext>
            </a:extLst>
          </p:cNvPr>
          <p:cNvSpPr/>
          <p:nvPr/>
        </p:nvSpPr>
        <p:spPr>
          <a:xfrm>
            <a:off x="8104441" y="4727036"/>
            <a:ext cx="1391501" cy="5426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7" y="21600"/>
                </a:moveTo>
                <a:lnTo>
                  <a:pt x="21600" y="9908"/>
                </a:lnTo>
                <a:lnTo>
                  <a:pt x="11244" y="0"/>
                </a:lnTo>
                <a:lnTo>
                  <a:pt x="0" y="1169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140F4C1-C752-6343-96B2-8563BE5812F3}"/>
              </a:ext>
            </a:extLst>
          </p:cNvPr>
          <p:cNvSpPr/>
          <p:nvPr/>
        </p:nvSpPr>
        <p:spPr>
          <a:xfrm>
            <a:off x="4704496" y="1127593"/>
            <a:ext cx="2783008" cy="8289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42" y="7459"/>
                </a:moveTo>
                <a:lnTo>
                  <a:pt x="10800" y="0"/>
                </a:lnTo>
                <a:lnTo>
                  <a:pt x="5158" y="7459"/>
                </a:lnTo>
                <a:lnTo>
                  <a:pt x="0" y="13946"/>
                </a:lnTo>
                <a:lnTo>
                  <a:pt x="5642" y="21600"/>
                </a:lnTo>
                <a:lnTo>
                  <a:pt x="10800" y="15114"/>
                </a:lnTo>
                <a:lnTo>
                  <a:pt x="15958" y="21600"/>
                </a:lnTo>
                <a:lnTo>
                  <a:pt x="21600" y="13946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1020F830-59A4-E149-8115-F84F60AE795E}"/>
              </a:ext>
            </a:extLst>
          </p:cNvPr>
          <p:cNvSpPr txBox="1"/>
          <p:nvPr/>
        </p:nvSpPr>
        <p:spPr>
          <a:xfrm>
            <a:off x="2807251" y="5288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5" name="TextBox 49">
            <a:extLst>
              <a:ext uri="{FF2B5EF4-FFF2-40B4-BE49-F238E27FC236}">
                <a16:creationId xmlns:a16="http://schemas.microsoft.com/office/drawing/2014/main" id="{AE30E871-B6E6-9540-8E8F-4B330FCADE08}"/>
              </a:ext>
            </a:extLst>
          </p:cNvPr>
          <p:cNvSpPr txBox="1"/>
          <p:nvPr/>
        </p:nvSpPr>
        <p:spPr>
          <a:xfrm>
            <a:off x="3463467" y="41694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" name="TextBox 50">
            <a:extLst>
              <a:ext uri="{FF2B5EF4-FFF2-40B4-BE49-F238E27FC236}">
                <a16:creationId xmlns:a16="http://schemas.microsoft.com/office/drawing/2014/main" id="{6DA00DAA-11F8-8B4B-8609-318F58A640CE}"/>
              </a:ext>
            </a:extLst>
          </p:cNvPr>
          <p:cNvSpPr txBox="1"/>
          <p:nvPr/>
        </p:nvSpPr>
        <p:spPr>
          <a:xfrm>
            <a:off x="4119684" y="30506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7" name="TextBox 51">
            <a:extLst>
              <a:ext uri="{FF2B5EF4-FFF2-40B4-BE49-F238E27FC236}">
                <a16:creationId xmlns:a16="http://schemas.microsoft.com/office/drawing/2014/main" id="{945D508C-E603-824E-9E83-7A7B63ECD8F5}"/>
              </a:ext>
            </a:extLst>
          </p:cNvPr>
          <p:cNvSpPr txBox="1"/>
          <p:nvPr/>
        </p:nvSpPr>
        <p:spPr>
          <a:xfrm>
            <a:off x="4775900" y="193187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8" name="TextBox 52">
            <a:extLst>
              <a:ext uri="{FF2B5EF4-FFF2-40B4-BE49-F238E27FC236}">
                <a16:creationId xmlns:a16="http://schemas.microsoft.com/office/drawing/2014/main" id="{BC60AEB0-28D7-B844-B1D2-AA4C7ABBE5F0}"/>
              </a:ext>
            </a:extLst>
          </p:cNvPr>
          <p:cNvSpPr txBox="1"/>
          <p:nvPr/>
        </p:nvSpPr>
        <p:spPr>
          <a:xfrm>
            <a:off x="8885321" y="528826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9" name="TextBox 53">
            <a:extLst>
              <a:ext uri="{FF2B5EF4-FFF2-40B4-BE49-F238E27FC236}">
                <a16:creationId xmlns:a16="http://schemas.microsoft.com/office/drawing/2014/main" id="{86BCADEC-38D7-4D40-AFC8-73DA70EF1823}"/>
              </a:ext>
            </a:extLst>
          </p:cNvPr>
          <p:cNvSpPr txBox="1"/>
          <p:nvPr/>
        </p:nvSpPr>
        <p:spPr>
          <a:xfrm>
            <a:off x="8211543" y="416946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0" name="TextBox 54">
            <a:extLst>
              <a:ext uri="{FF2B5EF4-FFF2-40B4-BE49-F238E27FC236}">
                <a16:creationId xmlns:a16="http://schemas.microsoft.com/office/drawing/2014/main" id="{7CC4CEE2-F630-1448-BF96-FB8BB58E11F5}"/>
              </a:ext>
            </a:extLst>
          </p:cNvPr>
          <p:cNvSpPr txBox="1"/>
          <p:nvPr/>
        </p:nvSpPr>
        <p:spPr>
          <a:xfrm>
            <a:off x="7543683" y="3050669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1" name="TextBox 55">
            <a:extLst>
              <a:ext uri="{FF2B5EF4-FFF2-40B4-BE49-F238E27FC236}">
                <a16:creationId xmlns:a16="http://schemas.microsoft.com/office/drawing/2014/main" id="{0A0A4D95-6488-FC49-802D-E66DEEC7E6D7}"/>
              </a:ext>
            </a:extLst>
          </p:cNvPr>
          <p:cNvSpPr txBox="1"/>
          <p:nvPr/>
        </p:nvSpPr>
        <p:spPr>
          <a:xfrm>
            <a:off x="6864759" y="193187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2" name="TextBox 80">
            <a:extLst>
              <a:ext uri="{FF2B5EF4-FFF2-40B4-BE49-F238E27FC236}">
                <a16:creationId xmlns:a16="http://schemas.microsoft.com/office/drawing/2014/main" id="{7FAA18AE-01E6-0949-AE3C-623ABD71F3B1}"/>
              </a:ext>
            </a:extLst>
          </p:cNvPr>
          <p:cNvSpPr txBox="1"/>
          <p:nvPr/>
        </p:nvSpPr>
        <p:spPr>
          <a:xfrm>
            <a:off x="4312778" y="3974870"/>
            <a:ext cx="1663537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3" name="TextBox 81">
            <a:extLst>
              <a:ext uri="{FF2B5EF4-FFF2-40B4-BE49-F238E27FC236}">
                <a16:creationId xmlns:a16="http://schemas.microsoft.com/office/drawing/2014/main" id="{21B26D1F-7CDB-2C49-BE9E-C67A44EC9E9F}"/>
              </a:ext>
            </a:extLst>
          </p:cNvPr>
          <p:cNvSpPr txBox="1"/>
          <p:nvPr/>
        </p:nvSpPr>
        <p:spPr>
          <a:xfrm>
            <a:off x="6215686" y="3974870"/>
            <a:ext cx="1663537" cy="107721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14" name="Graphic 82" descr="Trophy outline">
            <a:extLst>
              <a:ext uri="{FF2B5EF4-FFF2-40B4-BE49-F238E27FC236}">
                <a16:creationId xmlns:a16="http://schemas.microsoft.com/office/drawing/2014/main" id="{A377A96E-DD1A-D241-9E8B-FDDD2DFE1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67452" y="745555"/>
            <a:ext cx="881071" cy="881071"/>
          </a:xfrm>
          <a:prstGeom prst="rect">
            <a:avLst/>
          </a:prstGeom>
        </p:spPr>
      </p:pic>
      <p:pic>
        <p:nvPicPr>
          <p:cNvPr id="15" name="Graphic 4" descr="Bar graph with downward trend with solid fill">
            <a:extLst>
              <a:ext uri="{FF2B5EF4-FFF2-40B4-BE49-F238E27FC236}">
                <a16:creationId xmlns:a16="http://schemas.microsoft.com/office/drawing/2014/main" id="{19C31855-D45F-E343-AE92-7EDFF07773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80569" y="2580644"/>
            <a:ext cx="365760" cy="365760"/>
          </a:xfrm>
          <a:prstGeom prst="rect">
            <a:avLst/>
          </a:prstGeom>
        </p:spPr>
      </p:pic>
      <p:pic>
        <p:nvPicPr>
          <p:cNvPr id="16" name="Graphic 6" descr="Bar graph with downward trend with solid fill">
            <a:extLst>
              <a:ext uri="{FF2B5EF4-FFF2-40B4-BE49-F238E27FC236}">
                <a16:creationId xmlns:a16="http://schemas.microsoft.com/office/drawing/2014/main" id="{8093E714-471A-B748-B403-1A43F57023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50397" y="2580644"/>
            <a:ext cx="365760" cy="365760"/>
          </a:xfrm>
          <a:prstGeom prst="rect">
            <a:avLst/>
          </a:prstGeom>
        </p:spPr>
      </p:pic>
      <p:pic>
        <p:nvPicPr>
          <p:cNvPr id="17" name="Graphic 10" descr="Board Of Directors with solid fill">
            <a:extLst>
              <a:ext uri="{FF2B5EF4-FFF2-40B4-BE49-F238E27FC236}">
                <a16:creationId xmlns:a16="http://schemas.microsoft.com/office/drawing/2014/main" id="{A8760C56-BDF5-574F-9027-7E52C712DF5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878850" y="3697015"/>
            <a:ext cx="365760" cy="365760"/>
          </a:xfrm>
          <a:prstGeom prst="rect">
            <a:avLst/>
          </a:prstGeom>
        </p:spPr>
      </p:pic>
      <p:pic>
        <p:nvPicPr>
          <p:cNvPr id="18" name="Graphic 19" descr="Briefcase with solid fill">
            <a:extLst>
              <a:ext uri="{FF2B5EF4-FFF2-40B4-BE49-F238E27FC236}">
                <a16:creationId xmlns:a16="http://schemas.microsoft.com/office/drawing/2014/main" id="{C439D1C5-E718-7E47-A5F5-6C966512586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08928" y="4808212"/>
            <a:ext cx="365760" cy="365760"/>
          </a:xfrm>
          <a:prstGeom prst="rect">
            <a:avLst/>
          </a:prstGeom>
        </p:spPr>
      </p:pic>
      <p:pic>
        <p:nvPicPr>
          <p:cNvPr id="19" name="Graphic 83" descr="Customer review with solid fill">
            <a:extLst>
              <a:ext uri="{FF2B5EF4-FFF2-40B4-BE49-F238E27FC236}">
                <a16:creationId xmlns:a16="http://schemas.microsoft.com/office/drawing/2014/main" id="{7E4C4B4C-5A2A-954F-900C-07C2A02F311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203587" y="1508449"/>
            <a:ext cx="365760" cy="365760"/>
          </a:xfrm>
          <a:prstGeom prst="rect">
            <a:avLst/>
          </a:prstGeom>
        </p:spPr>
      </p:pic>
      <p:pic>
        <p:nvPicPr>
          <p:cNvPr id="20" name="Graphic 85" descr="Handshake with solid fill">
            <a:extLst>
              <a:ext uri="{FF2B5EF4-FFF2-40B4-BE49-F238E27FC236}">
                <a16:creationId xmlns:a16="http://schemas.microsoft.com/office/drawing/2014/main" id="{07833A8F-4395-2743-B0FB-1F90D9A10B20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59662" y="1508449"/>
            <a:ext cx="365760" cy="365760"/>
          </a:xfrm>
          <a:prstGeom prst="rect">
            <a:avLst/>
          </a:prstGeom>
        </p:spPr>
      </p:pic>
      <p:pic>
        <p:nvPicPr>
          <p:cNvPr id="21" name="Graphic 87" descr="Postit Notes with solid fill">
            <a:extLst>
              <a:ext uri="{FF2B5EF4-FFF2-40B4-BE49-F238E27FC236}">
                <a16:creationId xmlns:a16="http://schemas.microsoft.com/office/drawing/2014/main" id="{4B0353A2-13C7-5B4F-939A-90571FF91F4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0989" y="3697015"/>
            <a:ext cx="365760" cy="365760"/>
          </a:xfrm>
          <a:prstGeom prst="rect">
            <a:avLst/>
          </a:prstGeom>
        </p:spPr>
      </p:pic>
      <p:pic>
        <p:nvPicPr>
          <p:cNvPr id="22" name="Graphic 89" descr="Target Audience with solid fill">
            <a:extLst>
              <a:ext uri="{FF2B5EF4-FFF2-40B4-BE49-F238E27FC236}">
                <a16:creationId xmlns:a16="http://schemas.microsoft.com/office/drawing/2014/main" id="{78ADCB0F-10A4-E543-8283-50116F06B8D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617311" y="4808212"/>
            <a:ext cx="365760" cy="365760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5045B29E-B3DA-4297-AC0F-0082C1783455}"/>
              </a:ext>
            </a:extLst>
          </p:cNvPr>
          <p:cNvGrpSpPr/>
          <p:nvPr/>
        </p:nvGrpSpPr>
        <p:grpSpPr>
          <a:xfrm>
            <a:off x="8226011" y="1475900"/>
            <a:ext cx="2926080" cy="857321"/>
            <a:chOff x="8226011" y="1475900"/>
            <a:chExt cx="2926080" cy="857321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389E18A-7AA1-443A-9F66-46D80A2815C2}"/>
                </a:ext>
              </a:extLst>
            </p:cNvPr>
            <p:cNvSpPr txBox="1"/>
            <p:nvPr/>
          </p:nvSpPr>
          <p:spPr>
            <a:xfrm>
              <a:off x="8226011" y="147590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0C6EC28-6106-445C-95C3-D47CE58DC28C}"/>
                </a:ext>
              </a:extLst>
            </p:cNvPr>
            <p:cNvSpPr txBox="1"/>
            <p:nvPr/>
          </p:nvSpPr>
          <p:spPr>
            <a:xfrm>
              <a:off x="8226011" y="187155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5C4097A-517E-4DF1-A7E4-2475212CFDAA}"/>
              </a:ext>
            </a:extLst>
          </p:cNvPr>
          <p:cNvGrpSpPr/>
          <p:nvPr/>
        </p:nvGrpSpPr>
        <p:grpSpPr>
          <a:xfrm>
            <a:off x="1039909" y="1475900"/>
            <a:ext cx="2926080" cy="857321"/>
            <a:chOff x="1039909" y="1475900"/>
            <a:chExt cx="2926080" cy="857321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D66B0FA-5B03-43C4-A37A-1C6333D95F67}"/>
                </a:ext>
              </a:extLst>
            </p:cNvPr>
            <p:cNvSpPr txBox="1"/>
            <p:nvPr/>
          </p:nvSpPr>
          <p:spPr>
            <a:xfrm>
              <a:off x="1039909" y="147590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0A6A3EF7-5E85-4EF3-A24B-1B456FF70B90}"/>
                </a:ext>
              </a:extLst>
            </p:cNvPr>
            <p:cNvSpPr txBox="1"/>
            <p:nvPr/>
          </p:nvSpPr>
          <p:spPr>
            <a:xfrm>
              <a:off x="1039909" y="187155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1F1173C9-3AC1-4876-8817-A33253F00A8F}"/>
              </a:ext>
            </a:extLst>
          </p:cNvPr>
          <p:cNvGrpSpPr/>
          <p:nvPr/>
        </p:nvGrpSpPr>
        <p:grpSpPr>
          <a:xfrm>
            <a:off x="338440" y="2607242"/>
            <a:ext cx="2926080" cy="857321"/>
            <a:chOff x="338440" y="2607242"/>
            <a:chExt cx="2926080" cy="857321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F0F88B0-B848-4928-A669-5A0D569172AC}"/>
                </a:ext>
              </a:extLst>
            </p:cNvPr>
            <p:cNvSpPr txBox="1"/>
            <p:nvPr/>
          </p:nvSpPr>
          <p:spPr>
            <a:xfrm>
              <a:off x="338440" y="26072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E90881A-BAF6-4527-95C2-12763CB916D7}"/>
                </a:ext>
              </a:extLst>
            </p:cNvPr>
            <p:cNvSpPr txBox="1"/>
            <p:nvPr/>
          </p:nvSpPr>
          <p:spPr>
            <a:xfrm>
              <a:off x="338440" y="300289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7E51730-949E-47CF-9B84-EF78B0287364}"/>
              </a:ext>
            </a:extLst>
          </p:cNvPr>
          <p:cNvGrpSpPr/>
          <p:nvPr/>
        </p:nvGrpSpPr>
        <p:grpSpPr>
          <a:xfrm>
            <a:off x="8923304" y="2607242"/>
            <a:ext cx="2926080" cy="857321"/>
            <a:chOff x="8923304" y="2607242"/>
            <a:chExt cx="2926080" cy="85732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FA2F7ED-71B6-4AFE-9C79-CF8C3C75A640}"/>
                </a:ext>
              </a:extLst>
            </p:cNvPr>
            <p:cNvSpPr txBox="1"/>
            <p:nvPr/>
          </p:nvSpPr>
          <p:spPr>
            <a:xfrm>
              <a:off x="8923304" y="260724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28AABE8-0BA2-4FB5-BDC8-DB51EF197225}"/>
                </a:ext>
              </a:extLst>
            </p:cNvPr>
            <p:cNvSpPr txBox="1"/>
            <p:nvPr/>
          </p:nvSpPr>
          <p:spPr>
            <a:xfrm>
              <a:off x="8923304" y="300289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94A3CB62-2979-4FC0-9193-C74E6AE8A39A}"/>
              </a:ext>
            </a:extLst>
          </p:cNvPr>
          <p:cNvGrpSpPr/>
          <p:nvPr/>
        </p:nvGrpSpPr>
        <p:grpSpPr>
          <a:xfrm>
            <a:off x="353846" y="3738584"/>
            <a:ext cx="2414070" cy="1041987"/>
            <a:chOff x="353846" y="3738584"/>
            <a:chExt cx="2414070" cy="1041987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69A2EA3-1659-4151-964A-FDC33952CB2A}"/>
                </a:ext>
              </a:extLst>
            </p:cNvPr>
            <p:cNvSpPr txBox="1"/>
            <p:nvPr/>
          </p:nvSpPr>
          <p:spPr>
            <a:xfrm>
              <a:off x="353846" y="3738584"/>
              <a:ext cx="24140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4E3234-DAF8-4D8A-8291-A36D221B9EE4}"/>
                </a:ext>
              </a:extLst>
            </p:cNvPr>
            <p:cNvSpPr txBox="1"/>
            <p:nvPr/>
          </p:nvSpPr>
          <p:spPr>
            <a:xfrm>
              <a:off x="353846" y="4134240"/>
              <a:ext cx="24140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9035728-EA3E-4BB5-8E79-ED582F38D8ED}"/>
              </a:ext>
            </a:extLst>
          </p:cNvPr>
          <p:cNvGrpSpPr/>
          <p:nvPr/>
        </p:nvGrpSpPr>
        <p:grpSpPr>
          <a:xfrm>
            <a:off x="342458" y="5054592"/>
            <a:ext cx="1951922" cy="1041987"/>
            <a:chOff x="342458" y="5054592"/>
            <a:chExt cx="1951922" cy="1041987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C668F40-B49D-43BB-B385-312C9A17A887}"/>
                </a:ext>
              </a:extLst>
            </p:cNvPr>
            <p:cNvSpPr txBox="1"/>
            <p:nvPr/>
          </p:nvSpPr>
          <p:spPr>
            <a:xfrm>
              <a:off x="342458" y="5054592"/>
              <a:ext cx="195192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3F17E66-0302-4D20-88C3-7A767E585C42}"/>
                </a:ext>
              </a:extLst>
            </p:cNvPr>
            <p:cNvSpPr txBox="1"/>
            <p:nvPr/>
          </p:nvSpPr>
          <p:spPr>
            <a:xfrm>
              <a:off x="342458" y="5450248"/>
              <a:ext cx="195192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9F15505-4530-4EDD-9460-E45B55199324}"/>
              </a:ext>
            </a:extLst>
          </p:cNvPr>
          <p:cNvGrpSpPr/>
          <p:nvPr/>
        </p:nvGrpSpPr>
        <p:grpSpPr>
          <a:xfrm>
            <a:off x="9424084" y="3738584"/>
            <a:ext cx="2414070" cy="1041987"/>
            <a:chOff x="9424084" y="3738584"/>
            <a:chExt cx="2414070" cy="1041987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F986146-1ACB-440E-875F-0FEC90CC4D96}"/>
                </a:ext>
              </a:extLst>
            </p:cNvPr>
            <p:cNvSpPr txBox="1"/>
            <p:nvPr/>
          </p:nvSpPr>
          <p:spPr>
            <a:xfrm>
              <a:off x="9424084" y="3738584"/>
              <a:ext cx="241407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E02D9CF-AF98-420F-8045-67BDB8400A0A}"/>
                </a:ext>
              </a:extLst>
            </p:cNvPr>
            <p:cNvSpPr txBox="1"/>
            <p:nvPr/>
          </p:nvSpPr>
          <p:spPr>
            <a:xfrm>
              <a:off x="9424084" y="4134240"/>
              <a:ext cx="241407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1F91E44-2067-4CD5-B970-37E5CF41CB94}"/>
              </a:ext>
            </a:extLst>
          </p:cNvPr>
          <p:cNvGrpSpPr/>
          <p:nvPr/>
        </p:nvGrpSpPr>
        <p:grpSpPr>
          <a:xfrm>
            <a:off x="9897462" y="5054592"/>
            <a:ext cx="1951922" cy="1041987"/>
            <a:chOff x="9897462" y="5054592"/>
            <a:chExt cx="1951922" cy="1041987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546BD840-FFF2-4D94-A93A-7D9FAD665964}"/>
                </a:ext>
              </a:extLst>
            </p:cNvPr>
            <p:cNvSpPr txBox="1"/>
            <p:nvPr/>
          </p:nvSpPr>
          <p:spPr>
            <a:xfrm>
              <a:off x="9897462" y="5054592"/>
              <a:ext cx="1951922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0265CB93-D2FC-4488-B293-A27EBB03D82F}"/>
                </a:ext>
              </a:extLst>
            </p:cNvPr>
            <p:cNvSpPr txBox="1"/>
            <p:nvPr/>
          </p:nvSpPr>
          <p:spPr>
            <a:xfrm>
              <a:off x="9897462" y="5450248"/>
              <a:ext cx="1951922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2365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8502</TotalTime>
  <Words>443</Words>
  <Application>Microsoft Office PowerPoint</Application>
  <PresentationFormat>Widescreen</PresentationFormat>
  <Paragraphs>60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Staircase – Slide Template</vt:lpstr>
      <vt:lpstr>Double Staircase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Staircase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2022-03-10T20:04:05Z</dcterms:modified>
  <cp:category>Charts &amp; Diagrams</cp:category>
</cp:coreProperties>
</file>