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11"/>
  </p:notesMasterIdLst>
  <p:sldIdLst>
    <p:sldId id="356" r:id="rId4"/>
    <p:sldId id="359" r:id="rId5"/>
    <p:sldId id="360" r:id="rId6"/>
    <p:sldId id="361" r:id="rId7"/>
    <p:sldId id="362" r:id="rId8"/>
    <p:sldId id="363" r:id="rId9"/>
    <p:sldId id="30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333D"/>
    <a:srgbClr val="2B323B"/>
    <a:srgbClr val="00B09B"/>
    <a:srgbClr val="F0EEEF"/>
    <a:srgbClr val="0D95BC"/>
    <a:srgbClr val="DF361F"/>
    <a:srgbClr val="6C2B43"/>
    <a:srgbClr val="7B0051"/>
    <a:srgbClr val="063951"/>
    <a:srgbClr val="EB1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55" autoAdjust="0"/>
    <p:restoredTop sz="96433" autoAdjust="0"/>
  </p:normalViewPr>
  <p:slideViewPr>
    <p:cSldViewPr snapToGrid="0" showGuides="1">
      <p:cViewPr>
        <p:scale>
          <a:sx n="150" d="100"/>
          <a:sy n="150" d="100"/>
        </p:scale>
        <p:origin x="22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184-4C75-881E-F363ADF9006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184-4C75-881E-F363ADF90063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184-4C75-881E-F363ADF90063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184-4C75-881E-F363ADF90063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/>
            </c:spPr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Fourth</c:v>
                </c:pt>
                <c:pt idx="4">
                  <c:v>Fifth</c:v>
                </c:pt>
                <c:pt idx="5">
                  <c:v>Sixth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20</c:v>
                </c:pt>
                <c:pt idx="1">
                  <c:v>15</c:v>
                </c:pt>
                <c:pt idx="2">
                  <c:v>5</c:v>
                </c:pt>
                <c:pt idx="3">
                  <c:v>25</c:v>
                </c:pt>
                <c:pt idx="4">
                  <c:v>5</c:v>
                </c:pt>
                <c:pt idx="5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184-4C75-881E-F363ADF9006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184-4C75-881E-F363ADF9006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184-4C75-881E-F363ADF90063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184-4C75-881E-F363ADF90063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184-4C75-881E-F363ADF90063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7D9-4A45-A0EC-0939AD83868E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7D9-4A45-A0EC-0939AD8386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Fourth</c:v>
                </c:pt>
                <c:pt idx="4">
                  <c:v>Fifth</c:v>
                </c:pt>
                <c:pt idx="5">
                  <c:v>Sixth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20</c:v>
                </c:pt>
                <c:pt idx="1">
                  <c:v>15</c:v>
                </c:pt>
                <c:pt idx="2">
                  <c:v>5</c:v>
                </c:pt>
                <c:pt idx="3">
                  <c:v>25</c:v>
                </c:pt>
                <c:pt idx="4">
                  <c:v>5</c:v>
                </c:pt>
                <c:pt idx="5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184-4C75-881E-F363ADF9006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184-4C75-881E-F363ADF9006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184-4C75-881E-F363ADF90063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184-4C75-881E-F363ADF90063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184-4C75-881E-F363ADF90063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7D9-4A45-A0EC-0939AD83868E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7D9-4A45-A0EC-0939AD8386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Fourth</c:v>
                </c:pt>
                <c:pt idx="4">
                  <c:v>Fifth</c:v>
                </c:pt>
                <c:pt idx="5">
                  <c:v>Sixth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20</c:v>
                </c:pt>
                <c:pt idx="1">
                  <c:v>15</c:v>
                </c:pt>
                <c:pt idx="2">
                  <c:v>5</c:v>
                </c:pt>
                <c:pt idx="3">
                  <c:v>25</c:v>
                </c:pt>
                <c:pt idx="4">
                  <c:v>5</c:v>
                </c:pt>
                <c:pt idx="5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184-4C75-881E-F363ADF9006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184-4C75-881E-F363ADF9006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184-4C75-881E-F363ADF90063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184-4C75-881E-F363ADF90063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184-4C75-881E-F363ADF90063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4AB-4A79-BA07-99E56291C07A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4AB-4A79-BA07-99E56291C07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Fourth</c:v>
                </c:pt>
                <c:pt idx="4">
                  <c:v>Fifth</c:v>
                </c:pt>
                <c:pt idx="5">
                  <c:v>Sixth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20</c:v>
                </c:pt>
                <c:pt idx="1">
                  <c:v>15</c:v>
                </c:pt>
                <c:pt idx="2">
                  <c:v>5</c:v>
                </c:pt>
                <c:pt idx="3">
                  <c:v>25</c:v>
                </c:pt>
                <c:pt idx="4">
                  <c:v>5</c:v>
                </c:pt>
                <c:pt idx="5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184-4C75-881E-F363ADF9006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184-4C75-881E-F363ADF9006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184-4C75-881E-F363ADF90063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184-4C75-881E-F363ADF90063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184-4C75-881E-F363ADF90063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7D9-4A45-A0EC-0939AD83868E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7D9-4A45-A0EC-0939AD8386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Fourth</c:v>
                </c:pt>
                <c:pt idx="4">
                  <c:v>Fifth</c:v>
                </c:pt>
                <c:pt idx="5">
                  <c:v>Sixth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20</c:v>
                </c:pt>
                <c:pt idx="1">
                  <c:v>15</c:v>
                </c:pt>
                <c:pt idx="2">
                  <c:v>5</c:v>
                </c:pt>
                <c:pt idx="3">
                  <c:v>25</c:v>
                </c:pt>
                <c:pt idx="4">
                  <c:v>5</c:v>
                </c:pt>
                <c:pt idx="5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184-4C75-881E-F363ADF9006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184-4C75-881E-F363ADF90063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F184-4C75-881E-F363ADF90063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F184-4C75-881E-F363ADF90063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F184-4C75-881E-F363ADF90063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E7D9-4A45-A0EC-0939AD83868E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E7D9-4A45-A0EC-0939AD83868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First</c:v>
                </c:pt>
                <c:pt idx="1">
                  <c:v>Second</c:v>
                </c:pt>
                <c:pt idx="2">
                  <c:v>Third</c:v>
                </c:pt>
                <c:pt idx="3">
                  <c:v>Fourth</c:v>
                </c:pt>
                <c:pt idx="4">
                  <c:v>Fifth</c:v>
                </c:pt>
                <c:pt idx="5">
                  <c:v>Sixth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20</c:v>
                </c:pt>
                <c:pt idx="1">
                  <c:v>15</c:v>
                </c:pt>
                <c:pt idx="2">
                  <c:v>5</c:v>
                </c:pt>
                <c:pt idx="3">
                  <c:v>25</c:v>
                </c:pt>
                <c:pt idx="4">
                  <c:v>5</c:v>
                </c:pt>
                <c:pt idx="5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184-4C75-881E-F363ADF90063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429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41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49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23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4769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8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Doughnut Chart – Slide Template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E02F9CC-75E0-BFB1-FFF8-2C41457F94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06806214"/>
              </p:ext>
            </p:extLst>
          </p:nvPr>
        </p:nvGraphicFramePr>
        <p:xfrm>
          <a:off x="1900136" y="1647758"/>
          <a:ext cx="5343728" cy="3562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553B55C6-2B10-C31B-EC0B-E9A82EB7CF29}"/>
              </a:ext>
            </a:extLst>
          </p:cNvPr>
          <p:cNvGrpSpPr/>
          <p:nvPr/>
        </p:nvGrpSpPr>
        <p:grpSpPr>
          <a:xfrm>
            <a:off x="3667307" y="2524307"/>
            <a:ext cx="1809386" cy="1809386"/>
            <a:chOff x="4889743" y="2222743"/>
            <a:chExt cx="2412514" cy="2412514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DBBC036-E701-F7ED-7DAB-406B8A60CAC5}"/>
                </a:ext>
              </a:extLst>
            </p:cNvPr>
            <p:cNvSpPr/>
            <p:nvPr/>
          </p:nvSpPr>
          <p:spPr>
            <a:xfrm>
              <a:off x="4889743" y="2222743"/>
              <a:ext cx="2412514" cy="241251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5D9472E-34A1-960F-FE22-194399E953C8}"/>
                </a:ext>
              </a:extLst>
            </p:cNvPr>
            <p:cNvSpPr/>
            <p:nvPr/>
          </p:nvSpPr>
          <p:spPr>
            <a:xfrm>
              <a:off x="5051947" y="2384947"/>
              <a:ext cx="2088106" cy="2088106"/>
            </a:xfrm>
            <a:prstGeom prst="ellipse">
              <a:avLst/>
            </a:pr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9" name="Oval 8">
            <a:extLst>
              <a:ext uri="{FF2B5EF4-FFF2-40B4-BE49-F238E27FC236}">
                <a16:creationId xmlns:a16="http://schemas.microsoft.com/office/drawing/2014/main" id="{BDBA460E-FA94-3E57-8E19-35B67C935E50}"/>
              </a:ext>
            </a:extLst>
          </p:cNvPr>
          <p:cNvSpPr/>
          <p:nvPr/>
        </p:nvSpPr>
        <p:spPr>
          <a:xfrm>
            <a:off x="4001858" y="2858858"/>
            <a:ext cx="1140284" cy="114028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2032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b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Lorem Ipsum</a:t>
            </a:r>
          </a:p>
        </p:txBody>
      </p:sp>
      <p:pic>
        <p:nvPicPr>
          <p:cNvPr id="11" name="Graphic 10" descr="Lightbulb with solid fill">
            <a:extLst>
              <a:ext uri="{FF2B5EF4-FFF2-40B4-BE49-F238E27FC236}">
                <a16:creationId xmlns:a16="http://schemas.microsoft.com/office/drawing/2014/main" id="{3C7FC672-AC1A-D05C-08A2-3782502550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54703" y="2993976"/>
            <a:ext cx="434596" cy="434596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7C5DF584-3D08-67C0-C5AF-0DC1CB9D515A}"/>
              </a:ext>
            </a:extLst>
          </p:cNvPr>
          <p:cNvGrpSpPr/>
          <p:nvPr/>
        </p:nvGrpSpPr>
        <p:grpSpPr>
          <a:xfrm>
            <a:off x="6634799" y="2875943"/>
            <a:ext cx="2194560" cy="1106115"/>
            <a:chOff x="8921977" y="1394910"/>
            <a:chExt cx="2926080" cy="1474819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BF08539-A9F3-412D-AF22-22639D34B88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72BA563-AD96-8903-A9D7-C1D28B81CB0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B0C6AC2-8872-40EA-36BB-7756AA388A60}"/>
              </a:ext>
            </a:extLst>
          </p:cNvPr>
          <p:cNvGrpSpPr/>
          <p:nvPr/>
        </p:nvGrpSpPr>
        <p:grpSpPr>
          <a:xfrm>
            <a:off x="6634799" y="4456381"/>
            <a:ext cx="2194560" cy="1106115"/>
            <a:chOff x="8921977" y="4001571"/>
            <a:chExt cx="2926080" cy="147481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EC103E7-37EB-7F2C-B7B5-9954372E4754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solidFill>
              <a:srgbClr val="A2B969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86295F2-E9A8-1B84-3CF7-7101994C74B8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321E229-8652-828E-B95B-DDC874277ADD}"/>
              </a:ext>
            </a:extLst>
          </p:cNvPr>
          <p:cNvGrpSpPr/>
          <p:nvPr/>
        </p:nvGrpSpPr>
        <p:grpSpPr>
          <a:xfrm>
            <a:off x="6634799" y="1295505"/>
            <a:ext cx="2194560" cy="1106115"/>
            <a:chOff x="8921977" y="1394910"/>
            <a:chExt cx="2926080" cy="1474819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8489104-9E86-A475-D264-59EEAC9F637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B636737-89FE-9817-B78F-D1EEA3AFAFD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51BFDC7-DDE0-A18B-FE0A-50912833E109}"/>
              </a:ext>
            </a:extLst>
          </p:cNvPr>
          <p:cNvGrpSpPr/>
          <p:nvPr/>
        </p:nvGrpSpPr>
        <p:grpSpPr>
          <a:xfrm>
            <a:off x="314641" y="2875943"/>
            <a:ext cx="2194560" cy="1106115"/>
            <a:chOff x="332936" y="2555951"/>
            <a:chExt cx="2926080" cy="1474819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E32EB0C-3CE2-D4D6-0B93-6A1FBD3FAC4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rgbClr val="C78E00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94589B3-20B5-3CFE-50E0-519750208B4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E118C92-2BFD-3A4D-7BA7-3AA1A81CBEA9}"/>
              </a:ext>
            </a:extLst>
          </p:cNvPr>
          <p:cNvGrpSpPr/>
          <p:nvPr/>
        </p:nvGrpSpPr>
        <p:grpSpPr>
          <a:xfrm>
            <a:off x="314641" y="4456381"/>
            <a:ext cx="2194560" cy="1106115"/>
            <a:chOff x="332936" y="4580523"/>
            <a:chExt cx="2926080" cy="147481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FD16710-C99D-9AFE-3722-091E8F1A4AA0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solidFill>
              <a:srgbClr val="A15906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2BAF389-7B36-125B-CEFC-6A608351651E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98C279F-FAF1-4DB8-D9AF-815C8F325D56}"/>
              </a:ext>
            </a:extLst>
          </p:cNvPr>
          <p:cNvGrpSpPr/>
          <p:nvPr/>
        </p:nvGrpSpPr>
        <p:grpSpPr>
          <a:xfrm>
            <a:off x="314641" y="1295505"/>
            <a:ext cx="2194560" cy="1106115"/>
            <a:chOff x="332936" y="2555951"/>
            <a:chExt cx="2926080" cy="1474819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6FC8D89-98FD-268C-4429-5E21D0B3FB5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rgbClr val="647737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2799E1D-11EE-EF4D-7329-EFEC342F706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574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Doughnut Chart – Slide Template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E02F9CC-75E0-BFB1-FFF8-2C41457F94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11355588"/>
              </p:ext>
            </p:extLst>
          </p:nvPr>
        </p:nvGraphicFramePr>
        <p:xfrm>
          <a:off x="1900136" y="1647758"/>
          <a:ext cx="5343728" cy="3562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1E3FD721-F6D3-853E-4512-A964352A71A1}"/>
              </a:ext>
            </a:extLst>
          </p:cNvPr>
          <p:cNvGrpSpPr/>
          <p:nvPr/>
        </p:nvGrpSpPr>
        <p:grpSpPr>
          <a:xfrm>
            <a:off x="3774256" y="2631256"/>
            <a:ext cx="1595489" cy="1595489"/>
            <a:chOff x="5032340" y="2854755"/>
            <a:chExt cx="2127319" cy="212731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718961C-5EB0-26E4-3188-2343CD81DDCB}"/>
                </a:ext>
              </a:extLst>
            </p:cNvPr>
            <p:cNvSpPr/>
            <p:nvPr/>
          </p:nvSpPr>
          <p:spPr>
            <a:xfrm>
              <a:off x="5032340" y="2854755"/>
              <a:ext cx="2127319" cy="2127319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EDF25F4-C133-CA15-49CE-AB0B2F11EA6C}"/>
                </a:ext>
              </a:extLst>
            </p:cNvPr>
            <p:cNvSpPr/>
            <p:nvPr/>
          </p:nvSpPr>
          <p:spPr>
            <a:xfrm>
              <a:off x="5483931" y="3306346"/>
              <a:ext cx="1224136" cy="1224136"/>
            </a:xfrm>
            <a:prstGeom prst="ellipse">
              <a:avLst/>
            </a:prstGeom>
            <a:solidFill>
              <a:srgbClr val="F1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128A416F-A5E7-A0B4-5AB7-73CAD81D8A55}"/>
              </a:ext>
            </a:extLst>
          </p:cNvPr>
          <p:cNvGrpSpPr/>
          <p:nvPr/>
        </p:nvGrpSpPr>
        <p:grpSpPr>
          <a:xfrm>
            <a:off x="6634799" y="2875943"/>
            <a:ext cx="2194560" cy="1106115"/>
            <a:chOff x="8921977" y="1394910"/>
            <a:chExt cx="2926080" cy="1474819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D1823AA-F5FD-CE14-079B-9BE526EBC8A7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44E6685-A254-E529-9D32-5ABD83EA7CB4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267D259E-D80C-DFD2-1051-61FF07E5EDED}"/>
              </a:ext>
            </a:extLst>
          </p:cNvPr>
          <p:cNvGrpSpPr/>
          <p:nvPr/>
        </p:nvGrpSpPr>
        <p:grpSpPr>
          <a:xfrm>
            <a:off x="6634799" y="4456381"/>
            <a:ext cx="2194560" cy="1106115"/>
            <a:chOff x="8921977" y="4001571"/>
            <a:chExt cx="2926080" cy="147481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A1CBDE9F-FDEE-E6A9-F9AA-570FD4D79FA0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solidFill>
              <a:srgbClr val="A2B969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F35EE33-BAA4-96F0-6485-940ABA21FCBE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23E887A-7D40-2F26-3F6E-0FE80B708886}"/>
              </a:ext>
            </a:extLst>
          </p:cNvPr>
          <p:cNvGrpSpPr/>
          <p:nvPr/>
        </p:nvGrpSpPr>
        <p:grpSpPr>
          <a:xfrm>
            <a:off x="6634799" y="1295505"/>
            <a:ext cx="2194560" cy="1106115"/>
            <a:chOff x="8921977" y="1394910"/>
            <a:chExt cx="2926080" cy="147481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46F4826-B289-224D-8F38-79907E37622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5C5AC22-4E2D-AF39-D4AE-23C85404887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64F6EA-37EE-7004-D886-BFA420D725AA}"/>
              </a:ext>
            </a:extLst>
          </p:cNvPr>
          <p:cNvGrpSpPr/>
          <p:nvPr/>
        </p:nvGrpSpPr>
        <p:grpSpPr>
          <a:xfrm>
            <a:off x="314641" y="2875943"/>
            <a:ext cx="2194560" cy="1106115"/>
            <a:chOff x="332936" y="2555951"/>
            <a:chExt cx="2926080" cy="147481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246A389-9113-9852-807D-4BD73E5600CA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rgbClr val="C78E00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24082D6-8FBE-660E-C99E-40C4BE43E627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69CCE4A-8986-26CE-6806-3696B5FEB487}"/>
              </a:ext>
            </a:extLst>
          </p:cNvPr>
          <p:cNvGrpSpPr/>
          <p:nvPr/>
        </p:nvGrpSpPr>
        <p:grpSpPr>
          <a:xfrm>
            <a:off x="314641" y="4456381"/>
            <a:ext cx="2194560" cy="1106115"/>
            <a:chOff x="332936" y="4580523"/>
            <a:chExt cx="2926080" cy="1474819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A64FB33-4B91-CA08-15CD-710D4F45E73E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solidFill>
              <a:srgbClr val="A15906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9A9FE45-9A7B-0C13-2625-79C404AE6389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2CDDD98-5E56-E48F-A776-C978FB5BE903}"/>
              </a:ext>
            </a:extLst>
          </p:cNvPr>
          <p:cNvGrpSpPr/>
          <p:nvPr/>
        </p:nvGrpSpPr>
        <p:grpSpPr>
          <a:xfrm>
            <a:off x="314641" y="1295505"/>
            <a:ext cx="2194560" cy="1106115"/>
            <a:chOff x="332936" y="2555951"/>
            <a:chExt cx="2926080" cy="1474819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A3AB5B7-E146-FC21-7D07-9CAA37F4540D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rgbClr val="647737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0B64F7A-E12B-C23C-0F2A-EAD5EE41A49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22864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Doughnut Chart – Slide Template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E02F9CC-75E0-BFB1-FFF8-2C41457F94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209895"/>
              </p:ext>
            </p:extLst>
          </p:nvPr>
        </p:nvGraphicFramePr>
        <p:xfrm>
          <a:off x="1900136" y="1647758"/>
          <a:ext cx="5343728" cy="3562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Donut 8">
            <a:extLst>
              <a:ext uri="{FF2B5EF4-FFF2-40B4-BE49-F238E27FC236}">
                <a16:creationId xmlns:a16="http://schemas.microsoft.com/office/drawing/2014/main" id="{2C0921AE-0040-E18A-0918-72E4A795DAE4}"/>
              </a:ext>
            </a:extLst>
          </p:cNvPr>
          <p:cNvSpPr/>
          <p:nvPr/>
        </p:nvSpPr>
        <p:spPr>
          <a:xfrm>
            <a:off x="3150108" y="2011680"/>
            <a:ext cx="2843784" cy="2843784"/>
          </a:xfrm>
          <a:prstGeom prst="donut">
            <a:avLst>
              <a:gd name="adj" fmla="val 17532"/>
            </a:avLst>
          </a:prstGeom>
          <a:gradFill flip="none" rotWithShape="1">
            <a:gsLst>
              <a:gs pos="57000">
                <a:srgbClr val="757575">
                  <a:alpha val="30000"/>
                </a:srgbClr>
              </a:gs>
              <a:gs pos="0">
                <a:schemeClr val="bg1">
                  <a:alpha val="20000"/>
                </a:schemeClr>
              </a:gs>
              <a:gs pos="100000">
                <a:schemeClr val="tx1">
                  <a:alpha val="3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6E2A8AE-092A-8192-8D39-74DAC0825DA3}"/>
              </a:ext>
            </a:extLst>
          </p:cNvPr>
          <p:cNvSpPr/>
          <p:nvPr/>
        </p:nvSpPr>
        <p:spPr>
          <a:xfrm>
            <a:off x="4112949" y="2969949"/>
            <a:ext cx="918102" cy="918102"/>
          </a:xfrm>
          <a:prstGeom prst="ellipse">
            <a:avLst/>
          </a:prstGeom>
          <a:solidFill>
            <a:srgbClr val="F1EF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1B192DF-2D1C-5312-0EBF-66AC675ADEB1}"/>
              </a:ext>
            </a:extLst>
          </p:cNvPr>
          <p:cNvGrpSpPr/>
          <p:nvPr/>
        </p:nvGrpSpPr>
        <p:grpSpPr>
          <a:xfrm>
            <a:off x="6634799" y="2875943"/>
            <a:ext cx="2194560" cy="1106115"/>
            <a:chOff x="8921977" y="1394910"/>
            <a:chExt cx="2926080" cy="1474819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64459E3-72E7-D9F9-F4E6-8C68BA85589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6C2A66A8-8519-F7F9-AF43-1222402428C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F65F9FB-DA26-A185-25EA-33578753997E}"/>
              </a:ext>
            </a:extLst>
          </p:cNvPr>
          <p:cNvGrpSpPr/>
          <p:nvPr/>
        </p:nvGrpSpPr>
        <p:grpSpPr>
          <a:xfrm>
            <a:off x="6634799" y="4456381"/>
            <a:ext cx="2194560" cy="1106115"/>
            <a:chOff x="8921977" y="4001571"/>
            <a:chExt cx="2926080" cy="1474819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FE7FCBA-645A-CE12-C489-7C8BC175CE16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solidFill>
              <a:srgbClr val="A2B969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70FDC49-D6AE-1990-63CC-6E7D7EC30A25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5C21E57-0D4B-47F4-DB9F-EFC02834551B}"/>
              </a:ext>
            </a:extLst>
          </p:cNvPr>
          <p:cNvGrpSpPr/>
          <p:nvPr/>
        </p:nvGrpSpPr>
        <p:grpSpPr>
          <a:xfrm>
            <a:off x="6634799" y="1295505"/>
            <a:ext cx="2194560" cy="1106115"/>
            <a:chOff x="8921977" y="1394910"/>
            <a:chExt cx="2926080" cy="1474819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A59C42B-7F36-032D-9445-03A14C86BD03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BC2BAB7C-0145-FCDE-CFAB-E4311480F28E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2ED1D54-5FD7-FE83-9031-FD85887CCC23}"/>
              </a:ext>
            </a:extLst>
          </p:cNvPr>
          <p:cNvGrpSpPr/>
          <p:nvPr/>
        </p:nvGrpSpPr>
        <p:grpSpPr>
          <a:xfrm>
            <a:off x="314641" y="2875943"/>
            <a:ext cx="2194560" cy="1106115"/>
            <a:chOff x="332936" y="2555951"/>
            <a:chExt cx="2926080" cy="1474819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3B26417-78D4-01CB-A096-485FDA60F73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rgbClr val="C78E00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0F70445-31AA-88FA-5CF0-1AC11DAC78FD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E249F87-A63E-9A64-4EBD-9615D8DEDD3C}"/>
              </a:ext>
            </a:extLst>
          </p:cNvPr>
          <p:cNvGrpSpPr/>
          <p:nvPr/>
        </p:nvGrpSpPr>
        <p:grpSpPr>
          <a:xfrm>
            <a:off x="314641" y="4456381"/>
            <a:ext cx="2194560" cy="1106115"/>
            <a:chOff x="332936" y="4580523"/>
            <a:chExt cx="2926080" cy="1474819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A83DA567-EDBF-9C7D-27CD-DCCFDB13C5A9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solidFill>
              <a:srgbClr val="A15906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10D8B4B-0155-B3FF-EE8F-27F762C822B2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A5BCCFF-0172-5B0E-0966-F512DEC085F4}"/>
              </a:ext>
            </a:extLst>
          </p:cNvPr>
          <p:cNvGrpSpPr/>
          <p:nvPr/>
        </p:nvGrpSpPr>
        <p:grpSpPr>
          <a:xfrm>
            <a:off x="314641" y="1295505"/>
            <a:ext cx="2194560" cy="1106115"/>
            <a:chOff x="332936" y="2555951"/>
            <a:chExt cx="2926080" cy="1474819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0113AE0-2E3D-3C56-55FA-D8A7B08A679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rgbClr val="647737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14158F8-2ADC-6B60-560A-97F9E3CDB13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08276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Doughnut Chart – Slide Template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E02F9CC-75E0-BFB1-FFF8-2C41457F94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15581516"/>
              </p:ext>
            </p:extLst>
          </p:nvPr>
        </p:nvGraphicFramePr>
        <p:xfrm>
          <a:off x="1900136" y="1647758"/>
          <a:ext cx="5343728" cy="3562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553B55C6-2B10-C31B-EC0B-E9A82EB7CF29}"/>
              </a:ext>
            </a:extLst>
          </p:cNvPr>
          <p:cNvGrpSpPr/>
          <p:nvPr/>
        </p:nvGrpSpPr>
        <p:grpSpPr>
          <a:xfrm>
            <a:off x="3667307" y="2524307"/>
            <a:ext cx="1809386" cy="1809386"/>
            <a:chOff x="4889743" y="2222743"/>
            <a:chExt cx="2412514" cy="2412514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DBBC036-E701-F7ED-7DAB-406B8A60CAC5}"/>
                </a:ext>
              </a:extLst>
            </p:cNvPr>
            <p:cNvSpPr/>
            <p:nvPr/>
          </p:nvSpPr>
          <p:spPr>
            <a:xfrm>
              <a:off x="4889743" y="2222743"/>
              <a:ext cx="2412514" cy="2412514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75D9472E-34A1-960F-FE22-194399E953C8}"/>
                </a:ext>
              </a:extLst>
            </p:cNvPr>
            <p:cNvSpPr/>
            <p:nvPr/>
          </p:nvSpPr>
          <p:spPr>
            <a:xfrm>
              <a:off x="5051947" y="2384947"/>
              <a:ext cx="2088106" cy="2088106"/>
            </a:xfrm>
            <a:prstGeom prst="ellipse">
              <a:avLst/>
            </a:prstGeom>
            <a:solidFill>
              <a:srgbClr val="2C3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9" name="Oval 8">
            <a:extLst>
              <a:ext uri="{FF2B5EF4-FFF2-40B4-BE49-F238E27FC236}">
                <a16:creationId xmlns:a16="http://schemas.microsoft.com/office/drawing/2014/main" id="{BDBA460E-FA94-3E57-8E19-35B67C935E50}"/>
              </a:ext>
            </a:extLst>
          </p:cNvPr>
          <p:cNvSpPr/>
          <p:nvPr/>
        </p:nvSpPr>
        <p:spPr>
          <a:xfrm>
            <a:off x="4001858" y="2858858"/>
            <a:ext cx="1140284" cy="1140284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2032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bIns="0" rtlCol="0" anchor="b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Lorem Ipsum</a:t>
            </a:r>
          </a:p>
        </p:txBody>
      </p:sp>
      <p:pic>
        <p:nvPicPr>
          <p:cNvPr id="11" name="Graphic 10" descr="Lightbulb with solid fill">
            <a:extLst>
              <a:ext uri="{FF2B5EF4-FFF2-40B4-BE49-F238E27FC236}">
                <a16:creationId xmlns:a16="http://schemas.microsoft.com/office/drawing/2014/main" id="{3C7FC672-AC1A-D05C-08A2-3782502550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354703" y="2993976"/>
            <a:ext cx="434596" cy="434596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7C5DF584-3D08-67C0-C5AF-0DC1CB9D515A}"/>
              </a:ext>
            </a:extLst>
          </p:cNvPr>
          <p:cNvGrpSpPr/>
          <p:nvPr/>
        </p:nvGrpSpPr>
        <p:grpSpPr>
          <a:xfrm>
            <a:off x="6634799" y="2875943"/>
            <a:ext cx="2194560" cy="1106115"/>
            <a:chOff x="8921977" y="1394910"/>
            <a:chExt cx="2926080" cy="1474819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BF08539-A9F3-412D-AF22-22639D34B88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72BA563-AD96-8903-A9D7-C1D28B81CB0C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5B0C6AC2-8872-40EA-36BB-7756AA388A60}"/>
              </a:ext>
            </a:extLst>
          </p:cNvPr>
          <p:cNvGrpSpPr/>
          <p:nvPr/>
        </p:nvGrpSpPr>
        <p:grpSpPr>
          <a:xfrm>
            <a:off x="6634799" y="4456381"/>
            <a:ext cx="2194560" cy="1106115"/>
            <a:chOff x="8921977" y="4001571"/>
            <a:chExt cx="2926080" cy="1474819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EC103E7-37EB-7F2C-B7B5-9954372E4754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solidFill>
              <a:srgbClr val="A2B969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86295F2-E9A8-1B84-3CF7-7101994C74B8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321E229-8652-828E-B95B-DDC874277ADD}"/>
              </a:ext>
            </a:extLst>
          </p:cNvPr>
          <p:cNvGrpSpPr/>
          <p:nvPr/>
        </p:nvGrpSpPr>
        <p:grpSpPr>
          <a:xfrm>
            <a:off x="6634799" y="1295505"/>
            <a:ext cx="2194560" cy="1106115"/>
            <a:chOff x="8921977" y="1394910"/>
            <a:chExt cx="2926080" cy="1474819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68489104-9E86-A475-D264-59EEAC9F637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B636737-89FE-9817-B78F-D1EEA3AFAFD8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51BFDC7-DDE0-A18B-FE0A-50912833E109}"/>
              </a:ext>
            </a:extLst>
          </p:cNvPr>
          <p:cNvGrpSpPr/>
          <p:nvPr/>
        </p:nvGrpSpPr>
        <p:grpSpPr>
          <a:xfrm>
            <a:off x="314641" y="2875943"/>
            <a:ext cx="2194560" cy="1106115"/>
            <a:chOff x="332936" y="2555951"/>
            <a:chExt cx="2926080" cy="1474819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E32EB0C-3CE2-D4D6-0B93-6A1FBD3FAC4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rgbClr val="C78E00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A94589B3-20B5-3CFE-50E0-519750208B43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E118C92-2BFD-3A4D-7BA7-3AA1A81CBEA9}"/>
              </a:ext>
            </a:extLst>
          </p:cNvPr>
          <p:cNvGrpSpPr/>
          <p:nvPr/>
        </p:nvGrpSpPr>
        <p:grpSpPr>
          <a:xfrm>
            <a:off x="314641" y="4456381"/>
            <a:ext cx="2194560" cy="1106115"/>
            <a:chOff x="332936" y="4580523"/>
            <a:chExt cx="2926080" cy="1474819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FD16710-C99D-9AFE-3722-091E8F1A4AA0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solidFill>
              <a:srgbClr val="A15906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A2BAF389-7B36-125B-CEFC-6A608351651E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A98C279F-FAF1-4DB8-D9AF-815C8F325D56}"/>
              </a:ext>
            </a:extLst>
          </p:cNvPr>
          <p:cNvGrpSpPr/>
          <p:nvPr/>
        </p:nvGrpSpPr>
        <p:grpSpPr>
          <a:xfrm>
            <a:off x="314641" y="1295505"/>
            <a:ext cx="2194560" cy="1106115"/>
            <a:chOff x="332936" y="2555951"/>
            <a:chExt cx="2926080" cy="1474819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6FC8D89-98FD-268C-4429-5E21D0B3FB55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rgbClr val="647737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2799E1D-11EE-EF4D-7329-EFEC342F706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78928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Doughnut Chart – Slide Template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E02F9CC-75E0-BFB1-FFF8-2C41457F94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70557482"/>
              </p:ext>
            </p:extLst>
          </p:nvPr>
        </p:nvGraphicFramePr>
        <p:xfrm>
          <a:off x="1900136" y="1647758"/>
          <a:ext cx="5343728" cy="3562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1E3FD721-F6D3-853E-4512-A964352A71A1}"/>
              </a:ext>
            </a:extLst>
          </p:cNvPr>
          <p:cNvGrpSpPr/>
          <p:nvPr/>
        </p:nvGrpSpPr>
        <p:grpSpPr>
          <a:xfrm>
            <a:off x="3774256" y="2631256"/>
            <a:ext cx="1595489" cy="1595489"/>
            <a:chOff x="5032340" y="2854755"/>
            <a:chExt cx="2127319" cy="212731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718961C-5EB0-26E4-3188-2343CD81DDCB}"/>
                </a:ext>
              </a:extLst>
            </p:cNvPr>
            <p:cNvSpPr/>
            <p:nvPr/>
          </p:nvSpPr>
          <p:spPr>
            <a:xfrm>
              <a:off x="5032340" y="2854755"/>
              <a:ext cx="2127319" cy="2127319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AEDF25F4-C133-CA15-49CE-AB0B2F11EA6C}"/>
                </a:ext>
              </a:extLst>
            </p:cNvPr>
            <p:cNvSpPr/>
            <p:nvPr/>
          </p:nvSpPr>
          <p:spPr>
            <a:xfrm>
              <a:off x="5483931" y="3306346"/>
              <a:ext cx="1224136" cy="1224136"/>
            </a:xfrm>
            <a:prstGeom prst="ellipse">
              <a:avLst/>
            </a:prstGeom>
            <a:solidFill>
              <a:srgbClr val="2C333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1358FBEE-324A-A4C8-E67A-F3663CD38BEA}"/>
              </a:ext>
            </a:extLst>
          </p:cNvPr>
          <p:cNvGrpSpPr/>
          <p:nvPr/>
        </p:nvGrpSpPr>
        <p:grpSpPr>
          <a:xfrm>
            <a:off x="6634799" y="2875943"/>
            <a:ext cx="2194560" cy="1106115"/>
            <a:chOff x="8921977" y="1394910"/>
            <a:chExt cx="2926080" cy="1474819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F2A15B0-2C09-48F9-8429-FE8197E6D625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7ED64157-C127-430E-3F7F-36013F23D92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AEFD445B-8334-ABB6-B6C3-9838CF7E1662}"/>
              </a:ext>
            </a:extLst>
          </p:cNvPr>
          <p:cNvGrpSpPr/>
          <p:nvPr/>
        </p:nvGrpSpPr>
        <p:grpSpPr>
          <a:xfrm>
            <a:off x="6634799" y="4456381"/>
            <a:ext cx="2194560" cy="1106115"/>
            <a:chOff x="8921977" y="4001571"/>
            <a:chExt cx="2926080" cy="1474819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17F372F-33F3-7216-0119-5482B36C36F8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solidFill>
              <a:srgbClr val="A2B969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302B1F4-DDD3-296B-6E09-CF584E882371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8AD8C19A-42BF-92BA-A082-4DEF4026C069}"/>
              </a:ext>
            </a:extLst>
          </p:cNvPr>
          <p:cNvGrpSpPr/>
          <p:nvPr/>
        </p:nvGrpSpPr>
        <p:grpSpPr>
          <a:xfrm>
            <a:off x="6634799" y="1295505"/>
            <a:ext cx="2194560" cy="1106115"/>
            <a:chOff x="8921977" y="1394910"/>
            <a:chExt cx="2926080" cy="1474819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903581E-D09B-B957-5A82-00654E94ADC2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4EF25C4B-46E3-F7F8-FA50-9B3B92C8607F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C7C5E56C-558B-B6A0-D7F7-0F476A110294}"/>
              </a:ext>
            </a:extLst>
          </p:cNvPr>
          <p:cNvGrpSpPr/>
          <p:nvPr/>
        </p:nvGrpSpPr>
        <p:grpSpPr>
          <a:xfrm>
            <a:off x="314641" y="2875943"/>
            <a:ext cx="2194560" cy="1106115"/>
            <a:chOff x="332936" y="2555951"/>
            <a:chExt cx="2926080" cy="1474819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A07452C-91C0-5858-C140-244F9B52A651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rgbClr val="C78E00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493448CC-50F9-EAC4-E7B4-F918B493918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54C82F0-D204-4163-4488-FD03C649B342}"/>
              </a:ext>
            </a:extLst>
          </p:cNvPr>
          <p:cNvGrpSpPr/>
          <p:nvPr/>
        </p:nvGrpSpPr>
        <p:grpSpPr>
          <a:xfrm>
            <a:off x="314641" y="4456381"/>
            <a:ext cx="2194560" cy="1106115"/>
            <a:chOff x="332936" y="4580523"/>
            <a:chExt cx="2926080" cy="1474819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DF8BDD23-0625-1DBB-4289-9246D06F2D2C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solidFill>
              <a:srgbClr val="A15906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38BC8DE-96F6-E50D-6591-C0B8BFDDF0A3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C78D88A-D9DC-DA7A-5E7A-03716B991256}"/>
              </a:ext>
            </a:extLst>
          </p:cNvPr>
          <p:cNvGrpSpPr/>
          <p:nvPr/>
        </p:nvGrpSpPr>
        <p:grpSpPr>
          <a:xfrm>
            <a:off x="314641" y="1295505"/>
            <a:ext cx="2194560" cy="1106115"/>
            <a:chOff x="332936" y="2555951"/>
            <a:chExt cx="2926080" cy="147481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228F07DC-BC62-E742-E3BA-9996CBB25BB2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rgbClr val="647737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131EDC3-D2E0-F615-5781-C0DABAC1A924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57323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Doughnut Chart – Slide Template</a:t>
            </a:r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E02F9CC-75E0-BFB1-FFF8-2C41457F94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3183893"/>
              </p:ext>
            </p:extLst>
          </p:nvPr>
        </p:nvGraphicFramePr>
        <p:xfrm>
          <a:off x="1900136" y="1647758"/>
          <a:ext cx="5343728" cy="3562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Donut 8">
            <a:extLst>
              <a:ext uri="{FF2B5EF4-FFF2-40B4-BE49-F238E27FC236}">
                <a16:creationId xmlns:a16="http://schemas.microsoft.com/office/drawing/2014/main" id="{2C0921AE-0040-E18A-0918-72E4A795DAE4}"/>
              </a:ext>
            </a:extLst>
          </p:cNvPr>
          <p:cNvSpPr/>
          <p:nvPr/>
        </p:nvSpPr>
        <p:spPr>
          <a:xfrm>
            <a:off x="3150108" y="2011680"/>
            <a:ext cx="2843784" cy="2843784"/>
          </a:xfrm>
          <a:prstGeom prst="donut">
            <a:avLst>
              <a:gd name="adj" fmla="val 17532"/>
            </a:avLst>
          </a:prstGeom>
          <a:gradFill flip="none" rotWithShape="1">
            <a:gsLst>
              <a:gs pos="57000">
                <a:srgbClr val="757575">
                  <a:alpha val="30000"/>
                </a:srgbClr>
              </a:gs>
              <a:gs pos="0">
                <a:schemeClr val="bg1">
                  <a:alpha val="20000"/>
                </a:schemeClr>
              </a:gs>
              <a:gs pos="100000">
                <a:schemeClr val="tx1">
                  <a:alpha val="3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16E2A8AE-092A-8192-8D39-74DAC0825DA3}"/>
              </a:ext>
            </a:extLst>
          </p:cNvPr>
          <p:cNvSpPr/>
          <p:nvPr/>
        </p:nvSpPr>
        <p:spPr>
          <a:xfrm>
            <a:off x="4112949" y="2969949"/>
            <a:ext cx="918102" cy="918102"/>
          </a:xfrm>
          <a:prstGeom prst="ellipse">
            <a:avLst/>
          </a:prstGeom>
          <a:solidFill>
            <a:srgbClr val="2C33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D7FE47E-7D16-E3AB-0171-4BBE7EC5216E}"/>
              </a:ext>
            </a:extLst>
          </p:cNvPr>
          <p:cNvGrpSpPr/>
          <p:nvPr/>
        </p:nvGrpSpPr>
        <p:grpSpPr>
          <a:xfrm>
            <a:off x="6634799" y="2875943"/>
            <a:ext cx="2194560" cy="1106115"/>
            <a:chOff x="8921977" y="1394910"/>
            <a:chExt cx="2926080" cy="147481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164627A-8168-356E-6F67-F9E0827F7EE4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6D698B2-F572-5A9D-E95F-6ECAC63A7999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1C6DCC6-1E28-ACDA-4713-BA4B4ECC154C}"/>
              </a:ext>
            </a:extLst>
          </p:cNvPr>
          <p:cNvGrpSpPr/>
          <p:nvPr/>
        </p:nvGrpSpPr>
        <p:grpSpPr>
          <a:xfrm>
            <a:off x="6634799" y="4456381"/>
            <a:ext cx="2194560" cy="1106115"/>
            <a:chOff x="8921977" y="4001571"/>
            <a:chExt cx="2926080" cy="1474819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FBB952D1-265A-32E0-181C-56BB03748C68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solidFill>
              <a:srgbClr val="A2B969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C332761-B081-6085-A36E-E98A6F13B203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C3D20EC-A219-0004-51F7-22C91CD91522}"/>
              </a:ext>
            </a:extLst>
          </p:cNvPr>
          <p:cNvGrpSpPr/>
          <p:nvPr/>
        </p:nvGrpSpPr>
        <p:grpSpPr>
          <a:xfrm>
            <a:off x="6634799" y="1295505"/>
            <a:ext cx="2194560" cy="1106115"/>
            <a:chOff x="8921977" y="1394910"/>
            <a:chExt cx="2926080" cy="1474819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FC62A87-FADB-CA05-4650-F201A0BB02E9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8F8292E2-963B-4710-2D35-A8F9D7DDB46D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48E2F3D1-3937-10AB-151B-7D02A55E9519}"/>
              </a:ext>
            </a:extLst>
          </p:cNvPr>
          <p:cNvGrpSpPr/>
          <p:nvPr/>
        </p:nvGrpSpPr>
        <p:grpSpPr>
          <a:xfrm>
            <a:off x="314641" y="2875943"/>
            <a:ext cx="2194560" cy="1106115"/>
            <a:chOff x="332936" y="2555951"/>
            <a:chExt cx="2926080" cy="1474819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258A063-F05B-640D-C694-DCEBF1E1C300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rgbClr val="C78E00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C751255-F6E4-7FCF-8D01-C8ACEEF4EE68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19EB3E9A-A340-A152-E967-AA128C44395F}"/>
              </a:ext>
            </a:extLst>
          </p:cNvPr>
          <p:cNvGrpSpPr/>
          <p:nvPr/>
        </p:nvGrpSpPr>
        <p:grpSpPr>
          <a:xfrm>
            <a:off x="314641" y="4456381"/>
            <a:ext cx="2194560" cy="1106115"/>
            <a:chOff x="332936" y="4580523"/>
            <a:chExt cx="2926080" cy="1474819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0243103-12F4-5B6E-7104-998C6512DF85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solidFill>
              <a:srgbClr val="A15906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5FC33DF-527F-A4EB-E5C1-2576DCD8592B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FCFB129-823F-26A3-56C6-C01455CA5EBC}"/>
              </a:ext>
            </a:extLst>
          </p:cNvPr>
          <p:cNvGrpSpPr/>
          <p:nvPr/>
        </p:nvGrpSpPr>
        <p:grpSpPr>
          <a:xfrm>
            <a:off x="314641" y="1295505"/>
            <a:ext cx="2194560" cy="1106115"/>
            <a:chOff x="332936" y="2555951"/>
            <a:chExt cx="2926080" cy="1474819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866578C-E8E4-A8E3-4EF9-A9B16DF1718E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solidFill>
              <a:srgbClr val="647737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8DE0EC61-13F6-DEEB-F772-050C212B306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89412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10294</TotalTime>
  <Words>1363</Words>
  <Application>Microsoft Office PowerPoint</Application>
  <PresentationFormat>On-screen Show (4:3)</PresentationFormat>
  <Paragraphs>94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Doughnut Chart – Slide Template</vt:lpstr>
      <vt:lpstr>Doughnut Chart – Slide Template</vt:lpstr>
      <vt:lpstr>Doughnut Chart – Slide Template</vt:lpstr>
      <vt:lpstr>Doughnut Chart – Slide Template</vt:lpstr>
      <vt:lpstr>Doughnut Chart – Slide Template</vt:lpstr>
      <vt:lpstr>Doughnut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Doughnut Chart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2023-11-27T18:06:22Z</dcterms:modified>
  <cp:category>Charts &amp; Diagrams</cp:category>
</cp:coreProperties>
</file>