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56" r:id="rId4"/>
    <p:sldId id="359" r:id="rId5"/>
    <p:sldId id="360" r:id="rId6"/>
    <p:sldId id="361" r:id="rId7"/>
    <p:sldId id="362" r:id="rId8"/>
    <p:sldId id="363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33D"/>
    <a:srgbClr val="C78E00"/>
    <a:srgbClr val="647737"/>
    <a:srgbClr val="A2B969"/>
    <a:srgbClr val="A15906"/>
    <a:srgbClr val="F1EFF0"/>
    <a:srgbClr val="2B323B"/>
    <a:srgbClr val="EB1E42"/>
    <a:srgbClr val="FFDB55"/>
    <a:srgbClr val="05A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6CF-438A-85E5-55BD6DA5766C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6CF-438A-85E5-55BD6DA576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2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59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65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6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4609157"/>
              </p:ext>
            </p:extLst>
          </p:nvPr>
        </p:nvGraphicFramePr>
        <p:xfrm>
          <a:off x="2533515" y="1054010"/>
          <a:ext cx="7124970" cy="474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553B55C6-2B10-C31B-EC0B-E9A82EB7CF29}"/>
              </a:ext>
            </a:extLst>
          </p:cNvPr>
          <p:cNvGrpSpPr/>
          <p:nvPr/>
        </p:nvGrpSpPr>
        <p:grpSpPr>
          <a:xfrm>
            <a:off x="4889743" y="2222743"/>
            <a:ext cx="2412514" cy="2412514"/>
            <a:chOff x="4889743" y="2222743"/>
            <a:chExt cx="2412514" cy="241251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DBBC036-E701-F7ED-7DAB-406B8A60CAC5}"/>
                </a:ext>
              </a:extLst>
            </p:cNvPr>
            <p:cNvSpPr/>
            <p:nvPr/>
          </p:nvSpPr>
          <p:spPr>
            <a:xfrm>
              <a:off x="4889743" y="2222743"/>
              <a:ext cx="2412514" cy="241251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D9472E-34A1-960F-FE22-194399E953C8}"/>
                </a:ext>
              </a:extLst>
            </p:cNvPr>
            <p:cNvSpPr/>
            <p:nvPr/>
          </p:nvSpPr>
          <p:spPr>
            <a:xfrm>
              <a:off x="5051947" y="2384947"/>
              <a:ext cx="2088106" cy="2088106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BDBA460E-FA94-3E57-8E19-35B67C935E50}"/>
              </a:ext>
            </a:extLst>
          </p:cNvPr>
          <p:cNvSpPr/>
          <p:nvPr/>
        </p:nvSpPr>
        <p:spPr>
          <a:xfrm>
            <a:off x="5335811" y="2668811"/>
            <a:ext cx="1520378" cy="152037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Lorem Ipsum</a:t>
            </a:r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3C7FC672-AC1A-D05C-08A2-3782502550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6270" y="2848968"/>
            <a:ext cx="579461" cy="57946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C5DF584-3D08-67C0-C5AF-0DC1CB9D515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F08539-A9F3-412D-AF22-22639D34B8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2BA563-AD96-8903-A9D7-C1D28B81CB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0C6AC2-8872-40EA-36BB-7756AA388A6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C103E7-37EB-7F2C-B7B5-9954372E475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6295F2-E9A8-1B84-3CF7-7101994C74B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51BFDC7-DDE0-A18B-FE0A-50912833E109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32EB0C-3CE2-D4D6-0B93-6A1FBD3FAC4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4589B3-20B5-3CFE-50E0-519750208B4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118C92-2BFD-3A4D-7BA7-3AA1A81CBEA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FD16710-C99D-9AFE-3722-091E8F1A4AA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BAF389-7B36-125B-CEFC-6A60835165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321E229-8652-828E-B95B-DDC874277AD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8489104-9E86-A475-D264-59EEAC9F63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B636737-89FE-9817-B78F-D1EEA3AFAF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8C279F-FAF1-4DB8-D9AF-815C8F325D5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6FC8D89-98FD-268C-4429-5E21D0B3FB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2799E1D-11EE-EF4D-7329-EFEC342F706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57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/>
        </p:nvGraphicFramePr>
        <p:xfrm>
          <a:off x="2533515" y="1054010"/>
          <a:ext cx="7124970" cy="474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1E3FD721-F6D3-853E-4512-A964352A71A1}"/>
              </a:ext>
            </a:extLst>
          </p:cNvPr>
          <p:cNvGrpSpPr/>
          <p:nvPr/>
        </p:nvGrpSpPr>
        <p:grpSpPr>
          <a:xfrm>
            <a:off x="5032341" y="2365341"/>
            <a:ext cx="2127319" cy="2127319"/>
            <a:chOff x="5032340" y="2854755"/>
            <a:chExt cx="2127319" cy="21273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18961C-5EB0-26E4-3188-2343CD81DDCB}"/>
                </a:ext>
              </a:extLst>
            </p:cNvPr>
            <p:cNvSpPr/>
            <p:nvPr/>
          </p:nvSpPr>
          <p:spPr>
            <a:xfrm>
              <a:off x="5032340" y="2854755"/>
              <a:ext cx="2127319" cy="2127319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EDF25F4-C133-CA15-49CE-AB0B2F11EA6C}"/>
                </a:ext>
              </a:extLst>
            </p:cNvPr>
            <p:cNvSpPr/>
            <p:nvPr/>
          </p:nvSpPr>
          <p:spPr>
            <a:xfrm>
              <a:off x="5483931" y="3306346"/>
              <a:ext cx="1224136" cy="1224136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2737295-1BD8-E61E-BCDB-555C8F1C948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90A255-BF21-C4E0-E555-7D31A03C1F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C851AF3-2682-0026-E156-5071AC9637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00C95F8-AF74-7337-E86E-0450567E7B2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5082E42-8E4F-2DF0-B5FD-C5661E27226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352BF9F-F07B-A15A-A093-9BDB5DC7127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DAB6BFA-B83B-DDAB-DBA5-583DC6A23298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4ABFA5-A144-59E1-6991-51EB8DC59A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EB7DD3-1F3E-A77B-1498-4B544BC193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002FBAD-916D-E5E2-1263-B47075BC589C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651FF18-BC83-E4BD-98C7-83BB67489DE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586E1DC-70C2-D7A1-8846-7AC4C6ADCE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051DB2A-7966-7B2D-2BCE-B4FF027E1BCA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5CD5E8B-279A-C8AD-2C7A-5306E662363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6A71EC3-49DF-C739-7CA5-6424DDEE9E6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E3BFDF8-9427-0020-0889-C1AC9DD57D63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71A2921-1FCC-A696-FB73-A9175063AA1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31293CD-D813-0A24-8798-4C88A5F22C9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286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/>
        </p:nvGraphicFramePr>
        <p:xfrm>
          <a:off x="2533515" y="1054010"/>
          <a:ext cx="7124970" cy="474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nut 8">
            <a:extLst>
              <a:ext uri="{FF2B5EF4-FFF2-40B4-BE49-F238E27FC236}">
                <a16:creationId xmlns:a16="http://schemas.microsoft.com/office/drawing/2014/main" id="{2C0921AE-0040-E18A-0918-72E4A795DAE4}"/>
              </a:ext>
            </a:extLst>
          </p:cNvPr>
          <p:cNvSpPr/>
          <p:nvPr/>
        </p:nvSpPr>
        <p:spPr>
          <a:xfrm>
            <a:off x="4157472" y="1490472"/>
            <a:ext cx="3877056" cy="3877056"/>
          </a:xfrm>
          <a:prstGeom prst="donut">
            <a:avLst>
              <a:gd name="adj" fmla="val 17532"/>
            </a:avLst>
          </a:prstGeom>
          <a:gradFill flip="none" rotWithShape="1">
            <a:gsLst>
              <a:gs pos="57000">
                <a:srgbClr val="757575">
                  <a:alpha val="30000"/>
                </a:srgbClr>
              </a:gs>
              <a:gs pos="0">
                <a:schemeClr val="bg1">
                  <a:alpha val="20000"/>
                </a:schemeClr>
              </a:gs>
              <a:gs pos="100000">
                <a:schemeClr val="tx1">
                  <a:alpha val="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E2A8AE-092A-8192-8D39-74DAC0825DA3}"/>
              </a:ext>
            </a:extLst>
          </p:cNvPr>
          <p:cNvSpPr/>
          <p:nvPr/>
        </p:nvSpPr>
        <p:spPr>
          <a:xfrm>
            <a:off x="5483932" y="2816932"/>
            <a:ext cx="1224136" cy="1224136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7B9AB95-EBFF-715B-4353-15D6D9C3D71C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B499B51-7F3A-0BED-C587-97E7EC19B9B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C5374B8-07D1-EE88-4296-7F866B0045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8F4F07C-2CE0-02DD-EC7D-15DA3ACB11C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06757A2-4A66-6B70-31BC-8CA1085F7A9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E26A0CC-C580-23FC-B392-7C92C2ADB51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638332E-ABE7-FFE7-6A74-216B3F1BC760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749EB5-D33B-8E1B-9035-91FFC2BEDA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A7F3CDA-6604-A6F0-B32D-29B03FD9121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F054BDE-969F-0391-C127-9170484B0E9D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2F6DCCE-8396-F9F8-E369-25211165175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686FF38-1279-F654-FA4A-9E0875D8E8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251B8C3-9181-4EAA-6AB5-F45829F7299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52C8D9-36D9-A295-62EE-61F1295803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6849F45-D184-2F70-4064-7B6FECC234F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EFD34EE-F9A3-2BC8-7084-C504CF062B24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CE364B-6964-AD33-4B6B-C6DBAD7F29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0852664-0CEA-E324-DCF1-96BCCACD337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827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4327181"/>
              </p:ext>
            </p:extLst>
          </p:nvPr>
        </p:nvGraphicFramePr>
        <p:xfrm>
          <a:off x="2533515" y="1054010"/>
          <a:ext cx="7124970" cy="474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553B55C6-2B10-C31B-EC0B-E9A82EB7CF29}"/>
              </a:ext>
            </a:extLst>
          </p:cNvPr>
          <p:cNvGrpSpPr/>
          <p:nvPr/>
        </p:nvGrpSpPr>
        <p:grpSpPr>
          <a:xfrm>
            <a:off x="4889743" y="2222743"/>
            <a:ext cx="2412514" cy="2412514"/>
            <a:chOff x="4889743" y="2222743"/>
            <a:chExt cx="2412514" cy="241251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DBBC036-E701-F7ED-7DAB-406B8A60CAC5}"/>
                </a:ext>
              </a:extLst>
            </p:cNvPr>
            <p:cNvSpPr/>
            <p:nvPr/>
          </p:nvSpPr>
          <p:spPr>
            <a:xfrm>
              <a:off x="4889743" y="2222743"/>
              <a:ext cx="2412514" cy="241251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D9472E-34A1-960F-FE22-194399E953C8}"/>
                </a:ext>
              </a:extLst>
            </p:cNvPr>
            <p:cNvSpPr/>
            <p:nvPr/>
          </p:nvSpPr>
          <p:spPr>
            <a:xfrm>
              <a:off x="5051947" y="2384947"/>
              <a:ext cx="2088106" cy="2088106"/>
            </a:xfrm>
            <a:prstGeom prst="ellipse">
              <a:avLst/>
            </a:prstGeom>
            <a:solidFill>
              <a:srgbClr val="2C3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BDBA460E-FA94-3E57-8E19-35B67C935E50}"/>
              </a:ext>
            </a:extLst>
          </p:cNvPr>
          <p:cNvSpPr/>
          <p:nvPr/>
        </p:nvSpPr>
        <p:spPr>
          <a:xfrm>
            <a:off x="5335811" y="2668811"/>
            <a:ext cx="1520378" cy="152037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Lorem Ipsum</a:t>
            </a:r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3C7FC672-AC1A-D05C-08A2-3782502550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6270" y="2848968"/>
            <a:ext cx="579461" cy="57946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C5DF584-3D08-67C0-C5AF-0DC1CB9D515A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F08539-A9F3-412D-AF22-22639D34B8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2BA563-AD96-8903-A9D7-C1D28B81CB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0C6AC2-8872-40EA-36BB-7756AA388A6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C103E7-37EB-7F2C-B7B5-9954372E475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6295F2-E9A8-1B84-3CF7-7101994C74B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51BFDC7-DDE0-A18B-FE0A-50912833E109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32EB0C-3CE2-D4D6-0B93-6A1FBD3FAC4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4589B3-20B5-3CFE-50E0-519750208B4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118C92-2BFD-3A4D-7BA7-3AA1A81CBEA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FD16710-C99D-9AFE-3722-091E8F1A4AA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BAF389-7B36-125B-CEFC-6A608351651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321E229-8652-828E-B95B-DDC874277AD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8489104-9E86-A475-D264-59EEAC9F63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B636737-89FE-9817-B78F-D1EEA3AFAF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8C279F-FAF1-4DB8-D9AF-815C8F325D5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6FC8D89-98FD-268C-4429-5E21D0B3FB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2799E1D-11EE-EF4D-7329-EFEC342F706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140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9417387"/>
              </p:ext>
            </p:extLst>
          </p:nvPr>
        </p:nvGraphicFramePr>
        <p:xfrm>
          <a:off x="2533515" y="1054010"/>
          <a:ext cx="7124970" cy="474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1E3FD721-F6D3-853E-4512-A964352A71A1}"/>
              </a:ext>
            </a:extLst>
          </p:cNvPr>
          <p:cNvGrpSpPr/>
          <p:nvPr/>
        </p:nvGrpSpPr>
        <p:grpSpPr>
          <a:xfrm>
            <a:off x="5032341" y="2365341"/>
            <a:ext cx="2127319" cy="2127319"/>
            <a:chOff x="5032340" y="2854755"/>
            <a:chExt cx="2127319" cy="21273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18961C-5EB0-26E4-3188-2343CD81DDCB}"/>
                </a:ext>
              </a:extLst>
            </p:cNvPr>
            <p:cNvSpPr/>
            <p:nvPr/>
          </p:nvSpPr>
          <p:spPr>
            <a:xfrm>
              <a:off x="5032340" y="2854755"/>
              <a:ext cx="2127319" cy="2127319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EDF25F4-C133-CA15-49CE-AB0B2F11EA6C}"/>
                </a:ext>
              </a:extLst>
            </p:cNvPr>
            <p:cNvSpPr/>
            <p:nvPr/>
          </p:nvSpPr>
          <p:spPr>
            <a:xfrm>
              <a:off x="5483931" y="3306346"/>
              <a:ext cx="1224136" cy="1224136"/>
            </a:xfrm>
            <a:prstGeom prst="ellipse">
              <a:avLst/>
            </a:prstGeom>
            <a:solidFill>
              <a:srgbClr val="2C3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BB2EC99-9AC6-AFEF-7981-B3ADDFB2CCE8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CFDEAE-5283-0812-20B7-1038DAF0A4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2AAC2B-9B07-39AC-E44D-9D31BC833F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0F5DAD4-7A3A-02A1-22A8-1EA5A2626DF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C0D637B-540A-4634-3468-BF25A8780E8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C3ACEB8-87FA-7A05-3A46-77659D69CA9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4B0E4D0-B893-58F2-6BF7-A3D98086210B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72BC7E9-D1BA-10F0-8F56-CDF51529AB7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C0513E-6E6E-3FFD-3A0B-9F08DA2974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0B01C3E-D6D4-0640-EFDE-3D44780152BA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BB3D6E-E46A-7471-A9B2-17AC7811CFD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66EA9A-490D-D706-CD78-0528D11CD00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C26A966-404E-41B9-E715-EE5C5B30C74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214C42-8626-E821-A21D-F67DC9E2C7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4E8B85E-1B0F-BE1D-C8D9-4D208F87A2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CEC0CA-F611-EC99-8FD7-F6D7E4302A21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5AFE35-E6F5-F969-D122-39DE5BC4B9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AE05E72-A278-6FC2-951C-5D1C618715D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203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5031591"/>
              </p:ext>
            </p:extLst>
          </p:nvPr>
        </p:nvGraphicFramePr>
        <p:xfrm>
          <a:off x="2533515" y="1054010"/>
          <a:ext cx="7124970" cy="474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nut 8">
            <a:extLst>
              <a:ext uri="{FF2B5EF4-FFF2-40B4-BE49-F238E27FC236}">
                <a16:creationId xmlns:a16="http://schemas.microsoft.com/office/drawing/2014/main" id="{2C0921AE-0040-E18A-0918-72E4A795DAE4}"/>
              </a:ext>
            </a:extLst>
          </p:cNvPr>
          <p:cNvSpPr/>
          <p:nvPr/>
        </p:nvSpPr>
        <p:spPr>
          <a:xfrm>
            <a:off x="4157472" y="1490472"/>
            <a:ext cx="3877056" cy="3877056"/>
          </a:xfrm>
          <a:prstGeom prst="donut">
            <a:avLst>
              <a:gd name="adj" fmla="val 17532"/>
            </a:avLst>
          </a:prstGeom>
          <a:gradFill flip="none" rotWithShape="1">
            <a:gsLst>
              <a:gs pos="57000">
                <a:srgbClr val="757575">
                  <a:alpha val="30000"/>
                </a:srgbClr>
              </a:gs>
              <a:gs pos="0">
                <a:schemeClr val="bg1">
                  <a:alpha val="20000"/>
                </a:schemeClr>
              </a:gs>
              <a:gs pos="100000">
                <a:schemeClr val="tx1">
                  <a:alpha val="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E2A8AE-092A-8192-8D39-74DAC0825DA3}"/>
              </a:ext>
            </a:extLst>
          </p:cNvPr>
          <p:cNvSpPr/>
          <p:nvPr/>
        </p:nvSpPr>
        <p:spPr>
          <a:xfrm>
            <a:off x="5483932" y="2816932"/>
            <a:ext cx="1224136" cy="1224136"/>
          </a:xfrm>
          <a:prstGeom prst="ellipse">
            <a:avLst/>
          </a:prstGeom>
          <a:solidFill>
            <a:srgbClr val="2C3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9D7F42-0275-F304-C3B1-7D33EB7955FD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EA2836E-17A4-3227-B273-23ABA791C7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3BF28F2-14B1-9EBC-6C54-7E4C9276015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4E7A33-F7E8-571A-B4F6-D60013918A74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0276152-3407-51D6-0CC6-ED7BA453261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ECC2987-8209-5B4B-6EF5-0DF06EB1A45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F0366A-071A-4FD5-B4B4-04D3B9835210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C385C6-DB4D-AC1F-7593-A6DF92EF934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DEB230-4763-4F2A-AA3A-2FC010AA6C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BAF7D90-BCE5-FAE8-2FCA-A7BDCF2EFE7D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3C5A5C-F2C6-EF91-C538-432B0594479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0A9C63-70E4-9F0D-DE35-32247A6028B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075E36-9AF4-A3B1-5F12-36CAD952075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31A0CD-1B89-4043-5411-C0C9CE57E71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F33B4CC-9CCC-77B8-C84A-78FD4CC943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1C69DA-B815-932F-9733-7317A8A03D4F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452510-D919-9757-6038-9F37060910A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511690-749C-7C99-0663-6A061193165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476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8542</TotalTime>
  <Words>1543</Words>
  <Application>Microsoft Office PowerPoint</Application>
  <PresentationFormat>Widescreen</PresentationFormat>
  <Paragraphs>94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Chart – Slide Template</vt:lpstr>
      <vt:lpstr>Doughnut Chart – Slide Template</vt:lpstr>
      <vt:lpstr>Doughnut Chart – Slide Template</vt:lpstr>
      <vt:lpstr>Doughnut Chart – Slide Template</vt:lpstr>
      <vt:lpstr>Doughnut Chart – Slide Template</vt:lpstr>
      <vt:lpstr>Doughnut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Chart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2023-11-27T18:06:09Z</dcterms:modified>
  <cp:category>Charts &amp; Diagrams</cp:category>
</cp:coreProperties>
</file>