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F5E"/>
    <a:srgbClr val="2E353F"/>
    <a:srgbClr val="4D596B"/>
    <a:srgbClr val="3F4957"/>
    <a:srgbClr val="F0EEEF"/>
    <a:srgbClr val="2B323B"/>
    <a:srgbClr val="EB1E42"/>
    <a:srgbClr val="FFDB55"/>
    <a:srgbClr val="05ACC7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-1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7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29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3.png"/><Relationship Id="rId18" Type="http://schemas.openxmlformats.org/officeDocument/2006/relationships/image" Target="../media/image28.sv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12" Type="http://schemas.openxmlformats.org/officeDocument/2006/relationships/image" Target="../media/image22.sv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21.png"/><Relationship Id="rId5" Type="http://schemas.openxmlformats.org/officeDocument/2006/relationships/image" Target="../media/image5.png"/><Relationship Id="rId15" Type="http://schemas.openxmlformats.org/officeDocument/2006/relationships/image" Target="../media/image2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881909D-E2D3-42DC-A442-98ACB8E3934E}"/>
              </a:ext>
            </a:extLst>
          </p:cNvPr>
          <p:cNvSpPr/>
          <p:nvPr/>
        </p:nvSpPr>
        <p:spPr>
          <a:xfrm>
            <a:off x="4617238" y="2036594"/>
            <a:ext cx="1297751" cy="1283917"/>
          </a:xfrm>
          <a:custGeom>
            <a:avLst/>
            <a:gdLst>
              <a:gd name="connsiteX0" fmla="*/ 1297751 w 1297751"/>
              <a:gd name="connsiteY0" fmla="*/ 0 h 1283917"/>
              <a:gd name="connsiteX1" fmla="*/ 1297751 w 1297751"/>
              <a:gd name="connsiteY1" fmla="*/ 720693 h 1283917"/>
              <a:gd name="connsiteX2" fmla="*/ 1173732 w 1297751"/>
              <a:gd name="connsiteY2" fmla="*/ 759190 h 1283917"/>
              <a:gd name="connsiteX3" fmla="*/ 756698 w 1297751"/>
              <a:gd name="connsiteY3" fmla="*/ 1176224 h 1283917"/>
              <a:gd name="connsiteX4" fmla="*/ 723269 w 1297751"/>
              <a:gd name="connsiteY4" fmla="*/ 1283917 h 1283917"/>
              <a:gd name="connsiteX5" fmla="*/ 0 w 1297751"/>
              <a:gd name="connsiteY5" fmla="*/ 1283917 h 1283917"/>
              <a:gd name="connsiteX6" fmla="*/ 15812 w 1297751"/>
              <a:gd name="connsiteY6" fmla="*/ 1180305 h 1283917"/>
              <a:gd name="connsiteX7" fmla="*/ 1177813 w 1297751"/>
              <a:gd name="connsiteY7" fmla="*/ 18304 h 1283917"/>
              <a:gd name="connsiteX8" fmla="*/ 1297751 w 1297751"/>
              <a:gd name="connsiteY8" fmla="*/ 0 h 128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7751" h="1283917">
                <a:moveTo>
                  <a:pt x="1297751" y="0"/>
                </a:moveTo>
                <a:lnTo>
                  <a:pt x="1297751" y="720693"/>
                </a:lnTo>
                <a:lnTo>
                  <a:pt x="1173732" y="759190"/>
                </a:lnTo>
                <a:cubicBezTo>
                  <a:pt x="986223" y="838500"/>
                  <a:pt x="836008" y="988715"/>
                  <a:pt x="756698" y="1176224"/>
                </a:cubicBezTo>
                <a:lnTo>
                  <a:pt x="723269" y="1283917"/>
                </a:lnTo>
                <a:lnTo>
                  <a:pt x="0" y="1283917"/>
                </a:lnTo>
                <a:lnTo>
                  <a:pt x="15812" y="1180305"/>
                </a:lnTo>
                <a:cubicBezTo>
                  <a:pt x="135164" y="597048"/>
                  <a:pt x="594556" y="137656"/>
                  <a:pt x="1177813" y="18304"/>
                </a:cubicBezTo>
                <a:lnTo>
                  <a:pt x="129775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AF8433BB-9B07-41C0-A497-6FDCCE8FA390}"/>
              </a:ext>
            </a:extLst>
          </p:cNvPr>
          <p:cNvSpPr/>
          <p:nvPr/>
        </p:nvSpPr>
        <p:spPr>
          <a:xfrm>
            <a:off x="6277014" y="2036594"/>
            <a:ext cx="1297751" cy="1283917"/>
          </a:xfrm>
          <a:custGeom>
            <a:avLst/>
            <a:gdLst>
              <a:gd name="connsiteX0" fmla="*/ 0 w 1297751"/>
              <a:gd name="connsiteY0" fmla="*/ 0 h 1283917"/>
              <a:gd name="connsiteX1" fmla="*/ 119937 w 1297751"/>
              <a:gd name="connsiteY1" fmla="*/ 18304 h 1283917"/>
              <a:gd name="connsiteX2" fmla="*/ 1281938 w 1297751"/>
              <a:gd name="connsiteY2" fmla="*/ 1180305 h 1283917"/>
              <a:gd name="connsiteX3" fmla="*/ 1297751 w 1297751"/>
              <a:gd name="connsiteY3" fmla="*/ 1283917 h 1283917"/>
              <a:gd name="connsiteX4" fmla="*/ 574482 w 1297751"/>
              <a:gd name="connsiteY4" fmla="*/ 1283917 h 1283917"/>
              <a:gd name="connsiteX5" fmla="*/ 541052 w 1297751"/>
              <a:gd name="connsiteY5" fmla="*/ 1176224 h 1283917"/>
              <a:gd name="connsiteX6" fmla="*/ 124018 w 1297751"/>
              <a:gd name="connsiteY6" fmla="*/ 759190 h 1283917"/>
              <a:gd name="connsiteX7" fmla="*/ 0 w 1297751"/>
              <a:gd name="connsiteY7" fmla="*/ 720693 h 1283917"/>
              <a:gd name="connsiteX8" fmla="*/ 0 w 1297751"/>
              <a:gd name="connsiteY8" fmla="*/ 0 h 128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7751" h="1283917">
                <a:moveTo>
                  <a:pt x="0" y="0"/>
                </a:moveTo>
                <a:lnTo>
                  <a:pt x="119937" y="18304"/>
                </a:lnTo>
                <a:cubicBezTo>
                  <a:pt x="703194" y="137656"/>
                  <a:pt x="1162586" y="597048"/>
                  <a:pt x="1281938" y="1180305"/>
                </a:cubicBezTo>
                <a:lnTo>
                  <a:pt x="1297751" y="1283917"/>
                </a:lnTo>
                <a:lnTo>
                  <a:pt x="574482" y="1283917"/>
                </a:lnTo>
                <a:lnTo>
                  <a:pt x="541052" y="1176224"/>
                </a:lnTo>
                <a:cubicBezTo>
                  <a:pt x="461743" y="988715"/>
                  <a:pt x="311527" y="838500"/>
                  <a:pt x="124018" y="759190"/>
                </a:cubicBezTo>
                <a:lnTo>
                  <a:pt x="0" y="7206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09998217-141F-4F84-83D5-E7C9E0CE72AF}"/>
              </a:ext>
            </a:extLst>
          </p:cNvPr>
          <p:cNvSpPr/>
          <p:nvPr/>
        </p:nvSpPr>
        <p:spPr>
          <a:xfrm>
            <a:off x="6277013" y="3682535"/>
            <a:ext cx="1302734" cy="1316569"/>
          </a:xfrm>
          <a:custGeom>
            <a:avLst/>
            <a:gdLst>
              <a:gd name="connsiteX0" fmla="*/ 584618 w 1302734"/>
              <a:gd name="connsiteY0" fmla="*/ 0 h 1316569"/>
              <a:gd name="connsiteX1" fmla="*/ 1302734 w 1302734"/>
              <a:gd name="connsiteY1" fmla="*/ 0 h 1316569"/>
              <a:gd name="connsiteX2" fmla="*/ 1281938 w 1302734"/>
              <a:gd name="connsiteY2" fmla="*/ 136264 h 1316569"/>
              <a:gd name="connsiteX3" fmla="*/ 119937 w 1302734"/>
              <a:gd name="connsiteY3" fmla="*/ 1298265 h 1316569"/>
              <a:gd name="connsiteX4" fmla="*/ 0 w 1302734"/>
              <a:gd name="connsiteY4" fmla="*/ 1316569 h 1316569"/>
              <a:gd name="connsiteX5" fmla="*/ 0 w 1302734"/>
              <a:gd name="connsiteY5" fmla="*/ 595877 h 1316569"/>
              <a:gd name="connsiteX6" fmla="*/ 124018 w 1302734"/>
              <a:gd name="connsiteY6" fmla="*/ 557379 h 1316569"/>
              <a:gd name="connsiteX7" fmla="*/ 541052 w 1302734"/>
              <a:gd name="connsiteY7" fmla="*/ 140345 h 1316569"/>
              <a:gd name="connsiteX8" fmla="*/ 584618 w 1302734"/>
              <a:gd name="connsiteY8" fmla="*/ 0 h 131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734" h="1316569">
                <a:moveTo>
                  <a:pt x="584618" y="0"/>
                </a:moveTo>
                <a:lnTo>
                  <a:pt x="1302734" y="0"/>
                </a:lnTo>
                <a:lnTo>
                  <a:pt x="1281938" y="136264"/>
                </a:lnTo>
                <a:cubicBezTo>
                  <a:pt x="1162586" y="719521"/>
                  <a:pt x="703194" y="1178913"/>
                  <a:pt x="119937" y="1298265"/>
                </a:cubicBezTo>
                <a:lnTo>
                  <a:pt x="0" y="1316569"/>
                </a:lnTo>
                <a:lnTo>
                  <a:pt x="0" y="595877"/>
                </a:lnTo>
                <a:lnTo>
                  <a:pt x="124018" y="557379"/>
                </a:lnTo>
                <a:cubicBezTo>
                  <a:pt x="311527" y="478070"/>
                  <a:pt x="461743" y="327854"/>
                  <a:pt x="541052" y="140345"/>
                </a:cubicBezTo>
                <a:lnTo>
                  <a:pt x="5846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56F1403-1829-4FB6-834D-8A0AB0AB38F6}"/>
              </a:ext>
            </a:extLst>
          </p:cNvPr>
          <p:cNvSpPr/>
          <p:nvPr/>
        </p:nvSpPr>
        <p:spPr>
          <a:xfrm>
            <a:off x="4612254" y="3682535"/>
            <a:ext cx="1302734" cy="1316568"/>
          </a:xfrm>
          <a:custGeom>
            <a:avLst/>
            <a:gdLst>
              <a:gd name="connsiteX0" fmla="*/ 0 w 1302734"/>
              <a:gd name="connsiteY0" fmla="*/ 0 h 1316568"/>
              <a:gd name="connsiteX1" fmla="*/ 718116 w 1302734"/>
              <a:gd name="connsiteY1" fmla="*/ 0 h 1316568"/>
              <a:gd name="connsiteX2" fmla="*/ 761681 w 1302734"/>
              <a:gd name="connsiteY2" fmla="*/ 140344 h 1316568"/>
              <a:gd name="connsiteX3" fmla="*/ 1178715 w 1302734"/>
              <a:gd name="connsiteY3" fmla="*/ 557378 h 1316568"/>
              <a:gd name="connsiteX4" fmla="*/ 1302734 w 1302734"/>
              <a:gd name="connsiteY4" fmla="*/ 595876 h 1316568"/>
              <a:gd name="connsiteX5" fmla="*/ 1302734 w 1302734"/>
              <a:gd name="connsiteY5" fmla="*/ 1316568 h 1316568"/>
              <a:gd name="connsiteX6" fmla="*/ 1182796 w 1302734"/>
              <a:gd name="connsiteY6" fmla="*/ 1298264 h 1316568"/>
              <a:gd name="connsiteX7" fmla="*/ 20795 w 1302734"/>
              <a:gd name="connsiteY7" fmla="*/ 136263 h 1316568"/>
              <a:gd name="connsiteX8" fmla="*/ 0 w 1302734"/>
              <a:gd name="connsiteY8" fmla="*/ 0 h 131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734" h="1316568">
                <a:moveTo>
                  <a:pt x="0" y="0"/>
                </a:moveTo>
                <a:lnTo>
                  <a:pt x="718116" y="0"/>
                </a:lnTo>
                <a:lnTo>
                  <a:pt x="761681" y="140344"/>
                </a:lnTo>
                <a:cubicBezTo>
                  <a:pt x="840991" y="327853"/>
                  <a:pt x="991206" y="478069"/>
                  <a:pt x="1178715" y="557378"/>
                </a:cubicBezTo>
                <a:lnTo>
                  <a:pt x="1302734" y="595876"/>
                </a:lnTo>
                <a:lnTo>
                  <a:pt x="1302734" y="1316568"/>
                </a:lnTo>
                <a:lnTo>
                  <a:pt x="1182796" y="1298264"/>
                </a:lnTo>
                <a:cubicBezTo>
                  <a:pt x="599539" y="1178912"/>
                  <a:pt x="140147" y="719520"/>
                  <a:pt x="20795" y="13626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0C69EFC-DAF3-4D43-A726-F27304131BC6}"/>
              </a:ext>
            </a:extLst>
          </p:cNvPr>
          <p:cNvSpPr/>
          <p:nvPr/>
        </p:nvSpPr>
        <p:spPr>
          <a:xfrm>
            <a:off x="5914987" y="1218645"/>
            <a:ext cx="362026" cy="1565046"/>
          </a:xfrm>
          <a:custGeom>
            <a:avLst/>
            <a:gdLst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206188 w 412378"/>
              <a:gd name="connsiteY14" fmla="*/ 992574 h 1863094"/>
              <a:gd name="connsiteX15" fmla="*/ 33580 w 412378"/>
              <a:gd name="connsiteY15" fmla="*/ 1001290 h 1863094"/>
              <a:gd name="connsiteX16" fmla="*/ 0 w 412378"/>
              <a:gd name="connsiteY16" fmla="*/ 1006415 h 1863094"/>
              <a:gd name="connsiteX17" fmla="*/ 0 w 412378"/>
              <a:gd name="connsiteY17" fmla="*/ 10411 h 1863094"/>
              <a:gd name="connsiteX18" fmla="*/ 206189 w 412378"/>
              <a:gd name="connsiteY18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33580 w 412378"/>
              <a:gd name="connsiteY14" fmla="*/ 1001290 h 1863094"/>
              <a:gd name="connsiteX15" fmla="*/ 0 w 412378"/>
              <a:gd name="connsiteY15" fmla="*/ 1006415 h 1863094"/>
              <a:gd name="connsiteX16" fmla="*/ 0 w 412378"/>
              <a:gd name="connsiteY16" fmla="*/ 10411 h 1863094"/>
              <a:gd name="connsiteX17" fmla="*/ 206189 w 412378"/>
              <a:gd name="connsiteY17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33580 w 412378"/>
              <a:gd name="connsiteY13" fmla="*/ 1001290 h 1863094"/>
              <a:gd name="connsiteX14" fmla="*/ 0 w 412378"/>
              <a:gd name="connsiteY14" fmla="*/ 1006415 h 1863094"/>
              <a:gd name="connsiteX15" fmla="*/ 0 w 412378"/>
              <a:gd name="connsiteY15" fmla="*/ 10411 h 1863094"/>
              <a:gd name="connsiteX16" fmla="*/ 206189 w 412378"/>
              <a:gd name="connsiteY16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33580 w 412378"/>
              <a:gd name="connsiteY12" fmla="*/ 1001290 h 1863094"/>
              <a:gd name="connsiteX13" fmla="*/ 0 w 412378"/>
              <a:gd name="connsiteY13" fmla="*/ 1006415 h 1863094"/>
              <a:gd name="connsiteX14" fmla="*/ 0 w 412378"/>
              <a:gd name="connsiteY14" fmla="*/ 10411 h 1863094"/>
              <a:gd name="connsiteX15" fmla="*/ 206189 w 412378"/>
              <a:gd name="connsiteY15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78796 w 412378"/>
              <a:gd name="connsiteY10" fmla="*/ 1001290 h 1863094"/>
              <a:gd name="connsiteX11" fmla="*/ 33580 w 412378"/>
              <a:gd name="connsiteY11" fmla="*/ 1001290 h 1863094"/>
              <a:gd name="connsiteX12" fmla="*/ 0 w 412378"/>
              <a:gd name="connsiteY12" fmla="*/ 1006415 h 1863094"/>
              <a:gd name="connsiteX13" fmla="*/ 0 w 412378"/>
              <a:gd name="connsiteY13" fmla="*/ 10411 h 1863094"/>
              <a:gd name="connsiteX14" fmla="*/ 206189 w 412378"/>
              <a:gd name="connsiteY14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3580 w 412378"/>
              <a:gd name="connsiteY10" fmla="*/ 1001290 h 1863094"/>
              <a:gd name="connsiteX11" fmla="*/ 0 w 412378"/>
              <a:gd name="connsiteY11" fmla="*/ 1006415 h 1863094"/>
              <a:gd name="connsiteX12" fmla="*/ 0 w 412378"/>
              <a:gd name="connsiteY12" fmla="*/ 10411 h 1863094"/>
              <a:gd name="connsiteX13" fmla="*/ 206189 w 412378"/>
              <a:gd name="connsiteY13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0 w 412378"/>
              <a:gd name="connsiteY10" fmla="*/ 1006415 h 1863094"/>
              <a:gd name="connsiteX11" fmla="*/ 0 w 412378"/>
              <a:gd name="connsiteY11" fmla="*/ 10411 h 1863094"/>
              <a:gd name="connsiteX12" fmla="*/ 206189 w 412378"/>
              <a:gd name="connsiteY12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0 w 412378"/>
              <a:gd name="connsiteY9" fmla="*/ 1006415 h 1863094"/>
              <a:gd name="connsiteX10" fmla="*/ 0 w 412378"/>
              <a:gd name="connsiteY10" fmla="*/ 10411 h 1863094"/>
              <a:gd name="connsiteX11" fmla="*/ 206189 w 412378"/>
              <a:gd name="connsiteY11" fmla="*/ 0 h 186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378" h="1863094">
                <a:moveTo>
                  <a:pt x="206189" y="0"/>
                </a:moveTo>
                <a:lnTo>
                  <a:pt x="412377" y="10411"/>
                </a:lnTo>
                <a:cubicBezTo>
                  <a:pt x="412377" y="342412"/>
                  <a:pt x="412378" y="674414"/>
                  <a:pt x="412378" y="1006415"/>
                </a:cubicBezTo>
                <a:lnTo>
                  <a:pt x="412378" y="1863093"/>
                </a:lnTo>
                <a:lnTo>
                  <a:pt x="376304" y="1853818"/>
                </a:lnTo>
                <a:cubicBezTo>
                  <a:pt x="321355" y="1842573"/>
                  <a:pt x="264462" y="1836668"/>
                  <a:pt x="206189" y="1836668"/>
                </a:cubicBezTo>
                <a:cubicBezTo>
                  <a:pt x="147916" y="1836668"/>
                  <a:pt x="91024" y="1842573"/>
                  <a:pt x="36075" y="1853817"/>
                </a:cubicBezTo>
                <a:lnTo>
                  <a:pt x="1" y="1863094"/>
                </a:lnTo>
                <a:lnTo>
                  <a:pt x="1" y="1006415"/>
                </a:lnTo>
                <a:lnTo>
                  <a:pt x="0" y="1006415"/>
                </a:lnTo>
                <a:lnTo>
                  <a:pt x="0" y="10411"/>
                </a:lnTo>
                <a:lnTo>
                  <a:pt x="206189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3493596-C16C-416E-8D80-11C1F36C5128}"/>
              </a:ext>
            </a:extLst>
          </p:cNvPr>
          <p:cNvSpPr/>
          <p:nvPr/>
        </p:nvSpPr>
        <p:spPr>
          <a:xfrm>
            <a:off x="3742562" y="3320510"/>
            <a:ext cx="1635608" cy="362025"/>
          </a:xfrm>
          <a:custGeom>
            <a:avLst/>
            <a:gdLst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992573 w 1863094"/>
              <a:gd name="connsiteY8" fmla="*/ 206189 h 412377"/>
              <a:gd name="connsiteX9" fmla="*/ 1001289 w 1863094"/>
              <a:gd name="connsiteY9" fmla="*/ 378796 h 412377"/>
              <a:gd name="connsiteX10" fmla="*/ 1006414 w 1863094"/>
              <a:gd name="connsiteY10" fmla="*/ 412377 h 412377"/>
              <a:gd name="connsiteX11" fmla="*/ 10411 w 1863094"/>
              <a:gd name="connsiteY11" fmla="*/ 412377 h 412377"/>
              <a:gd name="connsiteX12" fmla="*/ 0 w 1863094"/>
              <a:gd name="connsiteY12" fmla="*/ 206188 h 412377"/>
              <a:gd name="connsiteX13" fmla="*/ 10411 w 1863094"/>
              <a:gd name="connsiteY13" fmla="*/ 0 h 412377"/>
              <a:gd name="connsiteX14" fmla="*/ 1006414 w 1863094"/>
              <a:gd name="connsiteY14" fmla="*/ 1 h 412377"/>
              <a:gd name="connsiteX15" fmla="*/ 1006415 w 1863094"/>
              <a:gd name="connsiteY15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1001289 w 1863094"/>
              <a:gd name="connsiteY8" fmla="*/ 378796 h 412377"/>
              <a:gd name="connsiteX9" fmla="*/ 1006414 w 1863094"/>
              <a:gd name="connsiteY9" fmla="*/ 412377 h 412377"/>
              <a:gd name="connsiteX10" fmla="*/ 10411 w 1863094"/>
              <a:gd name="connsiteY10" fmla="*/ 412377 h 412377"/>
              <a:gd name="connsiteX11" fmla="*/ 0 w 1863094"/>
              <a:gd name="connsiteY11" fmla="*/ 206188 h 412377"/>
              <a:gd name="connsiteX12" fmla="*/ 10411 w 1863094"/>
              <a:gd name="connsiteY12" fmla="*/ 0 h 412377"/>
              <a:gd name="connsiteX13" fmla="*/ 1006414 w 1863094"/>
              <a:gd name="connsiteY13" fmla="*/ 1 h 412377"/>
              <a:gd name="connsiteX14" fmla="*/ 1006415 w 1863094"/>
              <a:gd name="connsiteY14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1006414 w 1863094"/>
              <a:gd name="connsiteY8" fmla="*/ 412377 h 412377"/>
              <a:gd name="connsiteX9" fmla="*/ 10411 w 1863094"/>
              <a:gd name="connsiteY9" fmla="*/ 412377 h 412377"/>
              <a:gd name="connsiteX10" fmla="*/ 0 w 1863094"/>
              <a:gd name="connsiteY10" fmla="*/ 206188 h 412377"/>
              <a:gd name="connsiteX11" fmla="*/ 10411 w 1863094"/>
              <a:gd name="connsiteY11" fmla="*/ 0 h 412377"/>
              <a:gd name="connsiteX12" fmla="*/ 1006414 w 1863094"/>
              <a:gd name="connsiteY12" fmla="*/ 1 h 412377"/>
              <a:gd name="connsiteX13" fmla="*/ 1006415 w 1863094"/>
              <a:gd name="connsiteY13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6414 w 1863094"/>
              <a:gd name="connsiteY7" fmla="*/ 412377 h 412377"/>
              <a:gd name="connsiteX8" fmla="*/ 10411 w 1863094"/>
              <a:gd name="connsiteY8" fmla="*/ 412377 h 412377"/>
              <a:gd name="connsiteX9" fmla="*/ 0 w 1863094"/>
              <a:gd name="connsiteY9" fmla="*/ 206188 h 412377"/>
              <a:gd name="connsiteX10" fmla="*/ 10411 w 1863094"/>
              <a:gd name="connsiteY10" fmla="*/ 0 h 412377"/>
              <a:gd name="connsiteX11" fmla="*/ 1006414 w 1863094"/>
              <a:gd name="connsiteY11" fmla="*/ 1 h 412377"/>
              <a:gd name="connsiteX12" fmla="*/ 1006415 w 1863094"/>
              <a:gd name="connsiteY12" fmla="*/ 0 h 4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3094" h="412377">
                <a:moveTo>
                  <a:pt x="1006415" y="0"/>
                </a:moveTo>
                <a:lnTo>
                  <a:pt x="1863093" y="0"/>
                </a:lnTo>
                <a:lnTo>
                  <a:pt x="1853817" y="36072"/>
                </a:lnTo>
                <a:cubicBezTo>
                  <a:pt x="1842574" y="91021"/>
                  <a:pt x="1836668" y="147915"/>
                  <a:pt x="1836669" y="206187"/>
                </a:cubicBezTo>
                <a:cubicBezTo>
                  <a:pt x="1836669" y="264460"/>
                  <a:pt x="1842573" y="321353"/>
                  <a:pt x="1853818" y="376303"/>
                </a:cubicBezTo>
                <a:lnTo>
                  <a:pt x="1863094" y="412377"/>
                </a:lnTo>
                <a:lnTo>
                  <a:pt x="1006415" y="412376"/>
                </a:lnTo>
                <a:lnTo>
                  <a:pt x="1006414" y="412377"/>
                </a:lnTo>
                <a:lnTo>
                  <a:pt x="10411" y="412377"/>
                </a:lnTo>
                <a:lnTo>
                  <a:pt x="0" y="206188"/>
                </a:lnTo>
                <a:lnTo>
                  <a:pt x="10411" y="0"/>
                </a:lnTo>
                <a:lnTo>
                  <a:pt x="1006414" y="1"/>
                </a:lnTo>
                <a:lnTo>
                  <a:pt x="1006415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2527C16-0E42-4BC3-84A1-2DD75800B4D1}"/>
              </a:ext>
            </a:extLst>
          </p:cNvPr>
          <p:cNvSpPr/>
          <p:nvPr/>
        </p:nvSpPr>
        <p:spPr>
          <a:xfrm>
            <a:off x="6813833" y="3320510"/>
            <a:ext cx="1635605" cy="362026"/>
          </a:xfrm>
          <a:custGeom>
            <a:avLst/>
            <a:gdLst>
              <a:gd name="connsiteX0" fmla="*/ 856678 w 1863090"/>
              <a:gd name="connsiteY0" fmla="*/ 1 h 412378"/>
              <a:gd name="connsiteX1" fmla="*/ 1852679 w 1863090"/>
              <a:gd name="connsiteY1" fmla="*/ 1 h 412378"/>
              <a:gd name="connsiteX2" fmla="*/ 1863090 w 1863090"/>
              <a:gd name="connsiteY2" fmla="*/ 206188 h 412378"/>
              <a:gd name="connsiteX3" fmla="*/ 1852679 w 1863090"/>
              <a:gd name="connsiteY3" fmla="*/ 412378 h 412378"/>
              <a:gd name="connsiteX4" fmla="*/ 856676 w 1863090"/>
              <a:gd name="connsiteY4" fmla="*/ 412378 h 412378"/>
              <a:gd name="connsiteX5" fmla="*/ 861803 w 1863090"/>
              <a:gd name="connsiteY5" fmla="*/ 378797 h 412378"/>
              <a:gd name="connsiteX6" fmla="*/ 870519 w 1863090"/>
              <a:gd name="connsiteY6" fmla="*/ 206189 h 412378"/>
              <a:gd name="connsiteX7" fmla="*/ 861802 w 1863090"/>
              <a:gd name="connsiteY7" fmla="*/ 33581 h 412378"/>
              <a:gd name="connsiteX8" fmla="*/ 0 w 1863090"/>
              <a:gd name="connsiteY8" fmla="*/ 0 h 412378"/>
              <a:gd name="connsiteX9" fmla="*/ 856677 w 1863090"/>
              <a:gd name="connsiteY9" fmla="*/ 0 h 412378"/>
              <a:gd name="connsiteX10" fmla="*/ 861801 w 1863090"/>
              <a:gd name="connsiteY10" fmla="*/ 33579 h 412378"/>
              <a:gd name="connsiteX11" fmla="*/ 870517 w 1863090"/>
              <a:gd name="connsiteY11" fmla="*/ 206188 h 412378"/>
              <a:gd name="connsiteX12" fmla="*/ 861802 w 1863090"/>
              <a:gd name="connsiteY12" fmla="*/ 378795 h 412378"/>
              <a:gd name="connsiteX13" fmla="*/ 856676 w 1863090"/>
              <a:gd name="connsiteY13" fmla="*/ 412376 h 412378"/>
              <a:gd name="connsiteX14" fmla="*/ 0 w 1863090"/>
              <a:gd name="connsiteY14" fmla="*/ 412376 h 412378"/>
              <a:gd name="connsiteX15" fmla="*/ 9275 w 1863090"/>
              <a:gd name="connsiteY15" fmla="*/ 376302 h 412378"/>
              <a:gd name="connsiteX16" fmla="*/ 26424 w 1863090"/>
              <a:gd name="connsiteY16" fmla="*/ 206188 h 412378"/>
              <a:gd name="connsiteX17" fmla="*/ 9275 w 1863090"/>
              <a:gd name="connsiteY17" fmla="*/ 36073 h 41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3090" h="412378">
                <a:moveTo>
                  <a:pt x="856678" y="1"/>
                </a:moveTo>
                <a:lnTo>
                  <a:pt x="1852679" y="1"/>
                </a:lnTo>
                <a:lnTo>
                  <a:pt x="1863090" y="206188"/>
                </a:lnTo>
                <a:lnTo>
                  <a:pt x="1852679" y="412378"/>
                </a:lnTo>
                <a:lnTo>
                  <a:pt x="856676" y="412378"/>
                </a:lnTo>
                <a:lnTo>
                  <a:pt x="861803" y="378797"/>
                </a:lnTo>
                <a:cubicBezTo>
                  <a:pt x="867565" y="322044"/>
                  <a:pt x="870517" y="264461"/>
                  <a:pt x="870519" y="206189"/>
                </a:cubicBezTo>
                <a:cubicBezTo>
                  <a:pt x="870519" y="147917"/>
                  <a:pt x="867565" y="90333"/>
                  <a:pt x="861802" y="33581"/>
                </a:cubicBezTo>
                <a:close/>
                <a:moveTo>
                  <a:pt x="0" y="0"/>
                </a:moveTo>
                <a:lnTo>
                  <a:pt x="856677" y="0"/>
                </a:lnTo>
                <a:lnTo>
                  <a:pt x="861801" y="33579"/>
                </a:lnTo>
                <a:cubicBezTo>
                  <a:pt x="867565" y="90332"/>
                  <a:pt x="870517" y="147915"/>
                  <a:pt x="870517" y="206188"/>
                </a:cubicBezTo>
                <a:cubicBezTo>
                  <a:pt x="870517" y="264460"/>
                  <a:pt x="867565" y="322043"/>
                  <a:pt x="861802" y="378795"/>
                </a:cubicBezTo>
                <a:lnTo>
                  <a:pt x="856676" y="412376"/>
                </a:lnTo>
                <a:lnTo>
                  <a:pt x="0" y="412376"/>
                </a:lnTo>
                <a:lnTo>
                  <a:pt x="9275" y="376302"/>
                </a:lnTo>
                <a:cubicBezTo>
                  <a:pt x="20519" y="321353"/>
                  <a:pt x="26424" y="264460"/>
                  <a:pt x="26424" y="206188"/>
                </a:cubicBezTo>
                <a:cubicBezTo>
                  <a:pt x="26424" y="147915"/>
                  <a:pt x="20519" y="91022"/>
                  <a:pt x="9275" y="36073"/>
                </a:cubicBez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6BBFE065-26B1-4167-9801-D8D72147F4AF}"/>
              </a:ext>
            </a:extLst>
          </p:cNvPr>
          <p:cNvSpPr/>
          <p:nvPr/>
        </p:nvSpPr>
        <p:spPr>
          <a:xfrm>
            <a:off x="5914987" y="4219355"/>
            <a:ext cx="362026" cy="1635606"/>
          </a:xfrm>
          <a:custGeom>
            <a:avLst/>
            <a:gdLst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206189 w 412378"/>
              <a:gd name="connsiteY16" fmla="*/ 870519 h 1863091"/>
              <a:gd name="connsiteX17" fmla="*/ 33581 w 412378"/>
              <a:gd name="connsiteY17" fmla="*/ 861802 h 1863091"/>
              <a:gd name="connsiteX18" fmla="*/ 1 w 412378"/>
              <a:gd name="connsiteY18" fmla="*/ 856678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33581 w 412378"/>
              <a:gd name="connsiteY16" fmla="*/ 861802 h 1863091"/>
              <a:gd name="connsiteX17" fmla="*/ 1 w 412378"/>
              <a:gd name="connsiteY17" fmla="*/ 856678 h 1863091"/>
              <a:gd name="connsiteX18" fmla="*/ 1 w 412378"/>
              <a:gd name="connsiteY18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33581 w 412378"/>
              <a:gd name="connsiteY15" fmla="*/ 861802 h 1863091"/>
              <a:gd name="connsiteX16" fmla="*/ 1 w 412378"/>
              <a:gd name="connsiteY16" fmla="*/ 856678 h 1863091"/>
              <a:gd name="connsiteX17" fmla="*/ 1 w 412378"/>
              <a:gd name="connsiteY17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378797 w 412378"/>
              <a:gd name="connsiteY7" fmla="*/ 861803 h 1863091"/>
              <a:gd name="connsiteX8" fmla="*/ 412377 w 412378"/>
              <a:gd name="connsiteY8" fmla="*/ 856678 h 1863091"/>
              <a:gd name="connsiteX9" fmla="*/ 412377 w 412378"/>
              <a:gd name="connsiteY9" fmla="*/ 1852680 h 1863091"/>
              <a:gd name="connsiteX10" fmla="*/ 206189 w 412378"/>
              <a:gd name="connsiteY10" fmla="*/ 1863091 h 1863091"/>
              <a:gd name="connsiteX11" fmla="*/ 0 w 412378"/>
              <a:gd name="connsiteY11" fmla="*/ 1852680 h 1863091"/>
              <a:gd name="connsiteX12" fmla="*/ 0 w 412378"/>
              <a:gd name="connsiteY12" fmla="*/ 856678 h 1863091"/>
              <a:gd name="connsiteX13" fmla="*/ 33580 w 412378"/>
              <a:gd name="connsiteY13" fmla="*/ 861803 h 1863091"/>
              <a:gd name="connsiteX14" fmla="*/ 33581 w 412378"/>
              <a:gd name="connsiteY14" fmla="*/ 861802 h 1863091"/>
              <a:gd name="connsiteX15" fmla="*/ 1 w 412378"/>
              <a:gd name="connsiteY15" fmla="*/ 856678 h 1863091"/>
              <a:gd name="connsiteX16" fmla="*/ 1 w 412378"/>
              <a:gd name="connsiteY16" fmla="*/ 0 h 186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378" h="1863091">
                <a:moveTo>
                  <a:pt x="1" y="0"/>
                </a:moveTo>
                <a:lnTo>
                  <a:pt x="36075" y="9275"/>
                </a:lnTo>
                <a:cubicBezTo>
                  <a:pt x="91024" y="20520"/>
                  <a:pt x="147918" y="26424"/>
                  <a:pt x="206191" y="26424"/>
                </a:cubicBezTo>
                <a:cubicBezTo>
                  <a:pt x="264462" y="26425"/>
                  <a:pt x="321356" y="20519"/>
                  <a:pt x="376305" y="9275"/>
                </a:cubicBezTo>
                <a:lnTo>
                  <a:pt x="412378" y="0"/>
                </a:lnTo>
                <a:lnTo>
                  <a:pt x="412378" y="856677"/>
                </a:lnTo>
                <a:lnTo>
                  <a:pt x="378797" y="861802"/>
                </a:lnTo>
                <a:lnTo>
                  <a:pt x="378797" y="861803"/>
                </a:lnTo>
                <a:lnTo>
                  <a:pt x="412377" y="856678"/>
                </a:lnTo>
                <a:lnTo>
                  <a:pt x="412377" y="1852680"/>
                </a:lnTo>
                <a:lnTo>
                  <a:pt x="206189" y="1863091"/>
                </a:lnTo>
                <a:lnTo>
                  <a:pt x="0" y="1852680"/>
                </a:lnTo>
                <a:lnTo>
                  <a:pt x="0" y="856678"/>
                </a:lnTo>
                <a:lnTo>
                  <a:pt x="33580" y="861803"/>
                </a:lnTo>
                <a:cubicBezTo>
                  <a:pt x="39177" y="862657"/>
                  <a:pt x="39177" y="862656"/>
                  <a:pt x="33581" y="861802"/>
                </a:cubicBezTo>
                <a:lnTo>
                  <a:pt x="1" y="856678"/>
                </a:lnTo>
                <a:lnTo>
                  <a:pt x="1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1A926AB-BEE9-4E94-8136-6A137AE77898}"/>
              </a:ext>
            </a:extLst>
          </p:cNvPr>
          <p:cNvSpPr/>
          <p:nvPr/>
        </p:nvSpPr>
        <p:spPr>
          <a:xfrm>
            <a:off x="5236356" y="2641877"/>
            <a:ext cx="1719288" cy="1719288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Doughnut Diagram w/ 4 Parts for PowerPoint</a:t>
            </a:r>
          </a:p>
        </p:txBody>
      </p:sp>
      <p:sp>
        <p:nvSpPr>
          <p:cNvPr id="55" name="Circle: Hollow 54">
            <a:extLst>
              <a:ext uri="{FF2B5EF4-FFF2-40B4-BE49-F238E27FC236}">
                <a16:creationId xmlns:a16="http://schemas.microsoft.com/office/drawing/2014/main" id="{697B6FB2-5C9B-48EA-AF32-FF35BDFC30F2}"/>
              </a:ext>
            </a:extLst>
          </p:cNvPr>
          <p:cNvSpPr/>
          <p:nvPr/>
        </p:nvSpPr>
        <p:spPr>
          <a:xfrm>
            <a:off x="3420760" y="826280"/>
            <a:ext cx="5350481" cy="5350481"/>
          </a:xfrm>
          <a:prstGeom prst="donut">
            <a:avLst>
              <a:gd name="adj" fmla="val 7990"/>
            </a:avLst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B5542DF-0BC6-4546-82E1-0D57BA9D9FC7}"/>
              </a:ext>
            </a:extLst>
          </p:cNvPr>
          <p:cNvGrpSpPr/>
          <p:nvPr/>
        </p:nvGrpSpPr>
        <p:grpSpPr>
          <a:xfrm>
            <a:off x="341756" y="1693639"/>
            <a:ext cx="2937088" cy="1197793"/>
            <a:chOff x="332936" y="2720126"/>
            <a:chExt cx="2937088" cy="119779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41F478A-D338-48B0-808E-5A11E876FA7B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39007EF-4353-4E65-8FAD-4A8FD493AA9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DB0D6CB-0AC5-43F6-B050-B58012498230}"/>
              </a:ext>
            </a:extLst>
          </p:cNvPr>
          <p:cNvGrpSpPr/>
          <p:nvPr/>
        </p:nvGrpSpPr>
        <p:grpSpPr>
          <a:xfrm>
            <a:off x="399958" y="4111613"/>
            <a:ext cx="2937088" cy="1197793"/>
            <a:chOff x="332936" y="2720126"/>
            <a:chExt cx="2937088" cy="119779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CF01700-7455-4A1E-81B3-B3E5A2BA5A80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BECCE2F-D40A-4776-A888-DC29A622417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9" name="Graphic 98" descr="Coins">
            <a:extLst>
              <a:ext uri="{FF2B5EF4-FFF2-40B4-BE49-F238E27FC236}">
                <a16:creationId xmlns:a16="http://schemas.microsoft.com/office/drawing/2014/main" id="{82884716-0822-44F7-B4F1-57B754D6A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5476" y="4104253"/>
            <a:ext cx="405716" cy="405716"/>
          </a:xfrm>
          <a:prstGeom prst="rect">
            <a:avLst/>
          </a:prstGeom>
        </p:spPr>
      </p:pic>
      <p:pic>
        <p:nvPicPr>
          <p:cNvPr id="102" name="Graphic 101" descr="Shopping bag">
            <a:extLst>
              <a:ext uri="{FF2B5EF4-FFF2-40B4-BE49-F238E27FC236}">
                <a16:creationId xmlns:a16="http://schemas.microsoft.com/office/drawing/2014/main" id="{95980099-D115-4CFA-A9FF-48BDF3540B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5476" y="1673640"/>
            <a:ext cx="405716" cy="405716"/>
          </a:xfrm>
          <a:prstGeom prst="rect">
            <a:avLst/>
          </a:prstGeom>
        </p:spPr>
      </p:pic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6666BF1-014E-488D-BE43-DEE4321D3CC1}"/>
              </a:ext>
            </a:extLst>
          </p:cNvPr>
          <p:cNvGrpSpPr/>
          <p:nvPr/>
        </p:nvGrpSpPr>
        <p:grpSpPr>
          <a:xfrm>
            <a:off x="8919934" y="1693639"/>
            <a:ext cx="2937088" cy="1197793"/>
            <a:chOff x="332936" y="2720126"/>
            <a:chExt cx="2937088" cy="119779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ABA3E58-9486-4F14-98D4-B5D3D446C7A7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9D5CEE7-F9DB-4261-90CE-D2CB22AAE92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B1CFC86-91DE-4D7F-9113-AF5F2FCA69BB}"/>
              </a:ext>
            </a:extLst>
          </p:cNvPr>
          <p:cNvGrpSpPr/>
          <p:nvPr/>
        </p:nvGrpSpPr>
        <p:grpSpPr>
          <a:xfrm>
            <a:off x="8919934" y="4111613"/>
            <a:ext cx="2937088" cy="1197793"/>
            <a:chOff x="332936" y="2720126"/>
            <a:chExt cx="2937088" cy="119779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3FFD2BF-5B55-4678-9BE6-2C0207DF82CA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4416B0D-9CC6-4C13-B340-E7CAEDA5D07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38" name="Graphic 137" descr="Chat">
            <a:extLst>
              <a:ext uri="{FF2B5EF4-FFF2-40B4-BE49-F238E27FC236}">
                <a16:creationId xmlns:a16="http://schemas.microsoft.com/office/drawing/2014/main" id="{51E8D242-F8F8-4CB4-8CC2-C6B271A3AE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742387" y="1717002"/>
            <a:ext cx="405716" cy="405716"/>
          </a:xfrm>
          <a:prstGeom prst="rect">
            <a:avLst/>
          </a:prstGeom>
        </p:spPr>
      </p:pic>
      <p:pic>
        <p:nvPicPr>
          <p:cNvPr id="139" name="Graphic 138" descr="Download from cloud">
            <a:extLst>
              <a:ext uri="{FF2B5EF4-FFF2-40B4-BE49-F238E27FC236}">
                <a16:creationId xmlns:a16="http://schemas.microsoft.com/office/drawing/2014/main" id="{AC975336-3C96-4C0F-B3BA-4AC896A77C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742387" y="4137961"/>
            <a:ext cx="405716" cy="405716"/>
          </a:xfrm>
          <a:prstGeom prst="rect">
            <a:avLst/>
          </a:prstGeom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C2E11F33-EEE0-4F4B-BA7A-3B1CF834A5DC}"/>
              </a:ext>
            </a:extLst>
          </p:cNvPr>
          <p:cNvSpPr/>
          <p:nvPr/>
        </p:nvSpPr>
        <p:spPr>
          <a:xfrm>
            <a:off x="7161552" y="1810880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01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396BF81-ABCE-4E6D-ACF7-13816846046F}"/>
              </a:ext>
            </a:extLst>
          </p:cNvPr>
          <p:cNvSpPr/>
          <p:nvPr/>
        </p:nvSpPr>
        <p:spPr>
          <a:xfrm>
            <a:off x="7161552" y="444230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02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FEBD185-4E8D-49D8-AA46-A4650B68AF59}"/>
              </a:ext>
            </a:extLst>
          </p:cNvPr>
          <p:cNvSpPr/>
          <p:nvPr/>
        </p:nvSpPr>
        <p:spPr>
          <a:xfrm>
            <a:off x="4220612" y="444230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03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8C4F232-257B-4281-BA76-6D098E38FC0C}"/>
              </a:ext>
            </a:extLst>
          </p:cNvPr>
          <p:cNvSpPr/>
          <p:nvPr/>
        </p:nvSpPr>
        <p:spPr>
          <a:xfrm>
            <a:off x="4220612" y="1810880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04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80" name="Graphic 79" descr="Chat">
            <a:extLst>
              <a:ext uri="{FF2B5EF4-FFF2-40B4-BE49-F238E27FC236}">
                <a16:creationId xmlns:a16="http://schemas.microsoft.com/office/drawing/2014/main" id="{840C2AAB-0BD8-4872-AE29-F6D6696C26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04128" y="2453362"/>
            <a:ext cx="457424" cy="457424"/>
          </a:xfrm>
          <a:prstGeom prst="rect">
            <a:avLst/>
          </a:prstGeom>
        </p:spPr>
      </p:pic>
      <p:pic>
        <p:nvPicPr>
          <p:cNvPr id="81" name="Graphic 80" descr="Download from cloud">
            <a:extLst>
              <a:ext uri="{FF2B5EF4-FFF2-40B4-BE49-F238E27FC236}">
                <a16:creationId xmlns:a16="http://schemas.microsoft.com/office/drawing/2014/main" id="{388971C8-158C-47E1-B627-5B2075D12CA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11291" y="4058298"/>
            <a:ext cx="457424" cy="457424"/>
          </a:xfrm>
          <a:prstGeom prst="rect">
            <a:avLst/>
          </a:prstGeom>
        </p:spPr>
      </p:pic>
      <p:pic>
        <p:nvPicPr>
          <p:cNvPr id="83" name="Graphic 82" descr="Coins">
            <a:extLst>
              <a:ext uri="{FF2B5EF4-FFF2-40B4-BE49-F238E27FC236}">
                <a16:creationId xmlns:a16="http://schemas.microsoft.com/office/drawing/2014/main" id="{6A106B60-4A10-40BF-B0F3-6A190233CEE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964667" y="4030652"/>
            <a:ext cx="457424" cy="457424"/>
          </a:xfrm>
          <a:prstGeom prst="rect">
            <a:avLst/>
          </a:prstGeom>
        </p:spPr>
      </p:pic>
      <p:pic>
        <p:nvPicPr>
          <p:cNvPr id="84" name="Graphic 83" descr="Shopping bag">
            <a:extLst>
              <a:ext uri="{FF2B5EF4-FFF2-40B4-BE49-F238E27FC236}">
                <a16:creationId xmlns:a16="http://schemas.microsoft.com/office/drawing/2014/main" id="{3291B01C-64EB-4E2B-AD37-49A7969C4F9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03747" y="2437294"/>
            <a:ext cx="457424" cy="457424"/>
          </a:xfrm>
          <a:prstGeom prst="rect">
            <a:avLst/>
          </a:prstGeom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615532C-B47D-48E6-81DE-FE80461743F1}"/>
              </a:ext>
            </a:extLst>
          </p:cNvPr>
          <p:cNvSpPr/>
          <p:nvPr/>
        </p:nvSpPr>
        <p:spPr>
          <a:xfrm>
            <a:off x="6277014" y="2758937"/>
            <a:ext cx="561573" cy="561575"/>
          </a:xfrm>
          <a:custGeom>
            <a:avLst/>
            <a:gdLst>
              <a:gd name="connsiteX0" fmla="*/ 0 w 561573"/>
              <a:gd name="connsiteY0" fmla="*/ 0 h 561575"/>
              <a:gd name="connsiteX1" fmla="*/ 117304 w 561573"/>
              <a:gd name="connsiteY1" fmla="*/ 36413 h 561575"/>
              <a:gd name="connsiteX2" fmla="*/ 525158 w 561573"/>
              <a:gd name="connsiteY2" fmla="*/ 444267 h 561575"/>
              <a:gd name="connsiteX3" fmla="*/ 561573 w 561573"/>
              <a:gd name="connsiteY3" fmla="*/ 561575 h 561575"/>
              <a:gd name="connsiteX4" fmla="*/ 466127 w 561573"/>
              <a:gd name="connsiteY4" fmla="*/ 561575 h 561575"/>
              <a:gd name="connsiteX5" fmla="*/ 439242 w 561573"/>
              <a:gd name="connsiteY5" fmla="*/ 474968 h 561575"/>
              <a:gd name="connsiteX6" fmla="*/ 79117 w 561573"/>
              <a:gd name="connsiteY6" fmla="*/ 114843 h 561575"/>
              <a:gd name="connsiteX7" fmla="*/ 0 w 561573"/>
              <a:gd name="connsiteY7" fmla="*/ 90284 h 561575"/>
              <a:gd name="connsiteX8" fmla="*/ 0 w 561573"/>
              <a:gd name="connsiteY8" fmla="*/ 0 h 56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573" h="561575">
                <a:moveTo>
                  <a:pt x="0" y="0"/>
                </a:moveTo>
                <a:lnTo>
                  <a:pt x="117304" y="36413"/>
                </a:lnTo>
                <a:cubicBezTo>
                  <a:pt x="300685" y="113977"/>
                  <a:pt x="447594" y="260886"/>
                  <a:pt x="525158" y="444267"/>
                </a:cubicBezTo>
                <a:lnTo>
                  <a:pt x="561573" y="561575"/>
                </a:lnTo>
                <a:lnTo>
                  <a:pt x="466127" y="561575"/>
                </a:lnTo>
                <a:lnTo>
                  <a:pt x="439242" y="474968"/>
                </a:lnTo>
                <a:cubicBezTo>
                  <a:pt x="370755" y="313047"/>
                  <a:pt x="241038" y="183330"/>
                  <a:pt x="79117" y="114843"/>
                </a:cubicBezTo>
                <a:lnTo>
                  <a:pt x="0" y="902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DD16145-C497-417C-AFB7-CEA1F7543DE9}"/>
              </a:ext>
            </a:extLst>
          </p:cNvPr>
          <p:cNvSpPr/>
          <p:nvPr/>
        </p:nvSpPr>
        <p:spPr>
          <a:xfrm>
            <a:off x="5353415" y="2758937"/>
            <a:ext cx="561573" cy="561575"/>
          </a:xfrm>
          <a:custGeom>
            <a:avLst/>
            <a:gdLst>
              <a:gd name="connsiteX0" fmla="*/ 561573 w 561573"/>
              <a:gd name="connsiteY0" fmla="*/ 0 h 561575"/>
              <a:gd name="connsiteX1" fmla="*/ 561573 w 561573"/>
              <a:gd name="connsiteY1" fmla="*/ 88250 h 561575"/>
              <a:gd name="connsiteX2" fmla="*/ 475904 w 561573"/>
              <a:gd name="connsiteY2" fmla="*/ 114843 h 561575"/>
              <a:gd name="connsiteX3" fmla="*/ 115779 w 561573"/>
              <a:gd name="connsiteY3" fmla="*/ 474968 h 561575"/>
              <a:gd name="connsiteX4" fmla="*/ 88895 w 561573"/>
              <a:gd name="connsiteY4" fmla="*/ 561575 h 561575"/>
              <a:gd name="connsiteX5" fmla="*/ 0 w 561573"/>
              <a:gd name="connsiteY5" fmla="*/ 561575 h 561575"/>
              <a:gd name="connsiteX6" fmla="*/ 36415 w 561573"/>
              <a:gd name="connsiteY6" fmla="*/ 444267 h 561575"/>
              <a:gd name="connsiteX7" fmla="*/ 444269 w 561573"/>
              <a:gd name="connsiteY7" fmla="*/ 36413 h 561575"/>
              <a:gd name="connsiteX8" fmla="*/ 561573 w 561573"/>
              <a:gd name="connsiteY8" fmla="*/ 0 h 56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573" h="561575">
                <a:moveTo>
                  <a:pt x="561573" y="0"/>
                </a:moveTo>
                <a:lnTo>
                  <a:pt x="561573" y="88250"/>
                </a:lnTo>
                <a:lnTo>
                  <a:pt x="475904" y="114843"/>
                </a:lnTo>
                <a:cubicBezTo>
                  <a:pt x="313983" y="183330"/>
                  <a:pt x="184266" y="313047"/>
                  <a:pt x="115779" y="474968"/>
                </a:cubicBezTo>
                <a:lnTo>
                  <a:pt x="88895" y="561575"/>
                </a:lnTo>
                <a:lnTo>
                  <a:pt x="0" y="561575"/>
                </a:lnTo>
                <a:lnTo>
                  <a:pt x="36415" y="444267"/>
                </a:lnTo>
                <a:cubicBezTo>
                  <a:pt x="113979" y="260886"/>
                  <a:pt x="260888" y="113977"/>
                  <a:pt x="444269" y="36413"/>
                </a:cubicBezTo>
                <a:lnTo>
                  <a:pt x="561573" y="0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0C3040D-A197-4382-978F-49A2BBC61048}"/>
              </a:ext>
            </a:extLst>
          </p:cNvPr>
          <p:cNvSpPr/>
          <p:nvPr/>
        </p:nvSpPr>
        <p:spPr>
          <a:xfrm>
            <a:off x="5353416" y="3682535"/>
            <a:ext cx="561572" cy="561570"/>
          </a:xfrm>
          <a:custGeom>
            <a:avLst/>
            <a:gdLst>
              <a:gd name="connsiteX0" fmla="*/ 0 w 561572"/>
              <a:gd name="connsiteY0" fmla="*/ 0 h 561570"/>
              <a:gd name="connsiteX1" fmla="*/ 91508 w 561572"/>
              <a:gd name="connsiteY1" fmla="*/ 0 h 561570"/>
              <a:gd name="connsiteX2" fmla="*/ 115777 w 561572"/>
              <a:gd name="connsiteY2" fmla="*/ 78181 h 561570"/>
              <a:gd name="connsiteX3" fmla="*/ 475902 w 561572"/>
              <a:gd name="connsiteY3" fmla="*/ 438306 h 561570"/>
              <a:gd name="connsiteX4" fmla="*/ 561572 w 561572"/>
              <a:gd name="connsiteY4" fmla="*/ 464900 h 561570"/>
              <a:gd name="connsiteX5" fmla="*/ 561572 w 561572"/>
              <a:gd name="connsiteY5" fmla="*/ 561570 h 561570"/>
              <a:gd name="connsiteX6" fmla="*/ 444267 w 561572"/>
              <a:gd name="connsiteY6" fmla="*/ 525156 h 561570"/>
              <a:gd name="connsiteX7" fmla="*/ 36413 w 561572"/>
              <a:gd name="connsiteY7" fmla="*/ 117302 h 561570"/>
              <a:gd name="connsiteX8" fmla="*/ 0 w 561572"/>
              <a:gd name="connsiteY8" fmla="*/ 0 h 56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572" h="561570">
                <a:moveTo>
                  <a:pt x="0" y="0"/>
                </a:moveTo>
                <a:lnTo>
                  <a:pt x="91508" y="0"/>
                </a:lnTo>
                <a:lnTo>
                  <a:pt x="115777" y="78181"/>
                </a:lnTo>
                <a:cubicBezTo>
                  <a:pt x="184264" y="240102"/>
                  <a:pt x="313981" y="369819"/>
                  <a:pt x="475902" y="438306"/>
                </a:cubicBezTo>
                <a:lnTo>
                  <a:pt x="561572" y="464900"/>
                </a:lnTo>
                <a:lnTo>
                  <a:pt x="561572" y="561570"/>
                </a:lnTo>
                <a:lnTo>
                  <a:pt x="444267" y="525156"/>
                </a:lnTo>
                <a:cubicBezTo>
                  <a:pt x="260886" y="447592"/>
                  <a:pt x="113977" y="300683"/>
                  <a:pt x="36413" y="11730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C77CAA5-C630-4F39-BC70-C257C287F366}"/>
              </a:ext>
            </a:extLst>
          </p:cNvPr>
          <p:cNvSpPr/>
          <p:nvPr/>
        </p:nvSpPr>
        <p:spPr>
          <a:xfrm>
            <a:off x="6277014" y="3682536"/>
            <a:ext cx="561571" cy="561569"/>
          </a:xfrm>
          <a:custGeom>
            <a:avLst/>
            <a:gdLst>
              <a:gd name="connsiteX0" fmla="*/ 463511 w 561571"/>
              <a:gd name="connsiteY0" fmla="*/ 0 h 561569"/>
              <a:gd name="connsiteX1" fmla="*/ 561571 w 561571"/>
              <a:gd name="connsiteY1" fmla="*/ 0 h 561569"/>
              <a:gd name="connsiteX2" fmla="*/ 525158 w 561571"/>
              <a:gd name="connsiteY2" fmla="*/ 117302 h 561569"/>
              <a:gd name="connsiteX3" fmla="*/ 117304 w 561571"/>
              <a:gd name="connsiteY3" fmla="*/ 525156 h 561569"/>
              <a:gd name="connsiteX4" fmla="*/ 0 w 561571"/>
              <a:gd name="connsiteY4" fmla="*/ 561569 h 561569"/>
              <a:gd name="connsiteX5" fmla="*/ 0 w 561571"/>
              <a:gd name="connsiteY5" fmla="*/ 462866 h 561569"/>
              <a:gd name="connsiteX6" fmla="*/ 79117 w 561571"/>
              <a:gd name="connsiteY6" fmla="*/ 438306 h 561569"/>
              <a:gd name="connsiteX7" fmla="*/ 439242 w 561571"/>
              <a:gd name="connsiteY7" fmla="*/ 78181 h 561569"/>
              <a:gd name="connsiteX8" fmla="*/ 463511 w 561571"/>
              <a:gd name="connsiteY8" fmla="*/ 0 h 561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571" h="561569">
                <a:moveTo>
                  <a:pt x="463511" y="0"/>
                </a:moveTo>
                <a:lnTo>
                  <a:pt x="561571" y="0"/>
                </a:lnTo>
                <a:lnTo>
                  <a:pt x="525158" y="117302"/>
                </a:lnTo>
                <a:cubicBezTo>
                  <a:pt x="447594" y="300683"/>
                  <a:pt x="300685" y="447592"/>
                  <a:pt x="117304" y="525156"/>
                </a:cubicBezTo>
                <a:lnTo>
                  <a:pt x="0" y="561569"/>
                </a:lnTo>
                <a:lnTo>
                  <a:pt x="0" y="462866"/>
                </a:lnTo>
                <a:lnTo>
                  <a:pt x="79117" y="438306"/>
                </a:lnTo>
                <a:cubicBezTo>
                  <a:pt x="241038" y="369819"/>
                  <a:pt x="370755" y="240102"/>
                  <a:pt x="439242" y="78181"/>
                </a:cubicBezTo>
                <a:lnTo>
                  <a:pt x="463511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8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881909D-E2D3-42DC-A442-98ACB8E3934E}"/>
              </a:ext>
            </a:extLst>
          </p:cNvPr>
          <p:cNvSpPr/>
          <p:nvPr/>
        </p:nvSpPr>
        <p:spPr>
          <a:xfrm>
            <a:off x="4617238" y="2036594"/>
            <a:ext cx="1297751" cy="1283917"/>
          </a:xfrm>
          <a:custGeom>
            <a:avLst/>
            <a:gdLst>
              <a:gd name="connsiteX0" fmla="*/ 1297751 w 1297751"/>
              <a:gd name="connsiteY0" fmla="*/ 0 h 1283917"/>
              <a:gd name="connsiteX1" fmla="*/ 1297751 w 1297751"/>
              <a:gd name="connsiteY1" fmla="*/ 720693 h 1283917"/>
              <a:gd name="connsiteX2" fmla="*/ 1173732 w 1297751"/>
              <a:gd name="connsiteY2" fmla="*/ 759190 h 1283917"/>
              <a:gd name="connsiteX3" fmla="*/ 756698 w 1297751"/>
              <a:gd name="connsiteY3" fmla="*/ 1176224 h 1283917"/>
              <a:gd name="connsiteX4" fmla="*/ 723269 w 1297751"/>
              <a:gd name="connsiteY4" fmla="*/ 1283917 h 1283917"/>
              <a:gd name="connsiteX5" fmla="*/ 0 w 1297751"/>
              <a:gd name="connsiteY5" fmla="*/ 1283917 h 1283917"/>
              <a:gd name="connsiteX6" fmla="*/ 15812 w 1297751"/>
              <a:gd name="connsiteY6" fmla="*/ 1180305 h 1283917"/>
              <a:gd name="connsiteX7" fmla="*/ 1177813 w 1297751"/>
              <a:gd name="connsiteY7" fmla="*/ 18304 h 1283917"/>
              <a:gd name="connsiteX8" fmla="*/ 1297751 w 1297751"/>
              <a:gd name="connsiteY8" fmla="*/ 0 h 128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7751" h="1283917">
                <a:moveTo>
                  <a:pt x="1297751" y="0"/>
                </a:moveTo>
                <a:lnTo>
                  <a:pt x="1297751" y="720693"/>
                </a:lnTo>
                <a:lnTo>
                  <a:pt x="1173732" y="759190"/>
                </a:lnTo>
                <a:cubicBezTo>
                  <a:pt x="986223" y="838500"/>
                  <a:pt x="836008" y="988715"/>
                  <a:pt x="756698" y="1176224"/>
                </a:cubicBezTo>
                <a:lnTo>
                  <a:pt x="723269" y="1283917"/>
                </a:lnTo>
                <a:lnTo>
                  <a:pt x="0" y="1283917"/>
                </a:lnTo>
                <a:lnTo>
                  <a:pt x="15812" y="1180305"/>
                </a:lnTo>
                <a:cubicBezTo>
                  <a:pt x="135164" y="597048"/>
                  <a:pt x="594556" y="137656"/>
                  <a:pt x="1177813" y="18304"/>
                </a:cubicBezTo>
                <a:lnTo>
                  <a:pt x="129775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AF8433BB-9B07-41C0-A497-6FDCCE8FA390}"/>
              </a:ext>
            </a:extLst>
          </p:cNvPr>
          <p:cNvSpPr/>
          <p:nvPr/>
        </p:nvSpPr>
        <p:spPr>
          <a:xfrm>
            <a:off x="6277014" y="2036594"/>
            <a:ext cx="1297751" cy="1283917"/>
          </a:xfrm>
          <a:custGeom>
            <a:avLst/>
            <a:gdLst>
              <a:gd name="connsiteX0" fmla="*/ 0 w 1297751"/>
              <a:gd name="connsiteY0" fmla="*/ 0 h 1283917"/>
              <a:gd name="connsiteX1" fmla="*/ 119937 w 1297751"/>
              <a:gd name="connsiteY1" fmla="*/ 18304 h 1283917"/>
              <a:gd name="connsiteX2" fmla="*/ 1281938 w 1297751"/>
              <a:gd name="connsiteY2" fmla="*/ 1180305 h 1283917"/>
              <a:gd name="connsiteX3" fmla="*/ 1297751 w 1297751"/>
              <a:gd name="connsiteY3" fmla="*/ 1283917 h 1283917"/>
              <a:gd name="connsiteX4" fmla="*/ 574482 w 1297751"/>
              <a:gd name="connsiteY4" fmla="*/ 1283917 h 1283917"/>
              <a:gd name="connsiteX5" fmla="*/ 541052 w 1297751"/>
              <a:gd name="connsiteY5" fmla="*/ 1176224 h 1283917"/>
              <a:gd name="connsiteX6" fmla="*/ 124018 w 1297751"/>
              <a:gd name="connsiteY6" fmla="*/ 759190 h 1283917"/>
              <a:gd name="connsiteX7" fmla="*/ 0 w 1297751"/>
              <a:gd name="connsiteY7" fmla="*/ 720693 h 1283917"/>
              <a:gd name="connsiteX8" fmla="*/ 0 w 1297751"/>
              <a:gd name="connsiteY8" fmla="*/ 0 h 128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7751" h="1283917">
                <a:moveTo>
                  <a:pt x="0" y="0"/>
                </a:moveTo>
                <a:lnTo>
                  <a:pt x="119937" y="18304"/>
                </a:lnTo>
                <a:cubicBezTo>
                  <a:pt x="703194" y="137656"/>
                  <a:pt x="1162586" y="597048"/>
                  <a:pt x="1281938" y="1180305"/>
                </a:cubicBezTo>
                <a:lnTo>
                  <a:pt x="1297751" y="1283917"/>
                </a:lnTo>
                <a:lnTo>
                  <a:pt x="574482" y="1283917"/>
                </a:lnTo>
                <a:lnTo>
                  <a:pt x="541052" y="1176224"/>
                </a:lnTo>
                <a:cubicBezTo>
                  <a:pt x="461743" y="988715"/>
                  <a:pt x="311527" y="838500"/>
                  <a:pt x="124018" y="759190"/>
                </a:cubicBezTo>
                <a:lnTo>
                  <a:pt x="0" y="7206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09998217-141F-4F84-83D5-E7C9E0CE72AF}"/>
              </a:ext>
            </a:extLst>
          </p:cNvPr>
          <p:cNvSpPr/>
          <p:nvPr/>
        </p:nvSpPr>
        <p:spPr>
          <a:xfrm>
            <a:off x="6277013" y="3682535"/>
            <a:ext cx="1302734" cy="1316569"/>
          </a:xfrm>
          <a:custGeom>
            <a:avLst/>
            <a:gdLst>
              <a:gd name="connsiteX0" fmla="*/ 584618 w 1302734"/>
              <a:gd name="connsiteY0" fmla="*/ 0 h 1316569"/>
              <a:gd name="connsiteX1" fmla="*/ 1302734 w 1302734"/>
              <a:gd name="connsiteY1" fmla="*/ 0 h 1316569"/>
              <a:gd name="connsiteX2" fmla="*/ 1281938 w 1302734"/>
              <a:gd name="connsiteY2" fmla="*/ 136264 h 1316569"/>
              <a:gd name="connsiteX3" fmla="*/ 119937 w 1302734"/>
              <a:gd name="connsiteY3" fmla="*/ 1298265 h 1316569"/>
              <a:gd name="connsiteX4" fmla="*/ 0 w 1302734"/>
              <a:gd name="connsiteY4" fmla="*/ 1316569 h 1316569"/>
              <a:gd name="connsiteX5" fmla="*/ 0 w 1302734"/>
              <a:gd name="connsiteY5" fmla="*/ 595877 h 1316569"/>
              <a:gd name="connsiteX6" fmla="*/ 124018 w 1302734"/>
              <a:gd name="connsiteY6" fmla="*/ 557379 h 1316569"/>
              <a:gd name="connsiteX7" fmla="*/ 541052 w 1302734"/>
              <a:gd name="connsiteY7" fmla="*/ 140345 h 1316569"/>
              <a:gd name="connsiteX8" fmla="*/ 584618 w 1302734"/>
              <a:gd name="connsiteY8" fmla="*/ 0 h 131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734" h="1316569">
                <a:moveTo>
                  <a:pt x="584618" y="0"/>
                </a:moveTo>
                <a:lnTo>
                  <a:pt x="1302734" y="0"/>
                </a:lnTo>
                <a:lnTo>
                  <a:pt x="1281938" y="136264"/>
                </a:lnTo>
                <a:cubicBezTo>
                  <a:pt x="1162586" y="719521"/>
                  <a:pt x="703194" y="1178913"/>
                  <a:pt x="119937" y="1298265"/>
                </a:cubicBezTo>
                <a:lnTo>
                  <a:pt x="0" y="1316569"/>
                </a:lnTo>
                <a:lnTo>
                  <a:pt x="0" y="595877"/>
                </a:lnTo>
                <a:lnTo>
                  <a:pt x="124018" y="557379"/>
                </a:lnTo>
                <a:cubicBezTo>
                  <a:pt x="311527" y="478070"/>
                  <a:pt x="461743" y="327854"/>
                  <a:pt x="541052" y="140345"/>
                </a:cubicBezTo>
                <a:lnTo>
                  <a:pt x="5846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56F1403-1829-4FB6-834D-8A0AB0AB38F6}"/>
              </a:ext>
            </a:extLst>
          </p:cNvPr>
          <p:cNvSpPr/>
          <p:nvPr/>
        </p:nvSpPr>
        <p:spPr>
          <a:xfrm>
            <a:off x="4612254" y="3682535"/>
            <a:ext cx="1302734" cy="1316568"/>
          </a:xfrm>
          <a:custGeom>
            <a:avLst/>
            <a:gdLst>
              <a:gd name="connsiteX0" fmla="*/ 0 w 1302734"/>
              <a:gd name="connsiteY0" fmla="*/ 0 h 1316568"/>
              <a:gd name="connsiteX1" fmla="*/ 718116 w 1302734"/>
              <a:gd name="connsiteY1" fmla="*/ 0 h 1316568"/>
              <a:gd name="connsiteX2" fmla="*/ 761681 w 1302734"/>
              <a:gd name="connsiteY2" fmla="*/ 140344 h 1316568"/>
              <a:gd name="connsiteX3" fmla="*/ 1178715 w 1302734"/>
              <a:gd name="connsiteY3" fmla="*/ 557378 h 1316568"/>
              <a:gd name="connsiteX4" fmla="*/ 1302734 w 1302734"/>
              <a:gd name="connsiteY4" fmla="*/ 595876 h 1316568"/>
              <a:gd name="connsiteX5" fmla="*/ 1302734 w 1302734"/>
              <a:gd name="connsiteY5" fmla="*/ 1316568 h 1316568"/>
              <a:gd name="connsiteX6" fmla="*/ 1182796 w 1302734"/>
              <a:gd name="connsiteY6" fmla="*/ 1298264 h 1316568"/>
              <a:gd name="connsiteX7" fmla="*/ 20795 w 1302734"/>
              <a:gd name="connsiteY7" fmla="*/ 136263 h 1316568"/>
              <a:gd name="connsiteX8" fmla="*/ 0 w 1302734"/>
              <a:gd name="connsiteY8" fmla="*/ 0 h 131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734" h="1316568">
                <a:moveTo>
                  <a:pt x="0" y="0"/>
                </a:moveTo>
                <a:lnTo>
                  <a:pt x="718116" y="0"/>
                </a:lnTo>
                <a:lnTo>
                  <a:pt x="761681" y="140344"/>
                </a:lnTo>
                <a:cubicBezTo>
                  <a:pt x="840991" y="327853"/>
                  <a:pt x="991206" y="478069"/>
                  <a:pt x="1178715" y="557378"/>
                </a:cubicBezTo>
                <a:lnTo>
                  <a:pt x="1302734" y="595876"/>
                </a:lnTo>
                <a:lnTo>
                  <a:pt x="1302734" y="1316568"/>
                </a:lnTo>
                <a:lnTo>
                  <a:pt x="1182796" y="1298264"/>
                </a:lnTo>
                <a:cubicBezTo>
                  <a:pt x="599539" y="1178912"/>
                  <a:pt x="140147" y="719520"/>
                  <a:pt x="20795" y="13626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0C69EFC-DAF3-4D43-A726-F27304131BC6}"/>
              </a:ext>
            </a:extLst>
          </p:cNvPr>
          <p:cNvSpPr/>
          <p:nvPr/>
        </p:nvSpPr>
        <p:spPr>
          <a:xfrm>
            <a:off x="5914987" y="1218645"/>
            <a:ext cx="362026" cy="1565046"/>
          </a:xfrm>
          <a:custGeom>
            <a:avLst/>
            <a:gdLst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206188 w 412378"/>
              <a:gd name="connsiteY14" fmla="*/ 992574 h 1863094"/>
              <a:gd name="connsiteX15" fmla="*/ 33580 w 412378"/>
              <a:gd name="connsiteY15" fmla="*/ 1001290 h 1863094"/>
              <a:gd name="connsiteX16" fmla="*/ 0 w 412378"/>
              <a:gd name="connsiteY16" fmla="*/ 1006415 h 1863094"/>
              <a:gd name="connsiteX17" fmla="*/ 0 w 412378"/>
              <a:gd name="connsiteY17" fmla="*/ 10411 h 1863094"/>
              <a:gd name="connsiteX18" fmla="*/ 206189 w 412378"/>
              <a:gd name="connsiteY18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33580 w 412378"/>
              <a:gd name="connsiteY14" fmla="*/ 1001290 h 1863094"/>
              <a:gd name="connsiteX15" fmla="*/ 0 w 412378"/>
              <a:gd name="connsiteY15" fmla="*/ 1006415 h 1863094"/>
              <a:gd name="connsiteX16" fmla="*/ 0 w 412378"/>
              <a:gd name="connsiteY16" fmla="*/ 10411 h 1863094"/>
              <a:gd name="connsiteX17" fmla="*/ 206189 w 412378"/>
              <a:gd name="connsiteY17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33580 w 412378"/>
              <a:gd name="connsiteY13" fmla="*/ 1001290 h 1863094"/>
              <a:gd name="connsiteX14" fmla="*/ 0 w 412378"/>
              <a:gd name="connsiteY14" fmla="*/ 1006415 h 1863094"/>
              <a:gd name="connsiteX15" fmla="*/ 0 w 412378"/>
              <a:gd name="connsiteY15" fmla="*/ 10411 h 1863094"/>
              <a:gd name="connsiteX16" fmla="*/ 206189 w 412378"/>
              <a:gd name="connsiteY16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33580 w 412378"/>
              <a:gd name="connsiteY12" fmla="*/ 1001290 h 1863094"/>
              <a:gd name="connsiteX13" fmla="*/ 0 w 412378"/>
              <a:gd name="connsiteY13" fmla="*/ 1006415 h 1863094"/>
              <a:gd name="connsiteX14" fmla="*/ 0 w 412378"/>
              <a:gd name="connsiteY14" fmla="*/ 10411 h 1863094"/>
              <a:gd name="connsiteX15" fmla="*/ 206189 w 412378"/>
              <a:gd name="connsiteY15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78796 w 412378"/>
              <a:gd name="connsiteY10" fmla="*/ 1001290 h 1863094"/>
              <a:gd name="connsiteX11" fmla="*/ 33580 w 412378"/>
              <a:gd name="connsiteY11" fmla="*/ 1001290 h 1863094"/>
              <a:gd name="connsiteX12" fmla="*/ 0 w 412378"/>
              <a:gd name="connsiteY12" fmla="*/ 1006415 h 1863094"/>
              <a:gd name="connsiteX13" fmla="*/ 0 w 412378"/>
              <a:gd name="connsiteY13" fmla="*/ 10411 h 1863094"/>
              <a:gd name="connsiteX14" fmla="*/ 206189 w 412378"/>
              <a:gd name="connsiteY14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3580 w 412378"/>
              <a:gd name="connsiteY10" fmla="*/ 1001290 h 1863094"/>
              <a:gd name="connsiteX11" fmla="*/ 0 w 412378"/>
              <a:gd name="connsiteY11" fmla="*/ 1006415 h 1863094"/>
              <a:gd name="connsiteX12" fmla="*/ 0 w 412378"/>
              <a:gd name="connsiteY12" fmla="*/ 10411 h 1863094"/>
              <a:gd name="connsiteX13" fmla="*/ 206189 w 412378"/>
              <a:gd name="connsiteY13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0 w 412378"/>
              <a:gd name="connsiteY10" fmla="*/ 1006415 h 1863094"/>
              <a:gd name="connsiteX11" fmla="*/ 0 w 412378"/>
              <a:gd name="connsiteY11" fmla="*/ 10411 h 1863094"/>
              <a:gd name="connsiteX12" fmla="*/ 206189 w 412378"/>
              <a:gd name="connsiteY12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0 w 412378"/>
              <a:gd name="connsiteY9" fmla="*/ 1006415 h 1863094"/>
              <a:gd name="connsiteX10" fmla="*/ 0 w 412378"/>
              <a:gd name="connsiteY10" fmla="*/ 10411 h 1863094"/>
              <a:gd name="connsiteX11" fmla="*/ 206189 w 412378"/>
              <a:gd name="connsiteY11" fmla="*/ 0 h 186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378" h="1863094">
                <a:moveTo>
                  <a:pt x="206189" y="0"/>
                </a:moveTo>
                <a:lnTo>
                  <a:pt x="412377" y="10411"/>
                </a:lnTo>
                <a:cubicBezTo>
                  <a:pt x="412377" y="342412"/>
                  <a:pt x="412378" y="674414"/>
                  <a:pt x="412378" y="1006415"/>
                </a:cubicBezTo>
                <a:lnTo>
                  <a:pt x="412378" y="1863093"/>
                </a:lnTo>
                <a:lnTo>
                  <a:pt x="376304" y="1853818"/>
                </a:lnTo>
                <a:cubicBezTo>
                  <a:pt x="321355" y="1842573"/>
                  <a:pt x="264462" y="1836668"/>
                  <a:pt x="206189" y="1836668"/>
                </a:cubicBezTo>
                <a:cubicBezTo>
                  <a:pt x="147916" y="1836668"/>
                  <a:pt x="91024" y="1842573"/>
                  <a:pt x="36075" y="1853817"/>
                </a:cubicBezTo>
                <a:lnTo>
                  <a:pt x="1" y="1863094"/>
                </a:lnTo>
                <a:lnTo>
                  <a:pt x="1" y="1006415"/>
                </a:lnTo>
                <a:lnTo>
                  <a:pt x="0" y="1006415"/>
                </a:lnTo>
                <a:lnTo>
                  <a:pt x="0" y="10411"/>
                </a:lnTo>
                <a:lnTo>
                  <a:pt x="206189" y="0"/>
                </a:lnTo>
                <a:close/>
              </a:path>
            </a:pathLst>
          </a:custGeom>
          <a:solidFill>
            <a:srgbClr val="2E353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3493596-C16C-416E-8D80-11C1F36C5128}"/>
              </a:ext>
            </a:extLst>
          </p:cNvPr>
          <p:cNvSpPr/>
          <p:nvPr/>
        </p:nvSpPr>
        <p:spPr>
          <a:xfrm>
            <a:off x="3742562" y="3320510"/>
            <a:ext cx="1635608" cy="362025"/>
          </a:xfrm>
          <a:custGeom>
            <a:avLst/>
            <a:gdLst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992573 w 1863094"/>
              <a:gd name="connsiteY8" fmla="*/ 206189 h 412377"/>
              <a:gd name="connsiteX9" fmla="*/ 1001289 w 1863094"/>
              <a:gd name="connsiteY9" fmla="*/ 378796 h 412377"/>
              <a:gd name="connsiteX10" fmla="*/ 1006414 w 1863094"/>
              <a:gd name="connsiteY10" fmla="*/ 412377 h 412377"/>
              <a:gd name="connsiteX11" fmla="*/ 10411 w 1863094"/>
              <a:gd name="connsiteY11" fmla="*/ 412377 h 412377"/>
              <a:gd name="connsiteX12" fmla="*/ 0 w 1863094"/>
              <a:gd name="connsiteY12" fmla="*/ 206188 h 412377"/>
              <a:gd name="connsiteX13" fmla="*/ 10411 w 1863094"/>
              <a:gd name="connsiteY13" fmla="*/ 0 h 412377"/>
              <a:gd name="connsiteX14" fmla="*/ 1006414 w 1863094"/>
              <a:gd name="connsiteY14" fmla="*/ 1 h 412377"/>
              <a:gd name="connsiteX15" fmla="*/ 1006415 w 1863094"/>
              <a:gd name="connsiteY15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1001289 w 1863094"/>
              <a:gd name="connsiteY8" fmla="*/ 378796 h 412377"/>
              <a:gd name="connsiteX9" fmla="*/ 1006414 w 1863094"/>
              <a:gd name="connsiteY9" fmla="*/ 412377 h 412377"/>
              <a:gd name="connsiteX10" fmla="*/ 10411 w 1863094"/>
              <a:gd name="connsiteY10" fmla="*/ 412377 h 412377"/>
              <a:gd name="connsiteX11" fmla="*/ 0 w 1863094"/>
              <a:gd name="connsiteY11" fmla="*/ 206188 h 412377"/>
              <a:gd name="connsiteX12" fmla="*/ 10411 w 1863094"/>
              <a:gd name="connsiteY12" fmla="*/ 0 h 412377"/>
              <a:gd name="connsiteX13" fmla="*/ 1006414 w 1863094"/>
              <a:gd name="connsiteY13" fmla="*/ 1 h 412377"/>
              <a:gd name="connsiteX14" fmla="*/ 1006415 w 1863094"/>
              <a:gd name="connsiteY14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1006414 w 1863094"/>
              <a:gd name="connsiteY8" fmla="*/ 412377 h 412377"/>
              <a:gd name="connsiteX9" fmla="*/ 10411 w 1863094"/>
              <a:gd name="connsiteY9" fmla="*/ 412377 h 412377"/>
              <a:gd name="connsiteX10" fmla="*/ 0 w 1863094"/>
              <a:gd name="connsiteY10" fmla="*/ 206188 h 412377"/>
              <a:gd name="connsiteX11" fmla="*/ 10411 w 1863094"/>
              <a:gd name="connsiteY11" fmla="*/ 0 h 412377"/>
              <a:gd name="connsiteX12" fmla="*/ 1006414 w 1863094"/>
              <a:gd name="connsiteY12" fmla="*/ 1 h 412377"/>
              <a:gd name="connsiteX13" fmla="*/ 1006415 w 1863094"/>
              <a:gd name="connsiteY13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6414 w 1863094"/>
              <a:gd name="connsiteY7" fmla="*/ 412377 h 412377"/>
              <a:gd name="connsiteX8" fmla="*/ 10411 w 1863094"/>
              <a:gd name="connsiteY8" fmla="*/ 412377 h 412377"/>
              <a:gd name="connsiteX9" fmla="*/ 0 w 1863094"/>
              <a:gd name="connsiteY9" fmla="*/ 206188 h 412377"/>
              <a:gd name="connsiteX10" fmla="*/ 10411 w 1863094"/>
              <a:gd name="connsiteY10" fmla="*/ 0 h 412377"/>
              <a:gd name="connsiteX11" fmla="*/ 1006414 w 1863094"/>
              <a:gd name="connsiteY11" fmla="*/ 1 h 412377"/>
              <a:gd name="connsiteX12" fmla="*/ 1006415 w 1863094"/>
              <a:gd name="connsiteY12" fmla="*/ 0 h 4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3094" h="412377">
                <a:moveTo>
                  <a:pt x="1006415" y="0"/>
                </a:moveTo>
                <a:lnTo>
                  <a:pt x="1863093" y="0"/>
                </a:lnTo>
                <a:lnTo>
                  <a:pt x="1853817" y="36072"/>
                </a:lnTo>
                <a:cubicBezTo>
                  <a:pt x="1842574" y="91021"/>
                  <a:pt x="1836668" y="147915"/>
                  <a:pt x="1836669" y="206187"/>
                </a:cubicBezTo>
                <a:cubicBezTo>
                  <a:pt x="1836669" y="264460"/>
                  <a:pt x="1842573" y="321353"/>
                  <a:pt x="1853818" y="376303"/>
                </a:cubicBezTo>
                <a:lnTo>
                  <a:pt x="1863094" y="412377"/>
                </a:lnTo>
                <a:lnTo>
                  <a:pt x="1006415" y="412376"/>
                </a:lnTo>
                <a:lnTo>
                  <a:pt x="1006414" y="412377"/>
                </a:lnTo>
                <a:lnTo>
                  <a:pt x="10411" y="412377"/>
                </a:lnTo>
                <a:lnTo>
                  <a:pt x="0" y="206188"/>
                </a:lnTo>
                <a:lnTo>
                  <a:pt x="10411" y="0"/>
                </a:lnTo>
                <a:lnTo>
                  <a:pt x="1006414" y="1"/>
                </a:lnTo>
                <a:lnTo>
                  <a:pt x="1006415" y="0"/>
                </a:lnTo>
                <a:close/>
              </a:path>
            </a:pathLst>
          </a:custGeom>
          <a:solidFill>
            <a:srgbClr val="2E353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2527C16-0E42-4BC3-84A1-2DD75800B4D1}"/>
              </a:ext>
            </a:extLst>
          </p:cNvPr>
          <p:cNvSpPr/>
          <p:nvPr/>
        </p:nvSpPr>
        <p:spPr>
          <a:xfrm>
            <a:off x="6813833" y="3320510"/>
            <a:ext cx="1635605" cy="362026"/>
          </a:xfrm>
          <a:custGeom>
            <a:avLst/>
            <a:gdLst>
              <a:gd name="connsiteX0" fmla="*/ 856678 w 1863090"/>
              <a:gd name="connsiteY0" fmla="*/ 1 h 412378"/>
              <a:gd name="connsiteX1" fmla="*/ 1852679 w 1863090"/>
              <a:gd name="connsiteY1" fmla="*/ 1 h 412378"/>
              <a:gd name="connsiteX2" fmla="*/ 1863090 w 1863090"/>
              <a:gd name="connsiteY2" fmla="*/ 206188 h 412378"/>
              <a:gd name="connsiteX3" fmla="*/ 1852679 w 1863090"/>
              <a:gd name="connsiteY3" fmla="*/ 412378 h 412378"/>
              <a:gd name="connsiteX4" fmla="*/ 856676 w 1863090"/>
              <a:gd name="connsiteY4" fmla="*/ 412378 h 412378"/>
              <a:gd name="connsiteX5" fmla="*/ 861803 w 1863090"/>
              <a:gd name="connsiteY5" fmla="*/ 378797 h 412378"/>
              <a:gd name="connsiteX6" fmla="*/ 870519 w 1863090"/>
              <a:gd name="connsiteY6" fmla="*/ 206189 h 412378"/>
              <a:gd name="connsiteX7" fmla="*/ 861802 w 1863090"/>
              <a:gd name="connsiteY7" fmla="*/ 33581 h 412378"/>
              <a:gd name="connsiteX8" fmla="*/ 0 w 1863090"/>
              <a:gd name="connsiteY8" fmla="*/ 0 h 412378"/>
              <a:gd name="connsiteX9" fmla="*/ 856677 w 1863090"/>
              <a:gd name="connsiteY9" fmla="*/ 0 h 412378"/>
              <a:gd name="connsiteX10" fmla="*/ 861801 w 1863090"/>
              <a:gd name="connsiteY10" fmla="*/ 33579 h 412378"/>
              <a:gd name="connsiteX11" fmla="*/ 870517 w 1863090"/>
              <a:gd name="connsiteY11" fmla="*/ 206188 h 412378"/>
              <a:gd name="connsiteX12" fmla="*/ 861802 w 1863090"/>
              <a:gd name="connsiteY12" fmla="*/ 378795 h 412378"/>
              <a:gd name="connsiteX13" fmla="*/ 856676 w 1863090"/>
              <a:gd name="connsiteY13" fmla="*/ 412376 h 412378"/>
              <a:gd name="connsiteX14" fmla="*/ 0 w 1863090"/>
              <a:gd name="connsiteY14" fmla="*/ 412376 h 412378"/>
              <a:gd name="connsiteX15" fmla="*/ 9275 w 1863090"/>
              <a:gd name="connsiteY15" fmla="*/ 376302 h 412378"/>
              <a:gd name="connsiteX16" fmla="*/ 26424 w 1863090"/>
              <a:gd name="connsiteY16" fmla="*/ 206188 h 412378"/>
              <a:gd name="connsiteX17" fmla="*/ 9275 w 1863090"/>
              <a:gd name="connsiteY17" fmla="*/ 36073 h 41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3090" h="412378">
                <a:moveTo>
                  <a:pt x="856678" y="1"/>
                </a:moveTo>
                <a:lnTo>
                  <a:pt x="1852679" y="1"/>
                </a:lnTo>
                <a:lnTo>
                  <a:pt x="1863090" y="206188"/>
                </a:lnTo>
                <a:lnTo>
                  <a:pt x="1852679" y="412378"/>
                </a:lnTo>
                <a:lnTo>
                  <a:pt x="856676" y="412378"/>
                </a:lnTo>
                <a:lnTo>
                  <a:pt x="861803" y="378797"/>
                </a:lnTo>
                <a:cubicBezTo>
                  <a:pt x="867565" y="322044"/>
                  <a:pt x="870517" y="264461"/>
                  <a:pt x="870519" y="206189"/>
                </a:cubicBezTo>
                <a:cubicBezTo>
                  <a:pt x="870519" y="147917"/>
                  <a:pt x="867565" y="90333"/>
                  <a:pt x="861802" y="33581"/>
                </a:cubicBezTo>
                <a:close/>
                <a:moveTo>
                  <a:pt x="0" y="0"/>
                </a:moveTo>
                <a:lnTo>
                  <a:pt x="856677" y="0"/>
                </a:lnTo>
                <a:lnTo>
                  <a:pt x="861801" y="33579"/>
                </a:lnTo>
                <a:cubicBezTo>
                  <a:pt x="867565" y="90332"/>
                  <a:pt x="870517" y="147915"/>
                  <a:pt x="870517" y="206188"/>
                </a:cubicBezTo>
                <a:cubicBezTo>
                  <a:pt x="870517" y="264460"/>
                  <a:pt x="867565" y="322043"/>
                  <a:pt x="861802" y="378795"/>
                </a:cubicBezTo>
                <a:lnTo>
                  <a:pt x="856676" y="412376"/>
                </a:lnTo>
                <a:lnTo>
                  <a:pt x="0" y="412376"/>
                </a:lnTo>
                <a:lnTo>
                  <a:pt x="9275" y="376302"/>
                </a:lnTo>
                <a:cubicBezTo>
                  <a:pt x="20519" y="321353"/>
                  <a:pt x="26424" y="264460"/>
                  <a:pt x="26424" y="206188"/>
                </a:cubicBezTo>
                <a:cubicBezTo>
                  <a:pt x="26424" y="147915"/>
                  <a:pt x="20519" y="91022"/>
                  <a:pt x="9275" y="36073"/>
                </a:cubicBezTo>
                <a:close/>
              </a:path>
            </a:pathLst>
          </a:custGeom>
          <a:solidFill>
            <a:srgbClr val="2E353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6BBFE065-26B1-4167-9801-D8D72147F4AF}"/>
              </a:ext>
            </a:extLst>
          </p:cNvPr>
          <p:cNvSpPr/>
          <p:nvPr/>
        </p:nvSpPr>
        <p:spPr>
          <a:xfrm>
            <a:off x="5914987" y="4219355"/>
            <a:ext cx="362026" cy="1635606"/>
          </a:xfrm>
          <a:custGeom>
            <a:avLst/>
            <a:gdLst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206189 w 412378"/>
              <a:gd name="connsiteY16" fmla="*/ 870519 h 1863091"/>
              <a:gd name="connsiteX17" fmla="*/ 33581 w 412378"/>
              <a:gd name="connsiteY17" fmla="*/ 861802 h 1863091"/>
              <a:gd name="connsiteX18" fmla="*/ 1 w 412378"/>
              <a:gd name="connsiteY18" fmla="*/ 856678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33581 w 412378"/>
              <a:gd name="connsiteY16" fmla="*/ 861802 h 1863091"/>
              <a:gd name="connsiteX17" fmla="*/ 1 w 412378"/>
              <a:gd name="connsiteY17" fmla="*/ 856678 h 1863091"/>
              <a:gd name="connsiteX18" fmla="*/ 1 w 412378"/>
              <a:gd name="connsiteY18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33581 w 412378"/>
              <a:gd name="connsiteY15" fmla="*/ 861802 h 1863091"/>
              <a:gd name="connsiteX16" fmla="*/ 1 w 412378"/>
              <a:gd name="connsiteY16" fmla="*/ 856678 h 1863091"/>
              <a:gd name="connsiteX17" fmla="*/ 1 w 412378"/>
              <a:gd name="connsiteY17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378797 w 412378"/>
              <a:gd name="connsiteY7" fmla="*/ 861803 h 1863091"/>
              <a:gd name="connsiteX8" fmla="*/ 412377 w 412378"/>
              <a:gd name="connsiteY8" fmla="*/ 856678 h 1863091"/>
              <a:gd name="connsiteX9" fmla="*/ 412377 w 412378"/>
              <a:gd name="connsiteY9" fmla="*/ 1852680 h 1863091"/>
              <a:gd name="connsiteX10" fmla="*/ 206189 w 412378"/>
              <a:gd name="connsiteY10" fmla="*/ 1863091 h 1863091"/>
              <a:gd name="connsiteX11" fmla="*/ 0 w 412378"/>
              <a:gd name="connsiteY11" fmla="*/ 1852680 h 1863091"/>
              <a:gd name="connsiteX12" fmla="*/ 0 w 412378"/>
              <a:gd name="connsiteY12" fmla="*/ 856678 h 1863091"/>
              <a:gd name="connsiteX13" fmla="*/ 33580 w 412378"/>
              <a:gd name="connsiteY13" fmla="*/ 861803 h 1863091"/>
              <a:gd name="connsiteX14" fmla="*/ 33581 w 412378"/>
              <a:gd name="connsiteY14" fmla="*/ 861802 h 1863091"/>
              <a:gd name="connsiteX15" fmla="*/ 1 w 412378"/>
              <a:gd name="connsiteY15" fmla="*/ 856678 h 1863091"/>
              <a:gd name="connsiteX16" fmla="*/ 1 w 412378"/>
              <a:gd name="connsiteY16" fmla="*/ 0 h 186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378" h="1863091">
                <a:moveTo>
                  <a:pt x="1" y="0"/>
                </a:moveTo>
                <a:lnTo>
                  <a:pt x="36075" y="9275"/>
                </a:lnTo>
                <a:cubicBezTo>
                  <a:pt x="91024" y="20520"/>
                  <a:pt x="147918" y="26424"/>
                  <a:pt x="206191" y="26424"/>
                </a:cubicBezTo>
                <a:cubicBezTo>
                  <a:pt x="264462" y="26425"/>
                  <a:pt x="321356" y="20519"/>
                  <a:pt x="376305" y="9275"/>
                </a:cubicBezTo>
                <a:lnTo>
                  <a:pt x="412378" y="0"/>
                </a:lnTo>
                <a:lnTo>
                  <a:pt x="412378" y="856677"/>
                </a:lnTo>
                <a:lnTo>
                  <a:pt x="378797" y="861802"/>
                </a:lnTo>
                <a:lnTo>
                  <a:pt x="378797" y="861803"/>
                </a:lnTo>
                <a:lnTo>
                  <a:pt x="412377" y="856678"/>
                </a:lnTo>
                <a:lnTo>
                  <a:pt x="412377" y="1852680"/>
                </a:lnTo>
                <a:lnTo>
                  <a:pt x="206189" y="1863091"/>
                </a:lnTo>
                <a:lnTo>
                  <a:pt x="0" y="1852680"/>
                </a:lnTo>
                <a:lnTo>
                  <a:pt x="0" y="856678"/>
                </a:lnTo>
                <a:lnTo>
                  <a:pt x="33580" y="861803"/>
                </a:lnTo>
                <a:cubicBezTo>
                  <a:pt x="39177" y="862657"/>
                  <a:pt x="39177" y="862656"/>
                  <a:pt x="33581" y="861802"/>
                </a:cubicBezTo>
                <a:lnTo>
                  <a:pt x="1" y="856678"/>
                </a:lnTo>
                <a:lnTo>
                  <a:pt x="1" y="0"/>
                </a:lnTo>
                <a:close/>
              </a:path>
            </a:pathLst>
          </a:custGeom>
          <a:solidFill>
            <a:srgbClr val="2E353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1A926AB-BEE9-4E94-8136-6A137AE77898}"/>
              </a:ext>
            </a:extLst>
          </p:cNvPr>
          <p:cNvSpPr/>
          <p:nvPr/>
        </p:nvSpPr>
        <p:spPr>
          <a:xfrm>
            <a:off x="5236356" y="2641877"/>
            <a:ext cx="1719288" cy="1719288"/>
          </a:xfrm>
          <a:prstGeom prst="ellipse">
            <a:avLst/>
          </a:prstGeom>
          <a:solidFill>
            <a:srgbClr val="2E3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Doughnut Diagram w/ 4 Parts for PowerPoint</a:t>
            </a:r>
          </a:p>
        </p:txBody>
      </p:sp>
      <p:sp>
        <p:nvSpPr>
          <p:cNvPr id="55" name="Circle: Hollow 54">
            <a:extLst>
              <a:ext uri="{FF2B5EF4-FFF2-40B4-BE49-F238E27FC236}">
                <a16:creationId xmlns:a16="http://schemas.microsoft.com/office/drawing/2014/main" id="{697B6FB2-5C9B-48EA-AF32-FF35BDFC30F2}"/>
              </a:ext>
            </a:extLst>
          </p:cNvPr>
          <p:cNvSpPr/>
          <p:nvPr/>
        </p:nvSpPr>
        <p:spPr>
          <a:xfrm>
            <a:off x="3420760" y="826280"/>
            <a:ext cx="5350481" cy="5350481"/>
          </a:xfrm>
          <a:prstGeom prst="donut">
            <a:avLst>
              <a:gd name="adj" fmla="val 7990"/>
            </a:avLst>
          </a:prstGeom>
          <a:solidFill>
            <a:srgbClr val="2E3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B5542DF-0BC6-4546-82E1-0D57BA9D9FC7}"/>
              </a:ext>
            </a:extLst>
          </p:cNvPr>
          <p:cNvGrpSpPr/>
          <p:nvPr/>
        </p:nvGrpSpPr>
        <p:grpSpPr>
          <a:xfrm>
            <a:off x="341756" y="1693639"/>
            <a:ext cx="2937088" cy="1197793"/>
            <a:chOff x="332936" y="2720126"/>
            <a:chExt cx="2937088" cy="119779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41F478A-D338-48B0-808E-5A11E876FA7B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39007EF-4353-4E65-8FAD-4A8FD493AA9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DB0D6CB-0AC5-43F6-B050-B58012498230}"/>
              </a:ext>
            </a:extLst>
          </p:cNvPr>
          <p:cNvGrpSpPr/>
          <p:nvPr/>
        </p:nvGrpSpPr>
        <p:grpSpPr>
          <a:xfrm>
            <a:off x="399958" y="4111613"/>
            <a:ext cx="2937088" cy="1197793"/>
            <a:chOff x="332936" y="2720126"/>
            <a:chExt cx="2937088" cy="119779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CF01700-7455-4A1E-81B3-B3E5A2BA5A80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BECCE2F-D40A-4776-A888-DC29A622417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99" name="Graphic 98" descr="Coins">
            <a:extLst>
              <a:ext uri="{FF2B5EF4-FFF2-40B4-BE49-F238E27FC236}">
                <a16:creationId xmlns:a16="http://schemas.microsoft.com/office/drawing/2014/main" id="{82884716-0822-44F7-B4F1-57B754D6A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5476" y="4104253"/>
            <a:ext cx="405716" cy="405716"/>
          </a:xfrm>
          <a:prstGeom prst="rect">
            <a:avLst/>
          </a:prstGeom>
        </p:spPr>
      </p:pic>
      <p:pic>
        <p:nvPicPr>
          <p:cNvPr id="102" name="Graphic 101" descr="Shopping bag">
            <a:extLst>
              <a:ext uri="{FF2B5EF4-FFF2-40B4-BE49-F238E27FC236}">
                <a16:creationId xmlns:a16="http://schemas.microsoft.com/office/drawing/2014/main" id="{95980099-D115-4CFA-A9FF-48BDF3540B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5476" y="1673640"/>
            <a:ext cx="405716" cy="405716"/>
          </a:xfrm>
          <a:prstGeom prst="rect">
            <a:avLst/>
          </a:prstGeom>
        </p:spPr>
      </p:pic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6666BF1-014E-488D-BE43-DEE4321D3CC1}"/>
              </a:ext>
            </a:extLst>
          </p:cNvPr>
          <p:cNvGrpSpPr/>
          <p:nvPr/>
        </p:nvGrpSpPr>
        <p:grpSpPr>
          <a:xfrm>
            <a:off x="8919934" y="1693639"/>
            <a:ext cx="2937088" cy="1197793"/>
            <a:chOff x="332936" y="2720126"/>
            <a:chExt cx="2937088" cy="119779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ABA3E58-9486-4F14-98D4-B5D3D446C7A7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9D5CEE7-F9DB-4261-90CE-D2CB22AAE92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B1CFC86-91DE-4D7F-9113-AF5F2FCA69BB}"/>
              </a:ext>
            </a:extLst>
          </p:cNvPr>
          <p:cNvGrpSpPr/>
          <p:nvPr/>
        </p:nvGrpSpPr>
        <p:grpSpPr>
          <a:xfrm>
            <a:off x="8919934" y="4111613"/>
            <a:ext cx="2937088" cy="1197793"/>
            <a:chOff x="332936" y="2720126"/>
            <a:chExt cx="2937088" cy="119779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3FFD2BF-5B55-4678-9BE6-2C0207DF82CA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4416B0D-9CC6-4C13-B340-E7CAEDA5D07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138" name="Graphic 137" descr="Chat">
            <a:extLst>
              <a:ext uri="{FF2B5EF4-FFF2-40B4-BE49-F238E27FC236}">
                <a16:creationId xmlns:a16="http://schemas.microsoft.com/office/drawing/2014/main" id="{51E8D242-F8F8-4CB4-8CC2-C6B271A3AE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742387" y="1717002"/>
            <a:ext cx="405716" cy="405716"/>
          </a:xfrm>
          <a:prstGeom prst="rect">
            <a:avLst/>
          </a:prstGeom>
        </p:spPr>
      </p:pic>
      <p:pic>
        <p:nvPicPr>
          <p:cNvPr id="139" name="Graphic 138" descr="Download from cloud">
            <a:extLst>
              <a:ext uri="{FF2B5EF4-FFF2-40B4-BE49-F238E27FC236}">
                <a16:creationId xmlns:a16="http://schemas.microsoft.com/office/drawing/2014/main" id="{AC975336-3C96-4C0F-B3BA-4AC896A77C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742387" y="4137961"/>
            <a:ext cx="405716" cy="405716"/>
          </a:xfrm>
          <a:prstGeom prst="rect">
            <a:avLst/>
          </a:prstGeom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C2E11F33-EEE0-4F4B-BA7A-3B1CF834A5DC}"/>
              </a:ext>
            </a:extLst>
          </p:cNvPr>
          <p:cNvSpPr/>
          <p:nvPr/>
        </p:nvSpPr>
        <p:spPr>
          <a:xfrm>
            <a:off x="7161552" y="1810880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01</a:t>
            </a:r>
            <a:endParaRPr lang="en-US">
              <a:solidFill>
                <a:srgbClr val="444F5E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396BF81-ABCE-4E6D-ACF7-13816846046F}"/>
              </a:ext>
            </a:extLst>
          </p:cNvPr>
          <p:cNvSpPr/>
          <p:nvPr/>
        </p:nvSpPr>
        <p:spPr>
          <a:xfrm>
            <a:off x="7161552" y="444230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02</a:t>
            </a:r>
            <a:endParaRPr lang="en-US">
              <a:solidFill>
                <a:srgbClr val="444F5E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FEBD185-4E8D-49D8-AA46-A4650B68AF59}"/>
              </a:ext>
            </a:extLst>
          </p:cNvPr>
          <p:cNvSpPr/>
          <p:nvPr/>
        </p:nvSpPr>
        <p:spPr>
          <a:xfrm>
            <a:off x="4220612" y="444230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03</a:t>
            </a:r>
            <a:endParaRPr lang="en-US">
              <a:solidFill>
                <a:srgbClr val="444F5E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8C4F232-257B-4281-BA76-6D098E38FC0C}"/>
              </a:ext>
            </a:extLst>
          </p:cNvPr>
          <p:cNvSpPr/>
          <p:nvPr/>
        </p:nvSpPr>
        <p:spPr>
          <a:xfrm>
            <a:off x="4220612" y="1810880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04</a:t>
            </a:r>
            <a:endParaRPr lang="en-US">
              <a:solidFill>
                <a:srgbClr val="444F5E"/>
              </a:solidFill>
            </a:endParaRPr>
          </a:p>
        </p:txBody>
      </p:sp>
      <p:pic>
        <p:nvPicPr>
          <p:cNvPr id="80" name="Graphic 79" descr="Chat">
            <a:extLst>
              <a:ext uri="{FF2B5EF4-FFF2-40B4-BE49-F238E27FC236}">
                <a16:creationId xmlns:a16="http://schemas.microsoft.com/office/drawing/2014/main" id="{840C2AAB-0BD8-4872-AE29-F6D6696C26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04128" y="2453362"/>
            <a:ext cx="457424" cy="457424"/>
          </a:xfrm>
          <a:prstGeom prst="rect">
            <a:avLst/>
          </a:prstGeom>
        </p:spPr>
      </p:pic>
      <p:pic>
        <p:nvPicPr>
          <p:cNvPr id="81" name="Graphic 80" descr="Download from cloud">
            <a:extLst>
              <a:ext uri="{FF2B5EF4-FFF2-40B4-BE49-F238E27FC236}">
                <a16:creationId xmlns:a16="http://schemas.microsoft.com/office/drawing/2014/main" id="{388971C8-158C-47E1-B627-5B2075D12CA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11291" y="4058298"/>
            <a:ext cx="457424" cy="457424"/>
          </a:xfrm>
          <a:prstGeom prst="rect">
            <a:avLst/>
          </a:prstGeom>
        </p:spPr>
      </p:pic>
      <p:pic>
        <p:nvPicPr>
          <p:cNvPr id="83" name="Graphic 82" descr="Coins">
            <a:extLst>
              <a:ext uri="{FF2B5EF4-FFF2-40B4-BE49-F238E27FC236}">
                <a16:creationId xmlns:a16="http://schemas.microsoft.com/office/drawing/2014/main" id="{6A106B60-4A10-40BF-B0F3-6A190233CEE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964667" y="4030652"/>
            <a:ext cx="457424" cy="457424"/>
          </a:xfrm>
          <a:prstGeom prst="rect">
            <a:avLst/>
          </a:prstGeom>
        </p:spPr>
      </p:pic>
      <p:pic>
        <p:nvPicPr>
          <p:cNvPr id="84" name="Graphic 83" descr="Shopping bag">
            <a:extLst>
              <a:ext uri="{FF2B5EF4-FFF2-40B4-BE49-F238E27FC236}">
                <a16:creationId xmlns:a16="http://schemas.microsoft.com/office/drawing/2014/main" id="{3291B01C-64EB-4E2B-AD37-49A7969C4F9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03747" y="2437294"/>
            <a:ext cx="457424" cy="457424"/>
          </a:xfrm>
          <a:prstGeom prst="rect">
            <a:avLst/>
          </a:prstGeom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BB18067-5E47-4B02-8D3D-5B340C2703F2}"/>
              </a:ext>
            </a:extLst>
          </p:cNvPr>
          <p:cNvSpPr/>
          <p:nvPr/>
        </p:nvSpPr>
        <p:spPr>
          <a:xfrm>
            <a:off x="6277014" y="2758937"/>
            <a:ext cx="561573" cy="561575"/>
          </a:xfrm>
          <a:custGeom>
            <a:avLst/>
            <a:gdLst>
              <a:gd name="connsiteX0" fmla="*/ 0 w 561573"/>
              <a:gd name="connsiteY0" fmla="*/ 0 h 561575"/>
              <a:gd name="connsiteX1" fmla="*/ 117304 w 561573"/>
              <a:gd name="connsiteY1" fmla="*/ 36413 h 561575"/>
              <a:gd name="connsiteX2" fmla="*/ 525158 w 561573"/>
              <a:gd name="connsiteY2" fmla="*/ 444267 h 561575"/>
              <a:gd name="connsiteX3" fmla="*/ 561573 w 561573"/>
              <a:gd name="connsiteY3" fmla="*/ 561575 h 561575"/>
              <a:gd name="connsiteX4" fmla="*/ 466127 w 561573"/>
              <a:gd name="connsiteY4" fmla="*/ 561575 h 561575"/>
              <a:gd name="connsiteX5" fmla="*/ 439242 w 561573"/>
              <a:gd name="connsiteY5" fmla="*/ 474968 h 561575"/>
              <a:gd name="connsiteX6" fmla="*/ 79117 w 561573"/>
              <a:gd name="connsiteY6" fmla="*/ 114843 h 561575"/>
              <a:gd name="connsiteX7" fmla="*/ 0 w 561573"/>
              <a:gd name="connsiteY7" fmla="*/ 90284 h 561575"/>
              <a:gd name="connsiteX8" fmla="*/ 0 w 561573"/>
              <a:gd name="connsiteY8" fmla="*/ 0 h 56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573" h="561575">
                <a:moveTo>
                  <a:pt x="0" y="0"/>
                </a:moveTo>
                <a:lnTo>
                  <a:pt x="117304" y="36413"/>
                </a:lnTo>
                <a:cubicBezTo>
                  <a:pt x="300685" y="113977"/>
                  <a:pt x="447594" y="260886"/>
                  <a:pt x="525158" y="444267"/>
                </a:cubicBezTo>
                <a:lnTo>
                  <a:pt x="561573" y="561575"/>
                </a:lnTo>
                <a:lnTo>
                  <a:pt x="466127" y="561575"/>
                </a:lnTo>
                <a:lnTo>
                  <a:pt x="439242" y="474968"/>
                </a:lnTo>
                <a:cubicBezTo>
                  <a:pt x="370755" y="313047"/>
                  <a:pt x="241038" y="183330"/>
                  <a:pt x="79117" y="114843"/>
                </a:cubicBezTo>
                <a:lnTo>
                  <a:pt x="0" y="902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E53643C-40ED-4F27-9A11-FD1A9D1C4D14}"/>
              </a:ext>
            </a:extLst>
          </p:cNvPr>
          <p:cNvSpPr/>
          <p:nvPr/>
        </p:nvSpPr>
        <p:spPr>
          <a:xfrm>
            <a:off x="5353415" y="2758937"/>
            <a:ext cx="561573" cy="561575"/>
          </a:xfrm>
          <a:custGeom>
            <a:avLst/>
            <a:gdLst>
              <a:gd name="connsiteX0" fmla="*/ 561573 w 561573"/>
              <a:gd name="connsiteY0" fmla="*/ 0 h 561575"/>
              <a:gd name="connsiteX1" fmla="*/ 561573 w 561573"/>
              <a:gd name="connsiteY1" fmla="*/ 88250 h 561575"/>
              <a:gd name="connsiteX2" fmla="*/ 475904 w 561573"/>
              <a:gd name="connsiteY2" fmla="*/ 114843 h 561575"/>
              <a:gd name="connsiteX3" fmla="*/ 115779 w 561573"/>
              <a:gd name="connsiteY3" fmla="*/ 474968 h 561575"/>
              <a:gd name="connsiteX4" fmla="*/ 88895 w 561573"/>
              <a:gd name="connsiteY4" fmla="*/ 561575 h 561575"/>
              <a:gd name="connsiteX5" fmla="*/ 0 w 561573"/>
              <a:gd name="connsiteY5" fmla="*/ 561575 h 561575"/>
              <a:gd name="connsiteX6" fmla="*/ 36415 w 561573"/>
              <a:gd name="connsiteY6" fmla="*/ 444267 h 561575"/>
              <a:gd name="connsiteX7" fmla="*/ 444269 w 561573"/>
              <a:gd name="connsiteY7" fmla="*/ 36413 h 561575"/>
              <a:gd name="connsiteX8" fmla="*/ 561573 w 561573"/>
              <a:gd name="connsiteY8" fmla="*/ 0 h 56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573" h="561575">
                <a:moveTo>
                  <a:pt x="561573" y="0"/>
                </a:moveTo>
                <a:lnTo>
                  <a:pt x="561573" y="88250"/>
                </a:lnTo>
                <a:lnTo>
                  <a:pt x="475904" y="114843"/>
                </a:lnTo>
                <a:cubicBezTo>
                  <a:pt x="313983" y="183330"/>
                  <a:pt x="184266" y="313047"/>
                  <a:pt x="115779" y="474968"/>
                </a:cubicBezTo>
                <a:lnTo>
                  <a:pt x="88895" y="561575"/>
                </a:lnTo>
                <a:lnTo>
                  <a:pt x="0" y="561575"/>
                </a:lnTo>
                <a:lnTo>
                  <a:pt x="36415" y="444267"/>
                </a:lnTo>
                <a:cubicBezTo>
                  <a:pt x="113979" y="260886"/>
                  <a:pt x="260888" y="113977"/>
                  <a:pt x="444269" y="36413"/>
                </a:cubicBezTo>
                <a:lnTo>
                  <a:pt x="561573" y="0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17AC7E5-92BB-4E80-AB5C-04883146A149}"/>
              </a:ext>
            </a:extLst>
          </p:cNvPr>
          <p:cNvSpPr/>
          <p:nvPr/>
        </p:nvSpPr>
        <p:spPr>
          <a:xfrm>
            <a:off x="5353416" y="3682535"/>
            <a:ext cx="561572" cy="561570"/>
          </a:xfrm>
          <a:custGeom>
            <a:avLst/>
            <a:gdLst>
              <a:gd name="connsiteX0" fmla="*/ 0 w 561572"/>
              <a:gd name="connsiteY0" fmla="*/ 0 h 561570"/>
              <a:gd name="connsiteX1" fmla="*/ 91508 w 561572"/>
              <a:gd name="connsiteY1" fmla="*/ 0 h 561570"/>
              <a:gd name="connsiteX2" fmla="*/ 115777 w 561572"/>
              <a:gd name="connsiteY2" fmla="*/ 78181 h 561570"/>
              <a:gd name="connsiteX3" fmla="*/ 475902 w 561572"/>
              <a:gd name="connsiteY3" fmla="*/ 438306 h 561570"/>
              <a:gd name="connsiteX4" fmla="*/ 561572 w 561572"/>
              <a:gd name="connsiteY4" fmla="*/ 464900 h 561570"/>
              <a:gd name="connsiteX5" fmla="*/ 561572 w 561572"/>
              <a:gd name="connsiteY5" fmla="*/ 561570 h 561570"/>
              <a:gd name="connsiteX6" fmla="*/ 444267 w 561572"/>
              <a:gd name="connsiteY6" fmla="*/ 525156 h 561570"/>
              <a:gd name="connsiteX7" fmla="*/ 36413 w 561572"/>
              <a:gd name="connsiteY7" fmla="*/ 117302 h 561570"/>
              <a:gd name="connsiteX8" fmla="*/ 0 w 561572"/>
              <a:gd name="connsiteY8" fmla="*/ 0 h 56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572" h="561570">
                <a:moveTo>
                  <a:pt x="0" y="0"/>
                </a:moveTo>
                <a:lnTo>
                  <a:pt x="91508" y="0"/>
                </a:lnTo>
                <a:lnTo>
                  <a:pt x="115777" y="78181"/>
                </a:lnTo>
                <a:cubicBezTo>
                  <a:pt x="184264" y="240102"/>
                  <a:pt x="313981" y="369819"/>
                  <a:pt x="475902" y="438306"/>
                </a:cubicBezTo>
                <a:lnTo>
                  <a:pt x="561572" y="464900"/>
                </a:lnTo>
                <a:lnTo>
                  <a:pt x="561572" y="561570"/>
                </a:lnTo>
                <a:lnTo>
                  <a:pt x="444267" y="525156"/>
                </a:lnTo>
                <a:cubicBezTo>
                  <a:pt x="260886" y="447592"/>
                  <a:pt x="113977" y="300683"/>
                  <a:pt x="36413" y="11730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3026AAD-CF8E-49BF-A12E-0E1E0DF2C992}"/>
              </a:ext>
            </a:extLst>
          </p:cNvPr>
          <p:cNvSpPr/>
          <p:nvPr/>
        </p:nvSpPr>
        <p:spPr>
          <a:xfrm>
            <a:off x="6277014" y="3682536"/>
            <a:ext cx="561571" cy="561569"/>
          </a:xfrm>
          <a:custGeom>
            <a:avLst/>
            <a:gdLst>
              <a:gd name="connsiteX0" fmla="*/ 463511 w 561571"/>
              <a:gd name="connsiteY0" fmla="*/ 0 h 561569"/>
              <a:gd name="connsiteX1" fmla="*/ 561571 w 561571"/>
              <a:gd name="connsiteY1" fmla="*/ 0 h 561569"/>
              <a:gd name="connsiteX2" fmla="*/ 525158 w 561571"/>
              <a:gd name="connsiteY2" fmla="*/ 117302 h 561569"/>
              <a:gd name="connsiteX3" fmla="*/ 117304 w 561571"/>
              <a:gd name="connsiteY3" fmla="*/ 525156 h 561569"/>
              <a:gd name="connsiteX4" fmla="*/ 0 w 561571"/>
              <a:gd name="connsiteY4" fmla="*/ 561569 h 561569"/>
              <a:gd name="connsiteX5" fmla="*/ 0 w 561571"/>
              <a:gd name="connsiteY5" fmla="*/ 462866 h 561569"/>
              <a:gd name="connsiteX6" fmla="*/ 79117 w 561571"/>
              <a:gd name="connsiteY6" fmla="*/ 438306 h 561569"/>
              <a:gd name="connsiteX7" fmla="*/ 439242 w 561571"/>
              <a:gd name="connsiteY7" fmla="*/ 78181 h 561569"/>
              <a:gd name="connsiteX8" fmla="*/ 463511 w 561571"/>
              <a:gd name="connsiteY8" fmla="*/ 0 h 561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571" h="561569">
                <a:moveTo>
                  <a:pt x="463511" y="0"/>
                </a:moveTo>
                <a:lnTo>
                  <a:pt x="561571" y="0"/>
                </a:lnTo>
                <a:lnTo>
                  <a:pt x="525158" y="117302"/>
                </a:lnTo>
                <a:cubicBezTo>
                  <a:pt x="447594" y="300683"/>
                  <a:pt x="300685" y="447592"/>
                  <a:pt x="117304" y="525156"/>
                </a:cubicBezTo>
                <a:lnTo>
                  <a:pt x="0" y="561569"/>
                </a:lnTo>
                <a:lnTo>
                  <a:pt x="0" y="462866"/>
                </a:lnTo>
                <a:lnTo>
                  <a:pt x="79117" y="438306"/>
                </a:lnTo>
                <a:cubicBezTo>
                  <a:pt x="241038" y="369819"/>
                  <a:pt x="370755" y="240102"/>
                  <a:pt x="439242" y="78181"/>
                </a:cubicBezTo>
                <a:lnTo>
                  <a:pt x="463511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4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8864</TotalTime>
  <Words>372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Doughnut Diagram w/ 4 Parts for PowerPoint</vt:lpstr>
      <vt:lpstr>Doughnut Diagram w/ 4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Doughnut Diagram w/ 4 Parts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2018-04-28T20:01:05Z</dcterms:modified>
  <cp:category>Charts &amp; Diagrams</cp:category>
</cp:coreProperties>
</file>