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95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4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3.png"/><Relationship Id="rId18" Type="http://schemas.openxmlformats.org/officeDocument/2006/relationships/image" Target="../media/image28.sv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12" Type="http://schemas.openxmlformats.org/officeDocument/2006/relationships/image" Target="../media/image22.sv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1.png"/><Relationship Id="rId5" Type="http://schemas.openxmlformats.org/officeDocument/2006/relationships/image" Target="../media/image5.png"/><Relationship Id="rId15" Type="http://schemas.openxmlformats.org/officeDocument/2006/relationships/image" Target="../media/image2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67B659E-48B3-401A-B474-DFCC21959CF4}"/>
              </a:ext>
            </a:extLst>
          </p:cNvPr>
          <p:cNvGrpSpPr/>
          <p:nvPr/>
        </p:nvGrpSpPr>
        <p:grpSpPr>
          <a:xfrm>
            <a:off x="3087583" y="2036594"/>
            <a:ext cx="2968833" cy="2962511"/>
            <a:chOff x="4611584" y="2036594"/>
            <a:chExt cx="2968833" cy="2962511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3AE3111-F333-46D4-AC09-973A09DFC0B5}"/>
                </a:ext>
              </a:extLst>
            </p:cNvPr>
            <p:cNvSpPr/>
            <p:nvPr/>
          </p:nvSpPr>
          <p:spPr>
            <a:xfrm>
              <a:off x="6277014" y="2036594"/>
              <a:ext cx="1303403" cy="1320955"/>
            </a:xfrm>
            <a:custGeom>
              <a:avLst/>
              <a:gdLst>
                <a:gd name="connsiteX0" fmla="*/ 0 w 1303403"/>
                <a:gd name="connsiteY0" fmla="*/ 0 h 1392407"/>
                <a:gd name="connsiteX1" fmla="*/ 119937 w 1303403"/>
                <a:gd name="connsiteY1" fmla="*/ 18304 h 1392407"/>
                <a:gd name="connsiteX2" fmla="*/ 1281938 w 1303403"/>
                <a:gd name="connsiteY2" fmla="*/ 1180305 h 1392407"/>
                <a:gd name="connsiteX3" fmla="*/ 1303403 w 1303403"/>
                <a:gd name="connsiteY3" fmla="*/ 1320955 h 1392407"/>
                <a:gd name="connsiteX4" fmla="*/ 953980 w 1303403"/>
                <a:gd name="connsiteY4" fmla="*/ 1320955 h 1392407"/>
                <a:gd name="connsiteX5" fmla="*/ 958478 w 1303403"/>
                <a:gd name="connsiteY5" fmla="*/ 1350435 h 1392407"/>
                <a:gd name="connsiteX6" fmla="*/ 954946 w 1303403"/>
                <a:gd name="connsiteY6" fmla="*/ 1392407 h 1392407"/>
                <a:gd name="connsiteX7" fmla="*/ 953979 w 1303403"/>
                <a:gd name="connsiteY7" fmla="*/ 1320954 h 1392407"/>
                <a:gd name="connsiteX8" fmla="*/ 585979 w 1303403"/>
                <a:gd name="connsiteY8" fmla="*/ 1320954 h 1392407"/>
                <a:gd name="connsiteX9" fmla="*/ 541052 w 1303403"/>
                <a:gd name="connsiteY9" fmla="*/ 1176224 h 1392407"/>
                <a:gd name="connsiteX10" fmla="*/ 124018 w 1303403"/>
                <a:gd name="connsiteY10" fmla="*/ 759190 h 1392407"/>
                <a:gd name="connsiteX11" fmla="*/ 0 w 1303403"/>
                <a:gd name="connsiteY11" fmla="*/ 720693 h 1392407"/>
                <a:gd name="connsiteX12" fmla="*/ 0 w 1303403"/>
                <a:gd name="connsiteY12" fmla="*/ 54978 h 1392407"/>
                <a:gd name="connsiteX13" fmla="*/ 0 w 1303403"/>
                <a:gd name="connsiteY13" fmla="*/ 0 h 1392407"/>
                <a:gd name="connsiteX0" fmla="*/ 0 w 1303403"/>
                <a:gd name="connsiteY0" fmla="*/ 0 h 1350435"/>
                <a:gd name="connsiteX1" fmla="*/ 119937 w 1303403"/>
                <a:gd name="connsiteY1" fmla="*/ 18304 h 1350435"/>
                <a:gd name="connsiteX2" fmla="*/ 1281938 w 1303403"/>
                <a:gd name="connsiteY2" fmla="*/ 1180305 h 1350435"/>
                <a:gd name="connsiteX3" fmla="*/ 1303403 w 1303403"/>
                <a:gd name="connsiteY3" fmla="*/ 1320955 h 1350435"/>
                <a:gd name="connsiteX4" fmla="*/ 953980 w 1303403"/>
                <a:gd name="connsiteY4" fmla="*/ 1320955 h 1350435"/>
                <a:gd name="connsiteX5" fmla="*/ 958478 w 1303403"/>
                <a:gd name="connsiteY5" fmla="*/ 1350435 h 1350435"/>
                <a:gd name="connsiteX6" fmla="*/ 953979 w 1303403"/>
                <a:gd name="connsiteY6" fmla="*/ 1320954 h 1350435"/>
                <a:gd name="connsiteX7" fmla="*/ 585979 w 1303403"/>
                <a:gd name="connsiteY7" fmla="*/ 1320954 h 1350435"/>
                <a:gd name="connsiteX8" fmla="*/ 541052 w 1303403"/>
                <a:gd name="connsiteY8" fmla="*/ 1176224 h 1350435"/>
                <a:gd name="connsiteX9" fmla="*/ 124018 w 1303403"/>
                <a:gd name="connsiteY9" fmla="*/ 759190 h 1350435"/>
                <a:gd name="connsiteX10" fmla="*/ 0 w 1303403"/>
                <a:gd name="connsiteY10" fmla="*/ 720693 h 1350435"/>
                <a:gd name="connsiteX11" fmla="*/ 0 w 1303403"/>
                <a:gd name="connsiteY11" fmla="*/ 54978 h 1350435"/>
                <a:gd name="connsiteX12" fmla="*/ 0 w 1303403"/>
                <a:gd name="connsiteY12" fmla="*/ 0 h 1350435"/>
                <a:gd name="connsiteX0" fmla="*/ 0 w 1303403"/>
                <a:gd name="connsiteY0" fmla="*/ 0 h 1320955"/>
                <a:gd name="connsiteX1" fmla="*/ 119937 w 1303403"/>
                <a:gd name="connsiteY1" fmla="*/ 18304 h 1320955"/>
                <a:gd name="connsiteX2" fmla="*/ 1281938 w 1303403"/>
                <a:gd name="connsiteY2" fmla="*/ 1180305 h 1320955"/>
                <a:gd name="connsiteX3" fmla="*/ 1303403 w 1303403"/>
                <a:gd name="connsiteY3" fmla="*/ 1320955 h 1320955"/>
                <a:gd name="connsiteX4" fmla="*/ 953980 w 1303403"/>
                <a:gd name="connsiteY4" fmla="*/ 1320955 h 1320955"/>
                <a:gd name="connsiteX5" fmla="*/ 953979 w 1303403"/>
                <a:gd name="connsiteY5" fmla="*/ 1320954 h 1320955"/>
                <a:gd name="connsiteX6" fmla="*/ 585979 w 1303403"/>
                <a:gd name="connsiteY6" fmla="*/ 1320954 h 1320955"/>
                <a:gd name="connsiteX7" fmla="*/ 541052 w 1303403"/>
                <a:gd name="connsiteY7" fmla="*/ 1176224 h 1320955"/>
                <a:gd name="connsiteX8" fmla="*/ 124018 w 1303403"/>
                <a:gd name="connsiteY8" fmla="*/ 759190 h 1320955"/>
                <a:gd name="connsiteX9" fmla="*/ 0 w 1303403"/>
                <a:gd name="connsiteY9" fmla="*/ 720693 h 1320955"/>
                <a:gd name="connsiteX10" fmla="*/ 0 w 1303403"/>
                <a:gd name="connsiteY10" fmla="*/ 54978 h 1320955"/>
                <a:gd name="connsiteX11" fmla="*/ 0 w 1303403"/>
                <a:gd name="connsiteY11" fmla="*/ 0 h 1320955"/>
                <a:gd name="connsiteX0" fmla="*/ 0 w 1303403"/>
                <a:gd name="connsiteY0" fmla="*/ 0 h 1320955"/>
                <a:gd name="connsiteX1" fmla="*/ 119937 w 1303403"/>
                <a:gd name="connsiteY1" fmla="*/ 18304 h 1320955"/>
                <a:gd name="connsiteX2" fmla="*/ 1281938 w 1303403"/>
                <a:gd name="connsiteY2" fmla="*/ 1180305 h 1320955"/>
                <a:gd name="connsiteX3" fmla="*/ 1303403 w 1303403"/>
                <a:gd name="connsiteY3" fmla="*/ 1320955 h 1320955"/>
                <a:gd name="connsiteX4" fmla="*/ 953980 w 1303403"/>
                <a:gd name="connsiteY4" fmla="*/ 1320955 h 1320955"/>
                <a:gd name="connsiteX5" fmla="*/ 585979 w 1303403"/>
                <a:gd name="connsiteY5" fmla="*/ 1320954 h 1320955"/>
                <a:gd name="connsiteX6" fmla="*/ 541052 w 1303403"/>
                <a:gd name="connsiteY6" fmla="*/ 1176224 h 1320955"/>
                <a:gd name="connsiteX7" fmla="*/ 124018 w 1303403"/>
                <a:gd name="connsiteY7" fmla="*/ 759190 h 1320955"/>
                <a:gd name="connsiteX8" fmla="*/ 0 w 1303403"/>
                <a:gd name="connsiteY8" fmla="*/ 720693 h 1320955"/>
                <a:gd name="connsiteX9" fmla="*/ 0 w 1303403"/>
                <a:gd name="connsiteY9" fmla="*/ 54978 h 1320955"/>
                <a:gd name="connsiteX10" fmla="*/ 0 w 1303403"/>
                <a:gd name="connsiteY10" fmla="*/ 0 h 1320955"/>
                <a:gd name="connsiteX0" fmla="*/ 0 w 1303403"/>
                <a:gd name="connsiteY0" fmla="*/ 0 h 1320955"/>
                <a:gd name="connsiteX1" fmla="*/ 119937 w 1303403"/>
                <a:gd name="connsiteY1" fmla="*/ 18304 h 1320955"/>
                <a:gd name="connsiteX2" fmla="*/ 1281938 w 1303403"/>
                <a:gd name="connsiteY2" fmla="*/ 1180305 h 1320955"/>
                <a:gd name="connsiteX3" fmla="*/ 1303403 w 1303403"/>
                <a:gd name="connsiteY3" fmla="*/ 1320955 h 1320955"/>
                <a:gd name="connsiteX4" fmla="*/ 585979 w 1303403"/>
                <a:gd name="connsiteY4" fmla="*/ 1320954 h 1320955"/>
                <a:gd name="connsiteX5" fmla="*/ 541052 w 1303403"/>
                <a:gd name="connsiteY5" fmla="*/ 1176224 h 1320955"/>
                <a:gd name="connsiteX6" fmla="*/ 124018 w 1303403"/>
                <a:gd name="connsiteY6" fmla="*/ 759190 h 1320955"/>
                <a:gd name="connsiteX7" fmla="*/ 0 w 1303403"/>
                <a:gd name="connsiteY7" fmla="*/ 720693 h 1320955"/>
                <a:gd name="connsiteX8" fmla="*/ 0 w 1303403"/>
                <a:gd name="connsiteY8" fmla="*/ 54978 h 1320955"/>
                <a:gd name="connsiteX9" fmla="*/ 0 w 1303403"/>
                <a:gd name="connsiteY9" fmla="*/ 0 h 1320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403" h="1320955">
                  <a:moveTo>
                    <a:pt x="0" y="0"/>
                  </a:moveTo>
                  <a:lnTo>
                    <a:pt x="119937" y="18304"/>
                  </a:lnTo>
                  <a:cubicBezTo>
                    <a:pt x="703194" y="137656"/>
                    <a:pt x="1162586" y="597048"/>
                    <a:pt x="1281938" y="1180305"/>
                  </a:cubicBezTo>
                  <a:lnTo>
                    <a:pt x="1303403" y="1320955"/>
                  </a:lnTo>
                  <a:lnTo>
                    <a:pt x="585979" y="1320954"/>
                  </a:lnTo>
                  <a:lnTo>
                    <a:pt x="541052" y="1176224"/>
                  </a:lnTo>
                  <a:cubicBezTo>
                    <a:pt x="461743" y="988715"/>
                    <a:pt x="311527" y="838500"/>
                    <a:pt x="124018" y="759190"/>
                  </a:cubicBezTo>
                  <a:lnTo>
                    <a:pt x="0" y="720693"/>
                  </a:lnTo>
                  <a:lnTo>
                    <a:pt x="0" y="54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F3C2757-FF98-4BAB-885D-7A9D453997B9}"/>
                </a:ext>
              </a:extLst>
            </p:cNvPr>
            <p:cNvSpPr/>
            <p:nvPr/>
          </p:nvSpPr>
          <p:spPr>
            <a:xfrm>
              <a:off x="4611584" y="2036594"/>
              <a:ext cx="1303404" cy="1320955"/>
            </a:xfrm>
            <a:custGeom>
              <a:avLst/>
              <a:gdLst>
                <a:gd name="connsiteX0" fmla="*/ 1303403 w 1303404"/>
                <a:gd name="connsiteY0" fmla="*/ 0 h 1320955"/>
                <a:gd name="connsiteX1" fmla="*/ 1303403 w 1303404"/>
                <a:gd name="connsiteY1" fmla="*/ 54978 h 1320955"/>
                <a:gd name="connsiteX2" fmla="*/ 1303404 w 1303404"/>
                <a:gd name="connsiteY2" fmla="*/ 54978 h 1320955"/>
                <a:gd name="connsiteX3" fmla="*/ 1303404 w 1303404"/>
                <a:gd name="connsiteY3" fmla="*/ 720693 h 1320955"/>
                <a:gd name="connsiteX4" fmla="*/ 1179385 w 1303404"/>
                <a:gd name="connsiteY4" fmla="*/ 759190 h 1320955"/>
                <a:gd name="connsiteX5" fmla="*/ 762351 w 1303404"/>
                <a:gd name="connsiteY5" fmla="*/ 1176224 h 1320955"/>
                <a:gd name="connsiteX6" fmla="*/ 717425 w 1303404"/>
                <a:gd name="connsiteY6" fmla="*/ 1320954 h 1320955"/>
                <a:gd name="connsiteX7" fmla="*/ 339798 w 1303404"/>
                <a:gd name="connsiteY7" fmla="*/ 1320954 h 1320955"/>
                <a:gd name="connsiteX8" fmla="*/ 339797 w 1303404"/>
                <a:gd name="connsiteY8" fmla="*/ 1320955 h 1320955"/>
                <a:gd name="connsiteX9" fmla="*/ 0 w 1303404"/>
                <a:gd name="connsiteY9" fmla="*/ 1320955 h 1320955"/>
                <a:gd name="connsiteX10" fmla="*/ 21465 w 1303404"/>
                <a:gd name="connsiteY10" fmla="*/ 1180305 h 1320955"/>
                <a:gd name="connsiteX11" fmla="*/ 1183466 w 1303404"/>
                <a:gd name="connsiteY11" fmla="*/ 18304 h 1320955"/>
                <a:gd name="connsiteX12" fmla="*/ 1303403 w 1303404"/>
                <a:gd name="connsiteY12" fmla="*/ 0 h 1320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03404" h="1320955">
                  <a:moveTo>
                    <a:pt x="1303403" y="0"/>
                  </a:moveTo>
                  <a:lnTo>
                    <a:pt x="1303403" y="54978"/>
                  </a:lnTo>
                  <a:lnTo>
                    <a:pt x="1303404" y="54978"/>
                  </a:lnTo>
                  <a:lnTo>
                    <a:pt x="1303404" y="720693"/>
                  </a:lnTo>
                  <a:lnTo>
                    <a:pt x="1179385" y="759190"/>
                  </a:lnTo>
                  <a:cubicBezTo>
                    <a:pt x="991876" y="838500"/>
                    <a:pt x="841661" y="988715"/>
                    <a:pt x="762351" y="1176224"/>
                  </a:cubicBezTo>
                  <a:lnTo>
                    <a:pt x="717425" y="1320954"/>
                  </a:lnTo>
                  <a:lnTo>
                    <a:pt x="339798" y="1320954"/>
                  </a:lnTo>
                  <a:lnTo>
                    <a:pt x="339797" y="1320955"/>
                  </a:lnTo>
                  <a:lnTo>
                    <a:pt x="0" y="1320955"/>
                  </a:lnTo>
                  <a:lnTo>
                    <a:pt x="21465" y="1180305"/>
                  </a:lnTo>
                  <a:cubicBezTo>
                    <a:pt x="140817" y="597048"/>
                    <a:pt x="600209" y="137656"/>
                    <a:pt x="1183466" y="18304"/>
                  </a:cubicBezTo>
                  <a:lnTo>
                    <a:pt x="1303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42D191C-D1CB-44B1-BF27-B609BBC6D44D}"/>
                </a:ext>
              </a:extLst>
            </p:cNvPr>
            <p:cNvSpPr/>
            <p:nvPr/>
          </p:nvSpPr>
          <p:spPr>
            <a:xfrm>
              <a:off x="6277014" y="3719573"/>
              <a:ext cx="1297081" cy="1279532"/>
            </a:xfrm>
            <a:custGeom>
              <a:avLst/>
              <a:gdLst>
                <a:gd name="connsiteX0" fmla="*/ 958296 w 1297081"/>
                <a:gd name="connsiteY0" fmla="*/ 0 h 1322453"/>
                <a:gd name="connsiteX1" fmla="*/ 958603 w 1297081"/>
                <a:gd name="connsiteY1" fmla="*/ 0 h 1322453"/>
                <a:gd name="connsiteX2" fmla="*/ 958479 w 1297081"/>
                <a:gd name="connsiteY2" fmla="*/ 13442 h 1322453"/>
                <a:gd name="connsiteX3" fmla="*/ 953978 w 1297081"/>
                <a:gd name="connsiteY3" fmla="*/ 42923 h 1322453"/>
                <a:gd name="connsiteX4" fmla="*/ 1297081 w 1297081"/>
                <a:gd name="connsiteY4" fmla="*/ 42923 h 1322453"/>
                <a:gd name="connsiteX5" fmla="*/ 1281938 w 1297081"/>
                <a:gd name="connsiteY5" fmla="*/ 142148 h 1322453"/>
                <a:gd name="connsiteX6" fmla="*/ 119937 w 1297081"/>
                <a:gd name="connsiteY6" fmla="*/ 1304149 h 1322453"/>
                <a:gd name="connsiteX7" fmla="*/ 0 w 1297081"/>
                <a:gd name="connsiteY7" fmla="*/ 1322453 h 1322453"/>
                <a:gd name="connsiteX8" fmla="*/ 0 w 1297081"/>
                <a:gd name="connsiteY8" fmla="*/ 601761 h 1322453"/>
                <a:gd name="connsiteX9" fmla="*/ 124018 w 1297081"/>
                <a:gd name="connsiteY9" fmla="*/ 563263 h 1322453"/>
                <a:gd name="connsiteX10" fmla="*/ 541052 w 1297081"/>
                <a:gd name="connsiteY10" fmla="*/ 146229 h 1322453"/>
                <a:gd name="connsiteX11" fmla="*/ 573121 w 1297081"/>
                <a:gd name="connsiteY11" fmla="*/ 42921 h 1322453"/>
                <a:gd name="connsiteX12" fmla="*/ 953978 w 1297081"/>
                <a:gd name="connsiteY12" fmla="*/ 42921 h 1322453"/>
                <a:gd name="connsiteX13" fmla="*/ 958478 w 1297081"/>
                <a:gd name="connsiteY13" fmla="*/ 13441 h 1322453"/>
                <a:gd name="connsiteX14" fmla="*/ 958296 w 1297081"/>
                <a:gd name="connsiteY14" fmla="*/ 0 h 1322453"/>
                <a:gd name="connsiteX0" fmla="*/ 958478 w 1297081"/>
                <a:gd name="connsiteY0" fmla="*/ 13441 h 1322453"/>
                <a:gd name="connsiteX1" fmla="*/ 958603 w 1297081"/>
                <a:gd name="connsiteY1" fmla="*/ 0 h 1322453"/>
                <a:gd name="connsiteX2" fmla="*/ 958479 w 1297081"/>
                <a:gd name="connsiteY2" fmla="*/ 13442 h 1322453"/>
                <a:gd name="connsiteX3" fmla="*/ 953978 w 1297081"/>
                <a:gd name="connsiteY3" fmla="*/ 42923 h 1322453"/>
                <a:gd name="connsiteX4" fmla="*/ 1297081 w 1297081"/>
                <a:gd name="connsiteY4" fmla="*/ 42923 h 1322453"/>
                <a:gd name="connsiteX5" fmla="*/ 1281938 w 1297081"/>
                <a:gd name="connsiteY5" fmla="*/ 142148 h 1322453"/>
                <a:gd name="connsiteX6" fmla="*/ 119937 w 1297081"/>
                <a:gd name="connsiteY6" fmla="*/ 1304149 h 1322453"/>
                <a:gd name="connsiteX7" fmla="*/ 0 w 1297081"/>
                <a:gd name="connsiteY7" fmla="*/ 1322453 h 1322453"/>
                <a:gd name="connsiteX8" fmla="*/ 0 w 1297081"/>
                <a:gd name="connsiteY8" fmla="*/ 601761 h 1322453"/>
                <a:gd name="connsiteX9" fmla="*/ 124018 w 1297081"/>
                <a:gd name="connsiteY9" fmla="*/ 563263 h 1322453"/>
                <a:gd name="connsiteX10" fmla="*/ 541052 w 1297081"/>
                <a:gd name="connsiteY10" fmla="*/ 146229 h 1322453"/>
                <a:gd name="connsiteX11" fmla="*/ 573121 w 1297081"/>
                <a:gd name="connsiteY11" fmla="*/ 42921 h 1322453"/>
                <a:gd name="connsiteX12" fmla="*/ 953978 w 1297081"/>
                <a:gd name="connsiteY12" fmla="*/ 42921 h 1322453"/>
                <a:gd name="connsiteX13" fmla="*/ 958478 w 1297081"/>
                <a:gd name="connsiteY13" fmla="*/ 13441 h 1322453"/>
                <a:gd name="connsiteX0" fmla="*/ 953978 w 1297081"/>
                <a:gd name="connsiteY0" fmla="*/ 42921 h 1322453"/>
                <a:gd name="connsiteX1" fmla="*/ 958603 w 1297081"/>
                <a:gd name="connsiteY1" fmla="*/ 0 h 1322453"/>
                <a:gd name="connsiteX2" fmla="*/ 958479 w 1297081"/>
                <a:gd name="connsiteY2" fmla="*/ 13442 h 1322453"/>
                <a:gd name="connsiteX3" fmla="*/ 953978 w 1297081"/>
                <a:gd name="connsiteY3" fmla="*/ 42923 h 1322453"/>
                <a:gd name="connsiteX4" fmla="*/ 1297081 w 1297081"/>
                <a:gd name="connsiteY4" fmla="*/ 42923 h 1322453"/>
                <a:gd name="connsiteX5" fmla="*/ 1281938 w 1297081"/>
                <a:gd name="connsiteY5" fmla="*/ 142148 h 1322453"/>
                <a:gd name="connsiteX6" fmla="*/ 119937 w 1297081"/>
                <a:gd name="connsiteY6" fmla="*/ 1304149 h 1322453"/>
                <a:gd name="connsiteX7" fmla="*/ 0 w 1297081"/>
                <a:gd name="connsiteY7" fmla="*/ 1322453 h 1322453"/>
                <a:gd name="connsiteX8" fmla="*/ 0 w 1297081"/>
                <a:gd name="connsiteY8" fmla="*/ 601761 h 1322453"/>
                <a:gd name="connsiteX9" fmla="*/ 124018 w 1297081"/>
                <a:gd name="connsiteY9" fmla="*/ 563263 h 1322453"/>
                <a:gd name="connsiteX10" fmla="*/ 541052 w 1297081"/>
                <a:gd name="connsiteY10" fmla="*/ 146229 h 1322453"/>
                <a:gd name="connsiteX11" fmla="*/ 573121 w 1297081"/>
                <a:gd name="connsiteY11" fmla="*/ 42921 h 1322453"/>
                <a:gd name="connsiteX12" fmla="*/ 953978 w 1297081"/>
                <a:gd name="connsiteY12" fmla="*/ 42921 h 1322453"/>
                <a:gd name="connsiteX0" fmla="*/ 953978 w 1297081"/>
                <a:gd name="connsiteY0" fmla="*/ 42921 h 1322453"/>
                <a:gd name="connsiteX1" fmla="*/ 958603 w 1297081"/>
                <a:gd name="connsiteY1" fmla="*/ 0 h 1322453"/>
                <a:gd name="connsiteX2" fmla="*/ 953978 w 1297081"/>
                <a:gd name="connsiteY2" fmla="*/ 42923 h 1322453"/>
                <a:gd name="connsiteX3" fmla="*/ 1297081 w 1297081"/>
                <a:gd name="connsiteY3" fmla="*/ 42923 h 1322453"/>
                <a:gd name="connsiteX4" fmla="*/ 1281938 w 1297081"/>
                <a:gd name="connsiteY4" fmla="*/ 142148 h 1322453"/>
                <a:gd name="connsiteX5" fmla="*/ 119937 w 1297081"/>
                <a:gd name="connsiteY5" fmla="*/ 1304149 h 1322453"/>
                <a:gd name="connsiteX6" fmla="*/ 0 w 1297081"/>
                <a:gd name="connsiteY6" fmla="*/ 1322453 h 1322453"/>
                <a:gd name="connsiteX7" fmla="*/ 0 w 1297081"/>
                <a:gd name="connsiteY7" fmla="*/ 601761 h 1322453"/>
                <a:gd name="connsiteX8" fmla="*/ 124018 w 1297081"/>
                <a:gd name="connsiteY8" fmla="*/ 563263 h 1322453"/>
                <a:gd name="connsiteX9" fmla="*/ 541052 w 1297081"/>
                <a:gd name="connsiteY9" fmla="*/ 146229 h 1322453"/>
                <a:gd name="connsiteX10" fmla="*/ 573121 w 1297081"/>
                <a:gd name="connsiteY10" fmla="*/ 42921 h 1322453"/>
                <a:gd name="connsiteX11" fmla="*/ 953978 w 1297081"/>
                <a:gd name="connsiteY11" fmla="*/ 42921 h 1322453"/>
                <a:gd name="connsiteX0" fmla="*/ 953978 w 1297081"/>
                <a:gd name="connsiteY0" fmla="*/ 0 h 1279532"/>
                <a:gd name="connsiteX1" fmla="*/ 953978 w 1297081"/>
                <a:gd name="connsiteY1" fmla="*/ 2 h 1279532"/>
                <a:gd name="connsiteX2" fmla="*/ 1297081 w 1297081"/>
                <a:gd name="connsiteY2" fmla="*/ 2 h 1279532"/>
                <a:gd name="connsiteX3" fmla="*/ 1281938 w 1297081"/>
                <a:gd name="connsiteY3" fmla="*/ 99227 h 1279532"/>
                <a:gd name="connsiteX4" fmla="*/ 119937 w 1297081"/>
                <a:gd name="connsiteY4" fmla="*/ 1261228 h 1279532"/>
                <a:gd name="connsiteX5" fmla="*/ 0 w 1297081"/>
                <a:gd name="connsiteY5" fmla="*/ 1279532 h 1279532"/>
                <a:gd name="connsiteX6" fmla="*/ 0 w 1297081"/>
                <a:gd name="connsiteY6" fmla="*/ 558840 h 1279532"/>
                <a:gd name="connsiteX7" fmla="*/ 124018 w 1297081"/>
                <a:gd name="connsiteY7" fmla="*/ 520342 h 1279532"/>
                <a:gd name="connsiteX8" fmla="*/ 541052 w 1297081"/>
                <a:gd name="connsiteY8" fmla="*/ 103308 h 1279532"/>
                <a:gd name="connsiteX9" fmla="*/ 573121 w 1297081"/>
                <a:gd name="connsiteY9" fmla="*/ 0 h 1279532"/>
                <a:gd name="connsiteX10" fmla="*/ 953978 w 1297081"/>
                <a:gd name="connsiteY10" fmla="*/ 0 h 1279532"/>
                <a:gd name="connsiteX0" fmla="*/ 573121 w 1297081"/>
                <a:gd name="connsiteY0" fmla="*/ 0 h 1279532"/>
                <a:gd name="connsiteX1" fmla="*/ 953978 w 1297081"/>
                <a:gd name="connsiteY1" fmla="*/ 2 h 1279532"/>
                <a:gd name="connsiteX2" fmla="*/ 1297081 w 1297081"/>
                <a:gd name="connsiteY2" fmla="*/ 2 h 1279532"/>
                <a:gd name="connsiteX3" fmla="*/ 1281938 w 1297081"/>
                <a:gd name="connsiteY3" fmla="*/ 99227 h 1279532"/>
                <a:gd name="connsiteX4" fmla="*/ 119937 w 1297081"/>
                <a:gd name="connsiteY4" fmla="*/ 1261228 h 1279532"/>
                <a:gd name="connsiteX5" fmla="*/ 0 w 1297081"/>
                <a:gd name="connsiteY5" fmla="*/ 1279532 h 1279532"/>
                <a:gd name="connsiteX6" fmla="*/ 0 w 1297081"/>
                <a:gd name="connsiteY6" fmla="*/ 558840 h 1279532"/>
                <a:gd name="connsiteX7" fmla="*/ 124018 w 1297081"/>
                <a:gd name="connsiteY7" fmla="*/ 520342 h 1279532"/>
                <a:gd name="connsiteX8" fmla="*/ 541052 w 1297081"/>
                <a:gd name="connsiteY8" fmla="*/ 103308 h 1279532"/>
                <a:gd name="connsiteX9" fmla="*/ 573121 w 1297081"/>
                <a:gd name="connsiteY9" fmla="*/ 0 h 1279532"/>
                <a:gd name="connsiteX0" fmla="*/ 573121 w 1297081"/>
                <a:gd name="connsiteY0" fmla="*/ 0 h 1279532"/>
                <a:gd name="connsiteX1" fmla="*/ 1297081 w 1297081"/>
                <a:gd name="connsiteY1" fmla="*/ 2 h 1279532"/>
                <a:gd name="connsiteX2" fmla="*/ 1281938 w 1297081"/>
                <a:gd name="connsiteY2" fmla="*/ 99227 h 1279532"/>
                <a:gd name="connsiteX3" fmla="*/ 119937 w 1297081"/>
                <a:gd name="connsiteY3" fmla="*/ 1261228 h 1279532"/>
                <a:gd name="connsiteX4" fmla="*/ 0 w 1297081"/>
                <a:gd name="connsiteY4" fmla="*/ 1279532 h 1279532"/>
                <a:gd name="connsiteX5" fmla="*/ 0 w 1297081"/>
                <a:gd name="connsiteY5" fmla="*/ 558840 h 1279532"/>
                <a:gd name="connsiteX6" fmla="*/ 124018 w 1297081"/>
                <a:gd name="connsiteY6" fmla="*/ 520342 h 1279532"/>
                <a:gd name="connsiteX7" fmla="*/ 541052 w 1297081"/>
                <a:gd name="connsiteY7" fmla="*/ 103308 h 1279532"/>
                <a:gd name="connsiteX8" fmla="*/ 573121 w 1297081"/>
                <a:gd name="connsiteY8" fmla="*/ 0 h 127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7081" h="1279532">
                  <a:moveTo>
                    <a:pt x="573121" y="0"/>
                  </a:moveTo>
                  <a:lnTo>
                    <a:pt x="1297081" y="2"/>
                  </a:lnTo>
                  <a:lnTo>
                    <a:pt x="1281938" y="99227"/>
                  </a:lnTo>
                  <a:cubicBezTo>
                    <a:pt x="1162586" y="682484"/>
                    <a:pt x="703194" y="1141876"/>
                    <a:pt x="119937" y="1261228"/>
                  </a:cubicBezTo>
                  <a:lnTo>
                    <a:pt x="0" y="1279532"/>
                  </a:lnTo>
                  <a:lnTo>
                    <a:pt x="0" y="558840"/>
                  </a:lnTo>
                  <a:lnTo>
                    <a:pt x="124018" y="520342"/>
                  </a:lnTo>
                  <a:cubicBezTo>
                    <a:pt x="311527" y="441033"/>
                    <a:pt x="461743" y="290817"/>
                    <a:pt x="541052" y="103308"/>
                  </a:cubicBezTo>
                  <a:lnTo>
                    <a:pt x="5731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1BDF6A5-9DFE-4A5E-8B03-432325C29D45}"/>
                </a:ext>
              </a:extLst>
            </p:cNvPr>
            <p:cNvSpPr/>
            <p:nvPr/>
          </p:nvSpPr>
          <p:spPr>
            <a:xfrm>
              <a:off x="4617906" y="3719571"/>
              <a:ext cx="1297082" cy="1279532"/>
            </a:xfrm>
            <a:custGeom>
              <a:avLst/>
              <a:gdLst>
                <a:gd name="connsiteX0" fmla="*/ 333476 w 1297082"/>
                <a:gd name="connsiteY0" fmla="*/ 0 h 1279532"/>
                <a:gd name="connsiteX1" fmla="*/ 723961 w 1297082"/>
                <a:gd name="connsiteY1" fmla="*/ 1 h 1279532"/>
                <a:gd name="connsiteX2" fmla="*/ 756029 w 1297082"/>
                <a:gd name="connsiteY2" fmla="*/ 103308 h 1279532"/>
                <a:gd name="connsiteX3" fmla="*/ 1173063 w 1297082"/>
                <a:gd name="connsiteY3" fmla="*/ 520342 h 1279532"/>
                <a:gd name="connsiteX4" fmla="*/ 1297082 w 1297082"/>
                <a:gd name="connsiteY4" fmla="*/ 558840 h 1279532"/>
                <a:gd name="connsiteX5" fmla="*/ 1297082 w 1297082"/>
                <a:gd name="connsiteY5" fmla="*/ 1279532 h 1279532"/>
                <a:gd name="connsiteX6" fmla="*/ 1177144 w 1297082"/>
                <a:gd name="connsiteY6" fmla="*/ 1261228 h 1279532"/>
                <a:gd name="connsiteX7" fmla="*/ 15143 w 1297082"/>
                <a:gd name="connsiteY7" fmla="*/ 99227 h 1279532"/>
                <a:gd name="connsiteX8" fmla="*/ 0 w 1297082"/>
                <a:gd name="connsiteY8" fmla="*/ 1 h 1279532"/>
                <a:gd name="connsiteX9" fmla="*/ 333475 w 1297082"/>
                <a:gd name="connsiteY9" fmla="*/ 1 h 1279532"/>
                <a:gd name="connsiteX10" fmla="*/ 333476 w 1297082"/>
                <a:gd name="connsiteY10" fmla="*/ 0 h 127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97082" h="1279532">
                  <a:moveTo>
                    <a:pt x="333476" y="0"/>
                  </a:moveTo>
                  <a:lnTo>
                    <a:pt x="723961" y="1"/>
                  </a:lnTo>
                  <a:lnTo>
                    <a:pt x="756029" y="103308"/>
                  </a:lnTo>
                  <a:cubicBezTo>
                    <a:pt x="835339" y="290817"/>
                    <a:pt x="985554" y="441033"/>
                    <a:pt x="1173063" y="520342"/>
                  </a:cubicBezTo>
                  <a:lnTo>
                    <a:pt x="1297082" y="558840"/>
                  </a:lnTo>
                  <a:lnTo>
                    <a:pt x="1297082" y="1279532"/>
                  </a:lnTo>
                  <a:lnTo>
                    <a:pt x="1177144" y="1261228"/>
                  </a:lnTo>
                  <a:cubicBezTo>
                    <a:pt x="593887" y="1141876"/>
                    <a:pt x="134495" y="682484"/>
                    <a:pt x="15143" y="99227"/>
                  </a:cubicBezTo>
                  <a:lnTo>
                    <a:pt x="0" y="1"/>
                  </a:lnTo>
                  <a:lnTo>
                    <a:pt x="333475" y="1"/>
                  </a:lnTo>
                  <a:lnTo>
                    <a:pt x="33347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C4E9AF81-EDCB-4798-B641-72F9CAF3E5C0}"/>
              </a:ext>
            </a:extLst>
          </p:cNvPr>
          <p:cNvSpPr/>
          <p:nvPr/>
        </p:nvSpPr>
        <p:spPr>
          <a:xfrm>
            <a:off x="4390987" y="1255682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326F1A6-986F-4302-B07F-89CC80E30ABC}"/>
              </a:ext>
            </a:extLst>
          </p:cNvPr>
          <p:cNvSpPr/>
          <p:nvPr/>
        </p:nvSpPr>
        <p:spPr>
          <a:xfrm>
            <a:off x="2218562" y="3357547"/>
            <a:ext cx="1635608" cy="362025"/>
          </a:xfrm>
          <a:custGeom>
            <a:avLst/>
            <a:gdLst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992573 w 1863094"/>
              <a:gd name="connsiteY8" fmla="*/ 206189 h 412377"/>
              <a:gd name="connsiteX9" fmla="*/ 1001289 w 1863094"/>
              <a:gd name="connsiteY9" fmla="*/ 378796 h 412377"/>
              <a:gd name="connsiteX10" fmla="*/ 1006414 w 1863094"/>
              <a:gd name="connsiteY10" fmla="*/ 412377 h 412377"/>
              <a:gd name="connsiteX11" fmla="*/ 10411 w 1863094"/>
              <a:gd name="connsiteY11" fmla="*/ 412377 h 412377"/>
              <a:gd name="connsiteX12" fmla="*/ 0 w 1863094"/>
              <a:gd name="connsiteY12" fmla="*/ 206188 h 412377"/>
              <a:gd name="connsiteX13" fmla="*/ 10411 w 1863094"/>
              <a:gd name="connsiteY13" fmla="*/ 0 h 412377"/>
              <a:gd name="connsiteX14" fmla="*/ 1006414 w 1863094"/>
              <a:gd name="connsiteY14" fmla="*/ 1 h 412377"/>
              <a:gd name="connsiteX15" fmla="*/ 1006415 w 1863094"/>
              <a:gd name="connsiteY15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1289 w 1863094"/>
              <a:gd name="connsiteY8" fmla="*/ 378796 h 412377"/>
              <a:gd name="connsiteX9" fmla="*/ 1006414 w 1863094"/>
              <a:gd name="connsiteY9" fmla="*/ 412377 h 412377"/>
              <a:gd name="connsiteX10" fmla="*/ 10411 w 1863094"/>
              <a:gd name="connsiteY10" fmla="*/ 412377 h 412377"/>
              <a:gd name="connsiteX11" fmla="*/ 0 w 1863094"/>
              <a:gd name="connsiteY11" fmla="*/ 206188 h 412377"/>
              <a:gd name="connsiteX12" fmla="*/ 10411 w 1863094"/>
              <a:gd name="connsiteY12" fmla="*/ 0 h 412377"/>
              <a:gd name="connsiteX13" fmla="*/ 1006414 w 1863094"/>
              <a:gd name="connsiteY13" fmla="*/ 1 h 412377"/>
              <a:gd name="connsiteX14" fmla="*/ 1006415 w 1863094"/>
              <a:gd name="connsiteY14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6414 w 1863094"/>
              <a:gd name="connsiteY8" fmla="*/ 412377 h 412377"/>
              <a:gd name="connsiteX9" fmla="*/ 10411 w 1863094"/>
              <a:gd name="connsiteY9" fmla="*/ 412377 h 412377"/>
              <a:gd name="connsiteX10" fmla="*/ 0 w 1863094"/>
              <a:gd name="connsiteY10" fmla="*/ 206188 h 412377"/>
              <a:gd name="connsiteX11" fmla="*/ 10411 w 1863094"/>
              <a:gd name="connsiteY11" fmla="*/ 0 h 412377"/>
              <a:gd name="connsiteX12" fmla="*/ 1006414 w 1863094"/>
              <a:gd name="connsiteY12" fmla="*/ 1 h 412377"/>
              <a:gd name="connsiteX13" fmla="*/ 1006415 w 1863094"/>
              <a:gd name="connsiteY13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6414 w 1863094"/>
              <a:gd name="connsiteY7" fmla="*/ 412377 h 412377"/>
              <a:gd name="connsiteX8" fmla="*/ 10411 w 1863094"/>
              <a:gd name="connsiteY8" fmla="*/ 412377 h 412377"/>
              <a:gd name="connsiteX9" fmla="*/ 0 w 1863094"/>
              <a:gd name="connsiteY9" fmla="*/ 206188 h 412377"/>
              <a:gd name="connsiteX10" fmla="*/ 10411 w 1863094"/>
              <a:gd name="connsiteY10" fmla="*/ 0 h 412377"/>
              <a:gd name="connsiteX11" fmla="*/ 1006414 w 1863094"/>
              <a:gd name="connsiteY11" fmla="*/ 1 h 412377"/>
              <a:gd name="connsiteX12" fmla="*/ 1006415 w 1863094"/>
              <a:gd name="connsiteY12" fmla="*/ 0 h 4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094" h="412377">
                <a:moveTo>
                  <a:pt x="1006415" y="0"/>
                </a:moveTo>
                <a:lnTo>
                  <a:pt x="1863093" y="0"/>
                </a:lnTo>
                <a:lnTo>
                  <a:pt x="1853817" y="36072"/>
                </a:lnTo>
                <a:cubicBezTo>
                  <a:pt x="1842574" y="91021"/>
                  <a:pt x="1836668" y="147915"/>
                  <a:pt x="1836669" y="206187"/>
                </a:cubicBezTo>
                <a:cubicBezTo>
                  <a:pt x="1836669" y="264460"/>
                  <a:pt x="1842573" y="321353"/>
                  <a:pt x="1853818" y="376303"/>
                </a:cubicBezTo>
                <a:lnTo>
                  <a:pt x="1863094" y="412377"/>
                </a:lnTo>
                <a:lnTo>
                  <a:pt x="1006415" y="412376"/>
                </a:lnTo>
                <a:lnTo>
                  <a:pt x="1006414" y="412377"/>
                </a:lnTo>
                <a:lnTo>
                  <a:pt x="10411" y="412377"/>
                </a:lnTo>
                <a:lnTo>
                  <a:pt x="0" y="206188"/>
                </a:lnTo>
                <a:lnTo>
                  <a:pt x="10411" y="0"/>
                </a:lnTo>
                <a:lnTo>
                  <a:pt x="1006414" y="1"/>
                </a:lnTo>
                <a:lnTo>
                  <a:pt x="1006415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DDFEF4F-FAE3-4B8A-8E67-1CCC42AAC665}"/>
              </a:ext>
            </a:extLst>
          </p:cNvPr>
          <p:cNvSpPr/>
          <p:nvPr/>
        </p:nvSpPr>
        <p:spPr>
          <a:xfrm>
            <a:off x="5289833" y="3357547"/>
            <a:ext cx="1635605" cy="362026"/>
          </a:xfrm>
          <a:custGeom>
            <a:avLst/>
            <a:gdLst>
              <a:gd name="connsiteX0" fmla="*/ 856678 w 1863090"/>
              <a:gd name="connsiteY0" fmla="*/ 1 h 412378"/>
              <a:gd name="connsiteX1" fmla="*/ 1852679 w 1863090"/>
              <a:gd name="connsiteY1" fmla="*/ 1 h 412378"/>
              <a:gd name="connsiteX2" fmla="*/ 1863090 w 1863090"/>
              <a:gd name="connsiteY2" fmla="*/ 206188 h 412378"/>
              <a:gd name="connsiteX3" fmla="*/ 1852679 w 1863090"/>
              <a:gd name="connsiteY3" fmla="*/ 412378 h 412378"/>
              <a:gd name="connsiteX4" fmla="*/ 856676 w 1863090"/>
              <a:gd name="connsiteY4" fmla="*/ 412378 h 412378"/>
              <a:gd name="connsiteX5" fmla="*/ 861803 w 1863090"/>
              <a:gd name="connsiteY5" fmla="*/ 378797 h 412378"/>
              <a:gd name="connsiteX6" fmla="*/ 870519 w 1863090"/>
              <a:gd name="connsiteY6" fmla="*/ 206189 h 412378"/>
              <a:gd name="connsiteX7" fmla="*/ 861802 w 1863090"/>
              <a:gd name="connsiteY7" fmla="*/ 33581 h 412378"/>
              <a:gd name="connsiteX8" fmla="*/ 0 w 1863090"/>
              <a:gd name="connsiteY8" fmla="*/ 0 h 412378"/>
              <a:gd name="connsiteX9" fmla="*/ 856677 w 1863090"/>
              <a:gd name="connsiteY9" fmla="*/ 0 h 412378"/>
              <a:gd name="connsiteX10" fmla="*/ 861801 w 1863090"/>
              <a:gd name="connsiteY10" fmla="*/ 33579 h 412378"/>
              <a:gd name="connsiteX11" fmla="*/ 870517 w 1863090"/>
              <a:gd name="connsiteY11" fmla="*/ 206188 h 412378"/>
              <a:gd name="connsiteX12" fmla="*/ 861802 w 1863090"/>
              <a:gd name="connsiteY12" fmla="*/ 378795 h 412378"/>
              <a:gd name="connsiteX13" fmla="*/ 856676 w 1863090"/>
              <a:gd name="connsiteY13" fmla="*/ 412376 h 412378"/>
              <a:gd name="connsiteX14" fmla="*/ 0 w 1863090"/>
              <a:gd name="connsiteY14" fmla="*/ 412376 h 412378"/>
              <a:gd name="connsiteX15" fmla="*/ 9275 w 1863090"/>
              <a:gd name="connsiteY15" fmla="*/ 376302 h 412378"/>
              <a:gd name="connsiteX16" fmla="*/ 26424 w 1863090"/>
              <a:gd name="connsiteY16" fmla="*/ 206188 h 412378"/>
              <a:gd name="connsiteX17" fmla="*/ 9275 w 1863090"/>
              <a:gd name="connsiteY17" fmla="*/ 36073 h 41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3090" h="412378">
                <a:moveTo>
                  <a:pt x="856678" y="1"/>
                </a:moveTo>
                <a:lnTo>
                  <a:pt x="1852679" y="1"/>
                </a:lnTo>
                <a:lnTo>
                  <a:pt x="1863090" y="206188"/>
                </a:lnTo>
                <a:lnTo>
                  <a:pt x="1852679" y="412378"/>
                </a:lnTo>
                <a:lnTo>
                  <a:pt x="856676" y="412378"/>
                </a:lnTo>
                <a:lnTo>
                  <a:pt x="861803" y="378797"/>
                </a:lnTo>
                <a:cubicBezTo>
                  <a:pt x="867565" y="322044"/>
                  <a:pt x="870517" y="264461"/>
                  <a:pt x="870519" y="206189"/>
                </a:cubicBezTo>
                <a:cubicBezTo>
                  <a:pt x="870519" y="147917"/>
                  <a:pt x="867565" y="90333"/>
                  <a:pt x="861802" y="33581"/>
                </a:cubicBezTo>
                <a:close/>
                <a:moveTo>
                  <a:pt x="0" y="0"/>
                </a:moveTo>
                <a:lnTo>
                  <a:pt x="856677" y="0"/>
                </a:lnTo>
                <a:lnTo>
                  <a:pt x="861801" y="33579"/>
                </a:lnTo>
                <a:cubicBezTo>
                  <a:pt x="867565" y="90332"/>
                  <a:pt x="870517" y="147915"/>
                  <a:pt x="870517" y="206188"/>
                </a:cubicBezTo>
                <a:cubicBezTo>
                  <a:pt x="870517" y="264460"/>
                  <a:pt x="867565" y="322043"/>
                  <a:pt x="861802" y="378795"/>
                </a:cubicBezTo>
                <a:lnTo>
                  <a:pt x="856676" y="412376"/>
                </a:lnTo>
                <a:lnTo>
                  <a:pt x="0" y="412376"/>
                </a:lnTo>
                <a:lnTo>
                  <a:pt x="9275" y="376302"/>
                </a:lnTo>
                <a:cubicBezTo>
                  <a:pt x="20519" y="321353"/>
                  <a:pt x="26424" y="264460"/>
                  <a:pt x="26424" y="206188"/>
                </a:cubicBezTo>
                <a:cubicBezTo>
                  <a:pt x="26424" y="147915"/>
                  <a:pt x="20519" y="91022"/>
                  <a:pt x="9275" y="36073"/>
                </a:cubicBez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DC15F73-3FF9-4F67-AA72-FF577950A4BA}"/>
              </a:ext>
            </a:extLst>
          </p:cNvPr>
          <p:cNvSpPr/>
          <p:nvPr/>
        </p:nvSpPr>
        <p:spPr>
          <a:xfrm>
            <a:off x="4390987" y="4256392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7DA37188-7ADB-4BC9-95C4-931778256A64}"/>
              </a:ext>
            </a:extLst>
          </p:cNvPr>
          <p:cNvSpPr/>
          <p:nvPr/>
        </p:nvSpPr>
        <p:spPr>
          <a:xfrm>
            <a:off x="3712356" y="2678914"/>
            <a:ext cx="1719288" cy="1719288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Circle: Hollow 83">
            <a:extLst>
              <a:ext uri="{FF2B5EF4-FFF2-40B4-BE49-F238E27FC236}">
                <a16:creationId xmlns:a16="http://schemas.microsoft.com/office/drawing/2014/main" id="{F762099F-D2F2-41C4-A31C-979512A9E317}"/>
              </a:ext>
            </a:extLst>
          </p:cNvPr>
          <p:cNvSpPr/>
          <p:nvPr/>
        </p:nvSpPr>
        <p:spPr>
          <a:xfrm>
            <a:off x="1896760" y="863317"/>
            <a:ext cx="5350481" cy="5350481"/>
          </a:xfrm>
          <a:prstGeom prst="donut">
            <a:avLst>
              <a:gd name="adj" fmla="val 7990"/>
            </a:avLst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E38F89C-73AF-4AE9-BA3F-AF26F7506F0B}"/>
              </a:ext>
            </a:extLst>
          </p:cNvPr>
          <p:cNvGrpSpPr/>
          <p:nvPr/>
        </p:nvGrpSpPr>
        <p:grpSpPr>
          <a:xfrm>
            <a:off x="6974393" y="1628075"/>
            <a:ext cx="1925752" cy="1355897"/>
            <a:chOff x="6974393" y="3061222"/>
            <a:chExt cx="1925752" cy="135589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059E20C-423A-480C-AED6-83943E5C8D7C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AC70D12-8B68-48FD-ABF5-CBF2E4945231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5B9B9F9-F51C-47CD-938D-BD87795EB3B1}"/>
              </a:ext>
            </a:extLst>
          </p:cNvPr>
          <p:cNvGrpSpPr/>
          <p:nvPr/>
        </p:nvGrpSpPr>
        <p:grpSpPr>
          <a:xfrm>
            <a:off x="249702" y="1628075"/>
            <a:ext cx="1925752" cy="1355898"/>
            <a:chOff x="249702" y="3061221"/>
            <a:chExt cx="1925752" cy="135589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42B5968-179E-4D4F-97E5-8E9516BE19DD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B42CFFC-7F95-428F-BB1B-272B63CCE20A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A8C17A7-79F0-4B93-AA7A-184F1BCB9B5D}"/>
              </a:ext>
            </a:extLst>
          </p:cNvPr>
          <p:cNvGrpSpPr/>
          <p:nvPr/>
        </p:nvGrpSpPr>
        <p:grpSpPr>
          <a:xfrm>
            <a:off x="249702" y="4150634"/>
            <a:ext cx="1925752" cy="1355898"/>
            <a:chOff x="249702" y="3061221"/>
            <a:chExt cx="1925752" cy="135589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3B7938D-1FFF-4F4D-A79E-39DF7E0BB97C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4048012-1A92-4A15-87C9-A9568064F2A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8822AD-353D-4C54-9D2D-D294EA7E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Doughnut Diagram w/ 4 Parts for PowerPoint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37873F9-2413-4165-B1D6-4372C08C64C6}"/>
              </a:ext>
            </a:extLst>
          </p:cNvPr>
          <p:cNvGrpSpPr/>
          <p:nvPr/>
        </p:nvGrpSpPr>
        <p:grpSpPr>
          <a:xfrm>
            <a:off x="6974393" y="4150634"/>
            <a:ext cx="1925752" cy="1355897"/>
            <a:chOff x="6974393" y="3061222"/>
            <a:chExt cx="1925752" cy="135589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FA3E7E-B8D6-4B5B-B5A9-94A035FDF7D1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5FB98CA-9530-4C78-9008-5EAC1727C9FE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3" name="Graphic 132" descr="Coins">
            <a:extLst>
              <a:ext uri="{FF2B5EF4-FFF2-40B4-BE49-F238E27FC236}">
                <a16:creationId xmlns:a16="http://schemas.microsoft.com/office/drawing/2014/main" id="{4A609589-BB22-477D-B3C9-A1AE722B17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6727" y="4211260"/>
            <a:ext cx="304287" cy="304287"/>
          </a:xfrm>
          <a:prstGeom prst="rect">
            <a:avLst/>
          </a:prstGeom>
        </p:spPr>
      </p:pic>
      <p:pic>
        <p:nvPicPr>
          <p:cNvPr id="134" name="Graphic 133" descr="Shopping bag">
            <a:extLst>
              <a:ext uri="{FF2B5EF4-FFF2-40B4-BE49-F238E27FC236}">
                <a16:creationId xmlns:a16="http://schemas.microsoft.com/office/drawing/2014/main" id="{2580FE14-C968-4B9C-8E4B-759EF0A97A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727" y="1682968"/>
            <a:ext cx="304287" cy="304287"/>
          </a:xfrm>
          <a:prstGeom prst="rect">
            <a:avLst/>
          </a:prstGeom>
        </p:spPr>
      </p:pic>
      <p:pic>
        <p:nvPicPr>
          <p:cNvPr id="137" name="Graphic 136" descr="Chat">
            <a:extLst>
              <a:ext uri="{FF2B5EF4-FFF2-40B4-BE49-F238E27FC236}">
                <a16:creationId xmlns:a16="http://schemas.microsoft.com/office/drawing/2014/main" id="{E7126FBD-3E9A-4AF3-B839-63A7FC3041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12986" y="1682968"/>
            <a:ext cx="304287" cy="304287"/>
          </a:xfrm>
          <a:prstGeom prst="rect">
            <a:avLst/>
          </a:prstGeom>
        </p:spPr>
      </p:pic>
      <p:pic>
        <p:nvPicPr>
          <p:cNvPr id="138" name="Graphic 137" descr="Download from cloud">
            <a:extLst>
              <a:ext uri="{FF2B5EF4-FFF2-40B4-BE49-F238E27FC236}">
                <a16:creationId xmlns:a16="http://schemas.microsoft.com/office/drawing/2014/main" id="{B6C71934-9439-4607-A0C9-BCF18247A9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12986" y="4211260"/>
            <a:ext cx="304287" cy="304287"/>
          </a:xfrm>
          <a:prstGeom prst="rect">
            <a:avLst/>
          </a:prstGeom>
        </p:spPr>
      </p:pic>
      <p:pic>
        <p:nvPicPr>
          <p:cNvPr id="121" name="Graphic 120" descr="Download from cloud">
            <a:extLst>
              <a:ext uri="{FF2B5EF4-FFF2-40B4-BE49-F238E27FC236}">
                <a16:creationId xmlns:a16="http://schemas.microsoft.com/office/drawing/2014/main" id="{DF9C478E-FEAE-4C6D-B641-8582E3F113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42926" y="4051382"/>
            <a:ext cx="457423" cy="457423"/>
          </a:xfrm>
          <a:prstGeom prst="rect">
            <a:avLst/>
          </a:prstGeom>
        </p:spPr>
      </p:pic>
      <p:pic>
        <p:nvPicPr>
          <p:cNvPr id="122" name="Graphic 121" descr="Coins">
            <a:extLst>
              <a:ext uri="{FF2B5EF4-FFF2-40B4-BE49-F238E27FC236}">
                <a16:creationId xmlns:a16="http://schemas.microsoft.com/office/drawing/2014/main" id="{D53502E0-7698-4332-ADC4-1C4083458A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43652" y="4051382"/>
            <a:ext cx="457423" cy="457423"/>
          </a:xfrm>
          <a:prstGeom prst="rect">
            <a:avLst/>
          </a:prstGeom>
        </p:spPr>
      </p:pic>
      <p:pic>
        <p:nvPicPr>
          <p:cNvPr id="120" name="Graphic 119" descr="Chat">
            <a:extLst>
              <a:ext uri="{FF2B5EF4-FFF2-40B4-BE49-F238E27FC236}">
                <a16:creationId xmlns:a16="http://schemas.microsoft.com/office/drawing/2014/main" id="{9C1CC5A4-5743-4D19-81E0-BC148057E35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41268" y="2546390"/>
            <a:ext cx="457423" cy="457423"/>
          </a:xfrm>
          <a:prstGeom prst="rect">
            <a:avLst/>
          </a:prstGeom>
        </p:spPr>
      </p:pic>
      <p:pic>
        <p:nvPicPr>
          <p:cNvPr id="140" name="Graphic 139" descr="Shopping bag">
            <a:extLst>
              <a:ext uri="{FF2B5EF4-FFF2-40B4-BE49-F238E27FC236}">
                <a16:creationId xmlns:a16="http://schemas.microsoft.com/office/drawing/2014/main" id="{98D447B7-1052-47E4-A835-FE5BA74B29F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45310" y="2546390"/>
            <a:ext cx="457423" cy="457423"/>
          </a:xfrm>
          <a:prstGeom prst="rect">
            <a:avLst/>
          </a:prstGeom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3C2FF62A-B323-42E3-AB3E-5B59C7AFE7C8}"/>
              </a:ext>
            </a:extLst>
          </p:cNvPr>
          <p:cNvSpPr/>
          <p:nvPr/>
        </p:nvSpPr>
        <p:spPr>
          <a:xfrm>
            <a:off x="5637552" y="180735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01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FC0B22C-C677-4C07-B5D8-934AF5BEFAAF}"/>
              </a:ext>
            </a:extLst>
          </p:cNvPr>
          <p:cNvSpPr/>
          <p:nvPr/>
        </p:nvSpPr>
        <p:spPr>
          <a:xfrm>
            <a:off x="5637552" y="443877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02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E13525E-1E19-40CA-8E06-5CA1B14FE62D}"/>
              </a:ext>
            </a:extLst>
          </p:cNvPr>
          <p:cNvSpPr/>
          <p:nvPr/>
        </p:nvSpPr>
        <p:spPr>
          <a:xfrm>
            <a:off x="2696612" y="443877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03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A4E2088-2F9A-46F9-9DA6-F24483D138B2}"/>
              </a:ext>
            </a:extLst>
          </p:cNvPr>
          <p:cNvSpPr/>
          <p:nvPr/>
        </p:nvSpPr>
        <p:spPr>
          <a:xfrm>
            <a:off x="2696612" y="180735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04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827C9E-F28C-4F69-A80D-F4D9C7384413}"/>
              </a:ext>
            </a:extLst>
          </p:cNvPr>
          <p:cNvGrpSpPr/>
          <p:nvPr/>
        </p:nvGrpSpPr>
        <p:grpSpPr>
          <a:xfrm>
            <a:off x="3827264" y="2806528"/>
            <a:ext cx="1485172" cy="1485168"/>
            <a:chOff x="3836319" y="2805983"/>
            <a:chExt cx="1485172" cy="1485168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A32C92B-ACAA-45E7-87E6-155F7C87B7B6}"/>
                </a:ext>
              </a:extLst>
            </p:cNvPr>
            <p:cNvSpPr/>
            <p:nvPr/>
          </p:nvSpPr>
          <p:spPr>
            <a:xfrm>
              <a:off x="4759918" y="2805983"/>
              <a:ext cx="561573" cy="561575"/>
            </a:xfrm>
            <a:custGeom>
              <a:avLst/>
              <a:gdLst>
                <a:gd name="connsiteX0" fmla="*/ 0 w 561573"/>
                <a:gd name="connsiteY0" fmla="*/ 0 h 561575"/>
                <a:gd name="connsiteX1" fmla="*/ 117304 w 561573"/>
                <a:gd name="connsiteY1" fmla="*/ 36413 h 561575"/>
                <a:gd name="connsiteX2" fmla="*/ 525158 w 561573"/>
                <a:gd name="connsiteY2" fmla="*/ 444267 h 561575"/>
                <a:gd name="connsiteX3" fmla="*/ 561573 w 561573"/>
                <a:gd name="connsiteY3" fmla="*/ 561575 h 561575"/>
                <a:gd name="connsiteX4" fmla="*/ 466127 w 561573"/>
                <a:gd name="connsiteY4" fmla="*/ 561575 h 561575"/>
                <a:gd name="connsiteX5" fmla="*/ 439242 w 561573"/>
                <a:gd name="connsiteY5" fmla="*/ 474968 h 561575"/>
                <a:gd name="connsiteX6" fmla="*/ 79117 w 561573"/>
                <a:gd name="connsiteY6" fmla="*/ 114843 h 561575"/>
                <a:gd name="connsiteX7" fmla="*/ 0 w 561573"/>
                <a:gd name="connsiteY7" fmla="*/ 90284 h 561575"/>
                <a:gd name="connsiteX8" fmla="*/ 0 w 561573"/>
                <a:gd name="connsiteY8" fmla="*/ 0 h 56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573" h="561575">
                  <a:moveTo>
                    <a:pt x="0" y="0"/>
                  </a:moveTo>
                  <a:lnTo>
                    <a:pt x="117304" y="36413"/>
                  </a:lnTo>
                  <a:cubicBezTo>
                    <a:pt x="300685" y="113977"/>
                    <a:pt x="447594" y="260886"/>
                    <a:pt x="525158" y="444267"/>
                  </a:cubicBezTo>
                  <a:lnTo>
                    <a:pt x="561573" y="561575"/>
                  </a:lnTo>
                  <a:lnTo>
                    <a:pt x="466127" y="561575"/>
                  </a:lnTo>
                  <a:lnTo>
                    <a:pt x="439242" y="474968"/>
                  </a:lnTo>
                  <a:cubicBezTo>
                    <a:pt x="370755" y="313047"/>
                    <a:pt x="241038" y="183330"/>
                    <a:pt x="79117" y="114843"/>
                  </a:cubicBezTo>
                  <a:lnTo>
                    <a:pt x="0" y="902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839EF15-703C-4034-B6AC-F3F45AC61F8F}"/>
                </a:ext>
              </a:extLst>
            </p:cNvPr>
            <p:cNvSpPr/>
            <p:nvPr/>
          </p:nvSpPr>
          <p:spPr>
            <a:xfrm>
              <a:off x="3836319" y="2805983"/>
              <a:ext cx="561573" cy="561575"/>
            </a:xfrm>
            <a:custGeom>
              <a:avLst/>
              <a:gdLst>
                <a:gd name="connsiteX0" fmla="*/ 561573 w 561573"/>
                <a:gd name="connsiteY0" fmla="*/ 0 h 561575"/>
                <a:gd name="connsiteX1" fmla="*/ 561573 w 561573"/>
                <a:gd name="connsiteY1" fmla="*/ 88250 h 561575"/>
                <a:gd name="connsiteX2" fmla="*/ 475904 w 561573"/>
                <a:gd name="connsiteY2" fmla="*/ 114843 h 561575"/>
                <a:gd name="connsiteX3" fmla="*/ 115779 w 561573"/>
                <a:gd name="connsiteY3" fmla="*/ 474968 h 561575"/>
                <a:gd name="connsiteX4" fmla="*/ 88895 w 561573"/>
                <a:gd name="connsiteY4" fmla="*/ 561575 h 561575"/>
                <a:gd name="connsiteX5" fmla="*/ 0 w 561573"/>
                <a:gd name="connsiteY5" fmla="*/ 561575 h 561575"/>
                <a:gd name="connsiteX6" fmla="*/ 36415 w 561573"/>
                <a:gd name="connsiteY6" fmla="*/ 444267 h 561575"/>
                <a:gd name="connsiteX7" fmla="*/ 444269 w 561573"/>
                <a:gd name="connsiteY7" fmla="*/ 36413 h 561575"/>
                <a:gd name="connsiteX8" fmla="*/ 561573 w 561573"/>
                <a:gd name="connsiteY8" fmla="*/ 0 h 56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573" h="561575">
                  <a:moveTo>
                    <a:pt x="561573" y="0"/>
                  </a:moveTo>
                  <a:lnTo>
                    <a:pt x="561573" y="88250"/>
                  </a:lnTo>
                  <a:lnTo>
                    <a:pt x="475904" y="114843"/>
                  </a:lnTo>
                  <a:cubicBezTo>
                    <a:pt x="313983" y="183330"/>
                    <a:pt x="184266" y="313047"/>
                    <a:pt x="115779" y="474968"/>
                  </a:cubicBezTo>
                  <a:lnTo>
                    <a:pt x="88895" y="561575"/>
                  </a:lnTo>
                  <a:lnTo>
                    <a:pt x="0" y="561575"/>
                  </a:lnTo>
                  <a:lnTo>
                    <a:pt x="36415" y="444267"/>
                  </a:lnTo>
                  <a:cubicBezTo>
                    <a:pt x="113979" y="260886"/>
                    <a:pt x="260888" y="113977"/>
                    <a:pt x="444269" y="36413"/>
                  </a:cubicBezTo>
                  <a:lnTo>
                    <a:pt x="561573" y="0"/>
                  </a:ln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786E4A6-1C7E-4049-9042-178C8A31798A}"/>
                </a:ext>
              </a:extLst>
            </p:cNvPr>
            <p:cNvSpPr/>
            <p:nvPr/>
          </p:nvSpPr>
          <p:spPr>
            <a:xfrm>
              <a:off x="3836320" y="3729581"/>
              <a:ext cx="561572" cy="561570"/>
            </a:xfrm>
            <a:custGeom>
              <a:avLst/>
              <a:gdLst>
                <a:gd name="connsiteX0" fmla="*/ 0 w 561572"/>
                <a:gd name="connsiteY0" fmla="*/ 0 h 561570"/>
                <a:gd name="connsiteX1" fmla="*/ 91508 w 561572"/>
                <a:gd name="connsiteY1" fmla="*/ 0 h 561570"/>
                <a:gd name="connsiteX2" fmla="*/ 115777 w 561572"/>
                <a:gd name="connsiteY2" fmla="*/ 78181 h 561570"/>
                <a:gd name="connsiteX3" fmla="*/ 475902 w 561572"/>
                <a:gd name="connsiteY3" fmla="*/ 438306 h 561570"/>
                <a:gd name="connsiteX4" fmla="*/ 561572 w 561572"/>
                <a:gd name="connsiteY4" fmla="*/ 464900 h 561570"/>
                <a:gd name="connsiteX5" fmla="*/ 561572 w 561572"/>
                <a:gd name="connsiteY5" fmla="*/ 561570 h 561570"/>
                <a:gd name="connsiteX6" fmla="*/ 444267 w 561572"/>
                <a:gd name="connsiteY6" fmla="*/ 525156 h 561570"/>
                <a:gd name="connsiteX7" fmla="*/ 36413 w 561572"/>
                <a:gd name="connsiteY7" fmla="*/ 117302 h 561570"/>
                <a:gd name="connsiteX8" fmla="*/ 0 w 561572"/>
                <a:gd name="connsiteY8" fmla="*/ 0 h 561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572" h="561570">
                  <a:moveTo>
                    <a:pt x="0" y="0"/>
                  </a:moveTo>
                  <a:lnTo>
                    <a:pt x="91508" y="0"/>
                  </a:lnTo>
                  <a:lnTo>
                    <a:pt x="115777" y="78181"/>
                  </a:lnTo>
                  <a:cubicBezTo>
                    <a:pt x="184264" y="240102"/>
                    <a:pt x="313981" y="369819"/>
                    <a:pt x="475902" y="438306"/>
                  </a:cubicBezTo>
                  <a:lnTo>
                    <a:pt x="561572" y="464900"/>
                  </a:lnTo>
                  <a:lnTo>
                    <a:pt x="561572" y="561570"/>
                  </a:lnTo>
                  <a:lnTo>
                    <a:pt x="444267" y="525156"/>
                  </a:lnTo>
                  <a:cubicBezTo>
                    <a:pt x="260886" y="447592"/>
                    <a:pt x="113977" y="300683"/>
                    <a:pt x="36413" y="11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4CB3A47-3DE1-4934-A8D8-3A1240E7680B}"/>
                </a:ext>
              </a:extLst>
            </p:cNvPr>
            <p:cNvSpPr/>
            <p:nvPr/>
          </p:nvSpPr>
          <p:spPr>
            <a:xfrm>
              <a:off x="4759918" y="3729582"/>
              <a:ext cx="561571" cy="561569"/>
            </a:xfrm>
            <a:custGeom>
              <a:avLst/>
              <a:gdLst>
                <a:gd name="connsiteX0" fmla="*/ 463511 w 561571"/>
                <a:gd name="connsiteY0" fmla="*/ 0 h 561569"/>
                <a:gd name="connsiteX1" fmla="*/ 561571 w 561571"/>
                <a:gd name="connsiteY1" fmla="*/ 0 h 561569"/>
                <a:gd name="connsiteX2" fmla="*/ 525158 w 561571"/>
                <a:gd name="connsiteY2" fmla="*/ 117302 h 561569"/>
                <a:gd name="connsiteX3" fmla="*/ 117304 w 561571"/>
                <a:gd name="connsiteY3" fmla="*/ 525156 h 561569"/>
                <a:gd name="connsiteX4" fmla="*/ 0 w 561571"/>
                <a:gd name="connsiteY4" fmla="*/ 561569 h 561569"/>
                <a:gd name="connsiteX5" fmla="*/ 0 w 561571"/>
                <a:gd name="connsiteY5" fmla="*/ 462866 h 561569"/>
                <a:gd name="connsiteX6" fmla="*/ 79117 w 561571"/>
                <a:gd name="connsiteY6" fmla="*/ 438306 h 561569"/>
                <a:gd name="connsiteX7" fmla="*/ 439242 w 561571"/>
                <a:gd name="connsiteY7" fmla="*/ 78181 h 561569"/>
                <a:gd name="connsiteX8" fmla="*/ 463511 w 561571"/>
                <a:gd name="connsiteY8" fmla="*/ 0 h 56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571" h="561569">
                  <a:moveTo>
                    <a:pt x="463511" y="0"/>
                  </a:moveTo>
                  <a:lnTo>
                    <a:pt x="561571" y="0"/>
                  </a:lnTo>
                  <a:lnTo>
                    <a:pt x="525158" y="117302"/>
                  </a:lnTo>
                  <a:cubicBezTo>
                    <a:pt x="447594" y="300683"/>
                    <a:pt x="300685" y="447592"/>
                    <a:pt x="117304" y="525156"/>
                  </a:cubicBezTo>
                  <a:lnTo>
                    <a:pt x="0" y="561569"/>
                  </a:lnTo>
                  <a:lnTo>
                    <a:pt x="0" y="462866"/>
                  </a:lnTo>
                  <a:lnTo>
                    <a:pt x="79117" y="438306"/>
                  </a:lnTo>
                  <a:cubicBezTo>
                    <a:pt x="241038" y="369819"/>
                    <a:pt x="370755" y="240102"/>
                    <a:pt x="439242" y="78181"/>
                  </a:cubicBezTo>
                  <a:lnTo>
                    <a:pt x="46351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875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67B659E-48B3-401A-B474-DFCC21959CF4}"/>
              </a:ext>
            </a:extLst>
          </p:cNvPr>
          <p:cNvGrpSpPr/>
          <p:nvPr/>
        </p:nvGrpSpPr>
        <p:grpSpPr>
          <a:xfrm>
            <a:off x="3087583" y="2036594"/>
            <a:ext cx="2968833" cy="2962511"/>
            <a:chOff x="4611584" y="2036594"/>
            <a:chExt cx="2968833" cy="2962511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3AE3111-F333-46D4-AC09-973A09DFC0B5}"/>
                </a:ext>
              </a:extLst>
            </p:cNvPr>
            <p:cNvSpPr/>
            <p:nvPr/>
          </p:nvSpPr>
          <p:spPr>
            <a:xfrm>
              <a:off x="6277014" y="2036594"/>
              <a:ext cx="1303403" cy="1320955"/>
            </a:xfrm>
            <a:custGeom>
              <a:avLst/>
              <a:gdLst>
                <a:gd name="connsiteX0" fmla="*/ 0 w 1303403"/>
                <a:gd name="connsiteY0" fmla="*/ 0 h 1392407"/>
                <a:gd name="connsiteX1" fmla="*/ 119937 w 1303403"/>
                <a:gd name="connsiteY1" fmla="*/ 18304 h 1392407"/>
                <a:gd name="connsiteX2" fmla="*/ 1281938 w 1303403"/>
                <a:gd name="connsiteY2" fmla="*/ 1180305 h 1392407"/>
                <a:gd name="connsiteX3" fmla="*/ 1303403 w 1303403"/>
                <a:gd name="connsiteY3" fmla="*/ 1320955 h 1392407"/>
                <a:gd name="connsiteX4" fmla="*/ 953980 w 1303403"/>
                <a:gd name="connsiteY4" fmla="*/ 1320955 h 1392407"/>
                <a:gd name="connsiteX5" fmla="*/ 958478 w 1303403"/>
                <a:gd name="connsiteY5" fmla="*/ 1350435 h 1392407"/>
                <a:gd name="connsiteX6" fmla="*/ 954946 w 1303403"/>
                <a:gd name="connsiteY6" fmla="*/ 1392407 h 1392407"/>
                <a:gd name="connsiteX7" fmla="*/ 953979 w 1303403"/>
                <a:gd name="connsiteY7" fmla="*/ 1320954 h 1392407"/>
                <a:gd name="connsiteX8" fmla="*/ 585979 w 1303403"/>
                <a:gd name="connsiteY8" fmla="*/ 1320954 h 1392407"/>
                <a:gd name="connsiteX9" fmla="*/ 541052 w 1303403"/>
                <a:gd name="connsiteY9" fmla="*/ 1176224 h 1392407"/>
                <a:gd name="connsiteX10" fmla="*/ 124018 w 1303403"/>
                <a:gd name="connsiteY10" fmla="*/ 759190 h 1392407"/>
                <a:gd name="connsiteX11" fmla="*/ 0 w 1303403"/>
                <a:gd name="connsiteY11" fmla="*/ 720693 h 1392407"/>
                <a:gd name="connsiteX12" fmla="*/ 0 w 1303403"/>
                <a:gd name="connsiteY12" fmla="*/ 54978 h 1392407"/>
                <a:gd name="connsiteX13" fmla="*/ 0 w 1303403"/>
                <a:gd name="connsiteY13" fmla="*/ 0 h 1392407"/>
                <a:gd name="connsiteX0" fmla="*/ 0 w 1303403"/>
                <a:gd name="connsiteY0" fmla="*/ 0 h 1350435"/>
                <a:gd name="connsiteX1" fmla="*/ 119937 w 1303403"/>
                <a:gd name="connsiteY1" fmla="*/ 18304 h 1350435"/>
                <a:gd name="connsiteX2" fmla="*/ 1281938 w 1303403"/>
                <a:gd name="connsiteY2" fmla="*/ 1180305 h 1350435"/>
                <a:gd name="connsiteX3" fmla="*/ 1303403 w 1303403"/>
                <a:gd name="connsiteY3" fmla="*/ 1320955 h 1350435"/>
                <a:gd name="connsiteX4" fmla="*/ 953980 w 1303403"/>
                <a:gd name="connsiteY4" fmla="*/ 1320955 h 1350435"/>
                <a:gd name="connsiteX5" fmla="*/ 958478 w 1303403"/>
                <a:gd name="connsiteY5" fmla="*/ 1350435 h 1350435"/>
                <a:gd name="connsiteX6" fmla="*/ 953979 w 1303403"/>
                <a:gd name="connsiteY6" fmla="*/ 1320954 h 1350435"/>
                <a:gd name="connsiteX7" fmla="*/ 585979 w 1303403"/>
                <a:gd name="connsiteY7" fmla="*/ 1320954 h 1350435"/>
                <a:gd name="connsiteX8" fmla="*/ 541052 w 1303403"/>
                <a:gd name="connsiteY8" fmla="*/ 1176224 h 1350435"/>
                <a:gd name="connsiteX9" fmla="*/ 124018 w 1303403"/>
                <a:gd name="connsiteY9" fmla="*/ 759190 h 1350435"/>
                <a:gd name="connsiteX10" fmla="*/ 0 w 1303403"/>
                <a:gd name="connsiteY10" fmla="*/ 720693 h 1350435"/>
                <a:gd name="connsiteX11" fmla="*/ 0 w 1303403"/>
                <a:gd name="connsiteY11" fmla="*/ 54978 h 1350435"/>
                <a:gd name="connsiteX12" fmla="*/ 0 w 1303403"/>
                <a:gd name="connsiteY12" fmla="*/ 0 h 1350435"/>
                <a:gd name="connsiteX0" fmla="*/ 0 w 1303403"/>
                <a:gd name="connsiteY0" fmla="*/ 0 h 1320955"/>
                <a:gd name="connsiteX1" fmla="*/ 119937 w 1303403"/>
                <a:gd name="connsiteY1" fmla="*/ 18304 h 1320955"/>
                <a:gd name="connsiteX2" fmla="*/ 1281938 w 1303403"/>
                <a:gd name="connsiteY2" fmla="*/ 1180305 h 1320955"/>
                <a:gd name="connsiteX3" fmla="*/ 1303403 w 1303403"/>
                <a:gd name="connsiteY3" fmla="*/ 1320955 h 1320955"/>
                <a:gd name="connsiteX4" fmla="*/ 953980 w 1303403"/>
                <a:gd name="connsiteY4" fmla="*/ 1320955 h 1320955"/>
                <a:gd name="connsiteX5" fmla="*/ 953979 w 1303403"/>
                <a:gd name="connsiteY5" fmla="*/ 1320954 h 1320955"/>
                <a:gd name="connsiteX6" fmla="*/ 585979 w 1303403"/>
                <a:gd name="connsiteY6" fmla="*/ 1320954 h 1320955"/>
                <a:gd name="connsiteX7" fmla="*/ 541052 w 1303403"/>
                <a:gd name="connsiteY7" fmla="*/ 1176224 h 1320955"/>
                <a:gd name="connsiteX8" fmla="*/ 124018 w 1303403"/>
                <a:gd name="connsiteY8" fmla="*/ 759190 h 1320955"/>
                <a:gd name="connsiteX9" fmla="*/ 0 w 1303403"/>
                <a:gd name="connsiteY9" fmla="*/ 720693 h 1320955"/>
                <a:gd name="connsiteX10" fmla="*/ 0 w 1303403"/>
                <a:gd name="connsiteY10" fmla="*/ 54978 h 1320955"/>
                <a:gd name="connsiteX11" fmla="*/ 0 w 1303403"/>
                <a:gd name="connsiteY11" fmla="*/ 0 h 1320955"/>
                <a:gd name="connsiteX0" fmla="*/ 0 w 1303403"/>
                <a:gd name="connsiteY0" fmla="*/ 0 h 1320955"/>
                <a:gd name="connsiteX1" fmla="*/ 119937 w 1303403"/>
                <a:gd name="connsiteY1" fmla="*/ 18304 h 1320955"/>
                <a:gd name="connsiteX2" fmla="*/ 1281938 w 1303403"/>
                <a:gd name="connsiteY2" fmla="*/ 1180305 h 1320955"/>
                <a:gd name="connsiteX3" fmla="*/ 1303403 w 1303403"/>
                <a:gd name="connsiteY3" fmla="*/ 1320955 h 1320955"/>
                <a:gd name="connsiteX4" fmla="*/ 953980 w 1303403"/>
                <a:gd name="connsiteY4" fmla="*/ 1320955 h 1320955"/>
                <a:gd name="connsiteX5" fmla="*/ 585979 w 1303403"/>
                <a:gd name="connsiteY5" fmla="*/ 1320954 h 1320955"/>
                <a:gd name="connsiteX6" fmla="*/ 541052 w 1303403"/>
                <a:gd name="connsiteY6" fmla="*/ 1176224 h 1320955"/>
                <a:gd name="connsiteX7" fmla="*/ 124018 w 1303403"/>
                <a:gd name="connsiteY7" fmla="*/ 759190 h 1320955"/>
                <a:gd name="connsiteX8" fmla="*/ 0 w 1303403"/>
                <a:gd name="connsiteY8" fmla="*/ 720693 h 1320955"/>
                <a:gd name="connsiteX9" fmla="*/ 0 w 1303403"/>
                <a:gd name="connsiteY9" fmla="*/ 54978 h 1320955"/>
                <a:gd name="connsiteX10" fmla="*/ 0 w 1303403"/>
                <a:gd name="connsiteY10" fmla="*/ 0 h 1320955"/>
                <a:gd name="connsiteX0" fmla="*/ 0 w 1303403"/>
                <a:gd name="connsiteY0" fmla="*/ 0 h 1320955"/>
                <a:gd name="connsiteX1" fmla="*/ 119937 w 1303403"/>
                <a:gd name="connsiteY1" fmla="*/ 18304 h 1320955"/>
                <a:gd name="connsiteX2" fmla="*/ 1281938 w 1303403"/>
                <a:gd name="connsiteY2" fmla="*/ 1180305 h 1320955"/>
                <a:gd name="connsiteX3" fmla="*/ 1303403 w 1303403"/>
                <a:gd name="connsiteY3" fmla="*/ 1320955 h 1320955"/>
                <a:gd name="connsiteX4" fmla="*/ 585979 w 1303403"/>
                <a:gd name="connsiteY4" fmla="*/ 1320954 h 1320955"/>
                <a:gd name="connsiteX5" fmla="*/ 541052 w 1303403"/>
                <a:gd name="connsiteY5" fmla="*/ 1176224 h 1320955"/>
                <a:gd name="connsiteX6" fmla="*/ 124018 w 1303403"/>
                <a:gd name="connsiteY6" fmla="*/ 759190 h 1320955"/>
                <a:gd name="connsiteX7" fmla="*/ 0 w 1303403"/>
                <a:gd name="connsiteY7" fmla="*/ 720693 h 1320955"/>
                <a:gd name="connsiteX8" fmla="*/ 0 w 1303403"/>
                <a:gd name="connsiteY8" fmla="*/ 54978 h 1320955"/>
                <a:gd name="connsiteX9" fmla="*/ 0 w 1303403"/>
                <a:gd name="connsiteY9" fmla="*/ 0 h 1320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403" h="1320955">
                  <a:moveTo>
                    <a:pt x="0" y="0"/>
                  </a:moveTo>
                  <a:lnTo>
                    <a:pt x="119937" y="18304"/>
                  </a:lnTo>
                  <a:cubicBezTo>
                    <a:pt x="703194" y="137656"/>
                    <a:pt x="1162586" y="597048"/>
                    <a:pt x="1281938" y="1180305"/>
                  </a:cubicBezTo>
                  <a:lnTo>
                    <a:pt x="1303403" y="1320955"/>
                  </a:lnTo>
                  <a:lnTo>
                    <a:pt x="585979" y="1320954"/>
                  </a:lnTo>
                  <a:lnTo>
                    <a:pt x="541052" y="1176224"/>
                  </a:lnTo>
                  <a:cubicBezTo>
                    <a:pt x="461743" y="988715"/>
                    <a:pt x="311527" y="838500"/>
                    <a:pt x="124018" y="759190"/>
                  </a:cubicBezTo>
                  <a:lnTo>
                    <a:pt x="0" y="720693"/>
                  </a:lnTo>
                  <a:lnTo>
                    <a:pt x="0" y="54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F3C2757-FF98-4BAB-885D-7A9D453997B9}"/>
                </a:ext>
              </a:extLst>
            </p:cNvPr>
            <p:cNvSpPr/>
            <p:nvPr/>
          </p:nvSpPr>
          <p:spPr>
            <a:xfrm>
              <a:off x="4611584" y="2036594"/>
              <a:ext cx="1303404" cy="1320955"/>
            </a:xfrm>
            <a:custGeom>
              <a:avLst/>
              <a:gdLst>
                <a:gd name="connsiteX0" fmla="*/ 1303403 w 1303404"/>
                <a:gd name="connsiteY0" fmla="*/ 0 h 1320955"/>
                <a:gd name="connsiteX1" fmla="*/ 1303403 w 1303404"/>
                <a:gd name="connsiteY1" fmla="*/ 54978 h 1320955"/>
                <a:gd name="connsiteX2" fmla="*/ 1303404 w 1303404"/>
                <a:gd name="connsiteY2" fmla="*/ 54978 h 1320955"/>
                <a:gd name="connsiteX3" fmla="*/ 1303404 w 1303404"/>
                <a:gd name="connsiteY3" fmla="*/ 720693 h 1320955"/>
                <a:gd name="connsiteX4" fmla="*/ 1179385 w 1303404"/>
                <a:gd name="connsiteY4" fmla="*/ 759190 h 1320955"/>
                <a:gd name="connsiteX5" fmla="*/ 762351 w 1303404"/>
                <a:gd name="connsiteY5" fmla="*/ 1176224 h 1320955"/>
                <a:gd name="connsiteX6" fmla="*/ 717425 w 1303404"/>
                <a:gd name="connsiteY6" fmla="*/ 1320954 h 1320955"/>
                <a:gd name="connsiteX7" fmla="*/ 339798 w 1303404"/>
                <a:gd name="connsiteY7" fmla="*/ 1320954 h 1320955"/>
                <a:gd name="connsiteX8" fmla="*/ 339797 w 1303404"/>
                <a:gd name="connsiteY8" fmla="*/ 1320955 h 1320955"/>
                <a:gd name="connsiteX9" fmla="*/ 0 w 1303404"/>
                <a:gd name="connsiteY9" fmla="*/ 1320955 h 1320955"/>
                <a:gd name="connsiteX10" fmla="*/ 21465 w 1303404"/>
                <a:gd name="connsiteY10" fmla="*/ 1180305 h 1320955"/>
                <a:gd name="connsiteX11" fmla="*/ 1183466 w 1303404"/>
                <a:gd name="connsiteY11" fmla="*/ 18304 h 1320955"/>
                <a:gd name="connsiteX12" fmla="*/ 1303403 w 1303404"/>
                <a:gd name="connsiteY12" fmla="*/ 0 h 1320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03404" h="1320955">
                  <a:moveTo>
                    <a:pt x="1303403" y="0"/>
                  </a:moveTo>
                  <a:lnTo>
                    <a:pt x="1303403" y="54978"/>
                  </a:lnTo>
                  <a:lnTo>
                    <a:pt x="1303404" y="54978"/>
                  </a:lnTo>
                  <a:lnTo>
                    <a:pt x="1303404" y="720693"/>
                  </a:lnTo>
                  <a:lnTo>
                    <a:pt x="1179385" y="759190"/>
                  </a:lnTo>
                  <a:cubicBezTo>
                    <a:pt x="991876" y="838500"/>
                    <a:pt x="841661" y="988715"/>
                    <a:pt x="762351" y="1176224"/>
                  </a:cubicBezTo>
                  <a:lnTo>
                    <a:pt x="717425" y="1320954"/>
                  </a:lnTo>
                  <a:lnTo>
                    <a:pt x="339798" y="1320954"/>
                  </a:lnTo>
                  <a:lnTo>
                    <a:pt x="339797" y="1320955"/>
                  </a:lnTo>
                  <a:lnTo>
                    <a:pt x="0" y="1320955"/>
                  </a:lnTo>
                  <a:lnTo>
                    <a:pt x="21465" y="1180305"/>
                  </a:lnTo>
                  <a:cubicBezTo>
                    <a:pt x="140817" y="597048"/>
                    <a:pt x="600209" y="137656"/>
                    <a:pt x="1183466" y="18304"/>
                  </a:cubicBezTo>
                  <a:lnTo>
                    <a:pt x="13034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42D191C-D1CB-44B1-BF27-B609BBC6D44D}"/>
                </a:ext>
              </a:extLst>
            </p:cNvPr>
            <p:cNvSpPr/>
            <p:nvPr/>
          </p:nvSpPr>
          <p:spPr>
            <a:xfrm>
              <a:off x="6277014" y="3719573"/>
              <a:ext cx="1297081" cy="1279532"/>
            </a:xfrm>
            <a:custGeom>
              <a:avLst/>
              <a:gdLst>
                <a:gd name="connsiteX0" fmla="*/ 958296 w 1297081"/>
                <a:gd name="connsiteY0" fmla="*/ 0 h 1322453"/>
                <a:gd name="connsiteX1" fmla="*/ 958603 w 1297081"/>
                <a:gd name="connsiteY1" fmla="*/ 0 h 1322453"/>
                <a:gd name="connsiteX2" fmla="*/ 958479 w 1297081"/>
                <a:gd name="connsiteY2" fmla="*/ 13442 h 1322453"/>
                <a:gd name="connsiteX3" fmla="*/ 953978 w 1297081"/>
                <a:gd name="connsiteY3" fmla="*/ 42923 h 1322453"/>
                <a:gd name="connsiteX4" fmla="*/ 1297081 w 1297081"/>
                <a:gd name="connsiteY4" fmla="*/ 42923 h 1322453"/>
                <a:gd name="connsiteX5" fmla="*/ 1281938 w 1297081"/>
                <a:gd name="connsiteY5" fmla="*/ 142148 h 1322453"/>
                <a:gd name="connsiteX6" fmla="*/ 119937 w 1297081"/>
                <a:gd name="connsiteY6" fmla="*/ 1304149 h 1322453"/>
                <a:gd name="connsiteX7" fmla="*/ 0 w 1297081"/>
                <a:gd name="connsiteY7" fmla="*/ 1322453 h 1322453"/>
                <a:gd name="connsiteX8" fmla="*/ 0 w 1297081"/>
                <a:gd name="connsiteY8" fmla="*/ 601761 h 1322453"/>
                <a:gd name="connsiteX9" fmla="*/ 124018 w 1297081"/>
                <a:gd name="connsiteY9" fmla="*/ 563263 h 1322453"/>
                <a:gd name="connsiteX10" fmla="*/ 541052 w 1297081"/>
                <a:gd name="connsiteY10" fmla="*/ 146229 h 1322453"/>
                <a:gd name="connsiteX11" fmla="*/ 573121 w 1297081"/>
                <a:gd name="connsiteY11" fmla="*/ 42921 h 1322453"/>
                <a:gd name="connsiteX12" fmla="*/ 953978 w 1297081"/>
                <a:gd name="connsiteY12" fmla="*/ 42921 h 1322453"/>
                <a:gd name="connsiteX13" fmla="*/ 958478 w 1297081"/>
                <a:gd name="connsiteY13" fmla="*/ 13441 h 1322453"/>
                <a:gd name="connsiteX14" fmla="*/ 958296 w 1297081"/>
                <a:gd name="connsiteY14" fmla="*/ 0 h 1322453"/>
                <a:gd name="connsiteX0" fmla="*/ 958478 w 1297081"/>
                <a:gd name="connsiteY0" fmla="*/ 13441 h 1322453"/>
                <a:gd name="connsiteX1" fmla="*/ 958603 w 1297081"/>
                <a:gd name="connsiteY1" fmla="*/ 0 h 1322453"/>
                <a:gd name="connsiteX2" fmla="*/ 958479 w 1297081"/>
                <a:gd name="connsiteY2" fmla="*/ 13442 h 1322453"/>
                <a:gd name="connsiteX3" fmla="*/ 953978 w 1297081"/>
                <a:gd name="connsiteY3" fmla="*/ 42923 h 1322453"/>
                <a:gd name="connsiteX4" fmla="*/ 1297081 w 1297081"/>
                <a:gd name="connsiteY4" fmla="*/ 42923 h 1322453"/>
                <a:gd name="connsiteX5" fmla="*/ 1281938 w 1297081"/>
                <a:gd name="connsiteY5" fmla="*/ 142148 h 1322453"/>
                <a:gd name="connsiteX6" fmla="*/ 119937 w 1297081"/>
                <a:gd name="connsiteY6" fmla="*/ 1304149 h 1322453"/>
                <a:gd name="connsiteX7" fmla="*/ 0 w 1297081"/>
                <a:gd name="connsiteY7" fmla="*/ 1322453 h 1322453"/>
                <a:gd name="connsiteX8" fmla="*/ 0 w 1297081"/>
                <a:gd name="connsiteY8" fmla="*/ 601761 h 1322453"/>
                <a:gd name="connsiteX9" fmla="*/ 124018 w 1297081"/>
                <a:gd name="connsiteY9" fmla="*/ 563263 h 1322453"/>
                <a:gd name="connsiteX10" fmla="*/ 541052 w 1297081"/>
                <a:gd name="connsiteY10" fmla="*/ 146229 h 1322453"/>
                <a:gd name="connsiteX11" fmla="*/ 573121 w 1297081"/>
                <a:gd name="connsiteY11" fmla="*/ 42921 h 1322453"/>
                <a:gd name="connsiteX12" fmla="*/ 953978 w 1297081"/>
                <a:gd name="connsiteY12" fmla="*/ 42921 h 1322453"/>
                <a:gd name="connsiteX13" fmla="*/ 958478 w 1297081"/>
                <a:gd name="connsiteY13" fmla="*/ 13441 h 1322453"/>
                <a:gd name="connsiteX0" fmla="*/ 953978 w 1297081"/>
                <a:gd name="connsiteY0" fmla="*/ 42921 h 1322453"/>
                <a:gd name="connsiteX1" fmla="*/ 958603 w 1297081"/>
                <a:gd name="connsiteY1" fmla="*/ 0 h 1322453"/>
                <a:gd name="connsiteX2" fmla="*/ 958479 w 1297081"/>
                <a:gd name="connsiteY2" fmla="*/ 13442 h 1322453"/>
                <a:gd name="connsiteX3" fmla="*/ 953978 w 1297081"/>
                <a:gd name="connsiteY3" fmla="*/ 42923 h 1322453"/>
                <a:gd name="connsiteX4" fmla="*/ 1297081 w 1297081"/>
                <a:gd name="connsiteY4" fmla="*/ 42923 h 1322453"/>
                <a:gd name="connsiteX5" fmla="*/ 1281938 w 1297081"/>
                <a:gd name="connsiteY5" fmla="*/ 142148 h 1322453"/>
                <a:gd name="connsiteX6" fmla="*/ 119937 w 1297081"/>
                <a:gd name="connsiteY6" fmla="*/ 1304149 h 1322453"/>
                <a:gd name="connsiteX7" fmla="*/ 0 w 1297081"/>
                <a:gd name="connsiteY7" fmla="*/ 1322453 h 1322453"/>
                <a:gd name="connsiteX8" fmla="*/ 0 w 1297081"/>
                <a:gd name="connsiteY8" fmla="*/ 601761 h 1322453"/>
                <a:gd name="connsiteX9" fmla="*/ 124018 w 1297081"/>
                <a:gd name="connsiteY9" fmla="*/ 563263 h 1322453"/>
                <a:gd name="connsiteX10" fmla="*/ 541052 w 1297081"/>
                <a:gd name="connsiteY10" fmla="*/ 146229 h 1322453"/>
                <a:gd name="connsiteX11" fmla="*/ 573121 w 1297081"/>
                <a:gd name="connsiteY11" fmla="*/ 42921 h 1322453"/>
                <a:gd name="connsiteX12" fmla="*/ 953978 w 1297081"/>
                <a:gd name="connsiteY12" fmla="*/ 42921 h 1322453"/>
                <a:gd name="connsiteX0" fmla="*/ 953978 w 1297081"/>
                <a:gd name="connsiteY0" fmla="*/ 42921 h 1322453"/>
                <a:gd name="connsiteX1" fmla="*/ 958603 w 1297081"/>
                <a:gd name="connsiteY1" fmla="*/ 0 h 1322453"/>
                <a:gd name="connsiteX2" fmla="*/ 953978 w 1297081"/>
                <a:gd name="connsiteY2" fmla="*/ 42923 h 1322453"/>
                <a:gd name="connsiteX3" fmla="*/ 1297081 w 1297081"/>
                <a:gd name="connsiteY3" fmla="*/ 42923 h 1322453"/>
                <a:gd name="connsiteX4" fmla="*/ 1281938 w 1297081"/>
                <a:gd name="connsiteY4" fmla="*/ 142148 h 1322453"/>
                <a:gd name="connsiteX5" fmla="*/ 119937 w 1297081"/>
                <a:gd name="connsiteY5" fmla="*/ 1304149 h 1322453"/>
                <a:gd name="connsiteX6" fmla="*/ 0 w 1297081"/>
                <a:gd name="connsiteY6" fmla="*/ 1322453 h 1322453"/>
                <a:gd name="connsiteX7" fmla="*/ 0 w 1297081"/>
                <a:gd name="connsiteY7" fmla="*/ 601761 h 1322453"/>
                <a:gd name="connsiteX8" fmla="*/ 124018 w 1297081"/>
                <a:gd name="connsiteY8" fmla="*/ 563263 h 1322453"/>
                <a:gd name="connsiteX9" fmla="*/ 541052 w 1297081"/>
                <a:gd name="connsiteY9" fmla="*/ 146229 h 1322453"/>
                <a:gd name="connsiteX10" fmla="*/ 573121 w 1297081"/>
                <a:gd name="connsiteY10" fmla="*/ 42921 h 1322453"/>
                <a:gd name="connsiteX11" fmla="*/ 953978 w 1297081"/>
                <a:gd name="connsiteY11" fmla="*/ 42921 h 1322453"/>
                <a:gd name="connsiteX0" fmla="*/ 953978 w 1297081"/>
                <a:gd name="connsiteY0" fmla="*/ 0 h 1279532"/>
                <a:gd name="connsiteX1" fmla="*/ 953978 w 1297081"/>
                <a:gd name="connsiteY1" fmla="*/ 2 h 1279532"/>
                <a:gd name="connsiteX2" fmla="*/ 1297081 w 1297081"/>
                <a:gd name="connsiteY2" fmla="*/ 2 h 1279532"/>
                <a:gd name="connsiteX3" fmla="*/ 1281938 w 1297081"/>
                <a:gd name="connsiteY3" fmla="*/ 99227 h 1279532"/>
                <a:gd name="connsiteX4" fmla="*/ 119937 w 1297081"/>
                <a:gd name="connsiteY4" fmla="*/ 1261228 h 1279532"/>
                <a:gd name="connsiteX5" fmla="*/ 0 w 1297081"/>
                <a:gd name="connsiteY5" fmla="*/ 1279532 h 1279532"/>
                <a:gd name="connsiteX6" fmla="*/ 0 w 1297081"/>
                <a:gd name="connsiteY6" fmla="*/ 558840 h 1279532"/>
                <a:gd name="connsiteX7" fmla="*/ 124018 w 1297081"/>
                <a:gd name="connsiteY7" fmla="*/ 520342 h 1279532"/>
                <a:gd name="connsiteX8" fmla="*/ 541052 w 1297081"/>
                <a:gd name="connsiteY8" fmla="*/ 103308 h 1279532"/>
                <a:gd name="connsiteX9" fmla="*/ 573121 w 1297081"/>
                <a:gd name="connsiteY9" fmla="*/ 0 h 1279532"/>
                <a:gd name="connsiteX10" fmla="*/ 953978 w 1297081"/>
                <a:gd name="connsiteY10" fmla="*/ 0 h 1279532"/>
                <a:gd name="connsiteX0" fmla="*/ 573121 w 1297081"/>
                <a:gd name="connsiteY0" fmla="*/ 0 h 1279532"/>
                <a:gd name="connsiteX1" fmla="*/ 953978 w 1297081"/>
                <a:gd name="connsiteY1" fmla="*/ 2 h 1279532"/>
                <a:gd name="connsiteX2" fmla="*/ 1297081 w 1297081"/>
                <a:gd name="connsiteY2" fmla="*/ 2 h 1279532"/>
                <a:gd name="connsiteX3" fmla="*/ 1281938 w 1297081"/>
                <a:gd name="connsiteY3" fmla="*/ 99227 h 1279532"/>
                <a:gd name="connsiteX4" fmla="*/ 119937 w 1297081"/>
                <a:gd name="connsiteY4" fmla="*/ 1261228 h 1279532"/>
                <a:gd name="connsiteX5" fmla="*/ 0 w 1297081"/>
                <a:gd name="connsiteY5" fmla="*/ 1279532 h 1279532"/>
                <a:gd name="connsiteX6" fmla="*/ 0 w 1297081"/>
                <a:gd name="connsiteY6" fmla="*/ 558840 h 1279532"/>
                <a:gd name="connsiteX7" fmla="*/ 124018 w 1297081"/>
                <a:gd name="connsiteY7" fmla="*/ 520342 h 1279532"/>
                <a:gd name="connsiteX8" fmla="*/ 541052 w 1297081"/>
                <a:gd name="connsiteY8" fmla="*/ 103308 h 1279532"/>
                <a:gd name="connsiteX9" fmla="*/ 573121 w 1297081"/>
                <a:gd name="connsiteY9" fmla="*/ 0 h 1279532"/>
                <a:gd name="connsiteX0" fmla="*/ 573121 w 1297081"/>
                <a:gd name="connsiteY0" fmla="*/ 0 h 1279532"/>
                <a:gd name="connsiteX1" fmla="*/ 1297081 w 1297081"/>
                <a:gd name="connsiteY1" fmla="*/ 2 h 1279532"/>
                <a:gd name="connsiteX2" fmla="*/ 1281938 w 1297081"/>
                <a:gd name="connsiteY2" fmla="*/ 99227 h 1279532"/>
                <a:gd name="connsiteX3" fmla="*/ 119937 w 1297081"/>
                <a:gd name="connsiteY3" fmla="*/ 1261228 h 1279532"/>
                <a:gd name="connsiteX4" fmla="*/ 0 w 1297081"/>
                <a:gd name="connsiteY4" fmla="*/ 1279532 h 1279532"/>
                <a:gd name="connsiteX5" fmla="*/ 0 w 1297081"/>
                <a:gd name="connsiteY5" fmla="*/ 558840 h 1279532"/>
                <a:gd name="connsiteX6" fmla="*/ 124018 w 1297081"/>
                <a:gd name="connsiteY6" fmla="*/ 520342 h 1279532"/>
                <a:gd name="connsiteX7" fmla="*/ 541052 w 1297081"/>
                <a:gd name="connsiteY7" fmla="*/ 103308 h 1279532"/>
                <a:gd name="connsiteX8" fmla="*/ 573121 w 1297081"/>
                <a:gd name="connsiteY8" fmla="*/ 0 h 127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7081" h="1279532">
                  <a:moveTo>
                    <a:pt x="573121" y="0"/>
                  </a:moveTo>
                  <a:lnTo>
                    <a:pt x="1297081" y="2"/>
                  </a:lnTo>
                  <a:lnTo>
                    <a:pt x="1281938" y="99227"/>
                  </a:lnTo>
                  <a:cubicBezTo>
                    <a:pt x="1162586" y="682484"/>
                    <a:pt x="703194" y="1141876"/>
                    <a:pt x="119937" y="1261228"/>
                  </a:cubicBezTo>
                  <a:lnTo>
                    <a:pt x="0" y="1279532"/>
                  </a:lnTo>
                  <a:lnTo>
                    <a:pt x="0" y="558840"/>
                  </a:lnTo>
                  <a:lnTo>
                    <a:pt x="124018" y="520342"/>
                  </a:lnTo>
                  <a:cubicBezTo>
                    <a:pt x="311527" y="441033"/>
                    <a:pt x="461743" y="290817"/>
                    <a:pt x="541052" y="103308"/>
                  </a:cubicBezTo>
                  <a:lnTo>
                    <a:pt x="5731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1BDF6A5-9DFE-4A5E-8B03-432325C29D45}"/>
                </a:ext>
              </a:extLst>
            </p:cNvPr>
            <p:cNvSpPr/>
            <p:nvPr/>
          </p:nvSpPr>
          <p:spPr>
            <a:xfrm>
              <a:off x="4617906" y="3719571"/>
              <a:ext cx="1297082" cy="1279532"/>
            </a:xfrm>
            <a:custGeom>
              <a:avLst/>
              <a:gdLst>
                <a:gd name="connsiteX0" fmla="*/ 333476 w 1297082"/>
                <a:gd name="connsiteY0" fmla="*/ 0 h 1279532"/>
                <a:gd name="connsiteX1" fmla="*/ 723961 w 1297082"/>
                <a:gd name="connsiteY1" fmla="*/ 1 h 1279532"/>
                <a:gd name="connsiteX2" fmla="*/ 756029 w 1297082"/>
                <a:gd name="connsiteY2" fmla="*/ 103308 h 1279532"/>
                <a:gd name="connsiteX3" fmla="*/ 1173063 w 1297082"/>
                <a:gd name="connsiteY3" fmla="*/ 520342 h 1279532"/>
                <a:gd name="connsiteX4" fmla="*/ 1297082 w 1297082"/>
                <a:gd name="connsiteY4" fmla="*/ 558840 h 1279532"/>
                <a:gd name="connsiteX5" fmla="*/ 1297082 w 1297082"/>
                <a:gd name="connsiteY5" fmla="*/ 1279532 h 1279532"/>
                <a:gd name="connsiteX6" fmla="*/ 1177144 w 1297082"/>
                <a:gd name="connsiteY6" fmla="*/ 1261228 h 1279532"/>
                <a:gd name="connsiteX7" fmla="*/ 15143 w 1297082"/>
                <a:gd name="connsiteY7" fmla="*/ 99227 h 1279532"/>
                <a:gd name="connsiteX8" fmla="*/ 0 w 1297082"/>
                <a:gd name="connsiteY8" fmla="*/ 1 h 1279532"/>
                <a:gd name="connsiteX9" fmla="*/ 333475 w 1297082"/>
                <a:gd name="connsiteY9" fmla="*/ 1 h 1279532"/>
                <a:gd name="connsiteX10" fmla="*/ 333476 w 1297082"/>
                <a:gd name="connsiteY10" fmla="*/ 0 h 127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97082" h="1279532">
                  <a:moveTo>
                    <a:pt x="333476" y="0"/>
                  </a:moveTo>
                  <a:lnTo>
                    <a:pt x="723961" y="1"/>
                  </a:lnTo>
                  <a:lnTo>
                    <a:pt x="756029" y="103308"/>
                  </a:lnTo>
                  <a:cubicBezTo>
                    <a:pt x="835339" y="290817"/>
                    <a:pt x="985554" y="441033"/>
                    <a:pt x="1173063" y="520342"/>
                  </a:cubicBezTo>
                  <a:lnTo>
                    <a:pt x="1297082" y="558840"/>
                  </a:lnTo>
                  <a:lnTo>
                    <a:pt x="1297082" y="1279532"/>
                  </a:lnTo>
                  <a:lnTo>
                    <a:pt x="1177144" y="1261228"/>
                  </a:lnTo>
                  <a:cubicBezTo>
                    <a:pt x="593887" y="1141876"/>
                    <a:pt x="134495" y="682484"/>
                    <a:pt x="15143" y="99227"/>
                  </a:cubicBezTo>
                  <a:lnTo>
                    <a:pt x="0" y="1"/>
                  </a:lnTo>
                  <a:lnTo>
                    <a:pt x="333475" y="1"/>
                  </a:lnTo>
                  <a:lnTo>
                    <a:pt x="33347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C4E9AF81-EDCB-4798-B641-72F9CAF3E5C0}"/>
              </a:ext>
            </a:extLst>
          </p:cNvPr>
          <p:cNvSpPr/>
          <p:nvPr/>
        </p:nvSpPr>
        <p:spPr>
          <a:xfrm>
            <a:off x="4390987" y="1255682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326F1A6-986F-4302-B07F-89CC80E30ABC}"/>
              </a:ext>
            </a:extLst>
          </p:cNvPr>
          <p:cNvSpPr/>
          <p:nvPr/>
        </p:nvSpPr>
        <p:spPr>
          <a:xfrm>
            <a:off x="2218562" y="3357547"/>
            <a:ext cx="1635608" cy="362025"/>
          </a:xfrm>
          <a:custGeom>
            <a:avLst/>
            <a:gdLst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992573 w 1863094"/>
              <a:gd name="connsiteY8" fmla="*/ 206189 h 412377"/>
              <a:gd name="connsiteX9" fmla="*/ 1001289 w 1863094"/>
              <a:gd name="connsiteY9" fmla="*/ 378796 h 412377"/>
              <a:gd name="connsiteX10" fmla="*/ 1006414 w 1863094"/>
              <a:gd name="connsiteY10" fmla="*/ 412377 h 412377"/>
              <a:gd name="connsiteX11" fmla="*/ 10411 w 1863094"/>
              <a:gd name="connsiteY11" fmla="*/ 412377 h 412377"/>
              <a:gd name="connsiteX12" fmla="*/ 0 w 1863094"/>
              <a:gd name="connsiteY12" fmla="*/ 206188 h 412377"/>
              <a:gd name="connsiteX13" fmla="*/ 10411 w 1863094"/>
              <a:gd name="connsiteY13" fmla="*/ 0 h 412377"/>
              <a:gd name="connsiteX14" fmla="*/ 1006414 w 1863094"/>
              <a:gd name="connsiteY14" fmla="*/ 1 h 412377"/>
              <a:gd name="connsiteX15" fmla="*/ 1006415 w 1863094"/>
              <a:gd name="connsiteY15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1289 w 1863094"/>
              <a:gd name="connsiteY8" fmla="*/ 378796 h 412377"/>
              <a:gd name="connsiteX9" fmla="*/ 1006414 w 1863094"/>
              <a:gd name="connsiteY9" fmla="*/ 412377 h 412377"/>
              <a:gd name="connsiteX10" fmla="*/ 10411 w 1863094"/>
              <a:gd name="connsiteY10" fmla="*/ 412377 h 412377"/>
              <a:gd name="connsiteX11" fmla="*/ 0 w 1863094"/>
              <a:gd name="connsiteY11" fmla="*/ 206188 h 412377"/>
              <a:gd name="connsiteX12" fmla="*/ 10411 w 1863094"/>
              <a:gd name="connsiteY12" fmla="*/ 0 h 412377"/>
              <a:gd name="connsiteX13" fmla="*/ 1006414 w 1863094"/>
              <a:gd name="connsiteY13" fmla="*/ 1 h 412377"/>
              <a:gd name="connsiteX14" fmla="*/ 1006415 w 1863094"/>
              <a:gd name="connsiteY14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6414 w 1863094"/>
              <a:gd name="connsiteY8" fmla="*/ 412377 h 412377"/>
              <a:gd name="connsiteX9" fmla="*/ 10411 w 1863094"/>
              <a:gd name="connsiteY9" fmla="*/ 412377 h 412377"/>
              <a:gd name="connsiteX10" fmla="*/ 0 w 1863094"/>
              <a:gd name="connsiteY10" fmla="*/ 206188 h 412377"/>
              <a:gd name="connsiteX11" fmla="*/ 10411 w 1863094"/>
              <a:gd name="connsiteY11" fmla="*/ 0 h 412377"/>
              <a:gd name="connsiteX12" fmla="*/ 1006414 w 1863094"/>
              <a:gd name="connsiteY12" fmla="*/ 1 h 412377"/>
              <a:gd name="connsiteX13" fmla="*/ 1006415 w 1863094"/>
              <a:gd name="connsiteY13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6414 w 1863094"/>
              <a:gd name="connsiteY7" fmla="*/ 412377 h 412377"/>
              <a:gd name="connsiteX8" fmla="*/ 10411 w 1863094"/>
              <a:gd name="connsiteY8" fmla="*/ 412377 h 412377"/>
              <a:gd name="connsiteX9" fmla="*/ 0 w 1863094"/>
              <a:gd name="connsiteY9" fmla="*/ 206188 h 412377"/>
              <a:gd name="connsiteX10" fmla="*/ 10411 w 1863094"/>
              <a:gd name="connsiteY10" fmla="*/ 0 h 412377"/>
              <a:gd name="connsiteX11" fmla="*/ 1006414 w 1863094"/>
              <a:gd name="connsiteY11" fmla="*/ 1 h 412377"/>
              <a:gd name="connsiteX12" fmla="*/ 1006415 w 1863094"/>
              <a:gd name="connsiteY12" fmla="*/ 0 h 4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094" h="412377">
                <a:moveTo>
                  <a:pt x="1006415" y="0"/>
                </a:moveTo>
                <a:lnTo>
                  <a:pt x="1863093" y="0"/>
                </a:lnTo>
                <a:lnTo>
                  <a:pt x="1853817" y="36072"/>
                </a:lnTo>
                <a:cubicBezTo>
                  <a:pt x="1842574" y="91021"/>
                  <a:pt x="1836668" y="147915"/>
                  <a:pt x="1836669" y="206187"/>
                </a:cubicBezTo>
                <a:cubicBezTo>
                  <a:pt x="1836669" y="264460"/>
                  <a:pt x="1842573" y="321353"/>
                  <a:pt x="1853818" y="376303"/>
                </a:cubicBezTo>
                <a:lnTo>
                  <a:pt x="1863094" y="412377"/>
                </a:lnTo>
                <a:lnTo>
                  <a:pt x="1006415" y="412376"/>
                </a:lnTo>
                <a:lnTo>
                  <a:pt x="1006414" y="412377"/>
                </a:lnTo>
                <a:lnTo>
                  <a:pt x="10411" y="412377"/>
                </a:lnTo>
                <a:lnTo>
                  <a:pt x="0" y="206188"/>
                </a:lnTo>
                <a:lnTo>
                  <a:pt x="10411" y="0"/>
                </a:lnTo>
                <a:lnTo>
                  <a:pt x="1006414" y="1"/>
                </a:lnTo>
                <a:lnTo>
                  <a:pt x="1006415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DDFEF4F-FAE3-4B8A-8E67-1CCC42AAC665}"/>
              </a:ext>
            </a:extLst>
          </p:cNvPr>
          <p:cNvSpPr/>
          <p:nvPr/>
        </p:nvSpPr>
        <p:spPr>
          <a:xfrm>
            <a:off x="5289833" y="3357547"/>
            <a:ext cx="1635605" cy="362026"/>
          </a:xfrm>
          <a:custGeom>
            <a:avLst/>
            <a:gdLst>
              <a:gd name="connsiteX0" fmla="*/ 856678 w 1863090"/>
              <a:gd name="connsiteY0" fmla="*/ 1 h 412378"/>
              <a:gd name="connsiteX1" fmla="*/ 1852679 w 1863090"/>
              <a:gd name="connsiteY1" fmla="*/ 1 h 412378"/>
              <a:gd name="connsiteX2" fmla="*/ 1863090 w 1863090"/>
              <a:gd name="connsiteY2" fmla="*/ 206188 h 412378"/>
              <a:gd name="connsiteX3" fmla="*/ 1852679 w 1863090"/>
              <a:gd name="connsiteY3" fmla="*/ 412378 h 412378"/>
              <a:gd name="connsiteX4" fmla="*/ 856676 w 1863090"/>
              <a:gd name="connsiteY4" fmla="*/ 412378 h 412378"/>
              <a:gd name="connsiteX5" fmla="*/ 861803 w 1863090"/>
              <a:gd name="connsiteY5" fmla="*/ 378797 h 412378"/>
              <a:gd name="connsiteX6" fmla="*/ 870519 w 1863090"/>
              <a:gd name="connsiteY6" fmla="*/ 206189 h 412378"/>
              <a:gd name="connsiteX7" fmla="*/ 861802 w 1863090"/>
              <a:gd name="connsiteY7" fmla="*/ 33581 h 412378"/>
              <a:gd name="connsiteX8" fmla="*/ 0 w 1863090"/>
              <a:gd name="connsiteY8" fmla="*/ 0 h 412378"/>
              <a:gd name="connsiteX9" fmla="*/ 856677 w 1863090"/>
              <a:gd name="connsiteY9" fmla="*/ 0 h 412378"/>
              <a:gd name="connsiteX10" fmla="*/ 861801 w 1863090"/>
              <a:gd name="connsiteY10" fmla="*/ 33579 h 412378"/>
              <a:gd name="connsiteX11" fmla="*/ 870517 w 1863090"/>
              <a:gd name="connsiteY11" fmla="*/ 206188 h 412378"/>
              <a:gd name="connsiteX12" fmla="*/ 861802 w 1863090"/>
              <a:gd name="connsiteY12" fmla="*/ 378795 h 412378"/>
              <a:gd name="connsiteX13" fmla="*/ 856676 w 1863090"/>
              <a:gd name="connsiteY13" fmla="*/ 412376 h 412378"/>
              <a:gd name="connsiteX14" fmla="*/ 0 w 1863090"/>
              <a:gd name="connsiteY14" fmla="*/ 412376 h 412378"/>
              <a:gd name="connsiteX15" fmla="*/ 9275 w 1863090"/>
              <a:gd name="connsiteY15" fmla="*/ 376302 h 412378"/>
              <a:gd name="connsiteX16" fmla="*/ 26424 w 1863090"/>
              <a:gd name="connsiteY16" fmla="*/ 206188 h 412378"/>
              <a:gd name="connsiteX17" fmla="*/ 9275 w 1863090"/>
              <a:gd name="connsiteY17" fmla="*/ 36073 h 41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3090" h="412378">
                <a:moveTo>
                  <a:pt x="856678" y="1"/>
                </a:moveTo>
                <a:lnTo>
                  <a:pt x="1852679" y="1"/>
                </a:lnTo>
                <a:lnTo>
                  <a:pt x="1863090" y="206188"/>
                </a:lnTo>
                <a:lnTo>
                  <a:pt x="1852679" y="412378"/>
                </a:lnTo>
                <a:lnTo>
                  <a:pt x="856676" y="412378"/>
                </a:lnTo>
                <a:lnTo>
                  <a:pt x="861803" y="378797"/>
                </a:lnTo>
                <a:cubicBezTo>
                  <a:pt x="867565" y="322044"/>
                  <a:pt x="870517" y="264461"/>
                  <a:pt x="870519" y="206189"/>
                </a:cubicBezTo>
                <a:cubicBezTo>
                  <a:pt x="870519" y="147917"/>
                  <a:pt x="867565" y="90333"/>
                  <a:pt x="861802" y="33581"/>
                </a:cubicBezTo>
                <a:close/>
                <a:moveTo>
                  <a:pt x="0" y="0"/>
                </a:moveTo>
                <a:lnTo>
                  <a:pt x="856677" y="0"/>
                </a:lnTo>
                <a:lnTo>
                  <a:pt x="861801" y="33579"/>
                </a:lnTo>
                <a:cubicBezTo>
                  <a:pt x="867565" y="90332"/>
                  <a:pt x="870517" y="147915"/>
                  <a:pt x="870517" y="206188"/>
                </a:cubicBezTo>
                <a:cubicBezTo>
                  <a:pt x="870517" y="264460"/>
                  <a:pt x="867565" y="322043"/>
                  <a:pt x="861802" y="378795"/>
                </a:cubicBezTo>
                <a:lnTo>
                  <a:pt x="856676" y="412376"/>
                </a:lnTo>
                <a:lnTo>
                  <a:pt x="0" y="412376"/>
                </a:lnTo>
                <a:lnTo>
                  <a:pt x="9275" y="376302"/>
                </a:lnTo>
                <a:cubicBezTo>
                  <a:pt x="20519" y="321353"/>
                  <a:pt x="26424" y="264460"/>
                  <a:pt x="26424" y="206188"/>
                </a:cubicBezTo>
                <a:cubicBezTo>
                  <a:pt x="26424" y="147915"/>
                  <a:pt x="20519" y="91022"/>
                  <a:pt x="9275" y="36073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DC15F73-3FF9-4F67-AA72-FF577950A4BA}"/>
              </a:ext>
            </a:extLst>
          </p:cNvPr>
          <p:cNvSpPr/>
          <p:nvPr/>
        </p:nvSpPr>
        <p:spPr>
          <a:xfrm>
            <a:off x="4390987" y="4256392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7DA37188-7ADB-4BC9-95C4-931778256A64}"/>
              </a:ext>
            </a:extLst>
          </p:cNvPr>
          <p:cNvSpPr/>
          <p:nvPr/>
        </p:nvSpPr>
        <p:spPr>
          <a:xfrm>
            <a:off x="3712356" y="2678914"/>
            <a:ext cx="1719288" cy="1719288"/>
          </a:xfrm>
          <a:prstGeom prst="ellipse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4" name="Circle: Hollow 83">
            <a:extLst>
              <a:ext uri="{FF2B5EF4-FFF2-40B4-BE49-F238E27FC236}">
                <a16:creationId xmlns:a16="http://schemas.microsoft.com/office/drawing/2014/main" id="{F762099F-D2F2-41C4-A31C-979512A9E317}"/>
              </a:ext>
            </a:extLst>
          </p:cNvPr>
          <p:cNvSpPr/>
          <p:nvPr/>
        </p:nvSpPr>
        <p:spPr>
          <a:xfrm>
            <a:off x="1896760" y="863317"/>
            <a:ext cx="5350481" cy="5350481"/>
          </a:xfrm>
          <a:prstGeom prst="donut">
            <a:avLst>
              <a:gd name="adj" fmla="val 7990"/>
            </a:avLst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E38F89C-73AF-4AE9-BA3F-AF26F7506F0B}"/>
              </a:ext>
            </a:extLst>
          </p:cNvPr>
          <p:cNvGrpSpPr/>
          <p:nvPr/>
        </p:nvGrpSpPr>
        <p:grpSpPr>
          <a:xfrm>
            <a:off x="6974393" y="1628075"/>
            <a:ext cx="1925752" cy="1355897"/>
            <a:chOff x="6974393" y="3061222"/>
            <a:chExt cx="1925752" cy="135589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059E20C-423A-480C-AED6-83943E5C8D7C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AC70D12-8B68-48FD-ABF5-CBF2E4945231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5B9B9F9-F51C-47CD-938D-BD87795EB3B1}"/>
              </a:ext>
            </a:extLst>
          </p:cNvPr>
          <p:cNvGrpSpPr/>
          <p:nvPr/>
        </p:nvGrpSpPr>
        <p:grpSpPr>
          <a:xfrm>
            <a:off x="249702" y="1628075"/>
            <a:ext cx="1925752" cy="1355898"/>
            <a:chOff x="249702" y="3061221"/>
            <a:chExt cx="1925752" cy="135589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42B5968-179E-4D4F-97E5-8E9516BE19DD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B42CFFC-7F95-428F-BB1B-272B63CCE20A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A8C17A7-79F0-4B93-AA7A-184F1BCB9B5D}"/>
              </a:ext>
            </a:extLst>
          </p:cNvPr>
          <p:cNvGrpSpPr/>
          <p:nvPr/>
        </p:nvGrpSpPr>
        <p:grpSpPr>
          <a:xfrm>
            <a:off x="249702" y="4150634"/>
            <a:ext cx="1925752" cy="1355898"/>
            <a:chOff x="249702" y="3061221"/>
            <a:chExt cx="1925752" cy="135589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3B7938D-1FFF-4F4D-A79E-39DF7E0BB97C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4048012-1A92-4A15-87C9-A9568064F2A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8822AD-353D-4C54-9D2D-D294EA7E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Doughnut Diagram w/ 4 Parts for PowerPoint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37873F9-2413-4165-B1D6-4372C08C64C6}"/>
              </a:ext>
            </a:extLst>
          </p:cNvPr>
          <p:cNvGrpSpPr/>
          <p:nvPr/>
        </p:nvGrpSpPr>
        <p:grpSpPr>
          <a:xfrm>
            <a:off x="6974393" y="4150634"/>
            <a:ext cx="1925752" cy="1355897"/>
            <a:chOff x="6974393" y="3061222"/>
            <a:chExt cx="1925752" cy="135589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FA3E7E-B8D6-4B5B-B5A9-94A035FDF7D1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5FB98CA-9530-4C78-9008-5EAC1727C9FE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133" name="Graphic 132" descr="Coins">
            <a:extLst>
              <a:ext uri="{FF2B5EF4-FFF2-40B4-BE49-F238E27FC236}">
                <a16:creationId xmlns:a16="http://schemas.microsoft.com/office/drawing/2014/main" id="{4A609589-BB22-477D-B3C9-A1AE722B17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6727" y="4211260"/>
            <a:ext cx="304287" cy="304287"/>
          </a:xfrm>
          <a:prstGeom prst="rect">
            <a:avLst/>
          </a:prstGeom>
        </p:spPr>
      </p:pic>
      <p:pic>
        <p:nvPicPr>
          <p:cNvPr id="134" name="Graphic 133" descr="Shopping bag">
            <a:extLst>
              <a:ext uri="{FF2B5EF4-FFF2-40B4-BE49-F238E27FC236}">
                <a16:creationId xmlns:a16="http://schemas.microsoft.com/office/drawing/2014/main" id="{2580FE14-C968-4B9C-8E4B-759EF0A97A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727" y="1682968"/>
            <a:ext cx="304287" cy="304287"/>
          </a:xfrm>
          <a:prstGeom prst="rect">
            <a:avLst/>
          </a:prstGeom>
        </p:spPr>
      </p:pic>
      <p:pic>
        <p:nvPicPr>
          <p:cNvPr id="137" name="Graphic 136" descr="Chat">
            <a:extLst>
              <a:ext uri="{FF2B5EF4-FFF2-40B4-BE49-F238E27FC236}">
                <a16:creationId xmlns:a16="http://schemas.microsoft.com/office/drawing/2014/main" id="{E7126FBD-3E9A-4AF3-B839-63A7FC3041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12986" y="1682968"/>
            <a:ext cx="304287" cy="304287"/>
          </a:xfrm>
          <a:prstGeom prst="rect">
            <a:avLst/>
          </a:prstGeom>
        </p:spPr>
      </p:pic>
      <p:pic>
        <p:nvPicPr>
          <p:cNvPr id="138" name="Graphic 137" descr="Download from cloud">
            <a:extLst>
              <a:ext uri="{FF2B5EF4-FFF2-40B4-BE49-F238E27FC236}">
                <a16:creationId xmlns:a16="http://schemas.microsoft.com/office/drawing/2014/main" id="{B6C71934-9439-4607-A0C9-BCF18247A9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12986" y="4211260"/>
            <a:ext cx="304287" cy="304287"/>
          </a:xfrm>
          <a:prstGeom prst="rect">
            <a:avLst/>
          </a:prstGeom>
        </p:spPr>
      </p:pic>
      <p:pic>
        <p:nvPicPr>
          <p:cNvPr id="121" name="Graphic 120" descr="Download from cloud">
            <a:extLst>
              <a:ext uri="{FF2B5EF4-FFF2-40B4-BE49-F238E27FC236}">
                <a16:creationId xmlns:a16="http://schemas.microsoft.com/office/drawing/2014/main" id="{DF9C478E-FEAE-4C6D-B641-8582E3F113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42926" y="4051382"/>
            <a:ext cx="457423" cy="457423"/>
          </a:xfrm>
          <a:prstGeom prst="rect">
            <a:avLst/>
          </a:prstGeom>
        </p:spPr>
      </p:pic>
      <p:pic>
        <p:nvPicPr>
          <p:cNvPr id="122" name="Graphic 121" descr="Coins">
            <a:extLst>
              <a:ext uri="{FF2B5EF4-FFF2-40B4-BE49-F238E27FC236}">
                <a16:creationId xmlns:a16="http://schemas.microsoft.com/office/drawing/2014/main" id="{D53502E0-7698-4332-ADC4-1C4083458A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43652" y="4051382"/>
            <a:ext cx="457423" cy="457423"/>
          </a:xfrm>
          <a:prstGeom prst="rect">
            <a:avLst/>
          </a:prstGeom>
        </p:spPr>
      </p:pic>
      <p:pic>
        <p:nvPicPr>
          <p:cNvPr id="120" name="Graphic 119" descr="Chat">
            <a:extLst>
              <a:ext uri="{FF2B5EF4-FFF2-40B4-BE49-F238E27FC236}">
                <a16:creationId xmlns:a16="http://schemas.microsoft.com/office/drawing/2014/main" id="{9C1CC5A4-5743-4D19-81E0-BC148057E35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41268" y="2546390"/>
            <a:ext cx="457423" cy="457423"/>
          </a:xfrm>
          <a:prstGeom prst="rect">
            <a:avLst/>
          </a:prstGeom>
        </p:spPr>
      </p:pic>
      <p:pic>
        <p:nvPicPr>
          <p:cNvPr id="140" name="Graphic 139" descr="Shopping bag">
            <a:extLst>
              <a:ext uri="{FF2B5EF4-FFF2-40B4-BE49-F238E27FC236}">
                <a16:creationId xmlns:a16="http://schemas.microsoft.com/office/drawing/2014/main" id="{98D447B7-1052-47E4-A835-FE5BA74B29F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45310" y="2546390"/>
            <a:ext cx="457423" cy="457423"/>
          </a:xfrm>
          <a:prstGeom prst="rect">
            <a:avLst/>
          </a:prstGeom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3C2FF62A-B323-42E3-AB3E-5B59C7AFE7C8}"/>
              </a:ext>
            </a:extLst>
          </p:cNvPr>
          <p:cNvSpPr/>
          <p:nvPr/>
        </p:nvSpPr>
        <p:spPr>
          <a:xfrm>
            <a:off x="5637552" y="180735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01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FC0B22C-C677-4C07-B5D8-934AF5BEFAAF}"/>
              </a:ext>
            </a:extLst>
          </p:cNvPr>
          <p:cNvSpPr/>
          <p:nvPr/>
        </p:nvSpPr>
        <p:spPr>
          <a:xfrm>
            <a:off x="5637552" y="443877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02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E13525E-1E19-40CA-8E06-5CA1B14FE62D}"/>
              </a:ext>
            </a:extLst>
          </p:cNvPr>
          <p:cNvSpPr/>
          <p:nvPr/>
        </p:nvSpPr>
        <p:spPr>
          <a:xfrm>
            <a:off x="2696612" y="443877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03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A4E2088-2F9A-46F9-9DA6-F24483D138B2}"/>
              </a:ext>
            </a:extLst>
          </p:cNvPr>
          <p:cNvSpPr/>
          <p:nvPr/>
        </p:nvSpPr>
        <p:spPr>
          <a:xfrm>
            <a:off x="2696612" y="180735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04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5F2BF3E-13BC-4D8E-8758-82238D524C21}"/>
              </a:ext>
            </a:extLst>
          </p:cNvPr>
          <p:cNvGrpSpPr/>
          <p:nvPr/>
        </p:nvGrpSpPr>
        <p:grpSpPr>
          <a:xfrm>
            <a:off x="3827264" y="2806528"/>
            <a:ext cx="1485172" cy="1485168"/>
            <a:chOff x="3836319" y="2805983"/>
            <a:chExt cx="1485172" cy="1485168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0CECA66-217F-40B3-A9BB-D7B5E196BDD2}"/>
                </a:ext>
              </a:extLst>
            </p:cNvPr>
            <p:cNvSpPr/>
            <p:nvPr/>
          </p:nvSpPr>
          <p:spPr>
            <a:xfrm>
              <a:off x="4759918" y="2805983"/>
              <a:ext cx="561573" cy="561575"/>
            </a:xfrm>
            <a:custGeom>
              <a:avLst/>
              <a:gdLst>
                <a:gd name="connsiteX0" fmla="*/ 0 w 561573"/>
                <a:gd name="connsiteY0" fmla="*/ 0 h 561575"/>
                <a:gd name="connsiteX1" fmla="*/ 117304 w 561573"/>
                <a:gd name="connsiteY1" fmla="*/ 36413 h 561575"/>
                <a:gd name="connsiteX2" fmla="*/ 525158 w 561573"/>
                <a:gd name="connsiteY2" fmla="*/ 444267 h 561575"/>
                <a:gd name="connsiteX3" fmla="*/ 561573 w 561573"/>
                <a:gd name="connsiteY3" fmla="*/ 561575 h 561575"/>
                <a:gd name="connsiteX4" fmla="*/ 466127 w 561573"/>
                <a:gd name="connsiteY4" fmla="*/ 561575 h 561575"/>
                <a:gd name="connsiteX5" fmla="*/ 439242 w 561573"/>
                <a:gd name="connsiteY5" fmla="*/ 474968 h 561575"/>
                <a:gd name="connsiteX6" fmla="*/ 79117 w 561573"/>
                <a:gd name="connsiteY6" fmla="*/ 114843 h 561575"/>
                <a:gd name="connsiteX7" fmla="*/ 0 w 561573"/>
                <a:gd name="connsiteY7" fmla="*/ 90284 h 561575"/>
                <a:gd name="connsiteX8" fmla="*/ 0 w 561573"/>
                <a:gd name="connsiteY8" fmla="*/ 0 h 56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573" h="561575">
                  <a:moveTo>
                    <a:pt x="0" y="0"/>
                  </a:moveTo>
                  <a:lnTo>
                    <a:pt x="117304" y="36413"/>
                  </a:lnTo>
                  <a:cubicBezTo>
                    <a:pt x="300685" y="113977"/>
                    <a:pt x="447594" y="260886"/>
                    <a:pt x="525158" y="444267"/>
                  </a:cubicBezTo>
                  <a:lnTo>
                    <a:pt x="561573" y="561575"/>
                  </a:lnTo>
                  <a:lnTo>
                    <a:pt x="466127" y="561575"/>
                  </a:lnTo>
                  <a:lnTo>
                    <a:pt x="439242" y="474968"/>
                  </a:lnTo>
                  <a:cubicBezTo>
                    <a:pt x="370755" y="313047"/>
                    <a:pt x="241038" y="183330"/>
                    <a:pt x="79117" y="114843"/>
                  </a:cubicBezTo>
                  <a:lnTo>
                    <a:pt x="0" y="902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6F1BED0-BC50-498A-9661-158E416FE99E}"/>
                </a:ext>
              </a:extLst>
            </p:cNvPr>
            <p:cNvSpPr/>
            <p:nvPr/>
          </p:nvSpPr>
          <p:spPr>
            <a:xfrm>
              <a:off x="3836319" y="2805983"/>
              <a:ext cx="561573" cy="561575"/>
            </a:xfrm>
            <a:custGeom>
              <a:avLst/>
              <a:gdLst>
                <a:gd name="connsiteX0" fmla="*/ 561573 w 561573"/>
                <a:gd name="connsiteY0" fmla="*/ 0 h 561575"/>
                <a:gd name="connsiteX1" fmla="*/ 561573 w 561573"/>
                <a:gd name="connsiteY1" fmla="*/ 88250 h 561575"/>
                <a:gd name="connsiteX2" fmla="*/ 475904 w 561573"/>
                <a:gd name="connsiteY2" fmla="*/ 114843 h 561575"/>
                <a:gd name="connsiteX3" fmla="*/ 115779 w 561573"/>
                <a:gd name="connsiteY3" fmla="*/ 474968 h 561575"/>
                <a:gd name="connsiteX4" fmla="*/ 88895 w 561573"/>
                <a:gd name="connsiteY4" fmla="*/ 561575 h 561575"/>
                <a:gd name="connsiteX5" fmla="*/ 0 w 561573"/>
                <a:gd name="connsiteY5" fmla="*/ 561575 h 561575"/>
                <a:gd name="connsiteX6" fmla="*/ 36415 w 561573"/>
                <a:gd name="connsiteY6" fmla="*/ 444267 h 561575"/>
                <a:gd name="connsiteX7" fmla="*/ 444269 w 561573"/>
                <a:gd name="connsiteY7" fmla="*/ 36413 h 561575"/>
                <a:gd name="connsiteX8" fmla="*/ 561573 w 561573"/>
                <a:gd name="connsiteY8" fmla="*/ 0 h 56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573" h="561575">
                  <a:moveTo>
                    <a:pt x="561573" y="0"/>
                  </a:moveTo>
                  <a:lnTo>
                    <a:pt x="561573" y="88250"/>
                  </a:lnTo>
                  <a:lnTo>
                    <a:pt x="475904" y="114843"/>
                  </a:lnTo>
                  <a:cubicBezTo>
                    <a:pt x="313983" y="183330"/>
                    <a:pt x="184266" y="313047"/>
                    <a:pt x="115779" y="474968"/>
                  </a:cubicBezTo>
                  <a:lnTo>
                    <a:pt x="88895" y="561575"/>
                  </a:lnTo>
                  <a:lnTo>
                    <a:pt x="0" y="561575"/>
                  </a:lnTo>
                  <a:lnTo>
                    <a:pt x="36415" y="444267"/>
                  </a:lnTo>
                  <a:cubicBezTo>
                    <a:pt x="113979" y="260886"/>
                    <a:pt x="260888" y="113977"/>
                    <a:pt x="444269" y="36413"/>
                  </a:cubicBezTo>
                  <a:lnTo>
                    <a:pt x="561573" y="0"/>
                  </a:ln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58D9350-61AF-4F24-9F68-8034B9E0E9E2}"/>
                </a:ext>
              </a:extLst>
            </p:cNvPr>
            <p:cNvSpPr/>
            <p:nvPr/>
          </p:nvSpPr>
          <p:spPr>
            <a:xfrm>
              <a:off x="3836320" y="3729581"/>
              <a:ext cx="561572" cy="561570"/>
            </a:xfrm>
            <a:custGeom>
              <a:avLst/>
              <a:gdLst>
                <a:gd name="connsiteX0" fmla="*/ 0 w 561572"/>
                <a:gd name="connsiteY0" fmla="*/ 0 h 561570"/>
                <a:gd name="connsiteX1" fmla="*/ 91508 w 561572"/>
                <a:gd name="connsiteY1" fmla="*/ 0 h 561570"/>
                <a:gd name="connsiteX2" fmla="*/ 115777 w 561572"/>
                <a:gd name="connsiteY2" fmla="*/ 78181 h 561570"/>
                <a:gd name="connsiteX3" fmla="*/ 475902 w 561572"/>
                <a:gd name="connsiteY3" fmla="*/ 438306 h 561570"/>
                <a:gd name="connsiteX4" fmla="*/ 561572 w 561572"/>
                <a:gd name="connsiteY4" fmla="*/ 464900 h 561570"/>
                <a:gd name="connsiteX5" fmla="*/ 561572 w 561572"/>
                <a:gd name="connsiteY5" fmla="*/ 561570 h 561570"/>
                <a:gd name="connsiteX6" fmla="*/ 444267 w 561572"/>
                <a:gd name="connsiteY6" fmla="*/ 525156 h 561570"/>
                <a:gd name="connsiteX7" fmla="*/ 36413 w 561572"/>
                <a:gd name="connsiteY7" fmla="*/ 117302 h 561570"/>
                <a:gd name="connsiteX8" fmla="*/ 0 w 561572"/>
                <a:gd name="connsiteY8" fmla="*/ 0 h 561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572" h="561570">
                  <a:moveTo>
                    <a:pt x="0" y="0"/>
                  </a:moveTo>
                  <a:lnTo>
                    <a:pt x="91508" y="0"/>
                  </a:lnTo>
                  <a:lnTo>
                    <a:pt x="115777" y="78181"/>
                  </a:lnTo>
                  <a:cubicBezTo>
                    <a:pt x="184264" y="240102"/>
                    <a:pt x="313981" y="369819"/>
                    <a:pt x="475902" y="438306"/>
                  </a:cubicBezTo>
                  <a:lnTo>
                    <a:pt x="561572" y="464900"/>
                  </a:lnTo>
                  <a:lnTo>
                    <a:pt x="561572" y="561570"/>
                  </a:lnTo>
                  <a:lnTo>
                    <a:pt x="444267" y="525156"/>
                  </a:lnTo>
                  <a:cubicBezTo>
                    <a:pt x="260886" y="447592"/>
                    <a:pt x="113977" y="300683"/>
                    <a:pt x="36413" y="11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0A00A30-157D-4E20-A5A3-85B2987D29BD}"/>
                </a:ext>
              </a:extLst>
            </p:cNvPr>
            <p:cNvSpPr/>
            <p:nvPr/>
          </p:nvSpPr>
          <p:spPr>
            <a:xfrm>
              <a:off x="4759918" y="3729582"/>
              <a:ext cx="561571" cy="561569"/>
            </a:xfrm>
            <a:custGeom>
              <a:avLst/>
              <a:gdLst>
                <a:gd name="connsiteX0" fmla="*/ 463511 w 561571"/>
                <a:gd name="connsiteY0" fmla="*/ 0 h 561569"/>
                <a:gd name="connsiteX1" fmla="*/ 561571 w 561571"/>
                <a:gd name="connsiteY1" fmla="*/ 0 h 561569"/>
                <a:gd name="connsiteX2" fmla="*/ 525158 w 561571"/>
                <a:gd name="connsiteY2" fmla="*/ 117302 h 561569"/>
                <a:gd name="connsiteX3" fmla="*/ 117304 w 561571"/>
                <a:gd name="connsiteY3" fmla="*/ 525156 h 561569"/>
                <a:gd name="connsiteX4" fmla="*/ 0 w 561571"/>
                <a:gd name="connsiteY4" fmla="*/ 561569 h 561569"/>
                <a:gd name="connsiteX5" fmla="*/ 0 w 561571"/>
                <a:gd name="connsiteY5" fmla="*/ 462866 h 561569"/>
                <a:gd name="connsiteX6" fmla="*/ 79117 w 561571"/>
                <a:gd name="connsiteY6" fmla="*/ 438306 h 561569"/>
                <a:gd name="connsiteX7" fmla="*/ 439242 w 561571"/>
                <a:gd name="connsiteY7" fmla="*/ 78181 h 561569"/>
                <a:gd name="connsiteX8" fmla="*/ 463511 w 561571"/>
                <a:gd name="connsiteY8" fmla="*/ 0 h 56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571" h="561569">
                  <a:moveTo>
                    <a:pt x="463511" y="0"/>
                  </a:moveTo>
                  <a:lnTo>
                    <a:pt x="561571" y="0"/>
                  </a:lnTo>
                  <a:lnTo>
                    <a:pt x="525158" y="117302"/>
                  </a:lnTo>
                  <a:cubicBezTo>
                    <a:pt x="447594" y="300683"/>
                    <a:pt x="300685" y="447592"/>
                    <a:pt x="117304" y="525156"/>
                  </a:cubicBezTo>
                  <a:lnTo>
                    <a:pt x="0" y="561569"/>
                  </a:lnTo>
                  <a:lnTo>
                    <a:pt x="0" y="462866"/>
                  </a:lnTo>
                  <a:lnTo>
                    <a:pt x="79117" y="438306"/>
                  </a:lnTo>
                  <a:cubicBezTo>
                    <a:pt x="241038" y="369819"/>
                    <a:pt x="370755" y="240102"/>
                    <a:pt x="439242" y="78181"/>
                  </a:cubicBezTo>
                  <a:lnTo>
                    <a:pt x="46351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756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10166</TotalTime>
  <Words>372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Diagram w/ 4 Parts for PowerPoint</vt:lpstr>
      <vt:lpstr>Doughnut Diagram w/ 4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Diagram w/ 4 Parts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2018-04-28T20:02:02Z</dcterms:modified>
  <cp:category>Charts &amp; Diagrams</cp:category>
</cp:coreProperties>
</file>