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3F4957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5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27.png"/><Relationship Id="rId21" Type="http://schemas.openxmlformats.org/officeDocument/2006/relationships/image" Target="../media/image21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24" Type="http://schemas.openxmlformats.org/officeDocument/2006/relationships/image" Target="../media/image24.svg"/><Relationship Id="rId5" Type="http://schemas.openxmlformats.org/officeDocument/2006/relationships/image" Target="../media/image29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34.svg"/><Relationship Id="rId19" Type="http://schemas.openxmlformats.org/officeDocument/2006/relationships/image" Target="../media/image19.pn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67FCDFE3-9BE7-424A-8C2A-371BD8DAB89A}"/>
              </a:ext>
            </a:extLst>
          </p:cNvPr>
          <p:cNvSpPr/>
          <p:nvPr/>
        </p:nvSpPr>
        <p:spPr>
          <a:xfrm>
            <a:off x="3361067" y="2022022"/>
            <a:ext cx="1010185" cy="943450"/>
          </a:xfrm>
          <a:custGeom>
            <a:avLst/>
            <a:gdLst>
              <a:gd name="connsiteX0" fmla="*/ 1010185 w 1010185"/>
              <a:gd name="connsiteY0" fmla="*/ 0 h 943450"/>
              <a:gd name="connsiteX1" fmla="*/ 1010185 w 1010185"/>
              <a:gd name="connsiteY1" fmla="*/ 720693 h 943450"/>
              <a:gd name="connsiteX2" fmla="*/ 886166 w 1010185"/>
              <a:gd name="connsiteY2" fmla="*/ 759190 h 943450"/>
              <a:gd name="connsiteX3" fmla="*/ 637074 w 1010185"/>
              <a:gd name="connsiteY3" fmla="*/ 927132 h 943450"/>
              <a:gd name="connsiteX4" fmla="*/ 623611 w 1010185"/>
              <a:gd name="connsiteY4" fmla="*/ 943450 h 943450"/>
              <a:gd name="connsiteX5" fmla="*/ 0 w 1010185"/>
              <a:gd name="connsiteY5" fmla="*/ 583408 h 943450"/>
              <a:gd name="connsiteX6" fmla="*/ 38903 w 1010185"/>
              <a:gd name="connsiteY6" fmla="*/ 531384 h 943450"/>
              <a:gd name="connsiteX7" fmla="*/ 890247 w 1010185"/>
              <a:gd name="connsiteY7" fmla="*/ 18304 h 943450"/>
              <a:gd name="connsiteX8" fmla="*/ 1010185 w 1010185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5" h="943450">
                <a:moveTo>
                  <a:pt x="1010185" y="0"/>
                </a:moveTo>
                <a:lnTo>
                  <a:pt x="1010185" y="720693"/>
                </a:lnTo>
                <a:lnTo>
                  <a:pt x="886166" y="759190"/>
                </a:lnTo>
                <a:cubicBezTo>
                  <a:pt x="792411" y="798845"/>
                  <a:pt x="707980" y="856226"/>
                  <a:pt x="637074" y="927132"/>
                </a:cubicBezTo>
                <a:lnTo>
                  <a:pt x="623611" y="943450"/>
                </a:lnTo>
                <a:lnTo>
                  <a:pt x="0" y="583408"/>
                </a:lnTo>
                <a:lnTo>
                  <a:pt x="38903" y="531384"/>
                </a:lnTo>
                <a:cubicBezTo>
                  <a:pt x="251929" y="273256"/>
                  <a:pt x="550013" y="87926"/>
                  <a:pt x="890247" y="18304"/>
                </a:cubicBezTo>
                <a:lnTo>
                  <a:pt x="101018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FC846A9-F5B8-45BE-916C-139CD07D6A3A}"/>
              </a:ext>
            </a:extLst>
          </p:cNvPr>
          <p:cNvSpPr/>
          <p:nvPr/>
        </p:nvSpPr>
        <p:spPr>
          <a:xfrm>
            <a:off x="4733277" y="2022022"/>
            <a:ext cx="1010184" cy="943450"/>
          </a:xfrm>
          <a:custGeom>
            <a:avLst/>
            <a:gdLst>
              <a:gd name="connsiteX0" fmla="*/ 0 w 1010184"/>
              <a:gd name="connsiteY0" fmla="*/ 0 h 943450"/>
              <a:gd name="connsiteX1" fmla="*/ 119937 w 1010184"/>
              <a:gd name="connsiteY1" fmla="*/ 18304 h 943450"/>
              <a:gd name="connsiteX2" fmla="*/ 971281 w 1010184"/>
              <a:gd name="connsiteY2" fmla="*/ 531384 h 943450"/>
              <a:gd name="connsiteX3" fmla="*/ 1010184 w 1010184"/>
              <a:gd name="connsiteY3" fmla="*/ 583408 h 943450"/>
              <a:gd name="connsiteX4" fmla="*/ 386574 w 1010184"/>
              <a:gd name="connsiteY4" fmla="*/ 943450 h 943450"/>
              <a:gd name="connsiteX5" fmla="*/ 373110 w 1010184"/>
              <a:gd name="connsiteY5" fmla="*/ 927132 h 943450"/>
              <a:gd name="connsiteX6" fmla="*/ 124018 w 1010184"/>
              <a:gd name="connsiteY6" fmla="*/ 759190 h 943450"/>
              <a:gd name="connsiteX7" fmla="*/ 0 w 1010184"/>
              <a:gd name="connsiteY7" fmla="*/ 720693 h 943450"/>
              <a:gd name="connsiteX8" fmla="*/ 0 w 1010184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4" h="943450">
                <a:moveTo>
                  <a:pt x="0" y="0"/>
                </a:moveTo>
                <a:lnTo>
                  <a:pt x="119937" y="18304"/>
                </a:lnTo>
                <a:cubicBezTo>
                  <a:pt x="460171" y="87926"/>
                  <a:pt x="758255" y="273256"/>
                  <a:pt x="971281" y="531384"/>
                </a:cubicBezTo>
                <a:lnTo>
                  <a:pt x="1010184" y="583408"/>
                </a:lnTo>
                <a:lnTo>
                  <a:pt x="386574" y="943450"/>
                </a:lnTo>
                <a:lnTo>
                  <a:pt x="373110" y="927132"/>
                </a:lnTo>
                <a:cubicBezTo>
                  <a:pt x="302204" y="856226"/>
                  <a:pt x="217773" y="798845"/>
                  <a:pt x="124018" y="759190"/>
                </a:cubicBezTo>
                <a:lnTo>
                  <a:pt x="0" y="7206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04C81623-E290-4198-A7CB-DE200AB6B3A4}"/>
              </a:ext>
            </a:extLst>
          </p:cNvPr>
          <p:cNvSpPr/>
          <p:nvPr/>
        </p:nvSpPr>
        <p:spPr>
          <a:xfrm>
            <a:off x="3058975" y="2917936"/>
            <a:ext cx="745935" cy="1168972"/>
          </a:xfrm>
          <a:custGeom>
            <a:avLst/>
            <a:gdLst>
              <a:gd name="connsiteX0" fmla="*/ 119318 w 745935"/>
              <a:gd name="connsiteY0" fmla="*/ 0 h 1168972"/>
              <a:gd name="connsiteX1" fmla="*/ 745935 w 745935"/>
              <a:gd name="connsiteY1" fmla="*/ 361777 h 1168972"/>
              <a:gd name="connsiteX2" fmla="*/ 725562 w 745935"/>
              <a:gd name="connsiteY2" fmla="*/ 427409 h 1168972"/>
              <a:gd name="connsiteX3" fmla="*/ 709641 w 745935"/>
              <a:gd name="connsiteY3" fmla="*/ 585341 h 1168972"/>
              <a:gd name="connsiteX4" fmla="*/ 725562 w 745935"/>
              <a:gd name="connsiteY4" fmla="*/ 743273 h 1168972"/>
              <a:gd name="connsiteX5" fmla="*/ 745359 w 745935"/>
              <a:gd name="connsiteY5" fmla="*/ 807051 h 1168972"/>
              <a:gd name="connsiteX6" fmla="*/ 118494 w 745935"/>
              <a:gd name="connsiteY6" fmla="*/ 1168972 h 1168972"/>
              <a:gd name="connsiteX7" fmla="*/ 117350 w 745935"/>
              <a:gd name="connsiteY7" fmla="*/ 1166597 h 1168972"/>
              <a:gd name="connsiteX8" fmla="*/ 0 w 745935"/>
              <a:gd name="connsiteY8" fmla="*/ 585341 h 1168972"/>
              <a:gd name="connsiteX9" fmla="*/ 117350 w 745935"/>
              <a:gd name="connsiteY9" fmla="*/ 4085 h 1168972"/>
              <a:gd name="connsiteX10" fmla="*/ 119318 w 745935"/>
              <a:gd name="connsiteY10" fmla="*/ 0 h 11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2">
                <a:moveTo>
                  <a:pt x="119318" y="0"/>
                </a:moveTo>
                <a:lnTo>
                  <a:pt x="745935" y="361777"/>
                </a:lnTo>
                <a:lnTo>
                  <a:pt x="725562" y="427409"/>
                </a:lnTo>
                <a:cubicBezTo>
                  <a:pt x="715123" y="478422"/>
                  <a:pt x="709641" y="531242"/>
                  <a:pt x="709641" y="585341"/>
                </a:cubicBezTo>
                <a:cubicBezTo>
                  <a:pt x="709641" y="639441"/>
                  <a:pt x="715123" y="692260"/>
                  <a:pt x="725562" y="743273"/>
                </a:cubicBezTo>
                <a:lnTo>
                  <a:pt x="745359" y="807051"/>
                </a:lnTo>
                <a:lnTo>
                  <a:pt x="118494" y="1168972"/>
                </a:lnTo>
                <a:lnTo>
                  <a:pt x="117350" y="1166597"/>
                </a:lnTo>
                <a:cubicBezTo>
                  <a:pt x="41785" y="987942"/>
                  <a:pt x="0" y="791521"/>
                  <a:pt x="0" y="585341"/>
                </a:cubicBezTo>
                <a:cubicBezTo>
                  <a:pt x="0" y="379161"/>
                  <a:pt x="41785" y="182740"/>
                  <a:pt x="117350" y="4085"/>
                </a:cubicBezTo>
                <a:lnTo>
                  <a:pt x="11931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CC9BA5E2-7D86-4E87-8119-260349BBBA7F}"/>
              </a:ext>
            </a:extLst>
          </p:cNvPr>
          <p:cNvSpPr/>
          <p:nvPr/>
        </p:nvSpPr>
        <p:spPr>
          <a:xfrm>
            <a:off x="5299618" y="2917936"/>
            <a:ext cx="745935" cy="1168970"/>
          </a:xfrm>
          <a:custGeom>
            <a:avLst/>
            <a:gdLst>
              <a:gd name="connsiteX0" fmla="*/ 626617 w 745935"/>
              <a:gd name="connsiteY0" fmla="*/ 0 h 1168970"/>
              <a:gd name="connsiteX1" fmla="*/ 628585 w 745935"/>
              <a:gd name="connsiteY1" fmla="*/ 4085 h 1168970"/>
              <a:gd name="connsiteX2" fmla="*/ 745935 w 745935"/>
              <a:gd name="connsiteY2" fmla="*/ 585341 h 1168970"/>
              <a:gd name="connsiteX3" fmla="*/ 628585 w 745935"/>
              <a:gd name="connsiteY3" fmla="*/ 1166597 h 1168970"/>
              <a:gd name="connsiteX4" fmla="*/ 627442 w 745935"/>
              <a:gd name="connsiteY4" fmla="*/ 1168970 h 1168970"/>
              <a:gd name="connsiteX5" fmla="*/ 576 w 745935"/>
              <a:gd name="connsiteY5" fmla="*/ 807049 h 1168970"/>
              <a:gd name="connsiteX6" fmla="*/ 20373 w 745935"/>
              <a:gd name="connsiteY6" fmla="*/ 743273 h 1168970"/>
              <a:gd name="connsiteX7" fmla="*/ 36294 w 745935"/>
              <a:gd name="connsiteY7" fmla="*/ 585341 h 1168970"/>
              <a:gd name="connsiteX8" fmla="*/ 20373 w 745935"/>
              <a:gd name="connsiteY8" fmla="*/ 427409 h 1168970"/>
              <a:gd name="connsiteX9" fmla="*/ 0 w 745935"/>
              <a:gd name="connsiteY9" fmla="*/ 361777 h 1168970"/>
              <a:gd name="connsiteX10" fmla="*/ 626617 w 745935"/>
              <a:gd name="connsiteY10" fmla="*/ 0 h 116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0">
                <a:moveTo>
                  <a:pt x="626617" y="0"/>
                </a:moveTo>
                <a:lnTo>
                  <a:pt x="628585" y="4085"/>
                </a:lnTo>
                <a:cubicBezTo>
                  <a:pt x="704150" y="182740"/>
                  <a:pt x="745935" y="379161"/>
                  <a:pt x="745935" y="585341"/>
                </a:cubicBezTo>
                <a:cubicBezTo>
                  <a:pt x="745935" y="791521"/>
                  <a:pt x="704150" y="987942"/>
                  <a:pt x="628585" y="1166597"/>
                </a:cubicBezTo>
                <a:lnTo>
                  <a:pt x="627442" y="1168970"/>
                </a:lnTo>
                <a:lnTo>
                  <a:pt x="576" y="807049"/>
                </a:lnTo>
                <a:lnTo>
                  <a:pt x="20373" y="743273"/>
                </a:lnTo>
                <a:cubicBezTo>
                  <a:pt x="30812" y="692260"/>
                  <a:pt x="36294" y="639441"/>
                  <a:pt x="36294" y="585341"/>
                </a:cubicBezTo>
                <a:cubicBezTo>
                  <a:pt x="36294" y="531242"/>
                  <a:pt x="30812" y="478422"/>
                  <a:pt x="20373" y="427409"/>
                </a:cubicBezTo>
                <a:lnTo>
                  <a:pt x="0" y="361777"/>
                </a:lnTo>
                <a:lnTo>
                  <a:pt x="62661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DEAF1840-1B74-4726-801E-D089310A1CD0}"/>
              </a:ext>
            </a:extLst>
          </p:cNvPr>
          <p:cNvSpPr/>
          <p:nvPr/>
        </p:nvSpPr>
        <p:spPr>
          <a:xfrm>
            <a:off x="4733276" y="4039599"/>
            <a:ext cx="1011329" cy="944933"/>
          </a:xfrm>
          <a:custGeom>
            <a:avLst/>
            <a:gdLst>
              <a:gd name="connsiteX0" fmla="*/ 387798 w 1011329"/>
              <a:gd name="connsiteY0" fmla="*/ 0 h 944933"/>
              <a:gd name="connsiteX1" fmla="*/ 1011329 w 1011329"/>
              <a:gd name="connsiteY1" fmla="*/ 359996 h 944933"/>
              <a:gd name="connsiteX2" fmla="*/ 971282 w 1011329"/>
              <a:gd name="connsiteY2" fmla="*/ 413549 h 944933"/>
              <a:gd name="connsiteX3" fmla="*/ 119938 w 1011329"/>
              <a:gd name="connsiteY3" fmla="*/ 926629 h 944933"/>
              <a:gd name="connsiteX4" fmla="*/ 0 w 1011329"/>
              <a:gd name="connsiteY4" fmla="*/ 944933 h 944933"/>
              <a:gd name="connsiteX5" fmla="*/ 0 w 1011329"/>
              <a:gd name="connsiteY5" fmla="*/ 224241 h 944933"/>
              <a:gd name="connsiteX6" fmla="*/ 124019 w 1011329"/>
              <a:gd name="connsiteY6" fmla="*/ 185743 h 944933"/>
              <a:gd name="connsiteX7" fmla="*/ 373111 w 1011329"/>
              <a:gd name="connsiteY7" fmla="*/ 17801 h 944933"/>
              <a:gd name="connsiteX8" fmla="*/ 387798 w 1011329"/>
              <a:gd name="connsiteY8" fmla="*/ 0 h 94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9" h="944933">
                <a:moveTo>
                  <a:pt x="387798" y="0"/>
                </a:moveTo>
                <a:lnTo>
                  <a:pt x="1011329" y="359996"/>
                </a:lnTo>
                <a:lnTo>
                  <a:pt x="971282" y="413549"/>
                </a:lnTo>
                <a:cubicBezTo>
                  <a:pt x="758256" y="671677"/>
                  <a:pt x="460172" y="857007"/>
                  <a:pt x="119938" y="926629"/>
                </a:cubicBezTo>
                <a:lnTo>
                  <a:pt x="0" y="944933"/>
                </a:lnTo>
                <a:lnTo>
                  <a:pt x="0" y="224241"/>
                </a:lnTo>
                <a:lnTo>
                  <a:pt x="124019" y="185743"/>
                </a:lnTo>
                <a:cubicBezTo>
                  <a:pt x="217774" y="146088"/>
                  <a:pt x="302205" y="88707"/>
                  <a:pt x="373111" y="17801"/>
                </a:cubicBezTo>
                <a:lnTo>
                  <a:pt x="38779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75399BCF-4B6E-4B7B-9C81-839A2C42D25E}"/>
              </a:ext>
            </a:extLst>
          </p:cNvPr>
          <p:cNvSpPr/>
          <p:nvPr/>
        </p:nvSpPr>
        <p:spPr>
          <a:xfrm>
            <a:off x="3359924" y="4039601"/>
            <a:ext cx="1011327" cy="944931"/>
          </a:xfrm>
          <a:custGeom>
            <a:avLst/>
            <a:gdLst>
              <a:gd name="connsiteX0" fmla="*/ 623531 w 1011327"/>
              <a:gd name="connsiteY0" fmla="*/ 0 h 944931"/>
              <a:gd name="connsiteX1" fmla="*/ 638217 w 1011327"/>
              <a:gd name="connsiteY1" fmla="*/ 17799 h 944931"/>
              <a:gd name="connsiteX2" fmla="*/ 887309 w 1011327"/>
              <a:gd name="connsiteY2" fmla="*/ 185741 h 944931"/>
              <a:gd name="connsiteX3" fmla="*/ 1011327 w 1011327"/>
              <a:gd name="connsiteY3" fmla="*/ 224238 h 944931"/>
              <a:gd name="connsiteX4" fmla="*/ 1011327 w 1011327"/>
              <a:gd name="connsiteY4" fmla="*/ 944931 h 944931"/>
              <a:gd name="connsiteX5" fmla="*/ 891390 w 1011327"/>
              <a:gd name="connsiteY5" fmla="*/ 926627 h 944931"/>
              <a:gd name="connsiteX6" fmla="*/ 40046 w 1011327"/>
              <a:gd name="connsiteY6" fmla="*/ 413547 h 944931"/>
              <a:gd name="connsiteX7" fmla="*/ 0 w 1011327"/>
              <a:gd name="connsiteY7" fmla="*/ 359996 h 944931"/>
              <a:gd name="connsiteX8" fmla="*/ 623531 w 1011327"/>
              <a:gd name="connsiteY8" fmla="*/ 0 h 94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7" h="944931">
                <a:moveTo>
                  <a:pt x="623531" y="0"/>
                </a:moveTo>
                <a:lnTo>
                  <a:pt x="638217" y="17799"/>
                </a:lnTo>
                <a:cubicBezTo>
                  <a:pt x="709123" y="88705"/>
                  <a:pt x="793554" y="146086"/>
                  <a:pt x="887309" y="185741"/>
                </a:cubicBezTo>
                <a:lnTo>
                  <a:pt x="1011327" y="224238"/>
                </a:lnTo>
                <a:lnTo>
                  <a:pt x="1011327" y="944931"/>
                </a:lnTo>
                <a:lnTo>
                  <a:pt x="891390" y="926627"/>
                </a:lnTo>
                <a:cubicBezTo>
                  <a:pt x="551156" y="857005"/>
                  <a:pt x="253072" y="671675"/>
                  <a:pt x="40046" y="413547"/>
                </a:cubicBezTo>
                <a:lnTo>
                  <a:pt x="0" y="359996"/>
                </a:lnTo>
                <a:lnTo>
                  <a:pt x="62353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5114957A-6F8D-4C0D-84B3-279F9B4AF685}"/>
              </a:ext>
            </a:extLst>
          </p:cNvPr>
          <p:cNvSpPr/>
          <p:nvPr/>
        </p:nvSpPr>
        <p:spPr>
          <a:xfrm>
            <a:off x="5113705" y="2196148"/>
            <a:ext cx="1520252" cy="1084942"/>
          </a:xfrm>
          <a:custGeom>
            <a:avLst/>
            <a:gdLst>
              <a:gd name="connsiteX0" fmla="*/ 1340547 w 1520252"/>
              <a:gd name="connsiteY0" fmla="*/ 0 h 1084942"/>
              <a:gd name="connsiteX1" fmla="*/ 1352820 w 1520252"/>
              <a:gd name="connsiteY1" fmla="*/ 16412 h 1084942"/>
              <a:gd name="connsiteX2" fmla="*/ 1468452 w 1520252"/>
              <a:gd name="connsiteY2" fmla="*/ 206750 h 1084942"/>
              <a:gd name="connsiteX3" fmla="*/ 1520252 w 1520252"/>
              <a:gd name="connsiteY3" fmla="*/ 314278 h 1084942"/>
              <a:gd name="connsiteX4" fmla="*/ 185421 w 1520252"/>
              <a:gd name="connsiteY4" fmla="*/ 1084942 h 1084942"/>
              <a:gd name="connsiteX5" fmla="*/ 165314 w 1520252"/>
              <a:gd name="connsiteY5" fmla="*/ 1020167 h 1084942"/>
              <a:gd name="connsiteX6" fmla="*/ 92593 w 1520252"/>
              <a:gd name="connsiteY6" fmla="*/ 886188 h 1084942"/>
              <a:gd name="connsiteX7" fmla="*/ 0 w 1520252"/>
              <a:gd name="connsiteY7" fmla="*/ 773965 h 1084942"/>
              <a:gd name="connsiteX8" fmla="*/ 1340547 w 1520252"/>
              <a:gd name="connsiteY8" fmla="*/ 0 h 10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2" h="1084942">
                <a:moveTo>
                  <a:pt x="1340547" y="0"/>
                </a:moveTo>
                <a:lnTo>
                  <a:pt x="1352820" y="16412"/>
                </a:lnTo>
                <a:cubicBezTo>
                  <a:pt x="1394306" y="77819"/>
                  <a:pt x="1432914" y="141329"/>
                  <a:pt x="1468452" y="206750"/>
                </a:cubicBezTo>
                <a:lnTo>
                  <a:pt x="1520252" y="314278"/>
                </a:lnTo>
                <a:lnTo>
                  <a:pt x="185421" y="1084942"/>
                </a:lnTo>
                <a:lnTo>
                  <a:pt x="165314" y="1020167"/>
                </a:lnTo>
                <a:cubicBezTo>
                  <a:pt x="145359" y="972985"/>
                  <a:pt x="120942" y="928150"/>
                  <a:pt x="92593" y="886188"/>
                </a:cubicBezTo>
                <a:lnTo>
                  <a:pt x="0" y="773965"/>
                </a:lnTo>
                <a:lnTo>
                  <a:pt x="1340547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6F31A522-3C7E-4B48-AC14-122AE6E2166D}"/>
              </a:ext>
            </a:extLst>
          </p:cNvPr>
          <p:cNvSpPr/>
          <p:nvPr/>
        </p:nvSpPr>
        <p:spPr>
          <a:xfrm>
            <a:off x="2470574" y="3731560"/>
            <a:ext cx="1497836" cy="1078844"/>
          </a:xfrm>
          <a:custGeom>
            <a:avLst/>
            <a:gdLst>
              <a:gd name="connsiteX0" fmla="*/ 1324270 w 1497836"/>
              <a:gd name="connsiteY0" fmla="*/ 0 h 1078844"/>
              <a:gd name="connsiteX1" fmla="*/ 1354933 w 1497836"/>
              <a:gd name="connsiteY1" fmla="*/ 98781 h 1078844"/>
              <a:gd name="connsiteX2" fmla="*/ 1427654 w 1497836"/>
              <a:gd name="connsiteY2" fmla="*/ 232759 h 1078844"/>
              <a:gd name="connsiteX3" fmla="*/ 1497836 w 1497836"/>
              <a:gd name="connsiteY3" fmla="*/ 317821 h 1078844"/>
              <a:gd name="connsiteX4" fmla="*/ 179704 w 1497836"/>
              <a:gd name="connsiteY4" fmla="*/ 1078844 h 1078844"/>
              <a:gd name="connsiteX5" fmla="*/ 167430 w 1497836"/>
              <a:gd name="connsiteY5" fmla="*/ 1062431 h 1078844"/>
              <a:gd name="connsiteX6" fmla="*/ 51797 w 1497836"/>
              <a:gd name="connsiteY6" fmla="*/ 872093 h 1078844"/>
              <a:gd name="connsiteX7" fmla="*/ 0 w 1497836"/>
              <a:gd name="connsiteY7" fmla="*/ 764567 h 1078844"/>
              <a:gd name="connsiteX8" fmla="*/ 1324270 w 1497836"/>
              <a:gd name="connsiteY8" fmla="*/ 0 h 107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6" h="1078844">
                <a:moveTo>
                  <a:pt x="1324270" y="0"/>
                </a:moveTo>
                <a:lnTo>
                  <a:pt x="1354933" y="98781"/>
                </a:lnTo>
                <a:cubicBezTo>
                  <a:pt x="1374889" y="145963"/>
                  <a:pt x="1399306" y="190799"/>
                  <a:pt x="1427654" y="232759"/>
                </a:cubicBezTo>
                <a:lnTo>
                  <a:pt x="1497836" y="317821"/>
                </a:lnTo>
                <a:lnTo>
                  <a:pt x="179704" y="1078844"/>
                </a:lnTo>
                <a:lnTo>
                  <a:pt x="167430" y="1062431"/>
                </a:lnTo>
                <a:cubicBezTo>
                  <a:pt x="125944" y="1001023"/>
                  <a:pt x="87335" y="937513"/>
                  <a:pt x="51797" y="872093"/>
                </a:cubicBezTo>
                <a:lnTo>
                  <a:pt x="0" y="764567"/>
                </a:lnTo>
                <a:lnTo>
                  <a:pt x="1324270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4B306CD7-A04B-480A-AF4D-06D4A9583F41}"/>
              </a:ext>
            </a:extLst>
          </p:cNvPr>
          <p:cNvSpPr/>
          <p:nvPr/>
        </p:nvSpPr>
        <p:spPr>
          <a:xfrm>
            <a:off x="4371251" y="1220399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457A0CB7-FD8C-4290-BCB9-A5D932FD7BC6}"/>
              </a:ext>
            </a:extLst>
          </p:cNvPr>
          <p:cNvSpPr/>
          <p:nvPr/>
        </p:nvSpPr>
        <p:spPr>
          <a:xfrm>
            <a:off x="4371251" y="4221109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68D23EF2-1C75-4D03-B4B7-881C4A7A8E9F}"/>
              </a:ext>
            </a:extLst>
          </p:cNvPr>
          <p:cNvSpPr/>
          <p:nvPr/>
        </p:nvSpPr>
        <p:spPr>
          <a:xfrm>
            <a:off x="2470573" y="2196148"/>
            <a:ext cx="1520250" cy="1084941"/>
          </a:xfrm>
          <a:custGeom>
            <a:avLst/>
            <a:gdLst>
              <a:gd name="connsiteX0" fmla="*/ 179705 w 1520250"/>
              <a:gd name="connsiteY0" fmla="*/ 0 h 1084941"/>
              <a:gd name="connsiteX1" fmla="*/ 1520250 w 1520250"/>
              <a:gd name="connsiteY1" fmla="*/ 773965 h 1084941"/>
              <a:gd name="connsiteX2" fmla="*/ 1427657 w 1520250"/>
              <a:gd name="connsiteY2" fmla="*/ 886188 h 1084941"/>
              <a:gd name="connsiteX3" fmla="*/ 1354935 w 1520250"/>
              <a:gd name="connsiteY3" fmla="*/ 1020167 h 1084941"/>
              <a:gd name="connsiteX4" fmla="*/ 1334828 w 1520250"/>
              <a:gd name="connsiteY4" fmla="*/ 1084941 h 1084941"/>
              <a:gd name="connsiteX5" fmla="*/ 0 w 1520250"/>
              <a:gd name="connsiteY5" fmla="*/ 314278 h 1084941"/>
              <a:gd name="connsiteX6" fmla="*/ 51800 w 1520250"/>
              <a:gd name="connsiteY6" fmla="*/ 206749 h 1084941"/>
              <a:gd name="connsiteX7" fmla="*/ 167433 w 1520250"/>
              <a:gd name="connsiteY7" fmla="*/ 16412 h 1084941"/>
              <a:gd name="connsiteX8" fmla="*/ 179705 w 1520250"/>
              <a:gd name="connsiteY8" fmla="*/ 0 h 108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0" h="1084941">
                <a:moveTo>
                  <a:pt x="179705" y="0"/>
                </a:moveTo>
                <a:lnTo>
                  <a:pt x="1520250" y="773965"/>
                </a:lnTo>
                <a:lnTo>
                  <a:pt x="1427657" y="886188"/>
                </a:lnTo>
                <a:cubicBezTo>
                  <a:pt x="1399308" y="928150"/>
                  <a:pt x="1374891" y="972985"/>
                  <a:pt x="1354935" y="1020167"/>
                </a:cubicBezTo>
                <a:lnTo>
                  <a:pt x="1334828" y="1084941"/>
                </a:lnTo>
                <a:lnTo>
                  <a:pt x="0" y="314278"/>
                </a:lnTo>
                <a:lnTo>
                  <a:pt x="51800" y="206749"/>
                </a:lnTo>
                <a:cubicBezTo>
                  <a:pt x="87338" y="141330"/>
                  <a:pt x="125948" y="77819"/>
                  <a:pt x="167433" y="16412"/>
                </a:cubicBezTo>
                <a:lnTo>
                  <a:pt x="179705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101413C3-7CE3-4D1D-B3CD-04EA44854221}"/>
              </a:ext>
            </a:extLst>
          </p:cNvPr>
          <p:cNvSpPr/>
          <p:nvPr/>
        </p:nvSpPr>
        <p:spPr>
          <a:xfrm>
            <a:off x="5136121" y="3731557"/>
            <a:ext cx="1497837" cy="1078847"/>
          </a:xfrm>
          <a:custGeom>
            <a:avLst/>
            <a:gdLst>
              <a:gd name="connsiteX0" fmla="*/ 173565 w 1497837"/>
              <a:gd name="connsiteY0" fmla="*/ 0 h 1078847"/>
              <a:gd name="connsiteX1" fmla="*/ 1497837 w 1497837"/>
              <a:gd name="connsiteY1" fmla="*/ 764570 h 1078847"/>
              <a:gd name="connsiteX2" fmla="*/ 1446039 w 1497837"/>
              <a:gd name="connsiteY2" fmla="*/ 872096 h 1078847"/>
              <a:gd name="connsiteX3" fmla="*/ 1330407 w 1497837"/>
              <a:gd name="connsiteY3" fmla="*/ 1062433 h 1078847"/>
              <a:gd name="connsiteX4" fmla="*/ 1318132 w 1497837"/>
              <a:gd name="connsiteY4" fmla="*/ 1078847 h 1078847"/>
              <a:gd name="connsiteX5" fmla="*/ 0 w 1497837"/>
              <a:gd name="connsiteY5" fmla="*/ 317821 h 1078847"/>
              <a:gd name="connsiteX6" fmla="*/ 70179 w 1497837"/>
              <a:gd name="connsiteY6" fmla="*/ 232763 h 1078847"/>
              <a:gd name="connsiteX7" fmla="*/ 142900 w 1497837"/>
              <a:gd name="connsiteY7" fmla="*/ 98784 h 1078847"/>
              <a:gd name="connsiteX8" fmla="*/ 173565 w 1497837"/>
              <a:gd name="connsiteY8" fmla="*/ 0 h 107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7" h="1078847">
                <a:moveTo>
                  <a:pt x="173565" y="0"/>
                </a:moveTo>
                <a:lnTo>
                  <a:pt x="1497837" y="764570"/>
                </a:lnTo>
                <a:lnTo>
                  <a:pt x="1446039" y="872096"/>
                </a:lnTo>
                <a:cubicBezTo>
                  <a:pt x="1410501" y="937515"/>
                  <a:pt x="1371892" y="1001026"/>
                  <a:pt x="1330407" y="1062433"/>
                </a:cubicBezTo>
                <a:lnTo>
                  <a:pt x="1318132" y="1078847"/>
                </a:lnTo>
                <a:lnTo>
                  <a:pt x="0" y="317821"/>
                </a:lnTo>
                <a:lnTo>
                  <a:pt x="70179" y="232763"/>
                </a:lnTo>
                <a:cubicBezTo>
                  <a:pt x="98528" y="190802"/>
                  <a:pt x="122944" y="145966"/>
                  <a:pt x="142900" y="98784"/>
                </a:cubicBezTo>
                <a:lnTo>
                  <a:pt x="173565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EA6F02C6-377F-4C7D-A3CC-9492E1726E60}"/>
              </a:ext>
            </a:extLst>
          </p:cNvPr>
          <p:cNvSpPr/>
          <p:nvPr/>
        </p:nvSpPr>
        <p:spPr>
          <a:xfrm>
            <a:off x="3692620" y="2643631"/>
            <a:ext cx="1719288" cy="171928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9" name="Graphic 178" descr="Chat">
            <a:extLst>
              <a:ext uri="{FF2B5EF4-FFF2-40B4-BE49-F238E27FC236}">
                <a16:creationId xmlns:a16="http://schemas.microsoft.com/office/drawing/2014/main" id="{9DA2E056-83B1-416D-89A0-6E28598A78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0847" y="2274456"/>
            <a:ext cx="405716" cy="405716"/>
          </a:xfrm>
          <a:prstGeom prst="rect">
            <a:avLst/>
          </a:prstGeom>
        </p:spPr>
      </p:pic>
      <p:pic>
        <p:nvPicPr>
          <p:cNvPr id="180" name="Graphic 179" descr="Download from cloud">
            <a:extLst>
              <a:ext uri="{FF2B5EF4-FFF2-40B4-BE49-F238E27FC236}">
                <a16:creationId xmlns:a16="http://schemas.microsoft.com/office/drawing/2014/main" id="{9D45F173-8A63-467F-A3EB-4CC71C1CEA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5872" y="3338545"/>
            <a:ext cx="405716" cy="405716"/>
          </a:xfrm>
          <a:prstGeom prst="rect">
            <a:avLst/>
          </a:prstGeom>
        </p:spPr>
      </p:pic>
      <p:pic>
        <p:nvPicPr>
          <p:cNvPr id="181" name="Graphic 180" descr="Gears">
            <a:extLst>
              <a:ext uri="{FF2B5EF4-FFF2-40B4-BE49-F238E27FC236}">
                <a16:creationId xmlns:a16="http://schemas.microsoft.com/office/drawing/2014/main" id="{AC1C31B3-152D-4F15-AE8D-3D899B4CDB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3259" y="4320139"/>
            <a:ext cx="405716" cy="405716"/>
          </a:xfrm>
          <a:prstGeom prst="rect">
            <a:avLst/>
          </a:prstGeom>
        </p:spPr>
      </p:pic>
      <p:pic>
        <p:nvPicPr>
          <p:cNvPr id="182" name="Graphic 181" descr="Database">
            <a:extLst>
              <a:ext uri="{FF2B5EF4-FFF2-40B4-BE49-F238E27FC236}">
                <a16:creationId xmlns:a16="http://schemas.microsoft.com/office/drawing/2014/main" id="{BBF364DF-7C48-4C71-BE13-8278E30D90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82601" y="4343991"/>
            <a:ext cx="405716" cy="405716"/>
          </a:xfrm>
          <a:prstGeom prst="rect">
            <a:avLst/>
          </a:prstGeom>
        </p:spPr>
      </p:pic>
      <p:pic>
        <p:nvPicPr>
          <p:cNvPr id="183" name="Graphic 182" descr="Coins">
            <a:extLst>
              <a:ext uri="{FF2B5EF4-FFF2-40B4-BE49-F238E27FC236}">
                <a16:creationId xmlns:a16="http://schemas.microsoft.com/office/drawing/2014/main" id="{02A1B3AB-ABF0-4DF2-B2C0-F966D26A533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72940" y="3269506"/>
            <a:ext cx="405716" cy="405716"/>
          </a:xfrm>
          <a:prstGeom prst="rect">
            <a:avLst/>
          </a:prstGeom>
        </p:spPr>
      </p:pic>
      <p:pic>
        <p:nvPicPr>
          <p:cNvPr id="184" name="Graphic 183" descr="Shopping bag">
            <a:extLst>
              <a:ext uri="{FF2B5EF4-FFF2-40B4-BE49-F238E27FC236}">
                <a16:creationId xmlns:a16="http://schemas.microsoft.com/office/drawing/2014/main" id="{9DB60AE9-A9F8-4C25-9237-C24997D16F7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23146" y="2242178"/>
            <a:ext cx="405716" cy="405716"/>
          </a:xfrm>
          <a:prstGeom prst="rect">
            <a:avLst/>
          </a:prstGeom>
        </p:spPr>
      </p:pic>
      <p:sp>
        <p:nvSpPr>
          <p:cNvPr id="185" name="Rectangle 184">
            <a:extLst>
              <a:ext uri="{FF2B5EF4-FFF2-40B4-BE49-F238E27FC236}">
                <a16:creationId xmlns:a16="http://schemas.microsoft.com/office/drawing/2014/main" id="{5BF3F4CA-764A-4E66-9EEA-EC6CFA6657DB}"/>
              </a:ext>
            </a:extLst>
          </p:cNvPr>
          <p:cNvSpPr/>
          <p:nvPr/>
        </p:nvSpPr>
        <p:spPr>
          <a:xfrm>
            <a:off x="5045458" y="136999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01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D42F1BDA-7009-4687-BC77-7C71EF8BEB4B}"/>
              </a:ext>
            </a:extLst>
          </p:cNvPr>
          <p:cNvSpPr/>
          <p:nvPr/>
        </p:nvSpPr>
        <p:spPr>
          <a:xfrm>
            <a:off x="6074529" y="3086922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02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267E4DF-88F5-4CAC-8327-878B3B69925D}"/>
              </a:ext>
            </a:extLst>
          </p:cNvPr>
          <p:cNvSpPr/>
          <p:nvPr/>
        </p:nvSpPr>
        <p:spPr>
          <a:xfrm>
            <a:off x="5045458" y="479718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03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048A756-3BFD-4A07-8926-2D2B7085B105}"/>
              </a:ext>
            </a:extLst>
          </p:cNvPr>
          <p:cNvSpPr/>
          <p:nvPr/>
        </p:nvSpPr>
        <p:spPr>
          <a:xfrm>
            <a:off x="3230698" y="479718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04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230E72A-6898-48F7-BECD-FB6E44E9DB98}"/>
              </a:ext>
            </a:extLst>
          </p:cNvPr>
          <p:cNvSpPr/>
          <p:nvPr/>
        </p:nvSpPr>
        <p:spPr>
          <a:xfrm>
            <a:off x="2242441" y="3086922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05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A19BA64-B7D3-4263-81E5-81E02F80C0E6}"/>
              </a:ext>
            </a:extLst>
          </p:cNvPr>
          <p:cNvSpPr/>
          <p:nvPr/>
        </p:nvSpPr>
        <p:spPr>
          <a:xfrm>
            <a:off x="3230698" y="136999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06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6B6503-7B3A-4E18-8AE3-02E36B1B8FA8}"/>
              </a:ext>
            </a:extLst>
          </p:cNvPr>
          <p:cNvGrpSpPr/>
          <p:nvPr/>
        </p:nvGrpSpPr>
        <p:grpSpPr>
          <a:xfrm>
            <a:off x="3799335" y="2773814"/>
            <a:ext cx="1505860" cy="1457094"/>
            <a:chOff x="3799335" y="2756522"/>
            <a:chExt cx="1505860" cy="1457094"/>
          </a:xfrm>
        </p:grpSpPr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0EDED798-B011-4667-AB64-77B617781DE4}"/>
                </a:ext>
              </a:extLst>
            </p:cNvPr>
            <p:cNvSpPr/>
            <p:nvPr/>
          </p:nvSpPr>
          <p:spPr>
            <a:xfrm>
              <a:off x="4010918" y="2756522"/>
              <a:ext cx="360334" cy="244463"/>
            </a:xfrm>
            <a:custGeom>
              <a:avLst/>
              <a:gdLst>
                <a:gd name="connsiteX0" fmla="*/ 360334 w 360334"/>
                <a:gd name="connsiteY0" fmla="*/ 0 h 244463"/>
                <a:gd name="connsiteX1" fmla="*/ 360334 w 360334"/>
                <a:gd name="connsiteY1" fmla="*/ 77818 h 244463"/>
                <a:gd name="connsiteX2" fmla="*/ 273319 w 360334"/>
                <a:gd name="connsiteY2" fmla="*/ 104829 h 244463"/>
                <a:gd name="connsiteX3" fmla="*/ 158837 w 360334"/>
                <a:gd name="connsiteY3" fmla="*/ 166968 h 244463"/>
                <a:gd name="connsiteX4" fmla="*/ 64912 w 360334"/>
                <a:gd name="connsiteY4" fmla="*/ 244463 h 244463"/>
                <a:gd name="connsiteX5" fmla="*/ 0 w 360334"/>
                <a:gd name="connsiteY5" fmla="*/ 206986 h 244463"/>
                <a:gd name="connsiteX6" fmla="*/ 8944 w 360334"/>
                <a:gd name="connsiteY6" fmla="*/ 196145 h 244463"/>
                <a:gd name="connsiteX7" fmla="*/ 248272 w 360334"/>
                <a:gd name="connsiteY7" fmla="*/ 34786 h 24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4" h="244463">
                  <a:moveTo>
                    <a:pt x="360334" y="0"/>
                  </a:moveTo>
                  <a:lnTo>
                    <a:pt x="360334" y="77818"/>
                  </a:lnTo>
                  <a:lnTo>
                    <a:pt x="273319" y="104829"/>
                  </a:lnTo>
                  <a:cubicBezTo>
                    <a:pt x="233003" y="121881"/>
                    <a:pt x="194692" y="142745"/>
                    <a:pt x="158837" y="166968"/>
                  </a:cubicBezTo>
                  <a:lnTo>
                    <a:pt x="64912" y="244463"/>
                  </a:lnTo>
                  <a:lnTo>
                    <a:pt x="0" y="206986"/>
                  </a:lnTo>
                  <a:lnTo>
                    <a:pt x="8944" y="196145"/>
                  </a:lnTo>
                  <a:cubicBezTo>
                    <a:pt x="77071" y="128018"/>
                    <a:pt x="158192" y="72886"/>
                    <a:pt x="248272" y="34786"/>
                  </a:cubicBez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63FAC78-869E-40AC-830B-71111068D12D}"/>
                </a:ext>
              </a:extLst>
            </p:cNvPr>
            <p:cNvSpPr/>
            <p:nvPr/>
          </p:nvSpPr>
          <p:spPr>
            <a:xfrm>
              <a:off x="4733277" y="2756522"/>
              <a:ext cx="360334" cy="248328"/>
            </a:xfrm>
            <a:custGeom>
              <a:avLst/>
              <a:gdLst>
                <a:gd name="connsiteX0" fmla="*/ 0 w 360334"/>
                <a:gd name="connsiteY0" fmla="*/ 0 h 248328"/>
                <a:gd name="connsiteX1" fmla="*/ 112061 w 360334"/>
                <a:gd name="connsiteY1" fmla="*/ 34786 h 248328"/>
                <a:gd name="connsiteX2" fmla="*/ 351389 w 360334"/>
                <a:gd name="connsiteY2" fmla="*/ 196145 h 248328"/>
                <a:gd name="connsiteX3" fmla="*/ 360334 w 360334"/>
                <a:gd name="connsiteY3" fmla="*/ 206986 h 248328"/>
                <a:gd name="connsiteX4" fmla="*/ 288729 w 360334"/>
                <a:gd name="connsiteY4" fmla="*/ 248328 h 248328"/>
                <a:gd name="connsiteX5" fmla="*/ 190119 w 360334"/>
                <a:gd name="connsiteY5" fmla="*/ 166967 h 248328"/>
                <a:gd name="connsiteX6" fmla="*/ 75636 w 360334"/>
                <a:gd name="connsiteY6" fmla="*/ 104828 h 248328"/>
                <a:gd name="connsiteX7" fmla="*/ 0 w 360334"/>
                <a:gd name="connsiteY7" fmla="*/ 81349 h 24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4" h="248328">
                  <a:moveTo>
                    <a:pt x="0" y="0"/>
                  </a:moveTo>
                  <a:lnTo>
                    <a:pt x="112061" y="34786"/>
                  </a:lnTo>
                  <a:cubicBezTo>
                    <a:pt x="202141" y="72886"/>
                    <a:pt x="283262" y="128018"/>
                    <a:pt x="351389" y="196145"/>
                  </a:cubicBezTo>
                  <a:lnTo>
                    <a:pt x="360334" y="206986"/>
                  </a:lnTo>
                  <a:lnTo>
                    <a:pt x="288729" y="248328"/>
                  </a:lnTo>
                  <a:lnTo>
                    <a:pt x="190119" y="166967"/>
                  </a:lnTo>
                  <a:cubicBezTo>
                    <a:pt x="154264" y="142744"/>
                    <a:pt x="115952" y="121880"/>
                    <a:pt x="75636" y="104828"/>
                  </a:cubicBezTo>
                  <a:lnTo>
                    <a:pt x="0" y="81349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1FA3DC90-3B45-4C22-AFAF-A05D360AD0C8}"/>
                </a:ext>
              </a:extLst>
            </p:cNvPr>
            <p:cNvSpPr/>
            <p:nvPr/>
          </p:nvSpPr>
          <p:spPr>
            <a:xfrm>
              <a:off x="5197425" y="3278107"/>
              <a:ext cx="107770" cy="413922"/>
            </a:xfrm>
            <a:custGeom>
              <a:avLst/>
              <a:gdLst>
                <a:gd name="connsiteX0" fmla="*/ 75332 w 107770"/>
                <a:gd name="connsiteY0" fmla="*/ 0 h 413922"/>
                <a:gd name="connsiteX1" fmla="*/ 92473 w 107770"/>
                <a:gd name="connsiteY1" fmla="*/ 55219 h 413922"/>
                <a:gd name="connsiteX2" fmla="*/ 107770 w 107770"/>
                <a:gd name="connsiteY2" fmla="*/ 206961 h 413922"/>
                <a:gd name="connsiteX3" fmla="*/ 92473 w 107770"/>
                <a:gd name="connsiteY3" fmla="*/ 358703 h 413922"/>
                <a:gd name="connsiteX4" fmla="*/ 75332 w 107770"/>
                <a:gd name="connsiteY4" fmla="*/ 413922 h 413922"/>
                <a:gd name="connsiteX5" fmla="*/ 0 w 107770"/>
                <a:gd name="connsiteY5" fmla="*/ 370429 h 413922"/>
                <a:gd name="connsiteX6" fmla="*/ 9424 w 107770"/>
                <a:gd name="connsiteY6" fmla="*/ 340073 h 413922"/>
                <a:gd name="connsiteX7" fmla="*/ 23116 w 107770"/>
                <a:gd name="connsiteY7" fmla="*/ 204245 h 413922"/>
                <a:gd name="connsiteX8" fmla="*/ 9424 w 107770"/>
                <a:gd name="connsiteY8" fmla="*/ 68418 h 413922"/>
                <a:gd name="connsiteX9" fmla="*/ 1430 w 107770"/>
                <a:gd name="connsiteY9" fmla="*/ 42667 h 41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70" h="413922">
                  <a:moveTo>
                    <a:pt x="75332" y="0"/>
                  </a:moveTo>
                  <a:lnTo>
                    <a:pt x="92473" y="55219"/>
                  </a:lnTo>
                  <a:cubicBezTo>
                    <a:pt x="102503" y="104233"/>
                    <a:pt x="107770" y="154982"/>
                    <a:pt x="107770" y="206961"/>
                  </a:cubicBezTo>
                  <a:cubicBezTo>
                    <a:pt x="107770" y="258940"/>
                    <a:pt x="102503" y="309689"/>
                    <a:pt x="92473" y="358703"/>
                  </a:cubicBezTo>
                  <a:lnTo>
                    <a:pt x="75332" y="413922"/>
                  </a:lnTo>
                  <a:lnTo>
                    <a:pt x="0" y="370429"/>
                  </a:lnTo>
                  <a:lnTo>
                    <a:pt x="9424" y="340073"/>
                  </a:lnTo>
                  <a:cubicBezTo>
                    <a:pt x="18401" y="296199"/>
                    <a:pt x="23116" y="250773"/>
                    <a:pt x="23116" y="204245"/>
                  </a:cubicBezTo>
                  <a:cubicBezTo>
                    <a:pt x="23116" y="157718"/>
                    <a:pt x="18401" y="112291"/>
                    <a:pt x="9424" y="68418"/>
                  </a:cubicBezTo>
                  <a:lnTo>
                    <a:pt x="1430" y="42667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B0AC0EA-A927-48D2-AE1E-AD762208CB05}"/>
                </a:ext>
              </a:extLst>
            </p:cNvPr>
            <p:cNvSpPr/>
            <p:nvPr/>
          </p:nvSpPr>
          <p:spPr>
            <a:xfrm>
              <a:off x="3799335" y="3278107"/>
              <a:ext cx="98120" cy="413924"/>
            </a:xfrm>
            <a:custGeom>
              <a:avLst/>
              <a:gdLst>
                <a:gd name="connsiteX0" fmla="*/ 32438 w 98120"/>
                <a:gd name="connsiteY0" fmla="*/ 0 h 413924"/>
                <a:gd name="connsiteX1" fmla="*/ 96690 w 98120"/>
                <a:gd name="connsiteY1" fmla="*/ 37096 h 413924"/>
                <a:gd name="connsiteX2" fmla="*/ 86967 w 98120"/>
                <a:gd name="connsiteY2" fmla="*/ 68418 h 413924"/>
                <a:gd name="connsiteX3" fmla="*/ 73274 w 98120"/>
                <a:gd name="connsiteY3" fmla="*/ 204245 h 413924"/>
                <a:gd name="connsiteX4" fmla="*/ 86967 w 98120"/>
                <a:gd name="connsiteY4" fmla="*/ 340073 h 413924"/>
                <a:gd name="connsiteX5" fmla="*/ 98120 w 98120"/>
                <a:gd name="connsiteY5" fmla="*/ 376003 h 413924"/>
                <a:gd name="connsiteX6" fmla="*/ 32439 w 98120"/>
                <a:gd name="connsiteY6" fmla="*/ 413924 h 413924"/>
                <a:gd name="connsiteX7" fmla="*/ 15297 w 98120"/>
                <a:gd name="connsiteY7" fmla="*/ 358703 h 413924"/>
                <a:gd name="connsiteX8" fmla="*/ 0 w 98120"/>
                <a:gd name="connsiteY8" fmla="*/ 206961 h 413924"/>
                <a:gd name="connsiteX9" fmla="*/ 15297 w 98120"/>
                <a:gd name="connsiteY9" fmla="*/ 55219 h 41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20" h="413924">
                  <a:moveTo>
                    <a:pt x="32438" y="0"/>
                  </a:moveTo>
                  <a:lnTo>
                    <a:pt x="96690" y="37096"/>
                  </a:lnTo>
                  <a:lnTo>
                    <a:pt x="86967" y="68418"/>
                  </a:lnTo>
                  <a:cubicBezTo>
                    <a:pt x="77989" y="112291"/>
                    <a:pt x="73274" y="157718"/>
                    <a:pt x="73274" y="204245"/>
                  </a:cubicBezTo>
                  <a:cubicBezTo>
                    <a:pt x="73274" y="250773"/>
                    <a:pt x="77989" y="296199"/>
                    <a:pt x="86967" y="340073"/>
                  </a:cubicBezTo>
                  <a:lnTo>
                    <a:pt x="98120" y="376003"/>
                  </a:lnTo>
                  <a:lnTo>
                    <a:pt x="32439" y="413924"/>
                  </a:lnTo>
                  <a:lnTo>
                    <a:pt x="15297" y="358703"/>
                  </a:lnTo>
                  <a:cubicBezTo>
                    <a:pt x="5267" y="309689"/>
                    <a:pt x="0" y="258940"/>
                    <a:pt x="0" y="206961"/>
                  </a:cubicBezTo>
                  <a:cubicBezTo>
                    <a:pt x="0" y="154982"/>
                    <a:pt x="5267" y="104233"/>
                    <a:pt x="15297" y="55219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83C20B88-E208-4B2E-AF95-CA89B89BFAC3}"/>
                </a:ext>
              </a:extLst>
            </p:cNvPr>
            <p:cNvSpPr/>
            <p:nvPr/>
          </p:nvSpPr>
          <p:spPr>
            <a:xfrm>
              <a:off x="4733277" y="3963051"/>
              <a:ext cx="360335" cy="250564"/>
            </a:xfrm>
            <a:custGeom>
              <a:avLst/>
              <a:gdLst>
                <a:gd name="connsiteX0" fmla="*/ 284855 w 360335"/>
                <a:gd name="connsiteY0" fmla="*/ 0 h 250564"/>
                <a:gd name="connsiteX1" fmla="*/ 360335 w 360335"/>
                <a:gd name="connsiteY1" fmla="*/ 43578 h 250564"/>
                <a:gd name="connsiteX2" fmla="*/ 351390 w 360335"/>
                <a:gd name="connsiteY2" fmla="*/ 54419 h 250564"/>
                <a:gd name="connsiteX3" fmla="*/ 112062 w 360335"/>
                <a:gd name="connsiteY3" fmla="*/ 215778 h 250564"/>
                <a:gd name="connsiteX4" fmla="*/ 0 w 360335"/>
                <a:gd name="connsiteY4" fmla="*/ 250564 h 250564"/>
                <a:gd name="connsiteX5" fmla="*/ 0 w 360335"/>
                <a:gd name="connsiteY5" fmla="*/ 163782 h 250564"/>
                <a:gd name="connsiteX6" fmla="*/ 75636 w 360335"/>
                <a:gd name="connsiteY6" fmla="*/ 140304 h 250564"/>
                <a:gd name="connsiteX7" fmla="*/ 190119 w 360335"/>
                <a:gd name="connsiteY7" fmla="*/ 78164 h 25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5" h="250564">
                  <a:moveTo>
                    <a:pt x="284855" y="0"/>
                  </a:moveTo>
                  <a:lnTo>
                    <a:pt x="360335" y="43578"/>
                  </a:lnTo>
                  <a:lnTo>
                    <a:pt x="351390" y="54419"/>
                  </a:lnTo>
                  <a:cubicBezTo>
                    <a:pt x="283263" y="122546"/>
                    <a:pt x="202142" y="177678"/>
                    <a:pt x="112062" y="215778"/>
                  </a:cubicBezTo>
                  <a:lnTo>
                    <a:pt x="0" y="250564"/>
                  </a:lnTo>
                  <a:lnTo>
                    <a:pt x="0" y="163782"/>
                  </a:lnTo>
                  <a:lnTo>
                    <a:pt x="75636" y="140304"/>
                  </a:lnTo>
                  <a:cubicBezTo>
                    <a:pt x="115952" y="123251"/>
                    <a:pt x="154264" y="102388"/>
                    <a:pt x="190119" y="78164"/>
                  </a:cubicBez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FFFD408E-EB0C-49FB-B61E-7055DFDB4825}"/>
                </a:ext>
              </a:extLst>
            </p:cNvPr>
            <p:cNvSpPr/>
            <p:nvPr/>
          </p:nvSpPr>
          <p:spPr>
            <a:xfrm>
              <a:off x="4010919" y="3966918"/>
              <a:ext cx="360333" cy="246698"/>
            </a:xfrm>
            <a:custGeom>
              <a:avLst/>
              <a:gdLst>
                <a:gd name="connsiteX0" fmla="*/ 68786 w 360333"/>
                <a:gd name="connsiteY0" fmla="*/ 0 h 246698"/>
                <a:gd name="connsiteX1" fmla="*/ 158836 w 360333"/>
                <a:gd name="connsiteY1" fmla="*/ 74297 h 246698"/>
                <a:gd name="connsiteX2" fmla="*/ 273318 w 360333"/>
                <a:gd name="connsiteY2" fmla="*/ 136437 h 246698"/>
                <a:gd name="connsiteX3" fmla="*/ 360333 w 360333"/>
                <a:gd name="connsiteY3" fmla="*/ 163447 h 246698"/>
                <a:gd name="connsiteX4" fmla="*/ 360333 w 360333"/>
                <a:gd name="connsiteY4" fmla="*/ 246698 h 246698"/>
                <a:gd name="connsiteX5" fmla="*/ 248272 w 360333"/>
                <a:gd name="connsiteY5" fmla="*/ 211912 h 246698"/>
                <a:gd name="connsiteX6" fmla="*/ 8944 w 360333"/>
                <a:gd name="connsiteY6" fmla="*/ 50553 h 246698"/>
                <a:gd name="connsiteX7" fmla="*/ 0 w 360333"/>
                <a:gd name="connsiteY7" fmla="*/ 39713 h 246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3" h="246698">
                  <a:moveTo>
                    <a:pt x="68786" y="0"/>
                  </a:moveTo>
                  <a:lnTo>
                    <a:pt x="158836" y="74297"/>
                  </a:lnTo>
                  <a:cubicBezTo>
                    <a:pt x="194691" y="98521"/>
                    <a:pt x="233002" y="119384"/>
                    <a:pt x="273318" y="136437"/>
                  </a:cubicBezTo>
                  <a:lnTo>
                    <a:pt x="360333" y="163447"/>
                  </a:lnTo>
                  <a:lnTo>
                    <a:pt x="360333" y="246698"/>
                  </a:lnTo>
                  <a:lnTo>
                    <a:pt x="248272" y="211912"/>
                  </a:lnTo>
                  <a:cubicBezTo>
                    <a:pt x="158192" y="173812"/>
                    <a:pt x="77071" y="118680"/>
                    <a:pt x="8944" y="50553"/>
                  </a:cubicBezTo>
                  <a:lnTo>
                    <a:pt x="0" y="39713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5" name="Circle: Hollow 164">
            <a:extLst>
              <a:ext uri="{FF2B5EF4-FFF2-40B4-BE49-F238E27FC236}">
                <a16:creationId xmlns:a16="http://schemas.microsoft.com/office/drawing/2014/main" id="{F97DB856-6FD7-4464-8DEB-9C6F99F5E487}"/>
              </a:ext>
            </a:extLst>
          </p:cNvPr>
          <p:cNvSpPr/>
          <p:nvPr/>
        </p:nvSpPr>
        <p:spPr>
          <a:xfrm>
            <a:off x="1896760" y="863317"/>
            <a:ext cx="5350481" cy="5350481"/>
          </a:xfrm>
          <a:prstGeom prst="donut">
            <a:avLst>
              <a:gd name="adj" fmla="val 7990"/>
            </a:avLst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38F89C-73AF-4AE9-BA3F-AF26F7506F0B}"/>
              </a:ext>
            </a:extLst>
          </p:cNvPr>
          <p:cNvGrpSpPr/>
          <p:nvPr/>
        </p:nvGrpSpPr>
        <p:grpSpPr>
          <a:xfrm>
            <a:off x="6974393" y="1410331"/>
            <a:ext cx="1925752" cy="1048120"/>
            <a:chOff x="6974393" y="3061222"/>
            <a:chExt cx="1925752" cy="10481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059E20C-423A-480C-AED6-83943E5C8D7C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AC70D12-8B68-48FD-ABF5-CBF2E494523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5B9B9F9-F51C-47CD-938D-BD87795EB3B1}"/>
              </a:ext>
            </a:extLst>
          </p:cNvPr>
          <p:cNvGrpSpPr/>
          <p:nvPr/>
        </p:nvGrpSpPr>
        <p:grpSpPr>
          <a:xfrm>
            <a:off x="249702" y="1410331"/>
            <a:ext cx="1925752" cy="1048121"/>
            <a:chOff x="249702" y="3061221"/>
            <a:chExt cx="1925752" cy="104812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2B5968-179E-4D4F-97E5-8E9516BE19DD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B42CFFC-7F95-428F-BB1B-272B63CCE20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A8C17A7-79F0-4B93-AA7A-184F1BCB9B5D}"/>
              </a:ext>
            </a:extLst>
          </p:cNvPr>
          <p:cNvGrpSpPr/>
          <p:nvPr/>
        </p:nvGrpSpPr>
        <p:grpSpPr>
          <a:xfrm>
            <a:off x="249702" y="3043910"/>
            <a:ext cx="1925752" cy="1048121"/>
            <a:chOff x="249702" y="3061221"/>
            <a:chExt cx="1925752" cy="1048121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3B7938D-1FFF-4F4D-A79E-39DF7E0BB97C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4048012-1A92-4A15-87C9-A9568064F2A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DDB9D79-E3D7-4EF2-8711-4126264914A1}"/>
              </a:ext>
            </a:extLst>
          </p:cNvPr>
          <p:cNvGrpSpPr/>
          <p:nvPr/>
        </p:nvGrpSpPr>
        <p:grpSpPr>
          <a:xfrm>
            <a:off x="249702" y="4653953"/>
            <a:ext cx="1925752" cy="1048121"/>
            <a:chOff x="249702" y="3061221"/>
            <a:chExt cx="1925752" cy="1048121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5F52D1D-626D-4770-9230-36867AFD9C97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BF2516F-3E07-4811-B764-9800BDA5BAF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8822AD-353D-4C54-9D2D-D294EA7E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Doughnut Diagram w/ 6 Parts for PowerPoint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37873F9-2413-4165-B1D6-4372C08C64C6}"/>
              </a:ext>
            </a:extLst>
          </p:cNvPr>
          <p:cNvGrpSpPr/>
          <p:nvPr/>
        </p:nvGrpSpPr>
        <p:grpSpPr>
          <a:xfrm>
            <a:off x="6974393" y="3043910"/>
            <a:ext cx="1925752" cy="1048120"/>
            <a:chOff x="6974393" y="3061222"/>
            <a:chExt cx="1925752" cy="104812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FA3E7E-B8D6-4B5B-B5A9-94A035FDF7D1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5FB98CA-9530-4C78-9008-5EAC1727C9FE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3E39414-0A1C-4C2A-836B-A8CED147FE41}"/>
              </a:ext>
            </a:extLst>
          </p:cNvPr>
          <p:cNvGrpSpPr/>
          <p:nvPr/>
        </p:nvGrpSpPr>
        <p:grpSpPr>
          <a:xfrm>
            <a:off x="6974393" y="4653954"/>
            <a:ext cx="1925752" cy="1048120"/>
            <a:chOff x="6974393" y="3061222"/>
            <a:chExt cx="1925752" cy="1048120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4AD056FC-8031-4FDB-86D5-F8CA5403BA9D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81256F7-ADC5-46DB-ABE4-D6BD4DF19F5C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2" name="Graphic 131" descr="Database">
            <a:extLst>
              <a:ext uri="{FF2B5EF4-FFF2-40B4-BE49-F238E27FC236}">
                <a16:creationId xmlns:a16="http://schemas.microsoft.com/office/drawing/2014/main" id="{46F75C76-16F2-4846-9DFD-5676E0DE44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6727" y="4720313"/>
            <a:ext cx="304287" cy="304287"/>
          </a:xfrm>
          <a:prstGeom prst="rect">
            <a:avLst/>
          </a:prstGeom>
        </p:spPr>
      </p:pic>
      <p:pic>
        <p:nvPicPr>
          <p:cNvPr id="133" name="Graphic 132" descr="Coins">
            <a:extLst>
              <a:ext uri="{FF2B5EF4-FFF2-40B4-BE49-F238E27FC236}">
                <a16:creationId xmlns:a16="http://schemas.microsoft.com/office/drawing/2014/main" id="{4A609589-BB22-477D-B3C9-A1AE722B17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6727" y="3104536"/>
            <a:ext cx="304287" cy="304287"/>
          </a:xfrm>
          <a:prstGeom prst="rect">
            <a:avLst/>
          </a:prstGeom>
        </p:spPr>
      </p:pic>
      <p:pic>
        <p:nvPicPr>
          <p:cNvPr id="134" name="Graphic 133" descr="Shopping bag">
            <a:extLst>
              <a:ext uri="{FF2B5EF4-FFF2-40B4-BE49-F238E27FC236}">
                <a16:creationId xmlns:a16="http://schemas.microsoft.com/office/drawing/2014/main" id="{2580FE14-C968-4B9C-8E4B-759EF0A97A1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6727" y="1465224"/>
            <a:ext cx="304287" cy="304287"/>
          </a:xfrm>
          <a:prstGeom prst="rect">
            <a:avLst/>
          </a:prstGeom>
        </p:spPr>
      </p:pic>
      <p:pic>
        <p:nvPicPr>
          <p:cNvPr id="137" name="Graphic 136" descr="Chat">
            <a:extLst>
              <a:ext uri="{FF2B5EF4-FFF2-40B4-BE49-F238E27FC236}">
                <a16:creationId xmlns:a16="http://schemas.microsoft.com/office/drawing/2014/main" id="{E7126FBD-3E9A-4AF3-B839-63A7FC3041B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512986" y="1465224"/>
            <a:ext cx="304287" cy="304287"/>
          </a:xfrm>
          <a:prstGeom prst="rect">
            <a:avLst/>
          </a:prstGeom>
        </p:spPr>
      </p:pic>
      <p:pic>
        <p:nvPicPr>
          <p:cNvPr id="138" name="Graphic 137" descr="Download from cloud">
            <a:extLst>
              <a:ext uri="{FF2B5EF4-FFF2-40B4-BE49-F238E27FC236}">
                <a16:creationId xmlns:a16="http://schemas.microsoft.com/office/drawing/2014/main" id="{B6C71934-9439-4607-A0C9-BCF18247A946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512986" y="3104536"/>
            <a:ext cx="304287" cy="304287"/>
          </a:xfrm>
          <a:prstGeom prst="rect">
            <a:avLst/>
          </a:prstGeom>
        </p:spPr>
      </p:pic>
      <p:pic>
        <p:nvPicPr>
          <p:cNvPr id="139" name="Graphic 138" descr="Gears">
            <a:extLst>
              <a:ext uri="{FF2B5EF4-FFF2-40B4-BE49-F238E27FC236}">
                <a16:creationId xmlns:a16="http://schemas.microsoft.com/office/drawing/2014/main" id="{DE2A95B0-DE04-4911-BDCB-8059CD9CE08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512986" y="4720313"/>
            <a:ext cx="304287" cy="3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1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67FCDFE3-9BE7-424A-8C2A-371BD8DAB89A}"/>
              </a:ext>
            </a:extLst>
          </p:cNvPr>
          <p:cNvSpPr/>
          <p:nvPr/>
        </p:nvSpPr>
        <p:spPr>
          <a:xfrm>
            <a:off x="3361067" y="2022022"/>
            <a:ext cx="1010185" cy="943450"/>
          </a:xfrm>
          <a:custGeom>
            <a:avLst/>
            <a:gdLst>
              <a:gd name="connsiteX0" fmla="*/ 1010185 w 1010185"/>
              <a:gd name="connsiteY0" fmla="*/ 0 h 943450"/>
              <a:gd name="connsiteX1" fmla="*/ 1010185 w 1010185"/>
              <a:gd name="connsiteY1" fmla="*/ 720693 h 943450"/>
              <a:gd name="connsiteX2" fmla="*/ 886166 w 1010185"/>
              <a:gd name="connsiteY2" fmla="*/ 759190 h 943450"/>
              <a:gd name="connsiteX3" fmla="*/ 637074 w 1010185"/>
              <a:gd name="connsiteY3" fmla="*/ 927132 h 943450"/>
              <a:gd name="connsiteX4" fmla="*/ 623611 w 1010185"/>
              <a:gd name="connsiteY4" fmla="*/ 943450 h 943450"/>
              <a:gd name="connsiteX5" fmla="*/ 0 w 1010185"/>
              <a:gd name="connsiteY5" fmla="*/ 583408 h 943450"/>
              <a:gd name="connsiteX6" fmla="*/ 38903 w 1010185"/>
              <a:gd name="connsiteY6" fmla="*/ 531384 h 943450"/>
              <a:gd name="connsiteX7" fmla="*/ 890247 w 1010185"/>
              <a:gd name="connsiteY7" fmla="*/ 18304 h 943450"/>
              <a:gd name="connsiteX8" fmla="*/ 1010185 w 1010185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5" h="943450">
                <a:moveTo>
                  <a:pt x="1010185" y="0"/>
                </a:moveTo>
                <a:lnTo>
                  <a:pt x="1010185" y="720693"/>
                </a:lnTo>
                <a:lnTo>
                  <a:pt x="886166" y="759190"/>
                </a:lnTo>
                <a:cubicBezTo>
                  <a:pt x="792411" y="798845"/>
                  <a:pt x="707980" y="856226"/>
                  <a:pt x="637074" y="927132"/>
                </a:cubicBezTo>
                <a:lnTo>
                  <a:pt x="623611" y="943450"/>
                </a:lnTo>
                <a:lnTo>
                  <a:pt x="0" y="583408"/>
                </a:lnTo>
                <a:lnTo>
                  <a:pt x="38903" y="531384"/>
                </a:lnTo>
                <a:cubicBezTo>
                  <a:pt x="251929" y="273256"/>
                  <a:pt x="550013" y="87926"/>
                  <a:pt x="890247" y="18304"/>
                </a:cubicBezTo>
                <a:lnTo>
                  <a:pt x="101018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FC846A9-F5B8-45BE-916C-139CD07D6A3A}"/>
              </a:ext>
            </a:extLst>
          </p:cNvPr>
          <p:cNvSpPr/>
          <p:nvPr/>
        </p:nvSpPr>
        <p:spPr>
          <a:xfrm>
            <a:off x="4733277" y="2022022"/>
            <a:ext cx="1010184" cy="943450"/>
          </a:xfrm>
          <a:custGeom>
            <a:avLst/>
            <a:gdLst>
              <a:gd name="connsiteX0" fmla="*/ 0 w 1010184"/>
              <a:gd name="connsiteY0" fmla="*/ 0 h 943450"/>
              <a:gd name="connsiteX1" fmla="*/ 119937 w 1010184"/>
              <a:gd name="connsiteY1" fmla="*/ 18304 h 943450"/>
              <a:gd name="connsiteX2" fmla="*/ 971281 w 1010184"/>
              <a:gd name="connsiteY2" fmla="*/ 531384 h 943450"/>
              <a:gd name="connsiteX3" fmla="*/ 1010184 w 1010184"/>
              <a:gd name="connsiteY3" fmla="*/ 583408 h 943450"/>
              <a:gd name="connsiteX4" fmla="*/ 386574 w 1010184"/>
              <a:gd name="connsiteY4" fmla="*/ 943450 h 943450"/>
              <a:gd name="connsiteX5" fmla="*/ 373110 w 1010184"/>
              <a:gd name="connsiteY5" fmla="*/ 927132 h 943450"/>
              <a:gd name="connsiteX6" fmla="*/ 124018 w 1010184"/>
              <a:gd name="connsiteY6" fmla="*/ 759190 h 943450"/>
              <a:gd name="connsiteX7" fmla="*/ 0 w 1010184"/>
              <a:gd name="connsiteY7" fmla="*/ 720693 h 943450"/>
              <a:gd name="connsiteX8" fmla="*/ 0 w 1010184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4" h="943450">
                <a:moveTo>
                  <a:pt x="0" y="0"/>
                </a:moveTo>
                <a:lnTo>
                  <a:pt x="119937" y="18304"/>
                </a:lnTo>
                <a:cubicBezTo>
                  <a:pt x="460171" y="87926"/>
                  <a:pt x="758255" y="273256"/>
                  <a:pt x="971281" y="531384"/>
                </a:cubicBezTo>
                <a:lnTo>
                  <a:pt x="1010184" y="583408"/>
                </a:lnTo>
                <a:lnTo>
                  <a:pt x="386574" y="943450"/>
                </a:lnTo>
                <a:lnTo>
                  <a:pt x="373110" y="927132"/>
                </a:lnTo>
                <a:cubicBezTo>
                  <a:pt x="302204" y="856226"/>
                  <a:pt x="217773" y="798845"/>
                  <a:pt x="124018" y="759190"/>
                </a:cubicBezTo>
                <a:lnTo>
                  <a:pt x="0" y="7206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04C81623-E290-4198-A7CB-DE200AB6B3A4}"/>
              </a:ext>
            </a:extLst>
          </p:cNvPr>
          <p:cNvSpPr/>
          <p:nvPr/>
        </p:nvSpPr>
        <p:spPr>
          <a:xfrm>
            <a:off x="3058975" y="2917936"/>
            <a:ext cx="745935" cy="1168972"/>
          </a:xfrm>
          <a:custGeom>
            <a:avLst/>
            <a:gdLst>
              <a:gd name="connsiteX0" fmla="*/ 119318 w 745935"/>
              <a:gd name="connsiteY0" fmla="*/ 0 h 1168972"/>
              <a:gd name="connsiteX1" fmla="*/ 745935 w 745935"/>
              <a:gd name="connsiteY1" fmla="*/ 361777 h 1168972"/>
              <a:gd name="connsiteX2" fmla="*/ 725562 w 745935"/>
              <a:gd name="connsiteY2" fmla="*/ 427409 h 1168972"/>
              <a:gd name="connsiteX3" fmla="*/ 709641 w 745935"/>
              <a:gd name="connsiteY3" fmla="*/ 585341 h 1168972"/>
              <a:gd name="connsiteX4" fmla="*/ 725562 w 745935"/>
              <a:gd name="connsiteY4" fmla="*/ 743273 h 1168972"/>
              <a:gd name="connsiteX5" fmla="*/ 745359 w 745935"/>
              <a:gd name="connsiteY5" fmla="*/ 807051 h 1168972"/>
              <a:gd name="connsiteX6" fmla="*/ 118494 w 745935"/>
              <a:gd name="connsiteY6" fmla="*/ 1168972 h 1168972"/>
              <a:gd name="connsiteX7" fmla="*/ 117350 w 745935"/>
              <a:gd name="connsiteY7" fmla="*/ 1166597 h 1168972"/>
              <a:gd name="connsiteX8" fmla="*/ 0 w 745935"/>
              <a:gd name="connsiteY8" fmla="*/ 585341 h 1168972"/>
              <a:gd name="connsiteX9" fmla="*/ 117350 w 745935"/>
              <a:gd name="connsiteY9" fmla="*/ 4085 h 1168972"/>
              <a:gd name="connsiteX10" fmla="*/ 119318 w 745935"/>
              <a:gd name="connsiteY10" fmla="*/ 0 h 11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2">
                <a:moveTo>
                  <a:pt x="119318" y="0"/>
                </a:moveTo>
                <a:lnTo>
                  <a:pt x="745935" y="361777"/>
                </a:lnTo>
                <a:lnTo>
                  <a:pt x="725562" y="427409"/>
                </a:lnTo>
                <a:cubicBezTo>
                  <a:pt x="715123" y="478422"/>
                  <a:pt x="709641" y="531242"/>
                  <a:pt x="709641" y="585341"/>
                </a:cubicBezTo>
                <a:cubicBezTo>
                  <a:pt x="709641" y="639441"/>
                  <a:pt x="715123" y="692260"/>
                  <a:pt x="725562" y="743273"/>
                </a:cubicBezTo>
                <a:lnTo>
                  <a:pt x="745359" y="807051"/>
                </a:lnTo>
                <a:lnTo>
                  <a:pt x="118494" y="1168972"/>
                </a:lnTo>
                <a:lnTo>
                  <a:pt x="117350" y="1166597"/>
                </a:lnTo>
                <a:cubicBezTo>
                  <a:pt x="41785" y="987942"/>
                  <a:pt x="0" y="791521"/>
                  <a:pt x="0" y="585341"/>
                </a:cubicBezTo>
                <a:cubicBezTo>
                  <a:pt x="0" y="379161"/>
                  <a:pt x="41785" y="182740"/>
                  <a:pt x="117350" y="4085"/>
                </a:cubicBezTo>
                <a:lnTo>
                  <a:pt x="11931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CC9BA5E2-7D86-4E87-8119-260349BBBA7F}"/>
              </a:ext>
            </a:extLst>
          </p:cNvPr>
          <p:cNvSpPr/>
          <p:nvPr/>
        </p:nvSpPr>
        <p:spPr>
          <a:xfrm>
            <a:off x="5299618" y="2917936"/>
            <a:ext cx="745935" cy="1168970"/>
          </a:xfrm>
          <a:custGeom>
            <a:avLst/>
            <a:gdLst>
              <a:gd name="connsiteX0" fmla="*/ 626617 w 745935"/>
              <a:gd name="connsiteY0" fmla="*/ 0 h 1168970"/>
              <a:gd name="connsiteX1" fmla="*/ 628585 w 745935"/>
              <a:gd name="connsiteY1" fmla="*/ 4085 h 1168970"/>
              <a:gd name="connsiteX2" fmla="*/ 745935 w 745935"/>
              <a:gd name="connsiteY2" fmla="*/ 585341 h 1168970"/>
              <a:gd name="connsiteX3" fmla="*/ 628585 w 745935"/>
              <a:gd name="connsiteY3" fmla="*/ 1166597 h 1168970"/>
              <a:gd name="connsiteX4" fmla="*/ 627442 w 745935"/>
              <a:gd name="connsiteY4" fmla="*/ 1168970 h 1168970"/>
              <a:gd name="connsiteX5" fmla="*/ 576 w 745935"/>
              <a:gd name="connsiteY5" fmla="*/ 807049 h 1168970"/>
              <a:gd name="connsiteX6" fmla="*/ 20373 w 745935"/>
              <a:gd name="connsiteY6" fmla="*/ 743273 h 1168970"/>
              <a:gd name="connsiteX7" fmla="*/ 36294 w 745935"/>
              <a:gd name="connsiteY7" fmla="*/ 585341 h 1168970"/>
              <a:gd name="connsiteX8" fmla="*/ 20373 w 745935"/>
              <a:gd name="connsiteY8" fmla="*/ 427409 h 1168970"/>
              <a:gd name="connsiteX9" fmla="*/ 0 w 745935"/>
              <a:gd name="connsiteY9" fmla="*/ 361777 h 1168970"/>
              <a:gd name="connsiteX10" fmla="*/ 626617 w 745935"/>
              <a:gd name="connsiteY10" fmla="*/ 0 h 116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0">
                <a:moveTo>
                  <a:pt x="626617" y="0"/>
                </a:moveTo>
                <a:lnTo>
                  <a:pt x="628585" y="4085"/>
                </a:lnTo>
                <a:cubicBezTo>
                  <a:pt x="704150" y="182740"/>
                  <a:pt x="745935" y="379161"/>
                  <a:pt x="745935" y="585341"/>
                </a:cubicBezTo>
                <a:cubicBezTo>
                  <a:pt x="745935" y="791521"/>
                  <a:pt x="704150" y="987942"/>
                  <a:pt x="628585" y="1166597"/>
                </a:cubicBezTo>
                <a:lnTo>
                  <a:pt x="627442" y="1168970"/>
                </a:lnTo>
                <a:lnTo>
                  <a:pt x="576" y="807049"/>
                </a:lnTo>
                <a:lnTo>
                  <a:pt x="20373" y="743273"/>
                </a:lnTo>
                <a:cubicBezTo>
                  <a:pt x="30812" y="692260"/>
                  <a:pt x="36294" y="639441"/>
                  <a:pt x="36294" y="585341"/>
                </a:cubicBezTo>
                <a:cubicBezTo>
                  <a:pt x="36294" y="531242"/>
                  <a:pt x="30812" y="478422"/>
                  <a:pt x="20373" y="427409"/>
                </a:cubicBezTo>
                <a:lnTo>
                  <a:pt x="0" y="361777"/>
                </a:lnTo>
                <a:lnTo>
                  <a:pt x="62661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DEAF1840-1B74-4726-801E-D089310A1CD0}"/>
              </a:ext>
            </a:extLst>
          </p:cNvPr>
          <p:cNvSpPr/>
          <p:nvPr/>
        </p:nvSpPr>
        <p:spPr>
          <a:xfrm>
            <a:off x="4733276" y="4039599"/>
            <a:ext cx="1011329" cy="944933"/>
          </a:xfrm>
          <a:custGeom>
            <a:avLst/>
            <a:gdLst>
              <a:gd name="connsiteX0" fmla="*/ 387798 w 1011329"/>
              <a:gd name="connsiteY0" fmla="*/ 0 h 944933"/>
              <a:gd name="connsiteX1" fmla="*/ 1011329 w 1011329"/>
              <a:gd name="connsiteY1" fmla="*/ 359996 h 944933"/>
              <a:gd name="connsiteX2" fmla="*/ 971282 w 1011329"/>
              <a:gd name="connsiteY2" fmla="*/ 413549 h 944933"/>
              <a:gd name="connsiteX3" fmla="*/ 119938 w 1011329"/>
              <a:gd name="connsiteY3" fmla="*/ 926629 h 944933"/>
              <a:gd name="connsiteX4" fmla="*/ 0 w 1011329"/>
              <a:gd name="connsiteY4" fmla="*/ 944933 h 944933"/>
              <a:gd name="connsiteX5" fmla="*/ 0 w 1011329"/>
              <a:gd name="connsiteY5" fmla="*/ 224241 h 944933"/>
              <a:gd name="connsiteX6" fmla="*/ 124019 w 1011329"/>
              <a:gd name="connsiteY6" fmla="*/ 185743 h 944933"/>
              <a:gd name="connsiteX7" fmla="*/ 373111 w 1011329"/>
              <a:gd name="connsiteY7" fmla="*/ 17801 h 944933"/>
              <a:gd name="connsiteX8" fmla="*/ 387798 w 1011329"/>
              <a:gd name="connsiteY8" fmla="*/ 0 h 94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9" h="944933">
                <a:moveTo>
                  <a:pt x="387798" y="0"/>
                </a:moveTo>
                <a:lnTo>
                  <a:pt x="1011329" y="359996"/>
                </a:lnTo>
                <a:lnTo>
                  <a:pt x="971282" y="413549"/>
                </a:lnTo>
                <a:cubicBezTo>
                  <a:pt x="758256" y="671677"/>
                  <a:pt x="460172" y="857007"/>
                  <a:pt x="119938" y="926629"/>
                </a:cubicBezTo>
                <a:lnTo>
                  <a:pt x="0" y="944933"/>
                </a:lnTo>
                <a:lnTo>
                  <a:pt x="0" y="224241"/>
                </a:lnTo>
                <a:lnTo>
                  <a:pt x="124019" y="185743"/>
                </a:lnTo>
                <a:cubicBezTo>
                  <a:pt x="217774" y="146088"/>
                  <a:pt x="302205" y="88707"/>
                  <a:pt x="373111" y="17801"/>
                </a:cubicBezTo>
                <a:lnTo>
                  <a:pt x="38779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75399BCF-4B6E-4B7B-9C81-839A2C42D25E}"/>
              </a:ext>
            </a:extLst>
          </p:cNvPr>
          <p:cNvSpPr/>
          <p:nvPr/>
        </p:nvSpPr>
        <p:spPr>
          <a:xfrm>
            <a:off x="3359924" y="4039601"/>
            <a:ext cx="1011327" cy="944931"/>
          </a:xfrm>
          <a:custGeom>
            <a:avLst/>
            <a:gdLst>
              <a:gd name="connsiteX0" fmla="*/ 623531 w 1011327"/>
              <a:gd name="connsiteY0" fmla="*/ 0 h 944931"/>
              <a:gd name="connsiteX1" fmla="*/ 638217 w 1011327"/>
              <a:gd name="connsiteY1" fmla="*/ 17799 h 944931"/>
              <a:gd name="connsiteX2" fmla="*/ 887309 w 1011327"/>
              <a:gd name="connsiteY2" fmla="*/ 185741 h 944931"/>
              <a:gd name="connsiteX3" fmla="*/ 1011327 w 1011327"/>
              <a:gd name="connsiteY3" fmla="*/ 224238 h 944931"/>
              <a:gd name="connsiteX4" fmla="*/ 1011327 w 1011327"/>
              <a:gd name="connsiteY4" fmla="*/ 944931 h 944931"/>
              <a:gd name="connsiteX5" fmla="*/ 891390 w 1011327"/>
              <a:gd name="connsiteY5" fmla="*/ 926627 h 944931"/>
              <a:gd name="connsiteX6" fmla="*/ 40046 w 1011327"/>
              <a:gd name="connsiteY6" fmla="*/ 413547 h 944931"/>
              <a:gd name="connsiteX7" fmla="*/ 0 w 1011327"/>
              <a:gd name="connsiteY7" fmla="*/ 359996 h 944931"/>
              <a:gd name="connsiteX8" fmla="*/ 623531 w 1011327"/>
              <a:gd name="connsiteY8" fmla="*/ 0 h 94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7" h="944931">
                <a:moveTo>
                  <a:pt x="623531" y="0"/>
                </a:moveTo>
                <a:lnTo>
                  <a:pt x="638217" y="17799"/>
                </a:lnTo>
                <a:cubicBezTo>
                  <a:pt x="709123" y="88705"/>
                  <a:pt x="793554" y="146086"/>
                  <a:pt x="887309" y="185741"/>
                </a:cubicBezTo>
                <a:lnTo>
                  <a:pt x="1011327" y="224238"/>
                </a:lnTo>
                <a:lnTo>
                  <a:pt x="1011327" y="944931"/>
                </a:lnTo>
                <a:lnTo>
                  <a:pt x="891390" y="926627"/>
                </a:lnTo>
                <a:cubicBezTo>
                  <a:pt x="551156" y="857005"/>
                  <a:pt x="253072" y="671675"/>
                  <a:pt x="40046" y="413547"/>
                </a:cubicBezTo>
                <a:lnTo>
                  <a:pt x="0" y="359996"/>
                </a:lnTo>
                <a:lnTo>
                  <a:pt x="62353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5114957A-6F8D-4C0D-84B3-279F9B4AF685}"/>
              </a:ext>
            </a:extLst>
          </p:cNvPr>
          <p:cNvSpPr/>
          <p:nvPr/>
        </p:nvSpPr>
        <p:spPr>
          <a:xfrm>
            <a:off x="5113705" y="2196148"/>
            <a:ext cx="1520252" cy="1084942"/>
          </a:xfrm>
          <a:custGeom>
            <a:avLst/>
            <a:gdLst>
              <a:gd name="connsiteX0" fmla="*/ 1340547 w 1520252"/>
              <a:gd name="connsiteY0" fmla="*/ 0 h 1084942"/>
              <a:gd name="connsiteX1" fmla="*/ 1352820 w 1520252"/>
              <a:gd name="connsiteY1" fmla="*/ 16412 h 1084942"/>
              <a:gd name="connsiteX2" fmla="*/ 1468452 w 1520252"/>
              <a:gd name="connsiteY2" fmla="*/ 206750 h 1084942"/>
              <a:gd name="connsiteX3" fmla="*/ 1520252 w 1520252"/>
              <a:gd name="connsiteY3" fmla="*/ 314278 h 1084942"/>
              <a:gd name="connsiteX4" fmla="*/ 185421 w 1520252"/>
              <a:gd name="connsiteY4" fmla="*/ 1084942 h 1084942"/>
              <a:gd name="connsiteX5" fmla="*/ 165314 w 1520252"/>
              <a:gd name="connsiteY5" fmla="*/ 1020167 h 1084942"/>
              <a:gd name="connsiteX6" fmla="*/ 92593 w 1520252"/>
              <a:gd name="connsiteY6" fmla="*/ 886188 h 1084942"/>
              <a:gd name="connsiteX7" fmla="*/ 0 w 1520252"/>
              <a:gd name="connsiteY7" fmla="*/ 773965 h 1084942"/>
              <a:gd name="connsiteX8" fmla="*/ 1340547 w 1520252"/>
              <a:gd name="connsiteY8" fmla="*/ 0 h 10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2" h="1084942">
                <a:moveTo>
                  <a:pt x="1340547" y="0"/>
                </a:moveTo>
                <a:lnTo>
                  <a:pt x="1352820" y="16412"/>
                </a:lnTo>
                <a:cubicBezTo>
                  <a:pt x="1394306" y="77819"/>
                  <a:pt x="1432914" y="141329"/>
                  <a:pt x="1468452" y="206750"/>
                </a:cubicBezTo>
                <a:lnTo>
                  <a:pt x="1520252" y="314278"/>
                </a:lnTo>
                <a:lnTo>
                  <a:pt x="185421" y="1084942"/>
                </a:lnTo>
                <a:lnTo>
                  <a:pt x="165314" y="1020167"/>
                </a:lnTo>
                <a:cubicBezTo>
                  <a:pt x="145359" y="972985"/>
                  <a:pt x="120942" y="928150"/>
                  <a:pt x="92593" y="886188"/>
                </a:cubicBezTo>
                <a:lnTo>
                  <a:pt x="0" y="773965"/>
                </a:lnTo>
                <a:lnTo>
                  <a:pt x="1340547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6F31A522-3C7E-4B48-AC14-122AE6E2166D}"/>
              </a:ext>
            </a:extLst>
          </p:cNvPr>
          <p:cNvSpPr/>
          <p:nvPr/>
        </p:nvSpPr>
        <p:spPr>
          <a:xfrm>
            <a:off x="2470574" y="3731560"/>
            <a:ext cx="1497836" cy="1078844"/>
          </a:xfrm>
          <a:custGeom>
            <a:avLst/>
            <a:gdLst>
              <a:gd name="connsiteX0" fmla="*/ 1324270 w 1497836"/>
              <a:gd name="connsiteY0" fmla="*/ 0 h 1078844"/>
              <a:gd name="connsiteX1" fmla="*/ 1354933 w 1497836"/>
              <a:gd name="connsiteY1" fmla="*/ 98781 h 1078844"/>
              <a:gd name="connsiteX2" fmla="*/ 1427654 w 1497836"/>
              <a:gd name="connsiteY2" fmla="*/ 232759 h 1078844"/>
              <a:gd name="connsiteX3" fmla="*/ 1497836 w 1497836"/>
              <a:gd name="connsiteY3" fmla="*/ 317821 h 1078844"/>
              <a:gd name="connsiteX4" fmla="*/ 179704 w 1497836"/>
              <a:gd name="connsiteY4" fmla="*/ 1078844 h 1078844"/>
              <a:gd name="connsiteX5" fmla="*/ 167430 w 1497836"/>
              <a:gd name="connsiteY5" fmla="*/ 1062431 h 1078844"/>
              <a:gd name="connsiteX6" fmla="*/ 51797 w 1497836"/>
              <a:gd name="connsiteY6" fmla="*/ 872093 h 1078844"/>
              <a:gd name="connsiteX7" fmla="*/ 0 w 1497836"/>
              <a:gd name="connsiteY7" fmla="*/ 764567 h 1078844"/>
              <a:gd name="connsiteX8" fmla="*/ 1324270 w 1497836"/>
              <a:gd name="connsiteY8" fmla="*/ 0 h 107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6" h="1078844">
                <a:moveTo>
                  <a:pt x="1324270" y="0"/>
                </a:moveTo>
                <a:lnTo>
                  <a:pt x="1354933" y="98781"/>
                </a:lnTo>
                <a:cubicBezTo>
                  <a:pt x="1374889" y="145963"/>
                  <a:pt x="1399306" y="190799"/>
                  <a:pt x="1427654" y="232759"/>
                </a:cubicBezTo>
                <a:lnTo>
                  <a:pt x="1497836" y="317821"/>
                </a:lnTo>
                <a:lnTo>
                  <a:pt x="179704" y="1078844"/>
                </a:lnTo>
                <a:lnTo>
                  <a:pt x="167430" y="1062431"/>
                </a:lnTo>
                <a:cubicBezTo>
                  <a:pt x="125944" y="1001023"/>
                  <a:pt x="87335" y="937513"/>
                  <a:pt x="51797" y="872093"/>
                </a:cubicBezTo>
                <a:lnTo>
                  <a:pt x="0" y="764567"/>
                </a:lnTo>
                <a:lnTo>
                  <a:pt x="1324270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4B306CD7-A04B-480A-AF4D-06D4A9583F41}"/>
              </a:ext>
            </a:extLst>
          </p:cNvPr>
          <p:cNvSpPr/>
          <p:nvPr/>
        </p:nvSpPr>
        <p:spPr>
          <a:xfrm>
            <a:off x="4371251" y="1220399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457A0CB7-FD8C-4290-BCB9-A5D932FD7BC6}"/>
              </a:ext>
            </a:extLst>
          </p:cNvPr>
          <p:cNvSpPr/>
          <p:nvPr/>
        </p:nvSpPr>
        <p:spPr>
          <a:xfrm>
            <a:off x="4371251" y="4221109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68D23EF2-1C75-4D03-B4B7-881C4A7A8E9F}"/>
              </a:ext>
            </a:extLst>
          </p:cNvPr>
          <p:cNvSpPr/>
          <p:nvPr/>
        </p:nvSpPr>
        <p:spPr>
          <a:xfrm>
            <a:off x="2470573" y="2196148"/>
            <a:ext cx="1520250" cy="1084941"/>
          </a:xfrm>
          <a:custGeom>
            <a:avLst/>
            <a:gdLst>
              <a:gd name="connsiteX0" fmla="*/ 179705 w 1520250"/>
              <a:gd name="connsiteY0" fmla="*/ 0 h 1084941"/>
              <a:gd name="connsiteX1" fmla="*/ 1520250 w 1520250"/>
              <a:gd name="connsiteY1" fmla="*/ 773965 h 1084941"/>
              <a:gd name="connsiteX2" fmla="*/ 1427657 w 1520250"/>
              <a:gd name="connsiteY2" fmla="*/ 886188 h 1084941"/>
              <a:gd name="connsiteX3" fmla="*/ 1354935 w 1520250"/>
              <a:gd name="connsiteY3" fmla="*/ 1020167 h 1084941"/>
              <a:gd name="connsiteX4" fmla="*/ 1334828 w 1520250"/>
              <a:gd name="connsiteY4" fmla="*/ 1084941 h 1084941"/>
              <a:gd name="connsiteX5" fmla="*/ 0 w 1520250"/>
              <a:gd name="connsiteY5" fmla="*/ 314278 h 1084941"/>
              <a:gd name="connsiteX6" fmla="*/ 51800 w 1520250"/>
              <a:gd name="connsiteY6" fmla="*/ 206749 h 1084941"/>
              <a:gd name="connsiteX7" fmla="*/ 167433 w 1520250"/>
              <a:gd name="connsiteY7" fmla="*/ 16412 h 1084941"/>
              <a:gd name="connsiteX8" fmla="*/ 179705 w 1520250"/>
              <a:gd name="connsiteY8" fmla="*/ 0 h 108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0" h="1084941">
                <a:moveTo>
                  <a:pt x="179705" y="0"/>
                </a:moveTo>
                <a:lnTo>
                  <a:pt x="1520250" y="773965"/>
                </a:lnTo>
                <a:lnTo>
                  <a:pt x="1427657" y="886188"/>
                </a:lnTo>
                <a:cubicBezTo>
                  <a:pt x="1399308" y="928150"/>
                  <a:pt x="1374891" y="972985"/>
                  <a:pt x="1354935" y="1020167"/>
                </a:cubicBezTo>
                <a:lnTo>
                  <a:pt x="1334828" y="1084941"/>
                </a:lnTo>
                <a:lnTo>
                  <a:pt x="0" y="314278"/>
                </a:lnTo>
                <a:lnTo>
                  <a:pt x="51800" y="206749"/>
                </a:lnTo>
                <a:cubicBezTo>
                  <a:pt x="87338" y="141330"/>
                  <a:pt x="125948" y="77819"/>
                  <a:pt x="167433" y="16412"/>
                </a:cubicBezTo>
                <a:lnTo>
                  <a:pt x="179705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101413C3-7CE3-4D1D-B3CD-04EA44854221}"/>
              </a:ext>
            </a:extLst>
          </p:cNvPr>
          <p:cNvSpPr/>
          <p:nvPr/>
        </p:nvSpPr>
        <p:spPr>
          <a:xfrm>
            <a:off x="5136121" y="3731557"/>
            <a:ext cx="1497837" cy="1078847"/>
          </a:xfrm>
          <a:custGeom>
            <a:avLst/>
            <a:gdLst>
              <a:gd name="connsiteX0" fmla="*/ 173565 w 1497837"/>
              <a:gd name="connsiteY0" fmla="*/ 0 h 1078847"/>
              <a:gd name="connsiteX1" fmla="*/ 1497837 w 1497837"/>
              <a:gd name="connsiteY1" fmla="*/ 764570 h 1078847"/>
              <a:gd name="connsiteX2" fmla="*/ 1446039 w 1497837"/>
              <a:gd name="connsiteY2" fmla="*/ 872096 h 1078847"/>
              <a:gd name="connsiteX3" fmla="*/ 1330407 w 1497837"/>
              <a:gd name="connsiteY3" fmla="*/ 1062433 h 1078847"/>
              <a:gd name="connsiteX4" fmla="*/ 1318132 w 1497837"/>
              <a:gd name="connsiteY4" fmla="*/ 1078847 h 1078847"/>
              <a:gd name="connsiteX5" fmla="*/ 0 w 1497837"/>
              <a:gd name="connsiteY5" fmla="*/ 317821 h 1078847"/>
              <a:gd name="connsiteX6" fmla="*/ 70179 w 1497837"/>
              <a:gd name="connsiteY6" fmla="*/ 232763 h 1078847"/>
              <a:gd name="connsiteX7" fmla="*/ 142900 w 1497837"/>
              <a:gd name="connsiteY7" fmla="*/ 98784 h 1078847"/>
              <a:gd name="connsiteX8" fmla="*/ 173565 w 1497837"/>
              <a:gd name="connsiteY8" fmla="*/ 0 h 107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7" h="1078847">
                <a:moveTo>
                  <a:pt x="173565" y="0"/>
                </a:moveTo>
                <a:lnTo>
                  <a:pt x="1497837" y="764570"/>
                </a:lnTo>
                <a:lnTo>
                  <a:pt x="1446039" y="872096"/>
                </a:lnTo>
                <a:cubicBezTo>
                  <a:pt x="1410501" y="937515"/>
                  <a:pt x="1371892" y="1001026"/>
                  <a:pt x="1330407" y="1062433"/>
                </a:cubicBezTo>
                <a:lnTo>
                  <a:pt x="1318132" y="1078847"/>
                </a:lnTo>
                <a:lnTo>
                  <a:pt x="0" y="317821"/>
                </a:lnTo>
                <a:lnTo>
                  <a:pt x="70179" y="232763"/>
                </a:lnTo>
                <a:cubicBezTo>
                  <a:pt x="98528" y="190802"/>
                  <a:pt x="122944" y="145966"/>
                  <a:pt x="142900" y="98784"/>
                </a:cubicBezTo>
                <a:lnTo>
                  <a:pt x="173565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EA6F02C6-377F-4C7D-A3CC-9492E1726E60}"/>
              </a:ext>
            </a:extLst>
          </p:cNvPr>
          <p:cNvSpPr/>
          <p:nvPr/>
        </p:nvSpPr>
        <p:spPr>
          <a:xfrm>
            <a:off x="3692620" y="2643631"/>
            <a:ext cx="1719288" cy="1719288"/>
          </a:xfrm>
          <a:prstGeom prst="ellipse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9" name="Graphic 178" descr="Chat">
            <a:extLst>
              <a:ext uri="{FF2B5EF4-FFF2-40B4-BE49-F238E27FC236}">
                <a16:creationId xmlns:a16="http://schemas.microsoft.com/office/drawing/2014/main" id="{9DA2E056-83B1-416D-89A0-6E28598A78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0847" y="2274456"/>
            <a:ext cx="405716" cy="405716"/>
          </a:xfrm>
          <a:prstGeom prst="rect">
            <a:avLst/>
          </a:prstGeom>
        </p:spPr>
      </p:pic>
      <p:pic>
        <p:nvPicPr>
          <p:cNvPr id="180" name="Graphic 179" descr="Download from cloud">
            <a:extLst>
              <a:ext uri="{FF2B5EF4-FFF2-40B4-BE49-F238E27FC236}">
                <a16:creationId xmlns:a16="http://schemas.microsoft.com/office/drawing/2014/main" id="{9D45F173-8A63-467F-A3EB-4CC71C1CEA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5872" y="3338545"/>
            <a:ext cx="405716" cy="405716"/>
          </a:xfrm>
          <a:prstGeom prst="rect">
            <a:avLst/>
          </a:prstGeom>
        </p:spPr>
      </p:pic>
      <p:pic>
        <p:nvPicPr>
          <p:cNvPr id="181" name="Graphic 180" descr="Gears">
            <a:extLst>
              <a:ext uri="{FF2B5EF4-FFF2-40B4-BE49-F238E27FC236}">
                <a16:creationId xmlns:a16="http://schemas.microsoft.com/office/drawing/2014/main" id="{AC1C31B3-152D-4F15-AE8D-3D899B4CDB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3259" y="4320139"/>
            <a:ext cx="405716" cy="405716"/>
          </a:xfrm>
          <a:prstGeom prst="rect">
            <a:avLst/>
          </a:prstGeom>
        </p:spPr>
      </p:pic>
      <p:pic>
        <p:nvPicPr>
          <p:cNvPr id="182" name="Graphic 181" descr="Database">
            <a:extLst>
              <a:ext uri="{FF2B5EF4-FFF2-40B4-BE49-F238E27FC236}">
                <a16:creationId xmlns:a16="http://schemas.microsoft.com/office/drawing/2014/main" id="{BBF364DF-7C48-4C71-BE13-8278E30D90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82601" y="4343991"/>
            <a:ext cx="405716" cy="405716"/>
          </a:xfrm>
          <a:prstGeom prst="rect">
            <a:avLst/>
          </a:prstGeom>
        </p:spPr>
      </p:pic>
      <p:pic>
        <p:nvPicPr>
          <p:cNvPr id="183" name="Graphic 182" descr="Coins">
            <a:extLst>
              <a:ext uri="{FF2B5EF4-FFF2-40B4-BE49-F238E27FC236}">
                <a16:creationId xmlns:a16="http://schemas.microsoft.com/office/drawing/2014/main" id="{02A1B3AB-ABF0-4DF2-B2C0-F966D26A533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72940" y="3269506"/>
            <a:ext cx="405716" cy="405716"/>
          </a:xfrm>
          <a:prstGeom prst="rect">
            <a:avLst/>
          </a:prstGeom>
        </p:spPr>
      </p:pic>
      <p:pic>
        <p:nvPicPr>
          <p:cNvPr id="184" name="Graphic 183" descr="Shopping bag">
            <a:extLst>
              <a:ext uri="{FF2B5EF4-FFF2-40B4-BE49-F238E27FC236}">
                <a16:creationId xmlns:a16="http://schemas.microsoft.com/office/drawing/2014/main" id="{9DB60AE9-A9F8-4C25-9237-C24997D16F7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23146" y="2242178"/>
            <a:ext cx="405716" cy="405716"/>
          </a:xfrm>
          <a:prstGeom prst="rect">
            <a:avLst/>
          </a:prstGeom>
        </p:spPr>
      </p:pic>
      <p:sp>
        <p:nvSpPr>
          <p:cNvPr id="185" name="Rectangle 184">
            <a:extLst>
              <a:ext uri="{FF2B5EF4-FFF2-40B4-BE49-F238E27FC236}">
                <a16:creationId xmlns:a16="http://schemas.microsoft.com/office/drawing/2014/main" id="{5BF3F4CA-764A-4E66-9EEA-EC6CFA6657DB}"/>
              </a:ext>
            </a:extLst>
          </p:cNvPr>
          <p:cNvSpPr/>
          <p:nvPr/>
        </p:nvSpPr>
        <p:spPr>
          <a:xfrm>
            <a:off x="5045458" y="136999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01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D42F1BDA-7009-4687-BC77-7C71EF8BEB4B}"/>
              </a:ext>
            </a:extLst>
          </p:cNvPr>
          <p:cNvSpPr/>
          <p:nvPr/>
        </p:nvSpPr>
        <p:spPr>
          <a:xfrm>
            <a:off x="6074529" y="3086922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02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267E4DF-88F5-4CAC-8327-878B3B69925D}"/>
              </a:ext>
            </a:extLst>
          </p:cNvPr>
          <p:cNvSpPr/>
          <p:nvPr/>
        </p:nvSpPr>
        <p:spPr>
          <a:xfrm>
            <a:off x="5045458" y="479718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03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048A756-3BFD-4A07-8926-2D2B7085B105}"/>
              </a:ext>
            </a:extLst>
          </p:cNvPr>
          <p:cNvSpPr/>
          <p:nvPr/>
        </p:nvSpPr>
        <p:spPr>
          <a:xfrm>
            <a:off x="3230698" y="479718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04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230E72A-6898-48F7-BECD-FB6E44E9DB98}"/>
              </a:ext>
            </a:extLst>
          </p:cNvPr>
          <p:cNvSpPr/>
          <p:nvPr/>
        </p:nvSpPr>
        <p:spPr>
          <a:xfrm>
            <a:off x="2242441" y="3086922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05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A19BA64-B7D3-4263-81E5-81E02F80C0E6}"/>
              </a:ext>
            </a:extLst>
          </p:cNvPr>
          <p:cNvSpPr/>
          <p:nvPr/>
        </p:nvSpPr>
        <p:spPr>
          <a:xfrm>
            <a:off x="3230698" y="136999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06</a:t>
            </a:r>
          </a:p>
        </p:txBody>
      </p:sp>
      <p:sp>
        <p:nvSpPr>
          <p:cNvPr id="165" name="Circle: Hollow 164">
            <a:extLst>
              <a:ext uri="{FF2B5EF4-FFF2-40B4-BE49-F238E27FC236}">
                <a16:creationId xmlns:a16="http://schemas.microsoft.com/office/drawing/2014/main" id="{F97DB856-6FD7-4464-8DEB-9C6F99F5E487}"/>
              </a:ext>
            </a:extLst>
          </p:cNvPr>
          <p:cNvSpPr/>
          <p:nvPr/>
        </p:nvSpPr>
        <p:spPr>
          <a:xfrm>
            <a:off x="1896760" y="863317"/>
            <a:ext cx="5350481" cy="5350481"/>
          </a:xfrm>
          <a:prstGeom prst="donut">
            <a:avLst>
              <a:gd name="adj" fmla="val 7990"/>
            </a:avLst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38F89C-73AF-4AE9-BA3F-AF26F7506F0B}"/>
              </a:ext>
            </a:extLst>
          </p:cNvPr>
          <p:cNvGrpSpPr/>
          <p:nvPr/>
        </p:nvGrpSpPr>
        <p:grpSpPr>
          <a:xfrm>
            <a:off x="6974393" y="1410331"/>
            <a:ext cx="1925752" cy="1048120"/>
            <a:chOff x="6974393" y="3061222"/>
            <a:chExt cx="1925752" cy="10481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059E20C-423A-480C-AED6-83943E5C8D7C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AC70D12-8B68-48FD-ABF5-CBF2E494523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5B9B9F9-F51C-47CD-938D-BD87795EB3B1}"/>
              </a:ext>
            </a:extLst>
          </p:cNvPr>
          <p:cNvGrpSpPr/>
          <p:nvPr/>
        </p:nvGrpSpPr>
        <p:grpSpPr>
          <a:xfrm>
            <a:off x="249702" y="1410331"/>
            <a:ext cx="1925752" cy="1048121"/>
            <a:chOff x="249702" y="3061221"/>
            <a:chExt cx="1925752" cy="104812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2B5968-179E-4D4F-97E5-8E9516BE19DD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B42CFFC-7F95-428F-BB1B-272B63CCE20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A8C17A7-79F0-4B93-AA7A-184F1BCB9B5D}"/>
              </a:ext>
            </a:extLst>
          </p:cNvPr>
          <p:cNvGrpSpPr/>
          <p:nvPr/>
        </p:nvGrpSpPr>
        <p:grpSpPr>
          <a:xfrm>
            <a:off x="249702" y="3043910"/>
            <a:ext cx="1925752" cy="1048121"/>
            <a:chOff x="249702" y="3061221"/>
            <a:chExt cx="1925752" cy="1048121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3B7938D-1FFF-4F4D-A79E-39DF7E0BB97C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4048012-1A92-4A15-87C9-A9568064F2A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DDB9D79-E3D7-4EF2-8711-4126264914A1}"/>
              </a:ext>
            </a:extLst>
          </p:cNvPr>
          <p:cNvGrpSpPr/>
          <p:nvPr/>
        </p:nvGrpSpPr>
        <p:grpSpPr>
          <a:xfrm>
            <a:off x="249702" y="4653953"/>
            <a:ext cx="1925752" cy="1048121"/>
            <a:chOff x="249702" y="3061221"/>
            <a:chExt cx="1925752" cy="1048121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5F52D1D-626D-4770-9230-36867AFD9C97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BF2516F-3E07-4811-B764-9800BDA5BAF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8822AD-353D-4C54-9D2D-D294EA7E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Doughnut Diagram w/ 6 Parts for PowerPoint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37873F9-2413-4165-B1D6-4372C08C64C6}"/>
              </a:ext>
            </a:extLst>
          </p:cNvPr>
          <p:cNvGrpSpPr/>
          <p:nvPr/>
        </p:nvGrpSpPr>
        <p:grpSpPr>
          <a:xfrm>
            <a:off x="6974393" y="3043910"/>
            <a:ext cx="1925752" cy="1048120"/>
            <a:chOff x="6974393" y="3061222"/>
            <a:chExt cx="1925752" cy="104812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FA3E7E-B8D6-4B5B-B5A9-94A035FDF7D1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5FB98CA-9530-4C78-9008-5EAC1727C9FE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3E39414-0A1C-4C2A-836B-A8CED147FE41}"/>
              </a:ext>
            </a:extLst>
          </p:cNvPr>
          <p:cNvGrpSpPr/>
          <p:nvPr/>
        </p:nvGrpSpPr>
        <p:grpSpPr>
          <a:xfrm>
            <a:off x="6974393" y="4653954"/>
            <a:ext cx="1925752" cy="1048120"/>
            <a:chOff x="6974393" y="3061222"/>
            <a:chExt cx="1925752" cy="1048120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4AD056FC-8031-4FDB-86D5-F8CA5403BA9D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81256F7-ADC5-46DB-ABE4-D6BD4DF19F5C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32" name="Graphic 131" descr="Database">
            <a:extLst>
              <a:ext uri="{FF2B5EF4-FFF2-40B4-BE49-F238E27FC236}">
                <a16:creationId xmlns:a16="http://schemas.microsoft.com/office/drawing/2014/main" id="{46F75C76-16F2-4846-9DFD-5676E0DE44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6727" y="4720313"/>
            <a:ext cx="304287" cy="304287"/>
          </a:xfrm>
          <a:prstGeom prst="rect">
            <a:avLst/>
          </a:prstGeom>
        </p:spPr>
      </p:pic>
      <p:pic>
        <p:nvPicPr>
          <p:cNvPr id="133" name="Graphic 132" descr="Coins">
            <a:extLst>
              <a:ext uri="{FF2B5EF4-FFF2-40B4-BE49-F238E27FC236}">
                <a16:creationId xmlns:a16="http://schemas.microsoft.com/office/drawing/2014/main" id="{4A609589-BB22-477D-B3C9-A1AE722B17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6727" y="3104536"/>
            <a:ext cx="304287" cy="304287"/>
          </a:xfrm>
          <a:prstGeom prst="rect">
            <a:avLst/>
          </a:prstGeom>
        </p:spPr>
      </p:pic>
      <p:pic>
        <p:nvPicPr>
          <p:cNvPr id="134" name="Graphic 133" descr="Shopping bag">
            <a:extLst>
              <a:ext uri="{FF2B5EF4-FFF2-40B4-BE49-F238E27FC236}">
                <a16:creationId xmlns:a16="http://schemas.microsoft.com/office/drawing/2014/main" id="{2580FE14-C968-4B9C-8E4B-759EF0A97A1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6727" y="1465224"/>
            <a:ext cx="304287" cy="304287"/>
          </a:xfrm>
          <a:prstGeom prst="rect">
            <a:avLst/>
          </a:prstGeom>
        </p:spPr>
      </p:pic>
      <p:pic>
        <p:nvPicPr>
          <p:cNvPr id="137" name="Graphic 136" descr="Chat">
            <a:extLst>
              <a:ext uri="{FF2B5EF4-FFF2-40B4-BE49-F238E27FC236}">
                <a16:creationId xmlns:a16="http://schemas.microsoft.com/office/drawing/2014/main" id="{E7126FBD-3E9A-4AF3-B839-63A7FC3041B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512986" y="1465224"/>
            <a:ext cx="304287" cy="304287"/>
          </a:xfrm>
          <a:prstGeom prst="rect">
            <a:avLst/>
          </a:prstGeom>
        </p:spPr>
      </p:pic>
      <p:pic>
        <p:nvPicPr>
          <p:cNvPr id="138" name="Graphic 137" descr="Download from cloud">
            <a:extLst>
              <a:ext uri="{FF2B5EF4-FFF2-40B4-BE49-F238E27FC236}">
                <a16:creationId xmlns:a16="http://schemas.microsoft.com/office/drawing/2014/main" id="{B6C71934-9439-4607-A0C9-BCF18247A946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512986" y="3104536"/>
            <a:ext cx="304287" cy="304287"/>
          </a:xfrm>
          <a:prstGeom prst="rect">
            <a:avLst/>
          </a:prstGeom>
        </p:spPr>
      </p:pic>
      <p:pic>
        <p:nvPicPr>
          <p:cNvPr id="139" name="Graphic 138" descr="Gears">
            <a:extLst>
              <a:ext uri="{FF2B5EF4-FFF2-40B4-BE49-F238E27FC236}">
                <a16:creationId xmlns:a16="http://schemas.microsoft.com/office/drawing/2014/main" id="{DE2A95B0-DE04-4911-BDCB-8059CD9CE08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512986" y="4720313"/>
            <a:ext cx="304287" cy="304287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7BE08FF5-635E-4A97-88B9-5B7BEEB02464}"/>
              </a:ext>
            </a:extLst>
          </p:cNvPr>
          <p:cNvGrpSpPr/>
          <p:nvPr/>
        </p:nvGrpSpPr>
        <p:grpSpPr>
          <a:xfrm>
            <a:off x="3799335" y="2773814"/>
            <a:ext cx="1505860" cy="1457094"/>
            <a:chOff x="3799335" y="2756522"/>
            <a:chExt cx="1505860" cy="1457094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2B7371C-C0F2-4927-A964-2B7AE904939E}"/>
                </a:ext>
              </a:extLst>
            </p:cNvPr>
            <p:cNvSpPr/>
            <p:nvPr/>
          </p:nvSpPr>
          <p:spPr>
            <a:xfrm>
              <a:off x="4010918" y="2756522"/>
              <a:ext cx="360334" cy="244463"/>
            </a:xfrm>
            <a:custGeom>
              <a:avLst/>
              <a:gdLst>
                <a:gd name="connsiteX0" fmla="*/ 360334 w 360334"/>
                <a:gd name="connsiteY0" fmla="*/ 0 h 244463"/>
                <a:gd name="connsiteX1" fmla="*/ 360334 w 360334"/>
                <a:gd name="connsiteY1" fmla="*/ 77818 h 244463"/>
                <a:gd name="connsiteX2" fmla="*/ 273319 w 360334"/>
                <a:gd name="connsiteY2" fmla="*/ 104829 h 244463"/>
                <a:gd name="connsiteX3" fmla="*/ 158837 w 360334"/>
                <a:gd name="connsiteY3" fmla="*/ 166968 h 244463"/>
                <a:gd name="connsiteX4" fmla="*/ 64912 w 360334"/>
                <a:gd name="connsiteY4" fmla="*/ 244463 h 244463"/>
                <a:gd name="connsiteX5" fmla="*/ 0 w 360334"/>
                <a:gd name="connsiteY5" fmla="*/ 206986 h 244463"/>
                <a:gd name="connsiteX6" fmla="*/ 8944 w 360334"/>
                <a:gd name="connsiteY6" fmla="*/ 196145 h 244463"/>
                <a:gd name="connsiteX7" fmla="*/ 248272 w 360334"/>
                <a:gd name="connsiteY7" fmla="*/ 34786 h 24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4" h="244463">
                  <a:moveTo>
                    <a:pt x="360334" y="0"/>
                  </a:moveTo>
                  <a:lnTo>
                    <a:pt x="360334" y="77818"/>
                  </a:lnTo>
                  <a:lnTo>
                    <a:pt x="273319" y="104829"/>
                  </a:lnTo>
                  <a:cubicBezTo>
                    <a:pt x="233003" y="121881"/>
                    <a:pt x="194692" y="142745"/>
                    <a:pt x="158837" y="166968"/>
                  </a:cubicBezTo>
                  <a:lnTo>
                    <a:pt x="64912" y="244463"/>
                  </a:lnTo>
                  <a:lnTo>
                    <a:pt x="0" y="206986"/>
                  </a:lnTo>
                  <a:lnTo>
                    <a:pt x="8944" y="196145"/>
                  </a:lnTo>
                  <a:cubicBezTo>
                    <a:pt x="77071" y="128018"/>
                    <a:pt x="158192" y="72886"/>
                    <a:pt x="248272" y="34786"/>
                  </a:cubicBez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EB1EA7A-3879-4EF5-A3D6-4732E6500E84}"/>
                </a:ext>
              </a:extLst>
            </p:cNvPr>
            <p:cNvSpPr/>
            <p:nvPr/>
          </p:nvSpPr>
          <p:spPr>
            <a:xfrm>
              <a:off x="4733277" y="2756522"/>
              <a:ext cx="360334" cy="248328"/>
            </a:xfrm>
            <a:custGeom>
              <a:avLst/>
              <a:gdLst>
                <a:gd name="connsiteX0" fmla="*/ 0 w 360334"/>
                <a:gd name="connsiteY0" fmla="*/ 0 h 248328"/>
                <a:gd name="connsiteX1" fmla="*/ 112061 w 360334"/>
                <a:gd name="connsiteY1" fmla="*/ 34786 h 248328"/>
                <a:gd name="connsiteX2" fmla="*/ 351389 w 360334"/>
                <a:gd name="connsiteY2" fmla="*/ 196145 h 248328"/>
                <a:gd name="connsiteX3" fmla="*/ 360334 w 360334"/>
                <a:gd name="connsiteY3" fmla="*/ 206986 h 248328"/>
                <a:gd name="connsiteX4" fmla="*/ 288729 w 360334"/>
                <a:gd name="connsiteY4" fmla="*/ 248328 h 248328"/>
                <a:gd name="connsiteX5" fmla="*/ 190119 w 360334"/>
                <a:gd name="connsiteY5" fmla="*/ 166967 h 248328"/>
                <a:gd name="connsiteX6" fmla="*/ 75636 w 360334"/>
                <a:gd name="connsiteY6" fmla="*/ 104828 h 248328"/>
                <a:gd name="connsiteX7" fmla="*/ 0 w 360334"/>
                <a:gd name="connsiteY7" fmla="*/ 81349 h 24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4" h="248328">
                  <a:moveTo>
                    <a:pt x="0" y="0"/>
                  </a:moveTo>
                  <a:lnTo>
                    <a:pt x="112061" y="34786"/>
                  </a:lnTo>
                  <a:cubicBezTo>
                    <a:pt x="202141" y="72886"/>
                    <a:pt x="283262" y="128018"/>
                    <a:pt x="351389" y="196145"/>
                  </a:cubicBezTo>
                  <a:lnTo>
                    <a:pt x="360334" y="206986"/>
                  </a:lnTo>
                  <a:lnTo>
                    <a:pt x="288729" y="248328"/>
                  </a:lnTo>
                  <a:lnTo>
                    <a:pt x="190119" y="166967"/>
                  </a:lnTo>
                  <a:cubicBezTo>
                    <a:pt x="154264" y="142744"/>
                    <a:pt x="115952" y="121880"/>
                    <a:pt x="75636" y="104828"/>
                  </a:cubicBezTo>
                  <a:lnTo>
                    <a:pt x="0" y="81349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144F8F5-9370-4137-B1C8-B3C68B041E1B}"/>
                </a:ext>
              </a:extLst>
            </p:cNvPr>
            <p:cNvSpPr/>
            <p:nvPr/>
          </p:nvSpPr>
          <p:spPr>
            <a:xfrm>
              <a:off x="5197425" y="3278107"/>
              <a:ext cx="107770" cy="413922"/>
            </a:xfrm>
            <a:custGeom>
              <a:avLst/>
              <a:gdLst>
                <a:gd name="connsiteX0" fmla="*/ 75332 w 107770"/>
                <a:gd name="connsiteY0" fmla="*/ 0 h 413922"/>
                <a:gd name="connsiteX1" fmla="*/ 92473 w 107770"/>
                <a:gd name="connsiteY1" fmla="*/ 55219 h 413922"/>
                <a:gd name="connsiteX2" fmla="*/ 107770 w 107770"/>
                <a:gd name="connsiteY2" fmla="*/ 206961 h 413922"/>
                <a:gd name="connsiteX3" fmla="*/ 92473 w 107770"/>
                <a:gd name="connsiteY3" fmla="*/ 358703 h 413922"/>
                <a:gd name="connsiteX4" fmla="*/ 75332 w 107770"/>
                <a:gd name="connsiteY4" fmla="*/ 413922 h 413922"/>
                <a:gd name="connsiteX5" fmla="*/ 0 w 107770"/>
                <a:gd name="connsiteY5" fmla="*/ 370429 h 413922"/>
                <a:gd name="connsiteX6" fmla="*/ 9424 w 107770"/>
                <a:gd name="connsiteY6" fmla="*/ 340073 h 413922"/>
                <a:gd name="connsiteX7" fmla="*/ 23116 w 107770"/>
                <a:gd name="connsiteY7" fmla="*/ 204245 h 413922"/>
                <a:gd name="connsiteX8" fmla="*/ 9424 w 107770"/>
                <a:gd name="connsiteY8" fmla="*/ 68418 h 413922"/>
                <a:gd name="connsiteX9" fmla="*/ 1430 w 107770"/>
                <a:gd name="connsiteY9" fmla="*/ 42667 h 41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70" h="413922">
                  <a:moveTo>
                    <a:pt x="75332" y="0"/>
                  </a:moveTo>
                  <a:lnTo>
                    <a:pt x="92473" y="55219"/>
                  </a:lnTo>
                  <a:cubicBezTo>
                    <a:pt x="102503" y="104233"/>
                    <a:pt x="107770" y="154982"/>
                    <a:pt x="107770" y="206961"/>
                  </a:cubicBezTo>
                  <a:cubicBezTo>
                    <a:pt x="107770" y="258940"/>
                    <a:pt x="102503" y="309689"/>
                    <a:pt x="92473" y="358703"/>
                  </a:cubicBezTo>
                  <a:lnTo>
                    <a:pt x="75332" y="413922"/>
                  </a:lnTo>
                  <a:lnTo>
                    <a:pt x="0" y="370429"/>
                  </a:lnTo>
                  <a:lnTo>
                    <a:pt x="9424" y="340073"/>
                  </a:lnTo>
                  <a:cubicBezTo>
                    <a:pt x="18401" y="296199"/>
                    <a:pt x="23116" y="250773"/>
                    <a:pt x="23116" y="204245"/>
                  </a:cubicBezTo>
                  <a:cubicBezTo>
                    <a:pt x="23116" y="157718"/>
                    <a:pt x="18401" y="112291"/>
                    <a:pt x="9424" y="68418"/>
                  </a:cubicBezTo>
                  <a:lnTo>
                    <a:pt x="1430" y="42667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483590B-9350-42FB-A063-AE7BAB11B415}"/>
                </a:ext>
              </a:extLst>
            </p:cNvPr>
            <p:cNvSpPr/>
            <p:nvPr/>
          </p:nvSpPr>
          <p:spPr>
            <a:xfrm>
              <a:off x="3799335" y="3278107"/>
              <a:ext cx="98120" cy="413924"/>
            </a:xfrm>
            <a:custGeom>
              <a:avLst/>
              <a:gdLst>
                <a:gd name="connsiteX0" fmla="*/ 32438 w 98120"/>
                <a:gd name="connsiteY0" fmla="*/ 0 h 413924"/>
                <a:gd name="connsiteX1" fmla="*/ 96690 w 98120"/>
                <a:gd name="connsiteY1" fmla="*/ 37096 h 413924"/>
                <a:gd name="connsiteX2" fmla="*/ 86967 w 98120"/>
                <a:gd name="connsiteY2" fmla="*/ 68418 h 413924"/>
                <a:gd name="connsiteX3" fmla="*/ 73274 w 98120"/>
                <a:gd name="connsiteY3" fmla="*/ 204245 h 413924"/>
                <a:gd name="connsiteX4" fmla="*/ 86967 w 98120"/>
                <a:gd name="connsiteY4" fmla="*/ 340073 h 413924"/>
                <a:gd name="connsiteX5" fmla="*/ 98120 w 98120"/>
                <a:gd name="connsiteY5" fmla="*/ 376003 h 413924"/>
                <a:gd name="connsiteX6" fmla="*/ 32439 w 98120"/>
                <a:gd name="connsiteY6" fmla="*/ 413924 h 413924"/>
                <a:gd name="connsiteX7" fmla="*/ 15297 w 98120"/>
                <a:gd name="connsiteY7" fmla="*/ 358703 h 413924"/>
                <a:gd name="connsiteX8" fmla="*/ 0 w 98120"/>
                <a:gd name="connsiteY8" fmla="*/ 206961 h 413924"/>
                <a:gd name="connsiteX9" fmla="*/ 15297 w 98120"/>
                <a:gd name="connsiteY9" fmla="*/ 55219 h 41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20" h="413924">
                  <a:moveTo>
                    <a:pt x="32438" y="0"/>
                  </a:moveTo>
                  <a:lnTo>
                    <a:pt x="96690" y="37096"/>
                  </a:lnTo>
                  <a:lnTo>
                    <a:pt x="86967" y="68418"/>
                  </a:lnTo>
                  <a:cubicBezTo>
                    <a:pt x="77989" y="112291"/>
                    <a:pt x="73274" y="157718"/>
                    <a:pt x="73274" y="204245"/>
                  </a:cubicBezTo>
                  <a:cubicBezTo>
                    <a:pt x="73274" y="250773"/>
                    <a:pt x="77989" y="296199"/>
                    <a:pt x="86967" y="340073"/>
                  </a:cubicBezTo>
                  <a:lnTo>
                    <a:pt x="98120" y="376003"/>
                  </a:lnTo>
                  <a:lnTo>
                    <a:pt x="32439" y="413924"/>
                  </a:lnTo>
                  <a:lnTo>
                    <a:pt x="15297" y="358703"/>
                  </a:lnTo>
                  <a:cubicBezTo>
                    <a:pt x="5267" y="309689"/>
                    <a:pt x="0" y="258940"/>
                    <a:pt x="0" y="206961"/>
                  </a:cubicBezTo>
                  <a:cubicBezTo>
                    <a:pt x="0" y="154982"/>
                    <a:pt x="5267" y="104233"/>
                    <a:pt x="15297" y="55219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CDCD573-E5B4-4902-82D0-2E51A56D6998}"/>
                </a:ext>
              </a:extLst>
            </p:cNvPr>
            <p:cNvSpPr/>
            <p:nvPr/>
          </p:nvSpPr>
          <p:spPr>
            <a:xfrm>
              <a:off x="4733277" y="3963051"/>
              <a:ext cx="360335" cy="250564"/>
            </a:xfrm>
            <a:custGeom>
              <a:avLst/>
              <a:gdLst>
                <a:gd name="connsiteX0" fmla="*/ 284855 w 360335"/>
                <a:gd name="connsiteY0" fmla="*/ 0 h 250564"/>
                <a:gd name="connsiteX1" fmla="*/ 360335 w 360335"/>
                <a:gd name="connsiteY1" fmla="*/ 43578 h 250564"/>
                <a:gd name="connsiteX2" fmla="*/ 351390 w 360335"/>
                <a:gd name="connsiteY2" fmla="*/ 54419 h 250564"/>
                <a:gd name="connsiteX3" fmla="*/ 112062 w 360335"/>
                <a:gd name="connsiteY3" fmla="*/ 215778 h 250564"/>
                <a:gd name="connsiteX4" fmla="*/ 0 w 360335"/>
                <a:gd name="connsiteY4" fmla="*/ 250564 h 250564"/>
                <a:gd name="connsiteX5" fmla="*/ 0 w 360335"/>
                <a:gd name="connsiteY5" fmla="*/ 163782 h 250564"/>
                <a:gd name="connsiteX6" fmla="*/ 75636 w 360335"/>
                <a:gd name="connsiteY6" fmla="*/ 140304 h 250564"/>
                <a:gd name="connsiteX7" fmla="*/ 190119 w 360335"/>
                <a:gd name="connsiteY7" fmla="*/ 78164 h 25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5" h="250564">
                  <a:moveTo>
                    <a:pt x="284855" y="0"/>
                  </a:moveTo>
                  <a:lnTo>
                    <a:pt x="360335" y="43578"/>
                  </a:lnTo>
                  <a:lnTo>
                    <a:pt x="351390" y="54419"/>
                  </a:lnTo>
                  <a:cubicBezTo>
                    <a:pt x="283263" y="122546"/>
                    <a:pt x="202142" y="177678"/>
                    <a:pt x="112062" y="215778"/>
                  </a:cubicBezTo>
                  <a:lnTo>
                    <a:pt x="0" y="250564"/>
                  </a:lnTo>
                  <a:lnTo>
                    <a:pt x="0" y="163782"/>
                  </a:lnTo>
                  <a:lnTo>
                    <a:pt x="75636" y="140304"/>
                  </a:lnTo>
                  <a:cubicBezTo>
                    <a:pt x="115952" y="123251"/>
                    <a:pt x="154264" y="102388"/>
                    <a:pt x="190119" y="78164"/>
                  </a:cubicBez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57F5038-B18B-4FFD-A4EE-53868ED9D6B1}"/>
                </a:ext>
              </a:extLst>
            </p:cNvPr>
            <p:cNvSpPr/>
            <p:nvPr/>
          </p:nvSpPr>
          <p:spPr>
            <a:xfrm>
              <a:off x="4010919" y="3966918"/>
              <a:ext cx="360333" cy="246698"/>
            </a:xfrm>
            <a:custGeom>
              <a:avLst/>
              <a:gdLst>
                <a:gd name="connsiteX0" fmla="*/ 68786 w 360333"/>
                <a:gd name="connsiteY0" fmla="*/ 0 h 246698"/>
                <a:gd name="connsiteX1" fmla="*/ 158836 w 360333"/>
                <a:gd name="connsiteY1" fmla="*/ 74297 h 246698"/>
                <a:gd name="connsiteX2" fmla="*/ 273318 w 360333"/>
                <a:gd name="connsiteY2" fmla="*/ 136437 h 246698"/>
                <a:gd name="connsiteX3" fmla="*/ 360333 w 360333"/>
                <a:gd name="connsiteY3" fmla="*/ 163447 h 246698"/>
                <a:gd name="connsiteX4" fmla="*/ 360333 w 360333"/>
                <a:gd name="connsiteY4" fmla="*/ 246698 h 246698"/>
                <a:gd name="connsiteX5" fmla="*/ 248272 w 360333"/>
                <a:gd name="connsiteY5" fmla="*/ 211912 h 246698"/>
                <a:gd name="connsiteX6" fmla="*/ 8944 w 360333"/>
                <a:gd name="connsiteY6" fmla="*/ 50553 h 246698"/>
                <a:gd name="connsiteX7" fmla="*/ 0 w 360333"/>
                <a:gd name="connsiteY7" fmla="*/ 39713 h 246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333" h="246698">
                  <a:moveTo>
                    <a:pt x="68786" y="0"/>
                  </a:moveTo>
                  <a:lnTo>
                    <a:pt x="158836" y="74297"/>
                  </a:lnTo>
                  <a:cubicBezTo>
                    <a:pt x="194691" y="98521"/>
                    <a:pt x="233002" y="119384"/>
                    <a:pt x="273318" y="136437"/>
                  </a:cubicBezTo>
                  <a:lnTo>
                    <a:pt x="360333" y="163447"/>
                  </a:lnTo>
                  <a:lnTo>
                    <a:pt x="360333" y="246698"/>
                  </a:lnTo>
                  <a:lnTo>
                    <a:pt x="248272" y="211912"/>
                  </a:lnTo>
                  <a:cubicBezTo>
                    <a:pt x="158192" y="173812"/>
                    <a:pt x="77071" y="118680"/>
                    <a:pt x="8944" y="50553"/>
                  </a:cubicBezTo>
                  <a:lnTo>
                    <a:pt x="0" y="39713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867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10140</TotalTime>
  <Words>400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Diagram w/ 6 Parts for PowerPoint</vt:lpstr>
      <vt:lpstr>Doughnut Diagram w/ 6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Diagram w/ 6 Parts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2018-04-28T20:16:13Z</dcterms:modified>
  <cp:category>Charts &amp; Diagrams</cp:category>
</cp:coreProperties>
</file>