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957"/>
    <a:srgbClr val="2E353F"/>
    <a:srgbClr val="F0EEEF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2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7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4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13" Type="http://schemas.openxmlformats.org/officeDocument/2006/relationships/image" Target="../media/image45.png"/><Relationship Id="rId18" Type="http://schemas.openxmlformats.org/officeDocument/2006/relationships/image" Target="../media/image50.svg"/><Relationship Id="rId26" Type="http://schemas.openxmlformats.org/officeDocument/2006/relationships/image" Target="../media/image26.svg"/><Relationship Id="rId3" Type="http://schemas.openxmlformats.org/officeDocument/2006/relationships/image" Target="../media/image35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17" Type="http://schemas.openxmlformats.org/officeDocument/2006/relationships/image" Target="../media/image49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8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23.png"/><Relationship Id="rId28" Type="http://schemas.openxmlformats.org/officeDocument/2006/relationships/image" Target="../media/image52.svg"/><Relationship Id="rId10" Type="http://schemas.openxmlformats.org/officeDocument/2006/relationships/image" Target="../media/image42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36.svg"/><Relationship Id="rId9" Type="http://schemas.openxmlformats.org/officeDocument/2006/relationships/image" Target="../media/image41.png"/><Relationship Id="rId14" Type="http://schemas.openxmlformats.org/officeDocument/2006/relationships/image" Target="../media/image46.svg"/><Relationship Id="rId22" Type="http://schemas.openxmlformats.org/officeDocument/2006/relationships/image" Target="../media/image22.svg"/><Relationship Id="rId27" Type="http://schemas.openxmlformats.org/officeDocument/2006/relationships/image" Target="../media/image51.png"/><Relationship Id="rId30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CD960B0-0E11-4ECA-AC05-9CC7BFA3936F}"/>
              </a:ext>
            </a:extLst>
          </p:cNvPr>
          <p:cNvSpPr/>
          <p:nvPr/>
        </p:nvSpPr>
        <p:spPr>
          <a:xfrm>
            <a:off x="5184792" y="2031613"/>
            <a:ext cx="730196" cy="835791"/>
          </a:xfrm>
          <a:custGeom>
            <a:avLst/>
            <a:gdLst>
              <a:gd name="connsiteX0" fmla="*/ 831754 w 831754"/>
              <a:gd name="connsiteY0" fmla="*/ 0 h 952035"/>
              <a:gd name="connsiteX1" fmla="*/ 831754 w 831754"/>
              <a:gd name="connsiteY1" fmla="*/ 856678 h 952035"/>
              <a:gd name="connsiteX2" fmla="*/ 786936 w 831754"/>
              <a:gd name="connsiteY2" fmla="*/ 868202 h 952035"/>
              <a:gd name="connsiteX3" fmla="*/ 709384 w 831754"/>
              <a:gd name="connsiteY3" fmla="*/ 896586 h 952035"/>
              <a:gd name="connsiteX4" fmla="*/ 607225 w 831754"/>
              <a:gd name="connsiteY4" fmla="*/ 952035 h 952035"/>
              <a:gd name="connsiteX5" fmla="*/ 0 w 831754"/>
              <a:gd name="connsiteY5" fmla="*/ 344811 h 952035"/>
              <a:gd name="connsiteX6" fmla="*/ 94059 w 831754"/>
              <a:gd name="connsiteY6" fmla="*/ 274475 h 952035"/>
              <a:gd name="connsiteX7" fmla="*/ 697713 w 831754"/>
              <a:gd name="connsiteY7" fmla="*/ 20457 h 952035"/>
              <a:gd name="connsiteX8" fmla="*/ 831754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831754" y="0"/>
                </a:moveTo>
                <a:lnTo>
                  <a:pt x="831754" y="856678"/>
                </a:lnTo>
                <a:lnTo>
                  <a:pt x="786936" y="868202"/>
                </a:lnTo>
                <a:cubicBezTo>
                  <a:pt x="760504" y="876423"/>
                  <a:pt x="734630" y="885908"/>
                  <a:pt x="709384" y="896586"/>
                </a:cubicBezTo>
                <a:lnTo>
                  <a:pt x="607225" y="952035"/>
                </a:lnTo>
                <a:lnTo>
                  <a:pt x="0" y="344811"/>
                </a:lnTo>
                <a:lnTo>
                  <a:pt x="94059" y="274475"/>
                </a:lnTo>
                <a:cubicBezTo>
                  <a:pt x="273684" y="153123"/>
                  <a:pt x="477919" y="65433"/>
                  <a:pt x="697713" y="20457"/>
                </a:cubicBezTo>
                <a:lnTo>
                  <a:pt x="831754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7508BD3-FD60-47AA-832A-72F1BA7FFD03}"/>
              </a:ext>
            </a:extLst>
          </p:cNvPr>
          <p:cNvSpPr/>
          <p:nvPr/>
        </p:nvSpPr>
        <p:spPr>
          <a:xfrm>
            <a:off x="6277013" y="2031614"/>
            <a:ext cx="730196" cy="835791"/>
          </a:xfrm>
          <a:custGeom>
            <a:avLst/>
            <a:gdLst>
              <a:gd name="connsiteX0" fmla="*/ 1 w 831754"/>
              <a:gd name="connsiteY0" fmla="*/ 0 h 952035"/>
              <a:gd name="connsiteX1" fmla="*/ 134040 w 831754"/>
              <a:gd name="connsiteY1" fmla="*/ 20457 h 952035"/>
              <a:gd name="connsiteX2" fmla="*/ 737694 w 831754"/>
              <a:gd name="connsiteY2" fmla="*/ 274475 h 952035"/>
              <a:gd name="connsiteX3" fmla="*/ 831754 w 831754"/>
              <a:gd name="connsiteY3" fmla="*/ 344812 h 952035"/>
              <a:gd name="connsiteX4" fmla="*/ 224530 w 831754"/>
              <a:gd name="connsiteY4" fmla="*/ 952035 h 952035"/>
              <a:gd name="connsiteX5" fmla="*/ 122372 w 831754"/>
              <a:gd name="connsiteY5" fmla="*/ 896586 h 952035"/>
              <a:gd name="connsiteX6" fmla="*/ 44821 w 831754"/>
              <a:gd name="connsiteY6" fmla="*/ 868202 h 952035"/>
              <a:gd name="connsiteX7" fmla="*/ 0 w 831754"/>
              <a:gd name="connsiteY7" fmla="*/ 856678 h 952035"/>
              <a:gd name="connsiteX8" fmla="*/ 1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1" y="0"/>
                </a:moveTo>
                <a:lnTo>
                  <a:pt x="134040" y="20457"/>
                </a:lnTo>
                <a:cubicBezTo>
                  <a:pt x="353834" y="65433"/>
                  <a:pt x="558068" y="153124"/>
                  <a:pt x="737694" y="274475"/>
                </a:cubicBezTo>
                <a:lnTo>
                  <a:pt x="831754" y="344812"/>
                </a:lnTo>
                <a:lnTo>
                  <a:pt x="224530" y="952035"/>
                </a:lnTo>
                <a:lnTo>
                  <a:pt x="122372" y="896586"/>
                </a:lnTo>
                <a:cubicBezTo>
                  <a:pt x="97125" y="885908"/>
                  <a:pt x="71251" y="876423"/>
                  <a:pt x="44821" y="868202"/>
                </a:cubicBezTo>
                <a:lnTo>
                  <a:pt x="0" y="856678"/>
                </a:lnTo>
                <a:lnTo>
                  <a:pt x="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E6A253E-D78C-4579-ABB9-2D4175E05717}"/>
              </a:ext>
            </a:extLst>
          </p:cNvPr>
          <p:cNvSpPr/>
          <p:nvPr/>
        </p:nvSpPr>
        <p:spPr>
          <a:xfrm>
            <a:off x="4626092" y="2590313"/>
            <a:ext cx="835792" cy="730197"/>
          </a:xfrm>
          <a:custGeom>
            <a:avLst/>
            <a:gdLst>
              <a:gd name="connsiteX0" fmla="*/ 344811 w 952037"/>
              <a:gd name="connsiteY0" fmla="*/ 0 h 831755"/>
              <a:gd name="connsiteX1" fmla="*/ 952037 w 952037"/>
              <a:gd name="connsiteY1" fmla="*/ 607225 h 831755"/>
              <a:gd name="connsiteX2" fmla="*/ 896587 w 952037"/>
              <a:gd name="connsiteY2" fmla="*/ 709383 h 831755"/>
              <a:gd name="connsiteX3" fmla="*/ 868203 w 952037"/>
              <a:gd name="connsiteY3" fmla="*/ 786935 h 831755"/>
              <a:gd name="connsiteX4" fmla="*/ 856678 w 952037"/>
              <a:gd name="connsiteY4" fmla="*/ 831755 h 831755"/>
              <a:gd name="connsiteX5" fmla="*/ 0 w 952037"/>
              <a:gd name="connsiteY5" fmla="*/ 831755 h 831755"/>
              <a:gd name="connsiteX6" fmla="*/ 20457 w 952037"/>
              <a:gd name="connsiteY6" fmla="*/ 697714 h 831755"/>
              <a:gd name="connsiteX7" fmla="*/ 274475 w 952037"/>
              <a:gd name="connsiteY7" fmla="*/ 94059 h 831755"/>
              <a:gd name="connsiteX8" fmla="*/ 344811 w 952037"/>
              <a:gd name="connsiteY8" fmla="*/ 0 h 83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5">
                <a:moveTo>
                  <a:pt x="344811" y="0"/>
                </a:moveTo>
                <a:lnTo>
                  <a:pt x="952037" y="607225"/>
                </a:lnTo>
                <a:lnTo>
                  <a:pt x="896587" y="709383"/>
                </a:lnTo>
                <a:cubicBezTo>
                  <a:pt x="885909" y="734629"/>
                  <a:pt x="876424" y="760503"/>
                  <a:pt x="868203" y="786935"/>
                </a:cubicBezTo>
                <a:lnTo>
                  <a:pt x="856678" y="831755"/>
                </a:lnTo>
                <a:lnTo>
                  <a:pt x="0" y="831755"/>
                </a:lnTo>
                <a:lnTo>
                  <a:pt x="20457" y="697714"/>
                </a:lnTo>
                <a:cubicBezTo>
                  <a:pt x="65434" y="477919"/>
                  <a:pt x="153123" y="273684"/>
                  <a:pt x="274475" y="94059"/>
                </a:cubicBezTo>
                <a:lnTo>
                  <a:pt x="344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C5C3D97-2185-4788-AD8B-D2EAA9CACD18}"/>
              </a:ext>
            </a:extLst>
          </p:cNvPr>
          <p:cNvSpPr/>
          <p:nvPr/>
        </p:nvSpPr>
        <p:spPr>
          <a:xfrm>
            <a:off x="6730119" y="2590315"/>
            <a:ext cx="835790" cy="730195"/>
          </a:xfrm>
          <a:custGeom>
            <a:avLst/>
            <a:gdLst>
              <a:gd name="connsiteX0" fmla="*/ 607223 w 952034"/>
              <a:gd name="connsiteY0" fmla="*/ 0 h 831753"/>
              <a:gd name="connsiteX1" fmla="*/ 677559 w 952034"/>
              <a:gd name="connsiteY1" fmla="*/ 94058 h 831753"/>
              <a:gd name="connsiteX2" fmla="*/ 931577 w 952034"/>
              <a:gd name="connsiteY2" fmla="*/ 697712 h 831753"/>
              <a:gd name="connsiteX3" fmla="*/ 952034 w 952034"/>
              <a:gd name="connsiteY3" fmla="*/ 831753 h 831753"/>
              <a:gd name="connsiteX4" fmla="*/ 95357 w 952034"/>
              <a:gd name="connsiteY4" fmla="*/ 831753 h 831753"/>
              <a:gd name="connsiteX5" fmla="*/ 83833 w 952034"/>
              <a:gd name="connsiteY5" fmla="*/ 786932 h 831753"/>
              <a:gd name="connsiteX6" fmla="*/ 55449 w 952034"/>
              <a:gd name="connsiteY6" fmla="*/ 709381 h 831753"/>
              <a:gd name="connsiteX7" fmla="*/ 0 w 952034"/>
              <a:gd name="connsiteY7" fmla="*/ 607223 h 831753"/>
              <a:gd name="connsiteX8" fmla="*/ 607223 w 952034"/>
              <a:gd name="connsiteY8" fmla="*/ 0 h 8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4" h="831753">
                <a:moveTo>
                  <a:pt x="607223" y="0"/>
                </a:moveTo>
                <a:lnTo>
                  <a:pt x="677559" y="94058"/>
                </a:lnTo>
                <a:cubicBezTo>
                  <a:pt x="798910" y="273683"/>
                  <a:pt x="886601" y="477918"/>
                  <a:pt x="931577" y="697712"/>
                </a:cubicBezTo>
                <a:lnTo>
                  <a:pt x="952034" y="831753"/>
                </a:lnTo>
                <a:lnTo>
                  <a:pt x="95357" y="831753"/>
                </a:lnTo>
                <a:lnTo>
                  <a:pt x="83833" y="786932"/>
                </a:lnTo>
                <a:cubicBezTo>
                  <a:pt x="75611" y="760502"/>
                  <a:pt x="66127" y="734628"/>
                  <a:pt x="55449" y="709381"/>
                </a:cubicBezTo>
                <a:lnTo>
                  <a:pt x="0" y="607223"/>
                </a:lnTo>
                <a:lnTo>
                  <a:pt x="6072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92B5BA1-EAB6-4EB9-996C-F13EE1261416}"/>
              </a:ext>
            </a:extLst>
          </p:cNvPr>
          <p:cNvSpPr/>
          <p:nvPr/>
        </p:nvSpPr>
        <p:spPr>
          <a:xfrm>
            <a:off x="6730119" y="3682533"/>
            <a:ext cx="835791" cy="730196"/>
          </a:xfrm>
          <a:custGeom>
            <a:avLst/>
            <a:gdLst>
              <a:gd name="connsiteX0" fmla="*/ 95359 w 952035"/>
              <a:gd name="connsiteY0" fmla="*/ 0 h 831754"/>
              <a:gd name="connsiteX1" fmla="*/ 952035 w 952035"/>
              <a:gd name="connsiteY1" fmla="*/ 1 h 831754"/>
              <a:gd name="connsiteX2" fmla="*/ 931578 w 952035"/>
              <a:gd name="connsiteY2" fmla="*/ 134041 h 831754"/>
              <a:gd name="connsiteX3" fmla="*/ 677560 w 952035"/>
              <a:gd name="connsiteY3" fmla="*/ 737694 h 831754"/>
              <a:gd name="connsiteX4" fmla="*/ 607224 w 952035"/>
              <a:gd name="connsiteY4" fmla="*/ 831754 h 831754"/>
              <a:gd name="connsiteX5" fmla="*/ 0 w 952035"/>
              <a:gd name="connsiteY5" fmla="*/ 224530 h 831754"/>
              <a:gd name="connsiteX6" fmla="*/ 55450 w 952035"/>
              <a:gd name="connsiteY6" fmla="*/ 122371 h 831754"/>
              <a:gd name="connsiteX7" fmla="*/ 83834 w 952035"/>
              <a:gd name="connsiteY7" fmla="*/ 44820 h 831754"/>
              <a:gd name="connsiteX8" fmla="*/ 95359 w 952035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5" h="831754">
                <a:moveTo>
                  <a:pt x="95359" y="0"/>
                </a:moveTo>
                <a:lnTo>
                  <a:pt x="952035" y="1"/>
                </a:lnTo>
                <a:lnTo>
                  <a:pt x="931578" y="134041"/>
                </a:lnTo>
                <a:cubicBezTo>
                  <a:pt x="886601" y="353835"/>
                  <a:pt x="798912" y="558070"/>
                  <a:pt x="677560" y="737694"/>
                </a:cubicBezTo>
                <a:lnTo>
                  <a:pt x="607224" y="831754"/>
                </a:lnTo>
                <a:lnTo>
                  <a:pt x="0" y="224530"/>
                </a:lnTo>
                <a:lnTo>
                  <a:pt x="55450" y="122371"/>
                </a:lnTo>
                <a:cubicBezTo>
                  <a:pt x="66128" y="97126"/>
                  <a:pt x="75613" y="71251"/>
                  <a:pt x="83834" y="44820"/>
                </a:cubicBezTo>
                <a:lnTo>
                  <a:pt x="953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2C02D8F-CAAF-4D05-AEFC-F3045BA34864}"/>
              </a:ext>
            </a:extLst>
          </p:cNvPr>
          <p:cNvSpPr/>
          <p:nvPr/>
        </p:nvSpPr>
        <p:spPr>
          <a:xfrm>
            <a:off x="4626092" y="3682534"/>
            <a:ext cx="835792" cy="730196"/>
          </a:xfrm>
          <a:custGeom>
            <a:avLst/>
            <a:gdLst>
              <a:gd name="connsiteX0" fmla="*/ 0 w 952037"/>
              <a:gd name="connsiteY0" fmla="*/ 0 h 831754"/>
              <a:gd name="connsiteX1" fmla="*/ 856679 w 952037"/>
              <a:gd name="connsiteY1" fmla="*/ 0 h 831754"/>
              <a:gd name="connsiteX2" fmla="*/ 868204 w 952037"/>
              <a:gd name="connsiteY2" fmla="*/ 44820 h 831754"/>
              <a:gd name="connsiteX3" fmla="*/ 896587 w 952037"/>
              <a:gd name="connsiteY3" fmla="*/ 122372 h 831754"/>
              <a:gd name="connsiteX4" fmla="*/ 952037 w 952037"/>
              <a:gd name="connsiteY4" fmla="*/ 224529 h 831754"/>
              <a:gd name="connsiteX5" fmla="*/ 344812 w 952037"/>
              <a:gd name="connsiteY5" fmla="*/ 831754 h 831754"/>
              <a:gd name="connsiteX6" fmla="*/ 274475 w 952037"/>
              <a:gd name="connsiteY6" fmla="*/ 737695 h 831754"/>
              <a:gd name="connsiteX7" fmla="*/ 20457 w 952037"/>
              <a:gd name="connsiteY7" fmla="*/ 134040 h 831754"/>
              <a:gd name="connsiteX8" fmla="*/ 0 w 952037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4">
                <a:moveTo>
                  <a:pt x="0" y="0"/>
                </a:moveTo>
                <a:lnTo>
                  <a:pt x="856679" y="0"/>
                </a:lnTo>
                <a:lnTo>
                  <a:pt x="868204" y="44820"/>
                </a:lnTo>
                <a:cubicBezTo>
                  <a:pt x="876424" y="71250"/>
                  <a:pt x="885909" y="97124"/>
                  <a:pt x="896587" y="122372"/>
                </a:cubicBezTo>
                <a:lnTo>
                  <a:pt x="952037" y="224529"/>
                </a:lnTo>
                <a:lnTo>
                  <a:pt x="344812" y="831754"/>
                </a:lnTo>
                <a:lnTo>
                  <a:pt x="274475" y="737695"/>
                </a:lnTo>
                <a:cubicBezTo>
                  <a:pt x="153124" y="558069"/>
                  <a:pt x="65434" y="353834"/>
                  <a:pt x="20457" y="1340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2F7D070-2CC0-4770-B203-73C0EE1213D8}"/>
              </a:ext>
            </a:extLst>
          </p:cNvPr>
          <p:cNvSpPr/>
          <p:nvPr/>
        </p:nvSpPr>
        <p:spPr>
          <a:xfrm>
            <a:off x="6277012" y="4135640"/>
            <a:ext cx="730196" cy="835791"/>
          </a:xfrm>
          <a:custGeom>
            <a:avLst/>
            <a:gdLst>
              <a:gd name="connsiteX0" fmla="*/ 224530 w 831754"/>
              <a:gd name="connsiteY0" fmla="*/ 0 h 952035"/>
              <a:gd name="connsiteX1" fmla="*/ 831754 w 831754"/>
              <a:gd name="connsiteY1" fmla="*/ 607224 h 952035"/>
              <a:gd name="connsiteX2" fmla="*/ 737694 w 831754"/>
              <a:gd name="connsiteY2" fmla="*/ 677560 h 952035"/>
              <a:gd name="connsiteX3" fmla="*/ 134040 w 831754"/>
              <a:gd name="connsiteY3" fmla="*/ 931578 h 952035"/>
              <a:gd name="connsiteX4" fmla="*/ 0 w 831754"/>
              <a:gd name="connsiteY4" fmla="*/ 952035 h 952035"/>
              <a:gd name="connsiteX5" fmla="*/ 0 w 831754"/>
              <a:gd name="connsiteY5" fmla="*/ 95358 h 952035"/>
              <a:gd name="connsiteX6" fmla="*/ 44820 w 831754"/>
              <a:gd name="connsiteY6" fmla="*/ 83833 h 952035"/>
              <a:gd name="connsiteX7" fmla="*/ 122372 w 831754"/>
              <a:gd name="connsiteY7" fmla="*/ 55449 h 952035"/>
              <a:gd name="connsiteX8" fmla="*/ 224530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224530" y="0"/>
                </a:moveTo>
                <a:lnTo>
                  <a:pt x="831754" y="607224"/>
                </a:lnTo>
                <a:lnTo>
                  <a:pt x="737694" y="677560"/>
                </a:lnTo>
                <a:cubicBezTo>
                  <a:pt x="558069" y="798912"/>
                  <a:pt x="353834" y="886602"/>
                  <a:pt x="134040" y="931578"/>
                </a:cubicBezTo>
                <a:lnTo>
                  <a:pt x="0" y="952035"/>
                </a:lnTo>
                <a:lnTo>
                  <a:pt x="0" y="95358"/>
                </a:lnTo>
                <a:lnTo>
                  <a:pt x="44820" y="83833"/>
                </a:lnTo>
                <a:cubicBezTo>
                  <a:pt x="71252" y="75612"/>
                  <a:pt x="97126" y="66127"/>
                  <a:pt x="122372" y="55449"/>
                </a:cubicBezTo>
                <a:lnTo>
                  <a:pt x="2245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0BD502F-CAEC-4FFE-B3F1-2406B72F9465}"/>
              </a:ext>
            </a:extLst>
          </p:cNvPr>
          <p:cNvSpPr/>
          <p:nvPr/>
        </p:nvSpPr>
        <p:spPr>
          <a:xfrm>
            <a:off x="5184793" y="4135640"/>
            <a:ext cx="730196" cy="835791"/>
          </a:xfrm>
          <a:custGeom>
            <a:avLst/>
            <a:gdLst>
              <a:gd name="connsiteX0" fmla="*/ 607225 w 831754"/>
              <a:gd name="connsiteY0" fmla="*/ 0 h 952036"/>
              <a:gd name="connsiteX1" fmla="*/ 709383 w 831754"/>
              <a:gd name="connsiteY1" fmla="*/ 55449 h 952036"/>
              <a:gd name="connsiteX2" fmla="*/ 786935 w 831754"/>
              <a:gd name="connsiteY2" fmla="*/ 83833 h 952036"/>
              <a:gd name="connsiteX3" fmla="*/ 831754 w 831754"/>
              <a:gd name="connsiteY3" fmla="*/ 95358 h 952036"/>
              <a:gd name="connsiteX4" fmla="*/ 831754 w 831754"/>
              <a:gd name="connsiteY4" fmla="*/ 952036 h 952036"/>
              <a:gd name="connsiteX5" fmla="*/ 697713 w 831754"/>
              <a:gd name="connsiteY5" fmla="*/ 931579 h 952036"/>
              <a:gd name="connsiteX6" fmla="*/ 94058 w 831754"/>
              <a:gd name="connsiteY6" fmla="*/ 677561 h 952036"/>
              <a:gd name="connsiteX7" fmla="*/ 0 w 831754"/>
              <a:gd name="connsiteY7" fmla="*/ 607225 h 952036"/>
              <a:gd name="connsiteX8" fmla="*/ 607225 w 831754"/>
              <a:gd name="connsiteY8" fmla="*/ 0 h 95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6">
                <a:moveTo>
                  <a:pt x="607225" y="0"/>
                </a:moveTo>
                <a:lnTo>
                  <a:pt x="709383" y="55449"/>
                </a:lnTo>
                <a:cubicBezTo>
                  <a:pt x="734630" y="66127"/>
                  <a:pt x="760504" y="75613"/>
                  <a:pt x="786935" y="83833"/>
                </a:cubicBezTo>
                <a:lnTo>
                  <a:pt x="831754" y="95358"/>
                </a:lnTo>
                <a:lnTo>
                  <a:pt x="831754" y="952036"/>
                </a:lnTo>
                <a:lnTo>
                  <a:pt x="697713" y="931579"/>
                </a:lnTo>
                <a:cubicBezTo>
                  <a:pt x="477919" y="886602"/>
                  <a:pt x="273684" y="798912"/>
                  <a:pt x="94058" y="677561"/>
                </a:cubicBezTo>
                <a:lnTo>
                  <a:pt x="0" y="607225"/>
                </a:lnTo>
                <a:lnTo>
                  <a:pt x="60722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573D25-AFCC-4539-AC04-21D764DED63A}"/>
              </a:ext>
            </a:extLst>
          </p:cNvPr>
          <p:cNvGrpSpPr/>
          <p:nvPr/>
        </p:nvGrpSpPr>
        <p:grpSpPr>
          <a:xfrm>
            <a:off x="3742562" y="1218645"/>
            <a:ext cx="4706876" cy="4636316"/>
            <a:chOff x="3742562" y="1218645"/>
            <a:chExt cx="4706876" cy="4636316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0C69EFC-DAF3-4D43-A726-F27304131BC6}"/>
                </a:ext>
              </a:extLst>
            </p:cNvPr>
            <p:cNvSpPr/>
            <p:nvPr/>
          </p:nvSpPr>
          <p:spPr>
            <a:xfrm>
              <a:off x="5914987" y="1218645"/>
              <a:ext cx="362026" cy="1565046"/>
            </a:xfrm>
            <a:custGeom>
              <a:avLst/>
              <a:gdLst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206188 w 412378"/>
                <a:gd name="connsiteY14" fmla="*/ 992574 h 1863094"/>
                <a:gd name="connsiteX15" fmla="*/ 33580 w 412378"/>
                <a:gd name="connsiteY15" fmla="*/ 1001290 h 1863094"/>
                <a:gd name="connsiteX16" fmla="*/ 0 w 412378"/>
                <a:gd name="connsiteY16" fmla="*/ 1006415 h 1863094"/>
                <a:gd name="connsiteX17" fmla="*/ 0 w 412378"/>
                <a:gd name="connsiteY17" fmla="*/ 10411 h 1863094"/>
                <a:gd name="connsiteX18" fmla="*/ 206189 w 412378"/>
                <a:gd name="connsiteY18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33580 w 412378"/>
                <a:gd name="connsiteY14" fmla="*/ 1001290 h 1863094"/>
                <a:gd name="connsiteX15" fmla="*/ 0 w 412378"/>
                <a:gd name="connsiteY15" fmla="*/ 1006415 h 1863094"/>
                <a:gd name="connsiteX16" fmla="*/ 0 w 412378"/>
                <a:gd name="connsiteY16" fmla="*/ 10411 h 1863094"/>
                <a:gd name="connsiteX17" fmla="*/ 206189 w 412378"/>
                <a:gd name="connsiteY17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33580 w 412378"/>
                <a:gd name="connsiteY13" fmla="*/ 1001290 h 1863094"/>
                <a:gd name="connsiteX14" fmla="*/ 0 w 412378"/>
                <a:gd name="connsiteY14" fmla="*/ 1006415 h 1863094"/>
                <a:gd name="connsiteX15" fmla="*/ 0 w 412378"/>
                <a:gd name="connsiteY15" fmla="*/ 10411 h 1863094"/>
                <a:gd name="connsiteX16" fmla="*/ 206189 w 412378"/>
                <a:gd name="connsiteY16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33580 w 412378"/>
                <a:gd name="connsiteY12" fmla="*/ 1001290 h 1863094"/>
                <a:gd name="connsiteX13" fmla="*/ 0 w 412378"/>
                <a:gd name="connsiteY13" fmla="*/ 1006415 h 1863094"/>
                <a:gd name="connsiteX14" fmla="*/ 0 w 412378"/>
                <a:gd name="connsiteY14" fmla="*/ 10411 h 1863094"/>
                <a:gd name="connsiteX15" fmla="*/ 206189 w 412378"/>
                <a:gd name="connsiteY15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78796 w 412378"/>
                <a:gd name="connsiteY10" fmla="*/ 1001290 h 1863094"/>
                <a:gd name="connsiteX11" fmla="*/ 33580 w 412378"/>
                <a:gd name="connsiteY11" fmla="*/ 1001290 h 1863094"/>
                <a:gd name="connsiteX12" fmla="*/ 0 w 412378"/>
                <a:gd name="connsiteY12" fmla="*/ 1006415 h 1863094"/>
                <a:gd name="connsiteX13" fmla="*/ 0 w 412378"/>
                <a:gd name="connsiteY13" fmla="*/ 10411 h 1863094"/>
                <a:gd name="connsiteX14" fmla="*/ 206189 w 412378"/>
                <a:gd name="connsiteY14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3580 w 412378"/>
                <a:gd name="connsiteY10" fmla="*/ 1001290 h 1863094"/>
                <a:gd name="connsiteX11" fmla="*/ 0 w 412378"/>
                <a:gd name="connsiteY11" fmla="*/ 1006415 h 1863094"/>
                <a:gd name="connsiteX12" fmla="*/ 0 w 412378"/>
                <a:gd name="connsiteY12" fmla="*/ 10411 h 1863094"/>
                <a:gd name="connsiteX13" fmla="*/ 206189 w 412378"/>
                <a:gd name="connsiteY13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0 w 412378"/>
                <a:gd name="connsiteY10" fmla="*/ 1006415 h 1863094"/>
                <a:gd name="connsiteX11" fmla="*/ 0 w 412378"/>
                <a:gd name="connsiteY11" fmla="*/ 10411 h 1863094"/>
                <a:gd name="connsiteX12" fmla="*/ 206189 w 412378"/>
                <a:gd name="connsiteY12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0 w 412378"/>
                <a:gd name="connsiteY9" fmla="*/ 1006415 h 1863094"/>
                <a:gd name="connsiteX10" fmla="*/ 0 w 412378"/>
                <a:gd name="connsiteY10" fmla="*/ 10411 h 1863094"/>
                <a:gd name="connsiteX11" fmla="*/ 206189 w 412378"/>
                <a:gd name="connsiteY11" fmla="*/ 0 h 18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378" h="1863094">
                  <a:moveTo>
                    <a:pt x="206189" y="0"/>
                  </a:moveTo>
                  <a:lnTo>
                    <a:pt x="412377" y="10411"/>
                  </a:lnTo>
                  <a:cubicBezTo>
                    <a:pt x="412377" y="342412"/>
                    <a:pt x="412378" y="674414"/>
                    <a:pt x="412378" y="1006415"/>
                  </a:cubicBezTo>
                  <a:lnTo>
                    <a:pt x="412378" y="1863093"/>
                  </a:lnTo>
                  <a:lnTo>
                    <a:pt x="376304" y="1853818"/>
                  </a:lnTo>
                  <a:cubicBezTo>
                    <a:pt x="321355" y="1842573"/>
                    <a:pt x="264462" y="1836668"/>
                    <a:pt x="206189" y="1836668"/>
                  </a:cubicBezTo>
                  <a:cubicBezTo>
                    <a:pt x="147916" y="1836668"/>
                    <a:pt x="91024" y="1842573"/>
                    <a:pt x="36075" y="1853817"/>
                  </a:cubicBezTo>
                  <a:lnTo>
                    <a:pt x="1" y="1863094"/>
                  </a:lnTo>
                  <a:lnTo>
                    <a:pt x="1" y="1006415"/>
                  </a:lnTo>
                  <a:lnTo>
                    <a:pt x="0" y="1006415"/>
                  </a:lnTo>
                  <a:lnTo>
                    <a:pt x="0" y="10411"/>
                  </a:lnTo>
                  <a:lnTo>
                    <a:pt x="206189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6C4E007-40A0-47D2-9C62-B8C8776818C9}"/>
                </a:ext>
              </a:extLst>
            </p:cNvPr>
            <p:cNvSpPr/>
            <p:nvPr/>
          </p:nvSpPr>
          <p:spPr>
            <a:xfrm>
              <a:off x="4309984" y="1715505"/>
              <a:ext cx="1407890" cy="1407890"/>
            </a:xfrm>
            <a:custGeom>
              <a:avLst/>
              <a:gdLst>
                <a:gd name="connsiteX0" fmla="*/ 291595 w 1603704"/>
                <a:gd name="connsiteY0" fmla="*/ 0 h 1603704"/>
                <a:gd name="connsiteX1" fmla="*/ 996479 w 1603704"/>
                <a:gd name="connsiteY1" fmla="*/ 704885 h 1603704"/>
                <a:gd name="connsiteX2" fmla="*/ 996480 w 1603704"/>
                <a:gd name="connsiteY2" fmla="*/ 704884 h 1603704"/>
                <a:gd name="connsiteX3" fmla="*/ 1603704 w 1603704"/>
                <a:gd name="connsiteY3" fmla="*/ 1312109 h 1603704"/>
                <a:gd name="connsiteX4" fmla="*/ 1562481 w 1603704"/>
                <a:gd name="connsiteY4" fmla="*/ 1334484 h 1603704"/>
                <a:gd name="connsiteX5" fmla="*/ 1334486 w 1603704"/>
                <a:gd name="connsiteY5" fmla="*/ 1562480 h 1603704"/>
                <a:gd name="connsiteX6" fmla="*/ 1312111 w 1603704"/>
                <a:gd name="connsiteY6" fmla="*/ 1603704 h 1603704"/>
                <a:gd name="connsiteX7" fmla="*/ 704885 w 1603704"/>
                <a:gd name="connsiteY7" fmla="*/ 996479 h 1603704"/>
                <a:gd name="connsiteX8" fmla="*/ 731733 w 1603704"/>
                <a:gd name="connsiteY8" fmla="*/ 960576 h 1603704"/>
                <a:gd name="connsiteX9" fmla="*/ 960576 w 1603704"/>
                <a:gd name="connsiteY9" fmla="*/ 731733 h 1603704"/>
                <a:gd name="connsiteX10" fmla="*/ 731732 w 1603704"/>
                <a:gd name="connsiteY10" fmla="*/ 960577 h 1603704"/>
                <a:gd name="connsiteX11" fmla="*/ 704885 w 1603704"/>
                <a:gd name="connsiteY11" fmla="*/ 996479 h 1603704"/>
                <a:gd name="connsiteX12" fmla="*/ 0 w 1603704"/>
                <a:gd name="connsiteY12" fmla="*/ 291594 h 1603704"/>
                <a:gd name="connsiteX13" fmla="*/ 138836 w 1603704"/>
                <a:gd name="connsiteY13" fmla="*/ 138836 h 160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3704" h="1603704">
                  <a:moveTo>
                    <a:pt x="291595" y="0"/>
                  </a:moveTo>
                  <a:lnTo>
                    <a:pt x="996479" y="704885"/>
                  </a:lnTo>
                  <a:lnTo>
                    <a:pt x="996480" y="704884"/>
                  </a:lnTo>
                  <a:lnTo>
                    <a:pt x="1603704" y="1312109"/>
                  </a:lnTo>
                  <a:lnTo>
                    <a:pt x="1562481" y="1334484"/>
                  </a:lnTo>
                  <a:cubicBezTo>
                    <a:pt x="1472670" y="1395161"/>
                    <a:pt x="1395162" y="1472668"/>
                    <a:pt x="1334486" y="1562480"/>
                  </a:cubicBezTo>
                  <a:lnTo>
                    <a:pt x="1312111" y="1603704"/>
                  </a:lnTo>
                  <a:lnTo>
                    <a:pt x="704885" y="996479"/>
                  </a:lnTo>
                  <a:lnTo>
                    <a:pt x="731733" y="960576"/>
                  </a:lnTo>
                  <a:cubicBezTo>
                    <a:pt x="800542" y="877199"/>
                    <a:pt x="877201" y="800542"/>
                    <a:pt x="960576" y="731733"/>
                  </a:cubicBezTo>
                  <a:cubicBezTo>
                    <a:pt x="877200" y="800542"/>
                    <a:pt x="800541" y="877199"/>
                    <a:pt x="731732" y="960577"/>
                  </a:cubicBezTo>
                  <a:lnTo>
                    <a:pt x="704885" y="996479"/>
                  </a:lnTo>
                  <a:lnTo>
                    <a:pt x="0" y="291594"/>
                  </a:lnTo>
                  <a:lnTo>
                    <a:pt x="138836" y="1388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78BC986-059A-406D-8D7E-1F29DF4C5221}"/>
                </a:ext>
              </a:extLst>
            </p:cNvPr>
            <p:cNvSpPr/>
            <p:nvPr/>
          </p:nvSpPr>
          <p:spPr>
            <a:xfrm>
              <a:off x="6474129" y="1715506"/>
              <a:ext cx="1407888" cy="1407888"/>
            </a:xfrm>
            <a:custGeom>
              <a:avLst/>
              <a:gdLst>
                <a:gd name="connsiteX0" fmla="*/ 1312108 w 1603702"/>
                <a:gd name="connsiteY0" fmla="*/ 0 h 1603702"/>
                <a:gd name="connsiteX1" fmla="*/ 1464865 w 1603702"/>
                <a:gd name="connsiteY1" fmla="*/ 138835 h 1603702"/>
                <a:gd name="connsiteX2" fmla="*/ 1603702 w 1603702"/>
                <a:gd name="connsiteY2" fmla="*/ 291594 h 1603702"/>
                <a:gd name="connsiteX3" fmla="*/ 898818 w 1603702"/>
                <a:gd name="connsiteY3" fmla="*/ 996479 h 1603702"/>
                <a:gd name="connsiteX4" fmla="*/ 291595 w 1603702"/>
                <a:gd name="connsiteY4" fmla="*/ 1603702 h 1603702"/>
                <a:gd name="connsiteX5" fmla="*/ 269218 w 1603702"/>
                <a:gd name="connsiteY5" fmla="*/ 1562478 h 1603702"/>
                <a:gd name="connsiteX6" fmla="*/ 41224 w 1603702"/>
                <a:gd name="connsiteY6" fmla="*/ 1334484 h 1603702"/>
                <a:gd name="connsiteX7" fmla="*/ 0 w 1603702"/>
                <a:gd name="connsiteY7" fmla="*/ 1312107 h 1603702"/>
                <a:gd name="connsiteX8" fmla="*/ 607223 w 1603702"/>
                <a:gd name="connsiteY8" fmla="*/ 704884 h 1603702"/>
                <a:gd name="connsiteX9" fmla="*/ 1312108 w 1603702"/>
                <a:gd name="connsiteY9" fmla="*/ 0 h 16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2" h="1603702">
                  <a:moveTo>
                    <a:pt x="1312108" y="0"/>
                  </a:moveTo>
                  <a:lnTo>
                    <a:pt x="1464865" y="138835"/>
                  </a:lnTo>
                  <a:lnTo>
                    <a:pt x="1603702" y="291594"/>
                  </a:lnTo>
                  <a:lnTo>
                    <a:pt x="898818" y="996479"/>
                  </a:lnTo>
                  <a:lnTo>
                    <a:pt x="291595" y="1603702"/>
                  </a:lnTo>
                  <a:lnTo>
                    <a:pt x="269218" y="1562478"/>
                  </a:lnTo>
                  <a:cubicBezTo>
                    <a:pt x="208543" y="1472666"/>
                    <a:pt x="131036" y="1395159"/>
                    <a:pt x="41224" y="1334484"/>
                  </a:cubicBezTo>
                  <a:lnTo>
                    <a:pt x="0" y="1312107"/>
                  </a:lnTo>
                  <a:lnTo>
                    <a:pt x="607223" y="704884"/>
                  </a:lnTo>
                  <a:lnTo>
                    <a:pt x="1312108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3493596-C16C-416E-8D80-11C1F36C5128}"/>
                </a:ext>
              </a:extLst>
            </p:cNvPr>
            <p:cNvSpPr/>
            <p:nvPr/>
          </p:nvSpPr>
          <p:spPr>
            <a:xfrm>
              <a:off x="3742562" y="3320510"/>
              <a:ext cx="1635608" cy="362025"/>
            </a:xfrm>
            <a:custGeom>
              <a:avLst/>
              <a:gdLst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992573 w 1863094"/>
                <a:gd name="connsiteY8" fmla="*/ 206189 h 412377"/>
                <a:gd name="connsiteX9" fmla="*/ 1001289 w 1863094"/>
                <a:gd name="connsiteY9" fmla="*/ 378796 h 412377"/>
                <a:gd name="connsiteX10" fmla="*/ 1006414 w 1863094"/>
                <a:gd name="connsiteY10" fmla="*/ 412377 h 412377"/>
                <a:gd name="connsiteX11" fmla="*/ 10411 w 1863094"/>
                <a:gd name="connsiteY11" fmla="*/ 412377 h 412377"/>
                <a:gd name="connsiteX12" fmla="*/ 0 w 1863094"/>
                <a:gd name="connsiteY12" fmla="*/ 206188 h 412377"/>
                <a:gd name="connsiteX13" fmla="*/ 10411 w 1863094"/>
                <a:gd name="connsiteY13" fmla="*/ 0 h 412377"/>
                <a:gd name="connsiteX14" fmla="*/ 1006414 w 1863094"/>
                <a:gd name="connsiteY14" fmla="*/ 1 h 412377"/>
                <a:gd name="connsiteX15" fmla="*/ 1006415 w 1863094"/>
                <a:gd name="connsiteY15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1001289 w 1863094"/>
                <a:gd name="connsiteY8" fmla="*/ 378796 h 412377"/>
                <a:gd name="connsiteX9" fmla="*/ 1006414 w 1863094"/>
                <a:gd name="connsiteY9" fmla="*/ 412377 h 412377"/>
                <a:gd name="connsiteX10" fmla="*/ 10411 w 1863094"/>
                <a:gd name="connsiteY10" fmla="*/ 412377 h 412377"/>
                <a:gd name="connsiteX11" fmla="*/ 0 w 1863094"/>
                <a:gd name="connsiteY11" fmla="*/ 206188 h 412377"/>
                <a:gd name="connsiteX12" fmla="*/ 10411 w 1863094"/>
                <a:gd name="connsiteY12" fmla="*/ 0 h 412377"/>
                <a:gd name="connsiteX13" fmla="*/ 1006414 w 1863094"/>
                <a:gd name="connsiteY13" fmla="*/ 1 h 412377"/>
                <a:gd name="connsiteX14" fmla="*/ 1006415 w 1863094"/>
                <a:gd name="connsiteY14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1006414 w 1863094"/>
                <a:gd name="connsiteY8" fmla="*/ 412377 h 412377"/>
                <a:gd name="connsiteX9" fmla="*/ 10411 w 1863094"/>
                <a:gd name="connsiteY9" fmla="*/ 412377 h 412377"/>
                <a:gd name="connsiteX10" fmla="*/ 0 w 1863094"/>
                <a:gd name="connsiteY10" fmla="*/ 206188 h 412377"/>
                <a:gd name="connsiteX11" fmla="*/ 10411 w 1863094"/>
                <a:gd name="connsiteY11" fmla="*/ 0 h 412377"/>
                <a:gd name="connsiteX12" fmla="*/ 1006414 w 1863094"/>
                <a:gd name="connsiteY12" fmla="*/ 1 h 412377"/>
                <a:gd name="connsiteX13" fmla="*/ 1006415 w 1863094"/>
                <a:gd name="connsiteY13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6414 w 1863094"/>
                <a:gd name="connsiteY7" fmla="*/ 412377 h 412377"/>
                <a:gd name="connsiteX8" fmla="*/ 10411 w 1863094"/>
                <a:gd name="connsiteY8" fmla="*/ 412377 h 412377"/>
                <a:gd name="connsiteX9" fmla="*/ 0 w 1863094"/>
                <a:gd name="connsiteY9" fmla="*/ 206188 h 412377"/>
                <a:gd name="connsiteX10" fmla="*/ 10411 w 1863094"/>
                <a:gd name="connsiteY10" fmla="*/ 0 h 412377"/>
                <a:gd name="connsiteX11" fmla="*/ 1006414 w 1863094"/>
                <a:gd name="connsiteY11" fmla="*/ 1 h 412377"/>
                <a:gd name="connsiteX12" fmla="*/ 1006415 w 1863094"/>
                <a:gd name="connsiteY12" fmla="*/ 0 h 41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3094" h="412377">
                  <a:moveTo>
                    <a:pt x="1006415" y="0"/>
                  </a:moveTo>
                  <a:lnTo>
                    <a:pt x="1863093" y="0"/>
                  </a:lnTo>
                  <a:lnTo>
                    <a:pt x="1853817" y="36072"/>
                  </a:lnTo>
                  <a:cubicBezTo>
                    <a:pt x="1842574" y="91021"/>
                    <a:pt x="1836668" y="147915"/>
                    <a:pt x="1836669" y="206187"/>
                  </a:cubicBezTo>
                  <a:cubicBezTo>
                    <a:pt x="1836669" y="264460"/>
                    <a:pt x="1842573" y="321353"/>
                    <a:pt x="1853818" y="376303"/>
                  </a:cubicBezTo>
                  <a:lnTo>
                    <a:pt x="1863094" y="412377"/>
                  </a:lnTo>
                  <a:lnTo>
                    <a:pt x="1006415" y="412376"/>
                  </a:lnTo>
                  <a:lnTo>
                    <a:pt x="1006414" y="412377"/>
                  </a:lnTo>
                  <a:lnTo>
                    <a:pt x="10411" y="412377"/>
                  </a:lnTo>
                  <a:lnTo>
                    <a:pt x="0" y="206188"/>
                  </a:lnTo>
                  <a:lnTo>
                    <a:pt x="10411" y="0"/>
                  </a:lnTo>
                  <a:lnTo>
                    <a:pt x="1006414" y="1"/>
                  </a:lnTo>
                  <a:lnTo>
                    <a:pt x="1006415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527C16-0E42-4BC3-84A1-2DD75800B4D1}"/>
                </a:ext>
              </a:extLst>
            </p:cNvPr>
            <p:cNvSpPr/>
            <p:nvPr/>
          </p:nvSpPr>
          <p:spPr>
            <a:xfrm>
              <a:off x="6813833" y="3320510"/>
              <a:ext cx="1635605" cy="362026"/>
            </a:xfrm>
            <a:custGeom>
              <a:avLst/>
              <a:gdLst>
                <a:gd name="connsiteX0" fmla="*/ 856678 w 1863090"/>
                <a:gd name="connsiteY0" fmla="*/ 1 h 412378"/>
                <a:gd name="connsiteX1" fmla="*/ 1852679 w 1863090"/>
                <a:gd name="connsiteY1" fmla="*/ 1 h 412378"/>
                <a:gd name="connsiteX2" fmla="*/ 1863090 w 1863090"/>
                <a:gd name="connsiteY2" fmla="*/ 206188 h 412378"/>
                <a:gd name="connsiteX3" fmla="*/ 1852679 w 1863090"/>
                <a:gd name="connsiteY3" fmla="*/ 412378 h 412378"/>
                <a:gd name="connsiteX4" fmla="*/ 856676 w 1863090"/>
                <a:gd name="connsiteY4" fmla="*/ 412378 h 412378"/>
                <a:gd name="connsiteX5" fmla="*/ 861803 w 1863090"/>
                <a:gd name="connsiteY5" fmla="*/ 378797 h 412378"/>
                <a:gd name="connsiteX6" fmla="*/ 870519 w 1863090"/>
                <a:gd name="connsiteY6" fmla="*/ 206189 h 412378"/>
                <a:gd name="connsiteX7" fmla="*/ 861802 w 1863090"/>
                <a:gd name="connsiteY7" fmla="*/ 33581 h 412378"/>
                <a:gd name="connsiteX8" fmla="*/ 0 w 1863090"/>
                <a:gd name="connsiteY8" fmla="*/ 0 h 412378"/>
                <a:gd name="connsiteX9" fmla="*/ 856677 w 1863090"/>
                <a:gd name="connsiteY9" fmla="*/ 0 h 412378"/>
                <a:gd name="connsiteX10" fmla="*/ 861801 w 1863090"/>
                <a:gd name="connsiteY10" fmla="*/ 33579 h 412378"/>
                <a:gd name="connsiteX11" fmla="*/ 870517 w 1863090"/>
                <a:gd name="connsiteY11" fmla="*/ 206188 h 412378"/>
                <a:gd name="connsiteX12" fmla="*/ 861802 w 1863090"/>
                <a:gd name="connsiteY12" fmla="*/ 378795 h 412378"/>
                <a:gd name="connsiteX13" fmla="*/ 856676 w 1863090"/>
                <a:gd name="connsiteY13" fmla="*/ 412376 h 412378"/>
                <a:gd name="connsiteX14" fmla="*/ 0 w 1863090"/>
                <a:gd name="connsiteY14" fmla="*/ 412376 h 412378"/>
                <a:gd name="connsiteX15" fmla="*/ 9275 w 1863090"/>
                <a:gd name="connsiteY15" fmla="*/ 376302 h 412378"/>
                <a:gd name="connsiteX16" fmla="*/ 26424 w 1863090"/>
                <a:gd name="connsiteY16" fmla="*/ 206188 h 412378"/>
                <a:gd name="connsiteX17" fmla="*/ 9275 w 1863090"/>
                <a:gd name="connsiteY17" fmla="*/ 36073 h 41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3090" h="412378">
                  <a:moveTo>
                    <a:pt x="856678" y="1"/>
                  </a:moveTo>
                  <a:lnTo>
                    <a:pt x="1852679" y="1"/>
                  </a:lnTo>
                  <a:lnTo>
                    <a:pt x="1863090" y="206188"/>
                  </a:lnTo>
                  <a:lnTo>
                    <a:pt x="1852679" y="412378"/>
                  </a:lnTo>
                  <a:lnTo>
                    <a:pt x="856676" y="412378"/>
                  </a:lnTo>
                  <a:lnTo>
                    <a:pt x="861803" y="378797"/>
                  </a:lnTo>
                  <a:cubicBezTo>
                    <a:pt x="867565" y="322044"/>
                    <a:pt x="870517" y="264461"/>
                    <a:pt x="870519" y="206189"/>
                  </a:cubicBezTo>
                  <a:cubicBezTo>
                    <a:pt x="870519" y="147917"/>
                    <a:pt x="867565" y="90333"/>
                    <a:pt x="861802" y="33581"/>
                  </a:cubicBezTo>
                  <a:close/>
                  <a:moveTo>
                    <a:pt x="0" y="0"/>
                  </a:moveTo>
                  <a:lnTo>
                    <a:pt x="856677" y="0"/>
                  </a:lnTo>
                  <a:lnTo>
                    <a:pt x="861801" y="33579"/>
                  </a:lnTo>
                  <a:cubicBezTo>
                    <a:pt x="867565" y="90332"/>
                    <a:pt x="870517" y="147915"/>
                    <a:pt x="870517" y="206188"/>
                  </a:cubicBezTo>
                  <a:cubicBezTo>
                    <a:pt x="870517" y="264460"/>
                    <a:pt x="867565" y="322043"/>
                    <a:pt x="861802" y="378795"/>
                  </a:cubicBezTo>
                  <a:lnTo>
                    <a:pt x="856676" y="412376"/>
                  </a:lnTo>
                  <a:lnTo>
                    <a:pt x="0" y="412376"/>
                  </a:lnTo>
                  <a:lnTo>
                    <a:pt x="9275" y="376302"/>
                  </a:lnTo>
                  <a:cubicBezTo>
                    <a:pt x="20519" y="321353"/>
                    <a:pt x="26424" y="264460"/>
                    <a:pt x="26424" y="206188"/>
                  </a:cubicBezTo>
                  <a:cubicBezTo>
                    <a:pt x="26424" y="147915"/>
                    <a:pt x="20519" y="91022"/>
                    <a:pt x="9275" y="36073"/>
                  </a:cubicBez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566D450-B536-4207-90D2-E745C960AEC4}"/>
                </a:ext>
              </a:extLst>
            </p:cNvPr>
            <p:cNvSpPr/>
            <p:nvPr/>
          </p:nvSpPr>
          <p:spPr>
            <a:xfrm>
              <a:off x="4309986" y="3879649"/>
              <a:ext cx="1407889" cy="1407890"/>
            </a:xfrm>
            <a:custGeom>
              <a:avLst/>
              <a:gdLst>
                <a:gd name="connsiteX0" fmla="*/ 1312109 w 1603703"/>
                <a:gd name="connsiteY0" fmla="*/ 0 h 1603704"/>
                <a:gd name="connsiteX1" fmla="*/ 1334485 w 1603703"/>
                <a:gd name="connsiteY1" fmla="*/ 41224 h 1603704"/>
                <a:gd name="connsiteX2" fmla="*/ 1562479 w 1603703"/>
                <a:gd name="connsiteY2" fmla="*/ 269219 h 1603704"/>
                <a:gd name="connsiteX3" fmla="*/ 1603703 w 1603703"/>
                <a:gd name="connsiteY3" fmla="*/ 291595 h 1603704"/>
                <a:gd name="connsiteX4" fmla="*/ 996480 w 1603703"/>
                <a:gd name="connsiteY4" fmla="*/ 898818 h 1603704"/>
                <a:gd name="connsiteX5" fmla="*/ 291595 w 1603703"/>
                <a:gd name="connsiteY5" fmla="*/ 1603704 h 1603704"/>
                <a:gd name="connsiteX6" fmla="*/ 138835 w 1603703"/>
                <a:gd name="connsiteY6" fmla="*/ 1464866 h 1603704"/>
                <a:gd name="connsiteX7" fmla="*/ 0 w 1603703"/>
                <a:gd name="connsiteY7" fmla="*/ 1312109 h 1603704"/>
                <a:gd name="connsiteX8" fmla="*/ 704885 w 1603703"/>
                <a:gd name="connsiteY8" fmla="*/ 607224 h 1603704"/>
                <a:gd name="connsiteX9" fmla="*/ 1312109 w 1603703"/>
                <a:gd name="connsiteY9" fmla="*/ 0 h 160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3" h="1603704">
                  <a:moveTo>
                    <a:pt x="1312109" y="0"/>
                  </a:moveTo>
                  <a:lnTo>
                    <a:pt x="1334485" y="41224"/>
                  </a:lnTo>
                  <a:cubicBezTo>
                    <a:pt x="1395161" y="131036"/>
                    <a:pt x="1472667" y="208543"/>
                    <a:pt x="1562479" y="269219"/>
                  </a:cubicBezTo>
                  <a:lnTo>
                    <a:pt x="1603703" y="291595"/>
                  </a:lnTo>
                  <a:lnTo>
                    <a:pt x="996480" y="898818"/>
                  </a:lnTo>
                  <a:lnTo>
                    <a:pt x="291595" y="1603704"/>
                  </a:lnTo>
                  <a:lnTo>
                    <a:pt x="138835" y="1464866"/>
                  </a:lnTo>
                  <a:lnTo>
                    <a:pt x="0" y="1312109"/>
                  </a:lnTo>
                  <a:lnTo>
                    <a:pt x="704885" y="607224"/>
                  </a:lnTo>
                  <a:lnTo>
                    <a:pt x="1312109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6CE4526-D705-4CBA-9F81-4A0E406AE763}"/>
                </a:ext>
              </a:extLst>
            </p:cNvPr>
            <p:cNvSpPr/>
            <p:nvPr/>
          </p:nvSpPr>
          <p:spPr>
            <a:xfrm>
              <a:off x="6474129" y="3879649"/>
              <a:ext cx="1407889" cy="1407888"/>
            </a:xfrm>
            <a:custGeom>
              <a:avLst/>
              <a:gdLst>
                <a:gd name="connsiteX0" fmla="*/ 291595 w 1603703"/>
                <a:gd name="connsiteY0" fmla="*/ 0 h 1603702"/>
                <a:gd name="connsiteX1" fmla="*/ 898818 w 1603703"/>
                <a:gd name="connsiteY1" fmla="*/ 607223 h 1603702"/>
                <a:gd name="connsiteX2" fmla="*/ 1603703 w 1603703"/>
                <a:gd name="connsiteY2" fmla="*/ 1312108 h 1603702"/>
                <a:gd name="connsiteX3" fmla="*/ 1464866 w 1603703"/>
                <a:gd name="connsiteY3" fmla="*/ 1464866 h 1603702"/>
                <a:gd name="connsiteX4" fmla="*/ 1312108 w 1603703"/>
                <a:gd name="connsiteY4" fmla="*/ 1603702 h 1603702"/>
                <a:gd name="connsiteX5" fmla="*/ 607224 w 1603703"/>
                <a:gd name="connsiteY5" fmla="*/ 898818 h 1603702"/>
                <a:gd name="connsiteX6" fmla="*/ 0 w 1603703"/>
                <a:gd name="connsiteY6" fmla="*/ 291595 h 1603702"/>
                <a:gd name="connsiteX7" fmla="*/ 41224 w 1603703"/>
                <a:gd name="connsiteY7" fmla="*/ 269219 h 1603702"/>
                <a:gd name="connsiteX8" fmla="*/ 269220 w 1603703"/>
                <a:gd name="connsiteY8" fmla="*/ 41224 h 1603702"/>
                <a:gd name="connsiteX9" fmla="*/ 291595 w 1603703"/>
                <a:gd name="connsiteY9" fmla="*/ 0 h 16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3" h="1603702">
                  <a:moveTo>
                    <a:pt x="291595" y="0"/>
                  </a:moveTo>
                  <a:lnTo>
                    <a:pt x="898818" y="607223"/>
                  </a:lnTo>
                  <a:lnTo>
                    <a:pt x="1603703" y="1312108"/>
                  </a:lnTo>
                  <a:lnTo>
                    <a:pt x="1464866" y="1464866"/>
                  </a:lnTo>
                  <a:lnTo>
                    <a:pt x="1312108" y="1603702"/>
                  </a:lnTo>
                  <a:lnTo>
                    <a:pt x="607224" y="898818"/>
                  </a:lnTo>
                  <a:lnTo>
                    <a:pt x="0" y="291595"/>
                  </a:lnTo>
                  <a:lnTo>
                    <a:pt x="41224" y="269219"/>
                  </a:lnTo>
                  <a:cubicBezTo>
                    <a:pt x="131036" y="208543"/>
                    <a:pt x="208544" y="131035"/>
                    <a:pt x="269220" y="41224"/>
                  </a:cubicBezTo>
                  <a:lnTo>
                    <a:pt x="291595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BBFE065-26B1-4167-9801-D8D72147F4AF}"/>
                </a:ext>
              </a:extLst>
            </p:cNvPr>
            <p:cNvSpPr/>
            <p:nvPr/>
          </p:nvSpPr>
          <p:spPr>
            <a:xfrm>
              <a:off x="5914987" y="4219355"/>
              <a:ext cx="362026" cy="1635606"/>
            </a:xfrm>
            <a:custGeom>
              <a:avLst/>
              <a:gdLst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206189 w 412378"/>
                <a:gd name="connsiteY16" fmla="*/ 870519 h 1863091"/>
                <a:gd name="connsiteX17" fmla="*/ 33581 w 412378"/>
                <a:gd name="connsiteY17" fmla="*/ 861802 h 1863091"/>
                <a:gd name="connsiteX18" fmla="*/ 1 w 412378"/>
                <a:gd name="connsiteY18" fmla="*/ 856678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33581 w 412378"/>
                <a:gd name="connsiteY16" fmla="*/ 861802 h 1863091"/>
                <a:gd name="connsiteX17" fmla="*/ 1 w 412378"/>
                <a:gd name="connsiteY17" fmla="*/ 856678 h 1863091"/>
                <a:gd name="connsiteX18" fmla="*/ 1 w 412378"/>
                <a:gd name="connsiteY18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33581 w 412378"/>
                <a:gd name="connsiteY15" fmla="*/ 861802 h 1863091"/>
                <a:gd name="connsiteX16" fmla="*/ 1 w 412378"/>
                <a:gd name="connsiteY16" fmla="*/ 856678 h 1863091"/>
                <a:gd name="connsiteX17" fmla="*/ 1 w 412378"/>
                <a:gd name="connsiteY17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378797 w 412378"/>
                <a:gd name="connsiteY7" fmla="*/ 861803 h 1863091"/>
                <a:gd name="connsiteX8" fmla="*/ 412377 w 412378"/>
                <a:gd name="connsiteY8" fmla="*/ 856678 h 1863091"/>
                <a:gd name="connsiteX9" fmla="*/ 412377 w 412378"/>
                <a:gd name="connsiteY9" fmla="*/ 1852680 h 1863091"/>
                <a:gd name="connsiteX10" fmla="*/ 206189 w 412378"/>
                <a:gd name="connsiteY10" fmla="*/ 1863091 h 1863091"/>
                <a:gd name="connsiteX11" fmla="*/ 0 w 412378"/>
                <a:gd name="connsiteY11" fmla="*/ 1852680 h 1863091"/>
                <a:gd name="connsiteX12" fmla="*/ 0 w 412378"/>
                <a:gd name="connsiteY12" fmla="*/ 856678 h 1863091"/>
                <a:gd name="connsiteX13" fmla="*/ 33580 w 412378"/>
                <a:gd name="connsiteY13" fmla="*/ 861803 h 1863091"/>
                <a:gd name="connsiteX14" fmla="*/ 33581 w 412378"/>
                <a:gd name="connsiteY14" fmla="*/ 861802 h 1863091"/>
                <a:gd name="connsiteX15" fmla="*/ 1 w 412378"/>
                <a:gd name="connsiteY15" fmla="*/ 856678 h 1863091"/>
                <a:gd name="connsiteX16" fmla="*/ 1 w 412378"/>
                <a:gd name="connsiteY16" fmla="*/ 0 h 18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378" h="1863091">
                  <a:moveTo>
                    <a:pt x="1" y="0"/>
                  </a:moveTo>
                  <a:lnTo>
                    <a:pt x="36075" y="9275"/>
                  </a:lnTo>
                  <a:cubicBezTo>
                    <a:pt x="91024" y="20520"/>
                    <a:pt x="147918" y="26424"/>
                    <a:pt x="206191" y="26424"/>
                  </a:cubicBezTo>
                  <a:cubicBezTo>
                    <a:pt x="264462" y="26425"/>
                    <a:pt x="321356" y="20519"/>
                    <a:pt x="376305" y="9275"/>
                  </a:cubicBezTo>
                  <a:lnTo>
                    <a:pt x="412378" y="0"/>
                  </a:lnTo>
                  <a:lnTo>
                    <a:pt x="412378" y="856677"/>
                  </a:lnTo>
                  <a:lnTo>
                    <a:pt x="378797" y="861802"/>
                  </a:lnTo>
                  <a:lnTo>
                    <a:pt x="378797" y="861803"/>
                  </a:lnTo>
                  <a:lnTo>
                    <a:pt x="412377" y="856678"/>
                  </a:lnTo>
                  <a:lnTo>
                    <a:pt x="412377" y="1852680"/>
                  </a:lnTo>
                  <a:lnTo>
                    <a:pt x="206189" y="1863091"/>
                  </a:lnTo>
                  <a:lnTo>
                    <a:pt x="0" y="1852680"/>
                  </a:lnTo>
                  <a:lnTo>
                    <a:pt x="0" y="856678"/>
                  </a:lnTo>
                  <a:lnTo>
                    <a:pt x="33580" y="861803"/>
                  </a:lnTo>
                  <a:cubicBezTo>
                    <a:pt x="39177" y="862657"/>
                    <a:pt x="39177" y="862656"/>
                    <a:pt x="33581" y="861802"/>
                  </a:cubicBezTo>
                  <a:lnTo>
                    <a:pt x="1" y="8566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1A926AB-BEE9-4E94-8136-6A137AE77898}"/>
                </a:ext>
              </a:extLst>
            </p:cNvPr>
            <p:cNvSpPr/>
            <p:nvPr/>
          </p:nvSpPr>
          <p:spPr>
            <a:xfrm>
              <a:off x="5236356" y="2641877"/>
              <a:ext cx="1719288" cy="1719288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Diagram w/ 8 Parts for PowerPoint</a:t>
            </a:r>
          </a:p>
        </p:txBody>
      </p: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697B6FB2-5C9B-48EA-AF32-FF35BDFC30F2}"/>
              </a:ext>
            </a:extLst>
          </p:cNvPr>
          <p:cNvSpPr/>
          <p:nvPr/>
        </p:nvSpPr>
        <p:spPr>
          <a:xfrm>
            <a:off x="3420760" y="826280"/>
            <a:ext cx="5350481" cy="5350481"/>
          </a:xfrm>
          <a:prstGeom prst="donut">
            <a:avLst>
              <a:gd name="adj" fmla="val 7990"/>
            </a:avLst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E774EA36-7D89-453C-BFF4-037C8375E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7447" y="2228292"/>
            <a:ext cx="405716" cy="405716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7D925E11-4FB7-4D17-918F-5A992E7B21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4588" y="2890022"/>
            <a:ext cx="405716" cy="405716"/>
          </a:xfrm>
          <a:prstGeom prst="rect">
            <a:avLst/>
          </a:prstGeom>
        </p:spPr>
      </p:pic>
      <p:pic>
        <p:nvPicPr>
          <p:cNvPr id="15" name="Graphic 14" descr="Download from cloud">
            <a:extLst>
              <a:ext uri="{FF2B5EF4-FFF2-40B4-BE49-F238E27FC236}">
                <a16:creationId xmlns:a16="http://schemas.microsoft.com/office/drawing/2014/main" id="{18B04943-D16C-449E-A3E5-31DE0EB4B1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75215" y="3761932"/>
            <a:ext cx="405716" cy="405716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B4EA0700-FD49-4648-A7A5-7872B7E87B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15908" y="4429704"/>
            <a:ext cx="405716" cy="405716"/>
          </a:xfrm>
          <a:prstGeom prst="rect">
            <a:avLst/>
          </a:prstGeom>
        </p:spPr>
      </p:pic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11231EB3-7139-4D21-955F-6F071FED2EC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55975" y="4414298"/>
            <a:ext cx="405716" cy="405716"/>
          </a:xfrm>
          <a:prstGeom prst="rect">
            <a:avLst/>
          </a:prstGeom>
        </p:spPr>
      </p:pic>
      <p:pic>
        <p:nvPicPr>
          <p:cNvPr id="25" name="Graphic 24" descr="Coins">
            <a:extLst>
              <a:ext uri="{FF2B5EF4-FFF2-40B4-BE49-F238E27FC236}">
                <a16:creationId xmlns:a16="http://schemas.microsoft.com/office/drawing/2014/main" id="{06B9B900-9787-452B-9D37-7F0C0BC6B8D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69020" y="3729924"/>
            <a:ext cx="405716" cy="405716"/>
          </a:xfrm>
          <a:prstGeom prst="rect">
            <a:avLst/>
          </a:prstGeom>
        </p:spPr>
      </p:pic>
      <p:pic>
        <p:nvPicPr>
          <p:cNvPr id="27" name="Graphic 26" descr="Shopping bag">
            <a:extLst>
              <a:ext uri="{FF2B5EF4-FFF2-40B4-BE49-F238E27FC236}">
                <a16:creationId xmlns:a16="http://schemas.microsoft.com/office/drawing/2014/main" id="{1AF5DF9C-507A-45E8-83F1-4B24C4A2F8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43945" y="2842921"/>
            <a:ext cx="405716" cy="405716"/>
          </a:xfrm>
          <a:prstGeom prst="rect">
            <a:avLst/>
          </a:prstGeom>
        </p:spPr>
      </p:pic>
      <p:pic>
        <p:nvPicPr>
          <p:cNvPr id="29" name="Graphic 28" descr="Trophy">
            <a:extLst>
              <a:ext uri="{FF2B5EF4-FFF2-40B4-BE49-F238E27FC236}">
                <a16:creationId xmlns:a16="http://schemas.microsoft.com/office/drawing/2014/main" id="{85DB258C-9430-4F2A-AB49-131D488653F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32559" y="2189280"/>
            <a:ext cx="405716" cy="405716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6B9C3D30-7C6C-45EA-B6C3-D4C48775F2B7}"/>
              </a:ext>
            </a:extLst>
          </p:cNvPr>
          <p:cNvGrpSpPr/>
          <p:nvPr/>
        </p:nvGrpSpPr>
        <p:grpSpPr>
          <a:xfrm>
            <a:off x="340731" y="1081404"/>
            <a:ext cx="2937088" cy="1197793"/>
            <a:chOff x="332936" y="2720126"/>
            <a:chExt cx="2937088" cy="119779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2B1A516-BC45-444B-98FB-5502858B3272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9B9BEB7-6A98-49BC-B466-EE4E55B1FC8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B5542DF-0BC6-4546-82E1-0D57BA9D9FC7}"/>
              </a:ext>
            </a:extLst>
          </p:cNvPr>
          <p:cNvGrpSpPr/>
          <p:nvPr/>
        </p:nvGrpSpPr>
        <p:grpSpPr>
          <a:xfrm>
            <a:off x="341756" y="2320055"/>
            <a:ext cx="2937088" cy="1197793"/>
            <a:chOff x="332936" y="2720126"/>
            <a:chExt cx="2937088" cy="119779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1F478A-D338-48B0-808E-5A11E876FA7B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9007EF-4353-4E65-8FAD-4A8FD493AA9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DB0D6CB-0AC5-43F6-B050-B58012498230}"/>
              </a:ext>
            </a:extLst>
          </p:cNvPr>
          <p:cNvGrpSpPr/>
          <p:nvPr/>
        </p:nvGrpSpPr>
        <p:grpSpPr>
          <a:xfrm>
            <a:off x="399958" y="3558706"/>
            <a:ext cx="2937088" cy="1197793"/>
            <a:chOff x="332936" y="2720126"/>
            <a:chExt cx="2937088" cy="119779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CF01700-7455-4A1E-81B3-B3E5A2BA5A80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BECCE2F-D40A-4776-A888-DC29A622417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A333AE2-AA1A-4ED9-AAB5-C8FF9B5DC4DA}"/>
              </a:ext>
            </a:extLst>
          </p:cNvPr>
          <p:cNvGrpSpPr/>
          <p:nvPr/>
        </p:nvGrpSpPr>
        <p:grpSpPr>
          <a:xfrm>
            <a:off x="349185" y="4797356"/>
            <a:ext cx="2937088" cy="1197793"/>
            <a:chOff x="332936" y="2720126"/>
            <a:chExt cx="2937088" cy="119779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AB4CF8D-D3F5-4FF9-BE6D-2F16E7E4D5DB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A7CF472-2D43-4EC2-9E60-DAC4228767F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8" name="Graphic 97" descr="Database">
            <a:extLst>
              <a:ext uri="{FF2B5EF4-FFF2-40B4-BE49-F238E27FC236}">
                <a16:creationId xmlns:a16="http://schemas.microsoft.com/office/drawing/2014/main" id="{EAA0630A-379B-429E-B5EB-A2E009D315B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45476" y="4825330"/>
            <a:ext cx="405716" cy="405716"/>
          </a:xfrm>
          <a:prstGeom prst="rect">
            <a:avLst/>
          </a:prstGeom>
        </p:spPr>
      </p:pic>
      <p:pic>
        <p:nvPicPr>
          <p:cNvPr id="99" name="Graphic 98" descr="Coins">
            <a:extLst>
              <a:ext uri="{FF2B5EF4-FFF2-40B4-BE49-F238E27FC236}">
                <a16:creationId xmlns:a16="http://schemas.microsoft.com/office/drawing/2014/main" id="{82884716-0822-44F7-B4F1-57B754D6A6F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5476" y="3586678"/>
            <a:ext cx="405716" cy="405716"/>
          </a:xfrm>
          <a:prstGeom prst="rect">
            <a:avLst/>
          </a:prstGeom>
        </p:spPr>
      </p:pic>
      <p:pic>
        <p:nvPicPr>
          <p:cNvPr id="102" name="Graphic 101" descr="Shopping bag">
            <a:extLst>
              <a:ext uri="{FF2B5EF4-FFF2-40B4-BE49-F238E27FC236}">
                <a16:creationId xmlns:a16="http://schemas.microsoft.com/office/drawing/2014/main" id="{95980099-D115-4CFA-A9FF-48BDF3540B3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5476" y="2348025"/>
            <a:ext cx="405716" cy="405716"/>
          </a:xfrm>
          <a:prstGeom prst="rect">
            <a:avLst/>
          </a:prstGeom>
        </p:spPr>
      </p:pic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07149B37-7A33-45D7-A6FE-8C121955CD4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045476" y="1109372"/>
            <a:ext cx="405716" cy="405716"/>
          </a:xfrm>
          <a:prstGeom prst="rect">
            <a:avLst/>
          </a:prstGeom>
        </p:spPr>
      </p:pic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58FDD7A-E7F2-4364-9520-EF86DE4F242E}"/>
              </a:ext>
            </a:extLst>
          </p:cNvPr>
          <p:cNvGrpSpPr/>
          <p:nvPr/>
        </p:nvGrpSpPr>
        <p:grpSpPr>
          <a:xfrm>
            <a:off x="8919934" y="1081404"/>
            <a:ext cx="2937088" cy="1197793"/>
            <a:chOff x="332936" y="2720126"/>
            <a:chExt cx="2937088" cy="1197793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7FBBC10-AD47-4F27-A30F-C1EFB90A05B8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DF44AD3-48A9-4137-8D1C-BFF022C7DE6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6666BF1-014E-488D-BE43-DEE4321D3CC1}"/>
              </a:ext>
            </a:extLst>
          </p:cNvPr>
          <p:cNvGrpSpPr/>
          <p:nvPr/>
        </p:nvGrpSpPr>
        <p:grpSpPr>
          <a:xfrm>
            <a:off x="8919934" y="2320055"/>
            <a:ext cx="2937088" cy="1197793"/>
            <a:chOff x="332936" y="2720126"/>
            <a:chExt cx="2937088" cy="119779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ABA3E58-9486-4F14-98D4-B5D3D446C7A7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9D5CEE7-F9DB-4261-90CE-D2CB22AAE92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B1CFC86-91DE-4D7F-9113-AF5F2FCA69BB}"/>
              </a:ext>
            </a:extLst>
          </p:cNvPr>
          <p:cNvGrpSpPr/>
          <p:nvPr/>
        </p:nvGrpSpPr>
        <p:grpSpPr>
          <a:xfrm>
            <a:off x="8919934" y="3558706"/>
            <a:ext cx="2937088" cy="1197793"/>
            <a:chOff x="332936" y="2720126"/>
            <a:chExt cx="2937088" cy="119779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3FFD2BF-5B55-4678-9BE6-2C0207DF82CA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4416B0D-9CC6-4C13-B340-E7CAEDA5D0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236D6FD0-B18E-4AD8-B503-FCEA695203E6}"/>
              </a:ext>
            </a:extLst>
          </p:cNvPr>
          <p:cNvGrpSpPr/>
          <p:nvPr/>
        </p:nvGrpSpPr>
        <p:grpSpPr>
          <a:xfrm>
            <a:off x="8919934" y="4797356"/>
            <a:ext cx="2937088" cy="1197793"/>
            <a:chOff x="332936" y="2720126"/>
            <a:chExt cx="2937088" cy="119779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4669F9B-A994-4615-B813-4B5776FD58CC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2E5982C-848C-4B1A-9D15-FE17E7A7053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7" name="Graphic 136" descr="Users">
            <a:extLst>
              <a:ext uri="{FF2B5EF4-FFF2-40B4-BE49-F238E27FC236}">
                <a16:creationId xmlns:a16="http://schemas.microsoft.com/office/drawing/2014/main" id="{D6E2868E-B796-407D-99BF-47F3E8AE2895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0742387" y="1109372"/>
            <a:ext cx="405716" cy="405716"/>
          </a:xfrm>
          <a:prstGeom prst="rect">
            <a:avLst/>
          </a:prstGeom>
        </p:spPr>
      </p:pic>
      <p:pic>
        <p:nvPicPr>
          <p:cNvPr id="138" name="Graphic 137" descr="Chat">
            <a:extLst>
              <a:ext uri="{FF2B5EF4-FFF2-40B4-BE49-F238E27FC236}">
                <a16:creationId xmlns:a16="http://schemas.microsoft.com/office/drawing/2014/main" id="{51E8D242-F8F8-4CB4-8CC2-C6B271A3AE2D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0742387" y="2348025"/>
            <a:ext cx="405716" cy="405716"/>
          </a:xfrm>
          <a:prstGeom prst="rect">
            <a:avLst/>
          </a:prstGeom>
        </p:spPr>
      </p:pic>
      <p:pic>
        <p:nvPicPr>
          <p:cNvPr id="139" name="Graphic 138" descr="Download from cloud">
            <a:extLst>
              <a:ext uri="{FF2B5EF4-FFF2-40B4-BE49-F238E27FC236}">
                <a16:creationId xmlns:a16="http://schemas.microsoft.com/office/drawing/2014/main" id="{AC975336-3C96-4C0F-B3BA-4AC896A77CF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742387" y="3586678"/>
            <a:ext cx="405716" cy="405716"/>
          </a:xfrm>
          <a:prstGeom prst="rect">
            <a:avLst/>
          </a:prstGeom>
        </p:spPr>
      </p:pic>
      <p:pic>
        <p:nvPicPr>
          <p:cNvPr id="140" name="Graphic 139" descr="Gears">
            <a:extLst>
              <a:ext uri="{FF2B5EF4-FFF2-40B4-BE49-F238E27FC236}">
                <a16:creationId xmlns:a16="http://schemas.microsoft.com/office/drawing/2014/main" id="{9C6C55DC-936A-41A8-A7BB-0860BC08A178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0742387" y="4825330"/>
            <a:ext cx="405716" cy="40571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FAD49265-1100-4BA3-AB6F-638DC71CCFDA}"/>
              </a:ext>
            </a:extLst>
          </p:cNvPr>
          <p:cNvSpPr/>
          <p:nvPr/>
        </p:nvSpPr>
        <p:spPr>
          <a:xfrm>
            <a:off x="6411500" y="129407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01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2E11F33-EEE0-4F4B-BA7A-3B1CF834A5DC}"/>
              </a:ext>
            </a:extLst>
          </p:cNvPr>
          <p:cNvSpPr/>
          <p:nvPr/>
        </p:nvSpPr>
        <p:spPr>
          <a:xfrm>
            <a:off x="7496042" y="235341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02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97D7AFD-D941-479B-9DAC-F8909BC6E066}"/>
              </a:ext>
            </a:extLst>
          </p:cNvPr>
          <p:cNvSpPr/>
          <p:nvPr/>
        </p:nvSpPr>
        <p:spPr>
          <a:xfrm>
            <a:off x="7496042" y="375214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03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396BF81-ABCE-4E6D-ACF7-13816846046F}"/>
              </a:ext>
            </a:extLst>
          </p:cNvPr>
          <p:cNvSpPr/>
          <p:nvPr/>
        </p:nvSpPr>
        <p:spPr>
          <a:xfrm>
            <a:off x="6411500" y="487314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04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EBD185-4E8D-49D8-AA46-A4650B68AF59}"/>
              </a:ext>
            </a:extLst>
          </p:cNvPr>
          <p:cNvSpPr/>
          <p:nvPr/>
        </p:nvSpPr>
        <p:spPr>
          <a:xfrm>
            <a:off x="4969003" y="487314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05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3A40DE0-D97B-48E1-9857-0D395B9512D7}"/>
              </a:ext>
            </a:extLst>
          </p:cNvPr>
          <p:cNvSpPr/>
          <p:nvPr/>
        </p:nvSpPr>
        <p:spPr>
          <a:xfrm>
            <a:off x="3869116" y="375214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06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8C4F232-257B-4281-BA76-6D098E38FC0C}"/>
              </a:ext>
            </a:extLst>
          </p:cNvPr>
          <p:cNvSpPr/>
          <p:nvPr/>
        </p:nvSpPr>
        <p:spPr>
          <a:xfrm>
            <a:off x="3869116" y="235341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07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DE0A5AE-93F8-43E6-9883-1C700DEB996B}"/>
              </a:ext>
            </a:extLst>
          </p:cNvPr>
          <p:cNvSpPr/>
          <p:nvPr/>
        </p:nvSpPr>
        <p:spPr>
          <a:xfrm>
            <a:off x="4969003" y="129407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08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6491B6-1C9A-43B3-AAA2-E9B8895C491E}"/>
              </a:ext>
            </a:extLst>
          </p:cNvPr>
          <p:cNvGrpSpPr/>
          <p:nvPr/>
        </p:nvGrpSpPr>
        <p:grpSpPr>
          <a:xfrm>
            <a:off x="5380775" y="2798620"/>
            <a:ext cx="1438006" cy="1438006"/>
            <a:chOff x="5360944" y="2693944"/>
            <a:chExt cx="1470113" cy="1470113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CFC884E-3C2B-4700-9E56-ACA7F08AC594}"/>
                </a:ext>
              </a:extLst>
            </p:cNvPr>
            <p:cNvSpPr/>
            <p:nvPr/>
          </p:nvSpPr>
          <p:spPr>
            <a:xfrm>
              <a:off x="5722124" y="2693944"/>
              <a:ext cx="167688" cy="115558"/>
            </a:xfrm>
            <a:custGeom>
              <a:avLst/>
              <a:gdLst>
                <a:gd name="connsiteX0" fmla="*/ 167688 w 167688"/>
                <a:gd name="connsiteY0" fmla="*/ 0 h 115558"/>
                <a:gd name="connsiteX1" fmla="*/ 167688 w 167688"/>
                <a:gd name="connsiteY1" fmla="*/ 65261 h 115558"/>
                <a:gd name="connsiteX2" fmla="*/ 99825 w 167688"/>
                <a:gd name="connsiteY2" fmla="*/ 86327 h 115558"/>
                <a:gd name="connsiteX3" fmla="*/ 45973 w 167688"/>
                <a:gd name="connsiteY3" fmla="*/ 115558 h 115558"/>
                <a:gd name="connsiteX4" fmla="*/ 0 w 167688"/>
                <a:gd name="connsiteY4" fmla="*/ 69585 h 115558"/>
                <a:gd name="connsiteX5" fmla="*/ 75452 w 167688"/>
                <a:gd name="connsiteY5" fmla="*/ 28631 h 115558"/>
                <a:gd name="connsiteX6" fmla="*/ 167688 w 167688"/>
                <a:gd name="connsiteY6" fmla="*/ 0 h 11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8">
                  <a:moveTo>
                    <a:pt x="167688" y="0"/>
                  </a:moveTo>
                  <a:lnTo>
                    <a:pt x="167688" y="65261"/>
                  </a:lnTo>
                  <a:lnTo>
                    <a:pt x="99825" y="86327"/>
                  </a:lnTo>
                  <a:lnTo>
                    <a:pt x="45973" y="115558"/>
                  </a:lnTo>
                  <a:lnTo>
                    <a:pt x="0" y="69585"/>
                  </a:lnTo>
                  <a:lnTo>
                    <a:pt x="75452" y="28631"/>
                  </a:lnTo>
                  <a:lnTo>
                    <a:pt x="167688" y="0"/>
                  </a:lnTo>
                  <a:close/>
                </a:path>
              </a:pathLst>
            </a:cu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1C634656-2FBC-4F56-8E5D-63467C19D3E4}"/>
                </a:ext>
              </a:extLst>
            </p:cNvPr>
            <p:cNvSpPr/>
            <p:nvPr/>
          </p:nvSpPr>
          <p:spPr>
            <a:xfrm>
              <a:off x="6302189" y="2693944"/>
              <a:ext cx="167688" cy="115559"/>
            </a:xfrm>
            <a:custGeom>
              <a:avLst/>
              <a:gdLst>
                <a:gd name="connsiteX0" fmla="*/ 0 w 167688"/>
                <a:gd name="connsiteY0" fmla="*/ 0 h 115559"/>
                <a:gd name="connsiteX1" fmla="*/ 92235 w 167688"/>
                <a:gd name="connsiteY1" fmla="*/ 28631 h 115559"/>
                <a:gd name="connsiteX2" fmla="*/ 167688 w 167688"/>
                <a:gd name="connsiteY2" fmla="*/ 69586 h 115559"/>
                <a:gd name="connsiteX3" fmla="*/ 121715 w 167688"/>
                <a:gd name="connsiteY3" fmla="*/ 115559 h 115559"/>
                <a:gd name="connsiteX4" fmla="*/ 67860 w 167688"/>
                <a:gd name="connsiteY4" fmla="*/ 86327 h 115559"/>
                <a:gd name="connsiteX5" fmla="*/ 0 w 167688"/>
                <a:gd name="connsiteY5" fmla="*/ 65262 h 115559"/>
                <a:gd name="connsiteX6" fmla="*/ 0 w 167688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9">
                  <a:moveTo>
                    <a:pt x="0" y="0"/>
                  </a:moveTo>
                  <a:lnTo>
                    <a:pt x="92235" y="28631"/>
                  </a:lnTo>
                  <a:lnTo>
                    <a:pt x="167688" y="69586"/>
                  </a:lnTo>
                  <a:lnTo>
                    <a:pt x="121715" y="115559"/>
                  </a:lnTo>
                  <a:lnTo>
                    <a:pt x="67860" y="86327"/>
                  </a:lnTo>
                  <a:lnTo>
                    <a:pt x="0" y="65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786C46C-1F66-4E6B-9DE9-A9F70045CEF2}"/>
                </a:ext>
              </a:extLst>
            </p:cNvPr>
            <p:cNvSpPr/>
            <p:nvPr/>
          </p:nvSpPr>
          <p:spPr>
            <a:xfrm>
              <a:off x="5360944" y="3055123"/>
              <a:ext cx="115558" cy="167689"/>
            </a:xfrm>
            <a:custGeom>
              <a:avLst/>
              <a:gdLst>
                <a:gd name="connsiteX0" fmla="*/ 69586 w 115558"/>
                <a:gd name="connsiteY0" fmla="*/ 0 h 167689"/>
                <a:gd name="connsiteX1" fmla="*/ 115558 w 115558"/>
                <a:gd name="connsiteY1" fmla="*/ 45973 h 167689"/>
                <a:gd name="connsiteX2" fmla="*/ 86327 w 115558"/>
                <a:gd name="connsiteY2" fmla="*/ 99826 h 167689"/>
                <a:gd name="connsiteX3" fmla="*/ 65261 w 115558"/>
                <a:gd name="connsiteY3" fmla="*/ 167689 h 167689"/>
                <a:gd name="connsiteX4" fmla="*/ 0 w 115558"/>
                <a:gd name="connsiteY4" fmla="*/ 167689 h 167689"/>
                <a:gd name="connsiteX5" fmla="*/ 28631 w 115558"/>
                <a:gd name="connsiteY5" fmla="*/ 75453 h 167689"/>
                <a:gd name="connsiteX6" fmla="*/ 69586 w 115558"/>
                <a:gd name="connsiteY6" fmla="*/ 0 h 16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8" h="167689">
                  <a:moveTo>
                    <a:pt x="69586" y="0"/>
                  </a:moveTo>
                  <a:lnTo>
                    <a:pt x="115558" y="45973"/>
                  </a:lnTo>
                  <a:lnTo>
                    <a:pt x="86327" y="99826"/>
                  </a:lnTo>
                  <a:lnTo>
                    <a:pt x="65261" y="167689"/>
                  </a:lnTo>
                  <a:lnTo>
                    <a:pt x="0" y="167689"/>
                  </a:lnTo>
                  <a:lnTo>
                    <a:pt x="28631" y="75453"/>
                  </a:lnTo>
                  <a:lnTo>
                    <a:pt x="69586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6205EED-3CDF-49AB-ACC7-49577A0F07D8}"/>
                </a:ext>
              </a:extLst>
            </p:cNvPr>
            <p:cNvSpPr/>
            <p:nvPr/>
          </p:nvSpPr>
          <p:spPr>
            <a:xfrm>
              <a:off x="6715498" y="3055124"/>
              <a:ext cx="115559" cy="167688"/>
            </a:xfrm>
            <a:custGeom>
              <a:avLst/>
              <a:gdLst>
                <a:gd name="connsiteX0" fmla="*/ 45973 w 115559"/>
                <a:gd name="connsiteY0" fmla="*/ 0 h 167688"/>
                <a:gd name="connsiteX1" fmla="*/ 86927 w 115559"/>
                <a:gd name="connsiteY1" fmla="*/ 75452 h 167688"/>
                <a:gd name="connsiteX2" fmla="*/ 115559 w 115559"/>
                <a:gd name="connsiteY2" fmla="*/ 167688 h 167688"/>
                <a:gd name="connsiteX3" fmla="*/ 50295 w 115559"/>
                <a:gd name="connsiteY3" fmla="*/ 167688 h 167688"/>
                <a:gd name="connsiteX4" fmla="*/ 29229 w 115559"/>
                <a:gd name="connsiteY4" fmla="*/ 99825 h 167688"/>
                <a:gd name="connsiteX5" fmla="*/ 0 w 115559"/>
                <a:gd name="connsiteY5" fmla="*/ 45974 h 167688"/>
                <a:gd name="connsiteX6" fmla="*/ 45973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45973" y="0"/>
                  </a:moveTo>
                  <a:lnTo>
                    <a:pt x="86927" y="75452"/>
                  </a:lnTo>
                  <a:lnTo>
                    <a:pt x="115559" y="167688"/>
                  </a:lnTo>
                  <a:lnTo>
                    <a:pt x="50295" y="167688"/>
                  </a:lnTo>
                  <a:lnTo>
                    <a:pt x="29229" y="99825"/>
                  </a:lnTo>
                  <a:lnTo>
                    <a:pt x="0" y="45974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92DDE7A-6E0D-4D66-863D-8E135D42E51D}"/>
                </a:ext>
              </a:extLst>
            </p:cNvPr>
            <p:cNvSpPr/>
            <p:nvPr/>
          </p:nvSpPr>
          <p:spPr>
            <a:xfrm>
              <a:off x="5360944" y="3635189"/>
              <a:ext cx="115559" cy="167688"/>
            </a:xfrm>
            <a:custGeom>
              <a:avLst/>
              <a:gdLst>
                <a:gd name="connsiteX0" fmla="*/ 0 w 115559"/>
                <a:gd name="connsiteY0" fmla="*/ 0 h 167688"/>
                <a:gd name="connsiteX1" fmla="*/ 65262 w 115559"/>
                <a:gd name="connsiteY1" fmla="*/ 0 h 167688"/>
                <a:gd name="connsiteX2" fmla="*/ 86327 w 115559"/>
                <a:gd name="connsiteY2" fmla="*/ 67860 h 167688"/>
                <a:gd name="connsiteX3" fmla="*/ 115559 w 115559"/>
                <a:gd name="connsiteY3" fmla="*/ 121715 h 167688"/>
                <a:gd name="connsiteX4" fmla="*/ 69586 w 115559"/>
                <a:gd name="connsiteY4" fmla="*/ 167688 h 167688"/>
                <a:gd name="connsiteX5" fmla="*/ 28631 w 115559"/>
                <a:gd name="connsiteY5" fmla="*/ 92235 h 167688"/>
                <a:gd name="connsiteX6" fmla="*/ 0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0" y="0"/>
                  </a:moveTo>
                  <a:lnTo>
                    <a:pt x="65262" y="0"/>
                  </a:lnTo>
                  <a:lnTo>
                    <a:pt x="86327" y="67860"/>
                  </a:lnTo>
                  <a:lnTo>
                    <a:pt x="115559" y="121715"/>
                  </a:lnTo>
                  <a:lnTo>
                    <a:pt x="69586" y="167688"/>
                  </a:lnTo>
                  <a:lnTo>
                    <a:pt x="28631" y="922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89EBE263-3E8E-4C01-B2BE-0F8239527280}"/>
                </a:ext>
              </a:extLst>
            </p:cNvPr>
            <p:cNvSpPr/>
            <p:nvPr/>
          </p:nvSpPr>
          <p:spPr>
            <a:xfrm>
              <a:off x="6715497" y="3635189"/>
              <a:ext cx="115560" cy="167687"/>
            </a:xfrm>
            <a:custGeom>
              <a:avLst/>
              <a:gdLst>
                <a:gd name="connsiteX0" fmla="*/ 50295 w 115560"/>
                <a:gd name="connsiteY0" fmla="*/ 0 h 167687"/>
                <a:gd name="connsiteX1" fmla="*/ 115560 w 115560"/>
                <a:gd name="connsiteY1" fmla="*/ 0 h 167687"/>
                <a:gd name="connsiteX2" fmla="*/ 86928 w 115560"/>
                <a:gd name="connsiteY2" fmla="*/ 92235 h 167687"/>
                <a:gd name="connsiteX3" fmla="*/ 45974 w 115560"/>
                <a:gd name="connsiteY3" fmla="*/ 167687 h 167687"/>
                <a:gd name="connsiteX4" fmla="*/ 0 w 115560"/>
                <a:gd name="connsiteY4" fmla="*/ 121713 h 167687"/>
                <a:gd name="connsiteX5" fmla="*/ 29230 w 115560"/>
                <a:gd name="connsiteY5" fmla="*/ 67860 h 167687"/>
                <a:gd name="connsiteX6" fmla="*/ 50295 w 115560"/>
                <a:gd name="connsiteY6" fmla="*/ 0 h 16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60" h="167687">
                  <a:moveTo>
                    <a:pt x="50295" y="0"/>
                  </a:moveTo>
                  <a:lnTo>
                    <a:pt x="115560" y="0"/>
                  </a:lnTo>
                  <a:lnTo>
                    <a:pt x="86928" y="92235"/>
                  </a:lnTo>
                  <a:lnTo>
                    <a:pt x="45974" y="167687"/>
                  </a:lnTo>
                  <a:lnTo>
                    <a:pt x="0" y="121713"/>
                  </a:lnTo>
                  <a:lnTo>
                    <a:pt x="29230" y="67860"/>
                  </a:lnTo>
                  <a:lnTo>
                    <a:pt x="50295" y="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0ECCFB9-ACB5-4EF6-BBDC-82B359176091}"/>
                </a:ext>
              </a:extLst>
            </p:cNvPr>
            <p:cNvSpPr/>
            <p:nvPr/>
          </p:nvSpPr>
          <p:spPr>
            <a:xfrm>
              <a:off x="6302189" y="4048496"/>
              <a:ext cx="167688" cy="115560"/>
            </a:xfrm>
            <a:custGeom>
              <a:avLst/>
              <a:gdLst>
                <a:gd name="connsiteX0" fmla="*/ 121713 w 167688"/>
                <a:gd name="connsiteY0" fmla="*/ 0 h 115560"/>
                <a:gd name="connsiteX1" fmla="*/ 167688 w 167688"/>
                <a:gd name="connsiteY1" fmla="*/ 45975 h 115560"/>
                <a:gd name="connsiteX2" fmla="*/ 92235 w 167688"/>
                <a:gd name="connsiteY2" fmla="*/ 86929 h 115560"/>
                <a:gd name="connsiteX3" fmla="*/ 0 w 167688"/>
                <a:gd name="connsiteY3" fmla="*/ 115560 h 115560"/>
                <a:gd name="connsiteX4" fmla="*/ 0 w 167688"/>
                <a:gd name="connsiteY4" fmla="*/ 50296 h 115560"/>
                <a:gd name="connsiteX5" fmla="*/ 67860 w 167688"/>
                <a:gd name="connsiteY5" fmla="*/ 29231 h 115560"/>
                <a:gd name="connsiteX6" fmla="*/ 121713 w 167688"/>
                <a:gd name="connsiteY6" fmla="*/ 0 h 11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60">
                  <a:moveTo>
                    <a:pt x="121713" y="0"/>
                  </a:moveTo>
                  <a:lnTo>
                    <a:pt x="167688" y="45975"/>
                  </a:lnTo>
                  <a:lnTo>
                    <a:pt x="92235" y="86929"/>
                  </a:lnTo>
                  <a:lnTo>
                    <a:pt x="0" y="115560"/>
                  </a:lnTo>
                  <a:lnTo>
                    <a:pt x="0" y="50296"/>
                  </a:lnTo>
                  <a:lnTo>
                    <a:pt x="67860" y="29231"/>
                  </a:lnTo>
                  <a:lnTo>
                    <a:pt x="121713" y="0"/>
                  </a:ln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421DDD7-0D98-4842-96D3-79108D2270A6}"/>
                </a:ext>
              </a:extLst>
            </p:cNvPr>
            <p:cNvSpPr/>
            <p:nvPr/>
          </p:nvSpPr>
          <p:spPr>
            <a:xfrm>
              <a:off x="5722125" y="4048498"/>
              <a:ext cx="167687" cy="115559"/>
            </a:xfrm>
            <a:custGeom>
              <a:avLst/>
              <a:gdLst>
                <a:gd name="connsiteX0" fmla="*/ 45973 w 167687"/>
                <a:gd name="connsiteY0" fmla="*/ 0 h 115559"/>
                <a:gd name="connsiteX1" fmla="*/ 99824 w 167687"/>
                <a:gd name="connsiteY1" fmla="*/ 29229 h 115559"/>
                <a:gd name="connsiteX2" fmla="*/ 167687 w 167687"/>
                <a:gd name="connsiteY2" fmla="*/ 50295 h 115559"/>
                <a:gd name="connsiteX3" fmla="*/ 167687 w 167687"/>
                <a:gd name="connsiteY3" fmla="*/ 115559 h 115559"/>
                <a:gd name="connsiteX4" fmla="*/ 75451 w 167687"/>
                <a:gd name="connsiteY4" fmla="*/ 86927 h 115559"/>
                <a:gd name="connsiteX5" fmla="*/ 0 w 167687"/>
                <a:gd name="connsiteY5" fmla="*/ 45973 h 115559"/>
                <a:gd name="connsiteX6" fmla="*/ 45973 w 167687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7" h="115559">
                  <a:moveTo>
                    <a:pt x="45973" y="0"/>
                  </a:moveTo>
                  <a:lnTo>
                    <a:pt x="99824" y="29229"/>
                  </a:lnTo>
                  <a:lnTo>
                    <a:pt x="167687" y="50295"/>
                  </a:lnTo>
                  <a:lnTo>
                    <a:pt x="167687" y="115559"/>
                  </a:lnTo>
                  <a:lnTo>
                    <a:pt x="75451" y="86927"/>
                  </a:lnTo>
                  <a:lnTo>
                    <a:pt x="0" y="45973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898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0BD502F-CAEC-4FFE-B3F1-2406B72F9465}"/>
              </a:ext>
            </a:extLst>
          </p:cNvPr>
          <p:cNvSpPr/>
          <p:nvPr/>
        </p:nvSpPr>
        <p:spPr>
          <a:xfrm>
            <a:off x="5184793" y="4135640"/>
            <a:ext cx="730196" cy="835791"/>
          </a:xfrm>
          <a:custGeom>
            <a:avLst/>
            <a:gdLst>
              <a:gd name="connsiteX0" fmla="*/ 607225 w 831754"/>
              <a:gd name="connsiteY0" fmla="*/ 0 h 952036"/>
              <a:gd name="connsiteX1" fmla="*/ 709383 w 831754"/>
              <a:gd name="connsiteY1" fmla="*/ 55449 h 952036"/>
              <a:gd name="connsiteX2" fmla="*/ 786935 w 831754"/>
              <a:gd name="connsiteY2" fmla="*/ 83833 h 952036"/>
              <a:gd name="connsiteX3" fmla="*/ 831754 w 831754"/>
              <a:gd name="connsiteY3" fmla="*/ 95358 h 952036"/>
              <a:gd name="connsiteX4" fmla="*/ 831754 w 831754"/>
              <a:gd name="connsiteY4" fmla="*/ 952036 h 952036"/>
              <a:gd name="connsiteX5" fmla="*/ 697713 w 831754"/>
              <a:gd name="connsiteY5" fmla="*/ 931579 h 952036"/>
              <a:gd name="connsiteX6" fmla="*/ 94058 w 831754"/>
              <a:gd name="connsiteY6" fmla="*/ 677561 h 952036"/>
              <a:gd name="connsiteX7" fmla="*/ 0 w 831754"/>
              <a:gd name="connsiteY7" fmla="*/ 607225 h 952036"/>
              <a:gd name="connsiteX8" fmla="*/ 607225 w 831754"/>
              <a:gd name="connsiteY8" fmla="*/ 0 h 95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6">
                <a:moveTo>
                  <a:pt x="607225" y="0"/>
                </a:moveTo>
                <a:lnTo>
                  <a:pt x="709383" y="55449"/>
                </a:lnTo>
                <a:cubicBezTo>
                  <a:pt x="734630" y="66127"/>
                  <a:pt x="760504" y="75613"/>
                  <a:pt x="786935" y="83833"/>
                </a:cubicBezTo>
                <a:lnTo>
                  <a:pt x="831754" y="95358"/>
                </a:lnTo>
                <a:lnTo>
                  <a:pt x="831754" y="952036"/>
                </a:lnTo>
                <a:lnTo>
                  <a:pt x="697713" y="931579"/>
                </a:lnTo>
                <a:cubicBezTo>
                  <a:pt x="477919" y="886602"/>
                  <a:pt x="273684" y="798912"/>
                  <a:pt x="94058" y="677561"/>
                </a:cubicBezTo>
                <a:lnTo>
                  <a:pt x="0" y="607225"/>
                </a:lnTo>
                <a:lnTo>
                  <a:pt x="60722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CD960B0-0E11-4ECA-AC05-9CC7BFA3936F}"/>
              </a:ext>
            </a:extLst>
          </p:cNvPr>
          <p:cNvSpPr/>
          <p:nvPr/>
        </p:nvSpPr>
        <p:spPr>
          <a:xfrm>
            <a:off x="5184792" y="2031613"/>
            <a:ext cx="730196" cy="835791"/>
          </a:xfrm>
          <a:custGeom>
            <a:avLst/>
            <a:gdLst>
              <a:gd name="connsiteX0" fmla="*/ 831754 w 831754"/>
              <a:gd name="connsiteY0" fmla="*/ 0 h 952035"/>
              <a:gd name="connsiteX1" fmla="*/ 831754 w 831754"/>
              <a:gd name="connsiteY1" fmla="*/ 856678 h 952035"/>
              <a:gd name="connsiteX2" fmla="*/ 786936 w 831754"/>
              <a:gd name="connsiteY2" fmla="*/ 868202 h 952035"/>
              <a:gd name="connsiteX3" fmla="*/ 709384 w 831754"/>
              <a:gd name="connsiteY3" fmla="*/ 896586 h 952035"/>
              <a:gd name="connsiteX4" fmla="*/ 607225 w 831754"/>
              <a:gd name="connsiteY4" fmla="*/ 952035 h 952035"/>
              <a:gd name="connsiteX5" fmla="*/ 0 w 831754"/>
              <a:gd name="connsiteY5" fmla="*/ 344811 h 952035"/>
              <a:gd name="connsiteX6" fmla="*/ 94059 w 831754"/>
              <a:gd name="connsiteY6" fmla="*/ 274475 h 952035"/>
              <a:gd name="connsiteX7" fmla="*/ 697713 w 831754"/>
              <a:gd name="connsiteY7" fmla="*/ 20457 h 952035"/>
              <a:gd name="connsiteX8" fmla="*/ 831754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831754" y="0"/>
                </a:moveTo>
                <a:lnTo>
                  <a:pt x="831754" y="856678"/>
                </a:lnTo>
                <a:lnTo>
                  <a:pt x="786936" y="868202"/>
                </a:lnTo>
                <a:cubicBezTo>
                  <a:pt x="760504" y="876423"/>
                  <a:pt x="734630" y="885908"/>
                  <a:pt x="709384" y="896586"/>
                </a:cubicBezTo>
                <a:lnTo>
                  <a:pt x="607225" y="952035"/>
                </a:lnTo>
                <a:lnTo>
                  <a:pt x="0" y="344811"/>
                </a:lnTo>
                <a:lnTo>
                  <a:pt x="94059" y="274475"/>
                </a:lnTo>
                <a:cubicBezTo>
                  <a:pt x="273684" y="153123"/>
                  <a:pt x="477919" y="65433"/>
                  <a:pt x="697713" y="20457"/>
                </a:cubicBezTo>
                <a:lnTo>
                  <a:pt x="831754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7508BD3-FD60-47AA-832A-72F1BA7FFD03}"/>
              </a:ext>
            </a:extLst>
          </p:cNvPr>
          <p:cNvSpPr/>
          <p:nvPr/>
        </p:nvSpPr>
        <p:spPr>
          <a:xfrm>
            <a:off x="6277013" y="2031614"/>
            <a:ext cx="730196" cy="835791"/>
          </a:xfrm>
          <a:custGeom>
            <a:avLst/>
            <a:gdLst>
              <a:gd name="connsiteX0" fmla="*/ 1 w 831754"/>
              <a:gd name="connsiteY0" fmla="*/ 0 h 952035"/>
              <a:gd name="connsiteX1" fmla="*/ 134040 w 831754"/>
              <a:gd name="connsiteY1" fmla="*/ 20457 h 952035"/>
              <a:gd name="connsiteX2" fmla="*/ 737694 w 831754"/>
              <a:gd name="connsiteY2" fmla="*/ 274475 h 952035"/>
              <a:gd name="connsiteX3" fmla="*/ 831754 w 831754"/>
              <a:gd name="connsiteY3" fmla="*/ 344812 h 952035"/>
              <a:gd name="connsiteX4" fmla="*/ 224530 w 831754"/>
              <a:gd name="connsiteY4" fmla="*/ 952035 h 952035"/>
              <a:gd name="connsiteX5" fmla="*/ 122372 w 831754"/>
              <a:gd name="connsiteY5" fmla="*/ 896586 h 952035"/>
              <a:gd name="connsiteX6" fmla="*/ 44821 w 831754"/>
              <a:gd name="connsiteY6" fmla="*/ 868202 h 952035"/>
              <a:gd name="connsiteX7" fmla="*/ 0 w 831754"/>
              <a:gd name="connsiteY7" fmla="*/ 856678 h 952035"/>
              <a:gd name="connsiteX8" fmla="*/ 1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1" y="0"/>
                </a:moveTo>
                <a:lnTo>
                  <a:pt x="134040" y="20457"/>
                </a:lnTo>
                <a:cubicBezTo>
                  <a:pt x="353834" y="65433"/>
                  <a:pt x="558068" y="153124"/>
                  <a:pt x="737694" y="274475"/>
                </a:cubicBezTo>
                <a:lnTo>
                  <a:pt x="831754" y="344812"/>
                </a:lnTo>
                <a:lnTo>
                  <a:pt x="224530" y="952035"/>
                </a:lnTo>
                <a:lnTo>
                  <a:pt x="122372" y="896586"/>
                </a:lnTo>
                <a:cubicBezTo>
                  <a:pt x="97125" y="885908"/>
                  <a:pt x="71251" y="876423"/>
                  <a:pt x="44821" y="868202"/>
                </a:cubicBezTo>
                <a:lnTo>
                  <a:pt x="0" y="856678"/>
                </a:lnTo>
                <a:lnTo>
                  <a:pt x="1" y="0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BE6A253E-D78C-4579-ABB9-2D4175E05717}"/>
              </a:ext>
            </a:extLst>
          </p:cNvPr>
          <p:cNvSpPr/>
          <p:nvPr/>
        </p:nvSpPr>
        <p:spPr>
          <a:xfrm>
            <a:off x="4626092" y="2590313"/>
            <a:ext cx="835792" cy="730197"/>
          </a:xfrm>
          <a:custGeom>
            <a:avLst/>
            <a:gdLst>
              <a:gd name="connsiteX0" fmla="*/ 344811 w 952037"/>
              <a:gd name="connsiteY0" fmla="*/ 0 h 831755"/>
              <a:gd name="connsiteX1" fmla="*/ 952037 w 952037"/>
              <a:gd name="connsiteY1" fmla="*/ 607225 h 831755"/>
              <a:gd name="connsiteX2" fmla="*/ 896587 w 952037"/>
              <a:gd name="connsiteY2" fmla="*/ 709383 h 831755"/>
              <a:gd name="connsiteX3" fmla="*/ 868203 w 952037"/>
              <a:gd name="connsiteY3" fmla="*/ 786935 h 831755"/>
              <a:gd name="connsiteX4" fmla="*/ 856678 w 952037"/>
              <a:gd name="connsiteY4" fmla="*/ 831755 h 831755"/>
              <a:gd name="connsiteX5" fmla="*/ 0 w 952037"/>
              <a:gd name="connsiteY5" fmla="*/ 831755 h 831755"/>
              <a:gd name="connsiteX6" fmla="*/ 20457 w 952037"/>
              <a:gd name="connsiteY6" fmla="*/ 697714 h 831755"/>
              <a:gd name="connsiteX7" fmla="*/ 274475 w 952037"/>
              <a:gd name="connsiteY7" fmla="*/ 94059 h 831755"/>
              <a:gd name="connsiteX8" fmla="*/ 344811 w 952037"/>
              <a:gd name="connsiteY8" fmla="*/ 0 h 83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5">
                <a:moveTo>
                  <a:pt x="344811" y="0"/>
                </a:moveTo>
                <a:lnTo>
                  <a:pt x="952037" y="607225"/>
                </a:lnTo>
                <a:lnTo>
                  <a:pt x="896587" y="709383"/>
                </a:lnTo>
                <a:cubicBezTo>
                  <a:pt x="885909" y="734629"/>
                  <a:pt x="876424" y="760503"/>
                  <a:pt x="868203" y="786935"/>
                </a:cubicBezTo>
                <a:lnTo>
                  <a:pt x="856678" y="831755"/>
                </a:lnTo>
                <a:lnTo>
                  <a:pt x="0" y="831755"/>
                </a:lnTo>
                <a:lnTo>
                  <a:pt x="20457" y="697714"/>
                </a:lnTo>
                <a:cubicBezTo>
                  <a:pt x="65434" y="477919"/>
                  <a:pt x="153123" y="273684"/>
                  <a:pt x="274475" y="94059"/>
                </a:cubicBezTo>
                <a:lnTo>
                  <a:pt x="344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C5C3D97-2185-4788-AD8B-D2EAA9CACD18}"/>
              </a:ext>
            </a:extLst>
          </p:cNvPr>
          <p:cNvSpPr/>
          <p:nvPr/>
        </p:nvSpPr>
        <p:spPr>
          <a:xfrm>
            <a:off x="6730119" y="2590315"/>
            <a:ext cx="835790" cy="730195"/>
          </a:xfrm>
          <a:custGeom>
            <a:avLst/>
            <a:gdLst>
              <a:gd name="connsiteX0" fmla="*/ 607223 w 952034"/>
              <a:gd name="connsiteY0" fmla="*/ 0 h 831753"/>
              <a:gd name="connsiteX1" fmla="*/ 677559 w 952034"/>
              <a:gd name="connsiteY1" fmla="*/ 94058 h 831753"/>
              <a:gd name="connsiteX2" fmla="*/ 931577 w 952034"/>
              <a:gd name="connsiteY2" fmla="*/ 697712 h 831753"/>
              <a:gd name="connsiteX3" fmla="*/ 952034 w 952034"/>
              <a:gd name="connsiteY3" fmla="*/ 831753 h 831753"/>
              <a:gd name="connsiteX4" fmla="*/ 95357 w 952034"/>
              <a:gd name="connsiteY4" fmla="*/ 831753 h 831753"/>
              <a:gd name="connsiteX5" fmla="*/ 83833 w 952034"/>
              <a:gd name="connsiteY5" fmla="*/ 786932 h 831753"/>
              <a:gd name="connsiteX6" fmla="*/ 55449 w 952034"/>
              <a:gd name="connsiteY6" fmla="*/ 709381 h 831753"/>
              <a:gd name="connsiteX7" fmla="*/ 0 w 952034"/>
              <a:gd name="connsiteY7" fmla="*/ 607223 h 831753"/>
              <a:gd name="connsiteX8" fmla="*/ 607223 w 952034"/>
              <a:gd name="connsiteY8" fmla="*/ 0 h 8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4" h="831753">
                <a:moveTo>
                  <a:pt x="607223" y="0"/>
                </a:moveTo>
                <a:lnTo>
                  <a:pt x="677559" y="94058"/>
                </a:lnTo>
                <a:cubicBezTo>
                  <a:pt x="798910" y="273683"/>
                  <a:pt x="886601" y="477918"/>
                  <a:pt x="931577" y="697712"/>
                </a:cubicBezTo>
                <a:lnTo>
                  <a:pt x="952034" y="831753"/>
                </a:lnTo>
                <a:lnTo>
                  <a:pt x="95357" y="831753"/>
                </a:lnTo>
                <a:lnTo>
                  <a:pt x="83833" y="786932"/>
                </a:lnTo>
                <a:cubicBezTo>
                  <a:pt x="75611" y="760502"/>
                  <a:pt x="66127" y="734628"/>
                  <a:pt x="55449" y="709381"/>
                </a:cubicBezTo>
                <a:lnTo>
                  <a:pt x="0" y="607223"/>
                </a:lnTo>
                <a:lnTo>
                  <a:pt x="6072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92B5BA1-EAB6-4EB9-996C-F13EE1261416}"/>
              </a:ext>
            </a:extLst>
          </p:cNvPr>
          <p:cNvSpPr/>
          <p:nvPr/>
        </p:nvSpPr>
        <p:spPr>
          <a:xfrm>
            <a:off x="6730119" y="3682533"/>
            <a:ext cx="835791" cy="730196"/>
          </a:xfrm>
          <a:custGeom>
            <a:avLst/>
            <a:gdLst>
              <a:gd name="connsiteX0" fmla="*/ 95359 w 952035"/>
              <a:gd name="connsiteY0" fmla="*/ 0 h 831754"/>
              <a:gd name="connsiteX1" fmla="*/ 952035 w 952035"/>
              <a:gd name="connsiteY1" fmla="*/ 1 h 831754"/>
              <a:gd name="connsiteX2" fmla="*/ 931578 w 952035"/>
              <a:gd name="connsiteY2" fmla="*/ 134041 h 831754"/>
              <a:gd name="connsiteX3" fmla="*/ 677560 w 952035"/>
              <a:gd name="connsiteY3" fmla="*/ 737694 h 831754"/>
              <a:gd name="connsiteX4" fmla="*/ 607224 w 952035"/>
              <a:gd name="connsiteY4" fmla="*/ 831754 h 831754"/>
              <a:gd name="connsiteX5" fmla="*/ 0 w 952035"/>
              <a:gd name="connsiteY5" fmla="*/ 224530 h 831754"/>
              <a:gd name="connsiteX6" fmla="*/ 55450 w 952035"/>
              <a:gd name="connsiteY6" fmla="*/ 122371 h 831754"/>
              <a:gd name="connsiteX7" fmla="*/ 83834 w 952035"/>
              <a:gd name="connsiteY7" fmla="*/ 44820 h 831754"/>
              <a:gd name="connsiteX8" fmla="*/ 95359 w 952035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5" h="831754">
                <a:moveTo>
                  <a:pt x="95359" y="0"/>
                </a:moveTo>
                <a:lnTo>
                  <a:pt x="952035" y="1"/>
                </a:lnTo>
                <a:lnTo>
                  <a:pt x="931578" y="134041"/>
                </a:lnTo>
                <a:cubicBezTo>
                  <a:pt x="886601" y="353835"/>
                  <a:pt x="798912" y="558070"/>
                  <a:pt x="677560" y="737694"/>
                </a:cubicBezTo>
                <a:lnTo>
                  <a:pt x="607224" y="831754"/>
                </a:lnTo>
                <a:lnTo>
                  <a:pt x="0" y="224530"/>
                </a:lnTo>
                <a:lnTo>
                  <a:pt x="55450" y="122371"/>
                </a:lnTo>
                <a:cubicBezTo>
                  <a:pt x="66128" y="97126"/>
                  <a:pt x="75613" y="71251"/>
                  <a:pt x="83834" y="44820"/>
                </a:cubicBezTo>
                <a:lnTo>
                  <a:pt x="953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2C02D8F-CAAF-4D05-AEFC-F3045BA34864}"/>
              </a:ext>
            </a:extLst>
          </p:cNvPr>
          <p:cNvSpPr/>
          <p:nvPr/>
        </p:nvSpPr>
        <p:spPr>
          <a:xfrm>
            <a:off x="4626092" y="3682534"/>
            <a:ext cx="835792" cy="730196"/>
          </a:xfrm>
          <a:custGeom>
            <a:avLst/>
            <a:gdLst>
              <a:gd name="connsiteX0" fmla="*/ 0 w 952037"/>
              <a:gd name="connsiteY0" fmla="*/ 0 h 831754"/>
              <a:gd name="connsiteX1" fmla="*/ 856679 w 952037"/>
              <a:gd name="connsiteY1" fmla="*/ 0 h 831754"/>
              <a:gd name="connsiteX2" fmla="*/ 868204 w 952037"/>
              <a:gd name="connsiteY2" fmla="*/ 44820 h 831754"/>
              <a:gd name="connsiteX3" fmla="*/ 896587 w 952037"/>
              <a:gd name="connsiteY3" fmla="*/ 122372 h 831754"/>
              <a:gd name="connsiteX4" fmla="*/ 952037 w 952037"/>
              <a:gd name="connsiteY4" fmla="*/ 224529 h 831754"/>
              <a:gd name="connsiteX5" fmla="*/ 344812 w 952037"/>
              <a:gd name="connsiteY5" fmla="*/ 831754 h 831754"/>
              <a:gd name="connsiteX6" fmla="*/ 274475 w 952037"/>
              <a:gd name="connsiteY6" fmla="*/ 737695 h 831754"/>
              <a:gd name="connsiteX7" fmla="*/ 20457 w 952037"/>
              <a:gd name="connsiteY7" fmla="*/ 134040 h 831754"/>
              <a:gd name="connsiteX8" fmla="*/ 0 w 952037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4">
                <a:moveTo>
                  <a:pt x="0" y="0"/>
                </a:moveTo>
                <a:lnTo>
                  <a:pt x="856679" y="0"/>
                </a:lnTo>
                <a:lnTo>
                  <a:pt x="868204" y="44820"/>
                </a:lnTo>
                <a:cubicBezTo>
                  <a:pt x="876424" y="71250"/>
                  <a:pt x="885909" y="97124"/>
                  <a:pt x="896587" y="122372"/>
                </a:cubicBezTo>
                <a:lnTo>
                  <a:pt x="952037" y="224529"/>
                </a:lnTo>
                <a:lnTo>
                  <a:pt x="344812" y="831754"/>
                </a:lnTo>
                <a:lnTo>
                  <a:pt x="274475" y="737695"/>
                </a:lnTo>
                <a:cubicBezTo>
                  <a:pt x="153124" y="558069"/>
                  <a:pt x="65434" y="353834"/>
                  <a:pt x="20457" y="1340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2F7D070-2CC0-4770-B203-73C0EE1213D8}"/>
              </a:ext>
            </a:extLst>
          </p:cNvPr>
          <p:cNvSpPr/>
          <p:nvPr/>
        </p:nvSpPr>
        <p:spPr>
          <a:xfrm>
            <a:off x="6277012" y="4135640"/>
            <a:ext cx="730196" cy="835791"/>
          </a:xfrm>
          <a:custGeom>
            <a:avLst/>
            <a:gdLst>
              <a:gd name="connsiteX0" fmla="*/ 224530 w 831754"/>
              <a:gd name="connsiteY0" fmla="*/ 0 h 952035"/>
              <a:gd name="connsiteX1" fmla="*/ 831754 w 831754"/>
              <a:gd name="connsiteY1" fmla="*/ 607224 h 952035"/>
              <a:gd name="connsiteX2" fmla="*/ 737694 w 831754"/>
              <a:gd name="connsiteY2" fmla="*/ 677560 h 952035"/>
              <a:gd name="connsiteX3" fmla="*/ 134040 w 831754"/>
              <a:gd name="connsiteY3" fmla="*/ 931578 h 952035"/>
              <a:gd name="connsiteX4" fmla="*/ 0 w 831754"/>
              <a:gd name="connsiteY4" fmla="*/ 952035 h 952035"/>
              <a:gd name="connsiteX5" fmla="*/ 0 w 831754"/>
              <a:gd name="connsiteY5" fmla="*/ 95358 h 952035"/>
              <a:gd name="connsiteX6" fmla="*/ 44820 w 831754"/>
              <a:gd name="connsiteY6" fmla="*/ 83833 h 952035"/>
              <a:gd name="connsiteX7" fmla="*/ 122372 w 831754"/>
              <a:gd name="connsiteY7" fmla="*/ 55449 h 952035"/>
              <a:gd name="connsiteX8" fmla="*/ 224530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224530" y="0"/>
                </a:moveTo>
                <a:lnTo>
                  <a:pt x="831754" y="607224"/>
                </a:lnTo>
                <a:lnTo>
                  <a:pt x="737694" y="677560"/>
                </a:lnTo>
                <a:cubicBezTo>
                  <a:pt x="558069" y="798912"/>
                  <a:pt x="353834" y="886602"/>
                  <a:pt x="134040" y="931578"/>
                </a:cubicBezTo>
                <a:lnTo>
                  <a:pt x="0" y="952035"/>
                </a:lnTo>
                <a:lnTo>
                  <a:pt x="0" y="95358"/>
                </a:lnTo>
                <a:lnTo>
                  <a:pt x="44820" y="83833"/>
                </a:lnTo>
                <a:cubicBezTo>
                  <a:pt x="71252" y="75612"/>
                  <a:pt x="97126" y="66127"/>
                  <a:pt x="122372" y="55449"/>
                </a:cubicBezTo>
                <a:lnTo>
                  <a:pt x="2245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573D25-AFCC-4539-AC04-21D764DED63A}"/>
              </a:ext>
            </a:extLst>
          </p:cNvPr>
          <p:cNvGrpSpPr/>
          <p:nvPr/>
        </p:nvGrpSpPr>
        <p:grpSpPr>
          <a:xfrm>
            <a:off x="3742562" y="1218645"/>
            <a:ext cx="4706876" cy="4636316"/>
            <a:chOff x="3742562" y="1218645"/>
            <a:chExt cx="4706876" cy="4636316"/>
          </a:xfrm>
          <a:solidFill>
            <a:srgbClr val="2E353F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0C69EFC-DAF3-4D43-A726-F27304131BC6}"/>
                </a:ext>
              </a:extLst>
            </p:cNvPr>
            <p:cNvSpPr/>
            <p:nvPr/>
          </p:nvSpPr>
          <p:spPr>
            <a:xfrm>
              <a:off x="5914987" y="1218645"/>
              <a:ext cx="362026" cy="1565046"/>
            </a:xfrm>
            <a:custGeom>
              <a:avLst/>
              <a:gdLst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206188 w 412378"/>
                <a:gd name="connsiteY14" fmla="*/ 992574 h 1863094"/>
                <a:gd name="connsiteX15" fmla="*/ 33580 w 412378"/>
                <a:gd name="connsiteY15" fmla="*/ 1001290 h 1863094"/>
                <a:gd name="connsiteX16" fmla="*/ 0 w 412378"/>
                <a:gd name="connsiteY16" fmla="*/ 1006415 h 1863094"/>
                <a:gd name="connsiteX17" fmla="*/ 0 w 412378"/>
                <a:gd name="connsiteY17" fmla="*/ 10411 h 1863094"/>
                <a:gd name="connsiteX18" fmla="*/ 206189 w 412378"/>
                <a:gd name="connsiteY18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33580 w 412378"/>
                <a:gd name="connsiteY14" fmla="*/ 1001290 h 1863094"/>
                <a:gd name="connsiteX15" fmla="*/ 0 w 412378"/>
                <a:gd name="connsiteY15" fmla="*/ 1006415 h 1863094"/>
                <a:gd name="connsiteX16" fmla="*/ 0 w 412378"/>
                <a:gd name="connsiteY16" fmla="*/ 10411 h 1863094"/>
                <a:gd name="connsiteX17" fmla="*/ 206189 w 412378"/>
                <a:gd name="connsiteY17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33580 w 412378"/>
                <a:gd name="connsiteY13" fmla="*/ 1001290 h 1863094"/>
                <a:gd name="connsiteX14" fmla="*/ 0 w 412378"/>
                <a:gd name="connsiteY14" fmla="*/ 1006415 h 1863094"/>
                <a:gd name="connsiteX15" fmla="*/ 0 w 412378"/>
                <a:gd name="connsiteY15" fmla="*/ 10411 h 1863094"/>
                <a:gd name="connsiteX16" fmla="*/ 206189 w 412378"/>
                <a:gd name="connsiteY16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33580 w 412378"/>
                <a:gd name="connsiteY12" fmla="*/ 1001290 h 1863094"/>
                <a:gd name="connsiteX13" fmla="*/ 0 w 412378"/>
                <a:gd name="connsiteY13" fmla="*/ 1006415 h 1863094"/>
                <a:gd name="connsiteX14" fmla="*/ 0 w 412378"/>
                <a:gd name="connsiteY14" fmla="*/ 10411 h 1863094"/>
                <a:gd name="connsiteX15" fmla="*/ 206189 w 412378"/>
                <a:gd name="connsiteY15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78796 w 412378"/>
                <a:gd name="connsiteY10" fmla="*/ 1001290 h 1863094"/>
                <a:gd name="connsiteX11" fmla="*/ 33580 w 412378"/>
                <a:gd name="connsiteY11" fmla="*/ 1001290 h 1863094"/>
                <a:gd name="connsiteX12" fmla="*/ 0 w 412378"/>
                <a:gd name="connsiteY12" fmla="*/ 1006415 h 1863094"/>
                <a:gd name="connsiteX13" fmla="*/ 0 w 412378"/>
                <a:gd name="connsiteY13" fmla="*/ 10411 h 1863094"/>
                <a:gd name="connsiteX14" fmla="*/ 206189 w 412378"/>
                <a:gd name="connsiteY14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3580 w 412378"/>
                <a:gd name="connsiteY10" fmla="*/ 1001290 h 1863094"/>
                <a:gd name="connsiteX11" fmla="*/ 0 w 412378"/>
                <a:gd name="connsiteY11" fmla="*/ 1006415 h 1863094"/>
                <a:gd name="connsiteX12" fmla="*/ 0 w 412378"/>
                <a:gd name="connsiteY12" fmla="*/ 10411 h 1863094"/>
                <a:gd name="connsiteX13" fmla="*/ 206189 w 412378"/>
                <a:gd name="connsiteY13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0 w 412378"/>
                <a:gd name="connsiteY10" fmla="*/ 1006415 h 1863094"/>
                <a:gd name="connsiteX11" fmla="*/ 0 w 412378"/>
                <a:gd name="connsiteY11" fmla="*/ 10411 h 1863094"/>
                <a:gd name="connsiteX12" fmla="*/ 206189 w 412378"/>
                <a:gd name="connsiteY12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0 w 412378"/>
                <a:gd name="connsiteY9" fmla="*/ 1006415 h 1863094"/>
                <a:gd name="connsiteX10" fmla="*/ 0 w 412378"/>
                <a:gd name="connsiteY10" fmla="*/ 10411 h 1863094"/>
                <a:gd name="connsiteX11" fmla="*/ 206189 w 412378"/>
                <a:gd name="connsiteY11" fmla="*/ 0 h 18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378" h="1863094">
                  <a:moveTo>
                    <a:pt x="206189" y="0"/>
                  </a:moveTo>
                  <a:lnTo>
                    <a:pt x="412377" y="10411"/>
                  </a:lnTo>
                  <a:cubicBezTo>
                    <a:pt x="412377" y="342412"/>
                    <a:pt x="412378" y="674414"/>
                    <a:pt x="412378" y="1006415"/>
                  </a:cubicBezTo>
                  <a:lnTo>
                    <a:pt x="412378" y="1863093"/>
                  </a:lnTo>
                  <a:lnTo>
                    <a:pt x="376304" y="1853818"/>
                  </a:lnTo>
                  <a:cubicBezTo>
                    <a:pt x="321355" y="1842573"/>
                    <a:pt x="264462" y="1836668"/>
                    <a:pt x="206189" y="1836668"/>
                  </a:cubicBezTo>
                  <a:cubicBezTo>
                    <a:pt x="147916" y="1836668"/>
                    <a:pt x="91024" y="1842573"/>
                    <a:pt x="36075" y="1853817"/>
                  </a:cubicBezTo>
                  <a:lnTo>
                    <a:pt x="1" y="1863094"/>
                  </a:lnTo>
                  <a:lnTo>
                    <a:pt x="1" y="1006415"/>
                  </a:lnTo>
                  <a:lnTo>
                    <a:pt x="0" y="1006415"/>
                  </a:lnTo>
                  <a:lnTo>
                    <a:pt x="0" y="10411"/>
                  </a:lnTo>
                  <a:lnTo>
                    <a:pt x="206189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6C4E007-40A0-47D2-9C62-B8C8776818C9}"/>
                </a:ext>
              </a:extLst>
            </p:cNvPr>
            <p:cNvSpPr/>
            <p:nvPr/>
          </p:nvSpPr>
          <p:spPr>
            <a:xfrm>
              <a:off x="4309984" y="1715505"/>
              <a:ext cx="1407890" cy="1407890"/>
            </a:xfrm>
            <a:custGeom>
              <a:avLst/>
              <a:gdLst>
                <a:gd name="connsiteX0" fmla="*/ 291595 w 1603704"/>
                <a:gd name="connsiteY0" fmla="*/ 0 h 1603704"/>
                <a:gd name="connsiteX1" fmla="*/ 996479 w 1603704"/>
                <a:gd name="connsiteY1" fmla="*/ 704885 h 1603704"/>
                <a:gd name="connsiteX2" fmla="*/ 996480 w 1603704"/>
                <a:gd name="connsiteY2" fmla="*/ 704884 h 1603704"/>
                <a:gd name="connsiteX3" fmla="*/ 1603704 w 1603704"/>
                <a:gd name="connsiteY3" fmla="*/ 1312109 h 1603704"/>
                <a:gd name="connsiteX4" fmla="*/ 1562481 w 1603704"/>
                <a:gd name="connsiteY4" fmla="*/ 1334484 h 1603704"/>
                <a:gd name="connsiteX5" fmla="*/ 1334486 w 1603704"/>
                <a:gd name="connsiteY5" fmla="*/ 1562480 h 1603704"/>
                <a:gd name="connsiteX6" fmla="*/ 1312111 w 1603704"/>
                <a:gd name="connsiteY6" fmla="*/ 1603704 h 1603704"/>
                <a:gd name="connsiteX7" fmla="*/ 704885 w 1603704"/>
                <a:gd name="connsiteY7" fmla="*/ 996479 h 1603704"/>
                <a:gd name="connsiteX8" fmla="*/ 731733 w 1603704"/>
                <a:gd name="connsiteY8" fmla="*/ 960576 h 1603704"/>
                <a:gd name="connsiteX9" fmla="*/ 960576 w 1603704"/>
                <a:gd name="connsiteY9" fmla="*/ 731733 h 1603704"/>
                <a:gd name="connsiteX10" fmla="*/ 731732 w 1603704"/>
                <a:gd name="connsiteY10" fmla="*/ 960577 h 1603704"/>
                <a:gd name="connsiteX11" fmla="*/ 704885 w 1603704"/>
                <a:gd name="connsiteY11" fmla="*/ 996479 h 1603704"/>
                <a:gd name="connsiteX12" fmla="*/ 0 w 1603704"/>
                <a:gd name="connsiteY12" fmla="*/ 291594 h 1603704"/>
                <a:gd name="connsiteX13" fmla="*/ 138836 w 1603704"/>
                <a:gd name="connsiteY13" fmla="*/ 138836 h 160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3704" h="1603704">
                  <a:moveTo>
                    <a:pt x="291595" y="0"/>
                  </a:moveTo>
                  <a:lnTo>
                    <a:pt x="996479" y="704885"/>
                  </a:lnTo>
                  <a:lnTo>
                    <a:pt x="996480" y="704884"/>
                  </a:lnTo>
                  <a:lnTo>
                    <a:pt x="1603704" y="1312109"/>
                  </a:lnTo>
                  <a:lnTo>
                    <a:pt x="1562481" y="1334484"/>
                  </a:lnTo>
                  <a:cubicBezTo>
                    <a:pt x="1472670" y="1395161"/>
                    <a:pt x="1395162" y="1472668"/>
                    <a:pt x="1334486" y="1562480"/>
                  </a:cubicBezTo>
                  <a:lnTo>
                    <a:pt x="1312111" y="1603704"/>
                  </a:lnTo>
                  <a:lnTo>
                    <a:pt x="704885" y="996479"/>
                  </a:lnTo>
                  <a:lnTo>
                    <a:pt x="731733" y="960576"/>
                  </a:lnTo>
                  <a:cubicBezTo>
                    <a:pt x="800542" y="877199"/>
                    <a:pt x="877201" y="800542"/>
                    <a:pt x="960576" y="731733"/>
                  </a:cubicBezTo>
                  <a:cubicBezTo>
                    <a:pt x="877200" y="800542"/>
                    <a:pt x="800541" y="877199"/>
                    <a:pt x="731732" y="960577"/>
                  </a:cubicBezTo>
                  <a:lnTo>
                    <a:pt x="704885" y="996479"/>
                  </a:lnTo>
                  <a:lnTo>
                    <a:pt x="0" y="291594"/>
                  </a:lnTo>
                  <a:lnTo>
                    <a:pt x="138836" y="138836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78BC986-059A-406D-8D7E-1F29DF4C5221}"/>
                </a:ext>
              </a:extLst>
            </p:cNvPr>
            <p:cNvSpPr/>
            <p:nvPr/>
          </p:nvSpPr>
          <p:spPr>
            <a:xfrm>
              <a:off x="6474129" y="1715506"/>
              <a:ext cx="1407888" cy="1407888"/>
            </a:xfrm>
            <a:custGeom>
              <a:avLst/>
              <a:gdLst>
                <a:gd name="connsiteX0" fmla="*/ 1312108 w 1603702"/>
                <a:gd name="connsiteY0" fmla="*/ 0 h 1603702"/>
                <a:gd name="connsiteX1" fmla="*/ 1464865 w 1603702"/>
                <a:gd name="connsiteY1" fmla="*/ 138835 h 1603702"/>
                <a:gd name="connsiteX2" fmla="*/ 1603702 w 1603702"/>
                <a:gd name="connsiteY2" fmla="*/ 291594 h 1603702"/>
                <a:gd name="connsiteX3" fmla="*/ 898818 w 1603702"/>
                <a:gd name="connsiteY3" fmla="*/ 996479 h 1603702"/>
                <a:gd name="connsiteX4" fmla="*/ 291595 w 1603702"/>
                <a:gd name="connsiteY4" fmla="*/ 1603702 h 1603702"/>
                <a:gd name="connsiteX5" fmla="*/ 269218 w 1603702"/>
                <a:gd name="connsiteY5" fmla="*/ 1562478 h 1603702"/>
                <a:gd name="connsiteX6" fmla="*/ 41224 w 1603702"/>
                <a:gd name="connsiteY6" fmla="*/ 1334484 h 1603702"/>
                <a:gd name="connsiteX7" fmla="*/ 0 w 1603702"/>
                <a:gd name="connsiteY7" fmla="*/ 1312107 h 1603702"/>
                <a:gd name="connsiteX8" fmla="*/ 607223 w 1603702"/>
                <a:gd name="connsiteY8" fmla="*/ 704884 h 1603702"/>
                <a:gd name="connsiteX9" fmla="*/ 1312108 w 1603702"/>
                <a:gd name="connsiteY9" fmla="*/ 0 h 16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2" h="1603702">
                  <a:moveTo>
                    <a:pt x="1312108" y="0"/>
                  </a:moveTo>
                  <a:lnTo>
                    <a:pt x="1464865" y="138835"/>
                  </a:lnTo>
                  <a:lnTo>
                    <a:pt x="1603702" y="291594"/>
                  </a:lnTo>
                  <a:lnTo>
                    <a:pt x="898818" y="996479"/>
                  </a:lnTo>
                  <a:lnTo>
                    <a:pt x="291595" y="1603702"/>
                  </a:lnTo>
                  <a:lnTo>
                    <a:pt x="269218" y="1562478"/>
                  </a:lnTo>
                  <a:cubicBezTo>
                    <a:pt x="208543" y="1472666"/>
                    <a:pt x="131036" y="1395159"/>
                    <a:pt x="41224" y="1334484"/>
                  </a:cubicBezTo>
                  <a:lnTo>
                    <a:pt x="0" y="1312107"/>
                  </a:lnTo>
                  <a:lnTo>
                    <a:pt x="607223" y="704884"/>
                  </a:lnTo>
                  <a:lnTo>
                    <a:pt x="1312108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3493596-C16C-416E-8D80-11C1F36C5128}"/>
                </a:ext>
              </a:extLst>
            </p:cNvPr>
            <p:cNvSpPr/>
            <p:nvPr/>
          </p:nvSpPr>
          <p:spPr>
            <a:xfrm>
              <a:off x="3742562" y="3320510"/>
              <a:ext cx="1635608" cy="362025"/>
            </a:xfrm>
            <a:custGeom>
              <a:avLst/>
              <a:gdLst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992573 w 1863094"/>
                <a:gd name="connsiteY8" fmla="*/ 206189 h 412377"/>
                <a:gd name="connsiteX9" fmla="*/ 1001289 w 1863094"/>
                <a:gd name="connsiteY9" fmla="*/ 378796 h 412377"/>
                <a:gd name="connsiteX10" fmla="*/ 1006414 w 1863094"/>
                <a:gd name="connsiteY10" fmla="*/ 412377 h 412377"/>
                <a:gd name="connsiteX11" fmla="*/ 10411 w 1863094"/>
                <a:gd name="connsiteY11" fmla="*/ 412377 h 412377"/>
                <a:gd name="connsiteX12" fmla="*/ 0 w 1863094"/>
                <a:gd name="connsiteY12" fmla="*/ 206188 h 412377"/>
                <a:gd name="connsiteX13" fmla="*/ 10411 w 1863094"/>
                <a:gd name="connsiteY13" fmla="*/ 0 h 412377"/>
                <a:gd name="connsiteX14" fmla="*/ 1006414 w 1863094"/>
                <a:gd name="connsiteY14" fmla="*/ 1 h 412377"/>
                <a:gd name="connsiteX15" fmla="*/ 1006415 w 1863094"/>
                <a:gd name="connsiteY15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1001289 w 1863094"/>
                <a:gd name="connsiteY8" fmla="*/ 378796 h 412377"/>
                <a:gd name="connsiteX9" fmla="*/ 1006414 w 1863094"/>
                <a:gd name="connsiteY9" fmla="*/ 412377 h 412377"/>
                <a:gd name="connsiteX10" fmla="*/ 10411 w 1863094"/>
                <a:gd name="connsiteY10" fmla="*/ 412377 h 412377"/>
                <a:gd name="connsiteX11" fmla="*/ 0 w 1863094"/>
                <a:gd name="connsiteY11" fmla="*/ 206188 h 412377"/>
                <a:gd name="connsiteX12" fmla="*/ 10411 w 1863094"/>
                <a:gd name="connsiteY12" fmla="*/ 0 h 412377"/>
                <a:gd name="connsiteX13" fmla="*/ 1006414 w 1863094"/>
                <a:gd name="connsiteY13" fmla="*/ 1 h 412377"/>
                <a:gd name="connsiteX14" fmla="*/ 1006415 w 1863094"/>
                <a:gd name="connsiteY14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1006414 w 1863094"/>
                <a:gd name="connsiteY8" fmla="*/ 412377 h 412377"/>
                <a:gd name="connsiteX9" fmla="*/ 10411 w 1863094"/>
                <a:gd name="connsiteY9" fmla="*/ 412377 h 412377"/>
                <a:gd name="connsiteX10" fmla="*/ 0 w 1863094"/>
                <a:gd name="connsiteY10" fmla="*/ 206188 h 412377"/>
                <a:gd name="connsiteX11" fmla="*/ 10411 w 1863094"/>
                <a:gd name="connsiteY11" fmla="*/ 0 h 412377"/>
                <a:gd name="connsiteX12" fmla="*/ 1006414 w 1863094"/>
                <a:gd name="connsiteY12" fmla="*/ 1 h 412377"/>
                <a:gd name="connsiteX13" fmla="*/ 1006415 w 1863094"/>
                <a:gd name="connsiteY13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6414 w 1863094"/>
                <a:gd name="connsiteY7" fmla="*/ 412377 h 412377"/>
                <a:gd name="connsiteX8" fmla="*/ 10411 w 1863094"/>
                <a:gd name="connsiteY8" fmla="*/ 412377 h 412377"/>
                <a:gd name="connsiteX9" fmla="*/ 0 w 1863094"/>
                <a:gd name="connsiteY9" fmla="*/ 206188 h 412377"/>
                <a:gd name="connsiteX10" fmla="*/ 10411 w 1863094"/>
                <a:gd name="connsiteY10" fmla="*/ 0 h 412377"/>
                <a:gd name="connsiteX11" fmla="*/ 1006414 w 1863094"/>
                <a:gd name="connsiteY11" fmla="*/ 1 h 412377"/>
                <a:gd name="connsiteX12" fmla="*/ 1006415 w 1863094"/>
                <a:gd name="connsiteY12" fmla="*/ 0 h 41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3094" h="412377">
                  <a:moveTo>
                    <a:pt x="1006415" y="0"/>
                  </a:moveTo>
                  <a:lnTo>
                    <a:pt x="1863093" y="0"/>
                  </a:lnTo>
                  <a:lnTo>
                    <a:pt x="1853817" y="36072"/>
                  </a:lnTo>
                  <a:cubicBezTo>
                    <a:pt x="1842574" y="91021"/>
                    <a:pt x="1836668" y="147915"/>
                    <a:pt x="1836669" y="206187"/>
                  </a:cubicBezTo>
                  <a:cubicBezTo>
                    <a:pt x="1836669" y="264460"/>
                    <a:pt x="1842573" y="321353"/>
                    <a:pt x="1853818" y="376303"/>
                  </a:cubicBezTo>
                  <a:lnTo>
                    <a:pt x="1863094" y="412377"/>
                  </a:lnTo>
                  <a:lnTo>
                    <a:pt x="1006415" y="412376"/>
                  </a:lnTo>
                  <a:lnTo>
                    <a:pt x="1006414" y="412377"/>
                  </a:lnTo>
                  <a:lnTo>
                    <a:pt x="10411" y="412377"/>
                  </a:lnTo>
                  <a:lnTo>
                    <a:pt x="0" y="206188"/>
                  </a:lnTo>
                  <a:lnTo>
                    <a:pt x="10411" y="0"/>
                  </a:lnTo>
                  <a:lnTo>
                    <a:pt x="1006414" y="1"/>
                  </a:lnTo>
                  <a:lnTo>
                    <a:pt x="100641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527C16-0E42-4BC3-84A1-2DD75800B4D1}"/>
                </a:ext>
              </a:extLst>
            </p:cNvPr>
            <p:cNvSpPr/>
            <p:nvPr/>
          </p:nvSpPr>
          <p:spPr>
            <a:xfrm>
              <a:off x="6813833" y="3320510"/>
              <a:ext cx="1635605" cy="362026"/>
            </a:xfrm>
            <a:custGeom>
              <a:avLst/>
              <a:gdLst>
                <a:gd name="connsiteX0" fmla="*/ 856678 w 1863090"/>
                <a:gd name="connsiteY0" fmla="*/ 1 h 412378"/>
                <a:gd name="connsiteX1" fmla="*/ 1852679 w 1863090"/>
                <a:gd name="connsiteY1" fmla="*/ 1 h 412378"/>
                <a:gd name="connsiteX2" fmla="*/ 1863090 w 1863090"/>
                <a:gd name="connsiteY2" fmla="*/ 206188 h 412378"/>
                <a:gd name="connsiteX3" fmla="*/ 1852679 w 1863090"/>
                <a:gd name="connsiteY3" fmla="*/ 412378 h 412378"/>
                <a:gd name="connsiteX4" fmla="*/ 856676 w 1863090"/>
                <a:gd name="connsiteY4" fmla="*/ 412378 h 412378"/>
                <a:gd name="connsiteX5" fmla="*/ 861803 w 1863090"/>
                <a:gd name="connsiteY5" fmla="*/ 378797 h 412378"/>
                <a:gd name="connsiteX6" fmla="*/ 870519 w 1863090"/>
                <a:gd name="connsiteY6" fmla="*/ 206189 h 412378"/>
                <a:gd name="connsiteX7" fmla="*/ 861802 w 1863090"/>
                <a:gd name="connsiteY7" fmla="*/ 33581 h 412378"/>
                <a:gd name="connsiteX8" fmla="*/ 0 w 1863090"/>
                <a:gd name="connsiteY8" fmla="*/ 0 h 412378"/>
                <a:gd name="connsiteX9" fmla="*/ 856677 w 1863090"/>
                <a:gd name="connsiteY9" fmla="*/ 0 h 412378"/>
                <a:gd name="connsiteX10" fmla="*/ 861801 w 1863090"/>
                <a:gd name="connsiteY10" fmla="*/ 33579 h 412378"/>
                <a:gd name="connsiteX11" fmla="*/ 870517 w 1863090"/>
                <a:gd name="connsiteY11" fmla="*/ 206188 h 412378"/>
                <a:gd name="connsiteX12" fmla="*/ 861802 w 1863090"/>
                <a:gd name="connsiteY12" fmla="*/ 378795 h 412378"/>
                <a:gd name="connsiteX13" fmla="*/ 856676 w 1863090"/>
                <a:gd name="connsiteY13" fmla="*/ 412376 h 412378"/>
                <a:gd name="connsiteX14" fmla="*/ 0 w 1863090"/>
                <a:gd name="connsiteY14" fmla="*/ 412376 h 412378"/>
                <a:gd name="connsiteX15" fmla="*/ 9275 w 1863090"/>
                <a:gd name="connsiteY15" fmla="*/ 376302 h 412378"/>
                <a:gd name="connsiteX16" fmla="*/ 26424 w 1863090"/>
                <a:gd name="connsiteY16" fmla="*/ 206188 h 412378"/>
                <a:gd name="connsiteX17" fmla="*/ 9275 w 1863090"/>
                <a:gd name="connsiteY17" fmla="*/ 36073 h 41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3090" h="412378">
                  <a:moveTo>
                    <a:pt x="856678" y="1"/>
                  </a:moveTo>
                  <a:lnTo>
                    <a:pt x="1852679" y="1"/>
                  </a:lnTo>
                  <a:lnTo>
                    <a:pt x="1863090" y="206188"/>
                  </a:lnTo>
                  <a:lnTo>
                    <a:pt x="1852679" y="412378"/>
                  </a:lnTo>
                  <a:lnTo>
                    <a:pt x="856676" y="412378"/>
                  </a:lnTo>
                  <a:lnTo>
                    <a:pt x="861803" y="378797"/>
                  </a:lnTo>
                  <a:cubicBezTo>
                    <a:pt x="867565" y="322044"/>
                    <a:pt x="870517" y="264461"/>
                    <a:pt x="870519" y="206189"/>
                  </a:cubicBezTo>
                  <a:cubicBezTo>
                    <a:pt x="870519" y="147917"/>
                    <a:pt x="867565" y="90333"/>
                    <a:pt x="861802" y="33581"/>
                  </a:cubicBezTo>
                  <a:close/>
                  <a:moveTo>
                    <a:pt x="0" y="0"/>
                  </a:moveTo>
                  <a:lnTo>
                    <a:pt x="856677" y="0"/>
                  </a:lnTo>
                  <a:lnTo>
                    <a:pt x="861801" y="33579"/>
                  </a:lnTo>
                  <a:cubicBezTo>
                    <a:pt x="867565" y="90332"/>
                    <a:pt x="870517" y="147915"/>
                    <a:pt x="870517" y="206188"/>
                  </a:cubicBezTo>
                  <a:cubicBezTo>
                    <a:pt x="870517" y="264460"/>
                    <a:pt x="867565" y="322043"/>
                    <a:pt x="861802" y="378795"/>
                  </a:cubicBezTo>
                  <a:lnTo>
                    <a:pt x="856676" y="412376"/>
                  </a:lnTo>
                  <a:lnTo>
                    <a:pt x="0" y="412376"/>
                  </a:lnTo>
                  <a:lnTo>
                    <a:pt x="9275" y="376302"/>
                  </a:lnTo>
                  <a:cubicBezTo>
                    <a:pt x="20519" y="321353"/>
                    <a:pt x="26424" y="264460"/>
                    <a:pt x="26424" y="206188"/>
                  </a:cubicBezTo>
                  <a:cubicBezTo>
                    <a:pt x="26424" y="147915"/>
                    <a:pt x="20519" y="91022"/>
                    <a:pt x="9275" y="36073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566D450-B536-4207-90D2-E745C960AEC4}"/>
                </a:ext>
              </a:extLst>
            </p:cNvPr>
            <p:cNvSpPr/>
            <p:nvPr/>
          </p:nvSpPr>
          <p:spPr>
            <a:xfrm>
              <a:off x="4309986" y="3879649"/>
              <a:ext cx="1407889" cy="1407890"/>
            </a:xfrm>
            <a:custGeom>
              <a:avLst/>
              <a:gdLst>
                <a:gd name="connsiteX0" fmla="*/ 1312109 w 1603703"/>
                <a:gd name="connsiteY0" fmla="*/ 0 h 1603704"/>
                <a:gd name="connsiteX1" fmla="*/ 1334485 w 1603703"/>
                <a:gd name="connsiteY1" fmla="*/ 41224 h 1603704"/>
                <a:gd name="connsiteX2" fmla="*/ 1562479 w 1603703"/>
                <a:gd name="connsiteY2" fmla="*/ 269219 h 1603704"/>
                <a:gd name="connsiteX3" fmla="*/ 1603703 w 1603703"/>
                <a:gd name="connsiteY3" fmla="*/ 291595 h 1603704"/>
                <a:gd name="connsiteX4" fmla="*/ 996480 w 1603703"/>
                <a:gd name="connsiteY4" fmla="*/ 898818 h 1603704"/>
                <a:gd name="connsiteX5" fmla="*/ 291595 w 1603703"/>
                <a:gd name="connsiteY5" fmla="*/ 1603704 h 1603704"/>
                <a:gd name="connsiteX6" fmla="*/ 138835 w 1603703"/>
                <a:gd name="connsiteY6" fmla="*/ 1464866 h 1603704"/>
                <a:gd name="connsiteX7" fmla="*/ 0 w 1603703"/>
                <a:gd name="connsiteY7" fmla="*/ 1312109 h 1603704"/>
                <a:gd name="connsiteX8" fmla="*/ 704885 w 1603703"/>
                <a:gd name="connsiteY8" fmla="*/ 607224 h 1603704"/>
                <a:gd name="connsiteX9" fmla="*/ 1312109 w 1603703"/>
                <a:gd name="connsiteY9" fmla="*/ 0 h 160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3" h="1603704">
                  <a:moveTo>
                    <a:pt x="1312109" y="0"/>
                  </a:moveTo>
                  <a:lnTo>
                    <a:pt x="1334485" y="41224"/>
                  </a:lnTo>
                  <a:cubicBezTo>
                    <a:pt x="1395161" y="131036"/>
                    <a:pt x="1472667" y="208543"/>
                    <a:pt x="1562479" y="269219"/>
                  </a:cubicBezTo>
                  <a:lnTo>
                    <a:pt x="1603703" y="291595"/>
                  </a:lnTo>
                  <a:lnTo>
                    <a:pt x="996480" y="898818"/>
                  </a:lnTo>
                  <a:lnTo>
                    <a:pt x="291595" y="1603704"/>
                  </a:lnTo>
                  <a:lnTo>
                    <a:pt x="138835" y="1464866"/>
                  </a:lnTo>
                  <a:lnTo>
                    <a:pt x="0" y="1312109"/>
                  </a:lnTo>
                  <a:lnTo>
                    <a:pt x="704885" y="607224"/>
                  </a:lnTo>
                  <a:lnTo>
                    <a:pt x="1312109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6CE4526-D705-4CBA-9F81-4A0E406AE763}"/>
                </a:ext>
              </a:extLst>
            </p:cNvPr>
            <p:cNvSpPr/>
            <p:nvPr/>
          </p:nvSpPr>
          <p:spPr>
            <a:xfrm>
              <a:off x="6474129" y="3879649"/>
              <a:ext cx="1407889" cy="1407888"/>
            </a:xfrm>
            <a:custGeom>
              <a:avLst/>
              <a:gdLst>
                <a:gd name="connsiteX0" fmla="*/ 291595 w 1603703"/>
                <a:gd name="connsiteY0" fmla="*/ 0 h 1603702"/>
                <a:gd name="connsiteX1" fmla="*/ 898818 w 1603703"/>
                <a:gd name="connsiteY1" fmla="*/ 607223 h 1603702"/>
                <a:gd name="connsiteX2" fmla="*/ 1603703 w 1603703"/>
                <a:gd name="connsiteY2" fmla="*/ 1312108 h 1603702"/>
                <a:gd name="connsiteX3" fmla="*/ 1464866 w 1603703"/>
                <a:gd name="connsiteY3" fmla="*/ 1464866 h 1603702"/>
                <a:gd name="connsiteX4" fmla="*/ 1312108 w 1603703"/>
                <a:gd name="connsiteY4" fmla="*/ 1603702 h 1603702"/>
                <a:gd name="connsiteX5" fmla="*/ 607224 w 1603703"/>
                <a:gd name="connsiteY5" fmla="*/ 898818 h 1603702"/>
                <a:gd name="connsiteX6" fmla="*/ 0 w 1603703"/>
                <a:gd name="connsiteY6" fmla="*/ 291595 h 1603702"/>
                <a:gd name="connsiteX7" fmla="*/ 41224 w 1603703"/>
                <a:gd name="connsiteY7" fmla="*/ 269219 h 1603702"/>
                <a:gd name="connsiteX8" fmla="*/ 269220 w 1603703"/>
                <a:gd name="connsiteY8" fmla="*/ 41224 h 1603702"/>
                <a:gd name="connsiteX9" fmla="*/ 291595 w 1603703"/>
                <a:gd name="connsiteY9" fmla="*/ 0 h 16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3" h="1603702">
                  <a:moveTo>
                    <a:pt x="291595" y="0"/>
                  </a:moveTo>
                  <a:lnTo>
                    <a:pt x="898818" y="607223"/>
                  </a:lnTo>
                  <a:lnTo>
                    <a:pt x="1603703" y="1312108"/>
                  </a:lnTo>
                  <a:lnTo>
                    <a:pt x="1464866" y="1464866"/>
                  </a:lnTo>
                  <a:lnTo>
                    <a:pt x="1312108" y="1603702"/>
                  </a:lnTo>
                  <a:lnTo>
                    <a:pt x="607224" y="898818"/>
                  </a:lnTo>
                  <a:lnTo>
                    <a:pt x="0" y="291595"/>
                  </a:lnTo>
                  <a:lnTo>
                    <a:pt x="41224" y="269219"/>
                  </a:lnTo>
                  <a:cubicBezTo>
                    <a:pt x="131036" y="208543"/>
                    <a:pt x="208544" y="131035"/>
                    <a:pt x="269220" y="41224"/>
                  </a:cubicBezTo>
                  <a:lnTo>
                    <a:pt x="29159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BBFE065-26B1-4167-9801-D8D72147F4AF}"/>
                </a:ext>
              </a:extLst>
            </p:cNvPr>
            <p:cNvSpPr/>
            <p:nvPr/>
          </p:nvSpPr>
          <p:spPr>
            <a:xfrm>
              <a:off x="5914987" y="4219355"/>
              <a:ext cx="362026" cy="1635606"/>
            </a:xfrm>
            <a:custGeom>
              <a:avLst/>
              <a:gdLst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206189 w 412378"/>
                <a:gd name="connsiteY16" fmla="*/ 870519 h 1863091"/>
                <a:gd name="connsiteX17" fmla="*/ 33581 w 412378"/>
                <a:gd name="connsiteY17" fmla="*/ 861802 h 1863091"/>
                <a:gd name="connsiteX18" fmla="*/ 1 w 412378"/>
                <a:gd name="connsiteY18" fmla="*/ 856678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33581 w 412378"/>
                <a:gd name="connsiteY16" fmla="*/ 861802 h 1863091"/>
                <a:gd name="connsiteX17" fmla="*/ 1 w 412378"/>
                <a:gd name="connsiteY17" fmla="*/ 856678 h 1863091"/>
                <a:gd name="connsiteX18" fmla="*/ 1 w 412378"/>
                <a:gd name="connsiteY18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33581 w 412378"/>
                <a:gd name="connsiteY15" fmla="*/ 861802 h 1863091"/>
                <a:gd name="connsiteX16" fmla="*/ 1 w 412378"/>
                <a:gd name="connsiteY16" fmla="*/ 856678 h 1863091"/>
                <a:gd name="connsiteX17" fmla="*/ 1 w 412378"/>
                <a:gd name="connsiteY17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378797 w 412378"/>
                <a:gd name="connsiteY7" fmla="*/ 861803 h 1863091"/>
                <a:gd name="connsiteX8" fmla="*/ 412377 w 412378"/>
                <a:gd name="connsiteY8" fmla="*/ 856678 h 1863091"/>
                <a:gd name="connsiteX9" fmla="*/ 412377 w 412378"/>
                <a:gd name="connsiteY9" fmla="*/ 1852680 h 1863091"/>
                <a:gd name="connsiteX10" fmla="*/ 206189 w 412378"/>
                <a:gd name="connsiteY10" fmla="*/ 1863091 h 1863091"/>
                <a:gd name="connsiteX11" fmla="*/ 0 w 412378"/>
                <a:gd name="connsiteY11" fmla="*/ 1852680 h 1863091"/>
                <a:gd name="connsiteX12" fmla="*/ 0 w 412378"/>
                <a:gd name="connsiteY12" fmla="*/ 856678 h 1863091"/>
                <a:gd name="connsiteX13" fmla="*/ 33580 w 412378"/>
                <a:gd name="connsiteY13" fmla="*/ 861803 h 1863091"/>
                <a:gd name="connsiteX14" fmla="*/ 33581 w 412378"/>
                <a:gd name="connsiteY14" fmla="*/ 861802 h 1863091"/>
                <a:gd name="connsiteX15" fmla="*/ 1 w 412378"/>
                <a:gd name="connsiteY15" fmla="*/ 856678 h 1863091"/>
                <a:gd name="connsiteX16" fmla="*/ 1 w 412378"/>
                <a:gd name="connsiteY16" fmla="*/ 0 h 18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378" h="1863091">
                  <a:moveTo>
                    <a:pt x="1" y="0"/>
                  </a:moveTo>
                  <a:lnTo>
                    <a:pt x="36075" y="9275"/>
                  </a:lnTo>
                  <a:cubicBezTo>
                    <a:pt x="91024" y="20520"/>
                    <a:pt x="147918" y="26424"/>
                    <a:pt x="206191" y="26424"/>
                  </a:cubicBezTo>
                  <a:cubicBezTo>
                    <a:pt x="264462" y="26425"/>
                    <a:pt x="321356" y="20519"/>
                    <a:pt x="376305" y="9275"/>
                  </a:cubicBezTo>
                  <a:lnTo>
                    <a:pt x="412378" y="0"/>
                  </a:lnTo>
                  <a:lnTo>
                    <a:pt x="412378" y="856677"/>
                  </a:lnTo>
                  <a:lnTo>
                    <a:pt x="378797" y="861802"/>
                  </a:lnTo>
                  <a:lnTo>
                    <a:pt x="378797" y="861803"/>
                  </a:lnTo>
                  <a:lnTo>
                    <a:pt x="412377" y="856678"/>
                  </a:lnTo>
                  <a:lnTo>
                    <a:pt x="412377" y="1852680"/>
                  </a:lnTo>
                  <a:lnTo>
                    <a:pt x="206189" y="1863091"/>
                  </a:lnTo>
                  <a:lnTo>
                    <a:pt x="0" y="1852680"/>
                  </a:lnTo>
                  <a:lnTo>
                    <a:pt x="0" y="856678"/>
                  </a:lnTo>
                  <a:lnTo>
                    <a:pt x="33580" y="861803"/>
                  </a:lnTo>
                  <a:cubicBezTo>
                    <a:pt x="39177" y="862657"/>
                    <a:pt x="39177" y="862656"/>
                    <a:pt x="33581" y="861802"/>
                  </a:cubicBezTo>
                  <a:lnTo>
                    <a:pt x="1" y="856678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1A926AB-BEE9-4E94-8136-6A137AE77898}"/>
                </a:ext>
              </a:extLst>
            </p:cNvPr>
            <p:cNvSpPr/>
            <p:nvPr/>
          </p:nvSpPr>
          <p:spPr>
            <a:xfrm>
              <a:off x="5236356" y="2641877"/>
              <a:ext cx="1719288" cy="17192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697B6FB2-5C9B-48EA-AF32-FF35BDFC30F2}"/>
              </a:ext>
            </a:extLst>
          </p:cNvPr>
          <p:cNvSpPr/>
          <p:nvPr/>
        </p:nvSpPr>
        <p:spPr>
          <a:xfrm>
            <a:off x="3420760" y="826280"/>
            <a:ext cx="5350481" cy="5350481"/>
          </a:xfrm>
          <a:prstGeom prst="donut">
            <a:avLst>
              <a:gd name="adj" fmla="val 7990"/>
            </a:avLst>
          </a:prstGeom>
          <a:solidFill>
            <a:srgbClr val="2E3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Diagram w/ 8 Parts for PowerPoint</a:t>
            </a:r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E774EA36-7D89-453C-BFF4-037C8375E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7447" y="2228292"/>
            <a:ext cx="405716" cy="405716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7D925E11-4FB7-4D17-918F-5A992E7B21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4588" y="2890022"/>
            <a:ext cx="405716" cy="405716"/>
          </a:xfrm>
          <a:prstGeom prst="rect">
            <a:avLst/>
          </a:prstGeom>
        </p:spPr>
      </p:pic>
      <p:pic>
        <p:nvPicPr>
          <p:cNvPr id="15" name="Graphic 14" descr="Download from cloud">
            <a:extLst>
              <a:ext uri="{FF2B5EF4-FFF2-40B4-BE49-F238E27FC236}">
                <a16:creationId xmlns:a16="http://schemas.microsoft.com/office/drawing/2014/main" id="{18B04943-D16C-449E-A3E5-31DE0EB4B1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75215" y="3761932"/>
            <a:ext cx="405716" cy="405716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B4EA0700-FD49-4648-A7A5-7872B7E87B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15908" y="4429704"/>
            <a:ext cx="405716" cy="405716"/>
          </a:xfrm>
          <a:prstGeom prst="rect">
            <a:avLst/>
          </a:prstGeom>
        </p:spPr>
      </p:pic>
      <p:pic>
        <p:nvPicPr>
          <p:cNvPr id="23" name="Graphic 22" descr="Database">
            <a:extLst>
              <a:ext uri="{FF2B5EF4-FFF2-40B4-BE49-F238E27FC236}">
                <a16:creationId xmlns:a16="http://schemas.microsoft.com/office/drawing/2014/main" id="{11231EB3-7139-4D21-955F-6F071FED2EC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55975" y="4414298"/>
            <a:ext cx="405716" cy="405716"/>
          </a:xfrm>
          <a:prstGeom prst="rect">
            <a:avLst/>
          </a:prstGeom>
        </p:spPr>
      </p:pic>
      <p:pic>
        <p:nvPicPr>
          <p:cNvPr id="25" name="Graphic 24" descr="Coins">
            <a:extLst>
              <a:ext uri="{FF2B5EF4-FFF2-40B4-BE49-F238E27FC236}">
                <a16:creationId xmlns:a16="http://schemas.microsoft.com/office/drawing/2014/main" id="{06B9B900-9787-452B-9D37-7F0C0BC6B8D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69020" y="3729924"/>
            <a:ext cx="405716" cy="405716"/>
          </a:xfrm>
          <a:prstGeom prst="rect">
            <a:avLst/>
          </a:prstGeom>
        </p:spPr>
      </p:pic>
      <p:pic>
        <p:nvPicPr>
          <p:cNvPr id="27" name="Graphic 26" descr="Shopping bag">
            <a:extLst>
              <a:ext uri="{FF2B5EF4-FFF2-40B4-BE49-F238E27FC236}">
                <a16:creationId xmlns:a16="http://schemas.microsoft.com/office/drawing/2014/main" id="{1AF5DF9C-507A-45E8-83F1-4B24C4A2F84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43945" y="2842921"/>
            <a:ext cx="405716" cy="405716"/>
          </a:xfrm>
          <a:prstGeom prst="rect">
            <a:avLst/>
          </a:prstGeom>
        </p:spPr>
      </p:pic>
      <p:pic>
        <p:nvPicPr>
          <p:cNvPr id="29" name="Graphic 28" descr="Trophy">
            <a:extLst>
              <a:ext uri="{FF2B5EF4-FFF2-40B4-BE49-F238E27FC236}">
                <a16:creationId xmlns:a16="http://schemas.microsoft.com/office/drawing/2014/main" id="{85DB258C-9430-4F2A-AB49-131D488653F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32559" y="2189280"/>
            <a:ext cx="405716" cy="405716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6B9C3D30-7C6C-45EA-B6C3-D4C48775F2B7}"/>
              </a:ext>
            </a:extLst>
          </p:cNvPr>
          <p:cNvGrpSpPr/>
          <p:nvPr/>
        </p:nvGrpSpPr>
        <p:grpSpPr>
          <a:xfrm>
            <a:off x="340731" y="1081404"/>
            <a:ext cx="2937088" cy="1197793"/>
            <a:chOff x="332936" y="2720126"/>
            <a:chExt cx="2937088" cy="119779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2B1A516-BC45-444B-98FB-5502858B3272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9B9BEB7-6A98-49BC-B466-EE4E55B1FC8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B5542DF-0BC6-4546-82E1-0D57BA9D9FC7}"/>
              </a:ext>
            </a:extLst>
          </p:cNvPr>
          <p:cNvGrpSpPr/>
          <p:nvPr/>
        </p:nvGrpSpPr>
        <p:grpSpPr>
          <a:xfrm>
            <a:off x="341756" y="2320055"/>
            <a:ext cx="2937088" cy="1197793"/>
            <a:chOff x="332936" y="2720126"/>
            <a:chExt cx="2937088" cy="119779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1F478A-D338-48B0-808E-5A11E876FA7B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9007EF-4353-4E65-8FAD-4A8FD493AA9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DB0D6CB-0AC5-43F6-B050-B58012498230}"/>
              </a:ext>
            </a:extLst>
          </p:cNvPr>
          <p:cNvGrpSpPr/>
          <p:nvPr/>
        </p:nvGrpSpPr>
        <p:grpSpPr>
          <a:xfrm>
            <a:off x="399958" y="3558706"/>
            <a:ext cx="2937088" cy="1197793"/>
            <a:chOff x="332936" y="2720126"/>
            <a:chExt cx="2937088" cy="119779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CF01700-7455-4A1E-81B3-B3E5A2BA5A80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BECCE2F-D40A-4776-A888-DC29A622417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A333AE2-AA1A-4ED9-AAB5-C8FF9B5DC4DA}"/>
              </a:ext>
            </a:extLst>
          </p:cNvPr>
          <p:cNvGrpSpPr/>
          <p:nvPr/>
        </p:nvGrpSpPr>
        <p:grpSpPr>
          <a:xfrm>
            <a:off x="349185" y="4797356"/>
            <a:ext cx="2937088" cy="1197793"/>
            <a:chOff x="332936" y="2720126"/>
            <a:chExt cx="2937088" cy="119779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AB4CF8D-D3F5-4FF9-BE6D-2F16E7E4D5DB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A7CF472-2D43-4EC2-9E60-DAC4228767F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8" name="Graphic 97" descr="Database">
            <a:extLst>
              <a:ext uri="{FF2B5EF4-FFF2-40B4-BE49-F238E27FC236}">
                <a16:creationId xmlns:a16="http://schemas.microsoft.com/office/drawing/2014/main" id="{EAA0630A-379B-429E-B5EB-A2E009D315B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45476" y="4825330"/>
            <a:ext cx="405716" cy="405716"/>
          </a:xfrm>
          <a:prstGeom prst="rect">
            <a:avLst/>
          </a:prstGeom>
        </p:spPr>
      </p:pic>
      <p:pic>
        <p:nvPicPr>
          <p:cNvPr id="99" name="Graphic 98" descr="Coins">
            <a:extLst>
              <a:ext uri="{FF2B5EF4-FFF2-40B4-BE49-F238E27FC236}">
                <a16:creationId xmlns:a16="http://schemas.microsoft.com/office/drawing/2014/main" id="{82884716-0822-44F7-B4F1-57B754D6A6F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5476" y="3586678"/>
            <a:ext cx="405716" cy="405716"/>
          </a:xfrm>
          <a:prstGeom prst="rect">
            <a:avLst/>
          </a:prstGeom>
        </p:spPr>
      </p:pic>
      <p:pic>
        <p:nvPicPr>
          <p:cNvPr id="102" name="Graphic 101" descr="Shopping bag">
            <a:extLst>
              <a:ext uri="{FF2B5EF4-FFF2-40B4-BE49-F238E27FC236}">
                <a16:creationId xmlns:a16="http://schemas.microsoft.com/office/drawing/2014/main" id="{95980099-D115-4CFA-A9FF-48BDF3540B3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5476" y="2348025"/>
            <a:ext cx="405716" cy="405716"/>
          </a:xfrm>
          <a:prstGeom prst="rect">
            <a:avLst/>
          </a:prstGeom>
        </p:spPr>
      </p:pic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07149B37-7A33-45D7-A6FE-8C121955CD4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045476" y="1109372"/>
            <a:ext cx="405716" cy="405716"/>
          </a:xfrm>
          <a:prstGeom prst="rect">
            <a:avLst/>
          </a:prstGeom>
        </p:spPr>
      </p:pic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58FDD7A-E7F2-4364-9520-EF86DE4F242E}"/>
              </a:ext>
            </a:extLst>
          </p:cNvPr>
          <p:cNvGrpSpPr/>
          <p:nvPr/>
        </p:nvGrpSpPr>
        <p:grpSpPr>
          <a:xfrm>
            <a:off x="8919934" y="1081404"/>
            <a:ext cx="2937088" cy="1197793"/>
            <a:chOff x="332936" y="2720126"/>
            <a:chExt cx="2937088" cy="1197793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7FBBC10-AD47-4F27-A30F-C1EFB90A05B8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>
                      <a:lumMod val="25000"/>
                      <a:lumOff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DF44AD3-48A9-4137-8D1C-BFF022C7DE6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6666BF1-014E-488D-BE43-DEE4321D3CC1}"/>
              </a:ext>
            </a:extLst>
          </p:cNvPr>
          <p:cNvGrpSpPr/>
          <p:nvPr/>
        </p:nvGrpSpPr>
        <p:grpSpPr>
          <a:xfrm>
            <a:off x="8919934" y="2320055"/>
            <a:ext cx="2937088" cy="1197793"/>
            <a:chOff x="332936" y="2720126"/>
            <a:chExt cx="2937088" cy="119779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ABA3E58-9486-4F14-98D4-B5D3D446C7A7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9D5CEE7-F9DB-4261-90CE-D2CB22AAE92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BB1CFC86-91DE-4D7F-9113-AF5F2FCA69BB}"/>
              </a:ext>
            </a:extLst>
          </p:cNvPr>
          <p:cNvGrpSpPr/>
          <p:nvPr/>
        </p:nvGrpSpPr>
        <p:grpSpPr>
          <a:xfrm>
            <a:off x="8919934" y="3558706"/>
            <a:ext cx="2937088" cy="1197793"/>
            <a:chOff x="332936" y="2720126"/>
            <a:chExt cx="2937088" cy="119779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3FFD2BF-5B55-4678-9BE6-2C0207DF82CA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4416B0D-9CC6-4C13-B340-E7CAEDA5D07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236D6FD0-B18E-4AD8-B503-FCEA695203E6}"/>
              </a:ext>
            </a:extLst>
          </p:cNvPr>
          <p:cNvGrpSpPr/>
          <p:nvPr/>
        </p:nvGrpSpPr>
        <p:grpSpPr>
          <a:xfrm>
            <a:off x="8919934" y="4797356"/>
            <a:ext cx="2937088" cy="1197793"/>
            <a:chOff x="332936" y="2720126"/>
            <a:chExt cx="2937088" cy="119779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94669F9B-A994-4615-B813-4B5776FD58CC}"/>
                </a:ext>
              </a:extLst>
            </p:cNvPr>
            <p:cNvSpPr txBox="1"/>
            <p:nvPr/>
          </p:nvSpPr>
          <p:spPr>
            <a:xfrm>
              <a:off x="332936" y="272012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2E5982C-848C-4B1A-9D15-FE17E7A7053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37" name="Graphic 136" descr="Users">
            <a:extLst>
              <a:ext uri="{FF2B5EF4-FFF2-40B4-BE49-F238E27FC236}">
                <a16:creationId xmlns:a16="http://schemas.microsoft.com/office/drawing/2014/main" id="{D6E2868E-B796-407D-99BF-47F3E8AE2895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0742387" y="1109372"/>
            <a:ext cx="405716" cy="405716"/>
          </a:xfrm>
          <a:prstGeom prst="rect">
            <a:avLst/>
          </a:prstGeom>
        </p:spPr>
      </p:pic>
      <p:pic>
        <p:nvPicPr>
          <p:cNvPr id="138" name="Graphic 137" descr="Chat">
            <a:extLst>
              <a:ext uri="{FF2B5EF4-FFF2-40B4-BE49-F238E27FC236}">
                <a16:creationId xmlns:a16="http://schemas.microsoft.com/office/drawing/2014/main" id="{51E8D242-F8F8-4CB4-8CC2-C6B271A3AE2D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0742387" y="2348025"/>
            <a:ext cx="405716" cy="405716"/>
          </a:xfrm>
          <a:prstGeom prst="rect">
            <a:avLst/>
          </a:prstGeom>
        </p:spPr>
      </p:pic>
      <p:pic>
        <p:nvPicPr>
          <p:cNvPr id="139" name="Graphic 138" descr="Download from cloud">
            <a:extLst>
              <a:ext uri="{FF2B5EF4-FFF2-40B4-BE49-F238E27FC236}">
                <a16:creationId xmlns:a16="http://schemas.microsoft.com/office/drawing/2014/main" id="{AC975336-3C96-4C0F-B3BA-4AC896A77CF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742387" y="3586678"/>
            <a:ext cx="405716" cy="405716"/>
          </a:xfrm>
          <a:prstGeom prst="rect">
            <a:avLst/>
          </a:prstGeom>
        </p:spPr>
      </p:pic>
      <p:pic>
        <p:nvPicPr>
          <p:cNvPr id="140" name="Graphic 139" descr="Gears">
            <a:extLst>
              <a:ext uri="{FF2B5EF4-FFF2-40B4-BE49-F238E27FC236}">
                <a16:creationId xmlns:a16="http://schemas.microsoft.com/office/drawing/2014/main" id="{9C6C55DC-936A-41A8-A7BB-0860BC08A178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0742387" y="4825330"/>
            <a:ext cx="405716" cy="40571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FAD49265-1100-4BA3-AB6F-638DC71CCFDA}"/>
              </a:ext>
            </a:extLst>
          </p:cNvPr>
          <p:cNvSpPr/>
          <p:nvPr/>
        </p:nvSpPr>
        <p:spPr>
          <a:xfrm>
            <a:off x="6411500" y="129407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01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2E11F33-EEE0-4F4B-BA7A-3B1CF834A5DC}"/>
              </a:ext>
            </a:extLst>
          </p:cNvPr>
          <p:cNvSpPr/>
          <p:nvPr/>
        </p:nvSpPr>
        <p:spPr>
          <a:xfrm>
            <a:off x="7496042" y="235341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02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97D7AFD-D941-479B-9DAC-F8909BC6E066}"/>
              </a:ext>
            </a:extLst>
          </p:cNvPr>
          <p:cNvSpPr/>
          <p:nvPr/>
        </p:nvSpPr>
        <p:spPr>
          <a:xfrm>
            <a:off x="7496042" y="375214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03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396BF81-ABCE-4E6D-ACF7-13816846046F}"/>
              </a:ext>
            </a:extLst>
          </p:cNvPr>
          <p:cNvSpPr/>
          <p:nvPr/>
        </p:nvSpPr>
        <p:spPr>
          <a:xfrm>
            <a:off x="6411500" y="487314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04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EBD185-4E8D-49D8-AA46-A4650B68AF59}"/>
              </a:ext>
            </a:extLst>
          </p:cNvPr>
          <p:cNvSpPr/>
          <p:nvPr/>
        </p:nvSpPr>
        <p:spPr>
          <a:xfrm>
            <a:off x="4969003" y="487314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05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3A40DE0-D97B-48E1-9857-0D395B9512D7}"/>
              </a:ext>
            </a:extLst>
          </p:cNvPr>
          <p:cNvSpPr/>
          <p:nvPr/>
        </p:nvSpPr>
        <p:spPr>
          <a:xfrm>
            <a:off x="3869116" y="375214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06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8C4F232-257B-4281-BA76-6D098E38FC0C}"/>
              </a:ext>
            </a:extLst>
          </p:cNvPr>
          <p:cNvSpPr/>
          <p:nvPr/>
        </p:nvSpPr>
        <p:spPr>
          <a:xfrm>
            <a:off x="3869116" y="235341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07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DE0A5AE-93F8-43E6-9883-1C700DEB996B}"/>
              </a:ext>
            </a:extLst>
          </p:cNvPr>
          <p:cNvSpPr/>
          <p:nvPr/>
        </p:nvSpPr>
        <p:spPr>
          <a:xfrm>
            <a:off x="4969003" y="1294077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08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A0A67D2-944B-4BC3-8985-C691B79D784D}"/>
              </a:ext>
            </a:extLst>
          </p:cNvPr>
          <p:cNvGrpSpPr/>
          <p:nvPr/>
        </p:nvGrpSpPr>
        <p:grpSpPr>
          <a:xfrm>
            <a:off x="5380775" y="2798620"/>
            <a:ext cx="1438006" cy="1438006"/>
            <a:chOff x="5360944" y="2693944"/>
            <a:chExt cx="1470113" cy="1470113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7E1457C-B8CC-450D-A0BA-52E059C9D358}"/>
                </a:ext>
              </a:extLst>
            </p:cNvPr>
            <p:cNvSpPr/>
            <p:nvPr/>
          </p:nvSpPr>
          <p:spPr>
            <a:xfrm>
              <a:off x="5722124" y="2693944"/>
              <a:ext cx="167688" cy="115558"/>
            </a:xfrm>
            <a:custGeom>
              <a:avLst/>
              <a:gdLst>
                <a:gd name="connsiteX0" fmla="*/ 167688 w 167688"/>
                <a:gd name="connsiteY0" fmla="*/ 0 h 115558"/>
                <a:gd name="connsiteX1" fmla="*/ 167688 w 167688"/>
                <a:gd name="connsiteY1" fmla="*/ 65261 h 115558"/>
                <a:gd name="connsiteX2" fmla="*/ 99825 w 167688"/>
                <a:gd name="connsiteY2" fmla="*/ 86327 h 115558"/>
                <a:gd name="connsiteX3" fmla="*/ 45973 w 167688"/>
                <a:gd name="connsiteY3" fmla="*/ 115558 h 115558"/>
                <a:gd name="connsiteX4" fmla="*/ 0 w 167688"/>
                <a:gd name="connsiteY4" fmla="*/ 69585 h 115558"/>
                <a:gd name="connsiteX5" fmla="*/ 75452 w 167688"/>
                <a:gd name="connsiteY5" fmla="*/ 28631 h 115558"/>
                <a:gd name="connsiteX6" fmla="*/ 167688 w 167688"/>
                <a:gd name="connsiteY6" fmla="*/ 0 h 11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8">
                  <a:moveTo>
                    <a:pt x="167688" y="0"/>
                  </a:moveTo>
                  <a:lnTo>
                    <a:pt x="167688" y="65261"/>
                  </a:lnTo>
                  <a:lnTo>
                    <a:pt x="99825" y="86327"/>
                  </a:lnTo>
                  <a:lnTo>
                    <a:pt x="45973" y="115558"/>
                  </a:lnTo>
                  <a:lnTo>
                    <a:pt x="0" y="69585"/>
                  </a:lnTo>
                  <a:lnTo>
                    <a:pt x="75452" y="28631"/>
                  </a:lnTo>
                  <a:lnTo>
                    <a:pt x="167688" y="0"/>
                  </a:lnTo>
                  <a:close/>
                </a:path>
              </a:pathLst>
            </a:cu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AB41A0D-C36B-47EE-9579-F29494D1B576}"/>
                </a:ext>
              </a:extLst>
            </p:cNvPr>
            <p:cNvSpPr/>
            <p:nvPr/>
          </p:nvSpPr>
          <p:spPr>
            <a:xfrm>
              <a:off x="6302189" y="2693944"/>
              <a:ext cx="167688" cy="115559"/>
            </a:xfrm>
            <a:custGeom>
              <a:avLst/>
              <a:gdLst>
                <a:gd name="connsiteX0" fmla="*/ 0 w 167688"/>
                <a:gd name="connsiteY0" fmla="*/ 0 h 115559"/>
                <a:gd name="connsiteX1" fmla="*/ 92235 w 167688"/>
                <a:gd name="connsiteY1" fmla="*/ 28631 h 115559"/>
                <a:gd name="connsiteX2" fmla="*/ 167688 w 167688"/>
                <a:gd name="connsiteY2" fmla="*/ 69586 h 115559"/>
                <a:gd name="connsiteX3" fmla="*/ 121715 w 167688"/>
                <a:gd name="connsiteY3" fmla="*/ 115559 h 115559"/>
                <a:gd name="connsiteX4" fmla="*/ 67860 w 167688"/>
                <a:gd name="connsiteY4" fmla="*/ 86327 h 115559"/>
                <a:gd name="connsiteX5" fmla="*/ 0 w 167688"/>
                <a:gd name="connsiteY5" fmla="*/ 65262 h 115559"/>
                <a:gd name="connsiteX6" fmla="*/ 0 w 167688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9">
                  <a:moveTo>
                    <a:pt x="0" y="0"/>
                  </a:moveTo>
                  <a:lnTo>
                    <a:pt x="92235" y="28631"/>
                  </a:lnTo>
                  <a:lnTo>
                    <a:pt x="167688" y="69586"/>
                  </a:lnTo>
                  <a:lnTo>
                    <a:pt x="121715" y="115559"/>
                  </a:lnTo>
                  <a:lnTo>
                    <a:pt x="67860" y="86327"/>
                  </a:lnTo>
                  <a:lnTo>
                    <a:pt x="0" y="65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417D9FA4-869C-4F9A-88C4-3AC75F8F095A}"/>
                </a:ext>
              </a:extLst>
            </p:cNvPr>
            <p:cNvSpPr/>
            <p:nvPr/>
          </p:nvSpPr>
          <p:spPr>
            <a:xfrm>
              <a:off x="5360944" y="3055123"/>
              <a:ext cx="115558" cy="167689"/>
            </a:xfrm>
            <a:custGeom>
              <a:avLst/>
              <a:gdLst>
                <a:gd name="connsiteX0" fmla="*/ 69586 w 115558"/>
                <a:gd name="connsiteY0" fmla="*/ 0 h 167689"/>
                <a:gd name="connsiteX1" fmla="*/ 115558 w 115558"/>
                <a:gd name="connsiteY1" fmla="*/ 45973 h 167689"/>
                <a:gd name="connsiteX2" fmla="*/ 86327 w 115558"/>
                <a:gd name="connsiteY2" fmla="*/ 99826 h 167689"/>
                <a:gd name="connsiteX3" fmla="*/ 65261 w 115558"/>
                <a:gd name="connsiteY3" fmla="*/ 167689 h 167689"/>
                <a:gd name="connsiteX4" fmla="*/ 0 w 115558"/>
                <a:gd name="connsiteY4" fmla="*/ 167689 h 167689"/>
                <a:gd name="connsiteX5" fmla="*/ 28631 w 115558"/>
                <a:gd name="connsiteY5" fmla="*/ 75453 h 167689"/>
                <a:gd name="connsiteX6" fmla="*/ 69586 w 115558"/>
                <a:gd name="connsiteY6" fmla="*/ 0 h 16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8" h="167689">
                  <a:moveTo>
                    <a:pt x="69586" y="0"/>
                  </a:moveTo>
                  <a:lnTo>
                    <a:pt x="115558" y="45973"/>
                  </a:lnTo>
                  <a:lnTo>
                    <a:pt x="86327" y="99826"/>
                  </a:lnTo>
                  <a:lnTo>
                    <a:pt x="65261" y="167689"/>
                  </a:lnTo>
                  <a:lnTo>
                    <a:pt x="0" y="167689"/>
                  </a:lnTo>
                  <a:lnTo>
                    <a:pt x="28631" y="75453"/>
                  </a:lnTo>
                  <a:lnTo>
                    <a:pt x="69586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AD910C6-9157-4497-9D1E-DB0DDD8252BB}"/>
                </a:ext>
              </a:extLst>
            </p:cNvPr>
            <p:cNvSpPr/>
            <p:nvPr/>
          </p:nvSpPr>
          <p:spPr>
            <a:xfrm>
              <a:off x="6715498" y="3055124"/>
              <a:ext cx="115559" cy="167688"/>
            </a:xfrm>
            <a:custGeom>
              <a:avLst/>
              <a:gdLst>
                <a:gd name="connsiteX0" fmla="*/ 45973 w 115559"/>
                <a:gd name="connsiteY0" fmla="*/ 0 h 167688"/>
                <a:gd name="connsiteX1" fmla="*/ 86927 w 115559"/>
                <a:gd name="connsiteY1" fmla="*/ 75452 h 167688"/>
                <a:gd name="connsiteX2" fmla="*/ 115559 w 115559"/>
                <a:gd name="connsiteY2" fmla="*/ 167688 h 167688"/>
                <a:gd name="connsiteX3" fmla="*/ 50295 w 115559"/>
                <a:gd name="connsiteY3" fmla="*/ 167688 h 167688"/>
                <a:gd name="connsiteX4" fmla="*/ 29229 w 115559"/>
                <a:gd name="connsiteY4" fmla="*/ 99825 h 167688"/>
                <a:gd name="connsiteX5" fmla="*/ 0 w 115559"/>
                <a:gd name="connsiteY5" fmla="*/ 45974 h 167688"/>
                <a:gd name="connsiteX6" fmla="*/ 45973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45973" y="0"/>
                  </a:moveTo>
                  <a:lnTo>
                    <a:pt x="86927" y="75452"/>
                  </a:lnTo>
                  <a:lnTo>
                    <a:pt x="115559" y="167688"/>
                  </a:lnTo>
                  <a:lnTo>
                    <a:pt x="50295" y="167688"/>
                  </a:lnTo>
                  <a:lnTo>
                    <a:pt x="29229" y="99825"/>
                  </a:lnTo>
                  <a:lnTo>
                    <a:pt x="0" y="45974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B104B34-718E-497C-99EA-B64BAA260ECD}"/>
                </a:ext>
              </a:extLst>
            </p:cNvPr>
            <p:cNvSpPr/>
            <p:nvPr/>
          </p:nvSpPr>
          <p:spPr>
            <a:xfrm>
              <a:off x="5360944" y="3635189"/>
              <a:ext cx="115559" cy="167688"/>
            </a:xfrm>
            <a:custGeom>
              <a:avLst/>
              <a:gdLst>
                <a:gd name="connsiteX0" fmla="*/ 0 w 115559"/>
                <a:gd name="connsiteY0" fmla="*/ 0 h 167688"/>
                <a:gd name="connsiteX1" fmla="*/ 65262 w 115559"/>
                <a:gd name="connsiteY1" fmla="*/ 0 h 167688"/>
                <a:gd name="connsiteX2" fmla="*/ 86327 w 115559"/>
                <a:gd name="connsiteY2" fmla="*/ 67860 h 167688"/>
                <a:gd name="connsiteX3" fmla="*/ 115559 w 115559"/>
                <a:gd name="connsiteY3" fmla="*/ 121715 h 167688"/>
                <a:gd name="connsiteX4" fmla="*/ 69586 w 115559"/>
                <a:gd name="connsiteY4" fmla="*/ 167688 h 167688"/>
                <a:gd name="connsiteX5" fmla="*/ 28631 w 115559"/>
                <a:gd name="connsiteY5" fmla="*/ 92235 h 167688"/>
                <a:gd name="connsiteX6" fmla="*/ 0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0" y="0"/>
                  </a:moveTo>
                  <a:lnTo>
                    <a:pt x="65262" y="0"/>
                  </a:lnTo>
                  <a:lnTo>
                    <a:pt x="86327" y="67860"/>
                  </a:lnTo>
                  <a:lnTo>
                    <a:pt x="115559" y="121715"/>
                  </a:lnTo>
                  <a:lnTo>
                    <a:pt x="69586" y="167688"/>
                  </a:lnTo>
                  <a:lnTo>
                    <a:pt x="28631" y="922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068382F-6410-4BFA-994D-5B935CF2AC63}"/>
                </a:ext>
              </a:extLst>
            </p:cNvPr>
            <p:cNvSpPr/>
            <p:nvPr/>
          </p:nvSpPr>
          <p:spPr>
            <a:xfrm>
              <a:off x="6715497" y="3635189"/>
              <a:ext cx="115560" cy="167687"/>
            </a:xfrm>
            <a:custGeom>
              <a:avLst/>
              <a:gdLst>
                <a:gd name="connsiteX0" fmla="*/ 50295 w 115560"/>
                <a:gd name="connsiteY0" fmla="*/ 0 h 167687"/>
                <a:gd name="connsiteX1" fmla="*/ 115560 w 115560"/>
                <a:gd name="connsiteY1" fmla="*/ 0 h 167687"/>
                <a:gd name="connsiteX2" fmla="*/ 86928 w 115560"/>
                <a:gd name="connsiteY2" fmla="*/ 92235 h 167687"/>
                <a:gd name="connsiteX3" fmla="*/ 45974 w 115560"/>
                <a:gd name="connsiteY3" fmla="*/ 167687 h 167687"/>
                <a:gd name="connsiteX4" fmla="*/ 0 w 115560"/>
                <a:gd name="connsiteY4" fmla="*/ 121713 h 167687"/>
                <a:gd name="connsiteX5" fmla="*/ 29230 w 115560"/>
                <a:gd name="connsiteY5" fmla="*/ 67860 h 167687"/>
                <a:gd name="connsiteX6" fmla="*/ 50295 w 115560"/>
                <a:gd name="connsiteY6" fmla="*/ 0 h 16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60" h="167687">
                  <a:moveTo>
                    <a:pt x="50295" y="0"/>
                  </a:moveTo>
                  <a:lnTo>
                    <a:pt x="115560" y="0"/>
                  </a:lnTo>
                  <a:lnTo>
                    <a:pt x="86928" y="92235"/>
                  </a:lnTo>
                  <a:lnTo>
                    <a:pt x="45974" y="167687"/>
                  </a:lnTo>
                  <a:lnTo>
                    <a:pt x="0" y="121713"/>
                  </a:lnTo>
                  <a:lnTo>
                    <a:pt x="29230" y="67860"/>
                  </a:lnTo>
                  <a:lnTo>
                    <a:pt x="50295" y="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ACB9E1D-5C67-4F6D-ADDD-F1648A4C4E4D}"/>
                </a:ext>
              </a:extLst>
            </p:cNvPr>
            <p:cNvSpPr/>
            <p:nvPr/>
          </p:nvSpPr>
          <p:spPr>
            <a:xfrm>
              <a:off x="6302189" y="4048496"/>
              <a:ext cx="167688" cy="115560"/>
            </a:xfrm>
            <a:custGeom>
              <a:avLst/>
              <a:gdLst>
                <a:gd name="connsiteX0" fmla="*/ 121713 w 167688"/>
                <a:gd name="connsiteY0" fmla="*/ 0 h 115560"/>
                <a:gd name="connsiteX1" fmla="*/ 167688 w 167688"/>
                <a:gd name="connsiteY1" fmla="*/ 45975 h 115560"/>
                <a:gd name="connsiteX2" fmla="*/ 92235 w 167688"/>
                <a:gd name="connsiteY2" fmla="*/ 86929 h 115560"/>
                <a:gd name="connsiteX3" fmla="*/ 0 w 167688"/>
                <a:gd name="connsiteY3" fmla="*/ 115560 h 115560"/>
                <a:gd name="connsiteX4" fmla="*/ 0 w 167688"/>
                <a:gd name="connsiteY4" fmla="*/ 50296 h 115560"/>
                <a:gd name="connsiteX5" fmla="*/ 67860 w 167688"/>
                <a:gd name="connsiteY5" fmla="*/ 29231 h 115560"/>
                <a:gd name="connsiteX6" fmla="*/ 121713 w 167688"/>
                <a:gd name="connsiteY6" fmla="*/ 0 h 11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60">
                  <a:moveTo>
                    <a:pt x="121713" y="0"/>
                  </a:moveTo>
                  <a:lnTo>
                    <a:pt x="167688" y="45975"/>
                  </a:lnTo>
                  <a:lnTo>
                    <a:pt x="92235" y="86929"/>
                  </a:lnTo>
                  <a:lnTo>
                    <a:pt x="0" y="115560"/>
                  </a:lnTo>
                  <a:lnTo>
                    <a:pt x="0" y="50296"/>
                  </a:lnTo>
                  <a:lnTo>
                    <a:pt x="67860" y="29231"/>
                  </a:lnTo>
                  <a:lnTo>
                    <a:pt x="121713" y="0"/>
                  </a:ln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0891FE-46BE-4072-8785-610F2AB7FF12}"/>
                </a:ext>
              </a:extLst>
            </p:cNvPr>
            <p:cNvSpPr/>
            <p:nvPr/>
          </p:nvSpPr>
          <p:spPr>
            <a:xfrm>
              <a:off x="5722125" y="4048498"/>
              <a:ext cx="167687" cy="115559"/>
            </a:xfrm>
            <a:custGeom>
              <a:avLst/>
              <a:gdLst>
                <a:gd name="connsiteX0" fmla="*/ 45973 w 167687"/>
                <a:gd name="connsiteY0" fmla="*/ 0 h 115559"/>
                <a:gd name="connsiteX1" fmla="*/ 99824 w 167687"/>
                <a:gd name="connsiteY1" fmla="*/ 29229 h 115559"/>
                <a:gd name="connsiteX2" fmla="*/ 167687 w 167687"/>
                <a:gd name="connsiteY2" fmla="*/ 50295 h 115559"/>
                <a:gd name="connsiteX3" fmla="*/ 167687 w 167687"/>
                <a:gd name="connsiteY3" fmla="*/ 115559 h 115559"/>
                <a:gd name="connsiteX4" fmla="*/ 75451 w 167687"/>
                <a:gd name="connsiteY4" fmla="*/ 86927 h 115559"/>
                <a:gd name="connsiteX5" fmla="*/ 0 w 167687"/>
                <a:gd name="connsiteY5" fmla="*/ 45973 h 115559"/>
                <a:gd name="connsiteX6" fmla="*/ 45973 w 167687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7" h="115559">
                  <a:moveTo>
                    <a:pt x="45973" y="0"/>
                  </a:moveTo>
                  <a:lnTo>
                    <a:pt x="99824" y="29229"/>
                  </a:lnTo>
                  <a:lnTo>
                    <a:pt x="167687" y="50295"/>
                  </a:lnTo>
                  <a:lnTo>
                    <a:pt x="167687" y="115559"/>
                  </a:lnTo>
                  <a:lnTo>
                    <a:pt x="75451" y="86927"/>
                  </a:lnTo>
                  <a:lnTo>
                    <a:pt x="0" y="45973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561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8620</TotalTime>
  <Words>692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Diagram w/ 8 Parts for PowerPoint</vt:lpstr>
      <vt:lpstr>Doughnut Diagram w/ 8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Diagram w/ 8 Parts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2018-04-28T20:05:35Z</dcterms:modified>
  <cp:category>Charts &amp; Diagrams</cp:category>
</cp:coreProperties>
</file>