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4957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1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64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71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34" Type="http://schemas.openxmlformats.org/officeDocument/2006/relationships/image" Target="../media/image34.sv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32" Type="http://schemas.openxmlformats.org/officeDocument/2006/relationships/image" Target="../media/image32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sv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Relationship Id="rId27" Type="http://schemas.openxmlformats.org/officeDocument/2006/relationships/image" Target="../media/image27.png"/><Relationship Id="rId30" Type="http://schemas.openxmlformats.org/officeDocument/2006/relationships/image" Target="../media/image3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svg"/><Relationship Id="rId13" Type="http://schemas.openxmlformats.org/officeDocument/2006/relationships/image" Target="../media/image45.png"/><Relationship Id="rId18" Type="http://schemas.openxmlformats.org/officeDocument/2006/relationships/image" Target="../media/image50.svg"/><Relationship Id="rId26" Type="http://schemas.openxmlformats.org/officeDocument/2006/relationships/image" Target="../media/image26.svg"/><Relationship Id="rId3" Type="http://schemas.openxmlformats.org/officeDocument/2006/relationships/image" Target="../media/image35.png"/><Relationship Id="rId21" Type="http://schemas.openxmlformats.org/officeDocument/2006/relationships/image" Target="../media/image21.png"/><Relationship Id="rId34" Type="http://schemas.openxmlformats.org/officeDocument/2006/relationships/image" Target="../media/image34.svg"/><Relationship Id="rId7" Type="http://schemas.openxmlformats.org/officeDocument/2006/relationships/image" Target="../media/image39.png"/><Relationship Id="rId12" Type="http://schemas.openxmlformats.org/officeDocument/2006/relationships/image" Target="../media/image44.svg"/><Relationship Id="rId17" Type="http://schemas.openxmlformats.org/officeDocument/2006/relationships/image" Target="../media/image49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48.svg"/><Relationship Id="rId20" Type="http://schemas.openxmlformats.org/officeDocument/2006/relationships/image" Target="../media/image20.sv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svg"/><Relationship Id="rId11" Type="http://schemas.openxmlformats.org/officeDocument/2006/relationships/image" Target="../media/image43.png"/><Relationship Id="rId24" Type="http://schemas.openxmlformats.org/officeDocument/2006/relationships/image" Target="../media/image24.svg"/><Relationship Id="rId32" Type="http://schemas.openxmlformats.org/officeDocument/2006/relationships/image" Target="../media/image32.sv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23" Type="http://schemas.openxmlformats.org/officeDocument/2006/relationships/image" Target="../media/image23.png"/><Relationship Id="rId28" Type="http://schemas.openxmlformats.org/officeDocument/2006/relationships/image" Target="../media/image52.svg"/><Relationship Id="rId10" Type="http://schemas.openxmlformats.org/officeDocument/2006/relationships/image" Target="../media/image42.sv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36.svg"/><Relationship Id="rId9" Type="http://schemas.openxmlformats.org/officeDocument/2006/relationships/image" Target="../media/image41.png"/><Relationship Id="rId14" Type="http://schemas.openxmlformats.org/officeDocument/2006/relationships/image" Target="../media/image46.svg"/><Relationship Id="rId22" Type="http://schemas.openxmlformats.org/officeDocument/2006/relationships/image" Target="../media/image22.svg"/><Relationship Id="rId27" Type="http://schemas.openxmlformats.org/officeDocument/2006/relationships/image" Target="../media/image51.png"/><Relationship Id="rId30" Type="http://schemas.openxmlformats.org/officeDocument/2006/relationships/image" Target="../media/image3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4111AF71-2392-4D61-BD4C-176AA4A70045}"/>
              </a:ext>
            </a:extLst>
          </p:cNvPr>
          <p:cNvSpPr/>
          <p:nvPr/>
        </p:nvSpPr>
        <p:spPr>
          <a:xfrm>
            <a:off x="3660792" y="2068650"/>
            <a:ext cx="730196" cy="835791"/>
          </a:xfrm>
          <a:custGeom>
            <a:avLst/>
            <a:gdLst>
              <a:gd name="connsiteX0" fmla="*/ 831754 w 831754"/>
              <a:gd name="connsiteY0" fmla="*/ 0 h 952035"/>
              <a:gd name="connsiteX1" fmla="*/ 831754 w 831754"/>
              <a:gd name="connsiteY1" fmla="*/ 856678 h 952035"/>
              <a:gd name="connsiteX2" fmla="*/ 786936 w 831754"/>
              <a:gd name="connsiteY2" fmla="*/ 868202 h 952035"/>
              <a:gd name="connsiteX3" fmla="*/ 709384 w 831754"/>
              <a:gd name="connsiteY3" fmla="*/ 896586 h 952035"/>
              <a:gd name="connsiteX4" fmla="*/ 607225 w 831754"/>
              <a:gd name="connsiteY4" fmla="*/ 952035 h 952035"/>
              <a:gd name="connsiteX5" fmla="*/ 0 w 831754"/>
              <a:gd name="connsiteY5" fmla="*/ 344811 h 952035"/>
              <a:gd name="connsiteX6" fmla="*/ 94059 w 831754"/>
              <a:gd name="connsiteY6" fmla="*/ 274475 h 952035"/>
              <a:gd name="connsiteX7" fmla="*/ 697713 w 831754"/>
              <a:gd name="connsiteY7" fmla="*/ 20457 h 952035"/>
              <a:gd name="connsiteX8" fmla="*/ 831754 w 831754"/>
              <a:gd name="connsiteY8" fmla="*/ 0 h 95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1754" h="952035">
                <a:moveTo>
                  <a:pt x="831754" y="0"/>
                </a:moveTo>
                <a:lnTo>
                  <a:pt x="831754" y="856678"/>
                </a:lnTo>
                <a:lnTo>
                  <a:pt x="786936" y="868202"/>
                </a:lnTo>
                <a:cubicBezTo>
                  <a:pt x="760504" y="876423"/>
                  <a:pt x="734630" y="885908"/>
                  <a:pt x="709384" y="896586"/>
                </a:cubicBezTo>
                <a:lnTo>
                  <a:pt x="607225" y="952035"/>
                </a:lnTo>
                <a:lnTo>
                  <a:pt x="0" y="344811"/>
                </a:lnTo>
                <a:lnTo>
                  <a:pt x="94059" y="274475"/>
                </a:lnTo>
                <a:cubicBezTo>
                  <a:pt x="273684" y="153123"/>
                  <a:pt x="477919" y="65433"/>
                  <a:pt x="697713" y="20457"/>
                </a:cubicBezTo>
                <a:lnTo>
                  <a:pt x="831754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962D13C1-F4B1-4F95-9352-E68B38B7C354}"/>
              </a:ext>
            </a:extLst>
          </p:cNvPr>
          <p:cNvSpPr/>
          <p:nvPr/>
        </p:nvSpPr>
        <p:spPr>
          <a:xfrm>
            <a:off x="4753013" y="2068651"/>
            <a:ext cx="730196" cy="835791"/>
          </a:xfrm>
          <a:custGeom>
            <a:avLst/>
            <a:gdLst>
              <a:gd name="connsiteX0" fmla="*/ 1 w 831754"/>
              <a:gd name="connsiteY0" fmla="*/ 0 h 952035"/>
              <a:gd name="connsiteX1" fmla="*/ 134040 w 831754"/>
              <a:gd name="connsiteY1" fmla="*/ 20457 h 952035"/>
              <a:gd name="connsiteX2" fmla="*/ 737694 w 831754"/>
              <a:gd name="connsiteY2" fmla="*/ 274475 h 952035"/>
              <a:gd name="connsiteX3" fmla="*/ 831754 w 831754"/>
              <a:gd name="connsiteY3" fmla="*/ 344812 h 952035"/>
              <a:gd name="connsiteX4" fmla="*/ 224530 w 831754"/>
              <a:gd name="connsiteY4" fmla="*/ 952035 h 952035"/>
              <a:gd name="connsiteX5" fmla="*/ 122372 w 831754"/>
              <a:gd name="connsiteY5" fmla="*/ 896586 h 952035"/>
              <a:gd name="connsiteX6" fmla="*/ 44821 w 831754"/>
              <a:gd name="connsiteY6" fmla="*/ 868202 h 952035"/>
              <a:gd name="connsiteX7" fmla="*/ 0 w 831754"/>
              <a:gd name="connsiteY7" fmla="*/ 856678 h 952035"/>
              <a:gd name="connsiteX8" fmla="*/ 1 w 831754"/>
              <a:gd name="connsiteY8" fmla="*/ 0 h 95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1754" h="952035">
                <a:moveTo>
                  <a:pt x="1" y="0"/>
                </a:moveTo>
                <a:lnTo>
                  <a:pt x="134040" y="20457"/>
                </a:lnTo>
                <a:cubicBezTo>
                  <a:pt x="353834" y="65433"/>
                  <a:pt x="558068" y="153124"/>
                  <a:pt x="737694" y="274475"/>
                </a:cubicBezTo>
                <a:lnTo>
                  <a:pt x="831754" y="344812"/>
                </a:lnTo>
                <a:lnTo>
                  <a:pt x="224530" y="952035"/>
                </a:lnTo>
                <a:lnTo>
                  <a:pt x="122372" y="896586"/>
                </a:lnTo>
                <a:cubicBezTo>
                  <a:pt x="97125" y="885908"/>
                  <a:pt x="71251" y="876423"/>
                  <a:pt x="44821" y="868202"/>
                </a:cubicBezTo>
                <a:lnTo>
                  <a:pt x="0" y="856678"/>
                </a:lnTo>
                <a:lnTo>
                  <a:pt x="1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7FC46EBC-4B40-46BF-A4F3-368C2AC2482D}"/>
              </a:ext>
            </a:extLst>
          </p:cNvPr>
          <p:cNvSpPr/>
          <p:nvPr/>
        </p:nvSpPr>
        <p:spPr>
          <a:xfrm>
            <a:off x="3102092" y="2627350"/>
            <a:ext cx="835792" cy="730197"/>
          </a:xfrm>
          <a:custGeom>
            <a:avLst/>
            <a:gdLst>
              <a:gd name="connsiteX0" fmla="*/ 344811 w 952037"/>
              <a:gd name="connsiteY0" fmla="*/ 0 h 831755"/>
              <a:gd name="connsiteX1" fmla="*/ 952037 w 952037"/>
              <a:gd name="connsiteY1" fmla="*/ 607225 h 831755"/>
              <a:gd name="connsiteX2" fmla="*/ 896587 w 952037"/>
              <a:gd name="connsiteY2" fmla="*/ 709383 h 831755"/>
              <a:gd name="connsiteX3" fmla="*/ 868203 w 952037"/>
              <a:gd name="connsiteY3" fmla="*/ 786935 h 831755"/>
              <a:gd name="connsiteX4" fmla="*/ 856678 w 952037"/>
              <a:gd name="connsiteY4" fmla="*/ 831755 h 831755"/>
              <a:gd name="connsiteX5" fmla="*/ 0 w 952037"/>
              <a:gd name="connsiteY5" fmla="*/ 831755 h 831755"/>
              <a:gd name="connsiteX6" fmla="*/ 20457 w 952037"/>
              <a:gd name="connsiteY6" fmla="*/ 697714 h 831755"/>
              <a:gd name="connsiteX7" fmla="*/ 274475 w 952037"/>
              <a:gd name="connsiteY7" fmla="*/ 94059 h 831755"/>
              <a:gd name="connsiteX8" fmla="*/ 344811 w 952037"/>
              <a:gd name="connsiteY8" fmla="*/ 0 h 83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2037" h="831755">
                <a:moveTo>
                  <a:pt x="344811" y="0"/>
                </a:moveTo>
                <a:lnTo>
                  <a:pt x="952037" y="607225"/>
                </a:lnTo>
                <a:lnTo>
                  <a:pt x="896587" y="709383"/>
                </a:lnTo>
                <a:cubicBezTo>
                  <a:pt x="885909" y="734629"/>
                  <a:pt x="876424" y="760503"/>
                  <a:pt x="868203" y="786935"/>
                </a:cubicBezTo>
                <a:lnTo>
                  <a:pt x="856678" y="831755"/>
                </a:lnTo>
                <a:lnTo>
                  <a:pt x="0" y="831755"/>
                </a:lnTo>
                <a:lnTo>
                  <a:pt x="20457" y="697714"/>
                </a:lnTo>
                <a:cubicBezTo>
                  <a:pt x="65434" y="477919"/>
                  <a:pt x="153123" y="273684"/>
                  <a:pt x="274475" y="94059"/>
                </a:cubicBezTo>
                <a:lnTo>
                  <a:pt x="34481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95CBF24C-F379-40D1-BB78-43C5BF98C88B}"/>
              </a:ext>
            </a:extLst>
          </p:cNvPr>
          <p:cNvSpPr/>
          <p:nvPr/>
        </p:nvSpPr>
        <p:spPr>
          <a:xfrm>
            <a:off x="5206119" y="2627352"/>
            <a:ext cx="835790" cy="730195"/>
          </a:xfrm>
          <a:custGeom>
            <a:avLst/>
            <a:gdLst>
              <a:gd name="connsiteX0" fmla="*/ 607223 w 952034"/>
              <a:gd name="connsiteY0" fmla="*/ 0 h 831753"/>
              <a:gd name="connsiteX1" fmla="*/ 677559 w 952034"/>
              <a:gd name="connsiteY1" fmla="*/ 94058 h 831753"/>
              <a:gd name="connsiteX2" fmla="*/ 931577 w 952034"/>
              <a:gd name="connsiteY2" fmla="*/ 697712 h 831753"/>
              <a:gd name="connsiteX3" fmla="*/ 952034 w 952034"/>
              <a:gd name="connsiteY3" fmla="*/ 831753 h 831753"/>
              <a:gd name="connsiteX4" fmla="*/ 95357 w 952034"/>
              <a:gd name="connsiteY4" fmla="*/ 831753 h 831753"/>
              <a:gd name="connsiteX5" fmla="*/ 83833 w 952034"/>
              <a:gd name="connsiteY5" fmla="*/ 786932 h 831753"/>
              <a:gd name="connsiteX6" fmla="*/ 55449 w 952034"/>
              <a:gd name="connsiteY6" fmla="*/ 709381 h 831753"/>
              <a:gd name="connsiteX7" fmla="*/ 0 w 952034"/>
              <a:gd name="connsiteY7" fmla="*/ 607223 h 831753"/>
              <a:gd name="connsiteX8" fmla="*/ 607223 w 952034"/>
              <a:gd name="connsiteY8" fmla="*/ 0 h 83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2034" h="831753">
                <a:moveTo>
                  <a:pt x="607223" y="0"/>
                </a:moveTo>
                <a:lnTo>
                  <a:pt x="677559" y="94058"/>
                </a:lnTo>
                <a:cubicBezTo>
                  <a:pt x="798910" y="273683"/>
                  <a:pt x="886601" y="477918"/>
                  <a:pt x="931577" y="697712"/>
                </a:cubicBezTo>
                <a:lnTo>
                  <a:pt x="952034" y="831753"/>
                </a:lnTo>
                <a:lnTo>
                  <a:pt x="95357" y="831753"/>
                </a:lnTo>
                <a:lnTo>
                  <a:pt x="83833" y="786932"/>
                </a:lnTo>
                <a:cubicBezTo>
                  <a:pt x="75611" y="760502"/>
                  <a:pt x="66127" y="734628"/>
                  <a:pt x="55449" y="709381"/>
                </a:cubicBezTo>
                <a:lnTo>
                  <a:pt x="0" y="607223"/>
                </a:lnTo>
                <a:lnTo>
                  <a:pt x="60722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1E11603D-9E99-41E5-BD7A-0AD767FDBE12}"/>
              </a:ext>
            </a:extLst>
          </p:cNvPr>
          <p:cNvSpPr/>
          <p:nvPr/>
        </p:nvSpPr>
        <p:spPr>
          <a:xfrm>
            <a:off x="5206119" y="3719570"/>
            <a:ext cx="835791" cy="730196"/>
          </a:xfrm>
          <a:custGeom>
            <a:avLst/>
            <a:gdLst>
              <a:gd name="connsiteX0" fmla="*/ 95359 w 952035"/>
              <a:gd name="connsiteY0" fmla="*/ 0 h 831754"/>
              <a:gd name="connsiteX1" fmla="*/ 952035 w 952035"/>
              <a:gd name="connsiteY1" fmla="*/ 1 h 831754"/>
              <a:gd name="connsiteX2" fmla="*/ 931578 w 952035"/>
              <a:gd name="connsiteY2" fmla="*/ 134041 h 831754"/>
              <a:gd name="connsiteX3" fmla="*/ 677560 w 952035"/>
              <a:gd name="connsiteY3" fmla="*/ 737694 h 831754"/>
              <a:gd name="connsiteX4" fmla="*/ 607224 w 952035"/>
              <a:gd name="connsiteY4" fmla="*/ 831754 h 831754"/>
              <a:gd name="connsiteX5" fmla="*/ 0 w 952035"/>
              <a:gd name="connsiteY5" fmla="*/ 224530 h 831754"/>
              <a:gd name="connsiteX6" fmla="*/ 55450 w 952035"/>
              <a:gd name="connsiteY6" fmla="*/ 122371 h 831754"/>
              <a:gd name="connsiteX7" fmla="*/ 83834 w 952035"/>
              <a:gd name="connsiteY7" fmla="*/ 44820 h 831754"/>
              <a:gd name="connsiteX8" fmla="*/ 95359 w 952035"/>
              <a:gd name="connsiteY8" fmla="*/ 0 h 831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2035" h="831754">
                <a:moveTo>
                  <a:pt x="95359" y="0"/>
                </a:moveTo>
                <a:lnTo>
                  <a:pt x="952035" y="1"/>
                </a:lnTo>
                <a:lnTo>
                  <a:pt x="931578" y="134041"/>
                </a:lnTo>
                <a:cubicBezTo>
                  <a:pt x="886601" y="353835"/>
                  <a:pt x="798912" y="558070"/>
                  <a:pt x="677560" y="737694"/>
                </a:cubicBezTo>
                <a:lnTo>
                  <a:pt x="607224" y="831754"/>
                </a:lnTo>
                <a:lnTo>
                  <a:pt x="0" y="224530"/>
                </a:lnTo>
                <a:lnTo>
                  <a:pt x="55450" y="122371"/>
                </a:lnTo>
                <a:cubicBezTo>
                  <a:pt x="66128" y="97126"/>
                  <a:pt x="75613" y="71251"/>
                  <a:pt x="83834" y="44820"/>
                </a:cubicBezTo>
                <a:lnTo>
                  <a:pt x="9535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DB5B7B7A-F086-496B-93E5-168242CA7E98}"/>
              </a:ext>
            </a:extLst>
          </p:cNvPr>
          <p:cNvSpPr/>
          <p:nvPr/>
        </p:nvSpPr>
        <p:spPr>
          <a:xfrm>
            <a:off x="3102092" y="3719571"/>
            <a:ext cx="835792" cy="730196"/>
          </a:xfrm>
          <a:custGeom>
            <a:avLst/>
            <a:gdLst>
              <a:gd name="connsiteX0" fmla="*/ 0 w 952037"/>
              <a:gd name="connsiteY0" fmla="*/ 0 h 831754"/>
              <a:gd name="connsiteX1" fmla="*/ 856679 w 952037"/>
              <a:gd name="connsiteY1" fmla="*/ 0 h 831754"/>
              <a:gd name="connsiteX2" fmla="*/ 868204 w 952037"/>
              <a:gd name="connsiteY2" fmla="*/ 44820 h 831754"/>
              <a:gd name="connsiteX3" fmla="*/ 896587 w 952037"/>
              <a:gd name="connsiteY3" fmla="*/ 122372 h 831754"/>
              <a:gd name="connsiteX4" fmla="*/ 952037 w 952037"/>
              <a:gd name="connsiteY4" fmla="*/ 224529 h 831754"/>
              <a:gd name="connsiteX5" fmla="*/ 344812 w 952037"/>
              <a:gd name="connsiteY5" fmla="*/ 831754 h 831754"/>
              <a:gd name="connsiteX6" fmla="*/ 274475 w 952037"/>
              <a:gd name="connsiteY6" fmla="*/ 737695 h 831754"/>
              <a:gd name="connsiteX7" fmla="*/ 20457 w 952037"/>
              <a:gd name="connsiteY7" fmla="*/ 134040 h 831754"/>
              <a:gd name="connsiteX8" fmla="*/ 0 w 952037"/>
              <a:gd name="connsiteY8" fmla="*/ 0 h 831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2037" h="831754">
                <a:moveTo>
                  <a:pt x="0" y="0"/>
                </a:moveTo>
                <a:lnTo>
                  <a:pt x="856679" y="0"/>
                </a:lnTo>
                <a:lnTo>
                  <a:pt x="868204" y="44820"/>
                </a:lnTo>
                <a:cubicBezTo>
                  <a:pt x="876424" y="71250"/>
                  <a:pt x="885909" y="97124"/>
                  <a:pt x="896587" y="122372"/>
                </a:cubicBezTo>
                <a:lnTo>
                  <a:pt x="952037" y="224529"/>
                </a:lnTo>
                <a:lnTo>
                  <a:pt x="344812" y="831754"/>
                </a:lnTo>
                <a:lnTo>
                  <a:pt x="274475" y="737695"/>
                </a:lnTo>
                <a:cubicBezTo>
                  <a:pt x="153124" y="558069"/>
                  <a:pt x="65434" y="353834"/>
                  <a:pt x="20457" y="13404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BC5AC35-B7A6-4592-946A-EF8CB8885E77}"/>
              </a:ext>
            </a:extLst>
          </p:cNvPr>
          <p:cNvSpPr/>
          <p:nvPr/>
        </p:nvSpPr>
        <p:spPr>
          <a:xfrm>
            <a:off x="4753012" y="4172677"/>
            <a:ext cx="730196" cy="835791"/>
          </a:xfrm>
          <a:custGeom>
            <a:avLst/>
            <a:gdLst>
              <a:gd name="connsiteX0" fmla="*/ 224530 w 831754"/>
              <a:gd name="connsiteY0" fmla="*/ 0 h 952035"/>
              <a:gd name="connsiteX1" fmla="*/ 831754 w 831754"/>
              <a:gd name="connsiteY1" fmla="*/ 607224 h 952035"/>
              <a:gd name="connsiteX2" fmla="*/ 737694 w 831754"/>
              <a:gd name="connsiteY2" fmla="*/ 677560 h 952035"/>
              <a:gd name="connsiteX3" fmla="*/ 134040 w 831754"/>
              <a:gd name="connsiteY3" fmla="*/ 931578 h 952035"/>
              <a:gd name="connsiteX4" fmla="*/ 0 w 831754"/>
              <a:gd name="connsiteY4" fmla="*/ 952035 h 952035"/>
              <a:gd name="connsiteX5" fmla="*/ 0 w 831754"/>
              <a:gd name="connsiteY5" fmla="*/ 95358 h 952035"/>
              <a:gd name="connsiteX6" fmla="*/ 44820 w 831754"/>
              <a:gd name="connsiteY6" fmla="*/ 83833 h 952035"/>
              <a:gd name="connsiteX7" fmla="*/ 122372 w 831754"/>
              <a:gd name="connsiteY7" fmla="*/ 55449 h 952035"/>
              <a:gd name="connsiteX8" fmla="*/ 224530 w 831754"/>
              <a:gd name="connsiteY8" fmla="*/ 0 h 95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1754" h="952035">
                <a:moveTo>
                  <a:pt x="224530" y="0"/>
                </a:moveTo>
                <a:lnTo>
                  <a:pt x="831754" y="607224"/>
                </a:lnTo>
                <a:lnTo>
                  <a:pt x="737694" y="677560"/>
                </a:lnTo>
                <a:cubicBezTo>
                  <a:pt x="558069" y="798912"/>
                  <a:pt x="353834" y="886602"/>
                  <a:pt x="134040" y="931578"/>
                </a:cubicBezTo>
                <a:lnTo>
                  <a:pt x="0" y="952035"/>
                </a:lnTo>
                <a:lnTo>
                  <a:pt x="0" y="95358"/>
                </a:lnTo>
                <a:lnTo>
                  <a:pt x="44820" y="83833"/>
                </a:lnTo>
                <a:cubicBezTo>
                  <a:pt x="71252" y="75612"/>
                  <a:pt x="97126" y="66127"/>
                  <a:pt x="122372" y="55449"/>
                </a:cubicBezTo>
                <a:lnTo>
                  <a:pt x="22453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5A6AFF4-11AA-49F8-AF1C-F2130122B57A}"/>
              </a:ext>
            </a:extLst>
          </p:cNvPr>
          <p:cNvSpPr/>
          <p:nvPr/>
        </p:nvSpPr>
        <p:spPr>
          <a:xfrm>
            <a:off x="3660793" y="4172677"/>
            <a:ext cx="730196" cy="835791"/>
          </a:xfrm>
          <a:custGeom>
            <a:avLst/>
            <a:gdLst>
              <a:gd name="connsiteX0" fmla="*/ 607225 w 831754"/>
              <a:gd name="connsiteY0" fmla="*/ 0 h 952036"/>
              <a:gd name="connsiteX1" fmla="*/ 709383 w 831754"/>
              <a:gd name="connsiteY1" fmla="*/ 55449 h 952036"/>
              <a:gd name="connsiteX2" fmla="*/ 786935 w 831754"/>
              <a:gd name="connsiteY2" fmla="*/ 83833 h 952036"/>
              <a:gd name="connsiteX3" fmla="*/ 831754 w 831754"/>
              <a:gd name="connsiteY3" fmla="*/ 95358 h 952036"/>
              <a:gd name="connsiteX4" fmla="*/ 831754 w 831754"/>
              <a:gd name="connsiteY4" fmla="*/ 952036 h 952036"/>
              <a:gd name="connsiteX5" fmla="*/ 697713 w 831754"/>
              <a:gd name="connsiteY5" fmla="*/ 931579 h 952036"/>
              <a:gd name="connsiteX6" fmla="*/ 94058 w 831754"/>
              <a:gd name="connsiteY6" fmla="*/ 677561 h 952036"/>
              <a:gd name="connsiteX7" fmla="*/ 0 w 831754"/>
              <a:gd name="connsiteY7" fmla="*/ 607225 h 952036"/>
              <a:gd name="connsiteX8" fmla="*/ 607225 w 831754"/>
              <a:gd name="connsiteY8" fmla="*/ 0 h 95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1754" h="952036">
                <a:moveTo>
                  <a:pt x="607225" y="0"/>
                </a:moveTo>
                <a:lnTo>
                  <a:pt x="709383" y="55449"/>
                </a:lnTo>
                <a:cubicBezTo>
                  <a:pt x="734630" y="66127"/>
                  <a:pt x="760504" y="75613"/>
                  <a:pt x="786935" y="83833"/>
                </a:cubicBezTo>
                <a:lnTo>
                  <a:pt x="831754" y="95358"/>
                </a:lnTo>
                <a:lnTo>
                  <a:pt x="831754" y="952036"/>
                </a:lnTo>
                <a:lnTo>
                  <a:pt x="697713" y="931579"/>
                </a:lnTo>
                <a:cubicBezTo>
                  <a:pt x="477919" y="886602"/>
                  <a:pt x="273684" y="798912"/>
                  <a:pt x="94058" y="677561"/>
                </a:cubicBezTo>
                <a:lnTo>
                  <a:pt x="0" y="607225"/>
                </a:lnTo>
                <a:lnTo>
                  <a:pt x="60722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AF8B107-90F7-49DB-ABAD-B6F10F301632}"/>
              </a:ext>
            </a:extLst>
          </p:cNvPr>
          <p:cNvGrpSpPr/>
          <p:nvPr/>
        </p:nvGrpSpPr>
        <p:grpSpPr>
          <a:xfrm>
            <a:off x="2218562" y="1255682"/>
            <a:ext cx="4706876" cy="4636316"/>
            <a:chOff x="3742562" y="1218645"/>
            <a:chExt cx="4706876" cy="4636316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C4E9AF81-EDCB-4798-B641-72F9CAF3E5C0}"/>
                </a:ext>
              </a:extLst>
            </p:cNvPr>
            <p:cNvSpPr/>
            <p:nvPr/>
          </p:nvSpPr>
          <p:spPr>
            <a:xfrm>
              <a:off x="5914987" y="1218645"/>
              <a:ext cx="362026" cy="1565046"/>
            </a:xfrm>
            <a:custGeom>
              <a:avLst/>
              <a:gdLst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206189 w 412378"/>
                <a:gd name="connsiteY10" fmla="*/ 992574 h 1863094"/>
                <a:gd name="connsiteX11" fmla="*/ 378796 w 412378"/>
                <a:gd name="connsiteY11" fmla="*/ 1001290 h 1863094"/>
                <a:gd name="connsiteX12" fmla="*/ 206189 w 412378"/>
                <a:gd name="connsiteY12" fmla="*/ 992574 h 1863094"/>
                <a:gd name="connsiteX13" fmla="*/ 206189 w 412378"/>
                <a:gd name="connsiteY13" fmla="*/ 992574 h 1863094"/>
                <a:gd name="connsiteX14" fmla="*/ 206188 w 412378"/>
                <a:gd name="connsiteY14" fmla="*/ 992574 h 1863094"/>
                <a:gd name="connsiteX15" fmla="*/ 33580 w 412378"/>
                <a:gd name="connsiteY15" fmla="*/ 1001290 h 1863094"/>
                <a:gd name="connsiteX16" fmla="*/ 0 w 412378"/>
                <a:gd name="connsiteY16" fmla="*/ 1006415 h 1863094"/>
                <a:gd name="connsiteX17" fmla="*/ 0 w 412378"/>
                <a:gd name="connsiteY17" fmla="*/ 10411 h 1863094"/>
                <a:gd name="connsiteX18" fmla="*/ 206189 w 412378"/>
                <a:gd name="connsiteY18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206189 w 412378"/>
                <a:gd name="connsiteY10" fmla="*/ 992574 h 1863094"/>
                <a:gd name="connsiteX11" fmla="*/ 378796 w 412378"/>
                <a:gd name="connsiteY11" fmla="*/ 1001290 h 1863094"/>
                <a:gd name="connsiteX12" fmla="*/ 206189 w 412378"/>
                <a:gd name="connsiteY12" fmla="*/ 992574 h 1863094"/>
                <a:gd name="connsiteX13" fmla="*/ 206189 w 412378"/>
                <a:gd name="connsiteY13" fmla="*/ 992574 h 1863094"/>
                <a:gd name="connsiteX14" fmla="*/ 33580 w 412378"/>
                <a:gd name="connsiteY14" fmla="*/ 1001290 h 1863094"/>
                <a:gd name="connsiteX15" fmla="*/ 0 w 412378"/>
                <a:gd name="connsiteY15" fmla="*/ 1006415 h 1863094"/>
                <a:gd name="connsiteX16" fmla="*/ 0 w 412378"/>
                <a:gd name="connsiteY16" fmla="*/ 10411 h 1863094"/>
                <a:gd name="connsiteX17" fmla="*/ 206189 w 412378"/>
                <a:gd name="connsiteY17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206189 w 412378"/>
                <a:gd name="connsiteY10" fmla="*/ 992574 h 1863094"/>
                <a:gd name="connsiteX11" fmla="*/ 378796 w 412378"/>
                <a:gd name="connsiteY11" fmla="*/ 1001290 h 1863094"/>
                <a:gd name="connsiteX12" fmla="*/ 206189 w 412378"/>
                <a:gd name="connsiteY12" fmla="*/ 992574 h 1863094"/>
                <a:gd name="connsiteX13" fmla="*/ 33580 w 412378"/>
                <a:gd name="connsiteY13" fmla="*/ 1001290 h 1863094"/>
                <a:gd name="connsiteX14" fmla="*/ 0 w 412378"/>
                <a:gd name="connsiteY14" fmla="*/ 1006415 h 1863094"/>
                <a:gd name="connsiteX15" fmla="*/ 0 w 412378"/>
                <a:gd name="connsiteY15" fmla="*/ 10411 h 1863094"/>
                <a:gd name="connsiteX16" fmla="*/ 206189 w 412378"/>
                <a:gd name="connsiteY16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206189 w 412378"/>
                <a:gd name="connsiteY10" fmla="*/ 992574 h 1863094"/>
                <a:gd name="connsiteX11" fmla="*/ 378796 w 412378"/>
                <a:gd name="connsiteY11" fmla="*/ 1001290 h 1863094"/>
                <a:gd name="connsiteX12" fmla="*/ 33580 w 412378"/>
                <a:gd name="connsiteY12" fmla="*/ 1001290 h 1863094"/>
                <a:gd name="connsiteX13" fmla="*/ 0 w 412378"/>
                <a:gd name="connsiteY13" fmla="*/ 1006415 h 1863094"/>
                <a:gd name="connsiteX14" fmla="*/ 0 w 412378"/>
                <a:gd name="connsiteY14" fmla="*/ 10411 h 1863094"/>
                <a:gd name="connsiteX15" fmla="*/ 206189 w 412378"/>
                <a:gd name="connsiteY15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378796 w 412378"/>
                <a:gd name="connsiteY10" fmla="*/ 1001290 h 1863094"/>
                <a:gd name="connsiteX11" fmla="*/ 33580 w 412378"/>
                <a:gd name="connsiteY11" fmla="*/ 1001290 h 1863094"/>
                <a:gd name="connsiteX12" fmla="*/ 0 w 412378"/>
                <a:gd name="connsiteY12" fmla="*/ 1006415 h 1863094"/>
                <a:gd name="connsiteX13" fmla="*/ 0 w 412378"/>
                <a:gd name="connsiteY13" fmla="*/ 10411 h 1863094"/>
                <a:gd name="connsiteX14" fmla="*/ 206189 w 412378"/>
                <a:gd name="connsiteY14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33580 w 412378"/>
                <a:gd name="connsiteY10" fmla="*/ 1001290 h 1863094"/>
                <a:gd name="connsiteX11" fmla="*/ 0 w 412378"/>
                <a:gd name="connsiteY11" fmla="*/ 1006415 h 1863094"/>
                <a:gd name="connsiteX12" fmla="*/ 0 w 412378"/>
                <a:gd name="connsiteY12" fmla="*/ 10411 h 1863094"/>
                <a:gd name="connsiteX13" fmla="*/ 206189 w 412378"/>
                <a:gd name="connsiteY13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33581 w 412378"/>
                <a:gd name="connsiteY9" fmla="*/ 1001290 h 1863094"/>
                <a:gd name="connsiteX10" fmla="*/ 0 w 412378"/>
                <a:gd name="connsiteY10" fmla="*/ 1006415 h 1863094"/>
                <a:gd name="connsiteX11" fmla="*/ 0 w 412378"/>
                <a:gd name="connsiteY11" fmla="*/ 10411 h 1863094"/>
                <a:gd name="connsiteX12" fmla="*/ 206189 w 412378"/>
                <a:gd name="connsiteY12" fmla="*/ 0 h 1863094"/>
                <a:gd name="connsiteX0" fmla="*/ 206189 w 412378"/>
                <a:gd name="connsiteY0" fmla="*/ 0 h 1863094"/>
                <a:gd name="connsiteX1" fmla="*/ 412377 w 412378"/>
                <a:gd name="connsiteY1" fmla="*/ 10411 h 1863094"/>
                <a:gd name="connsiteX2" fmla="*/ 412378 w 412378"/>
                <a:gd name="connsiteY2" fmla="*/ 1006415 h 1863094"/>
                <a:gd name="connsiteX3" fmla="*/ 412378 w 412378"/>
                <a:gd name="connsiteY3" fmla="*/ 1863093 h 1863094"/>
                <a:gd name="connsiteX4" fmla="*/ 376304 w 412378"/>
                <a:gd name="connsiteY4" fmla="*/ 1853818 h 1863094"/>
                <a:gd name="connsiteX5" fmla="*/ 206189 w 412378"/>
                <a:gd name="connsiteY5" fmla="*/ 1836668 h 1863094"/>
                <a:gd name="connsiteX6" fmla="*/ 36075 w 412378"/>
                <a:gd name="connsiteY6" fmla="*/ 1853817 h 1863094"/>
                <a:gd name="connsiteX7" fmla="*/ 1 w 412378"/>
                <a:gd name="connsiteY7" fmla="*/ 1863094 h 1863094"/>
                <a:gd name="connsiteX8" fmla="*/ 1 w 412378"/>
                <a:gd name="connsiteY8" fmla="*/ 1006415 h 1863094"/>
                <a:gd name="connsiteX9" fmla="*/ 0 w 412378"/>
                <a:gd name="connsiteY9" fmla="*/ 1006415 h 1863094"/>
                <a:gd name="connsiteX10" fmla="*/ 0 w 412378"/>
                <a:gd name="connsiteY10" fmla="*/ 10411 h 1863094"/>
                <a:gd name="connsiteX11" fmla="*/ 206189 w 412378"/>
                <a:gd name="connsiteY11" fmla="*/ 0 h 1863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2378" h="1863094">
                  <a:moveTo>
                    <a:pt x="206189" y="0"/>
                  </a:moveTo>
                  <a:lnTo>
                    <a:pt x="412377" y="10411"/>
                  </a:lnTo>
                  <a:cubicBezTo>
                    <a:pt x="412377" y="342412"/>
                    <a:pt x="412378" y="674414"/>
                    <a:pt x="412378" y="1006415"/>
                  </a:cubicBezTo>
                  <a:lnTo>
                    <a:pt x="412378" y="1863093"/>
                  </a:lnTo>
                  <a:lnTo>
                    <a:pt x="376304" y="1853818"/>
                  </a:lnTo>
                  <a:cubicBezTo>
                    <a:pt x="321355" y="1842573"/>
                    <a:pt x="264462" y="1836668"/>
                    <a:pt x="206189" y="1836668"/>
                  </a:cubicBezTo>
                  <a:cubicBezTo>
                    <a:pt x="147916" y="1836668"/>
                    <a:pt x="91024" y="1842573"/>
                    <a:pt x="36075" y="1853817"/>
                  </a:cubicBezTo>
                  <a:lnTo>
                    <a:pt x="1" y="1863094"/>
                  </a:lnTo>
                  <a:lnTo>
                    <a:pt x="1" y="1006415"/>
                  </a:lnTo>
                  <a:lnTo>
                    <a:pt x="0" y="1006415"/>
                  </a:lnTo>
                  <a:lnTo>
                    <a:pt x="0" y="10411"/>
                  </a:lnTo>
                  <a:lnTo>
                    <a:pt x="206189" y="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857EBCA-527C-42F0-98EE-BF5C8F29895B}"/>
                </a:ext>
              </a:extLst>
            </p:cNvPr>
            <p:cNvSpPr/>
            <p:nvPr/>
          </p:nvSpPr>
          <p:spPr>
            <a:xfrm>
              <a:off x="4309984" y="1715505"/>
              <a:ext cx="1407890" cy="1407890"/>
            </a:xfrm>
            <a:custGeom>
              <a:avLst/>
              <a:gdLst>
                <a:gd name="connsiteX0" fmla="*/ 291595 w 1603704"/>
                <a:gd name="connsiteY0" fmla="*/ 0 h 1603704"/>
                <a:gd name="connsiteX1" fmla="*/ 996479 w 1603704"/>
                <a:gd name="connsiteY1" fmla="*/ 704885 h 1603704"/>
                <a:gd name="connsiteX2" fmla="*/ 996480 w 1603704"/>
                <a:gd name="connsiteY2" fmla="*/ 704884 h 1603704"/>
                <a:gd name="connsiteX3" fmla="*/ 1603704 w 1603704"/>
                <a:gd name="connsiteY3" fmla="*/ 1312109 h 1603704"/>
                <a:gd name="connsiteX4" fmla="*/ 1562481 w 1603704"/>
                <a:gd name="connsiteY4" fmla="*/ 1334484 h 1603704"/>
                <a:gd name="connsiteX5" fmla="*/ 1334486 w 1603704"/>
                <a:gd name="connsiteY5" fmla="*/ 1562480 h 1603704"/>
                <a:gd name="connsiteX6" fmla="*/ 1312111 w 1603704"/>
                <a:gd name="connsiteY6" fmla="*/ 1603704 h 1603704"/>
                <a:gd name="connsiteX7" fmla="*/ 704885 w 1603704"/>
                <a:gd name="connsiteY7" fmla="*/ 996479 h 1603704"/>
                <a:gd name="connsiteX8" fmla="*/ 731733 w 1603704"/>
                <a:gd name="connsiteY8" fmla="*/ 960576 h 1603704"/>
                <a:gd name="connsiteX9" fmla="*/ 960576 w 1603704"/>
                <a:gd name="connsiteY9" fmla="*/ 731733 h 1603704"/>
                <a:gd name="connsiteX10" fmla="*/ 731732 w 1603704"/>
                <a:gd name="connsiteY10" fmla="*/ 960577 h 1603704"/>
                <a:gd name="connsiteX11" fmla="*/ 704885 w 1603704"/>
                <a:gd name="connsiteY11" fmla="*/ 996479 h 1603704"/>
                <a:gd name="connsiteX12" fmla="*/ 0 w 1603704"/>
                <a:gd name="connsiteY12" fmla="*/ 291594 h 1603704"/>
                <a:gd name="connsiteX13" fmla="*/ 138836 w 1603704"/>
                <a:gd name="connsiteY13" fmla="*/ 138836 h 1603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03704" h="1603704">
                  <a:moveTo>
                    <a:pt x="291595" y="0"/>
                  </a:moveTo>
                  <a:lnTo>
                    <a:pt x="996479" y="704885"/>
                  </a:lnTo>
                  <a:lnTo>
                    <a:pt x="996480" y="704884"/>
                  </a:lnTo>
                  <a:lnTo>
                    <a:pt x="1603704" y="1312109"/>
                  </a:lnTo>
                  <a:lnTo>
                    <a:pt x="1562481" y="1334484"/>
                  </a:lnTo>
                  <a:cubicBezTo>
                    <a:pt x="1472670" y="1395161"/>
                    <a:pt x="1395162" y="1472668"/>
                    <a:pt x="1334486" y="1562480"/>
                  </a:cubicBezTo>
                  <a:lnTo>
                    <a:pt x="1312111" y="1603704"/>
                  </a:lnTo>
                  <a:lnTo>
                    <a:pt x="704885" y="996479"/>
                  </a:lnTo>
                  <a:lnTo>
                    <a:pt x="731733" y="960576"/>
                  </a:lnTo>
                  <a:cubicBezTo>
                    <a:pt x="800542" y="877199"/>
                    <a:pt x="877201" y="800542"/>
                    <a:pt x="960576" y="731733"/>
                  </a:cubicBezTo>
                  <a:cubicBezTo>
                    <a:pt x="877200" y="800542"/>
                    <a:pt x="800541" y="877199"/>
                    <a:pt x="731732" y="960577"/>
                  </a:cubicBezTo>
                  <a:lnTo>
                    <a:pt x="704885" y="996479"/>
                  </a:lnTo>
                  <a:lnTo>
                    <a:pt x="0" y="291594"/>
                  </a:lnTo>
                  <a:lnTo>
                    <a:pt x="138836" y="138836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5715D504-D53D-46EC-B1F5-D9F2C24A1BFA}"/>
                </a:ext>
              </a:extLst>
            </p:cNvPr>
            <p:cNvSpPr/>
            <p:nvPr/>
          </p:nvSpPr>
          <p:spPr>
            <a:xfrm>
              <a:off x="6474129" y="1715506"/>
              <a:ext cx="1407888" cy="1407888"/>
            </a:xfrm>
            <a:custGeom>
              <a:avLst/>
              <a:gdLst>
                <a:gd name="connsiteX0" fmla="*/ 1312108 w 1603702"/>
                <a:gd name="connsiteY0" fmla="*/ 0 h 1603702"/>
                <a:gd name="connsiteX1" fmla="*/ 1464865 w 1603702"/>
                <a:gd name="connsiteY1" fmla="*/ 138835 h 1603702"/>
                <a:gd name="connsiteX2" fmla="*/ 1603702 w 1603702"/>
                <a:gd name="connsiteY2" fmla="*/ 291594 h 1603702"/>
                <a:gd name="connsiteX3" fmla="*/ 898818 w 1603702"/>
                <a:gd name="connsiteY3" fmla="*/ 996479 h 1603702"/>
                <a:gd name="connsiteX4" fmla="*/ 291595 w 1603702"/>
                <a:gd name="connsiteY4" fmla="*/ 1603702 h 1603702"/>
                <a:gd name="connsiteX5" fmla="*/ 269218 w 1603702"/>
                <a:gd name="connsiteY5" fmla="*/ 1562478 h 1603702"/>
                <a:gd name="connsiteX6" fmla="*/ 41224 w 1603702"/>
                <a:gd name="connsiteY6" fmla="*/ 1334484 h 1603702"/>
                <a:gd name="connsiteX7" fmla="*/ 0 w 1603702"/>
                <a:gd name="connsiteY7" fmla="*/ 1312107 h 1603702"/>
                <a:gd name="connsiteX8" fmla="*/ 607223 w 1603702"/>
                <a:gd name="connsiteY8" fmla="*/ 704884 h 1603702"/>
                <a:gd name="connsiteX9" fmla="*/ 1312108 w 1603702"/>
                <a:gd name="connsiteY9" fmla="*/ 0 h 160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03702" h="1603702">
                  <a:moveTo>
                    <a:pt x="1312108" y="0"/>
                  </a:moveTo>
                  <a:lnTo>
                    <a:pt x="1464865" y="138835"/>
                  </a:lnTo>
                  <a:lnTo>
                    <a:pt x="1603702" y="291594"/>
                  </a:lnTo>
                  <a:lnTo>
                    <a:pt x="898818" y="996479"/>
                  </a:lnTo>
                  <a:lnTo>
                    <a:pt x="291595" y="1603702"/>
                  </a:lnTo>
                  <a:lnTo>
                    <a:pt x="269218" y="1562478"/>
                  </a:lnTo>
                  <a:cubicBezTo>
                    <a:pt x="208543" y="1472666"/>
                    <a:pt x="131036" y="1395159"/>
                    <a:pt x="41224" y="1334484"/>
                  </a:cubicBezTo>
                  <a:lnTo>
                    <a:pt x="0" y="1312107"/>
                  </a:lnTo>
                  <a:lnTo>
                    <a:pt x="607223" y="704884"/>
                  </a:lnTo>
                  <a:lnTo>
                    <a:pt x="1312108" y="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326F1A6-986F-4302-B07F-89CC80E30ABC}"/>
                </a:ext>
              </a:extLst>
            </p:cNvPr>
            <p:cNvSpPr/>
            <p:nvPr/>
          </p:nvSpPr>
          <p:spPr>
            <a:xfrm>
              <a:off x="3742562" y="3320510"/>
              <a:ext cx="1635608" cy="362025"/>
            </a:xfrm>
            <a:custGeom>
              <a:avLst/>
              <a:gdLst>
                <a:gd name="connsiteX0" fmla="*/ 1006415 w 1863094"/>
                <a:gd name="connsiteY0" fmla="*/ 0 h 412377"/>
                <a:gd name="connsiteX1" fmla="*/ 1863093 w 1863094"/>
                <a:gd name="connsiteY1" fmla="*/ 0 h 412377"/>
                <a:gd name="connsiteX2" fmla="*/ 1853817 w 1863094"/>
                <a:gd name="connsiteY2" fmla="*/ 36072 h 412377"/>
                <a:gd name="connsiteX3" fmla="*/ 1836669 w 1863094"/>
                <a:gd name="connsiteY3" fmla="*/ 206187 h 412377"/>
                <a:gd name="connsiteX4" fmla="*/ 1853818 w 1863094"/>
                <a:gd name="connsiteY4" fmla="*/ 376303 h 412377"/>
                <a:gd name="connsiteX5" fmla="*/ 1863094 w 1863094"/>
                <a:gd name="connsiteY5" fmla="*/ 412377 h 412377"/>
                <a:gd name="connsiteX6" fmla="*/ 1006415 w 1863094"/>
                <a:gd name="connsiteY6" fmla="*/ 412376 h 412377"/>
                <a:gd name="connsiteX7" fmla="*/ 1001290 w 1863094"/>
                <a:gd name="connsiteY7" fmla="*/ 378796 h 412377"/>
                <a:gd name="connsiteX8" fmla="*/ 992573 w 1863094"/>
                <a:gd name="connsiteY8" fmla="*/ 206189 h 412377"/>
                <a:gd name="connsiteX9" fmla="*/ 1001289 w 1863094"/>
                <a:gd name="connsiteY9" fmla="*/ 378796 h 412377"/>
                <a:gd name="connsiteX10" fmla="*/ 1006414 w 1863094"/>
                <a:gd name="connsiteY10" fmla="*/ 412377 h 412377"/>
                <a:gd name="connsiteX11" fmla="*/ 10411 w 1863094"/>
                <a:gd name="connsiteY11" fmla="*/ 412377 h 412377"/>
                <a:gd name="connsiteX12" fmla="*/ 0 w 1863094"/>
                <a:gd name="connsiteY12" fmla="*/ 206188 h 412377"/>
                <a:gd name="connsiteX13" fmla="*/ 10411 w 1863094"/>
                <a:gd name="connsiteY13" fmla="*/ 0 h 412377"/>
                <a:gd name="connsiteX14" fmla="*/ 1006414 w 1863094"/>
                <a:gd name="connsiteY14" fmla="*/ 1 h 412377"/>
                <a:gd name="connsiteX15" fmla="*/ 1006415 w 1863094"/>
                <a:gd name="connsiteY15" fmla="*/ 0 h 412377"/>
                <a:gd name="connsiteX0" fmla="*/ 1006415 w 1863094"/>
                <a:gd name="connsiteY0" fmla="*/ 0 h 412377"/>
                <a:gd name="connsiteX1" fmla="*/ 1863093 w 1863094"/>
                <a:gd name="connsiteY1" fmla="*/ 0 h 412377"/>
                <a:gd name="connsiteX2" fmla="*/ 1853817 w 1863094"/>
                <a:gd name="connsiteY2" fmla="*/ 36072 h 412377"/>
                <a:gd name="connsiteX3" fmla="*/ 1836669 w 1863094"/>
                <a:gd name="connsiteY3" fmla="*/ 206187 h 412377"/>
                <a:gd name="connsiteX4" fmla="*/ 1853818 w 1863094"/>
                <a:gd name="connsiteY4" fmla="*/ 376303 h 412377"/>
                <a:gd name="connsiteX5" fmla="*/ 1863094 w 1863094"/>
                <a:gd name="connsiteY5" fmla="*/ 412377 h 412377"/>
                <a:gd name="connsiteX6" fmla="*/ 1006415 w 1863094"/>
                <a:gd name="connsiteY6" fmla="*/ 412376 h 412377"/>
                <a:gd name="connsiteX7" fmla="*/ 1001290 w 1863094"/>
                <a:gd name="connsiteY7" fmla="*/ 378796 h 412377"/>
                <a:gd name="connsiteX8" fmla="*/ 1001289 w 1863094"/>
                <a:gd name="connsiteY8" fmla="*/ 378796 h 412377"/>
                <a:gd name="connsiteX9" fmla="*/ 1006414 w 1863094"/>
                <a:gd name="connsiteY9" fmla="*/ 412377 h 412377"/>
                <a:gd name="connsiteX10" fmla="*/ 10411 w 1863094"/>
                <a:gd name="connsiteY10" fmla="*/ 412377 h 412377"/>
                <a:gd name="connsiteX11" fmla="*/ 0 w 1863094"/>
                <a:gd name="connsiteY11" fmla="*/ 206188 h 412377"/>
                <a:gd name="connsiteX12" fmla="*/ 10411 w 1863094"/>
                <a:gd name="connsiteY12" fmla="*/ 0 h 412377"/>
                <a:gd name="connsiteX13" fmla="*/ 1006414 w 1863094"/>
                <a:gd name="connsiteY13" fmla="*/ 1 h 412377"/>
                <a:gd name="connsiteX14" fmla="*/ 1006415 w 1863094"/>
                <a:gd name="connsiteY14" fmla="*/ 0 h 412377"/>
                <a:gd name="connsiteX0" fmla="*/ 1006415 w 1863094"/>
                <a:gd name="connsiteY0" fmla="*/ 0 h 412377"/>
                <a:gd name="connsiteX1" fmla="*/ 1863093 w 1863094"/>
                <a:gd name="connsiteY1" fmla="*/ 0 h 412377"/>
                <a:gd name="connsiteX2" fmla="*/ 1853817 w 1863094"/>
                <a:gd name="connsiteY2" fmla="*/ 36072 h 412377"/>
                <a:gd name="connsiteX3" fmla="*/ 1836669 w 1863094"/>
                <a:gd name="connsiteY3" fmla="*/ 206187 h 412377"/>
                <a:gd name="connsiteX4" fmla="*/ 1853818 w 1863094"/>
                <a:gd name="connsiteY4" fmla="*/ 376303 h 412377"/>
                <a:gd name="connsiteX5" fmla="*/ 1863094 w 1863094"/>
                <a:gd name="connsiteY5" fmla="*/ 412377 h 412377"/>
                <a:gd name="connsiteX6" fmla="*/ 1006415 w 1863094"/>
                <a:gd name="connsiteY6" fmla="*/ 412376 h 412377"/>
                <a:gd name="connsiteX7" fmla="*/ 1001290 w 1863094"/>
                <a:gd name="connsiteY7" fmla="*/ 378796 h 412377"/>
                <a:gd name="connsiteX8" fmla="*/ 1006414 w 1863094"/>
                <a:gd name="connsiteY8" fmla="*/ 412377 h 412377"/>
                <a:gd name="connsiteX9" fmla="*/ 10411 w 1863094"/>
                <a:gd name="connsiteY9" fmla="*/ 412377 h 412377"/>
                <a:gd name="connsiteX10" fmla="*/ 0 w 1863094"/>
                <a:gd name="connsiteY10" fmla="*/ 206188 h 412377"/>
                <a:gd name="connsiteX11" fmla="*/ 10411 w 1863094"/>
                <a:gd name="connsiteY11" fmla="*/ 0 h 412377"/>
                <a:gd name="connsiteX12" fmla="*/ 1006414 w 1863094"/>
                <a:gd name="connsiteY12" fmla="*/ 1 h 412377"/>
                <a:gd name="connsiteX13" fmla="*/ 1006415 w 1863094"/>
                <a:gd name="connsiteY13" fmla="*/ 0 h 412377"/>
                <a:gd name="connsiteX0" fmla="*/ 1006415 w 1863094"/>
                <a:gd name="connsiteY0" fmla="*/ 0 h 412377"/>
                <a:gd name="connsiteX1" fmla="*/ 1863093 w 1863094"/>
                <a:gd name="connsiteY1" fmla="*/ 0 h 412377"/>
                <a:gd name="connsiteX2" fmla="*/ 1853817 w 1863094"/>
                <a:gd name="connsiteY2" fmla="*/ 36072 h 412377"/>
                <a:gd name="connsiteX3" fmla="*/ 1836669 w 1863094"/>
                <a:gd name="connsiteY3" fmla="*/ 206187 h 412377"/>
                <a:gd name="connsiteX4" fmla="*/ 1853818 w 1863094"/>
                <a:gd name="connsiteY4" fmla="*/ 376303 h 412377"/>
                <a:gd name="connsiteX5" fmla="*/ 1863094 w 1863094"/>
                <a:gd name="connsiteY5" fmla="*/ 412377 h 412377"/>
                <a:gd name="connsiteX6" fmla="*/ 1006415 w 1863094"/>
                <a:gd name="connsiteY6" fmla="*/ 412376 h 412377"/>
                <a:gd name="connsiteX7" fmla="*/ 1006414 w 1863094"/>
                <a:gd name="connsiteY7" fmla="*/ 412377 h 412377"/>
                <a:gd name="connsiteX8" fmla="*/ 10411 w 1863094"/>
                <a:gd name="connsiteY8" fmla="*/ 412377 h 412377"/>
                <a:gd name="connsiteX9" fmla="*/ 0 w 1863094"/>
                <a:gd name="connsiteY9" fmla="*/ 206188 h 412377"/>
                <a:gd name="connsiteX10" fmla="*/ 10411 w 1863094"/>
                <a:gd name="connsiteY10" fmla="*/ 0 h 412377"/>
                <a:gd name="connsiteX11" fmla="*/ 1006414 w 1863094"/>
                <a:gd name="connsiteY11" fmla="*/ 1 h 412377"/>
                <a:gd name="connsiteX12" fmla="*/ 1006415 w 1863094"/>
                <a:gd name="connsiteY12" fmla="*/ 0 h 41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63094" h="412377">
                  <a:moveTo>
                    <a:pt x="1006415" y="0"/>
                  </a:moveTo>
                  <a:lnTo>
                    <a:pt x="1863093" y="0"/>
                  </a:lnTo>
                  <a:lnTo>
                    <a:pt x="1853817" y="36072"/>
                  </a:lnTo>
                  <a:cubicBezTo>
                    <a:pt x="1842574" y="91021"/>
                    <a:pt x="1836668" y="147915"/>
                    <a:pt x="1836669" y="206187"/>
                  </a:cubicBezTo>
                  <a:cubicBezTo>
                    <a:pt x="1836669" y="264460"/>
                    <a:pt x="1842573" y="321353"/>
                    <a:pt x="1853818" y="376303"/>
                  </a:cubicBezTo>
                  <a:lnTo>
                    <a:pt x="1863094" y="412377"/>
                  </a:lnTo>
                  <a:lnTo>
                    <a:pt x="1006415" y="412376"/>
                  </a:lnTo>
                  <a:lnTo>
                    <a:pt x="1006414" y="412377"/>
                  </a:lnTo>
                  <a:lnTo>
                    <a:pt x="10411" y="412377"/>
                  </a:lnTo>
                  <a:lnTo>
                    <a:pt x="0" y="206188"/>
                  </a:lnTo>
                  <a:lnTo>
                    <a:pt x="10411" y="0"/>
                  </a:lnTo>
                  <a:lnTo>
                    <a:pt x="1006414" y="1"/>
                  </a:lnTo>
                  <a:lnTo>
                    <a:pt x="1006415" y="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DDFEF4F-FAE3-4B8A-8E67-1CCC42AAC665}"/>
                </a:ext>
              </a:extLst>
            </p:cNvPr>
            <p:cNvSpPr/>
            <p:nvPr/>
          </p:nvSpPr>
          <p:spPr>
            <a:xfrm>
              <a:off x="6813833" y="3320510"/>
              <a:ext cx="1635605" cy="362026"/>
            </a:xfrm>
            <a:custGeom>
              <a:avLst/>
              <a:gdLst>
                <a:gd name="connsiteX0" fmla="*/ 856678 w 1863090"/>
                <a:gd name="connsiteY0" fmla="*/ 1 h 412378"/>
                <a:gd name="connsiteX1" fmla="*/ 1852679 w 1863090"/>
                <a:gd name="connsiteY1" fmla="*/ 1 h 412378"/>
                <a:gd name="connsiteX2" fmla="*/ 1863090 w 1863090"/>
                <a:gd name="connsiteY2" fmla="*/ 206188 h 412378"/>
                <a:gd name="connsiteX3" fmla="*/ 1852679 w 1863090"/>
                <a:gd name="connsiteY3" fmla="*/ 412378 h 412378"/>
                <a:gd name="connsiteX4" fmla="*/ 856676 w 1863090"/>
                <a:gd name="connsiteY4" fmla="*/ 412378 h 412378"/>
                <a:gd name="connsiteX5" fmla="*/ 861803 w 1863090"/>
                <a:gd name="connsiteY5" fmla="*/ 378797 h 412378"/>
                <a:gd name="connsiteX6" fmla="*/ 870519 w 1863090"/>
                <a:gd name="connsiteY6" fmla="*/ 206189 h 412378"/>
                <a:gd name="connsiteX7" fmla="*/ 861802 w 1863090"/>
                <a:gd name="connsiteY7" fmla="*/ 33581 h 412378"/>
                <a:gd name="connsiteX8" fmla="*/ 0 w 1863090"/>
                <a:gd name="connsiteY8" fmla="*/ 0 h 412378"/>
                <a:gd name="connsiteX9" fmla="*/ 856677 w 1863090"/>
                <a:gd name="connsiteY9" fmla="*/ 0 h 412378"/>
                <a:gd name="connsiteX10" fmla="*/ 861801 w 1863090"/>
                <a:gd name="connsiteY10" fmla="*/ 33579 h 412378"/>
                <a:gd name="connsiteX11" fmla="*/ 870517 w 1863090"/>
                <a:gd name="connsiteY11" fmla="*/ 206188 h 412378"/>
                <a:gd name="connsiteX12" fmla="*/ 861802 w 1863090"/>
                <a:gd name="connsiteY12" fmla="*/ 378795 h 412378"/>
                <a:gd name="connsiteX13" fmla="*/ 856676 w 1863090"/>
                <a:gd name="connsiteY13" fmla="*/ 412376 h 412378"/>
                <a:gd name="connsiteX14" fmla="*/ 0 w 1863090"/>
                <a:gd name="connsiteY14" fmla="*/ 412376 h 412378"/>
                <a:gd name="connsiteX15" fmla="*/ 9275 w 1863090"/>
                <a:gd name="connsiteY15" fmla="*/ 376302 h 412378"/>
                <a:gd name="connsiteX16" fmla="*/ 26424 w 1863090"/>
                <a:gd name="connsiteY16" fmla="*/ 206188 h 412378"/>
                <a:gd name="connsiteX17" fmla="*/ 9275 w 1863090"/>
                <a:gd name="connsiteY17" fmla="*/ 36073 h 412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3090" h="412378">
                  <a:moveTo>
                    <a:pt x="856678" y="1"/>
                  </a:moveTo>
                  <a:lnTo>
                    <a:pt x="1852679" y="1"/>
                  </a:lnTo>
                  <a:lnTo>
                    <a:pt x="1863090" y="206188"/>
                  </a:lnTo>
                  <a:lnTo>
                    <a:pt x="1852679" y="412378"/>
                  </a:lnTo>
                  <a:lnTo>
                    <a:pt x="856676" y="412378"/>
                  </a:lnTo>
                  <a:lnTo>
                    <a:pt x="861803" y="378797"/>
                  </a:lnTo>
                  <a:cubicBezTo>
                    <a:pt x="867565" y="322044"/>
                    <a:pt x="870517" y="264461"/>
                    <a:pt x="870519" y="206189"/>
                  </a:cubicBezTo>
                  <a:cubicBezTo>
                    <a:pt x="870519" y="147917"/>
                    <a:pt x="867565" y="90333"/>
                    <a:pt x="861802" y="33581"/>
                  </a:cubicBezTo>
                  <a:close/>
                  <a:moveTo>
                    <a:pt x="0" y="0"/>
                  </a:moveTo>
                  <a:lnTo>
                    <a:pt x="856677" y="0"/>
                  </a:lnTo>
                  <a:lnTo>
                    <a:pt x="861801" y="33579"/>
                  </a:lnTo>
                  <a:cubicBezTo>
                    <a:pt x="867565" y="90332"/>
                    <a:pt x="870517" y="147915"/>
                    <a:pt x="870517" y="206188"/>
                  </a:cubicBezTo>
                  <a:cubicBezTo>
                    <a:pt x="870517" y="264460"/>
                    <a:pt x="867565" y="322043"/>
                    <a:pt x="861802" y="378795"/>
                  </a:cubicBezTo>
                  <a:lnTo>
                    <a:pt x="856676" y="412376"/>
                  </a:lnTo>
                  <a:lnTo>
                    <a:pt x="0" y="412376"/>
                  </a:lnTo>
                  <a:lnTo>
                    <a:pt x="9275" y="376302"/>
                  </a:lnTo>
                  <a:cubicBezTo>
                    <a:pt x="20519" y="321353"/>
                    <a:pt x="26424" y="264460"/>
                    <a:pt x="26424" y="206188"/>
                  </a:cubicBezTo>
                  <a:cubicBezTo>
                    <a:pt x="26424" y="147915"/>
                    <a:pt x="20519" y="91022"/>
                    <a:pt x="9275" y="36073"/>
                  </a:cubicBez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99DD894-B084-48CC-A313-C879B21CE7DD}"/>
                </a:ext>
              </a:extLst>
            </p:cNvPr>
            <p:cNvSpPr/>
            <p:nvPr/>
          </p:nvSpPr>
          <p:spPr>
            <a:xfrm>
              <a:off x="4309986" y="3879649"/>
              <a:ext cx="1407889" cy="1407890"/>
            </a:xfrm>
            <a:custGeom>
              <a:avLst/>
              <a:gdLst>
                <a:gd name="connsiteX0" fmla="*/ 1312109 w 1603703"/>
                <a:gd name="connsiteY0" fmla="*/ 0 h 1603704"/>
                <a:gd name="connsiteX1" fmla="*/ 1334485 w 1603703"/>
                <a:gd name="connsiteY1" fmla="*/ 41224 h 1603704"/>
                <a:gd name="connsiteX2" fmla="*/ 1562479 w 1603703"/>
                <a:gd name="connsiteY2" fmla="*/ 269219 h 1603704"/>
                <a:gd name="connsiteX3" fmla="*/ 1603703 w 1603703"/>
                <a:gd name="connsiteY3" fmla="*/ 291595 h 1603704"/>
                <a:gd name="connsiteX4" fmla="*/ 996480 w 1603703"/>
                <a:gd name="connsiteY4" fmla="*/ 898818 h 1603704"/>
                <a:gd name="connsiteX5" fmla="*/ 291595 w 1603703"/>
                <a:gd name="connsiteY5" fmla="*/ 1603704 h 1603704"/>
                <a:gd name="connsiteX6" fmla="*/ 138835 w 1603703"/>
                <a:gd name="connsiteY6" fmla="*/ 1464866 h 1603704"/>
                <a:gd name="connsiteX7" fmla="*/ 0 w 1603703"/>
                <a:gd name="connsiteY7" fmla="*/ 1312109 h 1603704"/>
                <a:gd name="connsiteX8" fmla="*/ 704885 w 1603703"/>
                <a:gd name="connsiteY8" fmla="*/ 607224 h 1603704"/>
                <a:gd name="connsiteX9" fmla="*/ 1312109 w 1603703"/>
                <a:gd name="connsiteY9" fmla="*/ 0 h 1603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03703" h="1603704">
                  <a:moveTo>
                    <a:pt x="1312109" y="0"/>
                  </a:moveTo>
                  <a:lnTo>
                    <a:pt x="1334485" y="41224"/>
                  </a:lnTo>
                  <a:cubicBezTo>
                    <a:pt x="1395161" y="131036"/>
                    <a:pt x="1472667" y="208543"/>
                    <a:pt x="1562479" y="269219"/>
                  </a:cubicBezTo>
                  <a:lnTo>
                    <a:pt x="1603703" y="291595"/>
                  </a:lnTo>
                  <a:lnTo>
                    <a:pt x="996480" y="898818"/>
                  </a:lnTo>
                  <a:lnTo>
                    <a:pt x="291595" y="1603704"/>
                  </a:lnTo>
                  <a:lnTo>
                    <a:pt x="138835" y="1464866"/>
                  </a:lnTo>
                  <a:lnTo>
                    <a:pt x="0" y="1312109"/>
                  </a:lnTo>
                  <a:lnTo>
                    <a:pt x="704885" y="607224"/>
                  </a:lnTo>
                  <a:lnTo>
                    <a:pt x="1312109" y="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A3369CC6-85E4-4C40-995E-2AE848E23432}"/>
                </a:ext>
              </a:extLst>
            </p:cNvPr>
            <p:cNvSpPr/>
            <p:nvPr/>
          </p:nvSpPr>
          <p:spPr>
            <a:xfrm>
              <a:off x="6474129" y="3879649"/>
              <a:ext cx="1407889" cy="1407888"/>
            </a:xfrm>
            <a:custGeom>
              <a:avLst/>
              <a:gdLst>
                <a:gd name="connsiteX0" fmla="*/ 291595 w 1603703"/>
                <a:gd name="connsiteY0" fmla="*/ 0 h 1603702"/>
                <a:gd name="connsiteX1" fmla="*/ 898818 w 1603703"/>
                <a:gd name="connsiteY1" fmla="*/ 607223 h 1603702"/>
                <a:gd name="connsiteX2" fmla="*/ 1603703 w 1603703"/>
                <a:gd name="connsiteY2" fmla="*/ 1312108 h 1603702"/>
                <a:gd name="connsiteX3" fmla="*/ 1464866 w 1603703"/>
                <a:gd name="connsiteY3" fmla="*/ 1464866 h 1603702"/>
                <a:gd name="connsiteX4" fmla="*/ 1312108 w 1603703"/>
                <a:gd name="connsiteY4" fmla="*/ 1603702 h 1603702"/>
                <a:gd name="connsiteX5" fmla="*/ 607224 w 1603703"/>
                <a:gd name="connsiteY5" fmla="*/ 898818 h 1603702"/>
                <a:gd name="connsiteX6" fmla="*/ 0 w 1603703"/>
                <a:gd name="connsiteY6" fmla="*/ 291595 h 1603702"/>
                <a:gd name="connsiteX7" fmla="*/ 41224 w 1603703"/>
                <a:gd name="connsiteY7" fmla="*/ 269219 h 1603702"/>
                <a:gd name="connsiteX8" fmla="*/ 269220 w 1603703"/>
                <a:gd name="connsiteY8" fmla="*/ 41224 h 1603702"/>
                <a:gd name="connsiteX9" fmla="*/ 291595 w 1603703"/>
                <a:gd name="connsiteY9" fmla="*/ 0 h 160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03703" h="1603702">
                  <a:moveTo>
                    <a:pt x="291595" y="0"/>
                  </a:moveTo>
                  <a:lnTo>
                    <a:pt x="898818" y="607223"/>
                  </a:lnTo>
                  <a:lnTo>
                    <a:pt x="1603703" y="1312108"/>
                  </a:lnTo>
                  <a:lnTo>
                    <a:pt x="1464866" y="1464866"/>
                  </a:lnTo>
                  <a:lnTo>
                    <a:pt x="1312108" y="1603702"/>
                  </a:lnTo>
                  <a:lnTo>
                    <a:pt x="607224" y="898818"/>
                  </a:lnTo>
                  <a:lnTo>
                    <a:pt x="0" y="291595"/>
                  </a:lnTo>
                  <a:lnTo>
                    <a:pt x="41224" y="269219"/>
                  </a:lnTo>
                  <a:cubicBezTo>
                    <a:pt x="131036" y="208543"/>
                    <a:pt x="208544" y="131035"/>
                    <a:pt x="269220" y="41224"/>
                  </a:cubicBezTo>
                  <a:lnTo>
                    <a:pt x="291595" y="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EDC15F73-3FF9-4F67-AA72-FF577950A4BA}"/>
                </a:ext>
              </a:extLst>
            </p:cNvPr>
            <p:cNvSpPr/>
            <p:nvPr/>
          </p:nvSpPr>
          <p:spPr>
            <a:xfrm>
              <a:off x="5914987" y="4219355"/>
              <a:ext cx="362026" cy="1635606"/>
            </a:xfrm>
            <a:custGeom>
              <a:avLst/>
              <a:gdLst>
                <a:gd name="connsiteX0" fmla="*/ 1 w 412378"/>
                <a:gd name="connsiteY0" fmla="*/ 0 h 1863091"/>
                <a:gd name="connsiteX1" fmla="*/ 36075 w 412378"/>
                <a:gd name="connsiteY1" fmla="*/ 9275 h 1863091"/>
                <a:gd name="connsiteX2" fmla="*/ 206191 w 412378"/>
                <a:gd name="connsiteY2" fmla="*/ 26424 h 1863091"/>
                <a:gd name="connsiteX3" fmla="*/ 376305 w 412378"/>
                <a:gd name="connsiteY3" fmla="*/ 9275 h 1863091"/>
                <a:gd name="connsiteX4" fmla="*/ 412378 w 412378"/>
                <a:gd name="connsiteY4" fmla="*/ 0 h 1863091"/>
                <a:gd name="connsiteX5" fmla="*/ 412378 w 412378"/>
                <a:gd name="connsiteY5" fmla="*/ 856677 h 1863091"/>
                <a:gd name="connsiteX6" fmla="*/ 378797 w 412378"/>
                <a:gd name="connsiteY6" fmla="*/ 861802 h 1863091"/>
                <a:gd name="connsiteX7" fmla="*/ 214486 w 412378"/>
                <a:gd name="connsiteY7" fmla="*/ 870100 h 1863091"/>
                <a:gd name="connsiteX8" fmla="*/ 378797 w 412378"/>
                <a:gd name="connsiteY8" fmla="*/ 861803 h 1863091"/>
                <a:gd name="connsiteX9" fmla="*/ 412377 w 412378"/>
                <a:gd name="connsiteY9" fmla="*/ 856678 h 1863091"/>
                <a:gd name="connsiteX10" fmla="*/ 412377 w 412378"/>
                <a:gd name="connsiteY10" fmla="*/ 1852680 h 1863091"/>
                <a:gd name="connsiteX11" fmla="*/ 206189 w 412378"/>
                <a:gd name="connsiteY11" fmla="*/ 1863091 h 1863091"/>
                <a:gd name="connsiteX12" fmla="*/ 0 w 412378"/>
                <a:gd name="connsiteY12" fmla="*/ 1852680 h 1863091"/>
                <a:gd name="connsiteX13" fmla="*/ 0 w 412378"/>
                <a:gd name="connsiteY13" fmla="*/ 856678 h 1863091"/>
                <a:gd name="connsiteX14" fmla="*/ 33580 w 412378"/>
                <a:gd name="connsiteY14" fmla="*/ 861803 h 1863091"/>
                <a:gd name="connsiteX15" fmla="*/ 206188 w 412378"/>
                <a:gd name="connsiteY15" fmla="*/ 870519 h 1863091"/>
                <a:gd name="connsiteX16" fmla="*/ 206189 w 412378"/>
                <a:gd name="connsiteY16" fmla="*/ 870519 h 1863091"/>
                <a:gd name="connsiteX17" fmla="*/ 33581 w 412378"/>
                <a:gd name="connsiteY17" fmla="*/ 861802 h 1863091"/>
                <a:gd name="connsiteX18" fmla="*/ 1 w 412378"/>
                <a:gd name="connsiteY18" fmla="*/ 856678 h 1863091"/>
                <a:gd name="connsiteX0" fmla="*/ 1 w 412378"/>
                <a:gd name="connsiteY0" fmla="*/ 0 h 1863091"/>
                <a:gd name="connsiteX1" fmla="*/ 36075 w 412378"/>
                <a:gd name="connsiteY1" fmla="*/ 9275 h 1863091"/>
                <a:gd name="connsiteX2" fmla="*/ 206191 w 412378"/>
                <a:gd name="connsiteY2" fmla="*/ 26424 h 1863091"/>
                <a:gd name="connsiteX3" fmla="*/ 376305 w 412378"/>
                <a:gd name="connsiteY3" fmla="*/ 9275 h 1863091"/>
                <a:gd name="connsiteX4" fmla="*/ 412378 w 412378"/>
                <a:gd name="connsiteY4" fmla="*/ 0 h 1863091"/>
                <a:gd name="connsiteX5" fmla="*/ 412378 w 412378"/>
                <a:gd name="connsiteY5" fmla="*/ 856677 h 1863091"/>
                <a:gd name="connsiteX6" fmla="*/ 378797 w 412378"/>
                <a:gd name="connsiteY6" fmla="*/ 861802 h 1863091"/>
                <a:gd name="connsiteX7" fmla="*/ 214486 w 412378"/>
                <a:gd name="connsiteY7" fmla="*/ 870100 h 1863091"/>
                <a:gd name="connsiteX8" fmla="*/ 378797 w 412378"/>
                <a:gd name="connsiteY8" fmla="*/ 861803 h 1863091"/>
                <a:gd name="connsiteX9" fmla="*/ 412377 w 412378"/>
                <a:gd name="connsiteY9" fmla="*/ 856678 h 1863091"/>
                <a:gd name="connsiteX10" fmla="*/ 412377 w 412378"/>
                <a:gd name="connsiteY10" fmla="*/ 1852680 h 1863091"/>
                <a:gd name="connsiteX11" fmla="*/ 206189 w 412378"/>
                <a:gd name="connsiteY11" fmla="*/ 1863091 h 1863091"/>
                <a:gd name="connsiteX12" fmla="*/ 0 w 412378"/>
                <a:gd name="connsiteY12" fmla="*/ 1852680 h 1863091"/>
                <a:gd name="connsiteX13" fmla="*/ 0 w 412378"/>
                <a:gd name="connsiteY13" fmla="*/ 856678 h 1863091"/>
                <a:gd name="connsiteX14" fmla="*/ 33580 w 412378"/>
                <a:gd name="connsiteY14" fmla="*/ 861803 h 1863091"/>
                <a:gd name="connsiteX15" fmla="*/ 206188 w 412378"/>
                <a:gd name="connsiteY15" fmla="*/ 870519 h 1863091"/>
                <a:gd name="connsiteX16" fmla="*/ 33581 w 412378"/>
                <a:gd name="connsiteY16" fmla="*/ 861802 h 1863091"/>
                <a:gd name="connsiteX17" fmla="*/ 1 w 412378"/>
                <a:gd name="connsiteY17" fmla="*/ 856678 h 1863091"/>
                <a:gd name="connsiteX18" fmla="*/ 1 w 412378"/>
                <a:gd name="connsiteY18" fmla="*/ 0 h 1863091"/>
                <a:gd name="connsiteX0" fmla="*/ 1 w 412378"/>
                <a:gd name="connsiteY0" fmla="*/ 0 h 1863091"/>
                <a:gd name="connsiteX1" fmla="*/ 36075 w 412378"/>
                <a:gd name="connsiteY1" fmla="*/ 9275 h 1863091"/>
                <a:gd name="connsiteX2" fmla="*/ 206191 w 412378"/>
                <a:gd name="connsiteY2" fmla="*/ 26424 h 1863091"/>
                <a:gd name="connsiteX3" fmla="*/ 376305 w 412378"/>
                <a:gd name="connsiteY3" fmla="*/ 9275 h 1863091"/>
                <a:gd name="connsiteX4" fmla="*/ 412378 w 412378"/>
                <a:gd name="connsiteY4" fmla="*/ 0 h 1863091"/>
                <a:gd name="connsiteX5" fmla="*/ 412378 w 412378"/>
                <a:gd name="connsiteY5" fmla="*/ 856677 h 1863091"/>
                <a:gd name="connsiteX6" fmla="*/ 378797 w 412378"/>
                <a:gd name="connsiteY6" fmla="*/ 861802 h 1863091"/>
                <a:gd name="connsiteX7" fmla="*/ 214486 w 412378"/>
                <a:gd name="connsiteY7" fmla="*/ 870100 h 1863091"/>
                <a:gd name="connsiteX8" fmla="*/ 378797 w 412378"/>
                <a:gd name="connsiteY8" fmla="*/ 861803 h 1863091"/>
                <a:gd name="connsiteX9" fmla="*/ 412377 w 412378"/>
                <a:gd name="connsiteY9" fmla="*/ 856678 h 1863091"/>
                <a:gd name="connsiteX10" fmla="*/ 412377 w 412378"/>
                <a:gd name="connsiteY10" fmla="*/ 1852680 h 1863091"/>
                <a:gd name="connsiteX11" fmla="*/ 206189 w 412378"/>
                <a:gd name="connsiteY11" fmla="*/ 1863091 h 1863091"/>
                <a:gd name="connsiteX12" fmla="*/ 0 w 412378"/>
                <a:gd name="connsiteY12" fmla="*/ 1852680 h 1863091"/>
                <a:gd name="connsiteX13" fmla="*/ 0 w 412378"/>
                <a:gd name="connsiteY13" fmla="*/ 856678 h 1863091"/>
                <a:gd name="connsiteX14" fmla="*/ 33580 w 412378"/>
                <a:gd name="connsiteY14" fmla="*/ 861803 h 1863091"/>
                <a:gd name="connsiteX15" fmla="*/ 33581 w 412378"/>
                <a:gd name="connsiteY15" fmla="*/ 861802 h 1863091"/>
                <a:gd name="connsiteX16" fmla="*/ 1 w 412378"/>
                <a:gd name="connsiteY16" fmla="*/ 856678 h 1863091"/>
                <a:gd name="connsiteX17" fmla="*/ 1 w 412378"/>
                <a:gd name="connsiteY17" fmla="*/ 0 h 1863091"/>
                <a:gd name="connsiteX0" fmla="*/ 1 w 412378"/>
                <a:gd name="connsiteY0" fmla="*/ 0 h 1863091"/>
                <a:gd name="connsiteX1" fmla="*/ 36075 w 412378"/>
                <a:gd name="connsiteY1" fmla="*/ 9275 h 1863091"/>
                <a:gd name="connsiteX2" fmla="*/ 206191 w 412378"/>
                <a:gd name="connsiteY2" fmla="*/ 26424 h 1863091"/>
                <a:gd name="connsiteX3" fmla="*/ 376305 w 412378"/>
                <a:gd name="connsiteY3" fmla="*/ 9275 h 1863091"/>
                <a:gd name="connsiteX4" fmla="*/ 412378 w 412378"/>
                <a:gd name="connsiteY4" fmla="*/ 0 h 1863091"/>
                <a:gd name="connsiteX5" fmla="*/ 412378 w 412378"/>
                <a:gd name="connsiteY5" fmla="*/ 856677 h 1863091"/>
                <a:gd name="connsiteX6" fmla="*/ 378797 w 412378"/>
                <a:gd name="connsiteY6" fmla="*/ 861802 h 1863091"/>
                <a:gd name="connsiteX7" fmla="*/ 378797 w 412378"/>
                <a:gd name="connsiteY7" fmla="*/ 861803 h 1863091"/>
                <a:gd name="connsiteX8" fmla="*/ 412377 w 412378"/>
                <a:gd name="connsiteY8" fmla="*/ 856678 h 1863091"/>
                <a:gd name="connsiteX9" fmla="*/ 412377 w 412378"/>
                <a:gd name="connsiteY9" fmla="*/ 1852680 h 1863091"/>
                <a:gd name="connsiteX10" fmla="*/ 206189 w 412378"/>
                <a:gd name="connsiteY10" fmla="*/ 1863091 h 1863091"/>
                <a:gd name="connsiteX11" fmla="*/ 0 w 412378"/>
                <a:gd name="connsiteY11" fmla="*/ 1852680 h 1863091"/>
                <a:gd name="connsiteX12" fmla="*/ 0 w 412378"/>
                <a:gd name="connsiteY12" fmla="*/ 856678 h 1863091"/>
                <a:gd name="connsiteX13" fmla="*/ 33580 w 412378"/>
                <a:gd name="connsiteY13" fmla="*/ 861803 h 1863091"/>
                <a:gd name="connsiteX14" fmla="*/ 33581 w 412378"/>
                <a:gd name="connsiteY14" fmla="*/ 861802 h 1863091"/>
                <a:gd name="connsiteX15" fmla="*/ 1 w 412378"/>
                <a:gd name="connsiteY15" fmla="*/ 856678 h 1863091"/>
                <a:gd name="connsiteX16" fmla="*/ 1 w 412378"/>
                <a:gd name="connsiteY16" fmla="*/ 0 h 1863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2378" h="1863091">
                  <a:moveTo>
                    <a:pt x="1" y="0"/>
                  </a:moveTo>
                  <a:lnTo>
                    <a:pt x="36075" y="9275"/>
                  </a:lnTo>
                  <a:cubicBezTo>
                    <a:pt x="91024" y="20520"/>
                    <a:pt x="147918" y="26424"/>
                    <a:pt x="206191" y="26424"/>
                  </a:cubicBezTo>
                  <a:cubicBezTo>
                    <a:pt x="264462" y="26425"/>
                    <a:pt x="321356" y="20519"/>
                    <a:pt x="376305" y="9275"/>
                  </a:cubicBezTo>
                  <a:lnTo>
                    <a:pt x="412378" y="0"/>
                  </a:lnTo>
                  <a:lnTo>
                    <a:pt x="412378" y="856677"/>
                  </a:lnTo>
                  <a:lnTo>
                    <a:pt x="378797" y="861802"/>
                  </a:lnTo>
                  <a:lnTo>
                    <a:pt x="378797" y="861803"/>
                  </a:lnTo>
                  <a:lnTo>
                    <a:pt x="412377" y="856678"/>
                  </a:lnTo>
                  <a:lnTo>
                    <a:pt x="412377" y="1852680"/>
                  </a:lnTo>
                  <a:lnTo>
                    <a:pt x="206189" y="1863091"/>
                  </a:lnTo>
                  <a:lnTo>
                    <a:pt x="0" y="1852680"/>
                  </a:lnTo>
                  <a:lnTo>
                    <a:pt x="0" y="856678"/>
                  </a:lnTo>
                  <a:lnTo>
                    <a:pt x="33580" y="861803"/>
                  </a:lnTo>
                  <a:cubicBezTo>
                    <a:pt x="39177" y="862657"/>
                    <a:pt x="39177" y="862656"/>
                    <a:pt x="33581" y="861802"/>
                  </a:cubicBezTo>
                  <a:lnTo>
                    <a:pt x="1" y="8566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ffectLst>
              <a:outerShdw blurRad="190500" sx="120000" sy="120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7DA37188-7ADB-4BC9-95C4-931778256A64}"/>
                </a:ext>
              </a:extLst>
            </p:cNvPr>
            <p:cNvSpPr/>
            <p:nvPr/>
          </p:nvSpPr>
          <p:spPr>
            <a:xfrm>
              <a:off x="5236356" y="2641877"/>
              <a:ext cx="1719288" cy="1719288"/>
            </a:xfrm>
            <a:prstGeom prst="ellipse">
              <a:avLst/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Circle: Hollow 83">
            <a:extLst>
              <a:ext uri="{FF2B5EF4-FFF2-40B4-BE49-F238E27FC236}">
                <a16:creationId xmlns:a16="http://schemas.microsoft.com/office/drawing/2014/main" id="{F762099F-D2F2-41C4-A31C-979512A9E317}"/>
              </a:ext>
            </a:extLst>
          </p:cNvPr>
          <p:cNvSpPr/>
          <p:nvPr/>
        </p:nvSpPr>
        <p:spPr>
          <a:xfrm>
            <a:off x="1896760" y="863317"/>
            <a:ext cx="5350481" cy="5350481"/>
          </a:xfrm>
          <a:prstGeom prst="donut">
            <a:avLst>
              <a:gd name="adj" fmla="val 7990"/>
            </a:avLst>
          </a:pr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5" name="Graphic 84" descr="Users">
            <a:extLst>
              <a:ext uri="{FF2B5EF4-FFF2-40B4-BE49-F238E27FC236}">
                <a16:creationId xmlns:a16="http://schemas.microsoft.com/office/drawing/2014/main" id="{6BBE2812-3642-4930-8AEB-B882F5ED54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23447" y="2265329"/>
            <a:ext cx="405716" cy="405716"/>
          </a:xfrm>
          <a:prstGeom prst="rect">
            <a:avLst/>
          </a:prstGeom>
        </p:spPr>
      </p:pic>
      <p:pic>
        <p:nvPicPr>
          <p:cNvPr id="86" name="Graphic 85" descr="Chat">
            <a:extLst>
              <a:ext uri="{FF2B5EF4-FFF2-40B4-BE49-F238E27FC236}">
                <a16:creationId xmlns:a16="http://schemas.microsoft.com/office/drawing/2014/main" id="{93FA9108-06DB-41E6-B220-40C5573FD1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50588" y="2927059"/>
            <a:ext cx="405716" cy="405716"/>
          </a:xfrm>
          <a:prstGeom prst="rect">
            <a:avLst/>
          </a:prstGeom>
        </p:spPr>
      </p:pic>
      <p:pic>
        <p:nvPicPr>
          <p:cNvPr id="87" name="Graphic 86" descr="Download from cloud">
            <a:extLst>
              <a:ext uri="{FF2B5EF4-FFF2-40B4-BE49-F238E27FC236}">
                <a16:creationId xmlns:a16="http://schemas.microsoft.com/office/drawing/2014/main" id="{98A542D4-E809-4988-85A3-96641AB2AFF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51215" y="3798969"/>
            <a:ext cx="405716" cy="405716"/>
          </a:xfrm>
          <a:prstGeom prst="rect">
            <a:avLst/>
          </a:prstGeom>
        </p:spPr>
      </p:pic>
      <p:pic>
        <p:nvPicPr>
          <p:cNvPr id="88" name="Graphic 87" descr="Gears">
            <a:extLst>
              <a:ext uri="{FF2B5EF4-FFF2-40B4-BE49-F238E27FC236}">
                <a16:creationId xmlns:a16="http://schemas.microsoft.com/office/drawing/2014/main" id="{256D7B5D-A0B3-4660-BD71-92BDA10FD40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91908" y="4466741"/>
            <a:ext cx="405716" cy="405716"/>
          </a:xfrm>
          <a:prstGeom prst="rect">
            <a:avLst/>
          </a:prstGeom>
        </p:spPr>
      </p:pic>
      <p:pic>
        <p:nvPicPr>
          <p:cNvPr id="89" name="Graphic 88" descr="Database">
            <a:extLst>
              <a:ext uri="{FF2B5EF4-FFF2-40B4-BE49-F238E27FC236}">
                <a16:creationId xmlns:a16="http://schemas.microsoft.com/office/drawing/2014/main" id="{C7A253CD-C102-46AF-9366-F004908AE81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31975" y="4451335"/>
            <a:ext cx="405716" cy="405716"/>
          </a:xfrm>
          <a:prstGeom prst="rect">
            <a:avLst/>
          </a:prstGeom>
        </p:spPr>
      </p:pic>
      <p:pic>
        <p:nvPicPr>
          <p:cNvPr id="90" name="Graphic 89" descr="Coins">
            <a:extLst>
              <a:ext uri="{FF2B5EF4-FFF2-40B4-BE49-F238E27FC236}">
                <a16:creationId xmlns:a16="http://schemas.microsoft.com/office/drawing/2014/main" id="{82E54C5B-5E3A-4C73-951D-E87FB7F544B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245020" y="3766961"/>
            <a:ext cx="405716" cy="405716"/>
          </a:xfrm>
          <a:prstGeom prst="rect">
            <a:avLst/>
          </a:prstGeom>
        </p:spPr>
      </p:pic>
      <p:pic>
        <p:nvPicPr>
          <p:cNvPr id="91" name="Graphic 90" descr="Shopping bag">
            <a:extLst>
              <a:ext uri="{FF2B5EF4-FFF2-40B4-BE49-F238E27FC236}">
                <a16:creationId xmlns:a16="http://schemas.microsoft.com/office/drawing/2014/main" id="{C2CD744C-FADB-485A-A00A-4CCD5641F37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219945" y="2879958"/>
            <a:ext cx="405716" cy="405716"/>
          </a:xfrm>
          <a:prstGeom prst="rect">
            <a:avLst/>
          </a:prstGeom>
        </p:spPr>
      </p:pic>
      <p:pic>
        <p:nvPicPr>
          <p:cNvPr id="92" name="Graphic 91" descr="Trophy">
            <a:extLst>
              <a:ext uri="{FF2B5EF4-FFF2-40B4-BE49-F238E27FC236}">
                <a16:creationId xmlns:a16="http://schemas.microsoft.com/office/drawing/2014/main" id="{DB8AD488-06C1-42E7-97D4-99BD0DB1240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908559" y="2226317"/>
            <a:ext cx="405716" cy="405716"/>
          </a:xfrm>
          <a:prstGeom prst="rect">
            <a:avLst/>
          </a:prstGeom>
        </p:spPr>
      </p:pic>
      <p:sp>
        <p:nvSpPr>
          <p:cNvPr id="93" name="Rectangle 92">
            <a:extLst>
              <a:ext uri="{FF2B5EF4-FFF2-40B4-BE49-F238E27FC236}">
                <a16:creationId xmlns:a16="http://schemas.microsoft.com/office/drawing/2014/main" id="{FB9C2F01-9BF9-471F-AB3C-6A89A1C475C6}"/>
              </a:ext>
            </a:extLst>
          </p:cNvPr>
          <p:cNvSpPr/>
          <p:nvPr/>
        </p:nvSpPr>
        <p:spPr>
          <a:xfrm>
            <a:off x="4887500" y="1331114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01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0EB83C63-408D-44E8-B587-CBF1170422A8}"/>
              </a:ext>
            </a:extLst>
          </p:cNvPr>
          <p:cNvSpPr/>
          <p:nvPr/>
        </p:nvSpPr>
        <p:spPr>
          <a:xfrm>
            <a:off x="5972042" y="2390456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02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A286EDE-83CE-481B-A466-A9D300AF314F}"/>
              </a:ext>
            </a:extLst>
          </p:cNvPr>
          <p:cNvSpPr/>
          <p:nvPr/>
        </p:nvSpPr>
        <p:spPr>
          <a:xfrm>
            <a:off x="5972042" y="3789186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03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F5C2389-B470-40F0-BD39-08D59E220221}"/>
              </a:ext>
            </a:extLst>
          </p:cNvPr>
          <p:cNvSpPr/>
          <p:nvPr/>
        </p:nvSpPr>
        <p:spPr>
          <a:xfrm>
            <a:off x="4887500" y="4910184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04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0E85A50-3E12-4686-B7A2-72AA2D4BE5E0}"/>
              </a:ext>
            </a:extLst>
          </p:cNvPr>
          <p:cNvSpPr/>
          <p:nvPr/>
        </p:nvSpPr>
        <p:spPr>
          <a:xfrm>
            <a:off x="3445003" y="4910184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05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FD942C6D-4519-4651-B8A0-2336F457D69D}"/>
              </a:ext>
            </a:extLst>
          </p:cNvPr>
          <p:cNvSpPr/>
          <p:nvPr/>
        </p:nvSpPr>
        <p:spPr>
          <a:xfrm>
            <a:off x="2345116" y="3789186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06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17E6D92D-2104-4072-B52B-12E75D09E440}"/>
              </a:ext>
            </a:extLst>
          </p:cNvPr>
          <p:cNvSpPr/>
          <p:nvPr/>
        </p:nvSpPr>
        <p:spPr>
          <a:xfrm>
            <a:off x="2345116" y="2390456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07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706FD05-4415-4FE0-98E3-8E5F4AC25E0C}"/>
              </a:ext>
            </a:extLst>
          </p:cNvPr>
          <p:cNvSpPr/>
          <p:nvPr/>
        </p:nvSpPr>
        <p:spPr>
          <a:xfrm>
            <a:off x="3445003" y="1331114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chemeClr val="bg2">
                    <a:lumMod val="90000"/>
                  </a:schemeClr>
                </a:solidFill>
              </a:rPr>
              <a:t>08</a:t>
            </a:r>
            <a:endParaRPr lang="en-US">
              <a:solidFill>
                <a:schemeClr val="bg2">
                  <a:lumMod val="90000"/>
                </a:schemeClr>
              </a:solidFill>
            </a:endParaRP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E38F89C-73AF-4AE9-BA3F-AF26F7506F0B}"/>
              </a:ext>
            </a:extLst>
          </p:cNvPr>
          <p:cNvGrpSpPr/>
          <p:nvPr/>
        </p:nvGrpSpPr>
        <p:grpSpPr>
          <a:xfrm>
            <a:off x="6974393" y="2423162"/>
            <a:ext cx="1925752" cy="1048120"/>
            <a:chOff x="6974393" y="3061222"/>
            <a:chExt cx="1925752" cy="1048120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059E20C-423A-480C-AED6-83943E5C8D7C}"/>
                </a:ext>
              </a:extLst>
            </p:cNvPr>
            <p:cNvSpPr txBox="1"/>
            <p:nvPr/>
          </p:nvSpPr>
          <p:spPr>
            <a:xfrm>
              <a:off x="6974393" y="306122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8AC70D12-8B68-48FD-ABF5-CBF2E4945231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E5B9B9F9-F51C-47CD-938D-BD87795EB3B1}"/>
              </a:ext>
            </a:extLst>
          </p:cNvPr>
          <p:cNvGrpSpPr/>
          <p:nvPr/>
        </p:nvGrpSpPr>
        <p:grpSpPr>
          <a:xfrm>
            <a:off x="249702" y="2423162"/>
            <a:ext cx="1925752" cy="1048121"/>
            <a:chOff x="249702" y="3061221"/>
            <a:chExt cx="1925752" cy="1048121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42B5968-179E-4D4F-97E5-8E9516BE19DD}"/>
                </a:ext>
              </a:extLst>
            </p:cNvPr>
            <p:cNvSpPr txBox="1"/>
            <p:nvPr/>
          </p:nvSpPr>
          <p:spPr>
            <a:xfrm>
              <a:off x="249702" y="306122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B42CFFC-7F95-428F-BB1B-272B63CCE20A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0AD210F7-2639-4074-BD96-6E7533AE6E02}"/>
              </a:ext>
            </a:extLst>
          </p:cNvPr>
          <p:cNvGrpSpPr/>
          <p:nvPr/>
        </p:nvGrpSpPr>
        <p:grpSpPr>
          <a:xfrm>
            <a:off x="249702" y="1307766"/>
            <a:ext cx="1925752" cy="1048121"/>
            <a:chOff x="249702" y="3061221"/>
            <a:chExt cx="1925752" cy="1048121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522111C5-0A56-4537-8559-59F16655EAC3}"/>
                </a:ext>
              </a:extLst>
            </p:cNvPr>
            <p:cNvSpPr txBox="1"/>
            <p:nvPr/>
          </p:nvSpPr>
          <p:spPr>
            <a:xfrm>
              <a:off x="249702" y="306122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>
                      <a:lumMod val="6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AEDDF66-E875-4270-9243-FF9597B52615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A8C17A7-79F0-4B93-AA7A-184F1BCB9B5D}"/>
              </a:ext>
            </a:extLst>
          </p:cNvPr>
          <p:cNvGrpSpPr/>
          <p:nvPr/>
        </p:nvGrpSpPr>
        <p:grpSpPr>
          <a:xfrm>
            <a:off x="249702" y="3538558"/>
            <a:ext cx="1925752" cy="1048121"/>
            <a:chOff x="249702" y="3061221"/>
            <a:chExt cx="1925752" cy="1048121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3B7938D-1FFF-4F4D-A79E-39DF7E0BB97C}"/>
                </a:ext>
              </a:extLst>
            </p:cNvPr>
            <p:cNvSpPr txBox="1"/>
            <p:nvPr/>
          </p:nvSpPr>
          <p:spPr>
            <a:xfrm>
              <a:off x="249702" y="306122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34048012-1A92-4A15-87C9-A9568064F2A9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DDDB9D79-E3D7-4EF2-8711-4126264914A1}"/>
              </a:ext>
            </a:extLst>
          </p:cNvPr>
          <p:cNvGrpSpPr/>
          <p:nvPr/>
        </p:nvGrpSpPr>
        <p:grpSpPr>
          <a:xfrm>
            <a:off x="249702" y="4653953"/>
            <a:ext cx="1925752" cy="1048121"/>
            <a:chOff x="249702" y="3061221"/>
            <a:chExt cx="1925752" cy="1048121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95F52D1D-626D-4770-9230-36867AFD9C97}"/>
                </a:ext>
              </a:extLst>
            </p:cNvPr>
            <p:cNvSpPr txBox="1"/>
            <p:nvPr/>
          </p:nvSpPr>
          <p:spPr>
            <a:xfrm>
              <a:off x="249702" y="306122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5BF2516F-3E07-4811-B764-9800BDA5BAF7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78822AD-353D-4C54-9D2D-D294EA7E1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Doughnut Diagram w/ 8 Parts for PowerPoint</a:t>
            </a:r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96742A9B-EC85-4706-928E-E903B8E43924}"/>
              </a:ext>
            </a:extLst>
          </p:cNvPr>
          <p:cNvGrpSpPr/>
          <p:nvPr/>
        </p:nvGrpSpPr>
        <p:grpSpPr>
          <a:xfrm>
            <a:off x="6974393" y="1307766"/>
            <a:ext cx="1925752" cy="1048120"/>
            <a:chOff x="6974393" y="3061222"/>
            <a:chExt cx="1925752" cy="1048120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FBC1A39A-6F57-458E-952C-F2E8C3B24C4F}"/>
                </a:ext>
              </a:extLst>
            </p:cNvPr>
            <p:cNvSpPr txBox="1"/>
            <p:nvPr/>
          </p:nvSpPr>
          <p:spPr>
            <a:xfrm>
              <a:off x="6974393" y="306122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E1F3B6F4-2666-4084-9F17-01A727D0F5F4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37873F9-2413-4165-B1D6-4372C08C64C6}"/>
              </a:ext>
            </a:extLst>
          </p:cNvPr>
          <p:cNvGrpSpPr/>
          <p:nvPr/>
        </p:nvGrpSpPr>
        <p:grpSpPr>
          <a:xfrm>
            <a:off x="6974393" y="3538558"/>
            <a:ext cx="1925752" cy="1048120"/>
            <a:chOff x="6974393" y="3061222"/>
            <a:chExt cx="1925752" cy="1048120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6FA3E7E-B8D6-4B5B-B5A9-94A035FDF7D1}"/>
                </a:ext>
              </a:extLst>
            </p:cNvPr>
            <p:cNvSpPr txBox="1"/>
            <p:nvPr/>
          </p:nvSpPr>
          <p:spPr>
            <a:xfrm>
              <a:off x="6974393" y="306122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35FB98CA-9530-4C78-9008-5EAC1727C9FE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43E39414-0A1C-4C2A-836B-A8CED147FE41}"/>
              </a:ext>
            </a:extLst>
          </p:cNvPr>
          <p:cNvGrpSpPr/>
          <p:nvPr/>
        </p:nvGrpSpPr>
        <p:grpSpPr>
          <a:xfrm>
            <a:off x="6974393" y="4653954"/>
            <a:ext cx="1925752" cy="1048120"/>
            <a:chOff x="6974393" y="3061222"/>
            <a:chExt cx="1925752" cy="1048120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4AD056FC-8031-4FDB-86D5-F8CA5403BA9D}"/>
                </a:ext>
              </a:extLst>
            </p:cNvPr>
            <p:cNvSpPr txBox="1"/>
            <p:nvPr/>
          </p:nvSpPr>
          <p:spPr>
            <a:xfrm>
              <a:off x="6974393" y="306122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981256F7-ADC5-46DB-ABE4-D6BD4DF19F5C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32" name="Graphic 131" descr="Database">
            <a:extLst>
              <a:ext uri="{FF2B5EF4-FFF2-40B4-BE49-F238E27FC236}">
                <a16:creationId xmlns:a16="http://schemas.microsoft.com/office/drawing/2014/main" id="{46F75C76-16F2-4846-9DFD-5676E0DE446B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26727" y="4720313"/>
            <a:ext cx="304287" cy="304287"/>
          </a:xfrm>
          <a:prstGeom prst="rect">
            <a:avLst/>
          </a:prstGeom>
        </p:spPr>
      </p:pic>
      <p:pic>
        <p:nvPicPr>
          <p:cNvPr id="133" name="Graphic 132" descr="Coins">
            <a:extLst>
              <a:ext uri="{FF2B5EF4-FFF2-40B4-BE49-F238E27FC236}">
                <a16:creationId xmlns:a16="http://schemas.microsoft.com/office/drawing/2014/main" id="{4A609589-BB22-477D-B3C9-A1AE722B17E8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26727" y="3599184"/>
            <a:ext cx="304287" cy="304287"/>
          </a:xfrm>
          <a:prstGeom prst="rect">
            <a:avLst/>
          </a:prstGeom>
        </p:spPr>
      </p:pic>
      <p:pic>
        <p:nvPicPr>
          <p:cNvPr id="134" name="Graphic 133" descr="Shopping bag">
            <a:extLst>
              <a:ext uri="{FF2B5EF4-FFF2-40B4-BE49-F238E27FC236}">
                <a16:creationId xmlns:a16="http://schemas.microsoft.com/office/drawing/2014/main" id="{2580FE14-C968-4B9C-8E4B-759EF0A97A14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326727" y="2478055"/>
            <a:ext cx="304287" cy="304287"/>
          </a:xfrm>
          <a:prstGeom prst="rect">
            <a:avLst/>
          </a:prstGeom>
        </p:spPr>
      </p:pic>
      <p:pic>
        <p:nvPicPr>
          <p:cNvPr id="135" name="Graphic 134" descr="Trophy">
            <a:extLst>
              <a:ext uri="{FF2B5EF4-FFF2-40B4-BE49-F238E27FC236}">
                <a16:creationId xmlns:a16="http://schemas.microsoft.com/office/drawing/2014/main" id="{ED7579D5-83CA-491E-B077-22B41BF8B82F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26727" y="1356926"/>
            <a:ext cx="304287" cy="304287"/>
          </a:xfrm>
          <a:prstGeom prst="rect">
            <a:avLst/>
          </a:prstGeom>
        </p:spPr>
      </p:pic>
      <p:pic>
        <p:nvPicPr>
          <p:cNvPr id="136" name="Graphic 135" descr="Users">
            <a:extLst>
              <a:ext uri="{FF2B5EF4-FFF2-40B4-BE49-F238E27FC236}">
                <a16:creationId xmlns:a16="http://schemas.microsoft.com/office/drawing/2014/main" id="{45809031-4BBF-487B-BECF-CB1525F81CDE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8512986" y="1356926"/>
            <a:ext cx="304287" cy="304287"/>
          </a:xfrm>
          <a:prstGeom prst="rect">
            <a:avLst/>
          </a:prstGeom>
        </p:spPr>
      </p:pic>
      <p:pic>
        <p:nvPicPr>
          <p:cNvPr id="137" name="Graphic 136" descr="Chat">
            <a:extLst>
              <a:ext uri="{FF2B5EF4-FFF2-40B4-BE49-F238E27FC236}">
                <a16:creationId xmlns:a16="http://schemas.microsoft.com/office/drawing/2014/main" id="{E7126FBD-3E9A-4AF3-B839-63A7FC3041BB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8512986" y="2478055"/>
            <a:ext cx="304287" cy="304287"/>
          </a:xfrm>
          <a:prstGeom prst="rect">
            <a:avLst/>
          </a:prstGeom>
        </p:spPr>
      </p:pic>
      <p:pic>
        <p:nvPicPr>
          <p:cNvPr id="138" name="Graphic 137" descr="Download from cloud">
            <a:extLst>
              <a:ext uri="{FF2B5EF4-FFF2-40B4-BE49-F238E27FC236}">
                <a16:creationId xmlns:a16="http://schemas.microsoft.com/office/drawing/2014/main" id="{B6C71934-9439-4607-A0C9-BCF18247A946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8512986" y="3599184"/>
            <a:ext cx="304287" cy="304287"/>
          </a:xfrm>
          <a:prstGeom prst="rect">
            <a:avLst/>
          </a:prstGeom>
        </p:spPr>
      </p:pic>
      <p:pic>
        <p:nvPicPr>
          <p:cNvPr id="139" name="Graphic 138" descr="Gears">
            <a:extLst>
              <a:ext uri="{FF2B5EF4-FFF2-40B4-BE49-F238E27FC236}">
                <a16:creationId xmlns:a16="http://schemas.microsoft.com/office/drawing/2014/main" id="{DE2A95B0-DE04-4911-BDCB-8059CD9CE08B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8512986" y="4720313"/>
            <a:ext cx="304287" cy="304287"/>
          </a:xfrm>
          <a:prstGeom prst="rect">
            <a:avLst/>
          </a:prstGeom>
        </p:spPr>
      </p:pic>
      <p:grpSp>
        <p:nvGrpSpPr>
          <p:cNvPr id="117" name="Group 116">
            <a:extLst>
              <a:ext uri="{FF2B5EF4-FFF2-40B4-BE49-F238E27FC236}">
                <a16:creationId xmlns:a16="http://schemas.microsoft.com/office/drawing/2014/main" id="{2753DFAF-750E-4037-936B-432D2C2039FE}"/>
              </a:ext>
            </a:extLst>
          </p:cNvPr>
          <p:cNvGrpSpPr/>
          <p:nvPr/>
        </p:nvGrpSpPr>
        <p:grpSpPr>
          <a:xfrm>
            <a:off x="3847852" y="2819554"/>
            <a:ext cx="1438006" cy="1438006"/>
            <a:chOff x="5360944" y="2693944"/>
            <a:chExt cx="1470113" cy="1470113"/>
          </a:xfrm>
        </p:grpSpPr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1FDAE3AE-5C4A-4517-ACE4-7EFA8A16EFA9}"/>
                </a:ext>
              </a:extLst>
            </p:cNvPr>
            <p:cNvSpPr/>
            <p:nvPr/>
          </p:nvSpPr>
          <p:spPr>
            <a:xfrm>
              <a:off x="5722124" y="2693944"/>
              <a:ext cx="167688" cy="115558"/>
            </a:xfrm>
            <a:custGeom>
              <a:avLst/>
              <a:gdLst>
                <a:gd name="connsiteX0" fmla="*/ 167688 w 167688"/>
                <a:gd name="connsiteY0" fmla="*/ 0 h 115558"/>
                <a:gd name="connsiteX1" fmla="*/ 167688 w 167688"/>
                <a:gd name="connsiteY1" fmla="*/ 65261 h 115558"/>
                <a:gd name="connsiteX2" fmla="*/ 99825 w 167688"/>
                <a:gd name="connsiteY2" fmla="*/ 86327 h 115558"/>
                <a:gd name="connsiteX3" fmla="*/ 45973 w 167688"/>
                <a:gd name="connsiteY3" fmla="*/ 115558 h 115558"/>
                <a:gd name="connsiteX4" fmla="*/ 0 w 167688"/>
                <a:gd name="connsiteY4" fmla="*/ 69585 h 115558"/>
                <a:gd name="connsiteX5" fmla="*/ 75452 w 167688"/>
                <a:gd name="connsiteY5" fmla="*/ 28631 h 115558"/>
                <a:gd name="connsiteX6" fmla="*/ 167688 w 167688"/>
                <a:gd name="connsiteY6" fmla="*/ 0 h 11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88" h="115558">
                  <a:moveTo>
                    <a:pt x="167688" y="0"/>
                  </a:moveTo>
                  <a:lnTo>
                    <a:pt x="167688" y="65261"/>
                  </a:lnTo>
                  <a:lnTo>
                    <a:pt x="99825" y="86327"/>
                  </a:lnTo>
                  <a:lnTo>
                    <a:pt x="45973" y="115558"/>
                  </a:lnTo>
                  <a:lnTo>
                    <a:pt x="0" y="69585"/>
                  </a:lnTo>
                  <a:lnTo>
                    <a:pt x="75452" y="28631"/>
                  </a:lnTo>
                  <a:lnTo>
                    <a:pt x="167688" y="0"/>
                  </a:lnTo>
                  <a:close/>
                </a:path>
              </a:pathLst>
            </a:custGeom>
            <a:solidFill>
              <a:schemeClr val="bg1">
                <a:lumMod val="6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4431E2B1-B04B-434F-AD66-D7982C511353}"/>
                </a:ext>
              </a:extLst>
            </p:cNvPr>
            <p:cNvSpPr/>
            <p:nvPr/>
          </p:nvSpPr>
          <p:spPr>
            <a:xfrm>
              <a:off x="6302189" y="2693944"/>
              <a:ext cx="167688" cy="115559"/>
            </a:xfrm>
            <a:custGeom>
              <a:avLst/>
              <a:gdLst>
                <a:gd name="connsiteX0" fmla="*/ 0 w 167688"/>
                <a:gd name="connsiteY0" fmla="*/ 0 h 115559"/>
                <a:gd name="connsiteX1" fmla="*/ 92235 w 167688"/>
                <a:gd name="connsiteY1" fmla="*/ 28631 h 115559"/>
                <a:gd name="connsiteX2" fmla="*/ 167688 w 167688"/>
                <a:gd name="connsiteY2" fmla="*/ 69586 h 115559"/>
                <a:gd name="connsiteX3" fmla="*/ 121715 w 167688"/>
                <a:gd name="connsiteY3" fmla="*/ 115559 h 115559"/>
                <a:gd name="connsiteX4" fmla="*/ 67860 w 167688"/>
                <a:gd name="connsiteY4" fmla="*/ 86327 h 115559"/>
                <a:gd name="connsiteX5" fmla="*/ 0 w 167688"/>
                <a:gd name="connsiteY5" fmla="*/ 65262 h 115559"/>
                <a:gd name="connsiteX6" fmla="*/ 0 w 167688"/>
                <a:gd name="connsiteY6" fmla="*/ 0 h 115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88" h="115559">
                  <a:moveTo>
                    <a:pt x="0" y="0"/>
                  </a:moveTo>
                  <a:lnTo>
                    <a:pt x="92235" y="28631"/>
                  </a:lnTo>
                  <a:lnTo>
                    <a:pt x="167688" y="69586"/>
                  </a:lnTo>
                  <a:lnTo>
                    <a:pt x="121715" y="115559"/>
                  </a:lnTo>
                  <a:lnTo>
                    <a:pt x="67860" y="86327"/>
                  </a:lnTo>
                  <a:lnTo>
                    <a:pt x="0" y="65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3D4CE236-06A4-4B98-9A14-E6687D73059E}"/>
                </a:ext>
              </a:extLst>
            </p:cNvPr>
            <p:cNvSpPr/>
            <p:nvPr/>
          </p:nvSpPr>
          <p:spPr>
            <a:xfrm>
              <a:off x="5360944" y="3055123"/>
              <a:ext cx="115558" cy="167689"/>
            </a:xfrm>
            <a:custGeom>
              <a:avLst/>
              <a:gdLst>
                <a:gd name="connsiteX0" fmla="*/ 69586 w 115558"/>
                <a:gd name="connsiteY0" fmla="*/ 0 h 167689"/>
                <a:gd name="connsiteX1" fmla="*/ 115558 w 115558"/>
                <a:gd name="connsiteY1" fmla="*/ 45973 h 167689"/>
                <a:gd name="connsiteX2" fmla="*/ 86327 w 115558"/>
                <a:gd name="connsiteY2" fmla="*/ 99826 h 167689"/>
                <a:gd name="connsiteX3" fmla="*/ 65261 w 115558"/>
                <a:gd name="connsiteY3" fmla="*/ 167689 h 167689"/>
                <a:gd name="connsiteX4" fmla="*/ 0 w 115558"/>
                <a:gd name="connsiteY4" fmla="*/ 167689 h 167689"/>
                <a:gd name="connsiteX5" fmla="*/ 28631 w 115558"/>
                <a:gd name="connsiteY5" fmla="*/ 75453 h 167689"/>
                <a:gd name="connsiteX6" fmla="*/ 69586 w 115558"/>
                <a:gd name="connsiteY6" fmla="*/ 0 h 167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558" h="167689">
                  <a:moveTo>
                    <a:pt x="69586" y="0"/>
                  </a:moveTo>
                  <a:lnTo>
                    <a:pt x="115558" y="45973"/>
                  </a:lnTo>
                  <a:lnTo>
                    <a:pt x="86327" y="99826"/>
                  </a:lnTo>
                  <a:lnTo>
                    <a:pt x="65261" y="167689"/>
                  </a:lnTo>
                  <a:lnTo>
                    <a:pt x="0" y="167689"/>
                  </a:lnTo>
                  <a:lnTo>
                    <a:pt x="28631" y="75453"/>
                  </a:lnTo>
                  <a:lnTo>
                    <a:pt x="69586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0789E7B1-F7F6-4315-8CC8-0146F327220C}"/>
                </a:ext>
              </a:extLst>
            </p:cNvPr>
            <p:cNvSpPr/>
            <p:nvPr/>
          </p:nvSpPr>
          <p:spPr>
            <a:xfrm>
              <a:off x="6715498" y="3055124"/>
              <a:ext cx="115559" cy="167688"/>
            </a:xfrm>
            <a:custGeom>
              <a:avLst/>
              <a:gdLst>
                <a:gd name="connsiteX0" fmla="*/ 45973 w 115559"/>
                <a:gd name="connsiteY0" fmla="*/ 0 h 167688"/>
                <a:gd name="connsiteX1" fmla="*/ 86927 w 115559"/>
                <a:gd name="connsiteY1" fmla="*/ 75452 h 167688"/>
                <a:gd name="connsiteX2" fmla="*/ 115559 w 115559"/>
                <a:gd name="connsiteY2" fmla="*/ 167688 h 167688"/>
                <a:gd name="connsiteX3" fmla="*/ 50295 w 115559"/>
                <a:gd name="connsiteY3" fmla="*/ 167688 h 167688"/>
                <a:gd name="connsiteX4" fmla="*/ 29229 w 115559"/>
                <a:gd name="connsiteY4" fmla="*/ 99825 h 167688"/>
                <a:gd name="connsiteX5" fmla="*/ 0 w 115559"/>
                <a:gd name="connsiteY5" fmla="*/ 45974 h 167688"/>
                <a:gd name="connsiteX6" fmla="*/ 45973 w 115559"/>
                <a:gd name="connsiteY6" fmla="*/ 0 h 167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559" h="167688">
                  <a:moveTo>
                    <a:pt x="45973" y="0"/>
                  </a:moveTo>
                  <a:lnTo>
                    <a:pt x="86927" y="75452"/>
                  </a:lnTo>
                  <a:lnTo>
                    <a:pt x="115559" y="167688"/>
                  </a:lnTo>
                  <a:lnTo>
                    <a:pt x="50295" y="167688"/>
                  </a:lnTo>
                  <a:lnTo>
                    <a:pt x="29229" y="99825"/>
                  </a:lnTo>
                  <a:lnTo>
                    <a:pt x="0" y="45974"/>
                  </a:lnTo>
                  <a:lnTo>
                    <a:pt x="45973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0C241784-369B-4067-A976-07483C179B6D}"/>
                </a:ext>
              </a:extLst>
            </p:cNvPr>
            <p:cNvSpPr/>
            <p:nvPr/>
          </p:nvSpPr>
          <p:spPr>
            <a:xfrm>
              <a:off x="5360944" y="3635189"/>
              <a:ext cx="115559" cy="167688"/>
            </a:xfrm>
            <a:custGeom>
              <a:avLst/>
              <a:gdLst>
                <a:gd name="connsiteX0" fmla="*/ 0 w 115559"/>
                <a:gd name="connsiteY0" fmla="*/ 0 h 167688"/>
                <a:gd name="connsiteX1" fmla="*/ 65262 w 115559"/>
                <a:gd name="connsiteY1" fmla="*/ 0 h 167688"/>
                <a:gd name="connsiteX2" fmla="*/ 86327 w 115559"/>
                <a:gd name="connsiteY2" fmla="*/ 67860 h 167688"/>
                <a:gd name="connsiteX3" fmla="*/ 115559 w 115559"/>
                <a:gd name="connsiteY3" fmla="*/ 121715 h 167688"/>
                <a:gd name="connsiteX4" fmla="*/ 69586 w 115559"/>
                <a:gd name="connsiteY4" fmla="*/ 167688 h 167688"/>
                <a:gd name="connsiteX5" fmla="*/ 28631 w 115559"/>
                <a:gd name="connsiteY5" fmla="*/ 92235 h 167688"/>
                <a:gd name="connsiteX6" fmla="*/ 0 w 115559"/>
                <a:gd name="connsiteY6" fmla="*/ 0 h 167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559" h="167688">
                  <a:moveTo>
                    <a:pt x="0" y="0"/>
                  </a:moveTo>
                  <a:lnTo>
                    <a:pt x="65262" y="0"/>
                  </a:lnTo>
                  <a:lnTo>
                    <a:pt x="86327" y="67860"/>
                  </a:lnTo>
                  <a:lnTo>
                    <a:pt x="115559" y="121715"/>
                  </a:lnTo>
                  <a:lnTo>
                    <a:pt x="69586" y="167688"/>
                  </a:lnTo>
                  <a:lnTo>
                    <a:pt x="28631" y="922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7870728A-4B5D-450D-B8F0-D398B79EE1ED}"/>
                </a:ext>
              </a:extLst>
            </p:cNvPr>
            <p:cNvSpPr/>
            <p:nvPr/>
          </p:nvSpPr>
          <p:spPr>
            <a:xfrm>
              <a:off x="6715497" y="3635189"/>
              <a:ext cx="115560" cy="167687"/>
            </a:xfrm>
            <a:custGeom>
              <a:avLst/>
              <a:gdLst>
                <a:gd name="connsiteX0" fmla="*/ 50295 w 115560"/>
                <a:gd name="connsiteY0" fmla="*/ 0 h 167687"/>
                <a:gd name="connsiteX1" fmla="*/ 115560 w 115560"/>
                <a:gd name="connsiteY1" fmla="*/ 0 h 167687"/>
                <a:gd name="connsiteX2" fmla="*/ 86928 w 115560"/>
                <a:gd name="connsiteY2" fmla="*/ 92235 h 167687"/>
                <a:gd name="connsiteX3" fmla="*/ 45974 w 115560"/>
                <a:gd name="connsiteY3" fmla="*/ 167687 h 167687"/>
                <a:gd name="connsiteX4" fmla="*/ 0 w 115560"/>
                <a:gd name="connsiteY4" fmla="*/ 121713 h 167687"/>
                <a:gd name="connsiteX5" fmla="*/ 29230 w 115560"/>
                <a:gd name="connsiteY5" fmla="*/ 67860 h 167687"/>
                <a:gd name="connsiteX6" fmla="*/ 50295 w 115560"/>
                <a:gd name="connsiteY6" fmla="*/ 0 h 16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560" h="167687">
                  <a:moveTo>
                    <a:pt x="50295" y="0"/>
                  </a:moveTo>
                  <a:lnTo>
                    <a:pt x="115560" y="0"/>
                  </a:lnTo>
                  <a:lnTo>
                    <a:pt x="86928" y="92235"/>
                  </a:lnTo>
                  <a:lnTo>
                    <a:pt x="45974" y="167687"/>
                  </a:lnTo>
                  <a:lnTo>
                    <a:pt x="0" y="121713"/>
                  </a:lnTo>
                  <a:lnTo>
                    <a:pt x="29230" y="67860"/>
                  </a:lnTo>
                  <a:lnTo>
                    <a:pt x="50295" y="0"/>
                  </a:lnTo>
                  <a:close/>
                </a:path>
              </a:pathLst>
            </a:cu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366D00E2-33AB-41DC-9E61-C7B0BAA6F22C}"/>
                </a:ext>
              </a:extLst>
            </p:cNvPr>
            <p:cNvSpPr/>
            <p:nvPr/>
          </p:nvSpPr>
          <p:spPr>
            <a:xfrm>
              <a:off x="6302189" y="4048496"/>
              <a:ext cx="167688" cy="115560"/>
            </a:xfrm>
            <a:custGeom>
              <a:avLst/>
              <a:gdLst>
                <a:gd name="connsiteX0" fmla="*/ 121713 w 167688"/>
                <a:gd name="connsiteY0" fmla="*/ 0 h 115560"/>
                <a:gd name="connsiteX1" fmla="*/ 167688 w 167688"/>
                <a:gd name="connsiteY1" fmla="*/ 45975 h 115560"/>
                <a:gd name="connsiteX2" fmla="*/ 92235 w 167688"/>
                <a:gd name="connsiteY2" fmla="*/ 86929 h 115560"/>
                <a:gd name="connsiteX3" fmla="*/ 0 w 167688"/>
                <a:gd name="connsiteY3" fmla="*/ 115560 h 115560"/>
                <a:gd name="connsiteX4" fmla="*/ 0 w 167688"/>
                <a:gd name="connsiteY4" fmla="*/ 50296 h 115560"/>
                <a:gd name="connsiteX5" fmla="*/ 67860 w 167688"/>
                <a:gd name="connsiteY5" fmla="*/ 29231 h 115560"/>
                <a:gd name="connsiteX6" fmla="*/ 121713 w 167688"/>
                <a:gd name="connsiteY6" fmla="*/ 0 h 115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88" h="115560">
                  <a:moveTo>
                    <a:pt x="121713" y="0"/>
                  </a:moveTo>
                  <a:lnTo>
                    <a:pt x="167688" y="45975"/>
                  </a:lnTo>
                  <a:lnTo>
                    <a:pt x="92235" y="86929"/>
                  </a:lnTo>
                  <a:lnTo>
                    <a:pt x="0" y="115560"/>
                  </a:lnTo>
                  <a:lnTo>
                    <a:pt x="0" y="50296"/>
                  </a:lnTo>
                  <a:lnTo>
                    <a:pt x="67860" y="29231"/>
                  </a:lnTo>
                  <a:lnTo>
                    <a:pt x="121713" y="0"/>
                  </a:lnTo>
                  <a:close/>
                </a:path>
              </a:pathLst>
            </a:cu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B7D1933-DE72-4F0F-9FEB-517DB7A90087}"/>
                </a:ext>
              </a:extLst>
            </p:cNvPr>
            <p:cNvSpPr/>
            <p:nvPr/>
          </p:nvSpPr>
          <p:spPr>
            <a:xfrm>
              <a:off x="5722125" y="4048498"/>
              <a:ext cx="167687" cy="115559"/>
            </a:xfrm>
            <a:custGeom>
              <a:avLst/>
              <a:gdLst>
                <a:gd name="connsiteX0" fmla="*/ 45973 w 167687"/>
                <a:gd name="connsiteY0" fmla="*/ 0 h 115559"/>
                <a:gd name="connsiteX1" fmla="*/ 99824 w 167687"/>
                <a:gd name="connsiteY1" fmla="*/ 29229 h 115559"/>
                <a:gd name="connsiteX2" fmla="*/ 167687 w 167687"/>
                <a:gd name="connsiteY2" fmla="*/ 50295 h 115559"/>
                <a:gd name="connsiteX3" fmla="*/ 167687 w 167687"/>
                <a:gd name="connsiteY3" fmla="*/ 115559 h 115559"/>
                <a:gd name="connsiteX4" fmla="*/ 75451 w 167687"/>
                <a:gd name="connsiteY4" fmla="*/ 86927 h 115559"/>
                <a:gd name="connsiteX5" fmla="*/ 0 w 167687"/>
                <a:gd name="connsiteY5" fmla="*/ 45973 h 115559"/>
                <a:gd name="connsiteX6" fmla="*/ 45973 w 167687"/>
                <a:gd name="connsiteY6" fmla="*/ 0 h 115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87" h="115559">
                  <a:moveTo>
                    <a:pt x="45973" y="0"/>
                  </a:moveTo>
                  <a:lnTo>
                    <a:pt x="99824" y="29229"/>
                  </a:lnTo>
                  <a:lnTo>
                    <a:pt x="167687" y="50295"/>
                  </a:lnTo>
                  <a:lnTo>
                    <a:pt x="167687" y="115559"/>
                  </a:lnTo>
                  <a:lnTo>
                    <a:pt x="75451" y="86927"/>
                  </a:lnTo>
                  <a:lnTo>
                    <a:pt x="0" y="45973"/>
                  </a:lnTo>
                  <a:lnTo>
                    <a:pt x="45973" y="0"/>
                  </a:ln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218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4111AF71-2392-4D61-BD4C-176AA4A70045}"/>
              </a:ext>
            </a:extLst>
          </p:cNvPr>
          <p:cNvSpPr/>
          <p:nvPr/>
        </p:nvSpPr>
        <p:spPr>
          <a:xfrm>
            <a:off x="3660792" y="2077615"/>
            <a:ext cx="730196" cy="835791"/>
          </a:xfrm>
          <a:custGeom>
            <a:avLst/>
            <a:gdLst>
              <a:gd name="connsiteX0" fmla="*/ 831754 w 831754"/>
              <a:gd name="connsiteY0" fmla="*/ 0 h 952035"/>
              <a:gd name="connsiteX1" fmla="*/ 831754 w 831754"/>
              <a:gd name="connsiteY1" fmla="*/ 856678 h 952035"/>
              <a:gd name="connsiteX2" fmla="*/ 786936 w 831754"/>
              <a:gd name="connsiteY2" fmla="*/ 868202 h 952035"/>
              <a:gd name="connsiteX3" fmla="*/ 709384 w 831754"/>
              <a:gd name="connsiteY3" fmla="*/ 896586 h 952035"/>
              <a:gd name="connsiteX4" fmla="*/ 607225 w 831754"/>
              <a:gd name="connsiteY4" fmla="*/ 952035 h 952035"/>
              <a:gd name="connsiteX5" fmla="*/ 0 w 831754"/>
              <a:gd name="connsiteY5" fmla="*/ 344811 h 952035"/>
              <a:gd name="connsiteX6" fmla="*/ 94059 w 831754"/>
              <a:gd name="connsiteY6" fmla="*/ 274475 h 952035"/>
              <a:gd name="connsiteX7" fmla="*/ 697713 w 831754"/>
              <a:gd name="connsiteY7" fmla="*/ 20457 h 952035"/>
              <a:gd name="connsiteX8" fmla="*/ 831754 w 831754"/>
              <a:gd name="connsiteY8" fmla="*/ 0 h 95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1754" h="952035">
                <a:moveTo>
                  <a:pt x="831754" y="0"/>
                </a:moveTo>
                <a:lnTo>
                  <a:pt x="831754" y="856678"/>
                </a:lnTo>
                <a:lnTo>
                  <a:pt x="786936" y="868202"/>
                </a:lnTo>
                <a:cubicBezTo>
                  <a:pt x="760504" y="876423"/>
                  <a:pt x="734630" y="885908"/>
                  <a:pt x="709384" y="896586"/>
                </a:cubicBezTo>
                <a:lnTo>
                  <a:pt x="607225" y="952035"/>
                </a:lnTo>
                <a:lnTo>
                  <a:pt x="0" y="344811"/>
                </a:lnTo>
                <a:lnTo>
                  <a:pt x="94059" y="274475"/>
                </a:lnTo>
                <a:cubicBezTo>
                  <a:pt x="273684" y="153123"/>
                  <a:pt x="477919" y="65433"/>
                  <a:pt x="697713" y="20457"/>
                </a:cubicBezTo>
                <a:lnTo>
                  <a:pt x="831754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962D13C1-F4B1-4F95-9352-E68B38B7C354}"/>
              </a:ext>
            </a:extLst>
          </p:cNvPr>
          <p:cNvSpPr/>
          <p:nvPr/>
        </p:nvSpPr>
        <p:spPr>
          <a:xfrm>
            <a:off x="4753013" y="2077616"/>
            <a:ext cx="730196" cy="835791"/>
          </a:xfrm>
          <a:custGeom>
            <a:avLst/>
            <a:gdLst>
              <a:gd name="connsiteX0" fmla="*/ 1 w 831754"/>
              <a:gd name="connsiteY0" fmla="*/ 0 h 952035"/>
              <a:gd name="connsiteX1" fmla="*/ 134040 w 831754"/>
              <a:gd name="connsiteY1" fmla="*/ 20457 h 952035"/>
              <a:gd name="connsiteX2" fmla="*/ 737694 w 831754"/>
              <a:gd name="connsiteY2" fmla="*/ 274475 h 952035"/>
              <a:gd name="connsiteX3" fmla="*/ 831754 w 831754"/>
              <a:gd name="connsiteY3" fmla="*/ 344812 h 952035"/>
              <a:gd name="connsiteX4" fmla="*/ 224530 w 831754"/>
              <a:gd name="connsiteY4" fmla="*/ 952035 h 952035"/>
              <a:gd name="connsiteX5" fmla="*/ 122372 w 831754"/>
              <a:gd name="connsiteY5" fmla="*/ 896586 h 952035"/>
              <a:gd name="connsiteX6" fmla="*/ 44821 w 831754"/>
              <a:gd name="connsiteY6" fmla="*/ 868202 h 952035"/>
              <a:gd name="connsiteX7" fmla="*/ 0 w 831754"/>
              <a:gd name="connsiteY7" fmla="*/ 856678 h 952035"/>
              <a:gd name="connsiteX8" fmla="*/ 1 w 831754"/>
              <a:gd name="connsiteY8" fmla="*/ 0 h 95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1754" h="952035">
                <a:moveTo>
                  <a:pt x="1" y="0"/>
                </a:moveTo>
                <a:lnTo>
                  <a:pt x="134040" y="20457"/>
                </a:lnTo>
                <a:cubicBezTo>
                  <a:pt x="353834" y="65433"/>
                  <a:pt x="558068" y="153124"/>
                  <a:pt x="737694" y="274475"/>
                </a:cubicBezTo>
                <a:lnTo>
                  <a:pt x="831754" y="344812"/>
                </a:lnTo>
                <a:lnTo>
                  <a:pt x="224530" y="952035"/>
                </a:lnTo>
                <a:lnTo>
                  <a:pt x="122372" y="896586"/>
                </a:lnTo>
                <a:cubicBezTo>
                  <a:pt x="97125" y="885908"/>
                  <a:pt x="71251" y="876423"/>
                  <a:pt x="44821" y="868202"/>
                </a:cubicBezTo>
                <a:lnTo>
                  <a:pt x="0" y="856678"/>
                </a:lnTo>
                <a:lnTo>
                  <a:pt x="1" y="0"/>
                </a:lnTo>
                <a:close/>
              </a:path>
            </a:pathLst>
          </a:cu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7FC46EBC-4B40-46BF-A4F3-368C2AC2482D}"/>
              </a:ext>
            </a:extLst>
          </p:cNvPr>
          <p:cNvSpPr/>
          <p:nvPr/>
        </p:nvSpPr>
        <p:spPr>
          <a:xfrm>
            <a:off x="3102092" y="2636315"/>
            <a:ext cx="835792" cy="730197"/>
          </a:xfrm>
          <a:custGeom>
            <a:avLst/>
            <a:gdLst>
              <a:gd name="connsiteX0" fmla="*/ 344811 w 952037"/>
              <a:gd name="connsiteY0" fmla="*/ 0 h 831755"/>
              <a:gd name="connsiteX1" fmla="*/ 952037 w 952037"/>
              <a:gd name="connsiteY1" fmla="*/ 607225 h 831755"/>
              <a:gd name="connsiteX2" fmla="*/ 896587 w 952037"/>
              <a:gd name="connsiteY2" fmla="*/ 709383 h 831755"/>
              <a:gd name="connsiteX3" fmla="*/ 868203 w 952037"/>
              <a:gd name="connsiteY3" fmla="*/ 786935 h 831755"/>
              <a:gd name="connsiteX4" fmla="*/ 856678 w 952037"/>
              <a:gd name="connsiteY4" fmla="*/ 831755 h 831755"/>
              <a:gd name="connsiteX5" fmla="*/ 0 w 952037"/>
              <a:gd name="connsiteY5" fmla="*/ 831755 h 831755"/>
              <a:gd name="connsiteX6" fmla="*/ 20457 w 952037"/>
              <a:gd name="connsiteY6" fmla="*/ 697714 h 831755"/>
              <a:gd name="connsiteX7" fmla="*/ 274475 w 952037"/>
              <a:gd name="connsiteY7" fmla="*/ 94059 h 831755"/>
              <a:gd name="connsiteX8" fmla="*/ 344811 w 952037"/>
              <a:gd name="connsiteY8" fmla="*/ 0 h 83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2037" h="831755">
                <a:moveTo>
                  <a:pt x="344811" y="0"/>
                </a:moveTo>
                <a:lnTo>
                  <a:pt x="952037" y="607225"/>
                </a:lnTo>
                <a:lnTo>
                  <a:pt x="896587" y="709383"/>
                </a:lnTo>
                <a:cubicBezTo>
                  <a:pt x="885909" y="734629"/>
                  <a:pt x="876424" y="760503"/>
                  <a:pt x="868203" y="786935"/>
                </a:cubicBezTo>
                <a:lnTo>
                  <a:pt x="856678" y="831755"/>
                </a:lnTo>
                <a:lnTo>
                  <a:pt x="0" y="831755"/>
                </a:lnTo>
                <a:lnTo>
                  <a:pt x="20457" y="697714"/>
                </a:lnTo>
                <a:cubicBezTo>
                  <a:pt x="65434" y="477919"/>
                  <a:pt x="153123" y="273684"/>
                  <a:pt x="274475" y="94059"/>
                </a:cubicBezTo>
                <a:lnTo>
                  <a:pt x="34481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95CBF24C-F379-40D1-BB78-43C5BF98C88B}"/>
              </a:ext>
            </a:extLst>
          </p:cNvPr>
          <p:cNvSpPr/>
          <p:nvPr/>
        </p:nvSpPr>
        <p:spPr>
          <a:xfrm>
            <a:off x="5206119" y="2636317"/>
            <a:ext cx="835790" cy="730195"/>
          </a:xfrm>
          <a:custGeom>
            <a:avLst/>
            <a:gdLst>
              <a:gd name="connsiteX0" fmla="*/ 607223 w 952034"/>
              <a:gd name="connsiteY0" fmla="*/ 0 h 831753"/>
              <a:gd name="connsiteX1" fmla="*/ 677559 w 952034"/>
              <a:gd name="connsiteY1" fmla="*/ 94058 h 831753"/>
              <a:gd name="connsiteX2" fmla="*/ 931577 w 952034"/>
              <a:gd name="connsiteY2" fmla="*/ 697712 h 831753"/>
              <a:gd name="connsiteX3" fmla="*/ 952034 w 952034"/>
              <a:gd name="connsiteY3" fmla="*/ 831753 h 831753"/>
              <a:gd name="connsiteX4" fmla="*/ 95357 w 952034"/>
              <a:gd name="connsiteY4" fmla="*/ 831753 h 831753"/>
              <a:gd name="connsiteX5" fmla="*/ 83833 w 952034"/>
              <a:gd name="connsiteY5" fmla="*/ 786932 h 831753"/>
              <a:gd name="connsiteX6" fmla="*/ 55449 w 952034"/>
              <a:gd name="connsiteY6" fmla="*/ 709381 h 831753"/>
              <a:gd name="connsiteX7" fmla="*/ 0 w 952034"/>
              <a:gd name="connsiteY7" fmla="*/ 607223 h 831753"/>
              <a:gd name="connsiteX8" fmla="*/ 607223 w 952034"/>
              <a:gd name="connsiteY8" fmla="*/ 0 h 83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2034" h="831753">
                <a:moveTo>
                  <a:pt x="607223" y="0"/>
                </a:moveTo>
                <a:lnTo>
                  <a:pt x="677559" y="94058"/>
                </a:lnTo>
                <a:cubicBezTo>
                  <a:pt x="798910" y="273683"/>
                  <a:pt x="886601" y="477918"/>
                  <a:pt x="931577" y="697712"/>
                </a:cubicBezTo>
                <a:lnTo>
                  <a:pt x="952034" y="831753"/>
                </a:lnTo>
                <a:lnTo>
                  <a:pt x="95357" y="831753"/>
                </a:lnTo>
                <a:lnTo>
                  <a:pt x="83833" y="786932"/>
                </a:lnTo>
                <a:cubicBezTo>
                  <a:pt x="75611" y="760502"/>
                  <a:pt x="66127" y="734628"/>
                  <a:pt x="55449" y="709381"/>
                </a:cubicBezTo>
                <a:lnTo>
                  <a:pt x="0" y="607223"/>
                </a:lnTo>
                <a:lnTo>
                  <a:pt x="60722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1E11603D-9E99-41E5-BD7A-0AD767FDBE12}"/>
              </a:ext>
            </a:extLst>
          </p:cNvPr>
          <p:cNvSpPr/>
          <p:nvPr/>
        </p:nvSpPr>
        <p:spPr>
          <a:xfrm>
            <a:off x="5206119" y="3728535"/>
            <a:ext cx="835791" cy="730196"/>
          </a:xfrm>
          <a:custGeom>
            <a:avLst/>
            <a:gdLst>
              <a:gd name="connsiteX0" fmla="*/ 95359 w 952035"/>
              <a:gd name="connsiteY0" fmla="*/ 0 h 831754"/>
              <a:gd name="connsiteX1" fmla="*/ 952035 w 952035"/>
              <a:gd name="connsiteY1" fmla="*/ 1 h 831754"/>
              <a:gd name="connsiteX2" fmla="*/ 931578 w 952035"/>
              <a:gd name="connsiteY2" fmla="*/ 134041 h 831754"/>
              <a:gd name="connsiteX3" fmla="*/ 677560 w 952035"/>
              <a:gd name="connsiteY3" fmla="*/ 737694 h 831754"/>
              <a:gd name="connsiteX4" fmla="*/ 607224 w 952035"/>
              <a:gd name="connsiteY4" fmla="*/ 831754 h 831754"/>
              <a:gd name="connsiteX5" fmla="*/ 0 w 952035"/>
              <a:gd name="connsiteY5" fmla="*/ 224530 h 831754"/>
              <a:gd name="connsiteX6" fmla="*/ 55450 w 952035"/>
              <a:gd name="connsiteY6" fmla="*/ 122371 h 831754"/>
              <a:gd name="connsiteX7" fmla="*/ 83834 w 952035"/>
              <a:gd name="connsiteY7" fmla="*/ 44820 h 831754"/>
              <a:gd name="connsiteX8" fmla="*/ 95359 w 952035"/>
              <a:gd name="connsiteY8" fmla="*/ 0 h 831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2035" h="831754">
                <a:moveTo>
                  <a:pt x="95359" y="0"/>
                </a:moveTo>
                <a:lnTo>
                  <a:pt x="952035" y="1"/>
                </a:lnTo>
                <a:lnTo>
                  <a:pt x="931578" y="134041"/>
                </a:lnTo>
                <a:cubicBezTo>
                  <a:pt x="886601" y="353835"/>
                  <a:pt x="798912" y="558070"/>
                  <a:pt x="677560" y="737694"/>
                </a:cubicBezTo>
                <a:lnTo>
                  <a:pt x="607224" y="831754"/>
                </a:lnTo>
                <a:lnTo>
                  <a:pt x="0" y="224530"/>
                </a:lnTo>
                <a:lnTo>
                  <a:pt x="55450" y="122371"/>
                </a:lnTo>
                <a:cubicBezTo>
                  <a:pt x="66128" y="97126"/>
                  <a:pt x="75613" y="71251"/>
                  <a:pt x="83834" y="44820"/>
                </a:cubicBezTo>
                <a:lnTo>
                  <a:pt x="9535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DB5B7B7A-F086-496B-93E5-168242CA7E98}"/>
              </a:ext>
            </a:extLst>
          </p:cNvPr>
          <p:cNvSpPr/>
          <p:nvPr/>
        </p:nvSpPr>
        <p:spPr>
          <a:xfrm>
            <a:off x="3102092" y="3728536"/>
            <a:ext cx="835792" cy="730196"/>
          </a:xfrm>
          <a:custGeom>
            <a:avLst/>
            <a:gdLst>
              <a:gd name="connsiteX0" fmla="*/ 0 w 952037"/>
              <a:gd name="connsiteY0" fmla="*/ 0 h 831754"/>
              <a:gd name="connsiteX1" fmla="*/ 856679 w 952037"/>
              <a:gd name="connsiteY1" fmla="*/ 0 h 831754"/>
              <a:gd name="connsiteX2" fmla="*/ 868204 w 952037"/>
              <a:gd name="connsiteY2" fmla="*/ 44820 h 831754"/>
              <a:gd name="connsiteX3" fmla="*/ 896587 w 952037"/>
              <a:gd name="connsiteY3" fmla="*/ 122372 h 831754"/>
              <a:gd name="connsiteX4" fmla="*/ 952037 w 952037"/>
              <a:gd name="connsiteY4" fmla="*/ 224529 h 831754"/>
              <a:gd name="connsiteX5" fmla="*/ 344812 w 952037"/>
              <a:gd name="connsiteY5" fmla="*/ 831754 h 831754"/>
              <a:gd name="connsiteX6" fmla="*/ 274475 w 952037"/>
              <a:gd name="connsiteY6" fmla="*/ 737695 h 831754"/>
              <a:gd name="connsiteX7" fmla="*/ 20457 w 952037"/>
              <a:gd name="connsiteY7" fmla="*/ 134040 h 831754"/>
              <a:gd name="connsiteX8" fmla="*/ 0 w 952037"/>
              <a:gd name="connsiteY8" fmla="*/ 0 h 831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2037" h="831754">
                <a:moveTo>
                  <a:pt x="0" y="0"/>
                </a:moveTo>
                <a:lnTo>
                  <a:pt x="856679" y="0"/>
                </a:lnTo>
                <a:lnTo>
                  <a:pt x="868204" y="44820"/>
                </a:lnTo>
                <a:cubicBezTo>
                  <a:pt x="876424" y="71250"/>
                  <a:pt x="885909" y="97124"/>
                  <a:pt x="896587" y="122372"/>
                </a:cubicBezTo>
                <a:lnTo>
                  <a:pt x="952037" y="224529"/>
                </a:lnTo>
                <a:lnTo>
                  <a:pt x="344812" y="831754"/>
                </a:lnTo>
                <a:lnTo>
                  <a:pt x="274475" y="737695"/>
                </a:lnTo>
                <a:cubicBezTo>
                  <a:pt x="153124" y="558069"/>
                  <a:pt x="65434" y="353834"/>
                  <a:pt x="20457" y="13404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4BC5AC35-B7A6-4592-946A-EF8CB8885E77}"/>
              </a:ext>
            </a:extLst>
          </p:cNvPr>
          <p:cNvSpPr/>
          <p:nvPr/>
        </p:nvSpPr>
        <p:spPr>
          <a:xfrm>
            <a:off x="4753012" y="4181642"/>
            <a:ext cx="730196" cy="835791"/>
          </a:xfrm>
          <a:custGeom>
            <a:avLst/>
            <a:gdLst>
              <a:gd name="connsiteX0" fmla="*/ 224530 w 831754"/>
              <a:gd name="connsiteY0" fmla="*/ 0 h 952035"/>
              <a:gd name="connsiteX1" fmla="*/ 831754 w 831754"/>
              <a:gd name="connsiteY1" fmla="*/ 607224 h 952035"/>
              <a:gd name="connsiteX2" fmla="*/ 737694 w 831754"/>
              <a:gd name="connsiteY2" fmla="*/ 677560 h 952035"/>
              <a:gd name="connsiteX3" fmla="*/ 134040 w 831754"/>
              <a:gd name="connsiteY3" fmla="*/ 931578 h 952035"/>
              <a:gd name="connsiteX4" fmla="*/ 0 w 831754"/>
              <a:gd name="connsiteY4" fmla="*/ 952035 h 952035"/>
              <a:gd name="connsiteX5" fmla="*/ 0 w 831754"/>
              <a:gd name="connsiteY5" fmla="*/ 95358 h 952035"/>
              <a:gd name="connsiteX6" fmla="*/ 44820 w 831754"/>
              <a:gd name="connsiteY6" fmla="*/ 83833 h 952035"/>
              <a:gd name="connsiteX7" fmla="*/ 122372 w 831754"/>
              <a:gd name="connsiteY7" fmla="*/ 55449 h 952035"/>
              <a:gd name="connsiteX8" fmla="*/ 224530 w 831754"/>
              <a:gd name="connsiteY8" fmla="*/ 0 h 95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1754" h="952035">
                <a:moveTo>
                  <a:pt x="224530" y="0"/>
                </a:moveTo>
                <a:lnTo>
                  <a:pt x="831754" y="607224"/>
                </a:lnTo>
                <a:lnTo>
                  <a:pt x="737694" y="677560"/>
                </a:lnTo>
                <a:cubicBezTo>
                  <a:pt x="558069" y="798912"/>
                  <a:pt x="353834" y="886602"/>
                  <a:pt x="134040" y="931578"/>
                </a:cubicBezTo>
                <a:lnTo>
                  <a:pt x="0" y="952035"/>
                </a:lnTo>
                <a:lnTo>
                  <a:pt x="0" y="95358"/>
                </a:lnTo>
                <a:lnTo>
                  <a:pt x="44820" y="83833"/>
                </a:lnTo>
                <a:cubicBezTo>
                  <a:pt x="71252" y="75612"/>
                  <a:pt x="97126" y="66127"/>
                  <a:pt x="122372" y="55449"/>
                </a:cubicBezTo>
                <a:lnTo>
                  <a:pt x="22453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5A6AFF4-11AA-49F8-AF1C-F2130122B57A}"/>
              </a:ext>
            </a:extLst>
          </p:cNvPr>
          <p:cNvSpPr/>
          <p:nvPr/>
        </p:nvSpPr>
        <p:spPr>
          <a:xfrm>
            <a:off x="3660793" y="4181642"/>
            <a:ext cx="730196" cy="835791"/>
          </a:xfrm>
          <a:custGeom>
            <a:avLst/>
            <a:gdLst>
              <a:gd name="connsiteX0" fmla="*/ 607225 w 831754"/>
              <a:gd name="connsiteY0" fmla="*/ 0 h 952036"/>
              <a:gd name="connsiteX1" fmla="*/ 709383 w 831754"/>
              <a:gd name="connsiteY1" fmla="*/ 55449 h 952036"/>
              <a:gd name="connsiteX2" fmla="*/ 786935 w 831754"/>
              <a:gd name="connsiteY2" fmla="*/ 83833 h 952036"/>
              <a:gd name="connsiteX3" fmla="*/ 831754 w 831754"/>
              <a:gd name="connsiteY3" fmla="*/ 95358 h 952036"/>
              <a:gd name="connsiteX4" fmla="*/ 831754 w 831754"/>
              <a:gd name="connsiteY4" fmla="*/ 952036 h 952036"/>
              <a:gd name="connsiteX5" fmla="*/ 697713 w 831754"/>
              <a:gd name="connsiteY5" fmla="*/ 931579 h 952036"/>
              <a:gd name="connsiteX6" fmla="*/ 94058 w 831754"/>
              <a:gd name="connsiteY6" fmla="*/ 677561 h 952036"/>
              <a:gd name="connsiteX7" fmla="*/ 0 w 831754"/>
              <a:gd name="connsiteY7" fmla="*/ 607225 h 952036"/>
              <a:gd name="connsiteX8" fmla="*/ 607225 w 831754"/>
              <a:gd name="connsiteY8" fmla="*/ 0 h 952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1754" h="952036">
                <a:moveTo>
                  <a:pt x="607225" y="0"/>
                </a:moveTo>
                <a:lnTo>
                  <a:pt x="709383" y="55449"/>
                </a:lnTo>
                <a:cubicBezTo>
                  <a:pt x="734630" y="66127"/>
                  <a:pt x="760504" y="75613"/>
                  <a:pt x="786935" y="83833"/>
                </a:cubicBezTo>
                <a:lnTo>
                  <a:pt x="831754" y="95358"/>
                </a:lnTo>
                <a:lnTo>
                  <a:pt x="831754" y="952036"/>
                </a:lnTo>
                <a:lnTo>
                  <a:pt x="697713" y="931579"/>
                </a:lnTo>
                <a:cubicBezTo>
                  <a:pt x="477919" y="886602"/>
                  <a:pt x="273684" y="798912"/>
                  <a:pt x="94058" y="677561"/>
                </a:cubicBezTo>
                <a:lnTo>
                  <a:pt x="0" y="607225"/>
                </a:lnTo>
                <a:lnTo>
                  <a:pt x="60722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C4E9AF81-EDCB-4798-B641-72F9CAF3E5C0}"/>
              </a:ext>
            </a:extLst>
          </p:cNvPr>
          <p:cNvSpPr/>
          <p:nvPr/>
        </p:nvSpPr>
        <p:spPr>
          <a:xfrm>
            <a:off x="4390987" y="1264647"/>
            <a:ext cx="362026" cy="1565046"/>
          </a:xfrm>
          <a:custGeom>
            <a:avLst/>
            <a:gdLst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206189 w 412378"/>
              <a:gd name="connsiteY13" fmla="*/ 992574 h 1863094"/>
              <a:gd name="connsiteX14" fmla="*/ 206188 w 412378"/>
              <a:gd name="connsiteY14" fmla="*/ 992574 h 1863094"/>
              <a:gd name="connsiteX15" fmla="*/ 33580 w 412378"/>
              <a:gd name="connsiteY15" fmla="*/ 1001290 h 1863094"/>
              <a:gd name="connsiteX16" fmla="*/ 0 w 412378"/>
              <a:gd name="connsiteY16" fmla="*/ 1006415 h 1863094"/>
              <a:gd name="connsiteX17" fmla="*/ 0 w 412378"/>
              <a:gd name="connsiteY17" fmla="*/ 10411 h 1863094"/>
              <a:gd name="connsiteX18" fmla="*/ 206189 w 412378"/>
              <a:gd name="connsiteY18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206189 w 412378"/>
              <a:gd name="connsiteY13" fmla="*/ 992574 h 1863094"/>
              <a:gd name="connsiteX14" fmla="*/ 33580 w 412378"/>
              <a:gd name="connsiteY14" fmla="*/ 1001290 h 1863094"/>
              <a:gd name="connsiteX15" fmla="*/ 0 w 412378"/>
              <a:gd name="connsiteY15" fmla="*/ 1006415 h 1863094"/>
              <a:gd name="connsiteX16" fmla="*/ 0 w 412378"/>
              <a:gd name="connsiteY16" fmla="*/ 10411 h 1863094"/>
              <a:gd name="connsiteX17" fmla="*/ 206189 w 412378"/>
              <a:gd name="connsiteY17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206189 w 412378"/>
              <a:gd name="connsiteY12" fmla="*/ 992574 h 1863094"/>
              <a:gd name="connsiteX13" fmla="*/ 33580 w 412378"/>
              <a:gd name="connsiteY13" fmla="*/ 1001290 h 1863094"/>
              <a:gd name="connsiteX14" fmla="*/ 0 w 412378"/>
              <a:gd name="connsiteY14" fmla="*/ 1006415 h 1863094"/>
              <a:gd name="connsiteX15" fmla="*/ 0 w 412378"/>
              <a:gd name="connsiteY15" fmla="*/ 10411 h 1863094"/>
              <a:gd name="connsiteX16" fmla="*/ 206189 w 412378"/>
              <a:gd name="connsiteY16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206189 w 412378"/>
              <a:gd name="connsiteY10" fmla="*/ 992574 h 1863094"/>
              <a:gd name="connsiteX11" fmla="*/ 378796 w 412378"/>
              <a:gd name="connsiteY11" fmla="*/ 1001290 h 1863094"/>
              <a:gd name="connsiteX12" fmla="*/ 33580 w 412378"/>
              <a:gd name="connsiteY12" fmla="*/ 1001290 h 1863094"/>
              <a:gd name="connsiteX13" fmla="*/ 0 w 412378"/>
              <a:gd name="connsiteY13" fmla="*/ 1006415 h 1863094"/>
              <a:gd name="connsiteX14" fmla="*/ 0 w 412378"/>
              <a:gd name="connsiteY14" fmla="*/ 10411 h 1863094"/>
              <a:gd name="connsiteX15" fmla="*/ 206189 w 412378"/>
              <a:gd name="connsiteY15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378796 w 412378"/>
              <a:gd name="connsiteY10" fmla="*/ 1001290 h 1863094"/>
              <a:gd name="connsiteX11" fmla="*/ 33580 w 412378"/>
              <a:gd name="connsiteY11" fmla="*/ 1001290 h 1863094"/>
              <a:gd name="connsiteX12" fmla="*/ 0 w 412378"/>
              <a:gd name="connsiteY12" fmla="*/ 1006415 h 1863094"/>
              <a:gd name="connsiteX13" fmla="*/ 0 w 412378"/>
              <a:gd name="connsiteY13" fmla="*/ 10411 h 1863094"/>
              <a:gd name="connsiteX14" fmla="*/ 206189 w 412378"/>
              <a:gd name="connsiteY14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33580 w 412378"/>
              <a:gd name="connsiteY10" fmla="*/ 1001290 h 1863094"/>
              <a:gd name="connsiteX11" fmla="*/ 0 w 412378"/>
              <a:gd name="connsiteY11" fmla="*/ 1006415 h 1863094"/>
              <a:gd name="connsiteX12" fmla="*/ 0 w 412378"/>
              <a:gd name="connsiteY12" fmla="*/ 10411 h 1863094"/>
              <a:gd name="connsiteX13" fmla="*/ 206189 w 412378"/>
              <a:gd name="connsiteY13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33581 w 412378"/>
              <a:gd name="connsiteY9" fmla="*/ 1001290 h 1863094"/>
              <a:gd name="connsiteX10" fmla="*/ 0 w 412378"/>
              <a:gd name="connsiteY10" fmla="*/ 1006415 h 1863094"/>
              <a:gd name="connsiteX11" fmla="*/ 0 w 412378"/>
              <a:gd name="connsiteY11" fmla="*/ 10411 h 1863094"/>
              <a:gd name="connsiteX12" fmla="*/ 206189 w 412378"/>
              <a:gd name="connsiteY12" fmla="*/ 0 h 1863094"/>
              <a:gd name="connsiteX0" fmla="*/ 206189 w 412378"/>
              <a:gd name="connsiteY0" fmla="*/ 0 h 1863094"/>
              <a:gd name="connsiteX1" fmla="*/ 412377 w 412378"/>
              <a:gd name="connsiteY1" fmla="*/ 10411 h 1863094"/>
              <a:gd name="connsiteX2" fmla="*/ 412378 w 412378"/>
              <a:gd name="connsiteY2" fmla="*/ 1006415 h 1863094"/>
              <a:gd name="connsiteX3" fmla="*/ 412378 w 412378"/>
              <a:gd name="connsiteY3" fmla="*/ 1863093 h 1863094"/>
              <a:gd name="connsiteX4" fmla="*/ 376304 w 412378"/>
              <a:gd name="connsiteY4" fmla="*/ 1853818 h 1863094"/>
              <a:gd name="connsiteX5" fmla="*/ 206189 w 412378"/>
              <a:gd name="connsiteY5" fmla="*/ 1836668 h 1863094"/>
              <a:gd name="connsiteX6" fmla="*/ 36075 w 412378"/>
              <a:gd name="connsiteY6" fmla="*/ 1853817 h 1863094"/>
              <a:gd name="connsiteX7" fmla="*/ 1 w 412378"/>
              <a:gd name="connsiteY7" fmla="*/ 1863094 h 1863094"/>
              <a:gd name="connsiteX8" fmla="*/ 1 w 412378"/>
              <a:gd name="connsiteY8" fmla="*/ 1006415 h 1863094"/>
              <a:gd name="connsiteX9" fmla="*/ 0 w 412378"/>
              <a:gd name="connsiteY9" fmla="*/ 1006415 h 1863094"/>
              <a:gd name="connsiteX10" fmla="*/ 0 w 412378"/>
              <a:gd name="connsiteY10" fmla="*/ 10411 h 1863094"/>
              <a:gd name="connsiteX11" fmla="*/ 206189 w 412378"/>
              <a:gd name="connsiteY11" fmla="*/ 0 h 186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378" h="1863094">
                <a:moveTo>
                  <a:pt x="206189" y="0"/>
                </a:moveTo>
                <a:lnTo>
                  <a:pt x="412377" y="10411"/>
                </a:lnTo>
                <a:cubicBezTo>
                  <a:pt x="412377" y="342412"/>
                  <a:pt x="412378" y="674414"/>
                  <a:pt x="412378" y="1006415"/>
                </a:cubicBezTo>
                <a:lnTo>
                  <a:pt x="412378" y="1863093"/>
                </a:lnTo>
                <a:lnTo>
                  <a:pt x="376304" y="1853818"/>
                </a:lnTo>
                <a:cubicBezTo>
                  <a:pt x="321355" y="1842573"/>
                  <a:pt x="264462" y="1836668"/>
                  <a:pt x="206189" y="1836668"/>
                </a:cubicBezTo>
                <a:cubicBezTo>
                  <a:pt x="147916" y="1836668"/>
                  <a:pt x="91024" y="1842573"/>
                  <a:pt x="36075" y="1853817"/>
                </a:cubicBezTo>
                <a:lnTo>
                  <a:pt x="1" y="1863094"/>
                </a:lnTo>
                <a:lnTo>
                  <a:pt x="1" y="1006415"/>
                </a:lnTo>
                <a:lnTo>
                  <a:pt x="0" y="1006415"/>
                </a:lnTo>
                <a:lnTo>
                  <a:pt x="0" y="10411"/>
                </a:lnTo>
                <a:lnTo>
                  <a:pt x="206189" y="0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4857EBCA-527C-42F0-98EE-BF5C8F29895B}"/>
              </a:ext>
            </a:extLst>
          </p:cNvPr>
          <p:cNvSpPr/>
          <p:nvPr/>
        </p:nvSpPr>
        <p:spPr>
          <a:xfrm>
            <a:off x="2785984" y="1761507"/>
            <a:ext cx="1407890" cy="1407890"/>
          </a:xfrm>
          <a:custGeom>
            <a:avLst/>
            <a:gdLst>
              <a:gd name="connsiteX0" fmla="*/ 291595 w 1603704"/>
              <a:gd name="connsiteY0" fmla="*/ 0 h 1603704"/>
              <a:gd name="connsiteX1" fmla="*/ 996479 w 1603704"/>
              <a:gd name="connsiteY1" fmla="*/ 704885 h 1603704"/>
              <a:gd name="connsiteX2" fmla="*/ 996480 w 1603704"/>
              <a:gd name="connsiteY2" fmla="*/ 704884 h 1603704"/>
              <a:gd name="connsiteX3" fmla="*/ 1603704 w 1603704"/>
              <a:gd name="connsiteY3" fmla="*/ 1312109 h 1603704"/>
              <a:gd name="connsiteX4" fmla="*/ 1562481 w 1603704"/>
              <a:gd name="connsiteY4" fmla="*/ 1334484 h 1603704"/>
              <a:gd name="connsiteX5" fmla="*/ 1334486 w 1603704"/>
              <a:gd name="connsiteY5" fmla="*/ 1562480 h 1603704"/>
              <a:gd name="connsiteX6" fmla="*/ 1312111 w 1603704"/>
              <a:gd name="connsiteY6" fmla="*/ 1603704 h 1603704"/>
              <a:gd name="connsiteX7" fmla="*/ 704885 w 1603704"/>
              <a:gd name="connsiteY7" fmla="*/ 996479 h 1603704"/>
              <a:gd name="connsiteX8" fmla="*/ 731733 w 1603704"/>
              <a:gd name="connsiteY8" fmla="*/ 960576 h 1603704"/>
              <a:gd name="connsiteX9" fmla="*/ 960576 w 1603704"/>
              <a:gd name="connsiteY9" fmla="*/ 731733 h 1603704"/>
              <a:gd name="connsiteX10" fmla="*/ 731732 w 1603704"/>
              <a:gd name="connsiteY10" fmla="*/ 960577 h 1603704"/>
              <a:gd name="connsiteX11" fmla="*/ 704885 w 1603704"/>
              <a:gd name="connsiteY11" fmla="*/ 996479 h 1603704"/>
              <a:gd name="connsiteX12" fmla="*/ 0 w 1603704"/>
              <a:gd name="connsiteY12" fmla="*/ 291594 h 1603704"/>
              <a:gd name="connsiteX13" fmla="*/ 138836 w 1603704"/>
              <a:gd name="connsiteY13" fmla="*/ 138836 h 160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03704" h="1603704">
                <a:moveTo>
                  <a:pt x="291595" y="0"/>
                </a:moveTo>
                <a:lnTo>
                  <a:pt x="996479" y="704885"/>
                </a:lnTo>
                <a:lnTo>
                  <a:pt x="996480" y="704884"/>
                </a:lnTo>
                <a:lnTo>
                  <a:pt x="1603704" y="1312109"/>
                </a:lnTo>
                <a:lnTo>
                  <a:pt x="1562481" y="1334484"/>
                </a:lnTo>
                <a:cubicBezTo>
                  <a:pt x="1472670" y="1395161"/>
                  <a:pt x="1395162" y="1472668"/>
                  <a:pt x="1334486" y="1562480"/>
                </a:cubicBezTo>
                <a:lnTo>
                  <a:pt x="1312111" y="1603704"/>
                </a:lnTo>
                <a:lnTo>
                  <a:pt x="704885" y="996479"/>
                </a:lnTo>
                <a:lnTo>
                  <a:pt x="731733" y="960576"/>
                </a:lnTo>
                <a:cubicBezTo>
                  <a:pt x="800542" y="877199"/>
                  <a:pt x="877201" y="800542"/>
                  <a:pt x="960576" y="731733"/>
                </a:cubicBezTo>
                <a:cubicBezTo>
                  <a:pt x="877200" y="800542"/>
                  <a:pt x="800541" y="877199"/>
                  <a:pt x="731732" y="960577"/>
                </a:cubicBezTo>
                <a:lnTo>
                  <a:pt x="704885" y="996479"/>
                </a:lnTo>
                <a:lnTo>
                  <a:pt x="0" y="291594"/>
                </a:lnTo>
                <a:lnTo>
                  <a:pt x="138836" y="138836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5715D504-D53D-46EC-B1F5-D9F2C24A1BFA}"/>
              </a:ext>
            </a:extLst>
          </p:cNvPr>
          <p:cNvSpPr/>
          <p:nvPr/>
        </p:nvSpPr>
        <p:spPr>
          <a:xfrm>
            <a:off x="4950129" y="1761508"/>
            <a:ext cx="1407888" cy="1407888"/>
          </a:xfrm>
          <a:custGeom>
            <a:avLst/>
            <a:gdLst>
              <a:gd name="connsiteX0" fmla="*/ 1312108 w 1603702"/>
              <a:gd name="connsiteY0" fmla="*/ 0 h 1603702"/>
              <a:gd name="connsiteX1" fmla="*/ 1464865 w 1603702"/>
              <a:gd name="connsiteY1" fmla="*/ 138835 h 1603702"/>
              <a:gd name="connsiteX2" fmla="*/ 1603702 w 1603702"/>
              <a:gd name="connsiteY2" fmla="*/ 291594 h 1603702"/>
              <a:gd name="connsiteX3" fmla="*/ 898818 w 1603702"/>
              <a:gd name="connsiteY3" fmla="*/ 996479 h 1603702"/>
              <a:gd name="connsiteX4" fmla="*/ 291595 w 1603702"/>
              <a:gd name="connsiteY4" fmla="*/ 1603702 h 1603702"/>
              <a:gd name="connsiteX5" fmla="*/ 269218 w 1603702"/>
              <a:gd name="connsiteY5" fmla="*/ 1562478 h 1603702"/>
              <a:gd name="connsiteX6" fmla="*/ 41224 w 1603702"/>
              <a:gd name="connsiteY6" fmla="*/ 1334484 h 1603702"/>
              <a:gd name="connsiteX7" fmla="*/ 0 w 1603702"/>
              <a:gd name="connsiteY7" fmla="*/ 1312107 h 1603702"/>
              <a:gd name="connsiteX8" fmla="*/ 607223 w 1603702"/>
              <a:gd name="connsiteY8" fmla="*/ 704884 h 1603702"/>
              <a:gd name="connsiteX9" fmla="*/ 1312108 w 1603702"/>
              <a:gd name="connsiteY9" fmla="*/ 0 h 160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03702" h="1603702">
                <a:moveTo>
                  <a:pt x="1312108" y="0"/>
                </a:moveTo>
                <a:lnTo>
                  <a:pt x="1464865" y="138835"/>
                </a:lnTo>
                <a:lnTo>
                  <a:pt x="1603702" y="291594"/>
                </a:lnTo>
                <a:lnTo>
                  <a:pt x="898818" y="996479"/>
                </a:lnTo>
                <a:lnTo>
                  <a:pt x="291595" y="1603702"/>
                </a:lnTo>
                <a:lnTo>
                  <a:pt x="269218" y="1562478"/>
                </a:lnTo>
                <a:cubicBezTo>
                  <a:pt x="208543" y="1472666"/>
                  <a:pt x="131036" y="1395159"/>
                  <a:pt x="41224" y="1334484"/>
                </a:cubicBezTo>
                <a:lnTo>
                  <a:pt x="0" y="1312107"/>
                </a:lnTo>
                <a:lnTo>
                  <a:pt x="607223" y="704884"/>
                </a:lnTo>
                <a:lnTo>
                  <a:pt x="1312108" y="0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4326F1A6-986F-4302-B07F-89CC80E30ABC}"/>
              </a:ext>
            </a:extLst>
          </p:cNvPr>
          <p:cNvSpPr/>
          <p:nvPr/>
        </p:nvSpPr>
        <p:spPr>
          <a:xfrm>
            <a:off x="2218562" y="3366512"/>
            <a:ext cx="1635608" cy="362025"/>
          </a:xfrm>
          <a:custGeom>
            <a:avLst/>
            <a:gdLst>
              <a:gd name="connsiteX0" fmla="*/ 1006415 w 1863094"/>
              <a:gd name="connsiteY0" fmla="*/ 0 h 412377"/>
              <a:gd name="connsiteX1" fmla="*/ 1863093 w 1863094"/>
              <a:gd name="connsiteY1" fmla="*/ 0 h 412377"/>
              <a:gd name="connsiteX2" fmla="*/ 1853817 w 1863094"/>
              <a:gd name="connsiteY2" fmla="*/ 36072 h 412377"/>
              <a:gd name="connsiteX3" fmla="*/ 1836669 w 1863094"/>
              <a:gd name="connsiteY3" fmla="*/ 206187 h 412377"/>
              <a:gd name="connsiteX4" fmla="*/ 1853818 w 1863094"/>
              <a:gd name="connsiteY4" fmla="*/ 376303 h 412377"/>
              <a:gd name="connsiteX5" fmla="*/ 1863094 w 1863094"/>
              <a:gd name="connsiteY5" fmla="*/ 412377 h 412377"/>
              <a:gd name="connsiteX6" fmla="*/ 1006415 w 1863094"/>
              <a:gd name="connsiteY6" fmla="*/ 412376 h 412377"/>
              <a:gd name="connsiteX7" fmla="*/ 1001290 w 1863094"/>
              <a:gd name="connsiteY7" fmla="*/ 378796 h 412377"/>
              <a:gd name="connsiteX8" fmla="*/ 992573 w 1863094"/>
              <a:gd name="connsiteY8" fmla="*/ 206189 h 412377"/>
              <a:gd name="connsiteX9" fmla="*/ 1001289 w 1863094"/>
              <a:gd name="connsiteY9" fmla="*/ 378796 h 412377"/>
              <a:gd name="connsiteX10" fmla="*/ 1006414 w 1863094"/>
              <a:gd name="connsiteY10" fmla="*/ 412377 h 412377"/>
              <a:gd name="connsiteX11" fmla="*/ 10411 w 1863094"/>
              <a:gd name="connsiteY11" fmla="*/ 412377 h 412377"/>
              <a:gd name="connsiteX12" fmla="*/ 0 w 1863094"/>
              <a:gd name="connsiteY12" fmla="*/ 206188 h 412377"/>
              <a:gd name="connsiteX13" fmla="*/ 10411 w 1863094"/>
              <a:gd name="connsiteY13" fmla="*/ 0 h 412377"/>
              <a:gd name="connsiteX14" fmla="*/ 1006414 w 1863094"/>
              <a:gd name="connsiteY14" fmla="*/ 1 h 412377"/>
              <a:gd name="connsiteX15" fmla="*/ 1006415 w 1863094"/>
              <a:gd name="connsiteY15" fmla="*/ 0 h 412377"/>
              <a:gd name="connsiteX0" fmla="*/ 1006415 w 1863094"/>
              <a:gd name="connsiteY0" fmla="*/ 0 h 412377"/>
              <a:gd name="connsiteX1" fmla="*/ 1863093 w 1863094"/>
              <a:gd name="connsiteY1" fmla="*/ 0 h 412377"/>
              <a:gd name="connsiteX2" fmla="*/ 1853817 w 1863094"/>
              <a:gd name="connsiteY2" fmla="*/ 36072 h 412377"/>
              <a:gd name="connsiteX3" fmla="*/ 1836669 w 1863094"/>
              <a:gd name="connsiteY3" fmla="*/ 206187 h 412377"/>
              <a:gd name="connsiteX4" fmla="*/ 1853818 w 1863094"/>
              <a:gd name="connsiteY4" fmla="*/ 376303 h 412377"/>
              <a:gd name="connsiteX5" fmla="*/ 1863094 w 1863094"/>
              <a:gd name="connsiteY5" fmla="*/ 412377 h 412377"/>
              <a:gd name="connsiteX6" fmla="*/ 1006415 w 1863094"/>
              <a:gd name="connsiteY6" fmla="*/ 412376 h 412377"/>
              <a:gd name="connsiteX7" fmla="*/ 1001290 w 1863094"/>
              <a:gd name="connsiteY7" fmla="*/ 378796 h 412377"/>
              <a:gd name="connsiteX8" fmla="*/ 1001289 w 1863094"/>
              <a:gd name="connsiteY8" fmla="*/ 378796 h 412377"/>
              <a:gd name="connsiteX9" fmla="*/ 1006414 w 1863094"/>
              <a:gd name="connsiteY9" fmla="*/ 412377 h 412377"/>
              <a:gd name="connsiteX10" fmla="*/ 10411 w 1863094"/>
              <a:gd name="connsiteY10" fmla="*/ 412377 h 412377"/>
              <a:gd name="connsiteX11" fmla="*/ 0 w 1863094"/>
              <a:gd name="connsiteY11" fmla="*/ 206188 h 412377"/>
              <a:gd name="connsiteX12" fmla="*/ 10411 w 1863094"/>
              <a:gd name="connsiteY12" fmla="*/ 0 h 412377"/>
              <a:gd name="connsiteX13" fmla="*/ 1006414 w 1863094"/>
              <a:gd name="connsiteY13" fmla="*/ 1 h 412377"/>
              <a:gd name="connsiteX14" fmla="*/ 1006415 w 1863094"/>
              <a:gd name="connsiteY14" fmla="*/ 0 h 412377"/>
              <a:gd name="connsiteX0" fmla="*/ 1006415 w 1863094"/>
              <a:gd name="connsiteY0" fmla="*/ 0 h 412377"/>
              <a:gd name="connsiteX1" fmla="*/ 1863093 w 1863094"/>
              <a:gd name="connsiteY1" fmla="*/ 0 h 412377"/>
              <a:gd name="connsiteX2" fmla="*/ 1853817 w 1863094"/>
              <a:gd name="connsiteY2" fmla="*/ 36072 h 412377"/>
              <a:gd name="connsiteX3" fmla="*/ 1836669 w 1863094"/>
              <a:gd name="connsiteY3" fmla="*/ 206187 h 412377"/>
              <a:gd name="connsiteX4" fmla="*/ 1853818 w 1863094"/>
              <a:gd name="connsiteY4" fmla="*/ 376303 h 412377"/>
              <a:gd name="connsiteX5" fmla="*/ 1863094 w 1863094"/>
              <a:gd name="connsiteY5" fmla="*/ 412377 h 412377"/>
              <a:gd name="connsiteX6" fmla="*/ 1006415 w 1863094"/>
              <a:gd name="connsiteY6" fmla="*/ 412376 h 412377"/>
              <a:gd name="connsiteX7" fmla="*/ 1001290 w 1863094"/>
              <a:gd name="connsiteY7" fmla="*/ 378796 h 412377"/>
              <a:gd name="connsiteX8" fmla="*/ 1006414 w 1863094"/>
              <a:gd name="connsiteY8" fmla="*/ 412377 h 412377"/>
              <a:gd name="connsiteX9" fmla="*/ 10411 w 1863094"/>
              <a:gd name="connsiteY9" fmla="*/ 412377 h 412377"/>
              <a:gd name="connsiteX10" fmla="*/ 0 w 1863094"/>
              <a:gd name="connsiteY10" fmla="*/ 206188 h 412377"/>
              <a:gd name="connsiteX11" fmla="*/ 10411 w 1863094"/>
              <a:gd name="connsiteY11" fmla="*/ 0 h 412377"/>
              <a:gd name="connsiteX12" fmla="*/ 1006414 w 1863094"/>
              <a:gd name="connsiteY12" fmla="*/ 1 h 412377"/>
              <a:gd name="connsiteX13" fmla="*/ 1006415 w 1863094"/>
              <a:gd name="connsiteY13" fmla="*/ 0 h 412377"/>
              <a:gd name="connsiteX0" fmla="*/ 1006415 w 1863094"/>
              <a:gd name="connsiteY0" fmla="*/ 0 h 412377"/>
              <a:gd name="connsiteX1" fmla="*/ 1863093 w 1863094"/>
              <a:gd name="connsiteY1" fmla="*/ 0 h 412377"/>
              <a:gd name="connsiteX2" fmla="*/ 1853817 w 1863094"/>
              <a:gd name="connsiteY2" fmla="*/ 36072 h 412377"/>
              <a:gd name="connsiteX3" fmla="*/ 1836669 w 1863094"/>
              <a:gd name="connsiteY3" fmla="*/ 206187 h 412377"/>
              <a:gd name="connsiteX4" fmla="*/ 1853818 w 1863094"/>
              <a:gd name="connsiteY4" fmla="*/ 376303 h 412377"/>
              <a:gd name="connsiteX5" fmla="*/ 1863094 w 1863094"/>
              <a:gd name="connsiteY5" fmla="*/ 412377 h 412377"/>
              <a:gd name="connsiteX6" fmla="*/ 1006415 w 1863094"/>
              <a:gd name="connsiteY6" fmla="*/ 412376 h 412377"/>
              <a:gd name="connsiteX7" fmla="*/ 1006414 w 1863094"/>
              <a:gd name="connsiteY7" fmla="*/ 412377 h 412377"/>
              <a:gd name="connsiteX8" fmla="*/ 10411 w 1863094"/>
              <a:gd name="connsiteY8" fmla="*/ 412377 h 412377"/>
              <a:gd name="connsiteX9" fmla="*/ 0 w 1863094"/>
              <a:gd name="connsiteY9" fmla="*/ 206188 h 412377"/>
              <a:gd name="connsiteX10" fmla="*/ 10411 w 1863094"/>
              <a:gd name="connsiteY10" fmla="*/ 0 h 412377"/>
              <a:gd name="connsiteX11" fmla="*/ 1006414 w 1863094"/>
              <a:gd name="connsiteY11" fmla="*/ 1 h 412377"/>
              <a:gd name="connsiteX12" fmla="*/ 1006415 w 1863094"/>
              <a:gd name="connsiteY12" fmla="*/ 0 h 41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63094" h="412377">
                <a:moveTo>
                  <a:pt x="1006415" y="0"/>
                </a:moveTo>
                <a:lnTo>
                  <a:pt x="1863093" y="0"/>
                </a:lnTo>
                <a:lnTo>
                  <a:pt x="1853817" y="36072"/>
                </a:lnTo>
                <a:cubicBezTo>
                  <a:pt x="1842574" y="91021"/>
                  <a:pt x="1836668" y="147915"/>
                  <a:pt x="1836669" y="206187"/>
                </a:cubicBezTo>
                <a:cubicBezTo>
                  <a:pt x="1836669" y="264460"/>
                  <a:pt x="1842573" y="321353"/>
                  <a:pt x="1853818" y="376303"/>
                </a:cubicBezTo>
                <a:lnTo>
                  <a:pt x="1863094" y="412377"/>
                </a:lnTo>
                <a:lnTo>
                  <a:pt x="1006415" y="412376"/>
                </a:lnTo>
                <a:lnTo>
                  <a:pt x="1006414" y="412377"/>
                </a:lnTo>
                <a:lnTo>
                  <a:pt x="10411" y="412377"/>
                </a:lnTo>
                <a:lnTo>
                  <a:pt x="0" y="206188"/>
                </a:lnTo>
                <a:lnTo>
                  <a:pt x="10411" y="0"/>
                </a:lnTo>
                <a:lnTo>
                  <a:pt x="1006414" y="1"/>
                </a:lnTo>
                <a:lnTo>
                  <a:pt x="1006415" y="0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5DDFEF4F-FAE3-4B8A-8E67-1CCC42AAC665}"/>
              </a:ext>
            </a:extLst>
          </p:cNvPr>
          <p:cNvSpPr/>
          <p:nvPr/>
        </p:nvSpPr>
        <p:spPr>
          <a:xfrm>
            <a:off x="5289833" y="3366512"/>
            <a:ext cx="1635605" cy="362026"/>
          </a:xfrm>
          <a:custGeom>
            <a:avLst/>
            <a:gdLst>
              <a:gd name="connsiteX0" fmla="*/ 856678 w 1863090"/>
              <a:gd name="connsiteY0" fmla="*/ 1 h 412378"/>
              <a:gd name="connsiteX1" fmla="*/ 1852679 w 1863090"/>
              <a:gd name="connsiteY1" fmla="*/ 1 h 412378"/>
              <a:gd name="connsiteX2" fmla="*/ 1863090 w 1863090"/>
              <a:gd name="connsiteY2" fmla="*/ 206188 h 412378"/>
              <a:gd name="connsiteX3" fmla="*/ 1852679 w 1863090"/>
              <a:gd name="connsiteY3" fmla="*/ 412378 h 412378"/>
              <a:gd name="connsiteX4" fmla="*/ 856676 w 1863090"/>
              <a:gd name="connsiteY4" fmla="*/ 412378 h 412378"/>
              <a:gd name="connsiteX5" fmla="*/ 861803 w 1863090"/>
              <a:gd name="connsiteY5" fmla="*/ 378797 h 412378"/>
              <a:gd name="connsiteX6" fmla="*/ 870519 w 1863090"/>
              <a:gd name="connsiteY6" fmla="*/ 206189 h 412378"/>
              <a:gd name="connsiteX7" fmla="*/ 861802 w 1863090"/>
              <a:gd name="connsiteY7" fmla="*/ 33581 h 412378"/>
              <a:gd name="connsiteX8" fmla="*/ 0 w 1863090"/>
              <a:gd name="connsiteY8" fmla="*/ 0 h 412378"/>
              <a:gd name="connsiteX9" fmla="*/ 856677 w 1863090"/>
              <a:gd name="connsiteY9" fmla="*/ 0 h 412378"/>
              <a:gd name="connsiteX10" fmla="*/ 861801 w 1863090"/>
              <a:gd name="connsiteY10" fmla="*/ 33579 h 412378"/>
              <a:gd name="connsiteX11" fmla="*/ 870517 w 1863090"/>
              <a:gd name="connsiteY11" fmla="*/ 206188 h 412378"/>
              <a:gd name="connsiteX12" fmla="*/ 861802 w 1863090"/>
              <a:gd name="connsiteY12" fmla="*/ 378795 h 412378"/>
              <a:gd name="connsiteX13" fmla="*/ 856676 w 1863090"/>
              <a:gd name="connsiteY13" fmla="*/ 412376 h 412378"/>
              <a:gd name="connsiteX14" fmla="*/ 0 w 1863090"/>
              <a:gd name="connsiteY14" fmla="*/ 412376 h 412378"/>
              <a:gd name="connsiteX15" fmla="*/ 9275 w 1863090"/>
              <a:gd name="connsiteY15" fmla="*/ 376302 h 412378"/>
              <a:gd name="connsiteX16" fmla="*/ 26424 w 1863090"/>
              <a:gd name="connsiteY16" fmla="*/ 206188 h 412378"/>
              <a:gd name="connsiteX17" fmla="*/ 9275 w 1863090"/>
              <a:gd name="connsiteY17" fmla="*/ 36073 h 412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3090" h="412378">
                <a:moveTo>
                  <a:pt x="856678" y="1"/>
                </a:moveTo>
                <a:lnTo>
                  <a:pt x="1852679" y="1"/>
                </a:lnTo>
                <a:lnTo>
                  <a:pt x="1863090" y="206188"/>
                </a:lnTo>
                <a:lnTo>
                  <a:pt x="1852679" y="412378"/>
                </a:lnTo>
                <a:lnTo>
                  <a:pt x="856676" y="412378"/>
                </a:lnTo>
                <a:lnTo>
                  <a:pt x="861803" y="378797"/>
                </a:lnTo>
                <a:cubicBezTo>
                  <a:pt x="867565" y="322044"/>
                  <a:pt x="870517" y="264461"/>
                  <a:pt x="870519" y="206189"/>
                </a:cubicBezTo>
                <a:cubicBezTo>
                  <a:pt x="870519" y="147917"/>
                  <a:pt x="867565" y="90333"/>
                  <a:pt x="861802" y="33581"/>
                </a:cubicBezTo>
                <a:close/>
                <a:moveTo>
                  <a:pt x="0" y="0"/>
                </a:moveTo>
                <a:lnTo>
                  <a:pt x="856677" y="0"/>
                </a:lnTo>
                <a:lnTo>
                  <a:pt x="861801" y="33579"/>
                </a:lnTo>
                <a:cubicBezTo>
                  <a:pt x="867565" y="90332"/>
                  <a:pt x="870517" y="147915"/>
                  <a:pt x="870517" y="206188"/>
                </a:cubicBezTo>
                <a:cubicBezTo>
                  <a:pt x="870517" y="264460"/>
                  <a:pt x="867565" y="322043"/>
                  <a:pt x="861802" y="378795"/>
                </a:cubicBezTo>
                <a:lnTo>
                  <a:pt x="856676" y="412376"/>
                </a:lnTo>
                <a:lnTo>
                  <a:pt x="0" y="412376"/>
                </a:lnTo>
                <a:lnTo>
                  <a:pt x="9275" y="376302"/>
                </a:lnTo>
                <a:cubicBezTo>
                  <a:pt x="20519" y="321353"/>
                  <a:pt x="26424" y="264460"/>
                  <a:pt x="26424" y="206188"/>
                </a:cubicBezTo>
                <a:cubicBezTo>
                  <a:pt x="26424" y="147915"/>
                  <a:pt x="20519" y="91022"/>
                  <a:pt x="9275" y="36073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299DD894-B084-48CC-A313-C879B21CE7DD}"/>
              </a:ext>
            </a:extLst>
          </p:cNvPr>
          <p:cNvSpPr/>
          <p:nvPr/>
        </p:nvSpPr>
        <p:spPr>
          <a:xfrm>
            <a:off x="2785986" y="3925651"/>
            <a:ext cx="1407889" cy="1407890"/>
          </a:xfrm>
          <a:custGeom>
            <a:avLst/>
            <a:gdLst>
              <a:gd name="connsiteX0" fmla="*/ 1312109 w 1603703"/>
              <a:gd name="connsiteY0" fmla="*/ 0 h 1603704"/>
              <a:gd name="connsiteX1" fmla="*/ 1334485 w 1603703"/>
              <a:gd name="connsiteY1" fmla="*/ 41224 h 1603704"/>
              <a:gd name="connsiteX2" fmla="*/ 1562479 w 1603703"/>
              <a:gd name="connsiteY2" fmla="*/ 269219 h 1603704"/>
              <a:gd name="connsiteX3" fmla="*/ 1603703 w 1603703"/>
              <a:gd name="connsiteY3" fmla="*/ 291595 h 1603704"/>
              <a:gd name="connsiteX4" fmla="*/ 996480 w 1603703"/>
              <a:gd name="connsiteY4" fmla="*/ 898818 h 1603704"/>
              <a:gd name="connsiteX5" fmla="*/ 291595 w 1603703"/>
              <a:gd name="connsiteY5" fmla="*/ 1603704 h 1603704"/>
              <a:gd name="connsiteX6" fmla="*/ 138835 w 1603703"/>
              <a:gd name="connsiteY6" fmla="*/ 1464866 h 1603704"/>
              <a:gd name="connsiteX7" fmla="*/ 0 w 1603703"/>
              <a:gd name="connsiteY7" fmla="*/ 1312109 h 1603704"/>
              <a:gd name="connsiteX8" fmla="*/ 704885 w 1603703"/>
              <a:gd name="connsiteY8" fmla="*/ 607224 h 1603704"/>
              <a:gd name="connsiteX9" fmla="*/ 1312109 w 1603703"/>
              <a:gd name="connsiteY9" fmla="*/ 0 h 160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03703" h="1603704">
                <a:moveTo>
                  <a:pt x="1312109" y="0"/>
                </a:moveTo>
                <a:lnTo>
                  <a:pt x="1334485" y="41224"/>
                </a:lnTo>
                <a:cubicBezTo>
                  <a:pt x="1395161" y="131036"/>
                  <a:pt x="1472667" y="208543"/>
                  <a:pt x="1562479" y="269219"/>
                </a:cubicBezTo>
                <a:lnTo>
                  <a:pt x="1603703" y="291595"/>
                </a:lnTo>
                <a:lnTo>
                  <a:pt x="996480" y="898818"/>
                </a:lnTo>
                <a:lnTo>
                  <a:pt x="291595" y="1603704"/>
                </a:lnTo>
                <a:lnTo>
                  <a:pt x="138835" y="1464866"/>
                </a:lnTo>
                <a:lnTo>
                  <a:pt x="0" y="1312109"/>
                </a:lnTo>
                <a:lnTo>
                  <a:pt x="704885" y="607224"/>
                </a:lnTo>
                <a:lnTo>
                  <a:pt x="1312109" y="0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A3369CC6-85E4-4C40-995E-2AE848E23432}"/>
              </a:ext>
            </a:extLst>
          </p:cNvPr>
          <p:cNvSpPr/>
          <p:nvPr/>
        </p:nvSpPr>
        <p:spPr>
          <a:xfrm>
            <a:off x="4950129" y="3925651"/>
            <a:ext cx="1407889" cy="1407888"/>
          </a:xfrm>
          <a:custGeom>
            <a:avLst/>
            <a:gdLst>
              <a:gd name="connsiteX0" fmla="*/ 291595 w 1603703"/>
              <a:gd name="connsiteY0" fmla="*/ 0 h 1603702"/>
              <a:gd name="connsiteX1" fmla="*/ 898818 w 1603703"/>
              <a:gd name="connsiteY1" fmla="*/ 607223 h 1603702"/>
              <a:gd name="connsiteX2" fmla="*/ 1603703 w 1603703"/>
              <a:gd name="connsiteY2" fmla="*/ 1312108 h 1603702"/>
              <a:gd name="connsiteX3" fmla="*/ 1464866 w 1603703"/>
              <a:gd name="connsiteY3" fmla="*/ 1464866 h 1603702"/>
              <a:gd name="connsiteX4" fmla="*/ 1312108 w 1603703"/>
              <a:gd name="connsiteY4" fmla="*/ 1603702 h 1603702"/>
              <a:gd name="connsiteX5" fmla="*/ 607224 w 1603703"/>
              <a:gd name="connsiteY5" fmla="*/ 898818 h 1603702"/>
              <a:gd name="connsiteX6" fmla="*/ 0 w 1603703"/>
              <a:gd name="connsiteY6" fmla="*/ 291595 h 1603702"/>
              <a:gd name="connsiteX7" fmla="*/ 41224 w 1603703"/>
              <a:gd name="connsiteY7" fmla="*/ 269219 h 1603702"/>
              <a:gd name="connsiteX8" fmla="*/ 269220 w 1603703"/>
              <a:gd name="connsiteY8" fmla="*/ 41224 h 1603702"/>
              <a:gd name="connsiteX9" fmla="*/ 291595 w 1603703"/>
              <a:gd name="connsiteY9" fmla="*/ 0 h 160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03703" h="1603702">
                <a:moveTo>
                  <a:pt x="291595" y="0"/>
                </a:moveTo>
                <a:lnTo>
                  <a:pt x="898818" y="607223"/>
                </a:lnTo>
                <a:lnTo>
                  <a:pt x="1603703" y="1312108"/>
                </a:lnTo>
                <a:lnTo>
                  <a:pt x="1464866" y="1464866"/>
                </a:lnTo>
                <a:lnTo>
                  <a:pt x="1312108" y="1603702"/>
                </a:lnTo>
                <a:lnTo>
                  <a:pt x="607224" y="898818"/>
                </a:lnTo>
                <a:lnTo>
                  <a:pt x="0" y="291595"/>
                </a:lnTo>
                <a:lnTo>
                  <a:pt x="41224" y="269219"/>
                </a:lnTo>
                <a:cubicBezTo>
                  <a:pt x="131036" y="208543"/>
                  <a:pt x="208544" y="131035"/>
                  <a:pt x="269220" y="41224"/>
                </a:cubicBezTo>
                <a:lnTo>
                  <a:pt x="291595" y="0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EDC15F73-3FF9-4F67-AA72-FF577950A4BA}"/>
              </a:ext>
            </a:extLst>
          </p:cNvPr>
          <p:cNvSpPr/>
          <p:nvPr/>
        </p:nvSpPr>
        <p:spPr>
          <a:xfrm>
            <a:off x="4390987" y="4265357"/>
            <a:ext cx="362026" cy="1635606"/>
          </a:xfrm>
          <a:custGeom>
            <a:avLst/>
            <a:gdLst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206188 w 412378"/>
              <a:gd name="connsiteY15" fmla="*/ 870519 h 1863091"/>
              <a:gd name="connsiteX16" fmla="*/ 206189 w 412378"/>
              <a:gd name="connsiteY16" fmla="*/ 870519 h 1863091"/>
              <a:gd name="connsiteX17" fmla="*/ 33581 w 412378"/>
              <a:gd name="connsiteY17" fmla="*/ 861802 h 1863091"/>
              <a:gd name="connsiteX18" fmla="*/ 1 w 412378"/>
              <a:gd name="connsiteY18" fmla="*/ 856678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206188 w 412378"/>
              <a:gd name="connsiteY15" fmla="*/ 870519 h 1863091"/>
              <a:gd name="connsiteX16" fmla="*/ 33581 w 412378"/>
              <a:gd name="connsiteY16" fmla="*/ 861802 h 1863091"/>
              <a:gd name="connsiteX17" fmla="*/ 1 w 412378"/>
              <a:gd name="connsiteY17" fmla="*/ 856678 h 1863091"/>
              <a:gd name="connsiteX18" fmla="*/ 1 w 412378"/>
              <a:gd name="connsiteY18" fmla="*/ 0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214486 w 412378"/>
              <a:gd name="connsiteY7" fmla="*/ 870100 h 1863091"/>
              <a:gd name="connsiteX8" fmla="*/ 378797 w 412378"/>
              <a:gd name="connsiteY8" fmla="*/ 861803 h 1863091"/>
              <a:gd name="connsiteX9" fmla="*/ 412377 w 412378"/>
              <a:gd name="connsiteY9" fmla="*/ 856678 h 1863091"/>
              <a:gd name="connsiteX10" fmla="*/ 412377 w 412378"/>
              <a:gd name="connsiteY10" fmla="*/ 1852680 h 1863091"/>
              <a:gd name="connsiteX11" fmla="*/ 206189 w 412378"/>
              <a:gd name="connsiteY11" fmla="*/ 1863091 h 1863091"/>
              <a:gd name="connsiteX12" fmla="*/ 0 w 412378"/>
              <a:gd name="connsiteY12" fmla="*/ 1852680 h 1863091"/>
              <a:gd name="connsiteX13" fmla="*/ 0 w 412378"/>
              <a:gd name="connsiteY13" fmla="*/ 856678 h 1863091"/>
              <a:gd name="connsiteX14" fmla="*/ 33580 w 412378"/>
              <a:gd name="connsiteY14" fmla="*/ 861803 h 1863091"/>
              <a:gd name="connsiteX15" fmla="*/ 33581 w 412378"/>
              <a:gd name="connsiteY15" fmla="*/ 861802 h 1863091"/>
              <a:gd name="connsiteX16" fmla="*/ 1 w 412378"/>
              <a:gd name="connsiteY16" fmla="*/ 856678 h 1863091"/>
              <a:gd name="connsiteX17" fmla="*/ 1 w 412378"/>
              <a:gd name="connsiteY17" fmla="*/ 0 h 1863091"/>
              <a:gd name="connsiteX0" fmla="*/ 1 w 412378"/>
              <a:gd name="connsiteY0" fmla="*/ 0 h 1863091"/>
              <a:gd name="connsiteX1" fmla="*/ 36075 w 412378"/>
              <a:gd name="connsiteY1" fmla="*/ 9275 h 1863091"/>
              <a:gd name="connsiteX2" fmla="*/ 206191 w 412378"/>
              <a:gd name="connsiteY2" fmla="*/ 26424 h 1863091"/>
              <a:gd name="connsiteX3" fmla="*/ 376305 w 412378"/>
              <a:gd name="connsiteY3" fmla="*/ 9275 h 1863091"/>
              <a:gd name="connsiteX4" fmla="*/ 412378 w 412378"/>
              <a:gd name="connsiteY4" fmla="*/ 0 h 1863091"/>
              <a:gd name="connsiteX5" fmla="*/ 412378 w 412378"/>
              <a:gd name="connsiteY5" fmla="*/ 856677 h 1863091"/>
              <a:gd name="connsiteX6" fmla="*/ 378797 w 412378"/>
              <a:gd name="connsiteY6" fmla="*/ 861802 h 1863091"/>
              <a:gd name="connsiteX7" fmla="*/ 378797 w 412378"/>
              <a:gd name="connsiteY7" fmla="*/ 861803 h 1863091"/>
              <a:gd name="connsiteX8" fmla="*/ 412377 w 412378"/>
              <a:gd name="connsiteY8" fmla="*/ 856678 h 1863091"/>
              <a:gd name="connsiteX9" fmla="*/ 412377 w 412378"/>
              <a:gd name="connsiteY9" fmla="*/ 1852680 h 1863091"/>
              <a:gd name="connsiteX10" fmla="*/ 206189 w 412378"/>
              <a:gd name="connsiteY10" fmla="*/ 1863091 h 1863091"/>
              <a:gd name="connsiteX11" fmla="*/ 0 w 412378"/>
              <a:gd name="connsiteY11" fmla="*/ 1852680 h 1863091"/>
              <a:gd name="connsiteX12" fmla="*/ 0 w 412378"/>
              <a:gd name="connsiteY12" fmla="*/ 856678 h 1863091"/>
              <a:gd name="connsiteX13" fmla="*/ 33580 w 412378"/>
              <a:gd name="connsiteY13" fmla="*/ 861803 h 1863091"/>
              <a:gd name="connsiteX14" fmla="*/ 33581 w 412378"/>
              <a:gd name="connsiteY14" fmla="*/ 861802 h 1863091"/>
              <a:gd name="connsiteX15" fmla="*/ 1 w 412378"/>
              <a:gd name="connsiteY15" fmla="*/ 856678 h 1863091"/>
              <a:gd name="connsiteX16" fmla="*/ 1 w 412378"/>
              <a:gd name="connsiteY16" fmla="*/ 0 h 1863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2378" h="1863091">
                <a:moveTo>
                  <a:pt x="1" y="0"/>
                </a:moveTo>
                <a:lnTo>
                  <a:pt x="36075" y="9275"/>
                </a:lnTo>
                <a:cubicBezTo>
                  <a:pt x="91024" y="20520"/>
                  <a:pt x="147918" y="26424"/>
                  <a:pt x="206191" y="26424"/>
                </a:cubicBezTo>
                <a:cubicBezTo>
                  <a:pt x="264462" y="26425"/>
                  <a:pt x="321356" y="20519"/>
                  <a:pt x="376305" y="9275"/>
                </a:cubicBezTo>
                <a:lnTo>
                  <a:pt x="412378" y="0"/>
                </a:lnTo>
                <a:lnTo>
                  <a:pt x="412378" y="856677"/>
                </a:lnTo>
                <a:lnTo>
                  <a:pt x="378797" y="861802"/>
                </a:lnTo>
                <a:lnTo>
                  <a:pt x="378797" y="861803"/>
                </a:lnTo>
                <a:lnTo>
                  <a:pt x="412377" y="856678"/>
                </a:lnTo>
                <a:lnTo>
                  <a:pt x="412377" y="1852680"/>
                </a:lnTo>
                <a:lnTo>
                  <a:pt x="206189" y="1863091"/>
                </a:lnTo>
                <a:lnTo>
                  <a:pt x="0" y="1852680"/>
                </a:lnTo>
                <a:lnTo>
                  <a:pt x="0" y="856678"/>
                </a:lnTo>
                <a:lnTo>
                  <a:pt x="33580" y="861803"/>
                </a:lnTo>
                <a:cubicBezTo>
                  <a:pt x="39177" y="862657"/>
                  <a:pt x="39177" y="862656"/>
                  <a:pt x="33581" y="861802"/>
                </a:cubicBezTo>
                <a:lnTo>
                  <a:pt x="1" y="856678"/>
                </a:lnTo>
                <a:lnTo>
                  <a:pt x="1" y="0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  <a:effectLst>
            <a:outerShdw blurRad="190500" sx="120000" sy="120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7DA37188-7ADB-4BC9-95C4-931778256A64}"/>
              </a:ext>
            </a:extLst>
          </p:cNvPr>
          <p:cNvSpPr/>
          <p:nvPr/>
        </p:nvSpPr>
        <p:spPr>
          <a:xfrm>
            <a:off x="3712356" y="2687879"/>
            <a:ext cx="1719288" cy="1719288"/>
          </a:xfrm>
          <a:prstGeom prst="ellipse">
            <a:avLst/>
          </a:pr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Circle: Hollow 83">
            <a:extLst>
              <a:ext uri="{FF2B5EF4-FFF2-40B4-BE49-F238E27FC236}">
                <a16:creationId xmlns:a16="http://schemas.microsoft.com/office/drawing/2014/main" id="{F762099F-D2F2-41C4-A31C-979512A9E317}"/>
              </a:ext>
            </a:extLst>
          </p:cNvPr>
          <p:cNvSpPr/>
          <p:nvPr/>
        </p:nvSpPr>
        <p:spPr>
          <a:xfrm>
            <a:off x="1896760" y="872282"/>
            <a:ext cx="5350481" cy="5350481"/>
          </a:xfrm>
          <a:prstGeom prst="donut">
            <a:avLst>
              <a:gd name="adj" fmla="val 7990"/>
            </a:avLst>
          </a:pr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5" name="Graphic 84" descr="Users">
            <a:extLst>
              <a:ext uri="{FF2B5EF4-FFF2-40B4-BE49-F238E27FC236}">
                <a16:creationId xmlns:a16="http://schemas.microsoft.com/office/drawing/2014/main" id="{6BBE2812-3642-4930-8AEB-B882F5ED54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23447" y="2274294"/>
            <a:ext cx="405716" cy="405716"/>
          </a:xfrm>
          <a:prstGeom prst="rect">
            <a:avLst/>
          </a:prstGeom>
        </p:spPr>
      </p:pic>
      <p:pic>
        <p:nvPicPr>
          <p:cNvPr id="86" name="Graphic 85" descr="Chat">
            <a:extLst>
              <a:ext uri="{FF2B5EF4-FFF2-40B4-BE49-F238E27FC236}">
                <a16:creationId xmlns:a16="http://schemas.microsoft.com/office/drawing/2014/main" id="{93FA9108-06DB-41E6-B220-40C5573FD1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50588" y="2936024"/>
            <a:ext cx="405716" cy="405716"/>
          </a:xfrm>
          <a:prstGeom prst="rect">
            <a:avLst/>
          </a:prstGeom>
        </p:spPr>
      </p:pic>
      <p:pic>
        <p:nvPicPr>
          <p:cNvPr id="87" name="Graphic 86" descr="Download from cloud">
            <a:extLst>
              <a:ext uri="{FF2B5EF4-FFF2-40B4-BE49-F238E27FC236}">
                <a16:creationId xmlns:a16="http://schemas.microsoft.com/office/drawing/2014/main" id="{98A542D4-E809-4988-85A3-96641AB2AFF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51215" y="3807934"/>
            <a:ext cx="405716" cy="405716"/>
          </a:xfrm>
          <a:prstGeom prst="rect">
            <a:avLst/>
          </a:prstGeom>
        </p:spPr>
      </p:pic>
      <p:pic>
        <p:nvPicPr>
          <p:cNvPr id="88" name="Graphic 87" descr="Gears">
            <a:extLst>
              <a:ext uri="{FF2B5EF4-FFF2-40B4-BE49-F238E27FC236}">
                <a16:creationId xmlns:a16="http://schemas.microsoft.com/office/drawing/2014/main" id="{256D7B5D-A0B3-4660-BD71-92BDA10FD40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91908" y="4475706"/>
            <a:ext cx="405716" cy="405716"/>
          </a:xfrm>
          <a:prstGeom prst="rect">
            <a:avLst/>
          </a:prstGeom>
        </p:spPr>
      </p:pic>
      <p:pic>
        <p:nvPicPr>
          <p:cNvPr id="89" name="Graphic 88" descr="Database">
            <a:extLst>
              <a:ext uri="{FF2B5EF4-FFF2-40B4-BE49-F238E27FC236}">
                <a16:creationId xmlns:a16="http://schemas.microsoft.com/office/drawing/2014/main" id="{C7A253CD-C102-46AF-9366-F004908AE81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31975" y="4460300"/>
            <a:ext cx="405716" cy="405716"/>
          </a:xfrm>
          <a:prstGeom prst="rect">
            <a:avLst/>
          </a:prstGeom>
        </p:spPr>
      </p:pic>
      <p:pic>
        <p:nvPicPr>
          <p:cNvPr id="90" name="Graphic 89" descr="Coins">
            <a:extLst>
              <a:ext uri="{FF2B5EF4-FFF2-40B4-BE49-F238E27FC236}">
                <a16:creationId xmlns:a16="http://schemas.microsoft.com/office/drawing/2014/main" id="{82E54C5B-5E3A-4C73-951D-E87FB7F544B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245020" y="3775926"/>
            <a:ext cx="405716" cy="405716"/>
          </a:xfrm>
          <a:prstGeom prst="rect">
            <a:avLst/>
          </a:prstGeom>
        </p:spPr>
      </p:pic>
      <p:pic>
        <p:nvPicPr>
          <p:cNvPr id="91" name="Graphic 90" descr="Shopping bag">
            <a:extLst>
              <a:ext uri="{FF2B5EF4-FFF2-40B4-BE49-F238E27FC236}">
                <a16:creationId xmlns:a16="http://schemas.microsoft.com/office/drawing/2014/main" id="{C2CD744C-FADB-485A-A00A-4CCD5641F37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219945" y="2888923"/>
            <a:ext cx="405716" cy="405716"/>
          </a:xfrm>
          <a:prstGeom prst="rect">
            <a:avLst/>
          </a:prstGeom>
        </p:spPr>
      </p:pic>
      <p:pic>
        <p:nvPicPr>
          <p:cNvPr id="92" name="Graphic 91" descr="Trophy">
            <a:extLst>
              <a:ext uri="{FF2B5EF4-FFF2-40B4-BE49-F238E27FC236}">
                <a16:creationId xmlns:a16="http://schemas.microsoft.com/office/drawing/2014/main" id="{DB8AD488-06C1-42E7-97D4-99BD0DB1240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908559" y="2235282"/>
            <a:ext cx="405716" cy="405716"/>
          </a:xfrm>
          <a:prstGeom prst="rect">
            <a:avLst/>
          </a:prstGeom>
        </p:spPr>
      </p:pic>
      <p:sp>
        <p:nvSpPr>
          <p:cNvPr id="93" name="Rectangle 92">
            <a:extLst>
              <a:ext uri="{FF2B5EF4-FFF2-40B4-BE49-F238E27FC236}">
                <a16:creationId xmlns:a16="http://schemas.microsoft.com/office/drawing/2014/main" id="{FB9C2F01-9BF9-471F-AB3C-6A89A1C475C6}"/>
              </a:ext>
            </a:extLst>
          </p:cNvPr>
          <p:cNvSpPr/>
          <p:nvPr/>
        </p:nvSpPr>
        <p:spPr>
          <a:xfrm>
            <a:off x="4887500" y="1340079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01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0EB83C63-408D-44E8-B587-CBF1170422A8}"/>
              </a:ext>
            </a:extLst>
          </p:cNvPr>
          <p:cNvSpPr/>
          <p:nvPr/>
        </p:nvSpPr>
        <p:spPr>
          <a:xfrm>
            <a:off x="5972042" y="2399421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A286EDE-83CE-481B-A466-A9D300AF314F}"/>
              </a:ext>
            </a:extLst>
          </p:cNvPr>
          <p:cNvSpPr/>
          <p:nvPr/>
        </p:nvSpPr>
        <p:spPr>
          <a:xfrm>
            <a:off x="5972042" y="3798151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03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F5C2389-B470-40F0-BD39-08D59E220221}"/>
              </a:ext>
            </a:extLst>
          </p:cNvPr>
          <p:cNvSpPr/>
          <p:nvPr/>
        </p:nvSpPr>
        <p:spPr>
          <a:xfrm>
            <a:off x="4887500" y="4919149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04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0E85A50-3E12-4686-B7A2-72AA2D4BE5E0}"/>
              </a:ext>
            </a:extLst>
          </p:cNvPr>
          <p:cNvSpPr/>
          <p:nvPr/>
        </p:nvSpPr>
        <p:spPr>
          <a:xfrm>
            <a:off x="3445003" y="4919149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05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FD942C6D-4519-4651-B8A0-2336F457D69D}"/>
              </a:ext>
            </a:extLst>
          </p:cNvPr>
          <p:cNvSpPr/>
          <p:nvPr/>
        </p:nvSpPr>
        <p:spPr>
          <a:xfrm>
            <a:off x="2345116" y="3798151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06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17E6D92D-2104-4072-B52B-12E75D09E440}"/>
              </a:ext>
            </a:extLst>
          </p:cNvPr>
          <p:cNvSpPr/>
          <p:nvPr/>
        </p:nvSpPr>
        <p:spPr>
          <a:xfrm>
            <a:off x="2345116" y="2399421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07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706FD05-4415-4FE0-98E3-8E5F4AC25E0C}"/>
              </a:ext>
            </a:extLst>
          </p:cNvPr>
          <p:cNvSpPr/>
          <p:nvPr/>
        </p:nvSpPr>
        <p:spPr>
          <a:xfrm>
            <a:off x="3445003" y="1340079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444F5E"/>
                </a:solidFill>
              </a:rPr>
              <a:t>08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8822AD-353D-4C54-9D2D-D294EA7E1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Doughnut Diagram w/ 8 Parts for PowerPoint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04866F47-6E4D-4C5B-A18C-E2D1088703CD}"/>
              </a:ext>
            </a:extLst>
          </p:cNvPr>
          <p:cNvGrpSpPr/>
          <p:nvPr/>
        </p:nvGrpSpPr>
        <p:grpSpPr>
          <a:xfrm>
            <a:off x="6974393" y="2432127"/>
            <a:ext cx="1925752" cy="1048120"/>
            <a:chOff x="6974393" y="3061222"/>
            <a:chExt cx="1925752" cy="1048120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52BACED1-AC22-49F7-A39E-23E1D6C60254}"/>
                </a:ext>
              </a:extLst>
            </p:cNvPr>
            <p:cNvSpPr txBox="1"/>
            <p:nvPr/>
          </p:nvSpPr>
          <p:spPr>
            <a:xfrm>
              <a:off x="6974393" y="306122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7EE440B-E7BA-434C-9D25-A9697B5C8BE2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C7E570E1-8AAC-4A5E-A31A-FF5A54587BAC}"/>
              </a:ext>
            </a:extLst>
          </p:cNvPr>
          <p:cNvGrpSpPr/>
          <p:nvPr/>
        </p:nvGrpSpPr>
        <p:grpSpPr>
          <a:xfrm>
            <a:off x="249702" y="2432127"/>
            <a:ext cx="1925752" cy="1048121"/>
            <a:chOff x="249702" y="3061221"/>
            <a:chExt cx="1925752" cy="1048121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76B17411-365F-48A5-A624-58763D601E6F}"/>
                </a:ext>
              </a:extLst>
            </p:cNvPr>
            <p:cNvSpPr txBox="1"/>
            <p:nvPr/>
          </p:nvSpPr>
          <p:spPr>
            <a:xfrm>
              <a:off x="249702" y="306122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BA76194F-3440-4796-87AB-AAAA7FB460FE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7092E782-C239-4576-876B-6CF8EBB11786}"/>
              </a:ext>
            </a:extLst>
          </p:cNvPr>
          <p:cNvGrpSpPr/>
          <p:nvPr/>
        </p:nvGrpSpPr>
        <p:grpSpPr>
          <a:xfrm>
            <a:off x="249702" y="1316731"/>
            <a:ext cx="1925752" cy="1048121"/>
            <a:chOff x="249702" y="3061221"/>
            <a:chExt cx="1925752" cy="1048121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D915CC80-2D03-4F83-A952-50E2BA8CB9B3}"/>
                </a:ext>
              </a:extLst>
            </p:cNvPr>
            <p:cNvSpPr txBox="1"/>
            <p:nvPr/>
          </p:nvSpPr>
          <p:spPr>
            <a:xfrm>
              <a:off x="249702" y="306122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>
                      <a:lumMod val="6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75AB0FD4-AC70-4497-BAC0-789A9A1AF2B2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A0926786-0B6C-4CEB-8C8F-13D7F93B6CC4}"/>
              </a:ext>
            </a:extLst>
          </p:cNvPr>
          <p:cNvGrpSpPr/>
          <p:nvPr/>
        </p:nvGrpSpPr>
        <p:grpSpPr>
          <a:xfrm>
            <a:off x="249702" y="3547523"/>
            <a:ext cx="1925752" cy="1048121"/>
            <a:chOff x="249702" y="3061221"/>
            <a:chExt cx="1925752" cy="1048121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17B48D49-6BCA-4367-A764-B390064E177B}"/>
                </a:ext>
              </a:extLst>
            </p:cNvPr>
            <p:cNvSpPr txBox="1"/>
            <p:nvPr/>
          </p:nvSpPr>
          <p:spPr>
            <a:xfrm>
              <a:off x="249702" y="306122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C1B50C13-2440-490E-9CA2-52E4EC0FF56C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3A989889-4AB0-483A-ACA1-8D80950EE938}"/>
              </a:ext>
            </a:extLst>
          </p:cNvPr>
          <p:cNvGrpSpPr/>
          <p:nvPr/>
        </p:nvGrpSpPr>
        <p:grpSpPr>
          <a:xfrm>
            <a:off x="249702" y="4662918"/>
            <a:ext cx="1925752" cy="1048121"/>
            <a:chOff x="249702" y="3061221"/>
            <a:chExt cx="1925752" cy="1048121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B51831A5-1A54-412A-8D21-9F8535379AEA}"/>
                </a:ext>
              </a:extLst>
            </p:cNvPr>
            <p:cNvSpPr txBox="1"/>
            <p:nvPr/>
          </p:nvSpPr>
          <p:spPr>
            <a:xfrm>
              <a:off x="249702" y="306122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896AB304-D8AF-4E7C-B6BD-074C48B59709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974F17DC-E810-46D5-AD1F-09D8634B2DDB}"/>
              </a:ext>
            </a:extLst>
          </p:cNvPr>
          <p:cNvGrpSpPr/>
          <p:nvPr/>
        </p:nvGrpSpPr>
        <p:grpSpPr>
          <a:xfrm>
            <a:off x="6974393" y="1316731"/>
            <a:ext cx="1925752" cy="1048120"/>
            <a:chOff x="6974393" y="3061222"/>
            <a:chExt cx="1925752" cy="1048120"/>
          </a:xfrm>
        </p:grpSpPr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970A7B42-2B2B-4EF3-967C-3472E02555E6}"/>
                </a:ext>
              </a:extLst>
            </p:cNvPr>
            <p:cNvSpPr txBox="1"/>
            <p:nvPr/>
          </p:nvSpPr>
          <p:spPr>
            <a:xfrm>
              <a:off x="6974393" y="306122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tx2">
                      <a:lumMod val="25000"/>
                      <a:lumOff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4F638D96-4FCD-4806-9BDF-F32987EFB849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E196FE0A-113B-44F5-9801-7FFD69B3EBF1}"/>
              </a:ext>
            </a:extLst>
          </p:cNvPr>
          <p:cNvGrpSpPr/>
          <p:nvPr/>
        </p:nvGrpSpPr>
        <p:grpSpPr>
          <a:xfrm>
            <a:off x="6974393" y="3547523"/>
            <a:ext cx="1925752" cy="1048120"/>
            <a:chOff x="6974393" y="3061222"/>
            <a:chExt cx="1925752" cy="1048120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7A6E3D65-C528-4AE6-959A-2AE77F2AC189}"/>
                </a:ext>
              </a:extLst>
            </p:cNvPr>
            <p:cNvSpPr txBox="1"/>
            <p:nvPr/>
          </p:nvSpPr>
          <p:spPr>
            <a:xfrm>
              <a:off x="6974393" y="306122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1AB9A027-4E4A-48A3-9A21-DEF42B5BCEC1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95E50532-8C52-4C10-8641-7910FDEF4236}"/>
              </a:ext>
            </a:extLst>
          </p:cNvPr>
          <p:cNvGrpSpPr/>
          <p:nvPr/>
        </p:nvGrpSpPr>
        <p:grpSpPr>
          <a:xfrm>
            <a:off x="6974393" y="4662919"/>
            <a:ext cx="1925752" cy="1048120"/>
            <a:chOff x="6974393" y="3061222"/>
            <a:chExt cx="1925752" cy="1048120"/>
          </a:xfrm>
        </p:grpSpPr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1F5FF496-12AC-4E00-A2C4-AD3C66CFD47F}"/>
                </a:ext>
              </a:extLst>
            </p:cNvPr>
            <p:cNvSpPr txBox="1"/>
            <p:nvPr/>
          </p:nvSpPr>
          <p:spPr>
            <a:xfrm>
              <a:off x="6974393" y="306122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236959C6-0486-4FB2-A8D7-831AAECB48D4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pic>
        <p:nvPicPr>
          <p:cNvPr id="158" name="Graphic 157" descr="Database">
            <a:extLst>
              <a:ext uri="{FF2B5EF4-FFF2-40B4-BE49-F238E27FC236}">
                <a16:creationId xmlns:a16="http://schemas.microsoft.com/office/drawing/2014/main" id="{C191A0C1-9EB0-47CE-8C55-221306EBBCF9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26727" y="4729278"/>
            <a:ext cx="304287" cy="304287"/>
          </a:xfrm>
          <a:prstGeom prst="rect">
            <a:avLst/>
          </a:prstGeom>
        </p:spPr>
      </p:pic>
      <p:pic>
        <p:nvPicPr>
          <p:cNvPr id="159" name="Graphic 158" descr="Coins">
            <a:extLst>
              <a:ext uri="{FF2B5EF4-FFF2-40B4-BE49-F238E27FC236}">
                <a16:creationId xmlns:a16="http://schemas.microsoft.com/office/drawing/2014/main" id="{BF227335-665D-40C0-A527-B519FBB31662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26727" y="3608149"/>
            <a:ext cx="304287" cy="304287"/>
          </a:xfrm>
          <a:prstGeom prst="rect">
            <a:avLst/>
          </a:prstGeom>
        </p:spPr>
      </p:pic>
      <p:pic>
        <p:nvPicPr>
          <p:cNvPr id="160" name="Graphic 159" descr="Shopping bag">
            <a:extLst>
              <a:ext uri="{FF2B5EF4-FFF2-40B4-BE49-F238E27FC236}">
                <a16:creationId xmlns:a16="http://schemas.microsoft.com/office/drawing/2014/main" id="{8AABDC08-F9F4-4EE4-8654-50F7E842D67B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326727" y="2487020"/>
            <a:ext cx="304287" cy="304287"/>
          </a:xfrm>
          <a:prstGeom prst="rect">
            <a:avLst/>
          </a:prstGeom>
        </p:spPr>
      </p:pic>
      <p:pic>
        <p:nvPicPr>
          <p:cNvPr id="161" name="Graphic 160" descr="Trophy">
            <a:extLst>
              <a:ext uri="{FF2B5EF4-FFF2-40B4-BE49-F238E27FC236}">
                <a16:creationId xmlns:a16="http://schemas.microsoft.com/office/drawing/2014/main" id="{4917BF56-C745-49BC-978A-838066879181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26727" y="1365891"/>
            <a:ext cx="304287" cy="304287"/>
          </a:xfrm>
          <a:prstGeom prst="rect">
            <a:avLst/>
          </a:prstGeom>
        </p:spPr>
      </p:pic>
      <p:pic>
        <p:nvPicPr>
          <p:cNvPr id="162" name="Graphic 161" descr="Users">
            <a:extLst>
              <a:ext uri="{FF2B5EF4-FFF2-40B4-BE49-F238E27FC236}">
                <a16:creationId xmlns:a16="http://schemas.microsoft.com/office/drawing/2014/main" id="{AE8BD8FB-993A-4EBA-B714-2A6A87A48B45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8512986" y="1365891"/>
            <a:ext cx="304287" cy="304287"/>
          </a:xfrm>
          <a:prstGeom prst="rect">
            <a:avLst/>
          </a:prstGeom>
        </p:spPr>
      </p:pic>
      <p:pic>
        <p:nvPicPr>
          <p:cNvPr id="163" name="Graphic 162" descr="Chat">
            <a:extLst>
              <a:ext uri="{FF2B5EF4-FFF2-40B4-BE49-F238E27FC236}">
                <a16:creationId xmlns:a16="http://schemas.microsoft.com/office/drawing/2014/main" id="{88DB5184-3FDB-4639-9D6C-6BA9851CE324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8512986" y="2487020"/>
            <a:ext cx="304287" cy="304287"/>
          </a:xfrm>
          <a:prstGeom prst="rect">
            <a:avLst/>
          </a:prstGeom>
        </p:spPr>
      </p:pic>
      <p:pic>
        <p:nvPicPr>
          <p:cNvPr id="164" name="Graphic 163" descr="Download from cloud">
            <a:extLst>
              <a:ext uri="{FF2B5EF4-FFF2-40B4-BE49-F238E27FC236}">
                <a16:creationId xmlns:a16="http://schemas.microsoft.com/office/drawing/2014/main" id="{10EEACA4-FC6D-446D-84BE-D8601A9EFACD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8512986" y="3608149"/>
            <a:ext cx="304287" cy="304287"/>
          </a:xfrm>
          <a:prstGeom prst="rect">
            <a:avLst/>
          </a:prstGeom>
        </p:spPr>
      </p:pic>
      <p:pic>
        <p:nvPicPr>
          <p:cNvPr id="165" name="Graphic 164" descr="Gears">
            <a:extLst>
              <a:ext uri="{FF2B5EF4-FFF2-40B4-BE49-F238E27FC236}">
                <a16:creationId xmlns:a16="http://schemas.microsoft.com/office/drawing/2014/main" id="{EC3688FF-3EB9-4A6E-AB76-DA1E60A3266A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8512986" y="4729278"/>
            <a:ext cx="304287" cy="304287"/>
          </a:xfrm>
          <a:prstGeom prst="rect">
            <a:avLst/>
          </a:prstGeom>
        </p:spPr>
      </p:pic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94307EA-C7B3-4C12-80B4-DED6E565B3A1}"/>
              </a:ext>
            </a:extLst>
          </p:cNvPr>
          <p:cNvGrpSpPr/>
          <p:nvPr/>
        </p:nvGrpSpPr>
        <p:grpSpPr>
          <a:xfrm>
            <a:off x="3847852" y="2819554"/>
            <a:ext cx="1438006" cy="1438006"/>
            <a:chOff x="5360944" y="2693944"/>
            <a:chExt cx="1470113" cy="1470113"/>
          </a:xfrm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D987D91-B289-488E-B026-E97BD8BC0756}"/>
                </a:ext>
              </a:extLst>
            </p:cNvPr>
            <p:cNvSpPr/>
            <p:nvPr/>
          </p:nvSpPr>
          <p:spPr>
            <a:xfrm>
              <a:off x="5722124" y="2693944"/>
              <a:ext cx="167688" cy="115558"/>
            </a:xfrm>
            <a:custGeom>
              <a:avLst/>
              <a:gdLst>
                <a:gd name="connsiteX0" fmla="*/ 167688 w 167688"/>
                <a:gd name="connsiteY0" fmla="*/ 0 h 115558"/>
                <a:gd name="connsiteX1" fmla="*/ 167688 w 167688"/>
                <a:gd name="connsiteY1" fmla="*/ 65261 h 115558"/>
                <a:gd name="connsiteX2" fmla="*/ 99825 w 167688"/>
                <a:gd name="connsiteY2" fmla="*/ 86327 h 115558"/>
                <a:gd name="connsiteX3" fmla="*/ 45973 w 167688"/>
                <a:gd name="connsiteY3" fmla="*/ 115558 h 115558"/>
                <a:gd name="connsiteX4" fmla="*/ 0 w 167688"/>
                <a:gd name="connsiteY4" fmla="*/ 69585 h 115558"/>
                <a:gd name="connsiteX5" fmla="*/ 75452 w 167688"/>
                <a:gd name="connsiteY5" fmla="*/ 28631 h 115558"/>
                <a:gd name="connsiteX6" fmla="*/ 167688 w 167688"/>
                <a:gd name="connsiteY6" fmla="*/ 0 h 11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88" h="115558">
                  <a:moveTo>
                    <a:pt x="167688" y="0"/>
                  </a:moveTo>
                  <a:lnTo>
                    <a:pt x="167688" y="65261"/>
                  </a:lnTo>
                  <a:lnTo>
                    <a:pt x="99825" y="86327"/>
                  </a:lnTo>
                  <a:lnTo>
                    <a:pt x="45973" y="115558"/>
                  </a:lnTo>
                  <a:lnTo>
                    <a:pt x="0" y="69585"/>
                  </a:lnTo>
                  <a:lnTo>
                    <a:pt x="75452" y="28631"/>
                  </a:lnTo>
                  <a:lnTo>
                    <a:pt x="167688" y="0"/>
                  </a:lnTo>
                  <a:close/>
                </a:path>
              </a:pathLst>
            </a:custGeom>
            <a:solidFill>
              <a:schemeClr val="bg1">
                <a:lumMod val="6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91124F9-0AB9-432E-8CBB-5F9562E65085}"/>
                </a:ext>
              </a:extLst>
            </p:cNvPr>
            <p:cNvSpPr/>
            <p:nvPr/>
          </p:nvSpPr>
          <p:spPr>
            <a:xfrm>
              <a:off x="6302189" y="2693944"/>
              <a:ext cx="167688" cy="115559"/>
            </a:xfrm>
            <a:custGeom>
              <a:avLst/>
              <a:gdLst>
                <a:gd name="connsiteX0" fmla="*/ 0 w 167688"/>
                <a:gd name="connsiteY0" fmla="*/ 0 h 115559"/>
                <a:gd name="connsiteX1" fmla="*/ 92235 w 167688"/>
                <a:gd name="connsiteY1" fmla="*/ 28631 h 115559"/>
                <a:gd name="connsiteX2" fmla="*/ 167688 w 167688"/>
                <a:gd name="connsiteY2" fmla="*/ 69586 h 115559"/>
                <a:gd name="connsiteX3" fmla="*/ 121715 w 167688"/>
                <a:gd name="connsiteY3" fmla="*/ 115559 h 115559"/>
                <a:gd name="connsiteX4" fmla="*/ 67860 w 167688"/>
                <a:gd name="connsiteY4" fmla="*/ 86327 h 115559"/>
                <a:gd name="connsiteX5" fmla="*/ 0 w 167688"/>
                <a:gd name="connsiteY5" fmla="*/ 65262 h 115559"/>
                <a:gd name="connsiteX6" fmla="*/ 0 w 167688"/>
                <a:gd name="connsiteY6" fmla="*/ 0 h 115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88" h="115559">
                  <a:moveTo>
                    <a:pt x="0" y="0"/>
                  </a:moveTo>
                  <a:lnTo>
                    <a:pt x="92235" y="28631"/>
                  </a:lnTo>
                  <a:lnTo>
                    <a:pt x="167688" y="69586"/>
                  </a:lnTo>
                  <a:lnTo>
                    <a:pt x="121715" y="115559"/>
                  </a:lnTo>
                  <a:lnTo>
                    <a:pt x="67860" y="86327"/>
                  </a:lnTo>
                  <a:lnTo>
                    <a:pt x="0" y="65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AB72DE74-6EC2-4326-9E4F-54FBEEB2CD47}"/>
                </a:ext>
              </a:extLst>
            </p:cNvPr>
            <p:cNvSpPr/>
            <p:nvPr/>
          </p:nvSpPr>
          <p:spPr>
            <a:xfrm>
              <a:off x="5360944" y="3055123"/>
              <a:ext cx="115558" cy="167689"/>
            </a:xfrm>
            <a:custGeom>
              <a:avLst/>
              <a:gdLst>
                <a:gd name="connsiteX0" fmla="*/ 69586 w 115558"/>
                <a:gd name="connsiteY0" fmla="*/ 0 h 167689"/>
                <a:gd name="connsiteX1" fmla="*/ 115558 w 115558"/>
                <a:gd name="connsiteY1" fmla="*/ 45973 h 167689"/>
                <a:gd name="connsiteX2" fmla="*/ 86327 w 115558"/>
                <a:gd name="connsiteY2" fmla="*/ 99826 h 167689"/>
                <a:gd name="connsiteX3" fmla="*/ 65261 w 115558"/>
                <a:gd name="connsiteY3" fmla="*/ 167689 h 167689"/>
                <a:gd name="connsiteX4" fmla="*/ 0 w 115558"/>
                <a:gd name="connsiteY4" fmla="*/ 167689 h 167689"/>
                <a:gd name="connsiteX5" fmla="*/ 28631 w 115558"/>
                <a:gd name="connsiteY5" fmla="*/ 75453 h 167689"/>
                <a:gd name="connsiteX6" fmla="*/ 69586 w 115558"/>
                <a:gd name="connsiteY6" fmla="*/ 0 h 167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558" h="167689">
                  <a:moveTo>
                    <a:pt x="69586" y="0"/>
                  </a:moveTo>
                  <a:lnTo>
                    <a:pt x="115558" y="45973"/>
                  </a:lnTo>
                  <a:lnTo>
                    <a:pt x="86327" y="99826"/>
                  </a:lnTo>
                  <a:lnTo>
                    <a:pt x="65261" y="167689"/>
                  </a:lnTo>
                  <a:lnTo>
                    <a:pt x="0" y="167689"/>
                  </a:lnTo>
                  <a:lnTo>
                    <a:pt x="28631" y="75453"/>
                  </a:lnTo>
                  <a:lnTo>
                    <a:pt x="69586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0B6DA7DA-DE42-4D58-A5BF-98EF7B0200BF}"/>
                </a:ext>
              </a:extLst>
            </p:cNvPr>
            <p:cNvSpPr/>
            <p:nvPr/>
          </p:nvSpPr>
          <p:spPr>
            <a:xfrm>
              <a:off x="6715498" y="3055124"/>
              <a:ext cx="115559" cy="167688"/>
            </a:xfrm>
            <a:custGeom>
              <a:avLst/>
              <a:gdLst>
                <a:gd name="connsiteX0" fmla="*/ 45973 w 115559"/>
                <a:gd name="connsiteY0" fmla="*/ 0 h 167688"/>
                <a:gd name="connsiteX1" fmla="*/ 86927 w 115559"/>
                <a:gd name="connsiteY1" fmla="*/ 75452 h 167688"/>
                <a:gd name="connsiteX2" fmla="*/ 115559 w 115559"/>
                <a:gd name="connsiteY2" fmla="*/ 167688 h 167688"/>
                <a:gd name="connsiteX3" fmla="*/ 50295 w 115559"/>
                <a:gd name="connsiteY3" fmla="*/ 167688 h 167688"/>
                <a:gd name="connsiteX4" fmla="*/ 29229 w 115559"/>
                <a:gd name="connsiteY4" fmla="*/ 99825 h 167688"/>
                <a:gd name="connsiteX5" fmla="*/ 0 w 115559"/>
                <a:gd name="connsiteY5" fmla="*/ 45974 h 167688"/>
                <a:gd name="connsiteX6" fmla="*/ 45973 w 115559"/>
                <a:gd name="connsiteY6" fmla="*/ 0 h 167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559" h="167688">
                  <a:moveTo>
                    <a:pt x="45973" y="0"/>
                  </a:moveTo>
                  <a:lnTo>
                    <a:pt x="86927" y="75452"/>
                  </a:lnTo>
                  <a:lnTo>
                    <a:pt x="115559" y="167688"/>
                  </a:lnTo>
                  <a:lnTo>
                    <a:pt x="50295" y="167688"/>
                  </a:lnTo>
                  <a:lnTo>
                    <a:pt x="29229" y="99825"/>
                  </a:lnTo>
                  <a:lnTo>
                    <a:pt x="0" y="45974"/>
                  </a:lnTo>
                  <a:lnTo>
                    <a:pt x="45973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FB8752C9-109D-49D3-818D-4822C9C3299A}"/>
                </a:ext>
              </a:extLst>
            </p:cNvPr>
            <p:cNvSpPr/>
            <p:nvPr/>
          </p:nvSpPr>
          <p:spPr>
            <a:xfrm>
              <a:off x="5360944" y="3635189"/>
              <a:ext cx="115559" cy="167688"/>
            </a:xfrm>
            <a:custGeom>
              <a:avLst/>
              <a:gdLst>
                <a:gd name="connsiteX0" fmla="*/ 0 w 115559"/>
                <a:gd name="connsiteY0" fmla="*/ 0 h 167688"/>
                <a:gd name="connsiteX1" fmla="*/ 65262 w 115559"/>
                <a:gd name="connsiteY1" fmla="*/ 0 h 167688"/>
                <a:gd name="connsiteX2" fmla="*/ 86327 w 115559"/>
                <a:gd name="connsiteY2" fmla="*/ 67860 h 167688"/>
                <a:gd name="connsiteX3" fmla="*/ 115559 w 115559"/>
                <a:gd name="connsiteY3" fmla="*/ 121715 h 167688"/>
                <a:gd name="connsiteX4" fmla="*/ 69586 w 115559"/>
                <a:gd name="connsiteY4" fmla="*/ 167688 h 167688"/>
                <a:gd name="connsiteX5" fmla="*/ 28631 w 115559"/>
                <a:gd name="connsiteY5" fmla="*/ 92235 h 167688"/>
                <a:gd name="connsiteX6" fmla="*/ 0 w 115559"/>
                <a:gd name="connsiteY6" fmla="*/ 0 h 167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559" h="167688">
                  <a:moveTo>
                    <a:pt x="0" y="0"/>
                  </a:moveTo>
                  <a:lnTo>
                    <a:pt x="65262" y="0"/>
                  </a:lnTo>
                  <a:lnTo>
                    <a:pt x="86327" y="67860"/>
                  </a:lnTo>
                  <a:lnTo>
                    <a:pt x="115559" y="121715"/>
                  </a:lnTo>
                  <a:lnTo>
                    <a:pt x="69586" y="167688"/>
                  </a:lnTo>
                  <a:lnTo>
                    <a:pt x="28631" y="922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09D89D45-C374-4928-9832-68F05C90B971}"/>
                </a:ext>
              </a:extLst>
            </p:cNvPr>
            <p:cNvSpPr/>
            <p:nvPr/>
          </p:nvSpPr>
          <p:spPr>
            <a:xfrm>
              <a:off x="6715497" y="3635189"/>
              <a:ext cx="115560" cy="167687"/>
            </a:xfrm>
            <a:custGeom>
              <a:avLst/>
              <a:gdLst>
                <a:gd name="connsiteX0" fmla="*/ 50295 w 115560"/>
                <a:gd name="connsiteY0" fmla="*/ 0 h 167687"/>
                <a:gd name="connsiteX1" fmla="*/ 115560 w 115560"/>
                <a:gd name="connsiteY1" fmla="*/ 0 h 167687"/>
                <a:gd name="connsiteX2" fmla="*/ 86928 w 115560"/>
                <a:gd name="connsiteY2" fmla="*/ 92235 h 167687"/>
                <a:gd name="connsiteX3" fmla="*/ 45974 w 115560"/>
                <a:gd name="connsiteY3" fmla="*/ 167687 h 167687"/>
                <a:gd name="connsiteX4" fmla="*/ 0 w 115560"/>
                <a:gd name="connsiteY4" fmla="*/ 121713 h 167687"/>
                <a:gd name="connsiteX5" fmla="*/ 29230 w 115560"/>
                <a:gd name="connsiteY5" fmla="*/ 67860 h 167687"/>
                <a:gd name="connsiteX6" fmla="*/ 50295 w 115560"/>
                <a:gd name="connsiteY6" fmla="*/ 0 h 16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5560" h="167687">
                  <a:moveTo>
                    <a:pt x="50295" y="0"/>
                  </a:moveTo>
                  <a:lnTo>
                    <a:pt x="115560" y="0"/>
                  </a:lnTo>
                  <a:lnTo>
                    <a:pt x="86928" y="92235"/>
                  </a:lnTo>
                  <a:lnTo>
                    <a:pt x="45974" y="167687"/>
                  </a:lnTo>
                  <a:lnTo>
                    <a:pt x="0" y="121713"/>
                  </a:lnTo>
                  <a:lnTo>
                    <a:pt x="29230" y="67860"/>
                  </a:lnTo>
                  <a:lnTo>
                    <a:pt x="50295" y="0"/>
                  </a:lnTo>
                  <a:close/>
                </a:path>
              </a:pathLst>
            </a:cu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90A6ACDE-3273-4403-A038-FC96EBE9BD7A}"/>
                </a:ext>
              </a:extLst>
            </p:cNvPr>
            <p:cNvSpPr/>
            <p:nvPr/>
          </p:nvSpPr>
          <p:spPr>
            <a:xfrm>
              <a:off x="6302189" y="4048496"/>
              <a:ext cx="167688" cy="115560"/>
            </a:xfrm>
            <a:custGeom>
              <a:avLst/>
              <a:gdLst>
                <a:gd name="connsiteX0" fmla="*/ 121713 w 167688"/>
                <a:gd name="connsiteY0" fmla="*/ 0 h 115560"/>
                <a:gd name="connsiteX1" fmla="*/ 167688 w 167688"/>
                <a:gd name="connsiteY1" fmla="*/ 45975 h 115560"/>
                <a:gd name="connsiteX2" fmla="*/ 92235 w 167688"/>
                <a:gd name="connsiteY2" fmla="*/ 86929 h 115560"/>
                <a:gd name="connsiteX3" fmla="*/ 0 w 167688"/>
                <a:gd name="connsiteY3" fmla="*/ 115560 h 115560"/>
                <a:gd name="connsiteX4" fmla="*/ 0 w 167688"/>
                <a:gd name="connsiteY4" fmla="*/ 50296 h 115560"/>
                <a:gd name="connsiteX5" fmla="*/ 67860 w 167688"/>
                <a:gd name="connsiteY5" fmla="*/ 29231 h 115560"/>
                <a:gd name="connsiteX6" fmla="*/ 121713 w 167688"/>
                <a:gd name="connsiteY6" fmla="*/ 0 h 115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88" h="115560">
                  <a:moveTo>
                    <a:pt x="121713" y="0"/>
                  </a:moveTo>
                  <a:lnTo>
                    <a:pt x="167688" y="45975"/>
                  </a:lnTo>
                  <a:lnTo>
                    <a:pt x="92235" y="86929"/>
                  </a:lnTo>
                  <a:lnTo>
                    <a:pt x="0" y="115560"/>
                  </a:lnTo>
                  <a:lnTo>
                    <a:pt x="0" y="50296"/>
                  </a:lnTo>
                  <a:lnTo>
                    <a:pt x="67860" y="29231"/>
                  </a:lnTo>
                  <a:lnTo>
                    <a:pt x="121713" y="0"/>
                  </a:lnTo>
                  <a:close/>
                </a:path>
              </a:pathLst>
            </a:cu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E72EABC2-9F00-489B-8B28-62C4C2C60272}"/>
                </a:ext>
              </a:extLst>
            </p:cNvPr>
            <p:cNvSpPr/>
            <p:nvPr/>
          </p:nvSpPr>
          <p:spPr>
            <a:xfrm>
              <a:off x="5722125" y="4048498"/>
              <a:ext cx="167687" cy="115559"/>
            </a:xfrm>
            <a:custGeom>
              <a:avLst/>
              <a:gdLst>
                <a:gd name="connsiteX0" fmla="*/ 45973 w 167687"/>
                <a:gd name="connsiteY0" fmla="*/ 0 h 115559"/>
                <a:gd name="connsiteX1" fmla="*/ 99824 w 167687"/>
                <a:gd name="connsiteY1" fmla="*/ 29229 h 115559"/>
                <a:gd name="connsiteX2" fmla="*/ 167687 w 167687"/>
                <a:gd name="connsiteY2" fmla="*/ 50295 h 115559"/>
                <a:gd name="connsiteX3" fmla="*/ 167687 w 167687"/>
                <a:gd name="connsiteY3" fmla="*/ 115559 h 115559"/>
                <a:gd name="connsiteX4" fmla="*/ 75451 w 167687"/>
                <a:gd name="connsiteY4" fmla="*/ 86927 h 115559"/>
                <a:gd name="connsiteX5" fmla="*/ 0 w 167687"/>
                <a:gd name="connsiteY5" fmla="*/ 45973 h 115559"/>
                <a:gd name="connsiteX6" fmla="*/ 45973 w 167687"/>
                <a:gd name="connsiteY6" fmla="*/ 0 h 115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687" h="115559">
                  <a:moveTo>
                    <a:pt x="45973" y="0"/>
                  </a:moveTo>
                  <a:lnTo>
                    <a:pt x="99824" y="29229"/>
                  </a:lnTo>
                  <a:lnTo>
                    <a:pt x="167687" y="50295"/>
                  </a:lnTo>
                  <a:lnTo>
                    <a:pt x="167687" y="115559"/>
                  </a:lnTo>
                  <a:lnTo>
                    <a:pt x="75451" y="86927"/>
                  </a:lnTo>
                  <a:lnTo>
                    <a:pt x="0" y="45973"/>
                  </a:lnTo>
                  <a:lnTo>
                    <a:pt x="45973" y="0"/>
                  </a:lnTo>
                  <a:close/>
                </a:path>
              </a:pathLst>
            </a:cu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3588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10136</TotalTime>
  <Words>516</Words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Doughnut Diagram w/ 8 Parts for PowerPoint</vt:lpstr>
      <vt:lpstr>Doughnut Diagram w/ 8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Doughnut Diagram w/ 8 Parts for PowerPoint</dc:title>
  <dc:creator>PresentationGO.com</dc:creator>
  <dc:description>© Copyright PresentationGo.com</dc:description>
  <dcterms:created xsi:type="dcterms:W3CDTF">2014-11-26T05:14:11Z</dcterms:created>
  <dcterms:modified xsi:type="dcterms:W3CDTF">2018-04-28T20:04:02Z</dcterms:modified>
  <cp:category>Charts &amp; Diagrams</cp:category>
</cp:coreProperties>
</file>