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7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7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Down Convergence List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EC0046D-634D-41E7-81EB-C7687D7F6DE8}"/>
              </a:ext>
            </a:extLst>
          </p:cNvPr>
          <p:cNvGrpSpPr/>
          <p:nvPr/>
        </p:nvGrpSpPr>
        <p:grpSpPr>
          <a:xfrm>
            <a:off x="-2" y="1768076"/>
            <a:ext cx="9144002" cy="4537834"/>
            <a:chOff x="-2" y="1768076"/>
            <a:chExt cx="9144002" cy="4537834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784AB1B-0F13-CDD8-6ED5-AB7B16F41C67}"/>
                </a:ext>
              </a:extLst>
            </p:cNvPr>
            <p:cNvSpPr/>
            <p:nvPr/>
          </p:nvSpPr>
          <p:spPr>
            <a:xfrm>
              <a:off x="5694949" y="5113355"/>
              <a:ext cx="748631" cy="1192555"/>
            </a:xfrm>
            <a:custGeom>
              <a:avLst/>
              <a:gdLst>
                <a:gd name="connsiteX0" fmla="*/ 0 w 998175"/>
                <a:gd name="connsiteY0" fmla="*/ 0 h 1590073"/>
                <a:gd name="connsiteX1" fmla="*/ 998175 w 998175"/>
                <a:gd name="connsiteY1" fmla="*/ 0 h 1590073"/>
                <a:gd name="connsiteX2" fmla="*/ 998175 w 998175"/>
                <a:gd name="connsiteY2" fmla="*/ 1590073 h 1590073"/>
                <a:gd name="connsiteX3" fmla="*/ 0 w 998175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5" h="1590073">
                  <a:moveTo>
                    <a:pt x="0" y="0"/>
                  </a:moveTo>
                  <a:lnTo>
                    <a:pt x="998175" y="0"/>
                  </a:lnTo>
                  <a:lnTo>
                    <a:pt x="998175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05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6213196-C10E-7AED-6429-6637C1EFCA09}"/>
                </a:ext>
              </a:extLst>
            </p:cNvPr>
            <p:cNvSpPr/>
            <p:nvPr/>
          </p:nvSpPr>
          <p:spPr>
            <a:xfrm>
              <a:off x="7315200" y="1768076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92DF8D9-DCAF-4A4D-3E43-A4DD587867C1}"/>
                </a:ext>
              </a:extLst>
            </p:cNvPr>
            <p:cNvSpPr/>
            <p:nvPr/>
          </p:nvSpPr>
          <p:spPr>
            <a:xfrm>
              <a:off x="4946315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32DA43E-4772-9AE1-0A81-246511F0530C}"/>
                </a:ext>
              </a:extLst>
            </p:cNvPr>
            <p:cNvSpPr/>
            <p:nvPr/>
          </p:nvSpPr>
          <p:spPr>
            <a:xfrm>
              <a:off x="4828667" y="4571926"/>
              <a:ext cx="2805757" cy="554291"/>
            </a:xfrm>
            <a:custGeom>
              <a:avLst/>
              <a:gdLst>
                <a:gd name="connsiteX0" fmla="*/ 852917 w 3741009"/>
                <a:gd name="connsiteY0" fmla="*/ 0 h 739054"/>
                <a:gd name="connsiteX1" fmla="*/ 3741009 w 3741009"/>
                <a:gd name="connsiteY1" fmla="*/ 0 h 739054"/>
                <a:gd name="connsiteX2" fmla="*/ 1182260 w 3741009"/>
                <a:gd name="connsiteY2" fmla="*/ 739054 h 739054"/>
                <a:gd name="connsiteX3" fmla="*/ 0 w 374100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09" h="739054">
                  <a:moveTo>
                    <a:pt x="852917" y="0"/>
                  </a:moveTo>
                  <a:lnTo>
                    <a:pt x="3741009" y="0"/>
                  </a:lnTo>
                  <a:lnTo>
                    <a:pt x="1182260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B1A5C09-8DEC-12E5-9986-4B1CAEA34616}"/>
                </a:ext>
              </a:extLst>
            </p:cNvPr>
            <p:cNvSpPr/>
            <p:nvPr/>
          </p:nvSpPr>
          <p:spPr>
            <a:xfrm>
              <a:off x="5486400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059C494-FE24-53B0-F747-C604BCCA8105}"/>
                </a:ext>
              </a:extLst>
            </p:cNvPr>
            <p:cNvSpPr/>
            <p:nvPr/>
          </p:nvSpPr>
          <p:spPr>
            <a:xfrm>
              <a:off x="4197683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3FA1D58-74CB-81DF-20FC-725CDC1C8749}"/>
                </a:ext>
              </a:extLst>
            </p:cNvPr>
            <p:cNvSpPr/>
            <p:nvPr/>
          </p:nvSpPr>
          <p:spPr>
            <a:xfrm>
              <a:off x="3657599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3FEB368-F99E-E94E-96EE-A6891E18F16D}"/>
                </a:ext>
              </a:extLst>
            </p:cNvPr>
            <p:cNvSpPr/>
            <p:nvPr/>
          </p:nvSpPr>
          <p:spPr>
            <a:xfrm>
              <a:off x="3449051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BB4E10-A6C6-4C4B-06B7-5057E96CC61E}"/>
                </a:ext>
              </a:extLst>
            </p:cNvPr>
            <p:cNvSpPr/>
            <p:nvPr/>
          </p:nvSpPr>
          <p:spPr>
            <a:xfrm>
              <a:off x="1350459" y="4571926"/>
              <a:ext cx="3012994" cy="554291"/>
            </a:xfrm>
            <a:custGeom>
              <a:avLst/>
              <a:gdLst>
                <a:gd name="connsiteX0" fmla="*/ 3101411 w 4017325"/>
                <a:gd name="connsiteY0" fmla="*/ 0 h 739054"/>
                <a:gd name="connsiteX1" fmla="*/ 4017325 w 4017325"/>
                <a:gd name="connsiteY1" fmla="*/ 739054 h 739054"/>
                <a:gd name="connsiteX2" fmla="*/ 2747739 w 4017325"/>
                <a:gd name="connsiteY2" fmla="*/ 739054 h 739054"/>
                <a:gd name="connsiteX3" fmla="*/ 0 w 4017325"/>
                <a:gd name="connsiteY3" fmla="*/ 1 h 739054"/>
                <a:gd name="connsiteX4" fmla="*/ 3101411 w 4017325"/>
                <a:gd name="connsiteY4" fmla="*/ 1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5" h="739054">
                  <a:moveTo>
                    <a:pt x="3101411" y="0"/>
                  </a:moveTo>
                  <a:lnTo>
                    <a:pt x="4017325" y="739054"/>
                  </a:lnTo>
                  <a:lnTo>
                    <a:pt x="2747739" y="739054"/>
                  </a:lnTo>
                  <a:lnTo>
                    <a:pt x="0" y="1"/>
                  </a:lnTo>
                  <a:lnTo>
                    <a:pt x="3101411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48C0C02-BDE6-2AC3-DED6-B55BC14F78EC}"/>
                </a:ext>
              </a:extLst>
            </p:cNvPr>
            <p:cNvSpPr/>
            <p:nvPr/>
          </p:nvSpPr>
          <p:spPr>
            <a:xfrm>
              <a:off x="1828799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A274BFC-4596-91C7-F47C-659CB747D831}"/>
                </a:ext>
              </a:extLst>
            </p:cNvPr>
            <p:cNvSpPr/>
            <p:nvPr/>
          </p:nvSpPr>
          <p:spPr>
            <a:xfrm>
              <a:off x="2700419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9417C12-64E5-4046-7C2F-26F821E05ADA}"/>
                </a:ext>
              </a:extLst>
            </p:cNvPr>
            <p:cNvSpPr/>
            <p:nvPr/>
          </p:nvSpPr>
          <p:spPr>
            <a:xfrm>
              <a:off x="-2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0E4AF74-5B27-112A-390D-43D5DE0EFB24}"/>
                </a:ext>
              </a:extLst>
            </p:cNvPr>
            <p:cNvSpPr/>
            <p:nvPr/>
          </p:nvSpPr>
          <p:spPr>
            <a:xfrm>
              <a:off x="3657601" y="4571927"/>
              <a:ext cx="1828799" cy="554291"/>
            </a:xfrm>
            <a:custGeom>
              <a:avLst/>
              <a:gdLst>
                <a:gd name="connsiteX0" fmla="*/ 0 w 2438399"/>
                <a:gd name="connsiteY0" fmla="*/ 0 h 739054"/>
                <a:gd name="connsiteX1" fmla="*/ 2438399 w 2438399"/>
                <a:gd name="connsiteY1" fmla="*/ 0 h 739054"/>
                <a:gd name="connsiteX2" fmla="*/ 1718286 w 2438399"/>
                <a:gd name="connsiteY2" fmla="*/ 739054 h 739054"/>
                <a:gd name="connsiteX3" fmla="*/ 720110 w 243839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399" h="739054">
                  <a:moveTo>
                    <a:pt x="0" y="0"/>
                  </a:moveTo>
                  <a:lnTo>
                    <a:pt x="2438399" y="0"/>
                  </a:lnTo>
                  <a:lnTo>
                    <a:pt x="1718286" y="739054"/>
                  </a:lnTo>
                  <a:lnTo>
                    <a:pt x="720110" y="7390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27F2649-6FB1-D6CF-FCE2-A1EA5F7C909C}"/>
                </a:ext>
              </a:extLst>
            </p:cNvPr>
            <p:cNvSpPr/>
            <p:nvPr/>
          </p:nvSpPr>
          <p:spPr>
            <a:xfrm>
              <a:off x="5694945" y="4571926"/>
              <a:ext cx="3449054" cy="554291"/>
            </a:xfrm>
            <a:custGeom>
              <a:avLst/>
              <a:gdLst>
                <a:gd name="connsiteX0" fmla="*/ 2160338 w 4598738"/>
                <a:gd name="connsiteY0" fmla="*/ 0 h 739054"/>
                <a:gd name="connsiteX1" fmla="*/ 4598738 w 4598738"/>
                <a:gd name="connsiteY1" fmla="*/ 0 h 739054"/>
                <a:gd name="connsiteX2" fmla="*/ 998176 w 4598738"/>
                <a:gd name="connsiteY2" fmla="*/ 739054 h 739054"/>
                <a:gd name="connsiteX3" fmla="*/ 0 w 4598738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8" h="739054">
                  <a:moveTo>
                    <a:pt x="2160338" y="0"/>
                  </a:moveTo>
                  <a:lnTo>
                    <a:pt x="4598738" y="0"/>
                  </a:lnTo>
                  <a:lnTo>
                    <a:pt x="998176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8B40E01-EEA8-C5A1-5525-AA8AAD1FF53F}"/>
                </a:ext>
              </a:extLst>
            </p:cNvPr>
            <p:cNvSpPr/>
            <p:nvPr/>
          </p:nvSpPr>
          <p:spPr>
            <a:xfrm>
              <a:off x="-1" y="4571926"/>
              <a:ext cx="3449053" cy="554291"/>
            </a:xfrm>
            <a:custGeom>
              <a:avLst/>
              <a:gdLst>
                <a:gd name="connsiteX0" fmla="*/ 0 w 4598737"/>
                <a:gd name="connsiteY0" fmla="*/ 0 h 739054"/>
                <a:gd name="connsiteX1" fmla="*/ 2438401 w 4598737"/>
                <a:gd name="connsiteY1" fmla="*/ 0 h 739054"/>
                <a:gd name="connsiteX2" fmla="*/ 4598737 w 4598737"/>
                <a:gd name="connsiteY2" fmla="*/ 739054 h 739054"/>
                <a:gd name="connsiteX3" fmla="*/ 3600561 w 4598737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7" h="739054">
                  <a:moveTo>
                    <a:pt x="0" y="0"/>
                  </a:moveTo>
                  <a:lnTo>
                    <a:pt x="2438401" y="0"/>
                  </a:lnTo>
                  <a:lnTo>
                    <a:pt x="4598737" y="739054"/>
                  </a:lnTo>
                  <a:lnTo>
                    <a:pt x="3600561" y="7390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7B9F7C4-33F5-B3C9-47C4-32390F682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239" y="3647287"/>
            <a:ext cx="731520" cy="731520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B3D84B9F-1E8B-919F-C831-E70FF59FA4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63841" y="3647287"/>
            <a:ext cx="731520" cy="731520"/>
          </a:xfrm>
          <a:prstGeom prst="rect">
            <a:avLst/>
          </a:prstGeom>
        </p:spPr>
      </p:pic>
      <p:pic>
        <p:nvPicPr>
          <p:cNvPr id="12" name="Graphic 11" descr="Chat with solid fill">
            <a:extLst>
              <a:ext uri="{FF2B5EF4-FFF2-40B4-BE49-F238E27FC236}">
                <a16:creationId xmlns:a16="http://schemas.microsoft.com/office/drawing/2014/main" id="{00BC4261-5BA5-410A-BA48-85DFDBD9E8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639" y="3647287"/>
            <a:ext cx="731520" cy="731520"/>
          </a:xfrm>
          <a:prstGeom prst="rect">
            <a:avLst/>
          </a:prstGeom>
        </p:spPr>
      </p:pic>
      <p:pic>
        <p:nvPicPr>
          <p:cNvPr id="13" name="Graphic 12" descr="Shield Tick with solid fill">
            <a:extLst>
              <a:ext uri="{FF2B5EF4-FFF2-40B4-BE49-F238E27FC236}">
                <a16:creationId xmlns:a16="http://schemas.microsoft.com/office/drawing/2014/main" id="{EAEDDF94-1BE2-0587-4CC8-FC277188B6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7439" y="3647287"/>
            <a:ext cx="731520" cy="731520"/>
          </a:xfrm>
          <a:prstGeom prst="rect">
            <a:avLst/>
          </a:prstGeom>
        </p:spPr>
      </p:pic>
      <p:pic>
        <p:nvPicPr>
          <p:cNvPr id="14" name="Graphic 13" descr="Unlock with solid fill">
            <a:extLst>
              <a:ext uri="{FF2B5EF4-FFF2-40B4-BE49-F238E27FC236}">
                <a16:creationId xmlns:a16="http://schemas.microsoft.com/office/drawing/2014/main" id="{4DD0CEC9-433C-0071-B3D9-80B2432EB5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35039" y="364728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1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Down 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A7B076-BCBA-EA0E-02EC-9BF319E81771}"/>
              </a:ext>
            </a:extLst>
          </p:cNvPr>
          <p:cNvGrpSpPr/>
          <p:nvPr/>
        </p:nvGrpSpPr>
        <p:grpSpPr>
          <a:xfrm>
            <a:off x="-2" y="1768076"/>
            <a:ext cx="9144002" cy="4537834"/>
            <a:chOff x="-2" y="1768076"/>
            <a:chExt cx="9144002" cy="4537834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E33639C-240E-A605-0F59-5A3696FA0153}"/>
                </a:ext>
              </a:extLst>
            </p:cNvPr>
            <p:cNvSpPr/>
            <p:nvPr/>
          </p:nvSpPr>
          <p:spPr>
            <a:xfrm>
              <a:off x="5694949" y="5113355"/>
              <a:ext cx="748631" cy="1192555"/>
            </a:xfrm>
            <a:custGeom>
              <a:avLst/>
              <a:gdLst>
                <a:gd name="connsiteX0" fmla="*/ 0 w 998175"/>
                <a:gd name="connsiteY0" fmla="*/ 0 h 1590073"/>
                <a:gd name="connsiteX1" fmla="*/ 998175 w 998175"/>
                <a:gd name="connsiteY1" fmla="*/ 0 h 1590073"/>
                <a:gd name="connsiteX2" fmla="*/ 998175 w 998175"/>
                <a:gd name="connsiteY2" fmla="*/ 1590073 h 1590073"/>
                <a:gd name="connsiteX3" fmla="*/ 0 w 998175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5" h="1590073">
                  <a:moveTo>
                    <a:pt x="0" y="0"/>
                  </a:moveTo>
                  <a:lnTo>
                    <a:pt x="998175" y="0"/>
                  </a:lnTo>
                  <a:lnTo>
                    <a:pt x="998175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05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B6E09C-BDB6-9F80-A746-828A653D5302}"/>
                </a:ext>
              </a:extLst>
            </p:cNvPr>
            <p:cNvSpPr/>
            <p:nvPr/>
          </p:nvSpPr>
          <p:spPr>
            <a:xfrm>
              <a:off x="7315200" y="1768076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A06CB5B-333D-3063-B8CC-BB020C12C54C}"/>
                </a:ext>
              </a:extLst>
            </p:cNvPr>
            <p:cNvSpPr/>
            <p:nvPr/>
          </p:nvSpPr>
          <p:spPr>
            <a:xfrm>
              <a:off x="4946315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710335-9276-027C-B0FE-4733CA9C7A7D}"/>
                </a:ext>
              </a:extLst>
            </p:cNvPr>
            <p:cNvSpPr/>
            <p:nvPr/>
          </p:nvSpPr>
          <p:spPr>
            <a:xfrm>
              <a:off x="4828667" y="4571926"/>
              <a:ext cx="2805757" cy="554291"/>
            </a:xfrm>
            <a:custGeom>
              <a:avLst/>
              <a:gdLst>
                <a:gd name="connsiteX0" fmla="*/ 852917 w 3741009"/>
                <a:gd name="connsiteY0" fmla="*/ 0 h 739054"/>
                <a:gd name="connsiteX1" fmla="*/ 3741009 w 3741009"/>
                <a:gd name="connsiteY1" fmla="*/ 0 h 739054"/>
                <a:gd name="connsiteX2" fmla="*/ 1182260 w 3741009"/>
                <a:gd name="connsiteY2" fmla="*/ 739054 h 739054"/>
                <a:gd name="connsiteX3" fmla="*/ 0 w 374100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09" h="739054">
                  <a:moveTo>
                    <a:pt x="852917" y="0"/>
                  </a:moveTo>
                  <a:lnTo>
                    <a:pt x="3741009" y="0"/>
                  </a:lnTo>
                  <a:lnTo>
                    <a:pt x="1182260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2B120B3-30A2-071F-DA76-ED035F517756}"/>
                </a:ext>
              </a:extLst>
            </p:cNvPr>
            <p:cNvSpPr/>
            <p:nvPr/>
          </p:nvSpPr>
          <p:spPr>
            <a:xfrm>
              <a:off x="5486400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312F00-7550-EE4E-3C9D-C981FD8814A2}"/>
                </a:ext>
              </a:extLst>
            </p:cNvPr>
            <p:cNvSpPr/>
            <p:nvPr/>
          </p:nvSpPr>
          <p:spPr>
            <a:xfrm>
              <a:off x="4197683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665A8A-639E-E557-EA57-7A0FF9931E86}"/>
                </a:ext>
              </a:extLst>
            </p:cNvPr>
            <p:cNvSpPr/>
            <p:nvPr/>
          </p:nvSpPr>
          <p:spPr>
            <a:xfrm>
              <a:off x="3657599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861A6F-6066-786E-498A-27F03F35088D}"/>
                </a:ext>
              </a:extLst>
            </p:cNvPr>
            <p:cNvSpPr/>
            <p:nvPr/>
          </p:nvSpPr>
          <p:spPr>
            <a:xfrm>
              <a:off x="3449051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BA698AC-6638-E1C1-3349-D8F81C01F039}"/>
                </a:ext>
              </a:extLst>
            </p:cNvPr>
            <p:cNvSpPr/>
            <p:nvPr/>
          </p:nvSpPr>
          <p:spPr>
            <a:xfrm>
              <a:off x="1350459" y="4571926"/>
              <a:ext cx="3012994" cy="554291"/>
            </a:xfrm>
            <a:custGeom>
              <a:avLst/>
              <a:gdLst>
                <a:gd name="connsiteX0" fmla="*/ 3101411 w 4017325"/>
                <a:gd name="connsiteY0" fmla="*/ 0 h 739054"/>
                <a:gd name="connsiteX1" fmla="*/ 4017325 w 4017325"/>
                <a:gd name="connsiteY1" fmla="*/ 739054 h 739054"/>
                <a:gd name="connsiteX2" fmla="*/ 2747739 w 4017325"/>
                <a:gd name="connsiteY2" fmla="*/ 739054 h 739054"/>
                <a:gd name="connsiteX3" fmla="*/ 0 w 4017325"/>
                <a:gd name="connsiteY3" fmla="*/ 1 h 739054"/>
                <a:gd name="connsiteX4" fmla="*/ 3101411 w 4017325"/>
                <a:gd name="connsiteY4" fmla="*/ 1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5" h="739054">
                  <a:moveTo>
                    <a:pt x="3101411" y="0"/>
                  </a:moveTo>
                  <a:lnTo>
                    <a:pt x="4017325" y="739054"/>
                  </a:lnTo>
                  <a:lnTo>
                    <a:pt x="2747739" y="739054"/>
                  </a:lnTo>
                  <a:lnTo>
                    <a:pt x="0" y="1"/>
                  </a:lnTo>
                  <a:lnTo>
                    <a:pt x="3101411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BA0DE4-86F8-14E2-4BCF-847DB91B5CBF}"/>
                </a:ext>
              </a:extLst>
            </p:cNvPr>
            <p:cNvSpPr/>
            <p:nvPr/>
          </p:nvSpPr>
          <p:spPr>
            <a:xfrm>
              <a:off x="1828799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508419F-A7DE-6962-6050-365F1DD053B3}"/>
                </a:ext>
              </a:extLst>
            </p:cNvPr>
            <p:cNvSpPr/>
            <p:nvPr/>
          </p:nvSpPr>
          <p:spPr>
            <a:xfrm>
              <a:off x="2700419" y="5113355"/>
              <a:ext cx="748632" cy="1192555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05F029D-9DE2-BE2B-CAED-0C97DAE62A69}"/>
                </a:ext>
              </a:extLst>
            </p:cNvPr>
            <p:cNvSpPr/>
            <p:nvPr/>
          </p:nvSpPr>
          <p:spPr>
            <a:xfrm>
              <a:off x="-2" y="1768077"/>
              <a:ext cx="1828800" cy="2803848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548640" rtlCol="0" anchor="ctr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8265C9E-88E5-CC9B-5C38-EE08711534AF}"/>
                </a:ext>
              </a:extLst>
            </p:cNvPr>
            <p:cNvSpPr/>
            <p:nvPr/>
          </p:nvSpPr>
          <p:spPr>
            <a:xfrm>
              <a:off x="3657601" y="4571927"/>
              <a:ext cx="1828799" cy="554291"/>
            </a:xfrm>
            <a:custGeom>
              <a:avLst/>
              <a:gdLst>
                <a:gd name="connsiteX0" fmla="*/ 0 w 2438399"/>
                <a:gd name="connsiteY0" fmla="*/ 0 h 739054"/>
                <a:gd name="connsiteX1" fmla="*/ 2438399 w 2438399"/>
                <a:gd name="connsiteY1" fmla="*/ 0 h 739054"/>
                <a:gd name="connsiteX2" fmla="*/ 1718286 w 2438399"/>
                <a:gd name="connsiteY2" fmla="*/ 739054 h 739054"/>
                <a:gd name="connsiteX3" fmla="*/ 720110 w 243839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399" h="739054">
                  <a:moveTo>
                    <a:pt x="0" y="0"/>
                  </a:moveTo>
                  <a:lnTo>
                    <a:pt x="2438399" y="0"/>
                  </a:lnTo>
                  <a:lnTo>
                    <a:pt x="1718286" y="739054"/>
                  </a:lnTo>
                  <a:lnTo>
                    <a:pt x="720110" y="7390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9B4D275-9B0F-ADB4-0B00-B5EEDFCAE04C}"/>
                </a:ext>
              </a:extLst>
            </p:cNvPr>
            <p:cNvSpPr/>
            <p:nvPr/>
          </p:nvSpPr>
          <p:spPr>
            <a:xfrm>
              <a:off x="5694945" y="4571926"/>
              <a:ext cx="3449054" cy="554291"/>
            </a:xfrm>
            <a:custGeom>
              <a:avLst/>
              <a:gdLst>
                <a:gd name="connsiteX0" fmla="*/ 2160338 w 4598738"/>
                <a:gd name="connsiteY0" fmla="*/ 0 h 739054"/>
                <a:gd name="connsiteX1" fmla="*/ 4598738 w 4598738"/>
                <a:gd name="connsiteY1" fmla="*/ 0 h 739054"/>
                <a:gd name="connsiteX2" fmla="*/ 998176 w 4598738"/>
                <a:gd name="connsiteY2" fmla="*/ 739054 h 739054"/>
                <a:gd name="connsiteX3" fmla="*/ 0 w 4598738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8" h="739054">
                  <a:moveTo>
                    <a:pt x="2160338" y="0"/>
                  </a:moveTo>
                  <a:lnTo>
                    <a:pt x="4598738" y="0"/>
                  </a:lnTo>
                  <a:lnTo>
                    <a:pt x="998176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09442DF-87EF-3B26-FFEF-2132709E60A1}"/>
                </a:ext>
              </a:extLst>
            </p:cNvPr>
            <p:cNvSpPr/>
            <p:nvPr/>
          </p:nvSpPr>
          <p:spPr>
            <a:xfrm>
              <a:off x="-1" y="4571926"/>
              <a:ext cx="3449053" cy="554291"/>
            </a:xfrm>
            <a:custGeom>
              <a:avLst/>
              <a:gdLst>
                <a:gd name="connsiteX0" fmla="*/ 0 w 4598737"/>
                <a:gd name="connsiteY0" fmla="*/ 0 h 739054"/>
                <a:gd name="connsiteX1" fmla="*/ 2438401 w 4598737"/>
                <a:gd name="connsiteY1" fmla="*/ 0 h 739054"/>
                <a:gd name="connsiteX2" fmla="*/ 4598737 w 4598737"/>
                <a:gd name="connsiteY2" fmla="*/ 739054 h 739054"/>
                <a:gd name="connsiteX3" fmla="*/ 3600561 w 4598737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7" h="739054">
                  <a:moveTo>
                    <a:pt x="0" y="0"/>
                  </a:moveTo>
                  <a:lnTo>
                    <a:pt x="2438401" y="0"/>
                  </a:lnTo>
                  <a:lnTo>
                    <a:pt x="4598737" y="739054"/>
                  </a:lnTo>
                  <a:lnTo>
                    <a:pt x="3600561" y="7390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0" name="Graphic 29" descr="Database with solid fill">
            <a:extLst>
              <a:ext uri="{FF2B5EF4-FFF2-40B4-BE49-F238E27FC236}">
                <a16:creationId xmlns:a16="http://schemas.microsoft.com/office/drawing/2014/main" id="{1B5762E3-1BDB-F905-038A-94769372C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6239" y="3647287"/>
            <a:ext cx="731520" cy="731520"/>
          </a:xfrm>
          <a:prstGeom prst="rect">
            <a:avLst/>
          </a:prstGeom>
        </p:spPr>
      </p:pic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202F337A-250A-07CC-5A85-C93984946F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63841" y="3647287"/>
            <a:ext cx="731520" cy="731520"/>
          </a:xfrm>
          <a:prstGeom prst="rect">
            <a:avLst/>
          </a:prstGeom>
        </p:spPr>
      </p:pic>
      <p:pic>
        <p:nvPicPr>
          <p:cNvPr id="32" name="Graphic 31" descr="Chat with solid fill">
            <a:extLst>
              <a:ext uri="{FF2B5EF4-FFF2-40B4-BE49-F238E27FC236}">
                <a16:creationId xmlns:a16="http://schemas.microsoft.com/office/drawing/2014/main" id="{EC618D33-30A1-C50A-DAAF-3FEBD740C1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639" y="3647287"/>
            <a:ext cx="731520" cy="731520"/>
          </a:xfrm>
          <a:prstGeom prst="rect">
            <a:avLst/>
          </a:prstGeom>
        </p:spPr>
      </p:pic>
      <p:pic>
        <p:nvPicPr>
          <p:cNvPr id="33" name="Graphic 32" descr="Shield Tick with solid fill">
            <a:extLst>
              <a:ext uri="{FF2B5EF4-FFF2-40B4-BE49-F238E27FC236}">
                <a16:creationId xmlns:a16="http://schemas.microsoft.com/office/drawing/2014/main" id="{C1B9E3C4-B043-033D-176E-96791120CB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7439" y="3647287"/>
            <a:ext cx="731520" cy="731520"/>
          </a:xfrm>
          <a:prstGeom prst="rect">
            <a:avLst/>
          </a:prstGeom>
        </p:spPr>
      </p:pic>
      <p:pic>
        <p:nvPicPr>
          <p:cNvPr id="34" name="Graphic 33" descr="Unlock with solid fill">
            <a:extLst>
              <a:ext uri="{FF2B5EF4-FFF2-40B4-BE49-F238E27FC236}">
                <a16:creationId xmlns:a16="http://schemas.microsoft.com/office/drawing/2014/main" id="{BB2C94E2-6029-CE2B-D3BA-68768E8401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35039" y="3647287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1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277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Down Convergence List – Slide Template</vt:lpstr>
      <vt:lpstr>Down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Convergence List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2023-11-01T01:45:08Z</dcterms:modified>
  <cp:category>Charts &amp; Diagrams</cp:category>
</cp:coreProperties>
</file>