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4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71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20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E30-9249-0708-4A64-2E373173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 Convergence List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2160FB-52DA-4941-B86E-E5D5D1083A4E}"/>
              </a:ext>
            </a:extLst>
          </p:cNvPr>
          <p:cNvGrpSpPr/>
          <p:nvPr/>
        </p:nvGrpSpPr>
        <p:grpSpPr>
          <a:xfrm>
            <a:off x="-2" y="1214435"/>
            <a:ext cx="12192002" cy="5091476"/>
            <a:chOff x="-2" y="1214435"/>
            <a:chExt cx="12192002" cy="5091476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784AB1B-0F13-CDD8-6ED5-AB7B16F41C67}"/>
                </a:ext>
              </a:extLst>
            </p:cNvPr>
            <p:cNvSpPr/>
            <p:nvPr/>
          </p:nvSpPr>
          <p:spPr>
            <a:xfrm>
              <a:off x="7593264" y="4715838"/>
              <a:ext cx="998175" cy="1590073"/>
            </a:xfrm>
            <a:custGeom>
              <a:avLst/>
              <a:gdLst>
                <a:gd name="connsiteX0" fmla="*/ 0 w 998175"/>
                <a:gd name="connsiteY0" fmla="*/ 0 h 1590073"/>
                <a:gd name="connsiteX1" fmla="*/ 998175 w 998175"/>
                <a:gd name="connsiteY1" fmla="*/ 0 h 1590073"/>
                <a:gd name="connsiteX2" fmla="*/ 998175 w 998175"/>
                <a:gd name="connsiteY2" fmla="*/ 1590073 h 1590073"/>
                <a:gd name="connsiteX3" fmla="*/ 0 w 998175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5" h="1590073">
                  <a:moveTo>
                    <a:pt x="0" y="0"/>
                  </a:moveTo>
                  <a:lnTo>
                    <a:pt x="998175" y="0"/>
                  </a:lnTo>
                  <a:lnTo>
                    <a:pt x="998175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05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6213196-C10E-7AED-6429-6637C1EFCA09}"/>
                </a:ext>
              </a:extLst>
            </p:cNvPr>
            <p:cNvSpPr/>
            <p:nvPr/>
          </p:nvSpPr>
          <p:spPr>
            <a:xfrm>
              <a:off x="9753600" y="1214435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92DF8D9-DCAF-4A4D-3E43-A4DD587867C1}"/>
                </a:ext>
              </a:extLst>
            </p:cNvPr>
            <p:cNvSpPr/>
            <p:nvPr/>
          </p:nvSpPr>
          <p:spPr>
            <a:xfrm>
              <a:off x="6595087" y="4715838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32DA43E-4772-9AE1-0A81-246511F0530C}"/>
                </a:ext>
              </a:extLst>
            </p:cNvPr>
            <p:cNvSpPr/>
            <p:nvPr/>
          </p:nvSpPr>
          <p:spPr>
            <a:xfrm>
              <a:off x="6438222" y="3993933"/>
              <a:ext cx="3741009" cy="739054"/>
            </a:xfrm>
            <a:custGeom>
              <a:avLst/>
              <a:gdLst>
                <a:gd name="connsiteX0" fmla="*/ 852917 w 3741009"/>
                <a:gd name="connsiteY0" fmla="*/ 0 h 739054"/>
                <a:gd name="connsiteX1" fmla="*/ 3741009 w 3741009"/>
                <a:gd name="connsiteY1" fmla="*/ 0 h 739054"/>
                <a:gd name="connsiteX2" fmla="*/ 1182260 w 3741009"/>
                <a:gd name="connsiteY2" fmla="*/ 739054 h 739054"/>
                <a:gd name="connsiteX3" fmla="*/ 0 w 3741009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1009" h="739054">
                  <a:moveTo>
                    <a:pt x="852917" y="0"/>
                  </a:moveTo>
                  <a:lnTo>
                    <a:pt x="3741009" y="0"/>
                  </a:lnTo>
                  <a:lnTo>
                    <a:pt x="1182260" y="739054"/>
                  </a:lnTo>
                  <a:lnTo>
                    <a:pt x="0" y="73905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B1A5C09-8DEC-12E5-9986-4B1CAEA34616}"/>
                </a:ext>
              </a:extLst>
            </p:cNvPr>
            <p:cNvSpPr/>
            <p:nvPr/>
          </p:nvSpPr>
          <p:spPr>
            <a:xfrm>
              <a:off x="7315200" y="1214436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059C494-FE24-53B0-F747-C604BCCA8105}"/>
                </a:ext>
              </a:extLst>
            </p:cNvPr>
            <p:cNvSpPr/>
            <p:nvPr/>
          </p:nvSpPr>
          <p:spPr>
            <a:xfrm>
              <a:off x="5596911" y="4715838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3FA1D58-74CB-81DF-20FC-725CDC1C8749}"/>
                </a:ext>
              </a:extLst>
            </p:cNvPr>
            <p:cNvSpPr/>
            <p:nvPr/>
          </p:nvSpPr>
          <p:spPr>
            <a:xfrm>
              <a:off x="4876799" y="1214436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3FEB368-F99E-E94E-96EE-A6891E18F16D}"/>
                </a:ext>
              </a:extLst>
            </p:cNvPr>
            <p:cNvSpPr/>
            <p:nvPr/>
          </p:nvSpPr>
          <p:spPr>
            <a:xfrm>
              <a:off x="4598735" y="4715838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8BB4E10-A6C6-4C4B-06B7-5057E96CC61E}"/>
                </a:ext>
              </a:extLst>
            </p:cNvPr>
            <p:cNvSpPr/>
            <p:nvPr/>
          </p:nvSpPr>
          <p:spPr>
            <a:xfrm>
              <a:off x="1800612" y="3993933"/>
              <a:ext cx="4017325" cy="739054"/>
            </a:xfrm>
            <a:custGeom>
              <a:avLst/>
              <a:gdLst>
                <a:gd name="connsiteX0" fmla="*/ 3101411 w 4017325"/>
                <a:gd name="connsiteY0" fmla="*/ 0 h 739054"/>
                <a:gd name="connsiteX1" fmla="*/ 4017325 w 4017325"/>
                <a:gd name="connsiteY1" fmla="*/ 739054 h 739054"/>
                <a:gd name="connsiteX2" fmla="*/ 2747739 w 4017325"/>
                <a:gd name="connsiteY2" fmla="*/ 739054 h 739054"/>
                <a:gd name="connsiteX3" fmla="*/ 0 w 4017325"/>
                <a:gd name="connsiteY3" fmla="*/ 1 h 739054"/>
                <a:gd name="connsiteX4" fmla="*/ 3101411 w 4017325"/>
                <a:gd name="connsiteY4" fmla="*/ 1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7325" h="739054">
                  <a:moveTo>
                    <a:pt x="3101411" y="0"/>
                  </a:moveTo>
                  <a:lnTo>
                    <a:pt x="4017325" y="739054"/>
                  </a:lnTo>
                  <a:lnTo>
                    <a:pt x="2747739" y="739054"/>
                  </a:lnTo>
                  <a:lnTo>
                    <a:pt x="0" y="1"/>
                  </a:lnTo>
                  <a:lnTo>
                    <a:pt x="3101411" y="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48C0C02-BDE6-2AC3-DED6-B55BC14F78EC}"/>
                </a:ext>
              </a:extLst>
            </p:cNvPr>
            <p:cNvSpPr/>
            <p:nvPr/>
          </p:nvSpPr>
          <p:spPr>
            <a:xfrm>
              <a:off x="2438399" y="1214436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A274BFC-4596-91C7-F47C-659CB747D831}"/>
                </a:ext>
              </a:extLst>
            </p:cNvPr>
            <p:cNvSpPr/>
            <p:nvPr/>
          </p:nvSpPr>
          <p:spPr>
            <a:xfrm>
              <a:off x="3600559" y="4715838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9417C12-64E5-4046-7C2F-26F821E05ADA}"/>
                </a:ext>
              </a:extLst>
            </p:cNvPr>
            <p:cNvSpPr/>
            <p:nvPr/>
          </p:nvSpPr>
          <p:spPr>
            <a:xfrm>
              <a:off x="-2" y="1214436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0E4AF74-5B27-112A-390D-43D5DE0EFB24}"/>
                </a:ext>
              </a:extLst>
            </p:cNvPr>
            <p:cNvSpPr/>
            <p:nvPr/>
          </p:nvSpPr>
          <p:spPr>
            <a:xfrm>
              <a:off x="4876800" y="3993935"/>
              <a:ext cx="2438399" cy="739054"/>
            </a:xfrm>
            <a:custGeom>
              <a:avLst/>
              <a:gdLst>
                <a:gd name="connsiteX0" fmla="*/ 0 w 2438399"/>
                <a:gd name="connsiteY0" fmla="*/ 0 h 739054"/>
                <a:gd name="connsiteX1" fmla="*/ 2438399 w 2438399"/>
                <a:gd name="connsiteY1" fmla="*/ 0 h 739054"/>
                <a:gd name="connsiteX2" fmla="*/ 1718286 w 2438399"/>
                <a:gd name="connsiteY2" fmla="*/ 739054 h 739054"/>
                <a:gd name="connsiteX3" fmla="*/ 720110 w 2438399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399" h="739054">
                  <a:moveTo>
                    <a:pt x="0" y="0"/>
                  </a:moveTo>
                  <a:lnTo>
                    <a:pt x="2438399" y="0"/>
                  </a:lnTo>
                  <a:lnTo>
                    <a:pt x="1718286" y="739054"/>
                  </a:lnTo>
                  <a:lnTo>
                    <a:pt x="720110" y="7390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27F2649-6FB1-D6CF-FCE2-A1EA5F7C909C}"/>
                </a:ext>
              </a:extLst>
            </p:cNvPr>
            <p:cNvSpPr/>
            <p:nvPr/>
          </p:nvSpPr>
          <p:spPr>
            <a:xfrm>
              <a:off x="7593260" y="3993933"/>
              <a:ext cx="4598738" cy="739054"/>
            </a:xfrm>
            <a:custGeom>
              <a:avLst/>
              <a:gdLst>
                <a:gd name="connsiteX0" fmla="*/ 2160338 w 4598738"/>
                <a:gd name="connsiteY0" fmla="*/ 0 h 739054"/>
                <a:gd name="connsiteX1" fmla="*/ 4598738 w 4598738"/>
                <a:gd name="connsiteY1" fmla="*/ 0 h 739054"/>
                <a:gd name="connsiteX2" fmla="*/ 998176 w 4598738"/>
                <a:gd name="connsiteY2" fmla="*/ 739054 h 739054"/>
                <a:gd name="connsiteX3" fmla="*/ 0 w 4598738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8" h="739054">
                  <a:moveTo>
                    <a:pt x="2160338" y="0"/>
                  </a:moveTo>
                  <a:lnTo>
                    <a:pt x="4598738" y="0"/>
                  </a:lnTo>
                  <a:lnTo>
                    <a:pt x="998176" y="739054"/>
                  </a:lnTo>
                  <a:lnTo>
                    <a:pt x="0" y="73905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8B40E01-EEA8-C5A1-5525-AA8AAD1FF53F}"/>
                </a:ext>
              </a:extLst>
            </p:cNvPr>
            <p:cNvSpPr/>
            <p:nvPr/>
          </p:nvSpPr>
          <p:spPr>
            <a:xfrm>
              <a:off x="-2" y="3993933"/>
              <a:ext cx="4598737" cy="739054"/>
            </a:xfrm>
            <a:custGeom>
              <a:avLst/>
              <a:gdLst>
                <a:gd name="connsiteX0" fmla="*/ 0 w 4598737"/>
                <a:gd name="connsiteY0" fmla="*/ 0 h 739054"/>
                <a:gd name="connsiteX1" fmla="*/ 2438401 w 4598737"/>
                <a:gd name="connsiteY1" fmla="*/ 0 h 739054"/>
                <a:gd name="connsiteX2" fmla="*/ 4598737 w 4598737"/>
                <a:gd name="connsiteY2" fmla="*/ 739054 h 739054"/>
                <a:gd name="connsiteX3" fmla="*/ 3600561 w 4598737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7" h="739054">
                  <a:moveTo>
                    <a:pt x="0" y="0"/>
                  </a:moveTo>
                  <a:lnTo>
                    <a:pt x="2438401" y="0"/>
                  </a:lnTo>
                  <a:lnTo>
                    <a:pt x="4598737" y="739054"/>
                  </a:lnTo>
                  <a:lnTo>
                    <a:pt x="3600561" y="73905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" name="Graphic 2" descr="Database with solid fill">
            <a:extLst>
              <a:ext uri="{FF2B5EF4-FFF2-40B4-BE49-F238E27FC236}">
                <a16:creationId xmlns:a16="http://schemas.microsoft.com/office/drawing/2014/main" id="{FD34DF87-2C0F-DB44-D4EE-789E7BCBD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08973" y="3041974"/>
            <a:ext cx="774051" cy="774051"/>
          </a:xfrm>
          <a:prstGeom prst="rect">
            <a:avLst/>
          </a:prstGeom>
        </p:spPr>
      </p:pic>
      <p:pic>
        <p:nvPicPr>
          <p:cNvPr id="4" name="Graphic 3" descr="Lightbulb with solid fill">
            <a:extLst>
              <a:ext uri="{FF2B5EF4-FFF2-40B4-BE49-F238E27FC236}">
                <a16:creationId xmlns:a16="http://schemas.microsoft.com/office/drawing/2014/main" id="{24AD7C22-4B32-E700-F2FB-42F33D01D6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85774" y="3041974"/>
            <a:ext cx="774051" cy="774051"/>
          </a:xfrm>
          <a:prstGeom prst="rect">
            <a:avLst/>
          </a:prstGeom>
        </p:spPr>
      </p:pic>
      <p:pic>
        <p:nvPicPr>
          <p:cNvPr id="5" name="Graphic 4" descr="Chat with solid fill">
            <a:extLst>
              <a:ext uri="{FF2B5EF4-FFF2-40B4-BE49-F238E27FC236}">
                <a16:creationId xmlns:a16="http://schemas.microsoft.com/office/drawing/2014/main" id="{2C301774-47BE-94B4-EF6C-675CC958B6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2173" y="3041974"/>
            <a:ext cx="774051" cy="774051"/>
          </a:xfrm>
          <a:prstGeom prst="rect">
            <a:avLst/>
          </a:prstGeom>
        </p:spPr>
      </p:pic>
      <p:pic>
        <p:nvPicPr>
          <p:cNvPr id="6" name="Graphic 5" descr="Shield Tick with solid fill">
            <a:extLst>
              <a:ext uri="{FF2B5EF4-FFF2-40B4-BE49-F238E27FC236}">
                <a16:creationId xmlns:a16="http://schemas.microsoft.com/office/drawing/2014/main" id="{32C3B992-52F0-2812-05B8-9B97538DE6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70573" y="3041974"/>
            <a:ext cx="774051" cy="774051"/>
          </a:xfrm>
          <a:prstGeom prst="rect">
            <a:avLst/>
          </a:prstGeom>
        </p:spPr>
      </p:pic>
      <p:pic>
        <p:nvPicPr>
          <p:cNvPr id="7" name="Graphic 6" descr="Unlock with solid fill">
            <a:extLst>
              <a:ext uri="{FF2B5EF4-FFF2-40B4-BE49-F238E27FC236}">
                <a16:creationId xmlns:a16="http://schemas.microsoft.com/office/drawing/2014/main" id="{D759F87E-150A-4B71-0E99-533C33FABF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47373" y="3041974"/>
            <a:ext cx="774051" cy="77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1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C2E30-9249-0708-4A64-2E373173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 Convergence List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7C35046-A3F2-837D-857F-043E9C1A6E5F}"/>
              </a:ext>
            </a:extLst>
          </p:cNvPr>
          <p:cNvGrpSpPr/>
          <p:nvPr/>
        </p:nvGrpSpPr>
        <p:grpSpPr>
          <a:xfrm>
            <a:off x="-2" y="1214435"/>
            <a:ext cx="12192002" cy="5091476"/>
            <a:chOff x="-2" y="1214435"/>
            <a:chExt cx="12192002" cy="5091476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784AB1B-0F13-CDD8-6ED5-AB7B16F41C67}"/>
                </a:ext>
              </a:extLst>
            </p:cNvPr>
            <p:cNvSpPr/>
            <p:nvPr/>
          </p:nvSpPr>
          <p:spPr>
            <a:xfrm>
              <a:off x="7593264" y="4715838"/>
              <a:ext cx="998175" cy="1590073"/>
            </a:xfrm>
            <a:custGeom>
              <a:avLst/>
              <a:gdLst>
                <a:gd name="connsiteX0" fmla="*/ 0 w 998175"/>
                <a:gd name="connsiteY0" fmla="*/ 0 h 1590073"/>
                <a:gd name="connsiteX1" fmla="*/ 998175 w 998175"/>
                <a:gd name="connsiteY1" fmla="*/ 0 h 1590073"/>
                <a:gd name="connsiteX2" fmla="*/ 998175 w 998175"/>
                <a:gd name="connsiteY2" fmla="*/ 1590073 h 1590073"/>
                <a:gd name="connsiteX3" fmla="*/ 0 w 998175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5" h="1590073">
                  <a:moveTo>
                    <a:pt x="0" y="0"/>
                  </a:moveTo>
                  <a:lnTo>
                    <a:pt x="998175" y="0"/>
                  </a:lnTo>
                  <a:lnTo>
                    <a:pt x="998175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05</a:t>
              </a: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6213196-C10E-7AED-6429-6637C1EFCA09}"/>
                </a:ext>
              </a:extLst>
            </p:cNvPr>
            <p:cNvSpPr/>
            <p:nvPr/>
          </p:nvSpPr>
          <p:spPr>
            <a:xfrm>
              <a:off x="9753600" y="1214435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92DF8D9-DCAF-4A4D-3E43-A4DD587867C1}"/>
                </a:ext>
              </a:extLst>
            </p:cNvPr>
            <p:cNvSpPr/>
            <p:nvPr/>
          </p:nvSpPr>
          <p:spPr>
            <a:xfrm>
              <a:off x="6595087" y="4715838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32DA43E-4772-9AE1-0A81-246511F0530C}"/>
                </a:ext>
              </a:extLst>
            </p:cNvPr>
            <p:cNvSpPr/>
            <p:nvPr/>
          </p:nvSpPr>
          <p:spPr>
            <a:xfrm>
              <a:off x="6438222" y="3993933"/>
              <a:ext cx="3741009" cy="739054"/>
            </a:xfrm>
            <a:custGeom>
              <a:avLst/>
              <a:gdLst>
                <a:gd name="connsiteX0" fmla="*/ 852917 w 3741009"/>
                <a:gd name="connsiteY0" fmla="*/ 0 h 739054"/>
                <a:gd name="connsiteX1" fmla="*/ 3741009 w 3741009"/>
                <a:gd name="connsiteY1" fmla="*/ 0 h 739054"/>
                <a:gd name="connsiteX2" fmla="*/ 1182260 w 3741009"/>
                <a:gd name="connsiteY2" fmla="*/ 739054 h 739054"/>
                <a:gd name="connsiteX3" fmla="*/ 0 w 3741009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1009" h="739054">
                  <a:moveTo>
                    <a:pt x="852917" y="0"/>
                  </a:moveTo>
                  <a:lnTo>
                    <a:pt x="3741009" y="0"/>
                  </a:lnTo>
                  <a:lnTo>
                    <a:pt x="1182260" y="739054"/>
                  </a:lnTo>
                  <a:lnTo>
                    <a:pt x="0" y="73905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B1A5C09-8DEC-12E5-9986-4B1CAEA34616}"/>
                </a:ext>
              </a:extLst>
            </p:cNvPr>
            <p:cNvSpPr/>
            <p:nvPr/>
          </p:nvSpPr>
          <p:spPr>
            <a:xfrm>
              <a:off x="7315200" y="1214436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059C494-FE24-53B0-F747-C604BCCA8105}"/>
                </a:ext>
              </a:extLst>
            </p:cNvPr>
            <p:cNvSpPr/>
            <p:nvPr/>
          </p:nvSpPr>
          <p:spPr>
            <a:xfrm>
              <a:off x="5596911" y="4715838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3FA1D58-74CB-81DF-20FC-725CDC1C8749}"/>
                </a:ext>
              </a:extLst>
            </p:cNvPr>
            <p:cNvSpPr/>
            <p:nvPr/>
          </p:nvSpPr>
          <p:spPr>
            <a:xfrm>
              <a:off x="4876799" y="1214436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3FEB368-F99E-E94E-96EE-A6891E18F16D}"/>
                </a:ext>
              </a:extLst>
            </p:cNvPr>
            <p:cNvSpPr/>
            <p:nvPr/>
          </p:nvSpPr>
          <p:spPr>
            <a:xfrm>
              <a:off x="4598735" y="4715838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8BB4E10-A6C6-4C4B-06B7-5057E96CC61E}"/>
                </a:ext>
              </a:extLst>
            </p:cNvPr>
            <p:cNvSpPr/>
            <p:nvPr/>
          </p:nvSpPr>
          <p:spPr>
            <a:xfrm>
              <a:off x="1800612" y="3993933"/>
              <a:ext cx="4017325" cy="739054"/>
            </a:xfrm>
            <a:custGeom>
              <a:avLst/>
              <a:gdLst>
                <a:gd name="connsiteX0" fmla="*/ 3101411 w 4017325"/>
                <a:gd name="connsiteY0" fmla="*/ 0 h 739054"/>
                <a:gd name="connsiteX1" fmla="*/ 4017325 w 4017325"/>
                <a:gd name="connsiteY1" fmla="*/ 739054 h 739054"/>
                <a:gd name="connsiteX2" fmla="*/ 2747739 w 4017325"/>
                <a:gd name="connsiteY2" fmla="*/ 739054 h 739054"/>
                <a:gd name="connsiteX3" fmla="*/ 0 w 4017325"/>
                <a:gd name="connsiteY3" fmla="*/ 1 h 739054"/>
                <a:gd name="connsiteX4" fmla="*/ 3101411 w 4017325"/>
                <a:gd name="connsiteY4" fmla="*/ 1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7325" h="739054">
                  <a:moveTo>
                    <a:pt x="3101411" y="0"/>
                  </a:moveTo>
                  <a:lnTo>
                    <a:pt x="4017325" y="739054"/>
                  </a:lnTo>
                  <a:lnTo>
                    <a:pt x="2747739" y="739054"/>
                  </a:lnTo>
                  <a:lnTo>
                    <a:pt x="0" y="1"/>
                  </a:lnTo>
                  <a:lnTo>
                    <a:pt x="3101411" y="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48C0C02-BDE6-2AC3-DED6-B55BC14F78EC}"/>
                </a:ext>
              </a:extLst>
            </p:cNvPr>
            <p:cNvSpPr/>
            <p:nvPr/>
          </p:nvSpPr>
          <p:spPr>
            <a:xfrm>
              <a:off x="2438399" y="1214436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A274BFC-4596-91C7-F47C-659CB747D831}"/>
                </a:ext>
              </a:extLst>
            </p:cNvPr>
            <p:cNvSpPr/>
            <p:nvPr/>
          </p:nvSpPr>
          <p:spPr>
            <a:xfrm>
              <a:off x="3600559" y="4715838"/>
              <a:ext cx="998176" cy="1590073"/>
            </a:xfrm>
            <a:custGeom>
              <a:avLst/>
              <a:gdLst>
                <a:gd name="connsiteX0" fmla="*/ 0 w 998176"/>
                <a:gd name="connsiteY0" fmla="*/ 0 h 1590073"/>
                <a:gd name="connsiteX1" fmla="*/ 998176 w 998176"/>
                <a:gd name="connsiteY1" fmla="*/ 0 h 1590073"/>
                <a:gd name="connsiteX2" fmla="*/ 998176 w 998176"/>
                <a:gd name="connsiteY2" fmla="*/ 1590073 h 1590073"/>
                <a:gd name="connsiteX3" fmla="*/ 0 w 998176"/>
                <a:gd name="connsiteY3" fmla="*/ 1590073 h 159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8176" h="1590073">
                  <a:moveTo>
                    <a:pt x="0" y="0"/>
                  </a:moveTo>
                  <a:lnTo>
                    <a:pt x="998176" y="0"/>
                  </a:lnTo>
                  <a:lnTo>
                    <a:pt x="998176" y="1590073"/>
                  </a:lnTo>
                  <a:lnTo>
                    <a:pt x="0" y="15900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9417C12-64E5-4046-7C2F-26F821E05ADA}"/>
                </a:ext>
              </a:extLst>
            </p:cNvPr>
            <p:cNvSpPr/>
            <p:nvPr/>
          </p:nvSpPr>
          <p:spPr>
            <a:xfrm>
              <a:off x="-2" y="1214436"/>
              <a:ext cx="2438400" cy="2779495"/>
            </a:xfrm>
            <a:custGeom>
              <a:avLst/>
              <a:gdLst>
                <a:gd name="connsiteX0" fmla="*/ 0 w 2438400"/>
                <a:gd name="connsiteY0" fmla="*/ 0 h 2779495"/>
                <a:gd name="connsiteX1" fmla="*/ 2438400 w 2438400"/>
                <a:gd name="connsiteY1" fmla="*/ 0 h 2779495"/>
                <a:gd name="connsiteX2" fmla="*/ 2438400 w 2438400"/>
                <a:gd name="connsiteY2" fmla="*/ 2779495 h 2779495"/>
                <a:gd name="connsiteX3" fmla="*/ 0 w 2438400"/>
                <a:gd name="connsiteY3" fmla="*/ 2779495 h 2779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400" h="2779495">
                  <a:moveTo>
                    <a:pt x="0" y="0"/>
                  </a:moveTo>
                  <a:lnTo>
                    <a:pt x="2438400" y="0"/>
                  </a:lnTo>
                  <a:lnTo>
                    <a:pt x="2438400" y="2779495"/>
                  </a:lnTo>
                  <a:lnTo>
                    <a:pt x="0" y="2779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74320" rtlCol="0" anchor="t" anchorCtr="0"/>
            <a:lstStyle/>
            <a:p>
              <a:pPr algn="ctr"/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egest. 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0E4AF74-5B27-112A-390D-43D5DE0EFB24}"/>
                </a:ext>
              </a:extLst>
            </p:cNvPr>
            <p:cNvSpPr/>
            <p:nvPr/>
          </p:nvSpPr>
          <p:spPr>
            <a:xfrm>
              <a:off x="4876800" y="3993935"/>
              <a:ext cx="2438399" cy="739054"/>
            </a:xfrm>
            <a:custGeom>
              <a:avLst/>
              <a:gdLst>
                <a:gd name="connsiteX0" fmla="*/ 0 w 2438399"/>
                <a:gd name="connsiteY0" fmla="*/ 0 h 739054"/>
                <a:gd name="connsiteX1" fmla="*/ 2438399 w 2438399"/>
                <a:gd name="connsiteY1" fmla="*/ 0 h 739054"/>
                <a:gd name="connsiteX2" fmla="*/ 1718286 w 2438399"/>
                <a:gd name="connsiteY2" fmla="*/ 739054 h 739054"/>
                <a:gd name="connsiteX3" fmla="*/ 720110 w 2438399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8399" h="739054">
                  <a:moveTo>
                    <a:pt x="0" y="0"/>
                  </a:moveTo>
                  <a:lnTo>
                    <a:pt x="2438399" y="0"/>
                  </a:lnTo>
                  <a:lnTo>
                    <a:pt x="1718286" y="739054"/>
                  </a:lnTo>
                  <a:lnTo>
                    <a:pt x="720110" y="7390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27F2649-6FB1-D6CF-FCE2-A1EA5F7C909C}"/>
                </a:ext>
              </a:extLst>
            </p:cNvPr>
            <p:cNvSpPr/>
            <p:nvPr/>
          </p:nvSpPr>
          <p:spPr>
            <a:xfrm>
              <a:off x="7593260" y="3993933"/>
              <a:ext cx="4598738" cy="739054"/>
            </a:xfrm>
            <a:custGeom>
              <a:avLst/>
              <a:gdLst>
                <a:gd name="connsiteX0" fmla="*/ 2160338 w 4598738"/>
                <a:gd name="connsiteY0" fmla="*/ 0 h 739054"/>
                <a:gd name="connsiteX1" fmla="*/ 4598738 w 4598738"/>
                <a:gd name="connsiteY1" fmla="*/ 0 h 739054"/>
                <a:gd name="connsiteX2" fmla="*/ 998176 w 4598738"/>
                <a:gd name="connsiteY2" fmla="*/ 739054 h 739054"/>
                <a:gd name="connsiteX3" fmla="*/ 0 w 4598738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8" h="739054">
                  <a:moveTo>
                    <a:pt x="2160338" y="0"/>
                  </a:moveTo>
                  <a:lnTo>
                    <a:pt x="4598738" y="0"/>
                  </a:lnTo>
                  <a:lnTo>
                    <a:pt x="998176" y="739054"/>
                  </a:lnTo>
                  <a:lnTo>
                    <a:pt x="0" y="73905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8B40E01-EEA8-C5A1-5525-AA8AAD1FF53F}"/>
                </a:ext>
              </a:extLst>
            </p:cNvPr>
            <p:cNvSpPr/>
            <p:nvPr/>
          </p:nvSpPr>
          <p:spPr>
            <a:xfrm>
              <a:off x="-2" y="3993933"/>
              <a:ext cx="4598737" cy="739054"/>
            </a:xfrm>
            <a:custGeom>
              <a:avLst/>
              <a:gdLst>
                <a:gd name="connsiteX0" fmla="*/ 0 w 4598737"/>
                <a:gd name="connsiteY0" fmla="*/ 0 h 739054"/>
                <a:gd name="connsiteX1" fmla="*/ 2438401 w 4598737"/>
                <a:gd name="connsiteY1" fmla="*/ 0 h 739054"/>
                <a:gd name="connsiteX2" fmla="*/ 4598737 w 4598737"/>
                <a:gd name="connsiteY2" fmla="*/ 739054 h 739054"/>
                <a:gd name="connsiteX3" fmla="*/ 3600561 w 4598737"/>
                <a:gd name="connsiteY3" fmla="*/ 739054 h 739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8737" h="739054">
                  <a:moveTo>
                    <a:pt x="0" y="0"/>
                  </a:moveTo>
                  <a:lnTo>
                    <a:pt x="2438401" y="0"/>
                  </a:lnTo>
                  <a:lnTo>
                    <a:pt x="4598737" y="739054"/>
                  </a:lnTo>
                  <a:lnTo>
                    <a:pt x="3600561" y="73905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" name="Graphic 2" descr="Database with solid fill">
            <a:extLst>
              <a:ext uri="{FF2B5EF4-FFF2-40B4-BE49-F238E27FC236}">
                <a16:creationId xmlns:a16="http://schemas.microsoft.com/office/drawing/2014/main" id="{FD34DF87-2C0F-DB44-D4EE-789E7BCBD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08973" y="3041974"/>
            <a:ext cx="774051" cy="774051"/>
          </a:xfrm>
          <a:prstGeom prst="rect">
            <a:avLst/>
          </a:prstGeom>
        </p:spPr>
      </p:pic>
      <p:pic>
        <p:nvPicPr>
          <p:cNvPr id="4" name="Graphic 3" descr="Lightbulb with solid fill">
            <a:extLst>
              <a:ext uri="{FF2B5EF4-FFF2-40B4-BE49-F238E27FC236}">
                <a16:creationId xmlns:a16="http://schemas.microsoft.com/office/drawing/2014/main" id="{24AD7C22-4B32-E700-F2FB-42F33D01D6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85774" y="3041974"/>
            <a:ext cx="774051" cy="774051"/>
          </a:xfrm>
          <a:prstGeom prst="rect">
            <a:avLst/>
          </a:prstGeom>
        </p:spPr>
      </p:pic>
      <p:pic>
        <p:nvPicPr>
          <p:cNvPr id="5" name="Graphic 4" descr="Chat with solid fill">
            <a:extLst>
              <a:ext uri="{FF2B5EF4-FFF2-40B4-BE49-F238E27FC236}">
                <a16:creationId xmlns:a16="http://schemas.microsoft.com/office/drawing/2014/main" id="{2C301774-47BE-94B4-EF6C-675CC958B6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2173" y="3041974"/>
            <a:ext cx="774051" cy="774051"/>
          </a:xfrm>
          <a:prstGeom prst="rect">
            <a:avLst/>
          </a:prstGeom>
        </p:spPr>
      </p:pic>
      <p:pic>
        <p:nvPicPr>
          <p:cNvPr id="6" name="Graphic 5" descr="Shield Tick with solid fill">
            <a:extLst>
              <a:ext uri="{FF2B5EF4-FFF2-40B4-BE49-F238E27FC236}">
                <a16:creationId xmlns:a16="http://schemas.microsoft.com/office/drawing/2014/main" id="{32C3B992-52F0-2812-05B8-9B97538DE6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70573" y="3041974"/>
            <a:ext cx="774051" cy="774051"/>
          </a:xfrm>
          <a:prstGeom prst="rect">
            <a:avLst/>
          </a:prstGeom>
        </p:spPr>
      </p:pic>
      <p:pic>
        <p:nvPicPr>
          <p:cNvPr id="7" name="Graphic 6" descr="Unlock with solid fill">
            <a:extLst>
              <a:ext uri="{FF2B5EF4-FFF2-40B4-BE49-F238E27FC236}">
                <a16:creationId xmlns:a16="http://schemas.microsoft.com/office/drawing/2014/main" id="{D759F87E-150A-4B71-0E99-533C33FABF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47373" y="3041974"/>
            <a:ext cx="774051" cy="77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1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8631</TotalTime>
  <Words>377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Down Convergence List – Slide Template</vt:lpstr>
      <vt:lpstr>Down Convergence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Convergence List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2023-11-01T01:45:25Z</dcterms:modified>
  <cp:category>Charts &amp; Diagrams</cp:category>
</cp:coreProperties>
</file>