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8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 and Up Circle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BA28192-068E-4C73-8DED-9576870D9740}"/>
              </a:ext>
            </a:extLst>
          </p:cNvPr>
          <p:cNvSpPr/>
          <p:nvPr/>
        </p:nvSpPr>
        <p:spPr>
          <a:xfrm>
            <a:off x="2105026" y="3361495"/>
            <a:ext cx="1391579" cy="292930"/>
          </a:xfrm>
          <a:custGeom>
            <a:avLst/>
            <a:gdLst>
              <a:gd name="connsiteX0" fmla="*/ 0 w 1391579"/>
              <a:gd name="connsiteY0" fmla="*/ 0 h 292930"/>
              <a:gd name="connsiteX1" fmla="*/ 1391579 w 1391579"/>
              <a:gd name="connsiteY1" fmla="*/ 0 h 292930"/>
              <a:gd name="connsiteX2" fmla="*/ 1315493 w 1391579"/>
              <a:gd name="connsiteY2" fmla="*/ 19564 h 292930"/>
              <a:gd name="connsiteX3" fmla="*/ 905705 w 1391579"/>
              <a:gd name="connsiteY3" fmla="*/ 267530 h 292930"/>
              <a:gd name="connsiteX4" fmla="*/ 884748 w 1391579"/>
              <a:gd name="connsiteY4" fmla="*/ 292930 h 292930"/>
              <a:gd name="connsiteX5" fmla="*/ 0 w 1391579"/>
              <a:gd name="connsiteY5" fmla="*/ 292930 h 29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579" h="292930">
                <a:moveTo>
                  <a:pt x="0" y="0"/>
                </a:moveTo>
                <a:lnTo>
                  <a:pt x="1391579" y="0"/>
                </a:lnTo>
                <a:lnTo>
                  <a:pt x="1315493" y="19564"/>
                </a:lnTo>
                <a:cubicBezTo>
                  <a:pt x="1158909" y="68267"/>
                  <a:pt x="1018822" y="154413"/>
                  <a:pt x="905705" y="267530"/>
                </a:cubicBezTo>
                <a:lnTo>
                  <a:pt x="884748" y="292930"/>
                </a:lnTo>
                <a:lnTo>
                  <a:pt x="0" y="2929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5EE063A-99D2-4EE0-A563-EA2CF52EAB76}"/>
              </a:ext>
            </a:extLst>
          </p:cNvPr>
          <p:cNvSpPr/>
          <p:nvPr/>
        </p:nvSpPr>
        <p:spPr>
          <a:xfrm>
            <a:off x="3743324" y="5068815"/>
            <a:ext cx="2105955" cy="292930"/>
          </a:xfrm>
          <a:custGeom>
            <a:avLst/>
            <a:gdLst>
              <a:gd name="connsiteX0" fmla="*/ 0 w 2105955"/>
              <a:gd name="connsiteY0" fmla="*/ 0 h 292930"/>
              <a:gd name="connsiteX1" fmla="*/ 1599124 w 2105955"/>
              <a:gd name="connsiteY1" fmla="*/ 0 h 292930"/>
              <a:gd name="connsiteX2" fmla="*/ 1620081 w 2105955"/>
              <a:gd name="connsiteY2" fmla="*/ 25400 h 292930"/>
              <a:gd name="connsiteX3" fmla="*/ 2029870 w 2105955"/>
              <a:gd name="connsiteY3" fmla="*/ 273367 h 292930"/>
              <a:gd name="connsiteX4" fmla="*/ 2105955 w 2105955"/>
              <a:gd name="connsiteY4" fmla="*/ 292930 h 292930"/>
              <a:gd name="connsiteX5" fmla="*/ 0 w 2105955"/>
              <a:gd name="connsiteY5" fmla="*/ 292930 h 29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955" h="292930">
                <a:moveTo>
                  <a:pt x="0" y="0"/>
                </a:moveTo>
                <a:lnTo>
                  <a:pt x="1599124" y="0"/>
                </a:lnTo>
                <a:lnTo>
                  <a:pt x="1620081" y="25400"/>
                </a:lnTo>
                <a:cubicBezTo>
                  <a:pt x="1733198" y="138517"/>
                  <a:pt x="1873285" y="224664"/>
                  <a:pt x="2029870" y="273367"/>
                </a:cubicBezTo>
                <a:lnTo>
                  <a:pt x="2105955" y="292930"/>
                </a:lnTo>
                <a:lnTo>
                  <a:pt x="0" y="2929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F37BD3C-FFA6-465D-9FD6-06B155B24C1C}"/>
              </a:ext>
            </a:extLst>
          </p:cNvPr>
          <p:cNvSpPr/>
          <p:nvPr/>
        </p:nvSpPr>
        <p:spPr>
          <a:xfrm>
            <a:off x="6342721" y="5068815"/>
            <a:ext cx="2105953" cy="292930"/>
          </a:xfrm>
          <a:custGeom>
            <a:avLst/>
            <a:gdLst>
              <a:gd name="connsiteX0" fmla="*/ 506832 w 2105953"/>
              <a:gd name="connsiteY0" fmla="*/ 0 h 292930"/>
              <a:gd name="connsiteX1" fmla="*/ 2105953 w 2105953"/>
              <a:gd name="connsiteY1" fmla="*/ 0 h 292930"/>
              <a:gd name="connsiteX2" fmla="*/ 2105953 w 2105953"/>
              <a:gd name="connsiteY2" fmla="*/ 292930 h 292930"/>
              <a:gd name="connsiteX3" fmla="*/ 0 w 2105953"/>
              <a:gd name="connsiteY3" fmla="*/ 292930 h 292930"/>
              <a:gd name="connsiteX4" fmla="*/ 76086 w 2105953"/>
              <a:gd name="connsiteY4" fmla="*/ 273367 h 292930"/>
              <a:gd name="connsiteX5" fmla="*/ 485875 w 2105953"/>
              <a:gd name="connsiteY5" fmla="*/ 25400 h 29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953" h="292930">
                <a:moveTo>
                  <a:pt x="506832" y="0"/>
                </a:moveTo>
                <a:lnTo>
                  <a:pt x="2105953" y="0"/>
                </a:lnTo>
                <a:lnTo>
                  <a:pt x="2105953" y="292930"/>
                </a:lnTo>
                <a:lnTo>
                  <a:pt x="0" y="292930"/>
                </a:lnTo>
                <a:lnTo>
                  <a:pt x="76086" y="273367"/>
                </a:lnTo>
                <a:cubicBezTo>
                  <a:pt x="232670" y="224664"/>
                  <a:pt x="372758" y="138517"/>
                  <a:pt x="485875" y="2540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3AAE681-2B59-4A6D-BB49-989E5229B284}"/>
              </a:ext>
            </a:extLst>
          </p:cNvPr>
          <p:cNvSpPr/>
          <p:nvPr/>
        </p:nvSpPr>
        <p:spPr>
          <a:xfrm>
            <a:off x="8695396" y="3361495"/>
            <a:ext cx="1391578" cy="292930"/>
          </a:xfrm>
          <a:custGeom>
            <a:avLst/>
            <a:gdLst>
              <a:gd name="connsiteX0" fmla="*/ 0 w 1391578"/>
              <a:gd name="connsiteY0" fmla="*/ 0 h 292930"/>
              <a:gd name="connsiteX1" fmla="*/ 1391578 w 1391578"/>
              <a:gd name="connsiteY1" fmla="*/ 0 h 292930"/>
              <a:gd name="connsiteX2" fmla="*/ 1391578 w 1391578"/>
              <a:gd name="connsiteY2" fmla="*/ 292930 h 292930"/>
              <a:gd name="connsiteX3" fmla="*/ 506831 w 1391578"/>
              <a:gd name="connsiteY3" fmla="*/ 292930 h 292930"/>
              <a:gd name="connsiteX4" fmla="*/ 485874 w 1391578"/>
              <a:gd name="connsiteY4" fmla="*/ 267530 h 292930"/>
              <a:gd name="connsiteX5" fmla="*/ 76086 w 1391578"/>
              <a:gd name="connsiteY5" fmla="*/ 19564 h 29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578" h="292930">
                <a:moveTo>
                  <a:pt x="0" y="0"/>
                </a:moveTo>
                <a:lnTo>
                  <a:pt x="1391578" y="0"/>
                </a:lnTo>
                <a:lnTo>
                  <a:pt x="1391578" y="292930"/>
                </a:lnTo>
                <a:lnTo>
                  <a:pt x="506831" y="292930"/>
                </a:lnTo>
                <a:lnTo>
                  <a:pt x="485874" y="267530"/>
                </a:lnTo>
                <a:cubicBezTo>
                  <a:pt x="372757" y="154413"/>
                  <a:pt x="232670" y="68267"/>
                  <a:pt x="76086" y="1956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3B25B95-8711-4AFC-98B6-EDADDCC34CFB}"/>
              </a:ext>
            </a:extLst>
          </p:cNvPr>
          <p:cNvSpPr/>
          <p:nvPr/>
        </p:nvSpPr>
        <p:spPr>
          <a:xfrm>
            <a:off x="1104900" y="1654175"/>
            <a:ext cx="2000250" cy="200025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9C2116-2264-4A5C-AB1A-BA606040C124}"/>
              </a:ext>
            </a:extLst>
          </p:cNvPr>
          <p:cNvSpPr/>
          <p:nvPr/>
        </p:nvSpPr>
        <p:spPr>
          <a:xfrm>
            <a:off x="2743200" y="3361495"/>
            <a:ext cx="2000250" cy="20002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83F6682-555D-43AE-8D50-356B027B29D7}"/>
              </a:ext>
            </a:extLst>
          </p:cNvPr>
          <p:cNvSpPr/>
          <p:nvPr/>
        </p:nvSpPr>
        <p:spPr>
          <a:xfrm>
            <a:off x="7448550" y="3361495"/>
            <a:ext cx="2000250" cy="20002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D75F0E9-A4BD-4F72-B20B-392C02C3EA65}"/>
              </a:ext>
            </a:extLst>
          </p:cNvPr>
          <p:cNvSpPr/>
          <p:nvPr/>
        </p:nvSpPr>
        <p:spPr>
          <a:xfrm>
            <a:off x="9086848" y="1654175"/>
            <a:ext cx="2000250" cy="20002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1A8B97D-CA9C-43B9-BC03-1FACE44F956A}"/>
              </a:ext>
            </a:extLst>
          </p:cNvPr>
          <p:cNvSpPr/>
          <p:nvPr/>
        </p:nvSpPr>
        <p:spPr>
          <a:xfrm>
            <a:off x="5095875" y="3361495"/>
            <a:ext cx="2000250" cy="20002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aphic 25" descr="Bar graph with downward trend">
            <a:extLst>
              <a:ext uri="{FF2B5EF4-FFF2-40B4-BE49-F238E27FC236}">
                <a16:creationId xmlns:a16="http://schemas.microsoft.com/office/drawing/2014/main" id="{595BB3B0-8A9E-4269-B8A6-4FE94F5140A0}"/>
              </a:ext>
            </a:extLst>
          </p:cNvPr>
          <p:cNvGrpSpPr/>
          <p:nvPr/>
        </p:nvGrpSpPr>
        <p:grpSpPr>
          <a:xfrm>
            <a:off x="3286125" y="3904420"/>
            <a:ext cx="914400" cy="914400"/>
            <a:chOff x="3286125" y="3904420"/>
            <a:chExt cx="914400" cy="914400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13A09A6-4024-434F-9EB8-3B5FFDB6132A}"/>
                </a:ext>
              </a:extLst>
            </p:cNvPr>
            <p:cNvSpPr/>
            <p:nvPr/>
          </p:nvSpPr>
          <p:spPr>
            <a:xfrm>
              <a:off x="3409950" y="4028245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601217A-CC71-434B-B0BD-F4D50523DB71}"/>
                </a:ext>
              </a:extLst>
            </p:cNvPr>
            <p:cNvSpPr/>
            <p:nvPr/>
          </p:nvSpPr>
          <p:spPr>
            <a:xfrm>
              <a:off x="3524250" y="4028245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79CA00C-A097-41A3-9A79-A36B16E0EC24}"/>
                </a:ext>
              </a:extLst>
            </p:cNvPr>
            <p:cNvSpPr/>
            <p:nvPr/>
          </p:nvSpPr>
          <p:spPr>
            <a:xfrm>
              <a:off x="3724275" y="4218745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859950A-129E-49D8-ADE7-38380E51D34C}"/>
                </a:ext>
              </a:extLst>
            </p:cNvPr>
            <p:cNvSpPr/>
            <p:nvPr/>
          </p:nvSpPr>
          <p:spPr>
            <a:xfrm>
              <a:off x="3924300" y="4390195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5CF257E-DA26-4932-913F-180B68AD1321}"/>
                </a:ext>
              </a:extLst>
            </p:cNvPr>
            <p:cNvSpPr/>
            <p:nvPr/>
          </p:nvSpPr>
          <p:spPr>
            <a:xfrm>
              <a:off x="3748944" y="4024339"/>
              <a:ext cx="308705" cy="308705"/>
            </a:xfrm>
            <a:custGeom>
              <a:avLst/>
              <a:gdLst>
                <a:gd name="connsiteX0" fmla="*/ 256699 w 308705"/>
                <a:gd name="connsiteY0" fmla="*/ 229838 h 308705"/>
                <a:gd name="connsiteX1" fmla="*/ 26860 w 308705"/>
                <a:gd name="connsiteY1" fmla="*/ 0 h 308705"/>
                <a:gd name="connsiteX2" fmla="*/ 0 w 308705"/>
                <a:gd name="connsiteY2" fmla="*/ 26860 h 308705"/>
                <a:gd name="connsiteX3" fmla="*/ 229838 w 308705"/>
                <a:gd name="connsiteY3" fmla="*/ 256699 h 308705"/>
                <a:gd name="connsiteX4" fmla="*/ 177832 w 308705"/>
                <a:gd name="connsiteY4" fmla="*/ 308705 h 308705"/>
                <a:gd name="connsiteX5" fmla="*/ 308705 w 308705"/>
                <a:gd name="connsiteY5" fmla="*/ 308705 h 308705"/>
                <a:gd name="connsiteX6" fmla="*/ 308705 w 308705"/>
                <a:gd name="connsiteY6" fmla="*/ 177832 h 308705"/>
                <a:gd name="connsiteX7" fmla="*/ 256699 w 308705"/>
                <a:gd name="connsiteY7" fmla="*/ 229838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256699" y="229838"/>
                  </a:moveTo>
                  <a:lnTo>
                    <a:pt x="26860" y="0"/>
                  </a:lnTo>
                  <a:lnTo>
                    <a:pt x="0" y="26860"/>
                  </a:lnTo>
                  <a:lnTo>
                    <a:pt x="229838" y="256699"/>
                  </a:lnTo>
                  <a:lnTo>
                    <a:pt x="177832" y="308705"/>
                  </a:lnTo>
                  <a:lnTo>
                    <a:pt x="308705" y="308705"/>
                  </a:lnTo>
                  <a:lnTo>
                    <a:pt x="308705" y="177832"/>
                  </a:lnTo>
                  <a:lnTo>
                    <a:pt x="256699" y="22983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aphic 23" descr="Rocket">
            <a:extLst>
              <a:ext uri="{FF2B5EF4-FFF2-40B4-BE49-F238E27FC236}">
                <a16:creationId xmlns:a16="http://schemas.microsoft.com/office/drawing/2014/main" id="{6126169C-4E76-4554-BE45-E52EC4A72A55}"/>
              </a:ext>
            </a:extLst>
          </p:cNvPr>
          <p:cNvGrpSpPr/>
          <p:nvPr/>
        </p:nvGrpSpPr>
        <p:grpSpPr>
          <a:xfrm>
            <a:off x="1647825" y="2197100"/>
            <a:ext cx="914400" cy="914400"/>
            <a:chOff x="1647825" y="2197100"/>
            <a:chExt cx="914400" cy="914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774E853-F406-4EA5-94EB-7692CEC7B7E5}"/>
                </a:ext>
              </a:extLst>
            </p:cNvPr>
            <p:cNvSpPr/>
            <p:nvPr/>
          </p:nvSpPr>
          <p:spPr>
            <a:xfrm>
              <a:off x="2313622" y="2272067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F0AC323-13A6-479D-8282-E6402DC176AA}"/>
                </a:ext>
              </a:extLst>
            </p:cNvPr>
            <p:cNvSpPr/>
            <p:nvPr/>
          </p:nvSpPr>
          <p:spPr>
            <a:xfrm>
              <a:off x="1721231" y="2533927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DE53119-3041-4AC9-A9F7-AF782B808410}"/>
                </a:ext>
              </a:extLst>
            </p:cNvPr>
            <p:cNvSpPr/>
            <p:nvPr/>
          </p:nvSpPr>
          <p:spPr>
            <a:xfrm>
              <a:off x="2001243" y="2797175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6FA6D3D-C01A-4853-A434-07CD3649426E}"/>
                </a:ext>
              </a:extLst>
            </p:cNvPr>
            <p:cNvSpPr/>
            <p:nvPr/>
          </p:nvSpPr>
          <p:spPr>
            <a:xfrm>
              <a:off x="1924050" y="2315209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9361070-5893-485A-BFCD-4EF3374A0C1C}"/>
                </a:ext>
              </a:extLst>
            </p:cNvPr>
            <p:cNvSpPr/>
            <p:nvPr/>
          </p:nvSpPr>
          <p:spPr>
            <a:xfrm>
              <a:off x="1811862" y="2803227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31" descr="Lights On">
            <a:extLst>
              <a:ext uri="{FF2B5EF4-FFF2-40B4-BE49-F238E27FC236}">
                <a16:creationId xmlns:a16="http://schemas.microsoft.com/office/drawing/2014/main" id="{5076206F-AB62-4D37-A2B8-16CE363635C9}"/>
              </a:ext>
            </a:extLst>
          </p:cNvPr>
          <p:cNvGrpSpPr/>
          <p:nvPr/>
        </p:nvGrpSpPr>
        <p:grpSpPr>
          <a:xfrm>
            <a:off x="5638800" y="3904420"/>
            <a:ext cx="914400" cy="914400"/>
            <a:chOff x="5638800" y="3904420"/>
            <a:chExt cx="914400" cy="914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43EE2EC9-74C5-4D40-AF9D-F97BB62215A1}"/>
                </a:ext>
              </a:extLst>
            </p:cNvPr>
            <p:cNvSpPr/>
            <p:nvPr/>
          </p:nvSpPr>
          <p:spPr>
            <a:xfrm>
              <a:off x="5985300" y="4616813"/>
              <a:ext cx="218836" cy="54902"/>
            </a:xfrm>
            <a:custGeom>
              <a:avLst/>
              <a:gdLst>
                <a:gd name="connsiteX0" fmla="*/ 191386 w 218836"/>
                <a:gd name="connsiteY0" fmla="*/ 0 h 54902"/>
                <a:gd name="connsiteX1" fmla="*/ 27451 w 218836"/>
                <a:gd name="connsiteY1" fmla="*/ 0 h 54902"/>
                <a:gd name="connsiteX2" fmla="*/ 0 w 218836"/>
                <a:gd name="connsiteY2" fmla="*/ 27451 h 54902"/>
                <a:gd name="connsiteX3" fmla="*/ 27451 w 218836"/>
                <a:gd name="connsiteY3" fmla="*/ 54902 h 54902"/>
                <a:gd name="connsiteX4" fmla="*/ 191386 w 218836"/>
                <a:gd name="connsiteY4" fmla="*/ 54902 h 54902"/>
                <a:gd name="connsiteX5" fmla="*/ 218837 w 218836"/>
                <a:gd name="connsiteY5" fmla="*/ 27451 h 54902"/>
                <a:gd name="connsiteX6" fmla="*/ 191386 w 218836"/>
                <a:gd name="connsiteY6" fmla="*/ 0 h 54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8836" h="54902">
                  <a:moveTo>
                    <a:pt x="191386" y="0"/>
                  </a:moveTo>
                  <a:lnTo>
                    <a:pt x="27451" y="0"/>
                  </a:lnTo>
                  <a:cubicBezTo>
                    <a:pt x="12290" y="0"/>
                    <a:pt x="0" y="12290"/>
                    <a:pt x="0" y="27451"/>
                  </a:cubicBezTo>
                  <a:cubicBezTo>
                    <a:pt x="0" y="42612"/>
                    <a:pt x="12290" y="54902"/>
                    <a:pt x="27451" y="54902"/>
                  </a:cubicBezTo>
                  <a:lnTo>
                    <a:pt x="191386" y="54902"/>
                  </a:lnTo>
                  <a:cubicBezTo>
                    <a:pt x="206547" y="54902"/>
                    <a:pt x="218837" y="42612"/>
                    <a:pt x="218837" y="27451"/>
                  </a:cubicBezTo>
                  <a:cubicBezTo>
                    <a:pt x="218837" y="12290"/>
                    <a:pt x="206547" y="0"/>
                    <a:pt x="191386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6255BEA-4400-4DB8-A951-75FB8649C6B8}"/>
                </a:ext>
              </a:extLst>
            </p:cNvPr>
            <p:cNvSpPr/>
            <p:nvPr/>
          </p:nvSpPr>
          <p:spPr>
            <a:xfrm>
              <a:off x="6035249" y="4709815"/>
              <a:ext cx="118938" cy="54978"/>
            </a:xfrm>
            <a:custGeom>
              <a:avLst/>
              <a:gdLst>
                <a:gd name="connsiteX0" fmla="*/ 59474 w 118938"/>
                <a:gd name="connsiteY0" fmla="*/ 54978 h 54978"/>
                <a:gd name="connsiteX1" fmla="*/ 118939 w 118938"/>
                <a:gd name="connsiteY1" fmla="*/ 0 h 54978"/>
                <a:gd name="connsiteX2" fmla="*/ 0 w 118938"/>
                <a:gd name="connsiteY2" fmla="*/ 0 h 54978"/>
                <a:gd name="connsiteX3" fmla="*/ 59474 w 118938"/>
                <a:gd name="connsiteY3" fmla="*/ 54978 h 54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938" h="54978">
                  <a:moveTo>
                    <a:pt x="59474" y="54978"/>
                  </a:moveTo>
                  <a:cubicBezTo>
                    <a:pt x="90605" y="54974"/>
                    <a:pt x="116498" y="31034"/>
                    <a:pt x="118939" y="0"/>
                  </a:cubicBezTo>
                  <a:lnTo>
                    <a:pt x="0" y="0"/>
                  </a:lnTo>
                  <a:cubicBezTo>
                    <a:pt x="2441" y="31038"/>
                    <a:pt x="28341" y="54979"/>
                    <a:pt x="59474" y="5497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52192CE-11B5-407A-8726-A4D5A76ABDD3}"/>
                </a:ext>
              </a:extLst>
            </p:cNvPr>
            <p:cNvSpPr/>
            <p:nvPr/>
          </p:nvSpPr>
          <p:spPr>
            <a:xfrm>
              <a:off x="5856827" y="4084671"/>
              <a:ext cx="475764" cy="494052"/>
            </a:xfrm>
            <a:custGeom>
              <a:avLst/>
              <a:gdLst>
                <a:gd name="connsiteX0" fmla="*/ 475764 w 475764"/>
                <a:gd name="connsiteY0" fmla="*/ 243364 h 494052"/>
                <a:gd name="connsiteX1" fmla="*/ 475764 w 475764"/>
                <a:gd name="connsiteY1" fmla="*/ 235134 h 494052"/>
                <a:gd name="connsiteX2" fmla="*/ 237896 w 475764"/>
                <a:gd name="connsiteY2" fmla="*/ 0 h 494052"/>
                <a:gd name="connsiteX3" fmla="*/ 237896 w 475764"/>
                <a:gd name="connsiteY3" fmla="*/ 0 h 494052"/>
                <a:gd name="connsiteX4" fmla="*/ 0 w 475764"/>
                <a:gd name="connsiteY4" fmla="*/ 235134 h 494052"/>
                <a:gd name="connsiteX5" fmla="*/ 0 w 475764"/>
                <a:gd name="connsiteY5" fmla="*/ 243364 h 494052"/>
                <a:gd name="connsiteX6" fmla="*/ 16564 w 475764"/>
                <a:gd name="connsiteY6" fmla="*/ 325707 h 494052"/>
                <a:gd name="connsiteX7" fmla="*/ 57912 w 475764"/>
                <a:gd name="connsiteY7" fmla="*/ 393411 h 494052"/>
                <a:gd name="connsiteX8" fmla="*/ 113633 w 475764"/>
                <a:gd name="connsiteY8" fmla="*/ 483899 h 494052"/>
                <a:gd name="connsiteX9" fmla="*/ 130007 w 475764"/>
                <a:gd name="connsiteY9" fmla="*/ 494052 h 494052"/>
                <a:gd name="connsiteX10" fmla="*/ 345758 w 475764"/>
                <a:gd name="connsiteY10" fmla="*/ 494052 h 494052"/>
                <a:gd name="connsiteX11" fmla="*/ 362141 w 475764"/>
                <a:gd name="connsiteY11" fmla="*/ 483899 h 494052"/>
                <a:gd name="connsiteX12" fmla="*/ 417852 w 475764"/>
                <a:gd name="connsiteY12" fmla="*/ 393411 h 494052"/>
                <a:gd name="connsiteX13" fmla="*/ 459200 w 475764"/>
                <a:gd name="connsiteY13" fmla="*/ 325707 h 494052"/>
                <a:gd name="connsiteX14" fmla="*/ 475764 w 475764"/>
                <a:gd name="connsiteY14" fmla="*/ 243364 h 494052"/>
                <a:gd name="connsiteX15" fmla="*/ 420872 w 475764"/>
                <a:gd name="connsiteY15" fmla="*/ 242411 h 494052"/>
                <a:gd name="connsiteX16" fmla="*/ 407765 w 475764"/>
                <a:gd name="connsiteY16" fmla="*/ 306476 h 494052"/>
                <a:gd name="connsiteX17" fmla="*/ 376838 w 475764"/>
                <a:gd name="connsiteY17" fmla="*/ 356797 h 494052"/>
                <a:gd name="connsiteX18" fmla="*/ 323317 w 475764"/>
                <a:gd name="connsiteY18" fmla="*/ 439131 h 494052"/>
                <a:gd name="connsiteX19" fmla="*/ 152419 w 475764"/>
                <a:gd name="connsiteY19" fmla="*/ 439131 h 494052"/>
                <a:gd name="connsiteX20" fmla="*/ 98898 w 475764"/>
                <a:gd name="connsiteY20" fmla="*/ 356797 h 494052"/>
                <a:gd name="connsiteX21" fmla="*/ 67980 w 475764"/>
                <a:gd name="connsiteY21" fmla="*/ 306476 h 494052"/>
                <a:gd name="connsiteX22" fmla="*/ 54893 w 475764"/>
                <a:gd name="connsiteY22" fmla="*/ 242430 h 494052"/>
                <a:gd name="connsiteX23" fmla="*/ 54893 w 475764"/>
                <a:gd name="connsiteY23" fmla="*/ 235572 h 494052"/>
                <a:gd name="connsiteX24" fmla="*/ 237877 w 475764"/>
                <a:gd name="connsiteY24" fmla="*/ 54893 h 494052"/>
                <a:gd name="connsiteX25" fmla="*/ 237877 w 475764"/>
                <a:gd name="connsiteY25" fmla="*/ 54893 h 494052"/>
                <a:gd name="connsiteX26" fmla="*/ 420853 w 475764"/>
                <a:gd name="connsiteY26" fmla="*/ 235591 h 49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75764" h="494052">
                  <a:moveTo>
                    <a:pt x="475764" y="243364"/>
                  </a:moveTo>
                  <a:lnTo>
                    <a:pt x="475764" y="235134"/>
                  </a:lnTo>
                  <a:cubicBezTo>
                    <a:pt x="473390" y="105206"/>
                    <a:pt x="367843" y="872"/>
                    <a:pt x="237896" y="0"/>
                  </a:cubicBezTo>
                  <a:lnTo>
                    <a:pt x="237896" y="0"/>
                  </a:lnTo>
                  <a:cubicBezTo>
                    <a:pt x="107940" y="862"/>
                    <a:pt x="2379" y="105197"/>
                    <a:pt x="0" y="235134"/>
                  </a:cubicBezTo>
                  <a:lnTo>
                    <a:pt x="0" y="243364"/>
                  </a:lnTo>
                  <a:cubicBezTo>
                    <a:pt x="888" y="271543"/>
                    <a:pt x="6487" y="299376"/>
                    <a:pt x="16564" y="325707"/>
                  </a:cubicBezTo>
                  <a:cubicBezTo>
                    <a:pt x="26207" y="350556"/>
                    <a:pt x="40210" y="373484"/>
                    <a:pt x="57912" y="393411"/>
                  </a:cubicBezTo>
                  <a:cubicBezTo>
                    <a:pt x="79686" y="417224"/>
                    <a:pt x="103565" y="463401"/>
                    <a:pt x="113633" y="483899"/>
                  </a:cubicBezTo>
                  <a:cubicBezTo>
                    <a:pt x="116719" y="490118"/>
                    <a:pt x="123063" y="494052"/>
                    <a:pt x="130007" y="494052"/>
                  </a:cubicBezTo>
                  <a:lnTo>
                    <a:pt x="345758" y="494052"/>
                  </a:lnTo>
                  <a:cubicBezTo>
                    <a:pt x="352702" y="494049"/>
                    <a:pt x="359048" y="490117"/>
                    <a:pt x="362141" y="483899"/>
                  </a:cubicBezTo>
                  <a:cubicBezTo>
                    <a:pt x="372199" y="463410"/>
                    <a:pt x="396078" y="417224"/>
                    <a:pt x="417852" y="393411"/>
                  </a:cubicBezTo>
                  <a:cubicBezTo>
                    <a:pt x="435554" y="373484"/>
                    <a:pt x="449557" y="350556"/>
                    <a:pt x="459200" y="325707"/>
                  </a:cubicBezTo>
                  <a:cubicBezTo>
                    <a:pt x="469274" y="299375"/>
                    <a:pt x="474872" y="271543"/>
                    <a:pt x="475764" y="243364"/>
                  </a:cubicBezTo>
                  <a:close/>
                  <a:moveTo>
                    <a:pt x="420872" y="242411"/>
                  </a:moveTo>
                  <a:cubicBezTo>
                    <a:pt x="420044" y="264341"/>
                    <a:pt x="415617" y="285984"/>
                    <a:pt x="407765" y="306476"/>
                  </a:cubicBezTo>
                  <a:cubicBezTo>
                    <a:pt x="400507" y="324944"/>
                    <a:pt x="390036" y="341981"/>
                    <a:pt x="376838" y="356797"/>
                  </a:cubicBezTo>
                  <a:cubicBezTo>
                    <a:pt x="355867" y="382075"/>
                    <a:pt x="337907" y="409705"/>
                    <a:pt x="323317" y="439131"/>
                  </a:cubicBezTo>
                  <a:lnTo>
                    <a:pt x="152419" y="439131"/>
                  </a:lnTo>
                  <a:cubicBezTo>
                    <a:pt x="137832" y="409704"/>
                    <a:pt x="119871" y="382073"/>
                    <a:pt x="98898" y="356797"/>
                  </a:cubicBezTo>
                  <a:cubicBezTo>
                    <a:pt x="85698" y="341983"/>
                    <a:pt x="75230" y="324945"/>
                    <a:pt x="67980" y="306476"/>
                  </a:cubicBezTo>
                  <a:cubicBezTo>
                    <a:pt x="60133" y="285990"/>
                    <a:pt x="55712" y="264352"/>
                    <a:pt x="54893" y="242430"/>
                  </a:cubicBezTo>
                  <a:lnTo>
                    <a:pt x="54893" y="235572"/>
                  </a:lnTo>
                  <a:cubicBezTo>
                    <a:pt x="56741" y="135665"/>
                    <a:pt x="137954" y="55476"/>
                    <a:pt x="237877" y="54893"/>
                  </a:cubicBezTo>
                  <a:lnTo>
                    <a:pt x="237877" y="54893"/>
                  </a:lnTo>
                  <a:cubicBezTo>
                    <a:pt x="337808" y="55471"/>
                    <a:pt x="419024" y="135676"/>
                    <a:pt x="420853" y="23559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F135510-3DFD-4358-8606-3F4228252636}"/>
                </a:ext>
              </a:extLst>
            </p:cNvPr>
            <p:cNvSpPr/>
            <p:nvPr/>
          </p:nvSpPr>
          <p:spPr>
            <a:xfrm>
              <a:off x="6077540" y="3942520"/>
              <a:ext cx="38100" cy="104775"/>
            </a:xfrm>
            <a:custGeom>
              <a:avLst/>
              <a:gdLst>
                <a:gd name="connsiteX0" fmla="*/ 19050 w 38100"/>
                <a:gd name="connsiteY0" fmla="*/ 104775 h 104775"/>
                <a:gd name="connsiteX1" fmla="*/ 38100 w 38100"/>
                <a:gd name="connsiteY1" fmla="*/ 85725 h 104775"/>
                <a:gd name="connsiteX2" fmla="*/ 38100 w 38100"/>
                <a:gd name="connsiteY2" fmla="*/ 19050 h 104775"/>
                <a:gd name="connsiteX3" fmla="*/ 19050 w 38100"/>
                <a:gd name="connsiteY3" fmla="*/ 0 h 104775"/>
                <a:gd name="connsiteX4" fmla="*/ 0 w 38100"/>
                <a:gd name="connsiteY4" fmla="*/ 19050 h 104775"/>
                <a:gd name="connsiteX5" fmla="*/ 0 w 38100"/>
                <a:gd name="connsiteY5" fmla="*/ 85725 h 104775"/>
                <a:gd name="connsiteX6" fmla="*/ 19050 w 38100"/>
                <a:gd name="connsiteY6" fmla="*/ 10477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104775">
                  <a:moveTo>
                    <a:pt x="19050" y="104775"/>
                  </a:moveTo>
                  <a:cubicBezTo>
                    <a:pt x="29571" y="104775"/>
                    <a:pt x="38100" y="96246"/>
                    <a:pt x="38100" y="85725"/>
                  </a:cubicBezTo>
                  <a:lnTo>
                    <a:pt x="38100" y="19050"/>
                  </a:lnTo>
                  <a:cubicBezTo>
                    <a:pt x="38100" y="8529"/>
                    <a:pt x="29571" y="0"/>
                    <a:pt x="19050" y="0"/>
                  </a:cubicBezTo>
                  <a:cubicBezTo>
                    <a:pt x="8529" y="0"/>
                    <a:pt x="0" y="8529"/>
                    <a:pt x="0" y="19050"/>
                  </a:cubicBezTo>
                  <a:lnTo>
                    <a:pt x="0" y="85725"/>
                  </a:lnTo>
                  <a:cubicBezTo>
                    <a:pt x="0" y="96246"/>
                    <a:pt x="8529" y="104775"/>
                    <a:pt x="1905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9AB859C-5074-4D96-B9DB-6366BF570B1F}"/>
                </a:ext>
              </a:extLst>
            </p:cNvPr>
            <p:cNvSpPr/>
            <p:nvPr/>
          </p:nvSpPr>
          <p:spPr>
            <a:xfrm>
              <a:off x="5817970" y="4051643"/>
              <a:ext cx="85287" cy="85287"/>
            </a:xfrm>
            <a:custGeom>
              <a:avLst/>
              <a:gdLst>
                <a:gd name="connsiteX0" fmla="*/ 52535 w 85287"/>
                <a:gd name="connsiteY0" fmla="*/ 79471 h 85287"/>
                <a:gd name="connsiteX1" fmla="*/ 79471 w 85287"/>
                <a:gd name="connsiteY1" fmla="*/ 79940 h 85287"/>
                <a:gd name="connsiteX2" fmla="*/ 79940 w 85287"/>
                <a:gd name="connsiteY2" fmla="*/ 53003 h 85287"/>
                <a:gd name="connsiteX3" fmla="*/ 79471 w 85287"/>
                <a:gd name="connsiteY3" fmla="*/ 52535 h 85287"/>
                <a:gd name="connsiteX4" fmla="*/ 32285 w 85287"/>
                <a:gd name="connsiteY4" fmla="*/ 5348 h 85287"/>
                <a:gd name="connsiteX5" fmla="*/ 5348 w 85287"/>
                <a:gd name="connsiteY5" fmla="*/ 5816 h 85287"/>
                <a:gd name="connsiteX6" fmla="*/ 5348 w 85287"/>
                <a:gd name="connsiteY6" fmla="*/ 32285 h 85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287" h="85287">
                  <a:moveTo>
                    <a:pt x="52535" y="79471"/>
                  </a:moveTo>
                  <a:cubicBezTo>
                    <a:pt x="59844" y="87039"/>
                    <a:pt x="71904" y="87249"/>
                    <a:pt x="79471" y="79940"/>
                  </a:cubicBezTo>
                  <a:cubicBezTo>
                    <a:pt x="87039" y="72631"/>
                    <a:pt x="87249" y="60571"/>
                    <a:pt x="79940" y="53003"/>
                  </a:cubicBezTo>
                  <a:cubicBezTo>
                    <a:pt x="79787" y="52844"/>
                    <a:pt x="79630" y="52688"/>
                    <a:pt x="79471" y="52535"/>
                  </a:cubicBezTo>
                  <a:lnTo>
                    <a:pt x="32285" y="5348"/>
                  </a:lnTo>
                  <a:cubicBezTo>
                    <a:pt x="24717" y="-1962"/>
                    <a:pt x="12657" y="-1752"/>
                    <a:pt x="5348" y="5816"/>
                  </a:cubicBezTo>
                  <a:cubicBezTo>
                    <a:pt x="-1783" y="13198"/>
                    <a:pt x="-1783" y="24903"/>
                    <a:pt x="5348" y="322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BC196A81-7720-45D8-92E0-5FFCCEAAD500}"/>
                </a:ext>
              </a:extLst>
            </p:cNvPr>
            <p:cNvSpPr/>
            <p:nvPr/>
          </p:nvSpPr>
          <p:spPr>
            <a:xfrm>
              <a:off x="6290447" y="4055531"/>
              <a:ext cx="84709" cy="84737"/>
            </a:xfrm>
            <a:custGeom>
              <a:avLst/>
              <a:gdLst>
                <a:gd name="connsiteX0" fmla="*/ 19017 w 84709"/>
                <a:gd name="connsiteY0" fmla="*/ 84737 h 84737"/>
                <a:gd name="connsiteX1" fmla="*/ 32485 w 84709"/>
                <a:gd name="connsiteY1" fmla="*/ 79156 h 84737"/>
                <a:gd name="connsiteX2" fmla="*/ 79625 w 84709"/>
                <a:gd name="connsiteY2" fmla="*/ 32007 h 84737"/>
                <a:gd name="connsiteX3" fmla="*/ 78616 w 84709"/>
                <a:gd name="connsiteY3" fmla="*/ 5085 h 84737"/>
                <a:gd name="connsiteX4" fmla="*/ 52688 w 84709"/>
                <a:gd name="connsiteY4" fmla="*/ 5099 h 84737"/>
                <a:gd name="connsiteX5" fmla="*/ 5577 w 84709"/>
                <a:gd name="connsiteY5" fmla="*/ 52219 h 84737"/>
                <a:gd name="connsiteX6" fmla="*/ 5581 w 84709"/>
                <a:gd name="connsiteY6" fmla="*/ 79159 h 84737"/>
                <a:gd name="connsiteX7" fmla="*/ 19046 w 84709"/>
                <a:gd name="connsiteY7" fmla="*/ 84737 h 8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709" h="84737">
                  <a:moveTo>
                    <a:pt x="19017" y="84737"/>
                  </a:moveTo>
                  <a:cubicBezTo>
                    <a:pt x="24069" y="84736"/>
                    <a:pt x="28914" y="82728"/>
                    <a:pt x="32485" y="79156"/>
                  </a:cubicBezTo>
                  <a:lnTo>
                    <a:pt x="79625" y="32007"/>
                  </a:lnTo>
                  <a:cubicBezTo>
                    <a:pt x="86781" y="24294"/>
                    <a:pt x="86329" y="12241"/>
                    <a:pt x="78616" y="5085"/>
                  </a:cubicBezTo>
                  <a:cubicBezTo>
                    <a:pt x="71303" y="-1700"/>
                    <a:pt x="59994" y="-1694"/>
                    <a:pt x="52688" y="5099"/>
                  </a:cubicBezTo>
                  <a:lnTo>
                    <a:pt x="5577" y="52219"/>
                  </a:lnTo>
                  <a:cubicBezTo>
                    <a:pt x="-1861" y="59660"/>
                    <a:pt x="-1859" y="71721"/>
                    <a:pt x="5581" y="79159"/>
                  </a:cubicBezTo>
                  <a:cubicBezTo>
                    <a:pt x="9153" y="82730"/>
                    <a:pt x="13996" y="84736"/>
                    <a:pt x="19046" y="847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29D1DDF-798C-47A7-B2F1-C9BD6CFBB37C}"/>
                </a:ext>
              </a:extLst>
            </p:cNvPr>
            <p:cNvSpPr/>
            <p:nvPr/>
          </p:nvSpPr>
          <p:spPr>
            <a:xfrm>
              <a:off x="5715000" y="4299707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97C9057-943B-45A8-8F2B-47026A14D5B6}"/>
                </a:ext>
              </a:extLst>
            </p:cNvPr>
            <p:cNvSpPr/>
            <p:nvPr/>
          </p:nvSpPr>
          <p:spPr>
            <a:xfrm>
              <a:off x="5817197" y="4499974"/>
              <a:ext cx="86022" cy="86040"/>
            </a:xfrm>
            <a:custGeom>
              <a:avLst/>
              <a:gdLst>
                <a:gd name="connsiteX0" fmla="*/ 53308 w 86022"/>
                <a:gd name="connsiteY0" fmla="*/ 5816 h 86040"/>
                <a:gd name="connsiteX1" fmla="*/ 6159 w 86022"/>
                <a:gd name="connsiteY1" fmla="*/ 52965 h 86040"/>
                <a:gd name="connsiteX2" fmla="*/ 5025 w 86022"/>
                <a:gd name="connsiteY2" fmla="*/ 79881 h 86040"/>
                <a:gd name="connsiteX3" fmla="*/ 31941 w 86022"/>
                <a:gd name="connsiteY3" fmla="*/ 81017 h 86040"/>
                <a:gd name="connsiteX4" fmla="*/ 33058 w 86022"/>
                <a:gd name="connsiteY4" fmla="*/ 79901 h 86040"/>
                <a:gd name="connsiteX5" fmla="*/ 80207 w 86022"/>
                <a:gd name="connsiteY5" fmla="*/ 32752 h 86040"/>
                <a:gd name="connsiteX6" fmla="*/ 80675 w 86022"/>
                <a:gd name="connsiteY6" fmla="*/ 5816 h 86040"/>
                <a:gd name="connsiteX7" fmla="*/ 53738 w 86022"/>
                <a:gd name="connsiteY7" fmla="*/ 5347 h 86040"/>
                <a:gd name="connsiteX8" fmla="*/ 53270 w 86022"/>
                <a:gd name="connsiteY8" fmla="*/ 5816 h 86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022" h="86040">
                  <a:moveTo>
                    <a:pt x="53308" y="5816"/>
                  </a:moveTo>
                  <a:lnTo>
                    <a:pt x="6159" y="52965"/>
                  </a:lnTo>
                  <a:cubicBezTo>
                    <a:pt x="-1587" y="60084"/>
                    <a:pt x="-2095" y="72136"/>
                    <a:pt x="5025" y="79881"/>
                  </a:cubicBezTo>
                  <a:cubicBezTo>
                    <a:pt x="12144" y="87628"/>
                    <a:pt x="24195" y="88136"/>
                    <a:pt x="31941" y="81017"/>
                  </a:cubicBezTo>
                  <a:cubicBezTo>
                    <a:pt x="32329" y="80660"/>
                    <a:pt x="32702" y="80288"/>
                    <a:pt x="33058" y="79901"/>
                  </a:cubicBezTo>
                  <a:lnTo>
                    <a:pt x="80207" y="32752"/>
                  </a:lnTo>
                  <a:cubicBezTo>
                    <a:pt x="87774" y="25443"/>
                    <a:pt x="87984" y="13383"/>
                    <a:pt x="80675" y="5816"/>
                  </a:cubicBezTo>
                  <a:cubicBezTo>
                    <a:pt x="73366" y="-1752"/>
                    <a:pt x="61306" y="-1961"/>
                    <a:pt x="53738" y="5347"/>
                  </a:cubicBezTo>
                  <a:cubicBezTo>
                    <a:pt x="53579" y="5501"/>
                    <a:pt x="53423" y="5657"/>
                    <a:pt x="53270" y="58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40A0DC1-FA5E-4CAA-BFE6-E6F785BC1B32}"/>
                </a:ext>
              </a:extLst>
            </p:cNvPr>
            <p:cNvSpPr/>
            <p:nvPr/>
          </p:nvSpPr>
          <p:spPr>
            <a:xfrm>
              <a:off x="6289931" y="4496101"/>
              <a:ext cx="85517" cy="85502"/>
            </a:xfrm>
            <a:custGeom>
              <a:avLst/>
              <a:gdLst>
                <a:gd name="connsiteX0" fmla="*/ 33002 w 85517"/>
                <a:gd name="connsiteY0" fmla="*/ 6078 h 85502"/>
                <a:gd name="connsiteX1" fmla="*/ 6078 w 85517"/>
                <a:gd name="connsiteY1" fmla="*/ 5098 h 85502"/>
                <a:gd name="connsiteX2" fmla="*/ 5099 w 85517"/>
                <a:gd name="connsiteY2" fmla="*/ 32022 h 85502"/>
                <a:gd name="connsiteX3" fmla="*/ 6094 w 85517"/>
                <a:gd name="connsiteY3" fmla="*/ 33015 h 85502"/>
                <a:gd name="connsiteX4" fmla="*/ 53233 w 85517"/>
                <a:gd name="connsiteY4" fmla="*/ 80154 h 85502"/>
                <a:gd name="connsiteX5" fmla="*/ 80169 w 85517"/>
                <a:gd name="connsiteY5" fmla="*/ 79686 h 85502"/>
                <a:gd name="connsiteX6" fmla="*/ 80169 w 85517"/>
                <a:gd name="connsiteY6" fmla="*/ 53218 h 85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517" h="85502">
                  <a:moveTo>
                    <a:pt x="33002" y="6078"/>
                  </a:moveTo>
                  <a:cubicBezTo>
                    <a:pt x="25838" y="-1626"/>
                    <a:pt x="13784" y="-2065"/>
                    <a:pt x="6078" y="5098"/>
                  </a:cubicBezTo>
                  <a:cubicBezTo>
                    <a:pt x="-1626" y="12262"/>
                    <a:pt x="-2066" y="24316"/>
                    <a:pt x="5099" y="32022"/>
                  </a:cubicBezTo>
                  <a:cubicBezTo>
                    <a:pt x="5418" y="32365"/>
                    <a:pt x="5750" y="32696"/>
                    <a:pt x="6094" y="33015"/>
                  </a:cubicBezTo>
                  <a:lnTo>
                    <a:pt x="53233" y="80154"/>
                  </a:lnTo>
                  <a:cubicBezTo>
                    <a:pt x="60800" y="87464"/>
                    <a:pt x="72860" y="87254"/>
                    <a:pt x="80169" y="79686"/>
                  </a:cubicBezTo>
                  <a:cubicBezTo>
                    <a:pt x="87300" y="72304"/>
                    <a:pt x="87300" y="60600"/>
                    <a:pt x="80169" y="5321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84C1E21-698C-42B1-8DFA-882014055ED6}"/>
                </a:ext>
              </a:extLst>
            </p:cNvPr>
            <p:cNvSpPr/>
            <p:nvPr/>
          </p:nvSpPr>
          <p:spPr>
            <a:xfrm>
              <a:off x="6369843" y="4299059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aphic 29" descr="Bullseye">
            <a:extLst>
              <a:ext uri="{FF2B5EF4-FFF2-40B4-BE49-F238E27FC236}">
                <a16:creationId xmlns:a16="http://schemas.microsoft.com/office/drawing/2014/main" id="{D72CA0E6-A764-4280-B43A-B281B6E00AEA}"/>
              </a:ext>
            </a:extLst>
          </p:cNvPr>
          <p:cNvGrpSpPr/>
          <p:nvPr/>
        </p:nvGrpSpPr>
        <p:grpSpPr>
          <a:xfrm>
            <a:off x="7991475" y="3904420"/>
            <a:ext cx="914400" cy="914400"/>
            <a:chOff x="7991475" y="3904420"/>
            <a:chExt cx="914400" cy="914400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E14C78F8-127C-464E-A578-ED09B41CDA35}"/>
                </a:ext>
              </a:extLst>
            </p:cNvPr>
            <p:cNvSpPr/>
            <p:nvPr/>
          </p:nvSpPr>
          <p:spPr>
            <a:xfrm>
              <a:off x="8338185" y="3985382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5D5A53C-33F5-4AD5-ADC3-A90D14C60B59}"/>
                </a:ext>
              </a:extLst>
            </p:cNvPr>
            <p:cNvSpPr/>
            <p:nvPr/>
          </p:nvSpPr>
          <p:spPr>
            <a:xfrm>
              <a:off x="8072437" y="4013957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7E74CDE-DE0B-4FF0-BF03-FC3A1DB8059A}"/>
                </a:ext>
              </a:extLst>
            </p:cNvPr>
            <p:cNvSpPr/>
            <p:nvPr/>
          </p:nvSpPr>
          <p:spPr>
            <a:xfrm>
              <a:off x="8205787" y="4147307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aphic 27" descr="Bar graph with upward trend">
            <a:extLst>
              <a:ext uri="{FF2B5EF4-FFF2-40B4-BE49-F238E27FC236}">
                <a16:creationId xmlns:a16="http://schemas.microsoft.com/office/drawing/2014/main" id="{599A90C5-5CE7-47E8-8EBE-7D67ADF97E7F}"/>
              </a:ext>
            </a:extLst>
          </p:cNvPr>
          <p:cNvGrpSpPr/>
          <p:nvPr/>
        </p:nvGrpSpPr>
        <p:grpSpPr>
          <a:xfrm>
            <a:off x="9629773" y="2197100"/>
            <a:ext cx="914400" cy="914400"/>
            <a:chOff x="9629773" y="2197100"/>
            <a:chExt cx="914400" cy="914400"/>
          </a:xfrm>
          <a:solidFill>
            <a:schemeClr val="tx1"/>
          </a:solidFill>
          <a:effectLst/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CF50FFC-63D8-494D-9C3B-7ECACE1A1FD5}"/>
                </a:ext>
              </a:extLst>
            </p:cNvPr>
            <p:cNvSpPr/>
            <p:nvPr/>
          </p:nvSpPr>
          <p:spPr>
            <a:xfrm>
              <a:off x="9763123" y="2320925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EB7AC76-483E-44E4-A29F-312CADB8C90D}"/>
                </a:ext>
              </a:extLst>
            </p:cNvPr>
            <p:cNvSpPr/>
            <p:nvPr/>
          </p:nvSpPr>
          <p:spPr>
            <a:xfrm rot="-10800000">
              <a:off x="10277473" y="2320925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81E5C84-D3FF-4FE5-AB4E-9405A093CFE9}"/>
                </a:ext>
              </a:extLst>
            </p:cNvPr>
            <p:cNvSpPr/>
            <p:nvPr/>
          </p:nvSpPr>
          <p:spPr>
            <a:xfrm rot="-10800000">
              <a:off x="10077448" y="2511425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900340E-8606-41ED-A62D-4D07910875BF}"/>
                </a:ext>
              </a:extLst>
            </p:cNvPr>
            <p:cNvSpPr/>
            <p:nvPr/>
          </p:nvSpPr>
          <p:spPr>
            <a:xfrm rot="-10800000">
              <a:off x="9877423" y="2682875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0158D49-B019-4A3D-9DC1-857ADFE4F22E}"/>
                </a:ext>
              </a:extLst>
            </p:cNvPr>
            <p:cNvSpPr/>
            <p:nvPr/>
          </p:nvSpPr>
          <p:spPr>
            <a:xfrm>
              <a:off x="9873517" y="2320925"/>
              <a:ext cx="308705" cy="308705"/>
            </a:xfrm>
            <a:custGeom>
              <a:avLst/>
              <a:gdLst>
                <a:gd name="connsiteX0" fmla="*/ 308705 w 308705"/>
                <a:gd name="connsiteY0" fmla="*/ 130874 h 308705"/>
                <a:gd name="connsiteX1" fmla="*/ 308705 w 308705"/>
                <a:gd name="connsiteY1" fmla="*/ 0 h 308705"/>
                <a:gd name="connsiteX2" fmla="*/ 177832 w 308705"/>
                <a:gd name="connsiteY2" fmla="*/ 0 h 308705"/>
                <a:gd name="connsiteX3" fmla="*/ 229838 w 308705"/>
                <a:gd name="connsiteY3" fmla="*/ 52006 h 308705"/>
                <a:gd name="connsiteX4" fmla="*/ 0 w 308705"/>
                <a:gd name="connsiteY4" fmla="*/ 281845 h 308705"/>
                <a:gd name="connsiteX5" fmla="*/ 26860 w 308705"/>
                <a:gd name="connsiteY5" fmla="*/ 308705 h 308705"/>
                <a:gd name="connsiteX6" fmla="*/ 256699 w 308705"/>
                <a:gd name="connsiteY6" fmla="*/ 78962 h 308705"/>
                <a:gd name="connsiteX7" fmla="*/ 308705 w 308705"/>
                <a:gd name="connsiteY7" fmla="*/ 130874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2C6BD84-8DDE-4AD7-896C-2A040F6EAF32}"/>
              </a:ext>
            </a:extLst>
          </p:cNvPr>
          <p:cNvGrpSpPr/>
          <p:nvPr/>
        </p:nvGrpSpPr>
        <p:grpSpPr>
          <a:xfrm>
            <a:off x="9674039" y="4235450"/>
            <a:ext cx="2179521" cy="1659485"/>
            <a:chOff x="8921977" y="4073386"/>
            <a:chExt cx="2926080" cy="1659485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6BC7C2A-5CFD-4C04-84AB-EC2D9C84E4A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8D1DB0C-44F2-425D-AB63-59C4919FCF8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94FC0D2-99AB-4F3D-BADC-304C5C4E7A5F}"/>
              </a:ext>
            </a:extLst>
          </p:cNvPr>
          <p:cNvGrpSpPr/>
          <p:nvPr/>
        </p:nvGrpSpPr>
        <p:grpSpPr>
          <a:xfrm>
            <a:off x="338440" y="4235450"/>
            <a:ext cx="2179521" cy="1659485"/>
            <a:chOff x="332936" y="4652338"/>
            <a:chExt cx="2926080" cy="1659485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CFC53A7-BBAE-41C1-881A-EF73A77AB10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087D0BA-E406-4964-8D80-F28F2BCA1FF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8CD9E23-BD82-47B9-9397-2BAF63AF0046}"/>
              </a:ext>
            </a:extLst>
          </p:cNvPr>
          <p:cNvGrpSpPr/>
          <p:nvPr/>
        </p:nvGrpSpPr>
        <p:grpSpPr>
          <a:xfrm>
            <a:off x="5006238" y="1417527"/>
            <a:ext cx="2179521" cy="1659485"/>
            <a:chOff x="8921977" y="4073386"/>
            <a:chExt cx="2926080" cy="1659485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629C4C6-078B-4CAB-BEF1-AEEE2AC6C41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634233B-F774-44DA-A110-69EAEB191BB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 and Up Circle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BA28192-068E-4C73-8DED-9576870D9740}"/>
              </a:ext>
            </a:extLst>
          </p:cNvPr>
          <p:cNvSpPr/>
          <p:nvPr/>
        </p:nvSpPr>
        <p:spPr>
          <a:xfrm>
            <a:off x="2105026" y="3361495"/>
            <a:ext cx="1391579" cy="292930"/>
          </a:xfrm>
          <a:custGeom>
            <a:avLst/>
            <a:gdLst>
              <a:gd name="connsiteX0" fmla="*/ 0 w 1391579"/>
              <a:gd name="connsiteY0" fmla="*/ 0 h 292930"/>
              <a:gd name="connsiteX1" fmla="*/ 1391579 w 1391579"/>
              <a:gd name="connsiteY1" fmla="*/ 0 h 292930"/>
              <a:gd name="connsiteX2" fmla="*/ 1315493 w 1391579"/>
              <a:gd name="connsiteY2" fmla="*/ 19564 h 292930"/>
              <a:gd name="connsiteX3" fmla="*/ 905705 w 1391579"/>
              <a:gd name="connsiteY3" fmla="*/ 267530 h 292930"/>
              <a:gd name="connsiteX4" fmla="*/ 884748 w 1391579"/>
              <a:gd name="connsiteY4" fmla="*/ 292930 h 292930"/>
              <a:gd name="connsiteX5" fmla="*/ 0 w 1391579"/>
              <a:gd name="connsiteY5" fmla="*/ 292930 h 29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579" h="292930">
                <a:moveTo>
                  <a:pt x="0" y="0"/>
                </a:moveTo>
                <a:lnTo>
                  <a:pt x="1391579" y="0"/>
                </a:lnTo>
                <a:lnTo>
                  <a:pt x="1315493" y="19564"/>
                </a:lnTo>
                <a:cubicBezTo>
                  <a:pt x="1158909" y="68267"/>
                  <a:pt x="1018822" y="154413"/>
                  <a:pt x="905705" y="267530"/>
                </a:cubicBezTo>
                <a:lnTo>
                  <a:pt x="884748" y="292930"/>
                </a:lnTo>
                <a:lnTo>
                  <a:pt x="0" y="2929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5EE063A-99D2-4EE0-A563-EA2CF52EAB76}"/>
              </a:ext>
            </a:extLst>
          </p:cNvPr>
          <p:cNvSpPr/>
          <p:nvPr/>
        </p:nvSpPr>
        <p:spPr>
          <a:xfrm>
            <a:off x="3743324" y="5068815"/>
            <a:ext cx="2105955" cy="292930"/>
          </a:xfrm>
          <a:custGeom>
            <a:avLst/>
            <a:gdLst>
              <a:gd name="connsiteX0" fmla="*/ 0 w 2105955"/>
              <a:gd name="connsiteY0" fmla="*/ 0 h 292930"/>
              <a:gd name="connsiteX1" fmla="*/ 1599124 w 2105955"/>
              <a:gd name="connsiteY1" fmla="*/ 0 h 292930"/>
              <a:gd name="connsiteX2" fmla="*/ 1620081 w 2105955"/>
              <a:gd name="connsiteY2" fmla="*/ 25400 h 292930"/>
              <a:gd name="connsiteX3" fmla="*/ 2029870 w 2105955"/>
              <a:gd name="connsiteY3" fmla="*/ 273367 h 292930"/>
              <a:gd name="connsiteX4" fmla="*/ 2105955 w 2105955"/>
              <a:gd name="connsiteY4" fmla="*/ 292930 h 292930"/>
              <a:gd name="connsiteX5" fmla="*/ 0 w 2105955"/>
              <a:gd name="connsiteY5" fmla="*/ 292930 h 29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955" h="292930">
                <a:moveTo>
                  <a:pt x="0" y="0"/>
                </a:moveTo>
                <a:lnTo>
                  <a:pt x="1599124" y="0"/>
                </a:lnTo>
                <a:lnTo>
                  <a:pt x="1620081" y="25400"/>
                </a:lnTo>
                <a:cubicBezTo>
                  <a:pt x="1733198" y="138517"/>
                  <a:pt x="1873285" y="224664"/>
                  <a:pt x="2029870" y="273367"/>
                </a:cubicBezTo>
                <a:lnTo>
                  <a:pt x="2105955" y="292930"/>
                </a:lnTo>
                <a:lnTo>
                  <a:pt x="0" y="29293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F37BD3C-FFA6-465D-9FD6-06B155B24C1C}"/>
              </a:ext>
            </a:extLst>
          </p:cNvPr>
          <p:cNvSpPr/>
          <p:nvPr/>
        </p:nvSpPr>
        <p:spPr>
          <a:xfrm>
            <a:off x="6342721" y="5068815"/>
            <a:ext cx="2105953" cy="292930"/>
          </a:xfrm>
          <a:custGeom>
            <a:avLst/>
            <a:gdLst>
              <a:gd name="connsiteX0" fmla="*/ 506832 w 2105953"/>
              <a:gd name="connsiteY0" fmla="*/ 0 h 292930"/>
              <a:gd name="connsiteX1" fmla="*/ 2105953 w 2105953"/>
              <a:gd name="connsiteY1" fmla="*/ 0 h 292930"/>
              <a:gd name="connsiteX2" fmla="*/ 2105953 w 2105953"/>
              <a:gd name="connsiteY2" fmla="*/ 292930 h 292930"/>
              <a:gd name="connsiteX3" fmla="*/ 0 w 2105953"/>
              <a:gd name="connsiteY3" fmla="*/ 292930 h 292930"/>
              <a:gd name="connsiteX4" fmla="*/ 76086 w 2105953"/>
              <a:gd name="connsiteY4" fmla="*/ 273367 h 292930"/>
              <a:gd name="connsiteX5" fmla="*/ 485875 w 2105953"/>
              <a:gd name="connsiteY5" fmla="*/ 25400 h 29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953" h="292930">
                <a:moveTo>
                  <a:pt x="506832" y="0"/>
                </a:moveTo>
                <a:lnTo>
                  <a:pt x="2105953" y="0"/>
                </a:lnTo>
                <a:lnTo>
                  <a:pt x="2105953" y="292930"/>
                </a:lnTo>
                <a:lnTo>
                  <a:pt x="0" y="292930"/>
                </a:lnTo>
                <a:lnTo>
                  <a:pt x="76086" y="273367"/>
                </a:lnTo>
                <a:cubicBezTo>
                  <a:pt x="232670" y="224664"/>
                  <a:pt x="372758" y="138517"/>
                  <a:pt x="485875" y="2540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3AAE681-2B59-4A6D-BB49-989E5229B284}"/>
              </a:ext>
            </a:extLst>
          </p:cNvPr>
          <p:cNvSpPr/>
          <p:nvPr/>
        </p:nvSpPr>
        <p:spPr>
          <a:xfrm>
            <a:off x="8695396" y="3361495"/>
            <a:ext cx="1391578" cy="292930"/>
          </a:xfrm>
          <a:custGeom>
            <a:avLst/>
            <a:gdLst>
              <a:gd name="connsiteX0" fmla="*/ 0 w 1391578"/>
              <a:gd name="connsiteY0" fmla="*/ 0 h 292930"/>
              <a:gd name="connsiteX1" fmla="*/ 1391578 w 1391578"/>
              <a:gd name="connsiteY1" fmla="*/ 0 h 292930"/>
              <a:gd name="connsiteX2" fmla="*/ 1391578 w 1391578"/>
              <a:gd name="connsiteY2" fmla="*/ 292930 h 292930"/>
              <a:gd name="connsiteX3" fmla="*/ 506831 w 1391578"/>
              <a:gd name="connsiteY3" fmla="*/ 292930 h 292930"/>
              <a:gd name="connsiteX4" fmla="*/ 485874 w 1391578"/>
              <a:gd name="connsiteY4" fmla="*/ 267530 h 292930"/>
              <a:gd name="connsiteX5" fmla="*/ 76086 w 1391578"/>
              <a:gd name="connsiteY5" fmla="*/ 19564 h 29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578" h="292930">
                <a:moveTo>
                  <a:pt x="0" y="0"/>
                </a:moveTo>
                <a:lnTo>
                  <a:pt x="1391578" y="0"/>
                </a:lnTo>
                <a:lnTo>
                  <a:pt x="1391578" y="292930"/>
                </a:lnTo>
                <a:lnTo>
                  <a:pt x="506831" y="292930"/>
                </a:lnTo>
                <a:lnTo>
                  <a:pt x="485874" y="267530"/>
                </a:lnTo>
                <a:cubicBezTo>
                  <a:pt x="372757" y="154413"/>
                  <a:pt x="232670" y="68267"/>
                  <a:pt x="76086" y="1956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3B25B95-8711-4AFC-98B6-EDADDCC34CFB}"/>
              </a:ext>
            </a:extLst>
          </p:cNvPr>
          <p:cNvSpPr/>
          <p:nvPr/>
        </p:nvSpPr>
        <p:spPr>
          <a:xfrm>
            <a:off x="1104900" y="1654175"/>
            <a:ext cx="2000250" cy="20002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9C2116-2264-4A5C-AB1A-BA606040C124}"/>
              </a:ext>
            </a:extLst>
          </p:cNvPr>
          <p:cNvSpPr/>
          <p:nvPr/>
        </p:nvSpPr>
        <p:spPr>
          <a:xfrm>
            <a:off x="2743200" y="3361495"/>
            <a:ext cx="2000250" cy="20002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83F6682-555D-43AE-8D50-356B027B29D7}"/>
              </a:ext>
            </a:extLst>
          </p:cNvPr>
          <p:cNvSpPr/>
          <p:nvPr/>
        </p:nvSpPr>
        <p:spPr>
          <a:xfrm>
            <a:off x="7448550" y="3361495"/>
            <a:ext cx="2000250" cy="200025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D75F0E9-A4BD-4F72-B20B-392C02C3EA65}"/>
              </a:ext>
            </a:extLst>
          </p:cNvPr>
          <p:cNvSpPr/>
          <p:nvPr/>
        </p:nvSpPr>
        <p:spPr>
          <a:xfrm>
            <a:off x="9086848" y="1654175"/>
            <a:ext cx="2000250" cy="20002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1A8B97D-CA9C-43B9-BC03-1FACE44F956A}"/>
              </a:ext>
            </a:extLst>
          </p:cNvPr>
          <p:cNvSpPr/>
          <p:nvPr/>
        </p:nvSpPr>
        <p:spPr>
          <a:xfrm>
            <a:off x="5095875" y="3361495"/>
            <a:ext cx="2000250" cy="20002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aphic 25" descr="Bar graph with downward trend">
            <a:extLst>
              <a:ext uri="{FF2B5EF4-FFF2-40B4-BE49-F238E27FC236}">
                <a16:creationId xmlns:a16="http://schemas.microsoft.com/office/drawing/2014/main" id="{595BB3B0-8A9E-4269-B8A6-4FE94F5140A0}"/>
              </a:ext>
            </a:extLst>
          </p:cNvPr>
          <p:cNvGrpSpPr/>
          <p:nvPr/>
        </p:nvGrpSpPr>
        <p:grpSpPr>
          <a:xfrm>
            <a:off x="3286125" y="3904420"/>
            <a:ext cx="914400" cy="914400"/>
            <a:chOff x="3286125" y="3904420"/>
            <a:chExt cx="914400" cy="914400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13A09A6-4024-434F-9EB8-3B5FFDB6132A}"/>
                </a:ext>
              </a:extLst>
            </p:cNvPr>
            <p:cNvSpPr/>
            <p:nvPr/>
          </p:nvSpPr>
          <p:spPr>
            <a:xfrm>
              <a:off x="3409950" y="4028245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601217A-CC71-434B-B0BD-F4D50523DB71}"/>
                </a:ext>
              </a:extLst>
            </p:cNvPr>
            <p:cNvSpPr/>
            <p:nvPr/>
          </p:nvSpPr>
          <p:spPr>
            <a:xfrm>
              <a:off x="3524250" y="4028245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79CA00C-A097-41A3-9A79-A36B16E0EC24}"/>
                </a:ext>
              </a:extLst>
            </p:cNvPr>
            <p:cNvSpPr/>
            <p:nvPr/>
          </p:nvSpPr>
          <p:spPr>
            <a:xfrm>
              <a:off x="3724275" y="4218745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859950A-129E-49D8-ADE7-38380E51D34C}"/>
                </a:ext>
              </a:extLst>
            </p:cNvPr>
            <p:cNvSpPr/>
            <p:nvPr/>
          </p:nvSpPr>
          <p:spPr>
            <a:xfrm>
              <a:off x="3924300" y="4390195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5CF257E-DA26-4932-913F-180B68AD1321}"/>
                </a:ext>
              </a:extLst>
            </p:cNvPr>
            <p:cNvSpPr/>
            <p:nvPr/>
          </p:nvSpPr>
          <p:spPr>
            <a:xfrm>
              <a:off x="3748944" y="4024339"/>
              <a:ext cx="308705" cy="308705"/>
            </a:xfrm>
            <a:custGeom>
              <a:avLst/>
              <a:gdLst>
                <a:gd name="connsiteX0" fmla="*/ 256699 w 308705"/>
                <a:gd name="connsiteY0" fmla="*/ 229838 h 308705"/>
                <a:gd name="connsiteX1" fmla="*/ 26860 w 308705"/>
                <a:gd name="connsiteY1" fmla="*/ 0 h 308705"/>
                <a:gd name="connsiteX2" fmla="*/ 0 w 308705"/>
                <a:gd name="connsiteY2" fmla="*/ 26860 h 308705"/>
                <a:gd name="connsiteX3" fmla="*/ 229838 w 308705"/>
                <a:gd name="connsiteY3" fmla="*/ 256699 h 308705"/>
                <a:gd name="connsiteX4" fmla="*/ 177832 w 308705"/>
                <a:gd name="connsiteY4" fmla="*/ 308705 h 308705"/>
                <a:gd name="connsiteX5" fmla="*/ 308705 w 308705"/>
                <a:gd name="connsiteY5" fmla="*/ 308705 h 308705"/>
                <a:gd name="connsiteX6" fmla="*/ 308705 w 308705"/>
                <a:gd name="connsiteY6" fmla="*/ 177832 h 308705"/>
                <a:gd name="connsiteX7" fmla="*/ 256699 w 308705"/>
                <a:gd name="connsiteY7" fmla="*/ 229838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256699" y="229838"/>
                  </a:moveTo>
                  <a:lnTo>
                    <a:pt x="26860" y="0"/>
                  </a:lnTo>
                  <a:lnTo>
                    <a:pt x="0" y="26860"/>
                  </a:lnTo>
                  <a:lnTo>
                    <a:pt x="229838" y="256699"/>
                  </a:lnTo>
                  <a:lnTo>
                    <a:pt x="177832" y="308705"/>
                  </a:lnTo>
                  <a:lnTo>
                    <a:pt x="308705" y="308705"/>
                  </a:lnTo>
                  <a:lnTo>
                    <a:pt x="308705" y="177832"/>
                  </a:lnTo>
                  <a:lnTo>
                    <a:pt x="256699" y="22983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aphic 23" descr="Rocket">
            <a:extLst>
              <a:ext uri="{FF2B5EF4-FFF2-40B4-BE49-F238E27FC236}">
                <a16:creationId xmlns:a16="http://schemas.microsoft.com/office/drawing/2014/main" id="{6126169C-4E76-4554-BE45-E52EC4A72A55}"/>
              </a:ext>
            </a:extLst>
          </p:cNvPr>
          <p:cNvGrpSpPr/>
          <p:nvPr/>
        </p:nvGrpSpPr>
        <p:grpSpPr>
          <a:xfrm>
            <a:off x="1647825" y="2197100"/>
            <a:ext cx="914400" cy="914400"/>
            <a:chOff x="1647825" y="2197100"/>
            <a:chExt cx="914400" cy="914400"/>
          </a:xfrm>
          <a:solidFill>
            <a:schemeClr val="tx1"/>
          </a:solidFill>
          <a:effectLst/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774E853-F406-4EA5-94EB-7692CEC7B7E5}"/>
                </a:ext>
              </a:extLst>
            </p:cNvPr>
            <p:cNvSpPr/>
            <p:nvPr/>
          </p:nvSpPr>
          <p:spPr>
            <a:xfrm>
              <a:off x="2313622" y="2272067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F0AC323-13A6-479D-8282-E6402DC176AA}"/>
                </a:ext>
              </a:extLst>
            </p:cNvPr>
            <p:cNvSpPr/>
            <p:nvPr/>
          </p:nvSpPr>
          <p:spPr>
            <a:xfrm>
              <a:off x="1721231" y="2533927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DE53119-3041-4AC9-A9F7-AF782B808410}"/>
                </a:ext>
              </a:extLst>
            </p:cNvPr>
            <p:cNvSpPr/>
            <p:nvPr/>
          </p:nvSpPr>
          <p:spPr>
            <a:xfrm>
              <a:off x="2001243" y="2797175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6FA6D3D-C01A-4853-A434-07CD3649426E}"/>
                </a:ext>
              </a:extLst>
            </p:cNvPr>
            <p:cNvSpPr/>
            <p:nvPr/>
          </p:nvSpPr>
          <p:spPr>
            <a:xfrm>
              <a:off x="1924050" y="2315209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9361070-5893-485A-BFCD-4EF3374A0C1C}"/>
                </a:ext>
              </a:extLst>
            </p:cNvPr>
            <p:cNvSpPr/>
            <p:nvPr/>
          </p:nvSpPr>
          <p:spPr>
            <a:xfrm>
              <a:off x="1811862" y="2803227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31" descr="Lights On">
            <a:extLst>
              <a:ext uri="{FF2B5EF4-FFF2-40B4-BE49-F238E27FC236}">
                <a16:creationId xmlns:a16="http://schemas.microsoft.com/office/drawing/2014/main" id="{5076206F-AB62-4D37-A2B8-16CE363635C9}"/>
              </a:ext>
            </a:extLst>
          </p:cNvPr>
          <p:cNvGrpSpPr/>
          <p:nvPr/>
        </p:nvGrpSpPr>
        <p:grpSpPr>
          <a:xfrm>
            <a:off x="5638800" y="3904420"/>
            <a:ext cx="914400" cy="914400"/>
            <a:chOff x="5638800" y="3904420"/>
            <a:chExt cx="914400" cy="914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43EE2EC9-74C5-4D40-AF9D-F97BB62215A1}"/>
                </a:ext>
              </a:extLst>
            </p:cNvPr>
            <p:cNvSpPr/>
            <p:nvPr/>
          </p:nvSpPr>
          <p:spPr>
            <a:xfrm>
              <a:off x="5985300" y="4616813"/>
              <a:ext cx="218836" cy="54902"/>
            </a:xfrm>
            <a:custGeom>
              <a:avLst/>
              <a:gdLst>
                <a:gd name="connsiteX0" fmla="*/ 191386 w 218836"/>
                <a:gd name="connsiteY0" fmla="*/ 0 h 54902"/>
                <a:gd name="connsiteX1" fmla="*/ 27451 w 218836"/>
                <a:gd name="connsiteY1" fmla="*/ 0 h 54902"/>
                <a:gd name="connsiteX2" fmla="*/ 0 w 218836"/>
                <a:gd name="connsiteY2" fmla="*/ 27451 h 54902"/>
                <a:gd name="connsiteX3" fmla="*/ 27451 w 218836"/>
                <a:gd name="connsiteY3" fmla="*/ 54902 h 54902"/>
                <a:gd name="connsiteX4" fmla="*/ 191386 w 218836"/>
                <a:gd name="connsiteY4" fmla="*/ 54902 h 54902"/>
                <a:gd name="connsiteX5" fmla="*/ 218837 w 218836"/>
                <a:gd name="connsiteY5" fmla="*/ 27451 h 54902"/>
                <a:gd name="connsiteX6" fmla="*/ 191386 w 218836"/>
                <a:gd name="connsiteY6" fmla="*/ 0 h 54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8836" h="54902">
                  <a:moveTo>
                    <a:pt x="191386" y="0"/>
                  </a:moveTo>
                  <a:lnTo>
                    <a:pt x="27451" y="0"/>
                  </a:lnTo>
                  <a:cubicBezTo>
                    <a:pt x="12290" y="0"/>
                    <a:pt x="0" y="12290"/>
                    <a:pt x="0" y="27451"/>
                  </a:cubicBezTo>
                  <a:cubicBezTo>
                    <a:pt x="0" y="42612"/>
                    <a:pt x="12290" y="54902"/>
                    <a:pt x="27451" y="54902"/>
                  </a:cubicBezTo>
                  <a:lnTo>
                    <a:pt x="191386" y="54902"/>
                  </a:lnTo>
                  <a:cubicBezTo>
                    <a:pt x="206547" y="54902"/>
                    <a:pt x="218837" y="42612"/>
                    <a:pt x="218837" y="27451"/>
                  </a:cubicBezTo>
                  <a:cubicBezTo>
                    <a:pt x="218837" y="12290"/>
                    <a:pt x="206547" y="0"/>
                    <a:pt x="191386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6255BEA-4400-4DB8-A951-75FB8649C6B8}"/>
                </a:ext>
              </a:extLst>
            </p:cNvPr>
            <p:cNvSpPr/>
            <p:nvPr/>
          </p:nvSpPr>
          <p:spPr>
            <a:xfrm>
              <a:off x="6035249" y="4709815"/>
              <a:ext cx="118938" cy="54978"/>
            </a:xfrm>
            <a:custGeom>
              <a:avLst/>
              <a:gdLst>
                <a:gd name="connsiteX0" fmla="*/ 59474 w 118938"/>
                <a:gd name="connsiteY0" fmla="*/ 54978 h 54978"/>
                <a:gd name="connsiteX1" fmla="*/ 118939 w 118938"/>
                <a:gd name="connsiteY1" fmla="*/ 0 h 54978"/>
                <a:gd name="connsiteX2" fmla="*/ 0 w 118938"/>
                <a:gd name="connsiteY2" fmla="*/ 0 h 54978"/>
                <a:gd name="connsiteX3" fmla="*/ 59474 w 118938"/>
                <a:gd name="connsiteY3" fmla="*/ 54978 h 54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938" h="54978">
                  <a:moveTo>
                    <a:pt x="59474" y="54978"/>
                  </a:moveTo>
                  <a:cubicBezTo>
                    <a:pt x="90605" y="54974"/>
                    <a:pt x="116498" y="31034"/>
                    <a:pt x="118939" y="0"/>
                  </a:cubicBezTo>
                  <a:lnTo>
                    <a:pt x="0" y="0"/>
                  </a:lnTo>
                  <a:cubicBezTo>
                    <a:pt x="2441" y="31038"/>
                    <a:pt x="28341" y="54979"/>
                    <a:pt x="59474" y="5497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52192CE-11B5-407A-8726-A4D5A76ABDD3}"/>
                </a:ext>
              </a:extLst>
            </p:cNvPr>
            <p:cNvSpPr/>
            <p:nvPr/>
          </p:nvSpPr>
          <p:spPr>
            <a:xfrm>
              <a:off x="5856827" y="4084671"/>
              <a:ext cx="475764" cy="494052"/>
            </a:xfrm>
            <a:custGeom>
              <a:avLst/>
              <a:gdLst>
                <a:gd name="connsiteX0" fmla="*/ 475764 w 475764"/>
                <a:gd name="connsiteY0" fmla="*/ 243364 h 494052"/>
                <a:gd name="connsiteX1" fmla="*/ 475764 w 475764"/>
                <a:gd name="connsiteY1" fmla="*/ 235134 h 494052"/>
                <a:gd name="connsiteX2" fmla="*/ 237896 w 475764"/>
                <a:gd name="connsiteY2" fmla="*/ 0 h 494052"/>
                <a:gd name="connsiteX3" fmla="*/ 237896 w 475764"/>
                <a:gd name="connsiteY3" fmla="*/ 0 h 494052"/>
                <a:gd name="connsiteX4" fmla="*/ 0 w 475764"/>
                <a:gd name="connsiteY4" fmla="*/ 235134 h 494052"/>
                <a:gd name="connsiteX5" fmla="*/ 0 w 475764"/>
                <a:gd name="connsiteY5" fmla="*/ 243364 h 494052"/>
                <a:gd name="connsiteX6" fmla="*/ 16564 w 475764"/>
                <a:gd name="connsiteY6" fmla="*/ 325707 h 494052"/>
                <a:gd name="connsiteX7" fmla="*/ 57912 w 475764"/>
                <a:gd name="connsiteY7" fmla="*/ 393411 h 494052"/>
                <a:gd name="connsiteX8" fmla="*/ 113633 w 475764"/>
                <a:gd name="connsiteY8" fmla="*/ 483899 h 494052"/>
                <a:gd name="connsiteX9" fmla="*/ 130007 w 475764"/>
                <a:gd name="connsiteY9" fmla="*/ 494052 h 494052"/>
                <a:gd name="connsiteX10" fmla="*/ 345758 w 475764"/>
                <a:gd name="connsiteY10" fmla="*/ 494052 h 494052"/>
                <a:gd name="connsiteX11" fmla="*/ 362141 w 475764"/>
                <a:gd name="connsiteY11" fmla="*/ 483899 h 494052"/>
                <a:gd name="connsiteX12" fmla="*/ 417852 w 475764"/>
                <a:gd name="connsiteY12" fmla="*/ 393411 h 494052"/>
                <a:gd name="connsiteX13" fmla="*/ 459200 w 475764"/>
                <a:gd name="connsiteY13" fmla="*/ 325707 h 494052"/>
                <a:gd name="connsiteX14" fmla="*/ 475764 w 475764"/>
                <a:gd name="connsiteY14" fmla="*/ 243364 h 494052"/>
                <a:gd name="connsiteX15" fmla="*/ 420872 w 475764"/>
                <a:gd name="connsiteY15" fmla="*/ 242411 h 494052"/>
                <a:gd name="connsiteX16" fmla="*/ 407765 w 475764"/>
                <a:gd name="connsiteY16" fmla="*/ 306476 h 494052"/>
                <a:gd name="connsiteX17" fmla="*/ 376838 w 475764"/>
                <a:gd name="connsiteY17" fmla="*/ 356797 h 494052"/>
                <a:gd name="connsiteX18" fmla="*/ 323317 w 475764"/>
                <a:gd name="connsiteY18" fmla="*/ 439131 h 494052"/>
                <a:gd name="connsiteX19" fmla="*/ 152419 w 475764"/>
                <a:gd name="connsiteY19" fmla="*/ 439131 h 494052"/>
                <a:gd name="connsiteX20" fmla="*/ 98898 w 475764"/>
                <a:gd name="connsiteY20" fmla="*/ 356797 h 494052"/>
                <a:gd name="connsiteX21" fmla="*/ 67980 w 475764"/>
                <a:gd name="connsiteY21" fmla="*/ 306476 h 494052"/>
                <a:gd name="connsiteX22" fmla="*/ 54893 w 475764"/>
                <a:gd name="connsiteY22" fmla="*/ 242430 h 494052"/>
                <a:gd name="connsiteX23" fmla="*/ 54893 w 475764"/>
                <a:gd name="connsiteY23" fmla="*/ 235572 h 494052"/>
                <a:gd name="connsiteX24" fmla="*/ 237877 w 475764"/>
                <a:gd name="connsiteY24" fmla="*/ 54893 h 494052"/>
                <a:gd name="connsiteX25" fmla="*/ 237877 w 475764"/>
                <a:gd name="connsiteY25" fmla="*/ 54893 h 494052"/>
                <a:gd name="connsiteX26" fmla="*/ 420853 w 475764"/>
                <a:gd name="connsiteY26" fmla="*/ 235591 h 49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75764" h="494052">
                  <a:moveTo>
                    <a:pt x="475764" y="243364"/>
                  </a:moveTo>
                  <a:lnTo>
                    <a:pt x="475764" y="235134"/>
                  </a:lnTo>
                  <a:cubicBezTo>
                    <a:pt x="473390" y="105206"/>
                    <a:pt x="367843" y="872"/>
                    <a:pt x="237896" y="0"/>
                  </a:cubicBezTo>
                  <a:lnTo>
                    <a:pt x="237896" y="0"/>
                  </a:lnTo>
                  <a:cubicBezTo>
                    <a:pt x="107940" y="862"/>
                    <a:pt x="2379" y="105197"/>
                    <a:pt x="0" y="235134"/>
                  </a:cubicBezTo>
                  <a:lnTo>
                    <a:pt x="0" y="243364"/>
                  </a:lnTo>
                  <a:cubicBezTo>
                    <a:pt x="888" y="271543"/>
                    <a:pt x="6487" y="299376"/>
                    <a:pt x="16564" y="325707"/>
                  </a:cubicBezTo>
                  <a:cubicBezTo>
                    <a:pt x="26207" y="350556"/>
                    <a:pt x="40210" y="373484"/>
                    <a:pt x="57912" y="393411"/>
                  </a:cubicBezTo>
                  <a:cubicBezTo>
                    <a:pt x="79686" y="417224"/>
                    <a:pt x="103565" y="463401"/>
                    <a:pt x="113633" y="483899"/>
                  </a:cubicBezTo>
                  <a:cubicBezTo>
                    <a:pt x="116719" y="490118"/>
                    <a:pt x="123063" y="494052"/>
                    <a:pt x="130007" y="494052"/>
                  </a:cubicBezTo>
                  <a:lnTo>
                    <a:pt x="345758" y="494052"/>
                  </a:lnTo>
                  <a:cubicBezTo>
                    <a:pt x="352702" y="494049"/>
                    <a:pt x="359048" y="490117"/>
                    <a:pt x="362141" y="483899"/>
                  </a:cubicBezTo>
                  <a:cubicBezTo>
                    <a:pt x="372199" y="463410"/>
                    <a:pt x="396078" y="417224"/>
                    <a:pt x="417852" y="393411"/>
                  </a:cubicBezTo>
                  <a:cubicBezTo>
                    <a:pt x="435554" y="373484"/>
                    <a:pt x="449557" y="350556"/>
                    <a:pt x="459200" y="325707"/>
                  </a:cubicBezTo>
                  <a:cubicBezTo>
                    <a:pt x="469274" y="299375"/>
                    <a:pt x="474872" y="271543"/>
                    <a:pt x="475764" y="243364"/>
                  </a:cubicBezTo>
                  <a:close/>
                  <a:moveTo>
                    <a:pt x="420872" y="242411"/>
                  </a:moveTo>
                  <a:cubicBezTo>
                    <a:pt x="420044" y="264341"/>
                    <a:pt x="415617" y="285984"/>
                    <a:pt x="407765" y="306476"/>
                  </a:cubicBezTo>
                  <a:cubicBezTo>
                    <a:pt x="400507" y="324944"/>
                    <a:pt x="390036" y="341981"/>
                    <a:pt x="376838" y="356797"/>
                  </a:cubicBezTo>
                  <a:cubicBezTo>
                    <a:pt x="355867" y="382075"/>
                    <a:pt x="337907" y="409705"/>
                    <a:pt x="323317" y="439131"/>
                  </a:cubicBezTo>
                  <a:lnTo>
                    <a:pt x="152419" y="439131"/>
                  </a:lnTo>
                  <a:cubicBezTo>
                    <a:pt x="137832" y="409704"/>
                    <a:pt x="119871" y="382073"/>
                    <a:pt x="98898" y="356797"/>
                  </a:cubicBezTo>
                  <a:cubicBezTo>
                    <a:pt x="85698" y="341983"/>
                    <a:pt x="75230" y="324945"/>
                    <a:pt x="67980" y="306476"/>
                  </a:cubicBezTo>
                  <a:cubicBezTo>
                    <a:pt x="60133" y="285990"/>
                    <a:pt x="55712" y="264352"/>
                    <a:pt x="54893" y="242430"/>
                  </a:cubicBezTo>
                  <a:lnTo>
                    <a:pt x="54893" y="235572"/>
                  </a:lnTo>
                  <a:cubicBezTo>
                    <a:pt x="56741" y="135665"/>
                    <a:pt x="137954" y="55476"/>
                    <a:pt x="237877" y="54893"/>
                  </a:cubicBezTo>
                  <a:lnTo>
                    <a:pt x="237877" y="54893"/>
                  </a:lnTo>
                  <a:cubicBezTo>
                    <a:pt x="337808" y="55471"/>
                    <a:pt x="419024" y="135676"/>
                    <a:pt x="420853" y="23559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F135510-3DFD-4358-8606-3F4228252636}"/>
                </a:ext>
              </a:extLst>
            </p:cNvPr>
            <p:cNvSpPr/>
            <p:nvPr/>
          </p:nvSpPr>
          <p:spPr>
            <a:xfrm>
              <a:off x="6077540" y="3942520"/>
              <a:ext cx="38100" cy="104775"/>
            </a:xfrm>
            <a:custGeom>
              <a:avLst/>
              <a:gdLst>
                <a:gd name="connsiteX0" fmla="*/ 19050 w 38100"/>
                <a:gd name="connsiteY0" fmla="*/ 104775 h 104775"/>
                <a:gd name="connsiteX1" fmla="*/ 38100 w 38100"/>
                <a:gd name="connsiteY1" fmla="*/ 85725 h 104775"/>
                <a:gd name="connsiteX2" fmla="*/ 38100 w 38100"/>
                <a:gd name="connsiteY2" fmla="*/ 19050 h 104775"/>
                <a:gd name="connsiteX3" fmla="*/ 19050 w 38100"/>
                <a:gd name="connsiteY3" fmla="*/ 0 h 104775"/>
                <a:gd name="connsiteX4" fmla="*/ 0 w 38100"/>
                <a:gd name="connsiteY4" fmla="*/ 19050 h 104775"/>
                <a:gd name="connsiteX5" fmla="*/ 0 w 38100"/>
                <a:gd name="connsiteY5" fmla="*/ 85725 h 104775"/>
                <a:gd name="connsiteX6" fmla="*/ 19050 w 38100"/>
                <a:gd name="connsiteY6" fmla="*/ 104775 h 104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104775">
                  <a:moveTo>
                    <a:pt x="19050" y="104775"/>
                  </a:moveTo>
                  <a:cubicBezTo>
                    <a:pt x="29571" y="104775"/>
                    <a:pt x="38100" y="96246"/>
                    <a:pt x="38100" y="85725"/>
                  </a:cubicBezTo>
                  <a:lnTo>
                    <a:pt x="38100" y="19050"/>
                  </a:lnTo>
                  <a:cubicBezTo>
                    <a:pt x="38100" y="8529"/>
                    <a:pt x="29571" y="0"/>
                    <a:pt x="19050" y="0"/>
                  </a:cubicBezTo>
                  <a:cubicBezTo>
                    <a:pt x="8529" y="0"/>
                    <a:pt x="0" y="8529"/>
                    <a:pt x="0" y="19050"/>
                  </a:cubicBezTo>
                  <a:lnTo>
                    <a:pt x="0" y="85725"/>
                  </a:lnTo>
                  <a:cubicBezTo>
                    <a:pt x="0" y="96246"/>
                    <a:pt x="8529" y="104775"/>
                    <a:pt x="19050" y="10477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9AB859C-5074-4D96-B9DB-6366BF570B1F}"/>
                </a:ext>
              </a:extLst>
            </p:cNvPr>
            <p:cNvSpPr/>
            <p:nvPr/>
          </p:nvSpPr>
          <p:spPr>
            <a:xfrm>
              <a:off x="5817970" y="4051643"/>
              <a:ext cx="85287" cy="85287"/>
            </a:xfrm>
            <a:custGeom>
              <a:avLst/>
              <a:gdLst>
                <a:gd name="connsiteX0" fmla="*/ 52535 w 85287"/>
                <a:gd name="connsiteY0" fmla="*/ 79471 h 85287"/>
                <a:gd name="connsiteX1" fmla="*/ 79471 w 85287"/>
                <a:gd name="connsiteY1" fmla="*/ 79940 h 85287"/>
                <a:gd name="connsiteX2" fmla="*/ 79940 w 85287"/>
                <a:gd name="connsiteY2" fmla="*/ 53003 h 85287"/>
                <a:gd name="connsiteX3" fmla="*/ 79471 w 85287"/>
                <a:gd name="connsiteY3" fmla="*/ 52535 h 85287"/>
                <a:gd name="connsiteX4" fmla="*/ 32285 w 85287"/>
                <a:gd name="connsiteY4" fmla="*/ 5348 h 85287"/>
                <a:gd name="connsiteX5" fmla="*/ 5348 w 85287"/>
                <a:gd name="connsiteY5" fmla="*/ 5816 h 85287"/>
                <a:gd name="connsiteX6" fmla="*/ 5348 w 85287"/>
                <a:gd name="connsiteY6" fmla="*/ 32285 h 85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287" h="85287">
                  <a:moveTo>
                    <a:pt x="52535" y="79471"/>
                  </a:moveTo>
                  <a:cubicBezTo>
                    <a:pt x="59844" y="87039"/>
                    <a:pt x="71904" y="87249"/>
                    <a:pt x="79471" y="79940"/>
                  </a:cubicBezTo>
                  <a:cubicBezTo>
                    <a:pt x="87039" y="72631"/>
                    <a:pt x="87249" y="60571"/>
                    <a:pt x="79940" y="53003"/>
                  </a:cubicBezTo>
                  <a:cubicBezTo>
                    <a:pt x="79787" y="52844"/>
                    <a:pt x="79630" y="52688"/>
                    <a:pt x="79471" y="52535"/>
                  </a:cubicBezTo>
                  <a:lnTo>
                    <a:pt x="32285" y="5348"/>
                  </a:lnTo>
                  <a:cubicBezTo>
                    <a:pt x="24717" y="-1962"/>
                    <a:pt x="12657" y="-1752"/>
                    <a:pt x="5348" y="5816"/>
                  </a:cubicBezTo>
                  <a:cubicBezTo>
                    <a:pt x="-1783" y="13198"/>
                    <a:pt x="-1783" y="24903"/>
                    <a:pt x="5348" y="322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BC196A81-7720-45D8-92E0-5FFCCEAAD500}"/>
                </a:ext>
              </a:extLst>
            </p:cNvPr>
            <p:cNvSpPr/>
            <p:nvPr/>
          </p:nvSpPr>
          <p:spPr>
            <a:xfrm>
              <a:off x="6290447" y="4055531"/>
              <a:ext cx="84709" cy="84737"/>
            </a:xfrm>
            <a:custGeom>
              <a:avLst/>
              <a:gdLst>
                <a:gd name="connsiteX0" fmla="*/ 19017 w 84709"/>
                <a:gd name="connsiteY0" fmla="*/ 84737 h 84737"/>
                <a:gd name="connsiteX1" fmla="*/ 32485 w 84709"/>
                <a:gd name="connsiteY1" fmla="*/ 79156 h 84737"/>
                <a:gd name="connsiteX2" fmla="*/ 79625 w 84709"/>
                <a:gd name="connsiteY2" fmla="*/ 32007 h 84737"/>
                <a:gd name="connsiteX3" fmla="*/ 78616 w 84709"/>
                <a:gd name="connsiteY3" fmla="*/ 5085 h 84737"/>
                <a:gd name="connsiteX4" fmla="*/ 52688 w 84709"/>
                <a:gd name="connsiteY4" fmla="*/ 5099 h 84737"/>
                <a:gd name="connsiteX5" fmla="*/ 5577 w 84709"/>
                <a:gd name="connsiteY5" fmla="*/ 52219 h 84737"/>
                <a:gd name="connsiteX6" fmla="*/ 5581 w 84709"/>
                <a:gd name="connsiteY6" fmla="*/ 79159 h 84737"/>
                <a:gd name="connsiteX7" fmla="*/ 19046 w 84709"/>
                <a:gd name="connsiteY7" fmla="*/ 84737 h 84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709" h="84737">
                  <a:moveTo>
                    <a:pt x="19017" y="84737"/>
                  </a:moveTo>
                  <a:cubicBezTo>
                    <a:pt x="24069" y="84736"/>
                    <a:pt x="28914" y="82728"/>
                    <a:pt x="32485" y="79156"/>
                  </a:cubicBezTo>
                  <a:lnTo>
                    <a:pt x="79625" y="32007"/>
                  </a:lnTo>
                  <a:cubicBezTo>
                    <a:pt x="86781" y="24294"/>
                    <a:pt x="86329" y="12241"/>
                    <a:pt x="78616" y="5085"/>
                  </a:cubicBezTo>
                  <a:cubicBezTo>
                    <a:pt x="71303" y="-1700"/>
                    <a:pt x="59994" y="-1694"/>
                    <a:pt x="52688" y="5099"/>
                  </a:cubicBezTo>
                  <a:lnTo>
                    <a:pt x="5577" y="52219"/>
                  </a:lnTo>
                  <a:cubicBezTo>
                    <a:pt x="-1861" y="59660"/>
                    <a:pt x="-1859" y="71721"/>
                    <a:pt x="5581" y="79159"/>
                  </a:cubicBezTo>
                  <a:cubicBezTo>
                    <a:pt x="9153" y="82730"/>
                    <a:pt x="13996" y="84736"/>
                    <a:pt x="19046" y="847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29D1DDF-798C-47A7-B2F1-C9BD6CFBB37C}"/>
                </a:ext>
              </a:extLst>
            </p:cNvPr>
            <p:cNvSpPr/>
            <p:nvPr/>
          </p:nvSpPr>
          <p:spPr>
            <a:xfrm>
              <a:off x="5715000" y="4299707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97C9057-943B-45A8-8F2B-47026A14D5B6}"/>
                </a:ext>
              </a:extLst>
            </p:cNvPr>
            <p:cNvSpPr/>
            <p:nvPr/>
          </p:nvSpPr>
          <p:spPr>
            <a:xfrm>
              <a:off x="5817197" y="4499974"/>
              <a:ext cx="86022" cy="86040"/>
            </a:xfrm>
            <a:custGeom>
              <a:avLst/>
              <a:gdLst>
                <a:gd name="connsiteX0" fmla="*/ 53308 w 86022"/>
                <a:gd name="connsiteY0" fmla="*/ 5816 h 86040"/>
                <a:gd name="connsiteX1" fmla="*/ 6159 w 86022"/>
                <a:gd name="connsiteY1" fmla="*/ 52965 h 86040"/>
                <a:gd name="connsiteX2" fmla="*/ 5025 w 86022"/>
                <a:gd name="connsiteY2" fmla="*/ 79881 h 86040"/>
                <a:gd name="connsiteX3" fmla="*/ 31941 w 86022"/>
                <a:gd name="connsiteY3" fmla="*/ 81017 h 86040"/>
                <a:gd name="connsiteX4" fmla="*/ 33058 w 86022"/>
                <a:gd name="connsiteY4" fmla="*/ 79901 h 86040"/>
                <a:gd name="connsiteX5" fmla="*/ 80207 w 86022"/>
                <a:gd name="connsiteY5" fmla="*/ 32752 h 86040"/>
                <a:gd name="connsiteX6" fmla="*/ 80675 w 86022"/>
                <a:gd name="connsiteY6" fmla="*/ 5816 h 86040"/>
                <a:gd name="connsiteX7" fmla="*/ 53738 w 86022"/>
                <a:gd name="connsiteY7" fmla="*/ 5347 h 86040"/>
                <a:gd name="connsiteX8" fmla="*/ 53270 w 86022"/>
                <a:gd name="connsiteY8" fmla="*/ 5816 h 86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022" h="86040">
                  <a:moveTo>
                    <a:pt x="53308" y="5816"/>
                  </a:moveTo>
                  <a:lnTo>
                    <a:pt x="6159" y="52965"/>
                  </a:lnTo>
                  <a:cubicBezTo>
                    <a:pt x="-1587" y="60084"/>
                    <a:pt x="-2095" y="72136"/>
                    <a:pt x="5025" y="79881"/>
                  </a:cubicBezTo>
                  <a:cubicBezTo>
                    <a:pt x="12144" y="87628"/>
                    <a:pt x="24195" y="88136"/>
                    <a:pt x="31941" y="81017"/>
                  </a:cubicBezTo>
                  <a:cubicBezTo>
                    <a:pt x="32329" y="80660"/>
                    <a:pt x="32702" y="80288"/>
                    <a:pt x="33058" y="79901"/>
                  </a:cubicBezTo>
                  <a:lnTo>
                    <a:pt x="80207" y="32752"/>
                  </a:lnTo>
                  <a:cubicBezTo>
                    <a:pt x="87774" y="25443"/>
                    <a:pt x="87984" y="13383"/>
                    <a:pt x="80675" y="5816"/>
                  </a:cubicBezTo>
                  <a:cubicBezTo>
                    <a:pt x="73366" y="-1752"/>
                    <a:pt x="61306" y="-1961"/>
                    <a:pt x="53738" y="5347"/>
                  </a:cubicBezTo>
                  <a:cubicBezTo>
                    <a:pt x="53579" y="5501"/>
                    <a:pt x="53423" y="5657"/>
                    <a:pt x="53270" y="58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40A0DC1-FA5E-4CAA-BFE6-E6F785BC1B32}"/>
                </a:ext>
              </a:extLst>
            </p:cNvPr>
            <p:cNvSpPr/>
            <p:nvPr/>
          </p:nvSpPr>
          <p:spPr>
            <a:xfrm>
              <a:off x="6289931" y="4496101"/>
              <a:ext cx="85517" cy="85502"/>
            </a:xfrm>
            <a:custGeom>
              <a:avLst/>
              <a:gdLst>
                <a:gd name="connsiteX0" fmla="*/ 33002 w 85517"/>
                <a:gd name="connsiteY0" fmla="*/ 6078 h 85502"/>
                <a:gd name="connsiteX1" fmla="*/ 6078 w 85517"/>
                <a:gd name="connsiteY1" fmla="*/ 5098 h 85502"/>
                <a:gd name="connsiteX2" fmla="*/ 5099 w 85517"/>
                <a:gd name="connsiteY2" fmla="*/ 32022 h 85502"/>
                <a:gd name="connsiteX3" fmla="*/ 6094 w 85517"/>
                <a:gd name="connsiteY3" fmla="*/ 33015 h 85502"/>
                <a:gd name="connsiteX4" fmla="*/ 53233 w 85517"/>
                <a:gd name="connsiteY4" fmla="*/ 80154 h 85502"/>
                <a:gd name="connsiteX5" fmla="*/ 80169 w 85517"/>
                <a:gd name="connsiteY5" fmla="*/ 79686 h 85502"/>
                <a:gd name="connsiteX6" fmla="*/ 80169 w 85517"/>
                <a:gd name="connsiteY6" fmla="*/ 53218 h 85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517" h="85502">
                  <a:moveTo>
                    <a:pt x="33002" y="6078"/>
                  </a:moveTo>
                  <a:cubicBezTo>
                    <a:pt x="25838" y="-1626"/>
                    <a:pt x="13784" y="-2065"/>
                    <a:pt x="6078" y="5098"/>
                  </a:cubicBezTo>
                  <a:cubicBezTo>
                    <a:pt x="-1626" y="12262"/>
                    <a:pt x="-2066" y="24316"/>
                    <a:pt x="5099" y="32022"/>
                  </a:cubicBezTo>
                  <a:cubicBezTo>
                    <a:pt x="5418" y="32365"/>
                    <a:pt x="5750" y="32696"/>
                    <a:pt x="6094" y="33015"/>
                  </a:cubicBezTo>
                  <a:lnTo>
                    <a:pt x="53233" y="80154"/>
                  </a:lnTo>
                  <a:cubicBezTo>
                    <a:pt x="60800" y="87464"/>
                    <a:pt x="72860" y="87254"/>
                    <a:pt x="80169" y="79686"/>
                  </a:cubicBezTo>
                  <a:cubicBezTo>
                    <a:pt x="87300" y="72304"/>
                    <a:pt x="87300" y="60600"/>
                    <a:pt x="80169" y="5321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84C1E21-698C-42B1-8DFA-882014055ED6}"/>
                </a:ext>
              </a:extLst>
            </p:cNvPr>
            <p:cNvSpPr/>
            <p:nvPr/>
          </p:nvSpPr>
          <p:spPr>
            <a:xfrm>
              <a:off x="6369843" y="4299059"/>
              <a:ext cx="104775" cy="38100"/>
            </a:xfrm>
            <a:custGeom>
              <a:avLst/>
              <a:gdLst>
                <a:gd name="connsiteX0" fmla="*/ 85725 w 104775"/>
                <a:gd name="connsiteY0" fmla="*/ 0 h 38100"/>
                <a:gd name="connsiteX1" fmla="*/ 19050 w 104775"/>
                <a:gd name="connsiteY1" fmla="*/ 0 h 38100"/>
                <a:gd name="connsiteX2" fmla="*/ 0 w 104775"/>
                <a:gd name="connsiteY2" fmla="*/ 19050 h 38100"/>
                <a:gd name="connsiteX3" fmla="*/ 19050 w 104775"/>
                <a:gd name="connsiteY3" fmla="*/ 38100 h 38100"/>
                <a:gd name="connsiteX4" fmla="*/ 85725 w 104775"/>
                <a:gd name="connsiteY4" fmla="*/ 38100 h 38100"/>
                <a:gd name="connsiteX5" fmla="*/ 104775 w 104775"/>
                <a:gd name="connsiteY5" fmla="*/ 19050 h 38100"/>
                <a:gd name="connsiteX6" fmla="*/ 85725 w 104775"/>
                <a:gd name="connsiteY6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775" h="38100">
                  <a:moveTo>
                    <a:pt x="85725" y="0"/>
                  </a:moveTo>
                  <a:lnTo>
                    <a:pt x="19050" y="0"/>
                  </a:lnTo>
                  <a:cubicBezTo>
                    <a:pt x="8529" y="0"/>
                    <a:pt x="0" y="8529"/>
                    <a:pt x="0" y="19050"/>
                  </a:cubicBezTo>
                  <a:cubicBezTo>
                    <a:pt x="0" y="29571"/>
                    <a:pt x="8529" y="38100"/>
                    <a:pt x="19050" y="38100"/>
                  </a:cubicBezTo>
                  <a:lnTo>
                    <a:pt x="85725" y="38100"/>
                  </a:lnTo>
                  <a:cubicBezTo>
                    <a:pt x="96246" y="38100"/>
                    <a:pt x="104775" y="29571"/>
                    <a:pt x="104775" y="19050"/>
                  </a:cubicBezTo>
                  <a:cubicBezTo>
                    <a:pt x="104775" y="8529"/>
                    <a:pt x="96246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aphic 29" descr="Bullseye">
            <a:extLst>
              <a:ext uri="{FF2B5EF4-FFF2-40B4-BE49-F238E27FC236}">
                <a16:creationId xmlns:a16="http://schemas.microsoft.com/office/drawing/2014/main" id="{D72CA0E6-A764-4280-B43A-B281B6E00AEA}"/>
              </a:ext>
            </a:extLst>
          </p:cNvPr>
          <p:cNvGrpSpPr/>
          <p:nvPr/>
        </p:nvGrpSpPr>
        <p:grpSpPr>
          <a:xfrm>
            <a:off x="7991475" y="3904420"/>
            <a:ext cx="914400" cy="914400"/>
            <a:chOff x="7991475" y="3904420"/>
            <a:chExt cx="914400" cy="914400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E14C78F8-127C-464E-A578-ED09B41CDA35}"/>
                </a:ext>
              </a:extLst>
            </p:cNvPr>
            <p:cNvSpPr/>
            <p:nvPr/>
          </p:nvSpPr>
          <p:spPr>
            <a:xfrm>
              <a:off x="8338185" y="3985382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5D5A53C-33F5-4AD5-ADC3-A90D14C60B59}"/>
                </a:ext>
              </a:extLst>
            </p:cNvPr>
            <p:cNvSpPr/>
            <p:nvPr/>
          </p:nvSpPr>
          <p:spPr>
            <a:xfrm>
              <a:off x="8072437" y="4013957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7E74CDE-DE0B-4FF0-BF03-FC3A1DB8059A}"/>
                </a:ext>
              </a:extLst>
            </p:cNvPr>
            <p:cNvSpPr/>
            <p:nvPr/>
          </p:nvSpPr>
          <p:spPr>
            <a:xfrm>
              <a:off x="8205787" y="4147307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2C6BD84-8DDE-4AD7-896C-2A040F6EAF32}"/>
              </a:ext>
            </a:extLst>
          </p:cNvPr>
          <p:cNvGrpSpPr/>
          <p:nvPr/>
        </p:nvGrpSpPr>
        <p:grpSpPr>
          <a:xfrm>
            <a:off x="9674039" y="4235450"/>
            <a:ext cx="2179521" cy="1659485"/>
            <a:chOff x="8921977" y="4073386"/>
            <a:chExt cx="2926080" cy="1659485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6BC7C2A-5CFD-4C04-84AB-EC2D9C84E4A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8D1DB0C-44F2-425D-AB63-59C4919FCF8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94FC0D2-99AB-4F3D-BADC-304C5C4E7A5F}"/>
              </a:ext>
            </a:extLst>
          </p:cNvPr>
          <p:cNvGrpSpPr/>
          <p:nvPr/>
        </p:nvGrpSpPr>
        <p:grpSpPr>
          <a:xfrm>
            <a:off x="338440" y="4235450"/>
            <a:ext cx="2179521" cy="1659485"/>
            <a:chOff x="332936" y="4652338"/>
            <a:chExt cx="2926080" cy="1659485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CFC53A7-BBAE-41C1-881A-EF73A77AB10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087D0BA-E406-4964-8D80-F28F2BCA1FF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8CD9E23-BD82-47B9-9397-2BAF63AF0046}"/>
              </a:ext>
            </a:extLst>
          </p:cNvPr>
          <p:cNvGrpSpPr/>
          <p:nvPr/>
        </p:nvGrpSpPr>
        <p:grpSpPr>
          <a:xfrm>
            <a:off x="5006238" y="1417527"/>
            <a:ext cx="2179521" cy="1659485"/>
            <a:chOff x="8921977" y="4073386"/>
            <a:chExt cx="2926080" cy="1659485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629C4C6-078B-4CAB-BEF1-AEEE2AC6C41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634233B-F774-44DA-A110-69EAEB191BB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aphic 27" descr="Bar graph with upward trend">
            <a:extLst>
              <a:ext uri="{FF2B5EF4-FFF2-40B4-BE49-F238E27FC236}">
                <a16:creationId xmlns:a16="http://schemas.microsoft.com/office/drawing/2014/main" id="{0B29545C-332A-460A-A503-4F7A7122DA9D}"/>
              </a:ext>
            </a:extLst>
          </p:cNvPr>
          <p:cNvGrpSpPr/>
          <p:nvPr/>
        </p:nvGrpSpPr>
        <p:grpSpPr>
          <a:xfrm>
            <a:off x="9629773" y="2197100"/>
            <a:ext cx="914400" cy="914400"/>
            <a:chOff x="9629773" y="2197100"/>
            <a:chExt cx="914400" cy="914400"/>
          </a:xfrm>
          <a:solidFill>
            <a:schemeClr val="tx1"/>
          </a:solidFill>
          <a:effectLst/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F8204C37-2AB0-4258-B011-12A7DC665033}"/>
                </a:ext>
              </a:extLst>
            </p:cNvPr>
            <p:cNvSpPr/>
            <p:nvPr/>
          </p:nvSpPr>
          <p:spPr>
            <a:xfrm>
              <a:off x="9763123" y="2320925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2164473-6384-4AAC-95D7-F1CFBEA176E6}"/>
                </a:ext>
              </a:extLst>
            </p:cNvPr>
            <p:cNvSpPr/>
            <p:nvPr/>
          </p:nvSpPr>
          <p:spPr>
            <a:xfrm rot="-10800000">
              <a:off x="10277473" y="2320925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6E8118A-7EF3-406D-A12B-69AB3D98D248}"/>
                </a:ext>
              </a:extLst>
            </p:cNvPr>
            <p:cNvSpPr/>
            <p:nvPr/>
          </p:nvSpPr>
          <p:spPr>
            <a:xfrm rot="-10800000">
              <a:off x="10077448" y="2511425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9782CE0-61A5-4DDF-84E0-A319C55392C0}"/>
                </a:ext>
              </a:extLst>
            </p:cNvPr>
            <p:cNvSpPr/>
            <p:nvPr/>
          </p:nvSpPr>
          <p:spPr>
            <a:xfrm rot="-10800000">
              <a:off x="9877423" y="2682875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A262DA2-5ACA-47B8-ACE4-B0F2937273B9}"/>
                </a:ext>
              </a:extLst>
            </p:cNvPr>
            <p:cNvSpPr/>
            <p:nvPr/>
          </p:nvSpPr>
          <p:spPr>
            <a:xfrm>
              <a:off x="9873517" y="2320925"/>
              <a:ext cx="308705" cy="308705"/>
            </a:xfrm>
            <a:custGeom>
              <a:avLst/>
              <a:gdLst>
                <a:gd name="connsiteX0" fmla="*/ 308705 w 308705"/>
                <a:gd name="connsiteY0" fmla="*/ 130874 h 308705"/>
                <a:gd name="connsiteX1" fmla="*/ 308705 w 308705"/>
                <a:gd name="connsiteY1" fmla="*/ 0 h 308705"/>
                <a:gd name="connsiteX2" fmla="*/ 177832 w 308705"/>
                <a:gd name="connsiteY2" fmla="*/ 0 h 308705"/>
                <a:gd name="connsiteX3" fmla="*/ 229838 w 308705"/>
                <a:gd name="connsiteY3" fmla="*/ 52006 h 308705"/>
                <a:gd name="connsiteX4" fmla="*/ 0 w 308705"/>
                <a:gd name="connsiteY4" fmla="*/ 281845 h 308705"/>
                <a:gd name="connsiteX5" fmla="*/ 26860 w 308705"/>
                <a:gd name="connsiteY5" fmla="*/ 308705 h 308705"/>
                <a:gd name="connsiteX6" fmla="*/ 256699 w 308705"/>
                <a:gd name="connsiteY6" fmla="*/ 78962 h 308705"/>
                <a:gd name="connsiteX7" fmla="*/ 308705 w 308705"/>
                <a:gd name="connsiteY7" fmla="*/ 130874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101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295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Down and Up Circle Process – Slide Template</vt:lpstr>
      <vt:lpstr>Down and Up Circle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 and Up Circle Process</dc:title>
  <dc:creator>PresentationGO.com</dc:creator>
  <dc:description>© Copyright PresentationGO.com</dc:description>
  <dcterms:created xsi:type="dcterms:W3CDTF">2014-11-26T05:14:11Z</dcterms:created>
  <dcterms:modified xsi:type="dcterms:W3CDTF">2020-10-19T19:03:50Z</dcterms:modified>
  <cp:category>Charts &amp; Diagrams</cp:category>
</cp:coreProperties>
</file>