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3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6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">
            <a:extLst>
              <a:ext uri="{FF2B5EF4-FFF2-40B4-BE49-F238E27FC236}">
                <a16:creationId xmlns:a16="http://schemas.microsoft.com/office/drawing/2014/main" id="{00F48206-389F-37A8-B5F5-474019C28A26}"/>
              </a:ext>
            </a:extLst>
          </p:cNvPr>
          <p:cNvSpPr/>
          <p:nvPr/>
        </p:nvSpPr>
        <p:spPr>
          <a:xfrm>
            <a:off x="0" y="2657582"/>
            <a:ext cx="9144000" cy="364832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Drift Ice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CB063B8-CDC6-4E66-F6F7-3E2272932731}"/>
              </a:ext>
            </a:extLst>
          </p:cNvPr>
          <p:cNvGrpSpPr/>
          <p:nvPr/>
        </p:nvGrpSpPr>
        <p:grpSpPr>
          <a:xfrm>
            <a:off x="908153" y="3270919"/>
            <a:ext cx="2220182" cy="1235924"/>
            <a:chOff x="1235576" y="2404872"/>
            <a:chExt cx="2960243" cy="164789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4CB10D1-EF84-F161-4D2C-854980D178EE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9E771CB-FAD5-8131-20E0-D43D3C40E20B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8F5B097-7381-09E2-C2FF-2868EAEB4330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CC5418F-7C65-5B2B-8998-36A8873F431B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6AE45A-7682-E1CF-6071-3A245D2D5CDE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0392F6-5A6A-AF22-BE3F-0AC293415FFF}"/>
                </a:ext>
              </a:extLst>
            </p:cNvPr>
            <p:cNvSpPr txBox="1"/>
            <p:nvPr/>
          </p:nvSpPr>
          <p:spPr>
            <a:xfrm>
              <a:off x="1984437" y="3036095"/>
              <a:ext cx="558272" cy="49244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01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6490A34-56B4-C613-6FEE-1191676D5216}"/>
                </a:ext>
              </a:extLst>
            </p:cNvPr>
            <p:cNvSpPr txBox="1"/>
            <p:nvPr/>
          </p:nvSpPr>
          <p:spPr>
            <a:xfrm>
              <a:off x="2700249" y="3081036"/>
              <a:ext cx="121657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/>
                <a:t>Lorem Ipsum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F3829B7-4C3E-2231-968A-5169563CA945}"/>
              </a:ext>
            </a:extLst>
          </p:cNvPr>
          <p:cNvGrpSpPr/>
          <p:nvPr/>
        </p:nvGrpSpPr>
        <p:grpSpPr>
          <a:xfrm>
            <a:off x="3461909" y="2277741"/>
            <a:ext cx="2220182" cy="1235924"/>
            <a:chOff x="1235576" y="2404872"/>
            <a:chExt cx="2960243" cy="164789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45A0059A-84F9-0B56-8C05-EF0B48FFCD8B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C2EC58C-C329-4177-CAB8-A05844383FB7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9ADCD3A-803E-256F-473C-3DFAF1A6A520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B22C4BE-652D-3CB1-F5A4-A5B2E58BEE4D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6FDF4526-034F-144C-AE23-E8D46AE57766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3448648-3E49-7F5F-6DAE-AFEB2A21E380}"/>
                </a:ext>
              </a:extLst>
            </p:cNvPr>
            <p:cNvSpPr txBox="1"/>
            <p:nvPr/>
          </p:nvSpPr>
          <p:spPr>
            <a:xfrm>
              <a:off x="1984437" y="3036095"/>
              <a:ext cx="558272" cy="49244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02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9814B75-DC3B-2ACF-34A5-BABF47D78295}"/>
                </a:ext>
              </a:extLst>
            </p:cNvPr>
            <p:cNvSpPr txBox="1"/>
            <p:nvPr/>
          </p:nvSpPr>
          <p:spPr>
            <a:xfrm>
              <a:off x="2700249" y="3081036"/>
              <a:ext cx="121657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/>
                <a:t>Lorem Ipsum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E0706CC-CF89-9499-314D-9286BB286A4F}"/>
              </a:ext>
            </a:extLst>
          </p:cNvPr>
          <p:cNvGrpSpPr/>
          <p:nvPr/>
        </p:nvGrpSpPr>
        <p:grpSpPr>
          <a:xfrm>
            <a:off x="6015666" y="2851255"/>
            <a:ext cx="2220182" cy="1235924"/>
            <a:chOff x="1235576" y="2404872"/>
            <a:chExt cx="2960243" cy="1647899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5CA85B01-2CE1-FBD0-8C61-C21903D9ECAA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2B60C18-D084-6147-7A61-70A2C77618D1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A111241-8C64-D819-D23E-58553A30C12F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D7C99BA-52A8-ED62-F250-6F438B1552D4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238F92EA-427F-7CBB-279F-3D185DFB2B05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B3DBF7-8C23-A0CB-2D6A-80A904AAB059}"/>
                </a:ext>
              </a:extLst>
            </p:cNvPr>
            <p:cNvSpPr txBox="1"/>
            <p:nvPr/>
          </p:nvSpPr>
          <p:spPr>
            <a:xfrm>
              <a:off x="1984437" y="3036095"/>
              <a:ext cx="558272" cy="49244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03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C1A096-B051-A5C2-E654-1ED534B27885}"/>
                </a:ext>
              </a:extLst>
            </p:cNvPr>
            <p:cNvSpPr txBox="1"/>
            <p:nvPr/>
          </p:nvSpPr>
          <p:spPr>
            <a:xfrm>
              <a:off x="2700249" y="3081036"/>
              <a:ext cx="121657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/>
                <a:t>Lorem Ipsum</a:t>
              </a:r>
            </a:p>
          </p:txBody>
        </p:sp>
      </p:grpSp>
      <p:pic>
        <p:nvPicPr>
          <p:cNvPr id="19" name="Graphic 18" descr="Briefcase with solid fill">
            <a:extLst>
              <a:ext uri="{FF2B5EF4-FFF2-40B4-BE49-F238E27FC236}">
                <a16:creationId xmlns:a16="http://schemas.microsoft.com/office/drawing/2014/main" id="{17299922-76CE-E7DA-E6A7-039A72728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4127" y="2176590"/>
            <a:ext cx="1063259" cy="1063259"/>
          </a:xfrm>
          <a:prstGeom prst="rect">
            <a:avLst/>
          </a:prstGeom>
        </p:spPr>
      </p:pic>
      <p:pic>
        <p:nvPicPr>
          <p:cNvPr id="20" name="Graphic 19" descr="Customer review with solid fill">
            <a:extLst>
              <a:ext uri="{FF2B5EF4-FFF2-40B4-BE49-F238E27FC236}">
                <a16:creationId xmlns:a16="http://schemas.microsoft.com/office/drawing/2014/main" id="{ABCED9AB-786A-D83D-878B-EEFD98C0EA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0371" y="1603075"/>
            <a:ext cx="1063259" cy="1063259"/>
          </a:xfrm>
          <a:prstGeom prst="rect">
            <a:avLst/>
          </a:prstGeom>
        </p:spPr>
      </p:pic>
      <p:pic>
        <p:nvPicPr>
          <p:cNvPr id="21" name="Graphic 20" descr="Target Audience with solid fill">
            <a:extLst>
              <a:ext uri="{FF2B5EF4-FFF2-40B4-BE49-F238E27FC236}">
                <a16:creationId xmlns:a16="http://schemas.microsoft.com/office/drawing/2014/main" id="{DB113605-499C-4CBA-618E-9B83860C05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86614" y="2596253"/>
            <a:ext cx="1063259" cy="1063259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92F0F2B0-93F8-3F91-AB66-D2DE9D40C028}"/>
              </a:ext>
            </a:extLst>
          </p:cNvPr>
          <p:cNvGrpSpPr/>
          <p:nvPr/>
        </p:nvGrpSpPr>
        <p:grpSpPr>
          <a:xfrm>
            <a:off x="6051957" y="4235337"/>
            <a:ext cx="2194560" cy="1260003"/>
            <a:chOff x="8921977" y="1394910"/>
            <a:chExt cx="2926080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D669F6A-CD3E-09B5-32E1-6B17D0682E1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E9D79A-DB82-C69E-3BE5-DC7881A35DB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3FBF2BF-92F4-5BAF-BA75-92708FB660D4}"/>
              </a:ext>
            </a:extLst>
          </p:cNvPr>
          <p:cNvGrpSpPr/>
          <p:nvPr/>
        </p:nvGrpSpPr>
        <p:grpSpPr>
          <a:xfrm>
            <a:off x="944731" y="4655002"/>
            <a:ext cx="2194560" cy="1260003"/>
            <a:chOff x="332936" y="2555951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F7470A8-C45D-FE0D-6670-6931120B52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04A8BF1-AD2F-9431-B195-A594B2C53E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ABE6106-CBAE-694F-0F91-5D79CFDCC843}"/>
              </a:ext>
            </a:extLst>
          </p:cNvPr>
          <p:cNvGrpSpPr/>
          <p:nvPr/>
        </p:nvGrpSpPr>
        <p:grpSpPr>
          <a:xfrm>
            <a:off x="3474720" y="3661824"/>
            <a:ext cx="2194560" cy="1260003"/>
            <a:chOff x="332936" y="2555951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4D16A7-6DA8-E54E-60EB-9A0AB104078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DA205F9-4DC5-F5D5-797F-613FDCFCCB8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684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">
            <a:extLst>
              <a:ext uri="{FF2B5EF4-FFF2-40B4-BE49-F238E27FC236}">
                <a16:creationId xmlns:a16="http://schemas.microsoft.com/office/drawing/2014/main" id="{00F48206-389F-37A8-B5F5-474019C28A26}"/>
              </a:ext>
            </a:extLst>
          </p:cNvPr>
          <p:cNvSpPr/>
          <p:nvPr/>
        </p:nvSpPr>
        <p:spPr>
          <a:xfrm>
            <a:off x="0" y="2657582"/>
            <a:ext cx="9144000" cy="364832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Drift Ice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CB063B8-CDC6-4E66-F6F7-3E2272932731}"/>
              </a:ext>
            </a:extLst>
          </p:cNvPr>
          <p:cNvGrpSpPr/>
          <p:nvPr/>
        </p:nvGrpSpPr>
        <p:grpSpPr>
          <a:xfrm>
            <a:off x="908153" y="3270919"/>
            <a:ext cx="2220182" cy="1235924"/>
            <a:chOff x="1235576" y="2404872"/>
            <a:chExt cx="2960243" cy="164789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4CB10D1-EF84-F161-4D2C-854980D178EE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9E771CB-FAD5-8131-20E0-D43D3C40E20B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8F5B097-7381-09E2-C2FF-2868EAEB4330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CC5418F-7C65-5B2B-8998-36A8873F431B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36AE45A-7682-E1CF-6071-3A245D2D5CDE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0392F6-5A6A-AF22-BE3F-0AC293415FFF}"/>
                </a:ext>
              </a:extLst>
            </p:cNvPr>
            <p:cNvSpPr txBox="1"/>
            <p:nvPr/>
          </p:nvSpPr>
          <p:spPr>
            <a:xfrm>
              <a:off x="1984437" y="3036095"/>
              <a:ext cx="558272" cy="49244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01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6490A34-56B4-C613-6FEE-1191676D5216}"/>
                </a:ext>
              </a:extLst>
            </p:cNvPr>
            <p:cNvSpPr txBox="1"/>
            <p:nvPr/>
          </p:nvSpPr>
          <p:spPr>
            <a:xfrm>
              <a:off x="2700249" y="3081036"/>
              <a:ext cx="121657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/>
                <a:t>Lorem Ipsum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F3829B7-4C3E-2231-968A-5169563CA945}"/>
              </a:ext>
            </a:extLst>
          </p:cNvPr>
          <p:cNvGrpSpPr/>
          <p:nvPr/>
        </p:nvGrpSpPr>
        <p:grpSpPr>
          <a:xfrm>
            <a:off x="3461909" y="2277741"/>
            <a:ext cx="2220182" cy="1235924"/>
            <a:chOff x="1235576" y="2404872"/>
            <a:chExt cx="2960243" cy="164789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45A0059A-84F9-0B56-8C05-EF0B48FFCD8B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C2EC58C-C329-4177-CAB8-A05844383FB7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9ADCD3A-803E-256F-473C-3DFAF1A6A520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B22C4BE-652D-3CB1-F5A4-A5B2E58BEE4D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6FDF4526-034F-144C-AE23-E8D46AE57766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3448648-3E49-7F5F-6DAE-AFEB2A21E380}"/>
                </a:ext>
              </a:extLst>
            </p:cNvPr>
            <p:cNvSpPr txBox="1"/>
            <p:nvPr/>
          </p:nvSpPr>
          <p:spPr>
            <a:xfrm>
              <a:off x="1984437" y="3036095"/>
              <a:ext cx="558272" cy="49244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02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9814B75-DC3B-2ACF-34A5-BABF47D78295}"/>
                </a:ext>
              </a:extLst>
            </p:cNvPr>
            <p:cNvSpPr txBox="1"/>
            <p:nvPr/>
          </p:nvSpPr>
          <p:spPr>
            <a:xfrm>
              <a:off x="2700249" y="3081036"/>
              <a:ext cx="121657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/>
                <a:t>Lorem Ipsum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E0706CC-CF89-9499-314D-9286BB286A4F}"/>
              </a:ext>
            </a:extLst>
          </p:cNvPr>
          <p:cNvGrpSpPr/>
          <p:nvPr/>
        </p:nvGrpSpPr>
        <p:grpSpPr>
          <a:xfrm>
            <a:off x="6015666" y="2851255"/>
            <a:ext cx="2220182" cy="1235924"/>
            <a:chOff x="1235576" y="2404872"/>
            <a:chExt cx="2960243" cy="1647899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5CA85B01-2CE1-FBD0-8C61-C21903D9ECAA}"/>
                </a:ext>
              </a:extLst>
            </p:cNvPr>
            <p:cNvSpPr/>
            <p:nvPr/>
          </p:nvSpPr>
          <p:spPr>
            <a:xfrm>
              <a:off x="1321779" y="3346771"/>
              <a:ext cx="2850453" cy="704582"/>
            </a:xfrm>
            <a:custGeom>
              <a:avLst/>
              <a:gdLst>
                <a:gd name="connsiteX0" fmla="*/ 392 w 21600"/>
                <a:gd name="connsiteY0" fmla="*/ 0 h 21600"/>
                <a:gd name="connsiteX1" fmla="*/ 0 w 21600"/>
                <a:gd name="connsiteY1" fmla="*/ 12978 h 21600"/>
                <a:gd name="connsiteX2" fmla="*/ 4965 w 21600"/>
                <a:gd name="connsiteY2" fmla="*/ 21600 h 21600"/>
                <a:gd name="connsiteX3" fmla="*/ 10604 w 21600"/>
                <a:gd name="connsiteY3" fmla="*/ 17244 h 21600"/>
                <a:gd name="connsiteX4" fmla="*/ 20359 w 21600"/>
                <a:gd name="connsiteY4" fmla="*/ 17244 h 21600"/>
                <a:gd name="connsiteX5" fmla="*/ 21600 w 21600"/>
                <a:gd name="connsiteY5" fmla="*/ 10222 h 21600"/>
                <a:gd name="connsiteX6" fmla="*/ 21021 w 21600"/>
                <a:gd name="connsiteY6" fmla="*/ 1810 h 21600"/>
                <a:gd name="connsiteX7" fmla="*/ 392 w 21600"/>
                <a:gd name="connsiteY7" fmla="*/ 0 h 21600"/>
                <a:gd name="connsiteX0" fmla="*/ 320 w 21600"/>
                <a:gd name="connsiteY0" fmla="*/ 0 h 21796"/>
                <a:gd name="connsiteX1" fmla="*/ 0 w 21600"/>
                <a:gd name="connsiteY1" fmla="*/ 13174 h 21796"/>
                <a:gd name="connsiteX2" fmla="*/ 4965 w 21600"/>
                <a:gd name="connsiteY2" fmla="*/ 21796 h 21796"/>
                <a:gd name="connsiteX3" fmla="*/ 10604 w 21600"/>
                <a:gd name="connsiteY3" fmla="*/ 17440 h 21796"/>
                <a:gd name="connsiteX4" fmla="*/ 20359 w 21600"/>
                <a:gd name="connsiteY4" fmla="*/ 17440 h 21796"/>
                <a:gd name="connsiteX5" fmla="*/ 21600 w 21600"/>
                <a:gd name="connsiteY5" fmla="*/ 10418 h 21796"/>
                <a:gd name="connsiteX6" fmla="*/ 21021 w 21600"/>
                <a:gd name="connsiteY6" fmla="*/ 2006 h 21796"/>
                <a:gd name="connsiteX7" fmla="*/ 320 w 21600"/>
                <a:gd name="connsiteY7" fmla="*/ 0 h 2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796" extrusionOk="0">
                  <a:moveTo>
                    <a:pt x="320" y="0"/>
                  </a:moveTo>
                  <a:cubicBezTo>
                    <a:pt x="189" y="4326"/>
                    <a:pt x="131" y="8848"/>
                    <a:pt x="0" y="13174"/>
                  </a:cubicBezTo>
                  <a:lnTo>
                    <a:pt x="4965" y="21796"/>
                  </a:lnTo>
                  <a:lnTo>
                    <a:pt x="10604" y="17440"/>
                  </a:lnTo>
                  <a:lnTo>
                    <a:pt x="20359" y="17440"/>
                  </a:lnTo>
                  <a:lnTo>
                    <a:pt x="21600" y="10418"/>
                  </a:lnTo>
                  <a:lnTo>
                    <a:pt x="21021" y="2006"/>
                  </a:lnTo>
                  <a:cubicBezTo>
                    <a:pt x="14024" y="1828"/>
                    <a:pt x="7317" y="178"/>
                    <a:pt x="3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2B60C18-D084-6147-7A61-70A2C77618D1}"/>
                </a:ext>
              </a:extLst>
            </p:cNvPr>
            <p:cNvSpPr/>
            <p:nvPr/>
          </p:nvSpPr>
          <p:spPr>
            <a:xfrm>
              <a:off x="1235576" y="2807151"/>
              <a:ext cx="2956773" cy="79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24" y="14713"/>
                  </a:lnTo>
                  <a:lnTo>
                    <a:pt x="5416" y="21600"/>
                  </a:lnTo>
                  <a:lnTo>
                    <a:pt x="10202" y="18783"/>
                  </a:lnTo>
                  <a:lnTo>
                    <a:pt x="20403" y="18861"/>
                  </a:lnTo>
                  <a:lnTo>
                    <a:pt x="21159" y="15183"/>
                  </a:lnTo>
                  <a:lnTo>
                    <a:pt x="21600" y="62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A111241-8C64-D819-D23E-58553A30C12F}"/>
                </a:ext>
              </a:extLst>
            </p:cNvPr>
            <p:cNvSpPr/>
            <p:nvPr/>
          </p:nvSpPr>
          <p:spPr>
            <a:xfrm>
              <a:off x="1235576" y="2404872"/>
              <a:ext cx="2956773" cy="65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9" y="3600"/>
                  </a:moveTo>
                  <a:lnTo>
                    <a:pt x="10685" y="0"/>
                  </a:lnTo>
                  <a:lnTo>
                    <a:pt x="9215" y="3316"/>
                  </a:lnTo>
                  <a:lnTo>
                    <a:pt x="4387" y="4453"/>
                  </a:lnTo>
                  <a:lnTo>
                    <a:pt x="0" y="13168"/>
                  </a:lnTo>
                  <a:lnTo>
                    <a:pt x="4933" y="21600"/>
                  </a:lnTo>
                  <a:lnTo>
                    <a:pt x="9950" y="18663"/>
                  </a:lnTo>
                  <a:lnTo>
                    <a:pt x="20403" y="19326"/>
                  </a:lnTo>
                  <a:lnTo>
                    <a:pt x="21600" y="13926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D7C99BA-52A8-ED62-F250-6F438B1552D4}"/>
                </a:ext>
              </a:extLst>
            </p:cNvPr>
            <p:cNvSpPr/>
            <p:nvPr/>
          </p:nvSpPr>
          <p:spPr>
            <a:xfrm>
              <a:off x="1909550" y="2829555"/>
              <a:ext cx="2286269" cy="779638"/>
            </a:xfrm>
            <a:custGeom>
              <a:avLst/>
              <a:gdLst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479 w 21577"/>
                <a:gd name="connsiteY2" fmla="*/ 4030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231 w 21577"/>
                <a:gd name="connsiteY2" fmla="*/ 5232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8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603 w 21577"/>
                <a:gd name="connsiteY0" fmla="*/ 21600 h 21600"/>
                <a:gd name="connsiteX1" fmla="*/ 0 w 21577"/>
                <a:gd name="connsiteY1" fmla="*/ 6394 h 21600"/>
                <a:gd name="connsiteX2" fmla="*/ 6502 w 21577"/>
                <a:gd name="connsiteY2" fmla="*/ 3696 h 21600"/>
                <a:gd name="connsiteX3" fmla="*/ 6805 w 21577"/>
                <a:gd name="connsiteY3" fmla="*/ 18699 h 21600"/>
                <a:gd name="connsiteX4" fmla="*/ 603 w 21577"/>
                <a:gd name="connsiteY4" fmla="*/ 21600 h 21600"/>
                <a:gd name="connsiteX5" fmla="*/ 603 w 21577"/>
                <a:gd name="connsiteY5" fmla="*/ 21600 h 21600"/>
                <a:gd name="connsiteX6" fmla="*/ 20026 w 21577"/>
                <a:gd name="connsiteY6" fmla="*/ 18779 h 21600"/>
                <a:gd name="connsiteX7" fmla="*/ 20026 w 21577"/>
                <a:gd name="connsiteY7" fmla="*/ 4594 h 21600"/>
                <a:gd name="connsiteX8" fmla="*/ 21577 w 21577"/>
                <a:gd name="connsiteY8" fmla="*/ 0 h 21600"/>
                <a:gd name="connsiteX9" fmla="*/ 21006 w 21577"/>
                <a:gd name="connsiteY9" fmla="*/ 14910 h 21600"/>
                <a:gd name="connsiteX10" fmla="*/ 20026 w 21577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94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527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54"/>
                <a:gd name="connsiteY0" fmla="*/ 21600 h 21600"/>
                <a:gd name="connsiteX1" fmla="*/ 0 w 21554"/>
                <a:gd name="connsiteY1" fmla="*/ 6260 h 21600"/>
                <a:gd name="connsiteX2" fmla="*/ 6479 w 21554"/>
                <a:gd name="connsiteY2" fmla="*/ 3696 h 21600"/>
                <a:gd name="connsiteX3" fmla="*/ 6782 w 21554"/>
                <a:gd name="connsiteY3" fmla="*/ 18699 h 21600"/>
                <a:gd name="connsiteX4" fmla="*/ 580 w 21554"/>
                <a:gd name="connsiteY4" fmla="*/ 21600 h 21600"/>
                <a:gd name="connsiteX5" fmla="*/ 580 w 21554"/>
                <a:gd name="connsiteY5" fmla="*/ 21600 h 21600"/>
                <a:gd name="connsiteX6" fmla="*/ 20003 w 21554"/>
                <a:gd name="connsiteY6" fmla="*/ 18779 h 21600"/>
                <a:gd name="connsiteX7" fmla="*/ 20003 w 21554"/>
                <a:gd name="connsiteY7" fmla="*/ 4260 h 21600"/>
                <a:gd name="connsiteX8" fmla="*/ 21554 w 21554"/>
                <a:gd name="connsiteY8" fmla="*/ 0 h 21600"/>
                <a:gd name="connsiteX9" fmla="*/ 20983 w 21554"/>
                <a:gd name="connsiteY9" fmla="*/ 14910 h 21600"/>
                <a:gd name="connsiteX10" fmla="*/ 20003 w 21554"/>
                <a:gd name="connsiteY10" fmla="*/ 18779 h 21600"/>
                <a:gd name="connsiteX0" fmla="*/ 580 w 21577"/>
                <a:gd name="connsiteY0" fmla="*/ 21734 h 21734"/>
                <a:gd name="connsiteX1" fmla="*/ 0 w 21577"/>
                <a:gd name="connsiteY1" fmla="*/ 6394 h 21734"/>
                <a:gd name="connsiteX2" fmla="*/ 6479 w 21577"/>
                <a:gd name="connsiteY2" fmla="*/ 3830 h 21734"/>
                <a:gd name="connsiteX3" fmla="*/ 6782 w 21577"/>
                <a:gd name="connsiteY3" fmla="*/ 18833 h 21734"/>
                <a:gd name="connsiteX4" fmla="*/ 580 w 21577"/>
                <a:gd name="connsiteY4" fmla="*/ 21734 h 21734"/>
                <a:gd name="connsiteX5" fmla="*/ 580 w 21577"/>
                <a:gd name="connsiteY5" fmla="*/ 21734 h 21734"/>
                <a:gd name="connsiteX6" fmla="*/ 20003 w 21577"/>
                <a:gd name="connsiteY6" fmla="*/ 18913 h 21734"/>
                <a:gd name="connsiteX7" fmla="*/ 20003 w 21577"/>
                <a:gd name="connsiteY7" fmla="*/ 4394 h 21734"/>
                <a:gd name="connsiteX8" fmla="*/ 21577 w 21577"/>
                <a:gd name="connsiteY8" fmla="*/ 0 h 21734"/>
                <a:gd name="connsiteX9" fmla="*/ 20983 w 21577"/>
                <a:gd name="connsiteY9" fmla="*/ 15044 h 21734"/>
                <a:gd name="connsiteX10" fmla="*/ 20003 w 21577"/>
                <a:gd name="connsiteY10" fmla="*/ 18913 h 21734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0983 w 21645"/>
                <a:gd name="connsiteY9" fmla="*/ 15178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20003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20003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11 h 21868"/>
                <a:gd name="connsiteX10" fmla="*/ 19958 w 21645"/>
                <a:gd name="connsiteY10" fmla="*/ 19047 h 21868"/>
                <a:gd name="connsiteX0" fmla="*/ 580 w 21645"/>
                <a:gd name="connsiteY0" fmla="*/ 21868 h 21868"/>
                <a:gd name="connsiteX1" fmla="*/ 0 w 21645"/>
                <a:gd name="connsiteY1" fmla="*/ 6528 h 21868"/>
                <a:gd name="connsiteX2" fmla="*/ 6479 w 21645"/>
                <a:gd name="connsiteY2" fmla="*/ 3964 h 21868"/>
                <a:gd name="connsiteX3" fmla="*/ 6782 w 21645"/>
                <a:gd name="connsiteY3" fmla="*/ 18967 h 21868"/>
                <a:gd name="connsiteX4" fmla="*/ 580 w 21645"/>
                <a:gd name="connsiteY4" fmla="*/ 21868 h 21868"/>
                <a:gd name="connsiteX5" fmla="*/ 580 w 21645"/>
                <a:gd name="connsiteY5" fmla="*/ 21868 h 21868"/>
                <a:gd name="connsiteX6" fmla="*/ 19958 w 21645"/>
                <a:gd name="connsiteY6" fmla="*/ 19047 h 21868"/>
                <a:gd name="connsiteX7" fmla="*/ 20003 w 21645"/>
                <a:gd name="connsiteY7" fmla="*/ 4528 h 21868"/>
                <a:gd name="connsiteX8" fmla="*/ 21645 w 21645"/>
                <a:gd name="connsiteY8" fmla="*/ 0 h 21868"/>
                <a:gd name="connsiteX9" fmla="*/ 21051 w 21645"/>
                <a:gd name="connsiteY9" fmla="*/ 15178 h 21868"/>
                <a:gd name="connsiteX10" fmla="*/ 19958 w 21645"/>
                <a:gd name="connsiteY10" fmla="*/ 19047 h 2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45" h="21868" extrusionOk="0">
                  <a:moveTo>
                    <a:pt x="580" y="21868"/>
                  </a:moveTo>
                  <a:cubicBezTo>
                    <a:pt x="387" y="16755"/>
                    <a:pt x="193" y="11641"/>
                    <a:pt x="0" y="6528"/>
                  </a:cubicBezTo>
                  <a:lnTo>
                    <a:pt x="6479" y="3964"/>
                  </a:lnTo>
                  <a:cubicBezTo>
                    <a:pt x="6588" y="8854"/>
                    <a:pt x="6673" y="14077"/>
                    <a:pt x="6782" y="18967"/>
                  </a:cubicBezTo>
                  <a:lnTo>
                    <a:pt x="580" y="21868"/>
                  </a:lnTo>
                  <a:lnTo>
                    <a:pt x="580" y="21868"/>
                  </a:lnTo>
                  <a:close/>
                  <a:moveTo>
                    <a:pt x="19958" y="19047"/>
                  </a:moveTo>
                  <a:cubicBezTo>
                    <a:pt x="19973" y="14207"/>
                    <a:pt x="19988" y="9368"/>
                    <a:pt x="20003" y="4528"/>
                  </a:cubicBezTo>
                  <a:lnTo>
                    <a:pt x="21645" y="0"/>
                  </a:lnTo>
                  <a:cubicBezTo>
                    <a:pt x="21455" y="4970"/>
                    <a:pt x="21241" y="10208"/>
                    <a:pt x="21051" y="15178"/>
                  </a:cubicBezTo>
                  <a:lnTo>
                    <a:pt x="19958" y="190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238F92EA-427F-7CBB-279F-3D185DFB2B05}"/>
                </a:ext>
              </a:extLst>
            </p:cNvPr>
            <p:cNvSpPr/>
            <p:nvPr/>
          </p:nvSpPr>
          <p:spPr>
            <a:xfrm>
              <a:off x="1969286" y="3374128"/>
              <a:ext cx="2201407" cy="678643"/>
            </a:xfrm>
            <a:custGeom>
              <a:avLst/>
              <a:gdLst>
                <a:gd name="connsiteX0" fmla="*/ 0 w 21600"/>
                <a:gd name="connsiteY0" fmla="*/ 21600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0 w 21600"/>
                <a:gd name="connsiteY5" fmla="*/ 21600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187 w 21600"/>
                <a:gd name="connsiteY0" fmla="*/ 20694 h 21600"/>
                <a:gd name="connsiteX1" fmla="*/ 160 w 21600"/>
                <a:gd name="connsiteY1" fmla="*/ 7246 h 21600"/>
                <a:gd name="connsiteX2" fmla="*/ 6559 w 21600"/>
                <a:gd name="connsiteY2" fmla="*/ 4192 h 21600"/>
                <a:gd name="connsiteX3" fmla="*/ 7351 w 21600"/>
                <a:gd name="connsiteY3" fmla="*/ 17134 h 21600"/>
                <a:gd name="connsiteX4" fmla="*/ 0 w 21600"/>
                <a:gd name="connsiteY4" fmla="*/ 21600 h 21600"/>
                <a:gd name="connsiteX5" fmla="*/ 187 w 21600"/>
                <a:gd name="connsiteY5" fmla="*/ 20694 h 21600"/>
                <a:gd name="connsiteX6" fmla="*/ 19988 w 21600"/>
                <a:gd name="connsiteY6" fmla="*/ 17134 h 21600"/>
                <a:gd name="connsiteX7" fmla="*/ 20328 w 21600"/>
                <a:gd name="connsiteY7" fmla="*/ 4284 h 21600"/>
                <a:gd name="connsiteX8" fmla="*/ 21346 w 21600"/>
                <a:gd name="connsiteY8" fmla="*/ 0 h 21600"/>
                <a:gd name="connsiteX9" fmla="*/ 21600 w 21600"/>
                <a:gd name="connsiteY9" fmla="*/ 9934 h 21600"/>
                <a:gd name="connsiteX10" fmla="*/ 19988 w 21600"/>
                <a:gd name="connsiteY10" fmla="*/ 17134 h 21600"/>
                <a:gd name="connsiteX0" fmla="*/ 40 w 21453"/>
                <a:gd name="connsiteY0" fmla="*/ 20694 h 20694"/>
                <a:gd name="connsiteX1" fmla="*/ 13 w 21453"/>
                <a:gd name="connsiteY1" fmla="*/ 7246 h 20694"/>
                <a:gd name="connsiteX2" fmla="*/ 6412 w 21453"/>
                <a:gd name="connsiteY2" fmla="*/ 4192 h 20694"/>
                <a:gd name="connsiteX3" fmla="*/ 7204 w 21453"/>
                <a:gd name="connsiteY3" fmla="*/ 17134 h 20694"/>
                <a:gd name="connsiteX4" fmla="*/ 40 w 21453"/>
                <a:gd name="connsiteY4" fmla="*/ 20694 h 20694"/>
                <a:gd name="connsiteX5" fmla="*/ 19841 w 21453"/>
                <a:gd name="connsiteY5" fmla="*/ 17134 h 20694"/>
                <a:gd name="connsiteX6" fmla="*/ 20181 w 21453"/>
                <a:gd name="connsiteY6" fmla="*/ 4284 h 20694"/>
                <a:gd name="connsiteX7" fmla="*/ 21199 w 21453"/>
                <a:gd name="connsiteY7" fmla="*/ 0 h 20694"/>
                <a:gd name="connsiteX8" fmla="*/ 21453 w 21453"/>
                <a:gd name="connsiteY8" fmla="*/ 9934 h 20694"/>
                <a:gd name="connsiteX9" fmla="*/ 19841 w 21453"/>
                <a:gd name="connsiteY9" fmla="*/ 17134 h 20694"/>
                <a:gd name="connsiteX0" fmla="*/ 106 w 21449"/>
                <a:gd name="connsiteY0" fmla="*/ 21374 h 21374"/>
                <a:gd name="connsiteX1" fmla="*/ 9 w 21449"/>
                <a:gd name="connsiteY1" fmla="*/ 7246 h 21374"/>
                <a:gd name="connsiteX2" fmla="*/ 6408 w 21449"/>
                <a:gd name="connsiteY2" fmla="*/ 4192 h 21374"/>
                <a:gd name="connsiteX3" fmla="*/ 7200 w 21449"/>
                <a:gd name="connsiteY3" fmla="*/ 17134 h 21374"/>
                <a:gd name="connsiteX4" fmla="*/ 106 w 21449"/>
                <a:gd name="connsiteY4" fmla="*/ 21374 h 21374"/>
                <a:gd name="connsiteX5" fmla="*/ 19837 w 21449"/>
                <a:gd name="connsiteY5" fmla="*/ 17134 h 21374"/>
                <a:gd name="connsiteX6" fmla="*/ 20177 w 21449"/>
                <a:gd name="connsiteY6" fmla="*/ 4284 h 21374"/>
                <a:gd name="connsiteX7" fmla="*/ 21195 w 21449"/>
                <a:gd name="connsiteY7" fmla="*/ 0 h 21374"/>
                <a:gd name="connsiteX8" fmla="*/ 21449 w 21449"/>
                <a:gd name="connsiteY8" fmla="*/ 9934 h 21374"/>
                <a:gd name="connsiteX9" fmla="*/ 19837 w 21449"/>
                <a:gd name="connsiteY9" fmla="*/ 17134 h 21374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08 w 21449"/>
                <a:gd name="connsiteY2" fmla="*/ 4192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385 w 21449"/>
                <a:gd name="connsiteY2" fmla="*/ 4041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195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837 w 21449"/>
                <a:gd name="connsiteY5" fmla="*/ 17134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837 w 21449"/>
                <a:gd name="connsiteY9" fmla="*/ 17134 h 21525"/>
                <a:gd name="connsiteX0" fmla="*/ 106 w 21449"/>
                <a:gd name="connsiteY0" fmla="*/ 21525 h 21525"/>
                <a:gd name="connsiteX1" fmla="*/ 9 w 21449"/>
                <a:gd name="connsiteY1" fmla="*/ 7246 h 21525"/>
                <a:gd name="connsiteX2" fmla="*/ 6455 w 21449"/>
                <a:gd name="connsiteY2" fmla="*/ 3965 h 21525"/>
                <a:gd name="connsiteX3" fmla="*/ 7200 w 21449"/>
                <a:gd name="connsiteY3" fmla="*/ 17134 h 21525"/>
                <a:gd name="connsiteX4" fmla="*/ 106 w 21449"/>
                <a:gd name="connsiteY4" fmla="*/ 21525 h 21525"/>
                <a:gd name="connsiteX5" fmla="*/ 19978 w 21449"/>
                <a:gd name="connsiteY5" fmla="*/ 17210 h 21525"/>
                <a:gd name="connsiteX6" fmla="*/ 20177 w 21449"/>
                <a:gd name="connsiteY6" fmla="*/ 4284 h 21525"/>
                <a:gd name="connsiteX7" fmla="*/ 21312 w 21449"/>
                <a:gd name="connsiteY7" fmla="*/ 0 h 21525"/>
                <a:gd name="connsiteX8" fmla="*/ 21449 w 21449"/>
                <a:gd name="connsiteY8" fmla="*/ 9934 h 21525"/>
                <a:gd name="connsiteX9" fmla="*/ 19978 w 21449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246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77 w 21660"/>
                <a:gd name="connsiteY6" fmla="*/ 4284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  <a:gd name="connsiteX0" fmla="*/ 106 w 21660"/>
                <a:gd name="connsiteY0" fmla="*/ 21525 h 21525"/>
                <a:gd name="connsiteX1" fmla="*/ 9 w 21660"/>
                <a:gd name="connsiteY1" fmla="*/ 7045 h 21525"/>
                <a:gd name="connsiteX2" fmla="*/ 6455 w 21660"/>
                <a:gd name="connsiteY2" fmla="*/ 3965 h 21525"/>
                <a:gd name="connsiteX3" fmla="*/ 7200 w 21660"/>
                <a:gd name="connsiteY3" fmla="*/ 17134 h 21525"/>
                <a:gd name="connsiteX4" fmla="*/ 106 w 21660"/>
                <a:gd name="connsiteY4" fmla="*/ 21525 h 21525"/>
                <a:gd name="connsiteX5" fmla="*/ 19978 w 21660"/>
                <a:gd name="connsiteY5" fmla="*/ 17210 h 21525"/>
                <a:gd name="connsiteX6" fmla="*/ 20154 w 21660"/>
                <a:gd name="connsiteY6" fmla="*/ 3982 h 21525"/>
                <a:gd name="connsiteX7" fmla="*/ 21312 w 21660"/>
                <a:gd name="connsiteY7" fmla="*/ 0 h 21525"/>
                <a:gd name="connsiteX8" fmla="*/ 21660 w 21660"/>
                <a:gd name="connsiteY8" fmla="*/ 9934 h 21525"/>
                <a:gd name="connsiteX9" fmla="*/ 19978 w 21660"/>
                <a:gd name="connsiteY9" fmla="*/ 17210 h 2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60" h="21525" extrusionOk="0">
                  <a:moveTo>
                    <a:pt x="106" y="21525"/>
                  </a:moveTo>
                  <a:cubicBezTo>
                    <a:pt x="159" y="16740"/>
                    <a:pt x="-44" y="11830"/>
                    <a:pt x="9" y="7045"/>
                  </a:cubicBezTo>
                  <a:lnTo>
                    <a:pt x="6455" y="3965"/>
                  </a:lnTo>
                  <a:cubicBezTo>
                    <a:pt x="6727" y="8329"/>
                    <a:pt x="6928" y="12770"/>
                    <a:pt x="7200" y="17134"/>
                  </a:cubicBezTo>
                  <a:lnTo>
                    <a:pt x="106" y="21525"/>
                  </a:lnTo>
                  <a:close/>
                  <a:moveTo>
                    <a:pt x="19978" y="17210"/>
                  </a:moveTo>
                  <a:cubicBezTo>
                    <a:pt x="20091" y="12927"/>
                    <a:pt x="20041" y="8265"/>
                    <a:pt x="20154" y="3982"/>
                  </a:cubicBezTo>
                  <a:lnTo>
                    <a:pt x="21312" y="0"/>
                  </a:lnTo>
                  <a:cubicBezTo>
                    <a:pt x="21397" y="3311"/>
                    <a:pt x="21575" y="6623"/>
                    <a:pt x="21660" y="9934"/>
                  </a:cubicBezTo>
                  <a:lnTo>
                    <a:pt x="19978" y="1721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B3DBF7-8C23-A0CB-2D6A-80A904AAB059}"/>
                </a:ext>
              </a:extLst>
            </p:cNvPr>
            <p:cNvSpPr txBox="1"/>
            <p:nvPr/>
          </p:nvSpPr>
          <p:spPr>
            <a:xfrm>
              <a:off x="1984437" y="3036095"/>
              <a:ext cx="558272" cy="49244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/>
                <a:t>03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C1A096-B051-A5C2-E654-1ED534B27885}"/>
                </a:ext>
              </a:extLst>
            </p:cNvPr>
            <p:cNvSpPr txBox="1"/>
            <p:nvPr/>
          </p:nvSpPr>
          <p:spPr>
            <a:xfrm>
              <a:off x="2700249" y="3081036"/>
              <a:ext cx="121657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/>
                <a:t>Lorem Ipsum</a:t>
              </a:r>
            </a:p>
          </p:txBody>
        </p:sp>
      </p:grpSp>
      <p:pic>
        <p:nvPicPr>
          <p:cNvPr id="19" name="Graphic 18" descr="Briefcase with solid fill">
            <a:extLst>
              <a:ext uri="{FF2B5EF4-FFF2-40B4-BE49-F238E27FC236}">
                <a16:creationId xmlns:a16="http://schemas.microsoft.com/office/drawing/2014/main" id="{17299922-76CE-E7DA-E6A7-039A72728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4127" y="2176590"/>
            <a:ext cx="1063259" cy="1063259"/>
          </a:xfrm>
          <a:prstGeom prst="rect">
            <a:avLst/>
          </a:prstGeom>
        </p:spPr>
      </p:pic>
      <p:pic>
        <p:nvPicPr>
          <p:cNvPr id="20" name="Graphic 19" descr="Customer review with solid fill">
            <a:extLst>
              <a:ext uri="{FF2B5EF4-FFF2-40B4-BE49-F238E27FC236}">
                <a16:creationId xmlns:a16="http://schemas.microsoft.com/office/drawing/2014/main" id="{ABCED9AB-786A-D83D-878B-EEFD98C0EA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0371" y="1603075"/>
            <a:ext cx="1063259" cy="1063259"/>
          </a:xfrm>
          <a:prstGeom prst="rect">
            <a:avLst/>
          </a:prstGeom>
        </p:spPr>
      </p:pic>
      <p:pic>
        <p:nvPicPr>
          <p:cNvPr id="21" name="Graphic 20" descr="Target Audience with solid fill">
            <a:extLst>
              <a:ext uri="{FF2B5EF4-FFF2-40B4-BE49-F238E27FC236}">
                <a16:creationId xmlns:a16="http://schemas.microsoft.com/office/drawing/2014/main" id="{DB113605-499C-4CBA-618E-9B83860C05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86614" y="2596253"/>
            <a:ext cx="1063259" cy="1063259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92F0F2B0-93F8-3F91-AB66-D2DE9D40C028}"/>
              </a:ext>
            </a:extLst>
          </p:cNvPr>
          <p:cNvGrpSpPr/>
          <p:nvPr/>
        </p:nvGrpSpPr>
        <p:grpSpPr>
          <a:xfrm>
            <a:off x="6051957" y="4235337"/>
            <a:ext cx="2194560" cy="1260003"/>
            <a:chOff x="8921977" y="1394910"/>
            <a:chExt cx="2926080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D669F6A-CD3E-09B5-32E1-6B17D0682E1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E9D79A-DB82-C69E-3BE5-DC7881A35DB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3FBF2BF-92F4-5BAF-BA75-92708FB660D4}"/>
              </a:ext>
            </a:extLst>
          </p:cNvPr>
          <p:cNvGrpSpPr/>
          <p:nvPr/>
        </p:nvGrpSpPr>
        <p:grpSpPr>
          <a:xfrm>
            <a:off x="944731" y="4655002"/>
            <a:ext cx="2194560" cy="1260003"/>
            <a:chOff x="332936" y="2555951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F7470A8-C45D-FE0D-6670-6931120B52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04A8BF1-AD2F-9431-B195-A594B2C53E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ABE6106-CBAE-694F-0F91-5D79CFDCC843}"/>
              </a:ext>
            </a:extLst>
          </p:cNvPr>
          <p:cNvGrpSpPr/>
          <p:nvPr/>
        </p:nvGrpSpPr>
        <p:grpSpPr>
          <a:xfrm>
            <a:off x="3474720" y="3661824"/>
            <a:ext cx="2194560" cy="1260003"/>
            <a:chOff x="332936" y="2555951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4D16A7-6DA8-E54E-60EB-9A0AB104078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DA205F9-4DC5-F5D5-797F-613FDCFCCB8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594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307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Drift Ice – Slide Template</vt:lpstr>
      <vt:lpstr>Drift Ice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Drift Ice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2022-11-22T02:12:00Z</dcterms:modified>
  <cp:category>Charts &amp; Diagrams</cp:category>
</cp:coreProperties>
</file>