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884"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54615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653537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gradFill>
            <a:gsLst>
              <a:gs pos="0">
                <a:srgbClr val="323A45"/>
              </a:gs>
              <a:gs pos="35000">
                <a:srgbClr val="323A45"/>
              </a:gs>
              <a:gs pos="100000">
                <a:srgbClr val="1C2026"/>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schemeClr val="tx1">
                    <a:lumMod val="50000"/>
                    <a:lumOff val="50000"/>
                  </a:schemeClr>
                </a:solidFill>
                <a:effectLst/>
                <a:uLnTx/>
                <a:uFillTx/>
                <a:latin typeface="+mn-lt"/>
                <a:ea typeface="+mn-ea"/>
                <a:cs typeface="+mn-cs"/>
              </a:rPr>
              <a:t>www.</a:t>
            </a:r>
            <a:r>
              <a:rPr kumimoji="0" lang="en-US" sz="3200" b="0" i="0" u="none" strike="noStrike" kern="1200" cap="none" spc="150" normalizeH="0" baseline="0" noProof="0" dirty="0">
                <a:ln>
                  <a:noFill/>
                </a:ln>
                <a:solidFill>
                  <a:schemeClr val="bg1"/>
                </a:solidFill>
                <a:effectLst/>
                <a:uLnTx/>
                <a:uFillTx/>
                <a:latin typeface="+mn-lt"/>
                <a:ea typeface="+mn-ea"/>
                <a:cs typeface="+mn-cs"/>
              </a:rPr>
              <a:t>presentationgo</a:t>
            </a:r>
            <a:r>
              <a:rPr kumimoji="0" lang="en-US" sz="3200" b="0" i="0" u="none" strike="noStrike" kern="1200" cap="none" spc="150" normalizeH="0" baseline="0" noProof="0" dirty="0">
                <a:ln>
                  <a:noFill/>
                </a:ln>
                <a:solidFill>
                  <a:schemeClr val="tx1">
                    <a:lumMod val="50000"/>
                    <a:lumOff val="50000"/>
                  </a:scheme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a:extLst>
              <a:ext uri="{FF2B5EF4-FFF2-40B4-BE49-F238E27FC236}">
                <a16:creationId xmlns:a16="http://schemas.microsoft.com/office/drawing/2014/main" id="{CF1C5130-D4C1-4E41-8D7B-8ADA1FC26F22}"/>
              </a:ext>
            </a:extLst>
          </p:cNvPr>
          <p:cNvSpPr/>
          <p:nvPr/>
        </p:nvSpPr>
        <p:spPr>
          <a:xfrm>
            <a:off x="1" y="2671862"/>
            <a:ext cx="9143999" cy="3634047"/>
          </a:xfrm>
          <a:prstGeom prst="rect">
            <a:avLst/>
          </a:prstGeom>
          <a:solidFill>
            <a:srgbClr val="424242"/>
          </a:solidFill>
          <a:ln w="12700">
            <a:miter lim="400000"/>
          </a:ln>
        </p:spPr>
        <p:txBody>
          <a:bodyPr lIns="28575" tIns="28575" rIns="28575" bIns="28575" anchor="ctr"/>
          <a:lstStyle/>
          <a:p>
            <a:pPr algn="ctr">
              <a:defRPr sz="3000">
                <a:solidFill>
                  <a:srgbClr val="FFFFFF"/>
                </a:solidFill>
              </a:defRPr>
            </a:pPr>
            <a:endParaRPr dirty="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Dripping Faucet – Slide Template</a:t>
            </a:r>
          </a:p>
        </p:txBody>
      </p:sp>
      <p:grpSp>
        <p:nvGrpSpPr>
          <p:cNvPr id="34" name="Group 33">
            <a:extLst>
              <a:ext uri="{FF2B5EF4-FFF2-40B4-BE49-F238E27FC236}">
                <a16:creationId xmlns:a16="http://schemas.microsoft.com/office/drawing/2014/main" id="{2711EA9E-736D-425F-ABFF-C132B86005B5}"/>
              </a:ext>
            </a:extLst>
          </p:cNvPr>
          <p:cNvGrpSpPr/>
          <p:nvPr/>
        </p:nvGrpSpPr>
        <p:grpSpPr>
          <a:xfrm>
            <a:off x="403864" y="1742911"/>
            <a:ext cx="1951180" cy="3372054"/>
            <a:chOff x="2274502" y="1180882"/>
            <a:chExt cx="2601573" cy="4496071"/>
          </a:xfrm>
        </p:grpSpPr>
        <p:sp>
          <p:nvSpPr>
            <p:cNvPr id="35" name="Oval">
              <a:extLst>
                <a:ext uri="{FF2B5EF4-FFF2-40B4-BE49-F238E27FC236}">
                  <a16:creationId xmlns:a16="http://schemas.microsoft.com/office/drawing/2014/main" id="{82F0BBA9-A39A-4A9C-B10C-467DFF87E8D2}"/>
                </a:ext>
              </a:extLst>
            </p:cNvPr>
            <p:cNvSpPr/>
            <p:nvPr/>
          </p:nvSpPr>
          <p:spPr>
            <a:xfrm>
              <a:off x="2576921" y="3664680"/>
              <a:ext cx="742330" cy="201519"/>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36" name="Oval">
              <a:extLst>
                <a:ext uri="{FF2B5EF4-FFF2-40B4-BE49-F238E27FC236}">
                  <a16:creationId xmlns:a16="http://schemas.microsoft.com/office/drawing/2014/main" id="{00F49C3F-A974-446F-B677-30650CC14728}"/>
                </a:ext>
              </a:extLst>
            </p:cNvPr>
            <p:cNvSpPr/>
            <p:nvPr/>
          </p:nvSpPr>
          <p:spPr>
            <a:xfrm>
              <a:off x="2670649" y="3711544"/>
              <a:ext cx="582055" cy="124655"/>
            </a:xfrm>
            <a:prstGeom prst="ellipse">
              <a:avLst/>
            </a:prstGeom>
            <a:solidFill>
              <a:srgbClr val="000000"/>
            </a:solidFill>
            <a:ln w="12700">
              <a:miter lim="400000"/>
            </a:ln>
          </p:spPr>
          <p:txBody>
            <a:bodyPr lIns="28575" tIns="28575" rIns="28575" bIns="28575" anchor="ctr"/>
            <a:lstStyle/>
            <a:p>
              <a:pPr algn="ctr">
                <a:defRPr sz="3000">
                  <a:solidFill>
                    <a:srgbClr val="FFFFFF"/>
                  </a:solidFill>
                </a:defRPr>
              </a:pPr>
              <a:endParaRPr lang="en-US"/>
            </a:p>
          </p:txBody>
        </p:sp>
        <p:pic>
          <p:nvPicPr>
            <p:cNvPr id="37" name="Graphic 36" descr="Lightbulb">
              <a:extLst>
                <a:ext uri="{FF2B5EF4-FFF2-40B4-BE49-F238E27FC236}">
                  <a16:creationId xmlns:a16="http://schemas.microsoft.com/office/drawing/2014/main" id="{355D79F6-E0BF-4AE3-8AD1-FDA3C6DE8B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38" name="Teardrop 37">
              <a:extLst>
                <a:ext uri="{FF2B5EF4-FFF2-40B4-BE49-F238E27FC236}">
                  <a16:creationId xmlns:a16="http://schemas.microsoft.com/office/drawing/2014/main" id="{181F4754-C5C6-43F7-B762-27525A173CB0}"/>
                </a:ext>
              </a:extLst>
            </p:cNvPr>
            <p:cNvSpPr/>
            <p:nvPr/>
          </p:nvSpPr>
          <p:spPr>
            <a:xfrm rot="18900000">
              <a:off x="2274502" y="4302608"/>
              <a:ext cx="1374345" cy="1374345"/>
            </a:xfrm>
            <a:prstGeom prst="teardrop">
              <a:avLst>
                <a:gd name="adj" fmla="val 147111"/>
              </a:avLst>
            </a:prstGeom>
            <a:solidFill>
              <a:schemeClr val="accent3"/>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39" name="Group 38">
              <a:extLst>
                <a:ext uri="{FF2B5EF4-FFF2-40B4-BE49-F238E27FC236}">
                  <a16:creationId xmlns:a16="http://schemas.microsoft.com/office/drawing/2014/main" id="{1FFF6729-7715-459E-99BE-214E6EDEF577}"/>
                </a:ext>
              </a:extLst>
            </p:cNvPr>
            <p:cNvGrpSpPr/>
            <p:nvPr/>
          </p:nvGrpSpPr>
          <p:grpSpPr>
            <a:xfrm>
              <a:off x="2576918" y="1180882"/>
              <a:ext cx="2299157" cy="2564570"/>
              <a:chOff x="2576918" y="1180882"/>
              <a:chExt cx="2299157" cy="2564570"/>
            </a:xfrm>
          </p:grpSpPr>
          <p:sp>
            <p:nvSpPr>
              <p:cNvPr id="41" name="Shape">
                <a:extLst>
                  <a:ext uri="{FF2B5EF4-FFF2-40B4-BE49-F238E27FC236}">
                    <a16:creationId xmlns:a16="http://schemas.microsoft.com/office/drawing/2014/main" id="{A69A5508-CF91-4E4F-A3EC-83EA86E30A31}"/>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28575" tIns="28575" rIns="28575" bIns="28575" anchor="ctr"/>
              <a:lstStyle/>
              <a:p>
                <a:pPr algn="ctr">
                  <a:defRPr sz="3000">
                    <a:solidFill>
                      <a:srgbClr val="FFFFFF"/>
                    </a:solidFill>
                  </a:defRPr>
                </a:pPr>
                <a:endParaRPr lang="en-US"/>
              </a:p>
            </p:txBody>
          </p:sp>
          <p:sp>
            <p:nvSpPr>
              <p:cNvPr id="42" name="Oval">
                <a:extLst>
                  <a:ext uri="{FF2B5EF4-FFF2-40B4-BE49-F238E27FC236}">
                    <a16:creationId xmlns:a16="http://schemas.microsoft.com/office/drawing/2014/main" id="{1B93F5CD-4789-4C51-90E8-061C3359BA24}"/>
                  </a:ext>
                </a:extLst>
              </p:cNvPr>
              <p:cNvSpPr/>
              <p:nvPr/>
            </p:nvSpPr>
            <p:spPr>
              <a:xfrm>
                <a:off x="4357755" y="2539943"/>
                <a:ext cx="420839" cy="800445"/>
              </a:xfrm>
              <a:prstGeom prst="ellipse">
                <a:avLst/>
              </a:pr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73" name="Shape">
                <a:extLst>
                  <a:ext uri="{FF2B5EF4-FFF2-40B4-BE49-F238E27FC236}">
                    <a16:creationId xmlns:a16="http://schemas.microsoft.com/office/drawing/2014/main" id="{7AF86614-1AA0-47A5-8838-198980378E92}"/>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74" name="Rectangle">
                <a:extLst>
                  <a:ext uri="{FF2B5EF4-FFF2-40B4-BE49-F238E27FC236}">
                    <a16:creationId xmlns:a16="http://schemas.microsoft.com/office/drawing/2014/main" id="{BE11EF09-9F72-4FF9-911E-00D4665EC5AB}"/>
                  </a:ext>
                </a:extLst>
              </p:cNvPr>
              <p:cNvSpPr/>
              <p:nvPr/>
            </p:nvSpPr>
            <p:spPr>
              <a:xfrm>
                <a:off x="3641050" y="1462070"/>
                <a:ext cx="371475" cy="463020"/>
              </a:xfrm>
              <a:prstGeom prst="rect">
                <a:avLst/>
              </a:pr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75" name="Shape">
                <a:extLst>
                  <a:ext uri="{FF2B5EF4-FFF2-40B4-BE49-F238E27FC236}">
                    <a16:creationId xmlns:a16="http://schemas.microsoft.com/office/drawing/2014/main" id="{AE435242-24B7-4529-931D-FB276471368C}"/>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rgbClr val="2DBAE8"/>
              </a:solidFill>
              <a:ln w="12700">
                <a:miter lim="400000"/>
              </a:ln>
            </p:spPr>
            <p:txBody>
              <a:bodyPr lIns="28575" tIns="0" rIns="28575" bIns="28575" anchor="t"/>
              <a:lstStyle/>
              <a:p>
                <a:pPr algn="ctr">
                  <a:defRPr sz="3000">
                    <a:solidFill>
                      <a:srgbClr val="FFFFFF"/>
                    </a:solidFill>
                  </a:defRPr>
                </a:pPr>
                <a:r>
                  <a:rPr lang="en-US" sz="1950" b="1">
                    <a:effectLst>
                      <a:outerShdw blurRad="38100" dist="38100" dir="2700000" algn="tl">
                        <a:srgbClr val="000000">
                          <a:alpha val="43137"/>
                        </a:srgbClr>
                      </a:outerShdw>
                    </a:effectLst>
                  </a:rPr>
                  <a:t>01</a:t>
                </a:r>
              </a:p>
            </p:txBody>
          </p:sp>
          <p:sp>
            <p:nvSpPr>
              <p:cNvPr id="76" name="Oval">
                <a:extLst>
                  <a:ext uri="{FF2B5EF4-FFF2-40B4-BE49-F238E27FC236}">
                    <a16:creationId xmlns:a16="http://schemas.microsoft.com/office/drawing/2014/main" id="{CA6AADC8-7FAD-4015-91E0-2A27D3C463E8}"/>
                  </a:ext>
                </a:extLst>
              </p:cNvPr>
              <p:cNvSpPr/>
              <p:nvPr/>
            </p:nvSpPr>
            <p:spPr>
              <a:xfrm>
                <a:off x="3373610" y="2157888"/>
                <a:ext cx="906354" cy="245571"/>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77" name="Freeform: Shape 76">
                <a:extLst>
                  <a:ext uri="{FF2B5EF4-FFF2-40B4-BE49-F238E27FC236}">
                    <a16:creationId xmlns:a16="http://schemas.microsoft.com/office/drawing/2014/main" id="{E3D4D532-82A5-40EC-B4E7-55DB98C9901F}"/>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28575" tIns="28575" rIns="28575" bIns="28575" anchor="ctr">
                <a:noAutofit/>
              </a:bodyPr>
              <a:lstStyle/>
              <a:p>
                <a:pPr algn="ctr">
                  <a:defRPr sz="3000">
                    <a:solidFill>
                      <a:srgbClr val="FFFFFF"/>
                    </a:solidFill>
                  </a:defRPr>
                </a:pPr>
                <a:endParaRPr lang="en-US" sz="2000" b="1" dirty="0">
                  <a:solidFill>
                    <a:schemeClr val="tx1">
                      <a:lumMod val="95000"/>
                      <a:lumOff val="5000"/>
                    </a:schemeClr>
                  </a:solidFill>
                </a:endParaRPr>
              </a:p>
            </p:txBody>
          </p:sp>
          <p:sp>
            <p:nvSpPr>
              <p:cNvPr id="78" name="Shape">
                <a:extLst>
                  <a:ext uri="{FF2B5EF4-FFF2-40B4-BE49-F238E27FC236}">
                    <a16:creationId xmlns:a16="http://schemas.microsoft.com/office/drawing/2014/main" id="{B378CEDC-4EDE-4F1C-BFBC-3F0F72A4AF2F}"/>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28575" tIns="28575" rIns="28575" bIns="28575" anchor="ctr"/>
              <a:lstStyle/>
              <a:p>
                <a:pPr algn="ctr">
                  <a:defRPr sz="3000">
                    <a:solidFill>
                      <a:srgbClr val="FFFFFF"/>
                    </a:solidFill>
                  </a:defRPr>
                </a:pPr>
                <a:endParaRPr lang="en-US"/>
              </a:p>
            </p:txBody>
          </p:sp>
          <p:sp>
            <p:nvSpPr>
              <p:cNvPr id="79" name="Shape">
                <a:extLst>
                  <a:ext uri="{FF2B5EF4-FFF2-40B4-BE49-F238E27FC236}">
                    <a16:creationId xmlns:a16="http://schemas.microsoft.com/office/drawing/2014/main" id="{0E9B4052-742F-416F-AF22-B8D109CB52A9}"/>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80" name="Circle">
                <a:extLst>
                  <a:ext uri="{FF2B5EF4-FFF2-40B4-BE49-F238E27FC236}">
                    <a16:creationId xmlns:a16="http://schemas.microsoft.com/office/drawing/2014/main" id="{31492517-2269-4991-A993-E1A89724125D}"/>
                  </a:ext>
                </a:extLst>
              </p:cNvPr>
              <p:cNvSpPr/>
              <p:nvPr/>
            </p:nvSpPr>
            <p:spPr>
              <a:xfrm>
                <a:off x="4217162" y="1180882"/>
                <a:ext cx="424588" cy="424595"/>
              </a:xfrm>
              <a:prstGeom prst="ellipse">
                <a:avLst/>
              </a:prstGeom>
              <a:solidFill>
                <a:srgbClr val="D6D6D6"/>
              </a:solidFill>
              <a:ln w="12700">
                <a:miter lim="400000"/>
              </a:ln>
            </p:spPr>
            <p:txBody>
              <a:bodyPr lIns="28575" tIns="28575" rIns="28575" bIns="28575" anchor="ctr"/>
              <a:lstStyle/>
              <a:p>
                <a:pPr algn="ctr">
                  <a:defRPr sz="3000">
                    <a:solidFill>
                      <a:srgbClr val="FFFFFF"/>
                    </a:solidFill>
                  </a:defRPr>
                </a:pPr>
                <a:endParaRPr lang="en-US"/>
              </a:p>
            </p:txBody>
          </p:sp>
        </p:grpSp>
        <p:sp>
          <p:nvSpPr>
            <p:cNvPr id="40" name="Freeform: Shape 39">
              <a:extLst>
                <a:ext uri="{FF2B5EF4-FFF2-40B4-BE49-F238E27FC236}">
                  <a16:creationId xmlns:a16="http://schemas.microsoft.com/office/drawing/2014/main" id="{A8B357D4-3DCC-4BC6-AE6D-0D117B826E97}"/>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28575" tIns="28575" rIns="28575" bIns="28575" anchor="ctr">
              <a:noAutofit/>
            </a:bodyPr>
            <a:lstStyle/>
            <a:p>
              <a:pPr algn="ctr">
                <a:defRPr sz="3000">
                  <a:solidFill>
                    <a:srgbClr val="FFFFFF"/>
                  </a:solidFill>
                </a:defRPr>
              </a:pPr>
              <a:endParaRPr lang="en-US"/>
            </a:p>
          </p:txBody>
        </p:sp>
      </p:grpSp>
      <p:grpSp>
        <p:nvGrpSpPr>
          <p:cNvPr id="81" name="Group 80">
            <a:extLst>
              <a:ext uri="{FF2B5EF4-FFF2-40B4-BE49-F238E27FC236}">
                <a16:creationId xmlns:a16="http://schemas.microsoft.com/office/drawing/2014/main" id="{950CB351-57EB-44EE-BF86-A1107009BFF9}"/>
              </a:ext>
            </a:extLst>
          </p:cNvPr>
          <p:cNvGrpSpPr/>
          <p:nvPr/>
        </p:nvGrpSpPr>
        <p:grpSpPr>
          <a:xfrm>
            <a:off x="2917266" y="1742912"/>
            <a:ext cx="1843793" cy="3112801"/>
            <a:chOff x="2417685" y="1180882"/>
            <a:chExt cx="2458390" cy="4150401"/>
          </a:xfrm>
        </p:grpSpPr>
        <p:sp>
          <p:nvSpPr>
            <p:cNvPr id="82" name="Oval">
              <a:extLst>
                <a:ext uri="{FF2B5EF4-FFF2-40B4-BE49-F238E27FC236}">
                  <a16:creationId xmlns:a16="http://schemas.microsoft.com/office/drawing/2014/main" id="{5FBC1D06-08C6-43BF-B7E3-A365F078118D}"/>
                </a:ext>
              </a:extLst>
            </p:cNvPr>
            <p:cNvSpPr/>
            <p:nvPr/>
          </p:nvSpPr>
          <p:spPr>
            <a:xfrm>
              <a:off x="2576921" y="3664680"/>
              <a:ext cx="742330" cy="201519"/>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83" name="Oval">
              <a:extLst>
                <a:ext uri="{FF2B5EF4-FFF2-40B4-BE49-F238E27FC236}">
                  <a16:creationId xmlns:a16="http://schemas.microsoft.com/office/drawing/2014/main" id="{2BE63263-93F1-4059-9E1C-CD30CDADC7FB}"/>
                </a:ext>
              </a:extLst>
            </p:cNvPr>
            <p:cNvSpPr/>
            <p:nvPr/>
          </p:nvSpPr>
          <p:spPr>
            <a:xfrm>
              <a:off x="2670649" y="3711544"/>
              <a:ext cx="582055" cy="124655"/>
            </a:xfrm>
            <a:prstGeom prst="ellipse">
              <a:avLst/>
            </a:prstGeom>
            <a:solidFill>
              <a:srgbClr val="000000"/>
            </a:solidFill>
            <a:ln w="12700">
              <a:miter lim="400000"/>
            </a:ln>
          </p:spPr>
          <p:txBody>
            <a:bodyPr lIns="28575" tIns="28575" rIns="28575" bIns="28575" anchor="ctr"/>
            <a:lstStyle/>
            <a:p>
              <a:pPr algn="ctr">
                <a:defRPr sz="3000">
                  <a:solidFill>
                    <a:srgbClr val="FFFFFF"/>
                  </a:solidFill>
                </a:defRPr>
              </a:pPr>
              <a:endParaRPr lang="en-US"/>
            </a:p>
          </p:txBody>
        </p:sp>
        <p:pic>
          <p:nvPicPr>
            <p:cNvPr id="84" name="Graphic 83" descr="Lightbulb">
              <a:extLst>
                <a:ext uri="{FF2B5EF4-FFF2-40B4-BE49-F238E27FC236}">
                  <a16:creationId xmlns:a16="http://schemas.microsoft.com/office/drawing/2014/main" id="{68C95237-CC99-4011-A386-FCD1F3A0BD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85" name="Teardrop 84">
              <a:extLst>
                <a:ext uri="{FF2B5EF4-FFF2-40B4-BE49-F238E27FC236}">
                  <a16:creationId xmlns:a16="http://schemas.microsoft.com/office/drawing/2014/main" id="{CBFF4D7A-0214-47CA-9F85-1CBE53085D20}"/>
                </a:ext>
              </a:extLst>
            </p:cNvPr>
            <p:cNvSpPr/>
            <p:nvPr/>
          </p:nvSpPr>
          <p:spPr>
            <a:xfrm rot="18900000">
              <a:off x="2417685" y="4243302"/>
              <a:ext cx="1087981" cy="1087981"/>
            </a:xfrm>
            <a:prstGeom prst="teardrop">
              <a:avLst>
                <a:gd name="adj" fmla="val 147111"/>
              </a:avLst>
            </a:prstGeom>
            <a:solidFill>
              <a:schemeClr val="accent2"/>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86" name="Group 85">
              <a:extLst>
                <a:ext uri="{FF2B5EF4-FFF2-40B4-BE49-F238E27FC236}">
                  <a16:creationId xmlns:a16="http://schemas.microsoft.com/office/drawing/2014/main" id="{329B9190-2630-49CB-8BBC-DB6C1D82A299}"/>
                </a:ext>
              </a:extLst>
            </p:cNvPr>
            <p:cNvGrpSpPr/>
            <p:nvPr/>
          </p:nvGrpSpPr>
          <p:grpSpPr>
            <a:xfrm>
              <a:off x="2576918" y="1180882"/>
              <a:ext cx="2299157" cy="2564570"/>
              <a:chOff x="2576918" y="1180882"/>
              <a:chExt cx="2299157" cy="2564570"/>
            </a:xfrm>
          </p:grpSpPr>
          <p:sp>
            <p:nvSpPr>
              <p:cNvPr id="88" name="Shape">
                <a:extLst>
                  <a:ext uri="{FF2B5EF4-FFF2-40B4-BE49-F238E27FC236}">
                    <a16:creationId xmlns:a16="http://schemas.microsoft.com/office/drawing/2014/main" id="{22777E03-9291-44B6-A350-B8B6209E0752}"/>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28575" tIns="28575" rIns="28575" bIns="28575" anchor="ctr"/>
              <a:lstStyle/>
              <a:p>
                <a:pPr algn="ctr">
                  <a:defRPr sz="3000">
                    <a:solidFill>
                      <a:srgbClr val="FFFFFF"/>
                    </a:solidFill>
                  </a:defRPr>
                </a:pPr>
                <a:endParaRPr lang="en-US"/>
              </a:p>
            </p:txBody>
          </p:sp>
          <p:sp>
            <p:nvSpPr>
              <p:cNvPr id="89" name="Oval">
                <a:extLst>
                  <a:ext uri="{FF2B5EF4-FFF2-40B4-BE49-F238E27FC236}">
                    <a16:creationId xmlns:a16="http://schemas.microsoft.com/office/drawing/2014/main" id="{C4A568F2-B1B3-4F0D-A5A7-BDBDB040C771}"/>
                  </a:ext>
                </a:extLst>
              </p:cNvPr>
              <p:cNvSpPr/>
              <p:nvPr/>
            </p:nvSpPr>
            <p:spPr>
              <a:xfrm>
                <a:off x="4357755" y="2539943"/>
                <a:ext cx="420839" cy="800445"/>
              </a:xfrm>
              <a:prstGeom prst="ellipse">
                <a:avLst/>
              </a:pr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90" name="Shape">
                <a:extLst>
                  <a:ext uri="{FF2B5EF4-FFF2-40B4-BE49-F238E27FC236}">
                    <a16:creationId xmlns:a16="http://schemas.microsoft.com/office/drawing/2014/main" id="{C79B4D4C-1DA9-48CF-848F-2823ED159976}"/>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91" name="Rectangle">
                <a:extLst>
                  <a:ext uri="{FF2B5EF4-FFF2-40B4-BE49-F238E27FC236}">
                    <a16:creationId xmlns:a16="http://schemas.microsoft.com/office/drawing/2014/main" id="{650C0571-4E5C-4498-A68C-1E4CA8F862DF}"/>
                  </a:ext>
                </a:extLst>
              </p:cNvPr>
              <p:cNvSpPr/>
              <p:nvPr/>
            </p:nvSpPr>
            <p:spPr>
              <a:xfrm>
                <a:off x="3641050" y="1462070"/>
                <a:ext cx="371475" cy="463020"/>
              </a:xfrm>
              <a:prstGeom prst="rect">
                <a:avLst/>
              </a:pr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92" name="Shape">
                <a:extLst>
                  <a:ext uri="{FF2B5EF4-FFF2-40B4-BE49-F238E27FC236}">
                    <a16:creationId xmlns:a16="http://schemas.microsoft.com/office/drawing/2014/main" id="{D5DC0A69-FF88-447B-8FB8-34BA4D5BBBCF}"/>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chemeClr val="accent2"/>
              </a:solidFill>
              <a:ln w="12700">
                <a:miter lim="400000"/>
              </a:ln>
            </p:spPr>
            <p:txBody>
              <a:bodyPr lIns="28575" tIns="0" rIns="28575" bIns="28575" anchor="t"/>
              <a:lstStyle/>
              <a:p>
                <a:pPr algn="ctr">
                  <a:defRPr sz="3000">
                    <a:solidFill>
                      <a:srgbClr val="FFFFFF"/>
                    </a:solidFill>
                  </a:defRPr>
                </a:pPr>
                <a:r>
                  <a:rPr lang="en-US" sz="1950" b="1" dirty="0">
                    <a:effectLst>
                      <a:outerShdw blurRad="38100" dist="38100" dir="2700000" algn="tl">
                        <a:srgbClr val="000000">
                          <a:alpha val="43137"/>
                        </a:srgbClr>
                      </a:outerShdw>
                    </a:effectLst>
                  </a:rPr>
                  <a:t>02</a:t>
                </a:r>
              </a:p>
            </p:txBody>
          </p:sp>
          <p:sp>
            <p:nvSpPr>
              <p:cNvPr id="93" name="Oval">
                <a:extLst>
                  <a:ext uri="{FF2B5EF4-FFF2-40B4-BE49-F238E27FC236}">
                    <a16:creationId xmlns:a16="http://schemas.microsoft.com/office/drawing/2014/main" id="{AEC8F360-5987-4EAD-97E5-91044BAD3A0D}"/>
                  </a:ext>
                </a:extLst>
              </p:cNvPr>
              <p:cNvSpPr/>
              <p:nvPr/>
            </p:nvSpPr>
            <p:spPr>
              <a:xfrm>
                <a:off x="3373610" y="2157888"/>
                <a:ext cx="906354" cy="245571"/>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94" name="Freeform: Shape 93">
                <a:extLst>
                  <a:ext uri="{FF2B5EF4-FFF2-40B4-BE49-F238E27FC236}">
                    <a16:creationId xmlns:a16="http://schemas.microsoft.com/office/drawing/2014/main" id="{CFE4BA31-F064-4E3A-92F2-CBC3480E8728}"/>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28575" tIns="28575" rIns="28575" bIns="28575" anchor="ctr">
                <a:noAutofit/>
              </a:bodyPr>
              <a:lstStyle/>
              <a:p>
                <a:pPr algn="ctr">
                  <a:defRPr sz="3000">
                    <a:solidFill>
                      <a:srgbClr val="FFFFFF"/>
                    </a:solidFill>
                  </a:defRPr>
                </a:pPr>
                <a:endParaRPr lang="en-US" sz="2000" b="1" dirty="0">
                  <a:solidFill>
                    <a:schemeClr val="tx1">
                      <a:lumMod val="95000"/>
                      <a:lumOff val="5000"/>
                    </a:schemeClr>
                  </a:solidFill>
                </a:endParaRPr>
              </a:p>
            </p:txBody>
          </p:sp>
          <p:sp>
            <p:nvSpPr>
              <p:cNvPr id="95" name="Shape">
                <a:extLst>
                  <a:ext uri="{FF2B5EF4-FFF2-40B4-BE49-F238E27FC236}">
                    <a16:creationId xmlns:a16="http://schemas.microsoft.com/office/drawing/2014/main" id="{EAF613C8-849D-44DF-879B-979BF8520DB7}"/>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28575" tIns="28575" rIns="28575" bIns="28575" anchor="ctr"/>
              <a:lstStyle/>
              <a:p>
                <a:pPr algn="ctr">
                  <a:defRPr sz="3000">
                    <a:solidFill>
                      <a:srgbClr val="FFFFFF"/>
                    </a:solidFill>
                  </a:defRPr>
                </a:pPr>
                <a:endParaRPr lang="en-US"/>
              </a:p>
            </p:txBody>
          </p:sp>
          <p:sp>
            <p:nvSpPr>
              <p:cNvPr id="96" name="Shape">
                <a:extLst>
                  <a:ext uri="{FF2B5EF4-FFF2-40B4-BE49-F238E27FC236}">
                    <a16:creationId xmlns:a16="http://schemas.microsoft.com/office/drawing/2014/main" id="{0CE807C2-D2A4-4570-9E2C-4A40CDE3E54C}"/>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97" name="Circle">
                <a:extLst>
                  <a:ext uri="{FF2B5EF4-FFF2-40B4-BE49-F238E27FC236}">
                    <a16:creationId xmlns:a16="http://schemas.microsoft.com/office/drawing/2014/main" id="{FE647135-7426-4C02-867F-45D656382692}"/>
                  </a:ext>
                </a:extLst>
              </p:cNvPr>
              <p:cNvSpPr/>
              <p:nvPr/>
            </p:nvSpPr>
            <p:spPr>
              <a:xfrm>
                <a:off x="4217162" y="1180882"/>
                <a:ext cx="424588" cy="424595"/>
              </a:xfrm>
              <a:prstGeom prst="ellipse">
                <a:avLst/>
              </a:prstGeom>
              <a:solidFill>
                <a:srgbClr val="D6D6D6"/>
              </a:solidFill>
              <a:ln w="12700">
                <a:miter lim="400000"/>
              </a:ln>
            </p:spPr>
            <p:txBody>
              <a:bodyPr lIns="28575" tIns="28575" rIns="28575" bIns="28575" anchor="ctr"/>
              <a:lstStyle/>
              <a:p>
                <a:pPr algn="ctr">
                  <a:defRPr sz="3000">
                    <a:solidFill>
                      <a:srgbClr val="FFFFFF"/>
                    </a:solidFill>
                  </a:defRPr>
                </a:pPr>
                <a:endParaRPr lang="en-US"/>
              </a:p>
            </p:txBody>
          </p:sp>
        </p:grpSp>
        <p:sp>
          <p:nvSpPr>
            <p:cNvPr id="87" name="Freeform: Shape 86">
              <a:extLst>
                <a:ext uri="{FF2B5EF4-FFF2-40B4-BE49-F238E27FC236}">
                  <a16:creationId xmlns:a16="http://schemas.microsoft.com/office/drawing/2014/main" id="{B95862E0-16C5-42E3-A4AB-ABA57B699771}"/>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28575" tIns="28575" rIns="28575" bIns="28575" anchor="ctr">
              <a:noAutofit/>
            </a:bodyPr>
            <a:lstStyle/>
            <a:p>
              <a:pPr algn="ctr">
                <a:defRPr sz="3000">
                  <a:solidFill>
                    <a:srgbClr val="FFFFFF"/>
                  </a:solidFill>
                </a:defRPr>
              </a:pPr>
              <a:endParaRPr lang="en-US"/>
            </a:p>
          </p:txBody>
        </p:sp>
      </p:grpSp>
      <p:grpSp>
        <p:nvGrpSpPr>
          <p:cNvPr id="98" name="Group 97">
            <a:extLst>
              <a:ext uri="{FF2B5EF4-FFF2-40B4-BE49-F238E27FC236}">
                <a16:creationId xmlns:a16="http://schemas.microsoft.com/office/drawing/2014/main" id="{29D3F7DA-F097-4E98-A6D7-64AE1D4C8B15}"/>
              </a:ext>
            </a:extLst>
          </p:cNvPr>
          <p:cNvGrpSpPr/>
          <p:nvPr/>
        </p:nvGrpSpPr>
        <p:grpSpPr>
          <a:xfrm>
            <a:off x="4998186" y="1742912"/>
            <a:ext cx="2168888" cy="3897650"/>
            <a:chOff x="1984224" y="1180882"/>
            <a:chExt cx="2891851" cy="5196866"/>
          </a:xfrm>
        </p:grpSpPr>
        <p:sp>
          <p:nvSpPr>
            <p:cNvPr id="99" name="Oval">
              <a:extLst>
                <a:ext uri="{FF2B5EF4-FFF2-40B4-BE49-F238E27FC236}">
                  <a16:creationId xmlns:a16="http://schemas.microsoft.com/office/drawing/2014/main" id="{D07ABAA2-720B-4599-B8C6-F1D978DF1758}"/>
                </a:ext>
              </a:extLst>
            </p:cNvPr>
            <p:cNvSpPr/>
            <p:nvPr/>
          </p:nvSpPr>
          <p:spPr>
            <a:xfrm>
              <a:off x="2576921" y="3664680"/>
              <a:ext cx="742330" cy="201519"/>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100" name="Oval">
              <a:extLst>
                <a:ext uri="{FF2B5EF4-FFF2-40B4-BE49-F238E27FC236}">
                  <a16:creationId xmlns:a16="http://schemas.microsoft.com/office/drawing/2014/main" id="{31CF11DD-AAFF-4F54-9690-DAE0C551D2CE}"/>
                </a:ext>
              </a:extLst>
            </p:cNvPr>
            <p:cNvSpPr/>
            <p:nvPr/>
          </p:nvSpPr>
          <p:spPr>
            <a:xfrm>
              <a:off x="2670649" y="3711544"/>
              <a:ext cx="582055" cy="124655"/>
            </a:xfrm>
            <a:prstGeom prst="ellipse">
              <a:avLst/>
            </a:prstGeom>
            <a:solidFill>
              <a:srgbClr val="000000"/>
            </a:solidFill>
            <a:ln w="12700">
              <a:miter lim="400000"/>
            </a:ln>
          </p:spPr>
          <p:txBody>
            <a:bodyPr lIns="28575" tIns="28575" rIns="28575" bIns="28575" anchor="ctr"/>
            <a:lstStyle/>
            <a:p>
              <a:pPr algn="ctr">
                <a:defRPr sz="3000">
                  <a:solidFill>
                    <a:srgbClr val="FFFFFF"/>
                  </a:solidFill>
                </a:defRPr>
              </a:pPr>
              <a:endParaRPr lang="en-US"/>
            </a:p>
          </p:txBody>
        </p:sp>
        <p:pic>
          <p:nvPicPr>
            <p:cNvPr id="101" name="Graphic 100" descr="Lightbulb">
              <a:extLst>
                <a:ext uri="{FF2B5EF4-FFF2-40B4-BE49-F238E27FC236}">
                  <a16:creationId xmlns:a16="http://schemas.microsoft.com/office/drawing/2014/main" id="{EC949F7A-1E16-4D05-8B57-D9218F4B7C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102" name="Teardrop 101">
              <a:extLst>
                <a:ext uri="{FF2B5EF4-FFF2-40B4-BE49-F238E27FC236}">
                  <a16:creationId xmlns:a16="http://schemas.microsoft.com/office/drawing/2014/main" id="{601D343E-243B-49FB-B817-FDE12CD626D0}"/>
                </a:ext>
              </a:extLst>
            </p:cNvPr>
            <p:cNvSpPr/>
            <p:nvPr/>
          </p:nvSpPr>
          <p:spPr>
            <a:xfrm rot="18900000">
              <a:off x="1984224" y="4422846"/>
              <a:ext cx="1954903" cy="1954902"/>
            </a:xfrm>
            <a:prstGeom prst="teardrop">
              <a:avLst>
                <a:gd name="adj" fmla="val 147111"/>
              </a:avLst>
            </a:prstGeom>
            <a:solidFill>
              <a:schemeClr val="accent6"/>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03" name="Group 102">
              <a:extLst>
                <a:ext uri="{FF2B5EF4-FFF2-40B4-BE49-F238E27FC236}">
                  <a16:creationId xmlns:a16="http://schemas.microsoft.com/office/drawing/2014/main" id="{440EFE61-5612-4F4C-BF7A-63A0B78699E2}"/>
                </a:ext>
              </a:extLst>
            </p:cNvPr>
            <p:cNvGrpSpPr/>
            <p:nvPr/>
          </p:nvGrpSpPr>
          <p:grpSpPr>
            <a:xfrm>
              <a:off x="2576918" y="1180882"/>
              <a:ext cx="2299157" cy="2564570"/>
              <a:chOff x="2576918" y="1180882"/>
              <a:chExt cx="2299157" cy="2564570"/>
            </a:xfrm>
          </p:grpSpPr>
          <p:sp>
            <p:nvSpPr>
              <p:cNvPr id="105" name="Shape">
                <a:extLst>
                  <a:ext uri="{FF2B5EF4-FFF2-40B4-BE49-F238E27FC236}">
                    <a16:creationId xmlns:a16="http://schemas.microsoft.com/office/drawing/2014/main" id="{7A2CFA9C-33EA-4AAC-8E77-36D83F4919A1}"/>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28575" tIns="28575" rIns="28575" bIns="28575" anchor="ctr"/>
              <a:lstStyle/>
              <a:p>
                <a:pPr algn="ctr">
                  <a:defRPr sz="3000">
                    <a:solidFill>
                      <a:srgbClr val="FFFFFF"/>
                    </a:solidFill>
                  </a:defRPr>
                </a:pPr>
                <a:endParaRPr lang="en-US"/>
              </a:p>
            </p:txBody>
          </p:sp>
          <p:sp>
            <p:nvSpPr>
              <p:cNvPr id="106" name="Oval">
                <a:extLst>
                  <a:ext uri="{FF2B5EF4-FFF2-40B4-BE49-F238E27FC236}">
                    <a16:creationId xmlns:a16="http://schemas.microsoft.com/office/drawing/2014/main" id="{98457894-A189-4563-8251-1AB62D315CEA}"/>
                  </a:ext>
                </a:extLst>
              </p:cNvPr>
              <p:cNvSpPr/>
              <p:nvPr/>
            </p:nvSpPr>
            <p:spPr>
              <a:xfrm>
                <a:off x="4357755" y="2539943"/>
                <a:ext cx="420839" cy="800445"/>
              </a:xfrm>
              <a:prstGeom prst="ellipse">
                <a:avLst/>
              </a:pr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107" name="Shape">
                <a:extLst>
                  <a:ext uri="{FF2B5EF4-FFF2-40B4-BE49-F238E27FC236}">
                    <a16:creationId xmlns:a16="http://schemas.microsoft.com/office/drawing/2014/main" id="{32B6309A-E739-4FA7-80E9-CD549C966F60}"/>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108" name="Rectangle">
                <a:extLst>
                  <a:ext uri="{FF2B5EF4-FFF2-40B4-BE49-F238E27FC236}">
                    <a16:creationId xmlns:a16="http://schemas.microsoft.com/office/drawing/2014/main" id="{5FD6773D-0208-4AA0-8C6D-E02C0F02B1B6}"/>
                  </a:ext>
                </a:extLst>
              </p:cNvPr>
              <p:cNvSpPr/>
              <p:nvPr/>
            </p:nvSpPr>
            <p:spPr>
              <a:xfrm>
                <a:off x="3641050" y="1462070"/>
                <a:ext cx="371475" cy="463020"/>
              </a:xfrm>
              <a:prstGeom prst="rect">
                <a:avLst/>
              </a:pr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109" name="Shape">
                <a:extLst>
                  <a:ext uri="{FF2B5EF4-FFF2-40B4-BE49-F238E27FC236}">
                    <a16:creationId xmlns:a16="http://schemas.microsoft.com/office/drawing/2014/main" id="{E86F5ACE-0419-4B09-94EF-7B0F35011137}"/>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chemeClr val="accent6"/>
              </a:solidFill>
              <a:ln w="12700">
                <a:miter lim="400000"/>
              </a:ln>
            </p:spPr>
            <p:txBody>
              <a:bodyPr lIns="28575" tIns="0" rIns="28575" bIns="28575" anchor="t"/>
              <a:lstStyle/>
              <a:p>
                <a:pPr algn="ctr">
                  <a:defRPr sz="3000">
                    <a:solidFill>
                      <a:srgbClr val="FFFFFF"/>
                    </a:solidFill>
                  </a:defRPr>
                </a:pPr>
                <a:r>
                  <a:rPr lang="en-US" sz="1950" b="1" dirty="0">
                    <a:effectLst>
                      <a:outerShdw blurRad="38100" dist="38100" dir="2700000" algn="tl">
                        <a:srgbClr val="000000">
                          <a:alpha val="43137"/>
                        </a:srgbClr>
                      </a:outerShdw>
                    </a:effectLst>
                  </a:rPr>
                  <a:t>03</a:t>
                </a:r>
              </a:p>
            </p:txBody>
          </p:sp>
          <p:sp>
            <p:nvSpPr>
              <p:cNvPr id="110" name="Oval">
                <a:extLst>
                  <a:ext uri="{FF2B5EF4-FFF2-40B4-BE49-F238E27FC236}">
                    <a16:creationId xmlns:a16="http://schemas.microsoft.com/office/drawing/2014/main" id="{574B0629-EA5B-4E79-9406-0C06F4E5E22D}"/>
                  </a:ext>
                </a:extLst>
              </p:cNvPr>
              <p:cNvSpPr/>
              <p:nvPr/>
            </p:nvSpPr>
            <p:spPr>
              <a:xfrm>
                <a:off x="3373610" y="2157888"/>
                <a:ext cx="906354" cy="245571"/>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111" name="Freeform: Shape 110">
                <a:extLst>
                  <a:ext uri="{FF2B5EF4-FFF2-40B4-BE49-F238E27FC236}">
                    <a16:creationId xmlns:a16="http://schemas.microsoft.com/office/drawing/2014/main" id="{D0473B8B-E2B8-4509-9309-BE0FB69CE71C}"/>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28575" tIns="28575" rIns="28575" bIns="28575" anchor="ctr">
                <a:noAutofit/>
              </a:bodyPr>
              <a:lstStyle/>
              <a:p>
                <a:pPr algn="ctr">
                  <a:defRPr sz="3000">
                    <a:solidFill>
                      <a:srgbClr val="FFFFFF"/>
                    </a:solidFill>
                  </a:defRPr>
                </a:pPr>
                <a:endParaRPr lang="en-US" sz="2000" b="1" dirty="0">
                  <a:solidFill>
                    <a:schemeClr val="tx1">
                      <a:lumMod val="95000"/>
                      <a:lumOff val="5000"/>
                    </a:schemeClr>
                  </a:solidFill>
                </a:endParaRPr>
              </a:p>
            </p:txBody>
          </p:sp>
          <p:sp>
            <p:nvSpPr>
              <p:cNvPr id="112" name="Shape">
                <a:extLst>
                  <a:ext uri="{FF2B5EF4-FFF2-40B4-BE49-F238E27FC236}">
                    <a16:creationId xmlns:a16="http://schemas.microsoft.com/office/drawing/2014/main" id="{93C976DD-6DAD-4404-A9DF-CD9A9F536FDA}"/>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28575" tIns="28575" rIns="28575" bIns="28575" anchor="ctr"/>
              <a:lstStyle/>
              <a:p>
                <a:pPr algn="ctr">
                  <a:defRPr sz="3000">
                    <a:solidFill>
                      <a:srgbClr val="FFFFFF"/>
                    </a:solidFill>
                  </a:defRPr>
                </a:pPr>
                <a:endParaRPr lang="en-US"/>
              </a:p>
            </p:txBody>
          </p:sp>
          <p:sp>
            <p:nvSpPr>
              <p:cNvPr id="113" name="Shape">
                <a:extLst>
                  <a:ext uri="{FF2B5EF4-FFF2-40B4-BE49-F238E27FC236}">
                    <a16:creationId xmlns:a16="http://schemas.microsoft.com/office/drawing/2014/main" id="{74696AEB-AA9A-4906-A4F6-4B6FF1322EB8}"/>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114" name="Circle">
                <a:extLst>
                  <a:ext uri="{FF2B5EF4-FFF2-40B4-BE49-F238E27FC236}">
                    <a16:creationId xmlns:a16="http://schemas.microsoft.com/office/drawing/2014/main" id="{4418B01B-3858-4BE3-B2EE-B75B58F3ED12}"/>
                  </a:ext>
                </a:extLst>
              </p:cNvPr>
              <p:cNvSpPr/>
              <p:nvPr/>
            </p:nvSpPr>
            <p:spPr>
              <a:xfrm>
                <a:off x="4217162" y="1180882"/>
                <a:ext cx="424588" cy="424595"/>
              </a:xfrm>
              <a:prstGeom prst="ellipse">
                <a:avLst/>
              </a:prstGeom>
              <a:solidFill>
                <a:srgbClr val="D6D6D6"/>
              </a:solidFill>
              <a:ln w="12700">
                <a:miter lim="400000"/>
              </a:ln>
            </p:spPr>
            <p:txBody>
              <a:bodyPr lIns="28575" tIns="28575" rIns="28575" bIns="28575" anchor="ctr"/>
              <a:lstStyle/>
              <a:p>
                <a:pPr algn="ctr">
                  <a:defRPr sz="3000">
                    <a:solidFill>
                      <a:srgbClr val="FFFFFF"/>
                    </a:solidFill>
                  </a:defRPr>
                </a:pPr>
                <a:endParaRPr lang="en-US"/>
              </a:p>
            </p:txBody>
          </p:sp>
        </p:grpSp>
        <p:sp>
          <p:nvSpPr>
            <p:cNvPr id="104" name="Freeform: Shape 103">
              <a:extLst>
                <a:ext uri="{FF2B5EF4-FFF2-40B4-BE49-F238E27FC236}">
                  <a16:creationId xmlns:a16="http://schemas.microsoft.com/office/drawing/2014/main" id="{969B329C-0CDC-4F3F-ACD3-8AFBA5D07C25}"/>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28575" tIns="28575" rIns="28575" bIns="28575" anchor="ctr">
              <a:noAutofit/>
            </a:bodyPr>
            <a:lstStyle/>
            <a:p>
              <a:pPr algn="ctr">
                <a:defRPr sz="3000">
                  <a:solidFill>
                    <a:srgbClr val="FFFFFF"/>
                  </a:solidFill>
                </a:defRPr>
              </a:pPr>
              <a:endParaRPr lang="en-US"/>
            </a:p>
          </p:txBody>
        </p:sp>
      </p:grpSp>
      <p:sp>
        <p:nvSpPr>
          <p:cNvPr id="115" name="TextBox 114">
            <a:extLst>
              <a:ext uri="{FF2B5EF4-FFF2-40B4-BE49-F238E27FC236}">
                <a16:creationId xmlns:a16="http://schemas.microsoft.com/office/drawing/2014/main" id="{89565537-EBC3-4F93-B77A-DE247D6DC6A4}"/>
              </a:ext>
            </a:extLst>
          </p:cNvPr>
          <p:cNvSpPr txBox="1"/>
          <p:nvPr/>
        </p:nvSpPr>
        <p:spPr>
          <a:xfrm>
            <a:off x="526347" y="4345669"/>
            <a:ext cx="785793" cy="507831"/>
          </a:xfrm>
          <a:prstGeom prst="rect">
            <a:avLst/>
          </a:prstGeom>
          <a:noFill/>
        </p:spPr>
        <p:txBody>
          <a:bodyPr wrap="none" rtlCol="0" anchor="ctr">
            <a:spAutoFit/>
          </a:bodyPr>
          <a:lstStyle/>
          <a:p>
            <a:pPr algn="ctr"/>
            <a:r>
              <a:rPr lang="en-US" sz="2700" b="1" dirty="0"/>
              <a:t>45%</a:t>
            </a:r>
          </a:p>
        </p:txBody>
      </p:sp>
      <p:sp>
        <p:nvSpPr>
          <p:cNvPr id="116" name="TextBox 115">
            <a:extLst>
              <a:ext uri="{FF2B5EF4-FFF2-40B4-BE49-F238E27FC236}">
                <a16:creationId xmlns:a16="http://schemas.microsoft.com/office/drawing/2014/main" id="{CB317F6A-116F-4F42-B8BE-CDF372D55F16}"/>
              </a:ext>
            </a:extLst>
          </p:cNvPr>
          <p:cNvSpPr txBox="1"/>
          <p:nvPr/>
        </p:nvSpPr>
        <p:spPr>
          <a:xfrm>
            <a:off x="5192505" y="4620376"/>
            <a:ext cx="1077539" cy="707886"/>
          </a:xfrm>
          <a:prstGeom prst="rect">
            <a:avLst/>
          </a:prstGeom>
          <a:noFill/>
        </p:spPr>
        <p:txBody>
          <a:bodyPr wrap="none" rtlCol="0" anchor="ctr">
            <a:spAutoFit/>
          </a:bodyPr>
          <a:lstStyle/>
          <a:p>
            <a:pPr algn="ctr"/>
            <a:r>
              <a:rPr lang="en-US" sz="4000" b="1" dirty="0"/>
              <a:t>70%</a:t>
            </a:r>
          </a:p>
        </p:txBody>
      </p:sp>
      <p:sp>
        <p:nvSpPr>
          <p:cNvPr id="117" name="TextBox 116">
            <a:extLst>
              <a:ext uri="{FF2B5EF4-FFF2-40B4-BE49-F238E27FC236}">
                <a16:creationId xmlns:a16="http://schemas.microsoft.com/office/drawing/2014/main" id="{D6C43D80-45D6-4BA2-A7FD-A934697BE5E0}"/>
              </a:ext>
            </a:extLst>
          </p:cNvPr>
          <p:cNvSpPr txBox="1"/>
          <p:nvPr/>
        </p:nvSpPr>
        <p:spPr>
          <a:xfrm>
            <a:off x="2998887" y="4275301"/>
            <a:ext cx="652744" cy="415498"/>
          </a:xfrm>
          <a:prstGeom prst="rect">
            <a:avLst/>
          </a:prstGeom>
          <a:noFill/>
        </p:spPr>
        <p:txBody>
          <a:bodyPr wrap="none" rtlCol="0" anchor="ctr">
            <a:spAutoFit/>
          </a:bodyPr>
          <a:lstStyle/>
          <a:p>
            <a:pPr algn="ctr"/>
            <a:r>
              <a:rPr lang="en-US" sz="2100" b="1" dirty="0"/>
              <a:t>26%</a:t>
            </a:r>
          </a:p>
        </p:txBody>
      </p:sp>
      <p:grpSp>
        <p:nvGrpSpPr>
          <p:cNvPr id="61" name="Group 60">
            <a:extLst>
              <a:ext uri="{FF2B5EF4-FFF2-40B4-BE49-F238E27FC236}">
                <a16:creationId xmlns:a16="http://schemas.microsoft.com/office/drawing/2014/main" id="{AF22C3B5-572E-41BF-89A9-DCDAE59C7939}"/>
              </a:ext>
            </a:extLst>
          </p:cNvPr>
          <p:cNvGrpSpPr/>
          <p:nvPr/>
        </p:nvGrpSpPr>
        <p:grpSpPr>
          <a:xfrm>
            <a:off x="6691483" y="3778447"/>
            <a:ext cx="2202816" cy="1990973"/>
            <a:chOff x="8921977" y="4001571"/>
            <a:chExt cx="2937088" cy="2654631"/>
          </a:xfrm>
        </p:grpSpPr>
        <p:sp>
          <p:nvSpPr>
            <p:cNvPr id="62" name="TextBox 61">
              <a:extLst>
                <a:ext uri="{FF2B5EF4-FFF2-40B4-BE49-F238E27FC236}">
                  <a16:creationId xmlns:a16="http://schemas.microsoft.com/office/drawing/2014/main" id="{1814FC7B-D830-46B9-955D-06D1BA6F3D44}"/>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63" name="TextBox 62">
              <a:extLst>
                <a:ext uri="{FF2B5EF4-FFF2-40B4-BE49-F238E27FC236}">
                  <a16:creationId xmlns:a16="http://schemas.microsoft.com/office/drawing/2014/main" id="{1CEED3DC-A0A5-4533-B9A9-26569B66B398}"/>
                </a:ext>
              </a:extLst>
            </p:cNvPr>
            <p:cNvSpPr txBox="1"/>
            <p:nvPr/>
          </p:nvSpPr>
          <p:spPr>
            <a:xfrm>
              <a:off x="8929772" y="4532543"/>
              <a:ext cx="2929293" cy="2123659"/>
            </a:xfrm>
            <a:prstGeom prst="rect">
              <a:avLst/>
            </a:prstGeom>
            <a:noFill/>
          </p:spPr>
          <p:txBody>
            <a:bodyPr wrap="square" lIns="0" rIns="0" rtlCol="0" anchor="t">
              <a:spAutoFit/>
            </a:bodyPr>
            <a:lstStyle/>
            <a:p>
              <a:pPr algn="just">
                <a:spcAft>
                  <a:spcPts val="900"/>
                </a:spcAft>
              </a:pPr>
              <a:r>
                <a:rPr lang="en-US" sz="1000" noProof="1">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solidFill>
                </a:rPr>
                <a:t>Duis aute irure dolor in reprehenderit in voluptate velit esse cillum dolore eu fugiat nulla pariatur.</a:t>
              </a:r>
            </a:p>
          </p:txBody>
        </p:sp>
      </p:grpSp>
      <p:sp>
        <p:nvSpPr>
          <p:cNvPr id="4" name="Rectangle 3">
            <a:extLst>
              <a:ext uri="{FF2B5EF4-FFF2-40B4-BE49-F238E27FC236}">
                <a16:creationId xmlns:a16="http://schemas.microsoft.com/office/drawing/2014/main" id="{182C14C9-7BFF-47F1-829A-AB062B201837}"/>
              </a:ext>
            </a:extLst>
          </p:cNvPr>
          <p:cNvSpPr/>
          <p:nvPr/>
        </p:nvSpPr>
        <p:spPr>
          <a:xfrm>
            <a:off x="657852" y="1088580"/>
            <a:ext cx="1843646" cy="461665"/>
          </a:xfrm>
          <a:prstGeom prst="rect">
            <a:avLst/>
          </a:prstGeom>
        </p:spPr>
        <p:txBody>
          <a:bodyPr wrap="none" anchor="ctr">
            <a:spAutoFit/>
          </a:bodyPr>
          <a:lstStyle/>
          <a:p>
            <a:pPr lvl="0" algn="ctr">
              <a:defRPr sz="3000">
                <a:solidFill>
                  <a:srgbClr val="FFFFFF"/>
                </a:solidFill>
              </a:defRPr>
            </a:pPr>
            <a:r>
              <a:rPr lang="en-US" sz="2400" b="1" dirty="0">
                <a:solidFill>
                  <a:prstClr val="black">
                    <a:lumMod val="95000"/>
                    <a:lumOff val="5000"/>
                  </a:prstClr>
                </a:solidFill>
              </a:rPr>
              <a:t>Lorem Ipsum</a:t>
            </a:r>
          </a:p>
        </p:txBody>
      </p:sp>
      <p:sp>
        <p:nvSpPr>
          <p:cNvPr id="65" name="Rectangle 64">
            <a:extLst>
              <a:ext uri="{FF2B5EF4-FFF2-40B4-BE49-F238E27FC236}">
                <a16:creationId xmlns:a16="http://schemas.microsoft.com/office/drawing/2014/main" id="{DC14C3AE-D247-43B5-9DD3-0429AA5D0331}"/>
              </a:ext>
            </a:extLst>
          </p:cNvPr>
          <p:cNvSpPr/>
          <p:nvPr/>
        </p:nvSpPr>
        <p:spPr>
          <a:xfrm>
            <a:off x="3063867" y="1088580"/>
            <a:ext cx="1843646" cy="461665"/>
          </a:xfrm>
          <a:prstGeom prst="rect">
            <a:avLst/>
          </a:prstGeom>
        </p:spPr>
        <p:txBody>
          <a:bodyPr wrap="none" anchor="ctr">
            <a:spAutoFit/>
          </a:bodyPr>
          <a:lstStyle/>
          <a:p>
            <a:pPr lvl="0" algn="ctr">
              <a:defRPr sz="3000">
                <a:solidFill>
                  <a:srgbClr val="FFFFFF"/>
                </a:solidFill>
              </a:defRPr>
            </a:pPr>
            <a:r>
              <a:rPr lang="en-US" sz="2400" b="1" dirty="0">
                <a:solidFill>
                  <a:prstClr val="black">
                    <a:lumMod val="95000"/>
                    <a:lumOff val="5000"/>
                  </a:prstClr>
                </a:solidFill>
              </a:rPr>
              <a:t>Lorem Ipsum</a:t>
            </a:r>
          </a:p>
        </p:txBody>
      </p:sp>
      <p:sp>
        <p:nvSpPr>
          <p:cNvPr id="66" name="Rectangle 65">
            <a:extLst>
              <a:ext uri="{FF2B5EF4-FFF2-40B4-BE49-F238E27FC236}">
                <a16:creationId xmlns:a16="http://schemas.microsoft.com/office/drawing/2014/main" id="{2F903A9B-A299-443F-9A9D-344287B39973}"/>
              </a:ext>
            </a:extLst>
          </p:cNvPr>
          <p:cNvSpPr/>
          <p:nvPr/>
        </p:nvSpPr>
        <p:spPr>
          <a:xfrm>
            <a:off x="5469882" y="1088580"/>
            <a:ext cx="1843646" cy="461665"/>
          </a:xfrm>
          <a:prstGeom prst="rect">
            <a:avLst/>
          </a:prstGeom>
        </p:spPr>
        <p:txBody>
          <a:bodyPr wrap="none" anchor="ctr">
            <a:spAutoFit/>
          </a:bodyPr>
          <a:lstStyle/>
          <a:p>
            <a:pPr lvl="0" algn="ctr">
              <a:defRPr sz="3000">
                <a:solidFill>
                  <a:srgbClr val="FFFFFF"/>
                </a:solidFill>
              </a:defRPr>
            </a:pPr>
            <a:r>
              <a:rPr lang="en-US" sz="2400" b="1" dirty="0">
                <a:solidFill>
                  <a:prstClr val="black">
                    <a:lumMod val="95000"/>
                    <a:lumOff val="5000"/>
                  </a:prstClr>
                </a:solidFill>
              </a:rPr>
              <a:t>Lorem Ipsum</a:t>
            </a:r>
          </a:p>
        </p:txBody>
      </p:sp>
    </p:spTree>
    <p:extLst>
      <p:ext uri="{BB962C8B-B14F-4D97-AF65-F5344CB8AC3E}">
        <p14:creationId xmlns:p14="http://schemas.microsoft.com/office/powerpoint/2010/main" val="270799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a:extLst>
              <a:ext uri="{FF2B5EF4-FFF2-40B4-BE49-F238E27FC236}">
                <a16:creationId xmlns:a16="http://schemas.microsoft.com/office/drawing/2014/main" id="{CF1C5130-D4C1-4E41-8D7B-8ADA1FC26F22}"/>
              </a:ext>
            </a:extLst>
          </p:cNvPr>
          <p:cNvSpPr/>
          <p:nvPr/>
        </p:nvSpPr>
        <p:spPr>
          <a:xfrm>
            <a:off x="1" y="2671862"/>
            <a:ext cx="9143999" cy="3634047"/>
          </a:xfrm>
          <a:prstGeom prst="rect">
            <a:avLst/>
          </a:prstGeom>
          <a:solidFill>
            <a:schemeClr val="bg1">
              <a:alpha val="98000"/>
            </a:schemeClr>
          </a:solidFill>
          <a:ln w="12700">
            <a:miter lim="400000"/>
          </a:ln>
        </p:spPr>
        <p:txBody>
          <a:bodyPr lIns="28575" tIns="28575" rIns="28575" bIns="28575" anchor="ctr"/>
          <a:lstStyle/>
          <a:p>
            <a:pPr algn="ctr"/>
            <a:endParaRPr sz="3000" dirty="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Dripping Faucet – Slide Template</a:t>
            </a:r>
          </a:p>
        </p:txBody>
      </p:sp>
      <p:grpSp>
        <p:nvGrpSpPr>
          <p:cNvPr id="34" name="Group 33">
            <a:extLst>
              <a:ext uri="{FF2B5EF4-FFF2-40B4-BE49-F238E27FC236}">
                <a16:creationId xmlns:a16="http://schemas.microsoft.com/office/drawing/2014/main" id="{2711EA9E-736D-425F-ABFF-C132B86005B5}"/>
              </a:ext>
            </a:extLst>
          </p:cNvPr>
          <p:cNvGrpSpPr/>
          <p:nvPr/>
        </p:nvGrpSpPr>
        <p:grpSpPr>
          <a:xfrm>
            <a:off x="403864" y="1742911"/>
            <a:ext cx="1951180" cy="3372054"/>
            <a:chOff x="2274502" y="1180882"/>
            <a:chExt cx="2601573" cy="4496071"/>
          </a:xfrm>
        </p:grpSpPr>
        <p:sp>
          <p:nvSpPr>
            <p:cNvPr id="35" name="Oval">
              <a:extLst>
                <a:ext uri="{FF2B5EF4-FFF2-40B4-BE49-F238E27FC236}">
                  <a16:creationId xmlns:a16="http://schemas.microsoft.com/office/drawing/2014/main" id="{82F0BBA9-A39A-4A9C-B10C-467DFF87E8D2}"/>
                </a:ext>
              </a:extLst>
            </p:cNvPr>
            <p:cNvSpPr/>
            <p:nvPr/>
          </p:nvSpPr>
          <p:spPr>
            <a:xfrm>
              <a:off x="2576921" y="3664680"/>
              <a:ext cx="742330" cy="201519"/>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36" name="Oval">
              <a:extLst>
                <a:ext uri="{FF2B5EF4-FFF2-40B4-BE49-F238E27FC236}">
                  <a16:creationId xmlns:a16="http://schemas.microsoft.com/office/drawing/2014/main" id="{00F49C3F-A974-446F-B677-30650CC14728}"/>
                </a:ext>
              </a:extLst>
            </p:cNvPr>
            <p:cNvSpPr/>
            <p:nvPr/>
          </p:nvSpPr>
          <p:spPr>
            <a:xfrm>
              <a:off x="2670649" y="3711544"/>
              <a:ext cx="582055" cy="124655"/>
            </a:xfrm>
            <a:prstGeom prst="ellipse">
              <a:avLst/>
            </a:prstGeom>
            <a:solidFill>
              <a:srgbClr val="000000"/>
            </a:solidFill>
            <a:ln w="12700">
              <a:miter lim="400000"/>
            </a:ln>
          </p:spPr>
          <p:txBody>
            <a:bodyPr lIns="28575" tIns="28575" rIns="28575" bIns="28575" anchor="ctr"/>
            <a:lstStyle/>
            <a:p>
              <a:pPr algn="ctr">
                <a:defRPr sz="3000">
                  <a:solidFill>
                    <a:srgbClr val="FFFFFF"/>
                  </a:solidFill>
                </a:defRPr>
              </a:pPr>
              <a:endParaRPr lang="en-US"/>
            </a:p>
          </p:txBody>
        </p:sp>
        <p:pic>
          <p:nvPicPr>
            <p:cNvPr id="37" name="Graphic 36" descr="Lightbulb">
              <a:extLst>
                <a:ext uri="{FF2B5EF4-FFF2-40B4-BE49-F238E27FC236}">
                  <a16:creationId xmlns:a16="http://schemas.microsoft.com/office/drawing/2014/main" id="{355D79F6-E0BF-4AE3-8AD1-FDA3C6DE8B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38" name="Teardrop 37">
              <a:extLst>
                <a:ext uri="{FF2B5EF4-FFF2-40B4-BE49-F238E27FC236}">
                  <a16:creationId xmlns:a16="http://schemas.microsoft.com/office/drawing/2014/main" id="{181F4754-C5C6-43F7-B762-27525A173CB0}"/>
                </a:ext>
              </a:extLst>
            </p:cNvPr>
            <p:cNvSpPr/>
            <p:nvPr/>
          </p:nvSpPr>
          <p:spPr>
            <a:xfrm rot="18900000">
              <a:off x="2274502" y="4302608"/>
              <a:ext cx="1374345" cy="1374345"/>
            </a:xfrm>
            <a:prstGeom prst="teardrop">
              <a:avLst>
                <a:gd name="adj" fmla="val 147111"/>
              </a:avLst>
            </a:prstGeom>
            <a:solidFill>
              <a:schemeClr val="accent3"/>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39" name="Group 38">
              <a:extLst>
                <a:ext uri="{FF2B5EF4-FFF2-40B4-BE49-F238E27FC236}">
                  <a16:creationId xmlns:a16="http://schemas.microsoft.com/office/drawing/2014/main" id="{1FFF6729-7715-459E-99BE-214E6EDEF577}"/>
                </a:ext>
              </a:extLst>
            </p:cNvPr>
            <p:cNvGrpSpPr/>
            <p:nvPr/>
          </p:nvGrpSpPr>
          <p:grpSpPr>
            <a:xfrm>
              <a:off x="2576918" y="1180882"/>
              <a:ext cx="2299157" cy="2564570"/>
              <a:chOff x="2576918" y="1180882"/>
              <a:chExt cx="2299157" cy="2564570"/>
            </a:xfrm>
          </p:grpSpPr>
          <p:sp>
            <p:nvSpPr>
              <p:cNvPr id="41" name="Shape">
                <a:extLst>
                  <a:ext uri="{FF2B5EF4-FFF2-40B4-BE49-F238E27FC236}">
                    <a16:creationId xmlns:a16="http://schemas.microsoft.com/office/drawing/2014/main" id="{A69A5508-CF91-4E4F-A3EC-83EA86E30A31}"/>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28575" tIns="28575" rIns="28575" bIns="28575" anchor="ctr"/>
              <a:lstStyle/>
              <a:p>
                <a:pPr algn="ctr">
                  <a:defRPr sz="3000">
                    <a:solidFill>
                      <a:srgbClr val="FFFFFF"/>
                    </a:solidFill>
                  </a:defRPr>
                </a:pPr>
                <a:endParaRPr lang="en-US"/>
              </a:p>
            </p:txBody>
          </p:sp>
          <p:sp>
            <p:nvSpPr>
              <p:cNvPr id="42" name="Oval">
                <a:extLst>
                  <a:ext uri="{FF2B5EF4-FFF2-40B4-BE49-F238E27FC236}">
                    <a16:creationId xmlns:a16="http://schemas.microsoft.com/office/drawing/2014/main" id="{1B93F5CD-4789-4C51-90E8-061C3359BA24}"/>
                  </a:ext>
                </a:extLst>
              </p:cNvPr>
              <p:cNvSpPr/>
              <p:nvPr/>
            </p:nvSpPr>
            <p:spPr>
              <a:xfrm>
                <a:off x="4357755" y="2539943"/>
                <a:ext cx="420839" cy="800445"/>
              </a:xfrm>
              <a:prstGeom prst="ellipse">
                <a:avLst/>
              </a:pr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73" name="Shape">
                <a:extLst>
                  <a:ext uri="{FF2B5EF4-FFF2-40B4-BE49-F238E27FC236}">
                    <a16:creationId xmlns:a16="http://schemas.microsoft.com/office/drawing/2014/main" id="{7AF86614-1AA0-47A5-8838-198980378E92}"/>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74" name="Rectangle">
                <a:extLst>
                  <a:ext uri="{FF2B5EF4-FFF2-40B4-BE49-F238E27FC236}">
                    <a16:creationId xmlns:a16="http://schemas.microsoft.com/office/drawing/2014/main" id="{BE11EF09-9F72-4FF9-911E-00D4665EC5AB}"/>
                  </a:ext>
                </a:extLst>
              </p:cNvPr>
              <p:cNvSpPr/>
              <p:nvPr/>
            </p:nvSpPr>
            <p:spPr>
              <a:xfrm>
                <a:off x="3641050" y="1462070"/>
                <a:ext cx="371475" cy="463020"/>
              </a:xfrm>
              <a:prstGeom prst="rect">
                <a:avLst/>
              </a:pr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75" name="Shape">
                <a:extLst>
                  <a:ext uri="{FF2B5EF4-FFF2-40B4-BE49-F238E27FC236}">
                    <a16:creationId xmlns:a16="http://schemas.microsoft.com/office/drawing/2014/main" id="{AE435242-24B7-4529-931D-FB276471368C}"/>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rgbClr val="2DBAE8"/>
              </a:solidFill>
              <a:ln w="12700">
                <a:miter lim="400000"/>
              </a:ln>
            </p:spPr>
            <p:txBody>
              <a:bodyPr lIns="28575" tIns="0" rIns="28575" bIns="28575" anchor="t"/>
              <a:lstStyle/>
              <a:p>
                <a:pPr algn="ctr">
                  <a:defRPr sz="3000">
                    <a:solidFill>
                      <a:srgbClr val="FFFFFF"/>
                    </a:solidFill>
                  </a:defRPr>
                </a:pPr>
                <a:r>
                  <a:rPr lang="en-US" sz="1950" b="1">
                    <a:effectLst>
                      <a:outerShdw blurRad="38100" dist="38100" dir="2700000" algn="tl">
                        <a:srgbClr val="000000">
                          <a:alpha val="43137"/>
                        </a:srgbClr>
                      </a:outerShdw>
                    </a:effectLst>
                  </a:rPr>
                  <a:t>01</a:t>
                </a:r>
              </a:p>
            </p:txBody>
          </p:sp>
          <p:sp>
            <p:nvSpPr>
              <p:cNvPr id="76" name="Oval">
                <a:extLst>
                  <a:ext uri="{FF2B5EF4-FFF2-40B4-BE49-F238E27FC236}">
                    <a16:creationId xmlns:a16="http://schemas.microsoft.com/office/drawing/2014/main" id="{CA6AADC8-7FAD-4015-91E0-2A27D3C463E8}"/>
                  </a:ext>
                </a:extLst>
              </p:cNvPr>
              <p:cNvSpPr/>
              <p:nvPr/>
            </p:nvSpPr>
            <p:spPr>
              <a:xfrm>
                <a:off x="3373610" y="2157888"/>
                <a:ext cx="906354" cy="245571"/>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77" name="Freeform: Shape 76">
                <a:extLst>
                  <a:ext uri="{FF2B5EF4-FFF2-40B4-BE49-F238E27FC236}">
                    <a16:creationId xmlns:a16="http://schemas.microsoft.com/office/drawing/2014/main" id="{E3D4D532-82A5-40EC-B4E7-55DB98C9901F}"/>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28575" tIns="28575" rIns="28575" bIns="28575" anchor="ctr">
                <a:noAutofit/>
              </a:bodyPr>
              <a:lstStyle/>
              <a:p>
                <a:pPr algn="ctr">
                  <a:defRPr sz="3000">
                    <a:solidFill>
                      <a:srgbClr val="FFFFFF"/>
                    </a:solidFill>
                  </a:defRPr>
                </a:pPr>
                <a:endParaRPr lang="en-US" sz="2000" b="1" dirty="0">
                  <a:solidFill>
                    <a:schemeClr val="tx1">
                      <a:lumMod val="95000"/>
                      <a:lumOff val="5000"/>
                    </a:schemeClr>
                  </a:solidFill>
                </a:endParaRPr>
              </a:p>
            </p:txBody>
          </p:sp>
          <p:sp>
            <p:nvSpPr>
              <p:cNvPr id="78" name="Shape">
                <a:extLst>
                  <a:ext uri="{FF2B5EF4-FFF2-40B4-BE49-F238E27FC236}">
                    <a16:creationId xmlns:a16="http://schemas.microsoft.com/office/drawing/2014/main" id="{B378CEDC-4EDE-4F1C-BFBC-3F0F72A4AF2F}"/>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28575" tIns="28575" rIns="28575" bIns="28575" anchor="ctr"/>
              <a:lstStyle/>
              <a:p>
                <a:pPr algn="ctr">
                  <a:defRPr sz="3000">
                    <a:solidFill>
                      <a:srgbClr val="FFFFFF"/>
                    </a:solidFill>
                  </a:defRPr>
                </a:pPr>
                <a:endParaRPr lang="en-US"/>
              </a:p>
            </p:txBody>
          </p:sp>
          <p:sp>
            <p:nvSpPr>
              <p:cNvPr id="79" name="Shape">
                <a:extLst>
                  <a:ext uri="{FF2B5EF4-FFF2-40B4-BE49-F238E27FC236}">
                    <a16:creationId xmlns:a16="http://schemas.microsoft.com/office/drawing/2014/main" id="{0E9B4052-742F-416F-AF22-B8D109CB52A9}"/>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80" name="Circle">
                <a:extLst>
                  <a:ext uri="{FF2B5EF4-FFF2-40B4-BE49-F238E27FC236}">
                    <a16:creationId xmlns:a16="http://schemas.microsoft.com/office/drawing/2014/main" id="{31492517-2269-4991-A993-E1A89724125D}"/>
                  </a:ext>
                </a:extLst>
              </p:cNvPr>
              <p:cNvSpPr/>
              <p:nvPr/>
            </p:nvSpPr>
            <p:spPr>
              <a:xfrm>
                <a:off x="4217162" y="1180882"/>
                <a:ext cx="424588" cy="424595"/>
              </a:xfrm>
              <a:prstGeom prst="ellipse">
                <a:avLst/>
              </a:prstGeom>
              <a:solidFill>
                <a:srgbClr val="D6D6D6"/>
              </a:solidFill>
              <a:ln w="12700">
                <a:miter lim="400000"/>
              </a:ln>
            </p:spPr>
            <p:txBody>
              <a:bodyPr lIns="28575" tIns="28575" rIns="28575" bIns="28575" anchor="ctr"/>
              <a:lstStyle/>
              <a:p>
                <a:pPr algn="ctr">
                  <a:defRPr sz="3000">
                    <a:solidFill>
                      <a:srgbClr val="FFFFFF"/>
                    </a:solidFill>
                  </a:defRPr>
                </a:pPr>
                <a:endParaRPr lang="en-US"/>
              </a:p>
            </p:txBody>
          </p:sp>
        </p:grpSp>
        <p:sp>
          <p:nvSpPr>
            <p:cNvPr id="40" name="Freeform: Shape 39">
              <a:extLst>
                <a:ext uri="{FF2B5EF4-FFF2-40B4-BE49-F238E27FC236}">
                  <a16:creationId xmlns:a16="http://schemas.microsoft.com/office/drawing/2014/main" id="{A8B357D4-3DCC-4BC6-AE6D-0D117B826E97}"/>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28575" tIns="28575" rIns="28575" bIns="28575" anchor="ctr">
              <a:noAutofit/>
            </a:bodyPr>
            <a:lstStyle/>
            <a:p>
              <a:pPr algn="ctr">
                <a:defRPr sz="3000">
                  <a:solidFill>
                    <a:srgbClr val="FFFFFF"/>
                  </a:solidFill>
                </a:defRPr>
              </a:pPr>
              <a:endParaRPr lang="en-US"/>
            </a:p>
          </p:txBody>
        </p:sp>
      </p:grpSp>
      <p:grpSp>
        <p:nvGrpSpPr>
          <p:cNvPr id="81" name="Group 80">
            <a:extLst>
              <a:ext uri="{FF2B5EF4-FFF2-40B4-BE49-F238E27FC236}">
                <a16:creationId xmlns:a16="http://schemas.microsoft.com/office/drawing/2014/main" id="{950CB351-57EB-44EE-BF86-A1107009BFF9}"/>
              </a:ext>
            </a:extLst>
          </p:cNvPr>
          <p:cNvGrpSpPr/>
          <p:nvPr/>
        </p:nvGrpSpPr>
        <p:grpSpPr>
          <a:xfrm>
            <a:off x="2917266" y="1742912"/>
            <a:ext cx="1843793" cy="3112801"/>
            <a:chOff x="2417685" y="1180882"/>
            <a:chExt cx="2458390" cy="4150401"/>
          </a:xfrm>
        </p:grpSpPr>
        <p:sp>
          <p:nvSpPr>
            <p:cNvPr id="82" name="Oval">
              <a:extLst>
                <a:ext uri="{FF2B5EF4-FFF2-40B4-BE49-F238E27FC236}">
                  <a16:creationId xmlns:a16="http://schemas.microsoft.com/office/drawing/2014/main" id="{5FBC1D06-08C6-43BF-B7E3-A365F078118D}"/>
                </a:ext>
              </a:extLst>
            </p:cNvPr>
            <p:cNvSpPr/>
            <p:nvPr/>
          </p:nvSpPr>
          <p:spPr>
            <a:xfrm>
              <a:off x="2576921" y="3664680"/>
              <a:ext cx="742330" cy="201519"/>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83" name="Oval">
              <a:extLst>
                <a:ext uri="{FF2B5EF4-FFF2-40B4-BE49-F238E27FC236}">
                  <a16:creationId xmlns:a16="http://schemas.microsoft.com/office/drawing/2014/main" id="{2BE63263-93F1-4059-9E1C-CD30CDADC7FB}"/>
                </a:ext>
              </a:extLst>
            </p:cNvPr>
            <p:cNvSpPr/>
            <p:nvPr/>
          </p:nvSpPr>
          <p:spPr>
            <a:xfrm>
              <a:off x="2670649" y="3711544"/>
              <a:ext cx="582055" cy="124655"/>
            </a:xfrm>
            <a:prstGeom prst="ellipse">
              <a:avLst/>
            </a:prstGeom>
            <a:solidFill>
              <a:srgbClr val="000000"/>
            </a:solidFill>
            <a:ln w="12700">
              <a:miter lim="400000"/>
            </a:ln>
          </p:spPr>
          <p:txBody>
            <a:bodyPr lIns="28575" tIns="28575" rIns="28575" bIns="28575" anchor="ctr"/>
            <a:lstStyle/>
            <a:p>
              <a:pPr algn="ctr">
                <a:defRPr sz="3000">
                  <a:solidFill>
                    <a:srgbClr val="FFFFFF"/>
                  </a:solidFill>
                </a:defRPr>
              </a:pPr>
              <a:endParaRPr lang="en-US"/>
            </a:p>
          </p:txBody>
        </p:sp>
        <p:pic>
          <p:nvPicPr>
            <p:cNvPr id="84" name="Graphic 83" descr="Lightbulb">
              <a:extLst>
                <a:ext uri="{FF2B5EF4-FFF2-40B4-BE49-F238E27FC236}">
                  <a16:creationId xmlns:a16="http://schemas.microsoft.com/office/drawing/2014/main" id="{68C95237-CC99-4011-A386-FCD1F3A0BD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85" name="Teardrop 84">
              <a:extLst>
                <a:ext uri="{FF2B5EF4-FFF2-40B4-BE49-F238E27FC236}">
                  <a16:creationId xmlns:a16="http://schemas.microsoft.com/office/drawing/2014/main" id="{CBFF4D7A-0214-47CA-9F85-1CBE53085D20}"/>
                </a:ext>
              </a:extLst>
            </p:cNvPr>
            <p:cNvSpPr/>
            <p:nvPr/>
          </p:nvSpPr>
          <p:spPr>
            <a:xfrm rot="18900000">
              <a:off x="2417685" y="4243302"/>
              <a:ext cx="1087981" cy="1087981"/>
            </a:xfrm>
            <a:prstGeom prst="teardrop">
              <a:avLst>
                <a:gd name="adj" fmla="val 147111"/>
              </a:avLst>
            </a:prstGeom>
            <a:solidFill>
              <a:schemeClr val="accent2"/>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86" name="Group 85">
              <a:extLst>
                <a:ext uri="{FF2B5EF4-FFF2-40B4-BE49-F238E27FC236}">
                  <a16:creationId xmlns:a16="http://schemas.microsoft.com/office/drawing/2014/main" id="{329B9190-2630-49CB-8BBC-DB6C1D82A299}"/>
                </a:ext>
              </a:extLst>
            </p:cNvPr>
            <p:cNvGrpSpPr/>
            <p:nvPr/>
          </p:nvGrpSpPr>
          <p:grpSpPr>
            <a:xfrm>
              <a:off x="2576918" y="1180882"/>
              <a:ext cx="2299157" cy="2564570"/>
              <a:chOff x="2576918" y="1180882"/>
              <a:chExt cx="2299157" cy="2564570"/>
            </a:xfrm>
          </p:grpSpPr>
          <p:sp>
            <p:nvSpPr>
              <p:cNvPr id="88" name="Shape">
                <a:extLst>
                  <a:ext uri="{FF2B5EF4-FFF2-40B4-BE49-F238E27FC236}">
                    <a16:creationId xmlns:a16="http://schemas.microsoft.com/office/drawing/2014/main" id="{22777E03-9291-44B6-A350-B8B6209E0752}"/>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28575" tIns="28575" rIns="28575" bIns="28575" anchor="ctr"/>
              <a:lstStyle/>
              <a:p>
                <a:pPr algn="ctr">
                  <a:defRPr sz="3000">
                    <a:solidFill>
                      <a:srgbClr val="FFFFFF"/>
                    </a:solidFill>
                  </a:defRPr>
                </a:pPr>
                <a:endParaRPr lang="en-US"/>
              </a:p>
            </p:txBody>
          </p:sp>
          <p:sp>
            <p:nvSpPr>
              <p:cNvPr id="89" name="Oval">
                <a:extLst>
                  <a:ext uri="{FF2B5EF4-FFF2-40B4-BE49-F238E27FC236}">
                    <a16:creationId xmlns:a16="http://schemas.microsoft.com/office/drawing/2014/main" id="{C4A568F2-B1B3-4F0D-A5A7-BDBDB040C771}"/>
                  </a:ext>
                </a:extLst>
              </p:cNvPr>
              <p:cNvSpPr/>
              <p:nvPr/>
            </p:nvSpPr>
            <p:spPr>
              <a:xfrm>
                <a:off x="4357755" y="2539943"/>
                <a:ext cx="420839" cy="800445"/>
              </a:xfrm>
              <a:prstGeom prst="ellipse">
                <a:avLst/>
              </a:pr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90" name="Shape">
                <a:extLst>
                  <a:ext uri="{FF2B5EF4-FFF2-40B4-BE49-F238E27FC236}">
                    <a16:creationId xmlns:a16="http://schemas.microsoft.com/office/drawing/2014/main" id="{C79B4D4C-1DA9-48CF-848F-2823ED159976}"/>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91" name="Rectangle">
                <a:extLst>
                  <a:ext uri="{FF2B5EF4-FFF2-40B4-BE49-F238E27FC236}">
                    <a16:creationId xmlns:a16="http://schemas.microsoft.com/office/drawing/2014/main" id="{650C0571-4E5C-4498-A68C-1E4CA8F862DF}"/>
                  </a:ext>
                </a:extLst>
              </p:cNvPr>
              <p:cNvSpPr/>
              <p:nvPr/>
            </p:nvSpPr>
            <p:spPr>
              <a:xfrm>
                <a:off x="3641050" y="1462070"/>
                <a:ext cx="371475" cy="463020"/>
              </a:xfrm>
              <a:prstGeom prst="rect">
                <a:avLst/>
              </a:pr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92" name="Shape">
                <a:extLst>
                  <a:ext uri="{FF2B5EF4-FFF2-40B4-BE49-F238E27FC236}">
                    <a16:creationId xmlns:a16="http://schemas.microsoft.com/office/drawing/2014/main" id="{D5DC0A69-FF88-447B-8FB8-34BA4D5BBBCF}"/>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chemeClr val="accent2"/>
              </a:solidFill>
              <a:ln w="12700">
                <a:miter lim="400000"/>
              </a:ln>
            </p:spPr>
            <p:txBody>
              <a:bodyPr lIns="28575" tIns="0" rIns="28575" bIns="28575" anchor="t"/>
              <a:lstStyle/>
              <a:p>
                <a:pPr algn="ctr">
                  <a:defRPr sz="3000">
                    <a:solidFill>
                      <a:srgbClr val="FFFFFF"/>
                    </a:solidFill>
                  </a:defRPr>
                </a:pPr>
                <a:r>
                  <a:rPr lang="en-US" sz="1950" b="1" dirty="0">
                    <a:effectLst>
                      <a:outerShdw blurRad="38100" dist="38100" dir="2700000" algn="tl">
                        <a:srgbClr val="000000">
                          <a:alpha val="43137"/>
                        </a:srgbClr>
                      </a:outerShdw>
                    </a:effectLst>
                  </a:rPr>
                  <a:t>02</a:t>
                </a:r>
              </a:p>
            </p:txBody>
          </p:sp>
          <p:sp>
            <p:nvSpPr>
              <p:cNvPr id="93" name="Oval">
                <a:extLst>
                  <a:ext uri="{FF2B5EF4-FFF2-40B4-BE49-F238E27FC236}">
                    <a16:creationId xmlns:a16="http://schemas.microsoft.com/office/drawing/2014/main" id="{AEC8F360-5987-4EAD-97E5-91044BAD3A0D}"/>
                  </a:ext>
                </a:extLst>
              </p:cNvPr>
              <p:cNvSpPr/>
              <p:nvPr/>
            </p:nvSpPr>
            <p:spPr>
              <a:xfrm>
                <a:off x="3373610" y="2157888"/>
                <a:ext cx="906354" cy="245571"/>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94" name="Freeform: Shape 93">
                <a:extLst>
                  <a:ext uri="{FF2B5EF4-FFF2-40B4-BE49-F238E27FC236}">
                    <a16:creationId xmlns:a16="http://schemas.microsoft.com/office/drawing/2014/main" id="{CFE4BA31-F064-4E3A-92F2-CBC3480E8728}"/>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28575" tIns="28575" rIns="28575" bIns="28575" anchor="ctr">
                <a:noAutofit/>
              </a:bodyPr>
              <a:lstStyle/>
              <a:p>
                <a:pPr algn="ctr">
                  <a:defRPr sz="3000">
                    <a:solidFill>
                      <a:srgbClr val="FFFFFF"/>
                    </a:solidFill>
                  </a:defRPr>
                </a:pPr>
                <a:endParaRPr lang="en-US" sz="2000" b="1" dirty="0">
                  <a:solidFill>
                    <a:schemeClr val="tx1">
                      <a:lumMod val="95000"/>
                      <a:lumOff val="5000"/>
                    </a:schemeClr>
                  </a:solidFill>
                </a:endParaRPr>
              </a:p>
            </p:txBody>
          </p:sp>
          <p:sp>
            <p:nvSpPr>
              <p:cNvPr id="95" name="Shape">
                <a:extLst>
                  <a:ext uri="{FF2B5EF4-FFF2-40B4-BE49-F238E27FC236}">
                    <a16:creationId xmlns:a16="http://schemas.microsoft.com/office/drawing/2014/main" id="{EAF613C8-849D-44DF-879B-979BF8520DB7}"/>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28575" tIns="28575" rIns="28575" bIns="28575" anchor="ctr"/>
              <a:lstStyle/>
              <a:p>
                <a:pPr algn="ctr">
                  <a:defRPr sz="3000">
                    <a:solidFill>
                      <a:srgbClr val="FFFFFF"/>
                    </a:solidFill>
                  </a:defRPr>
                </a:pPr>
                <a:endParaRPr lang="en-US"/>
              </a:p>
            </p:txBody>
          </p:sp>
          <p:sp>
            <p:nvSpPr>
              <p:cNvPr id="96" name="Shape">
                <a:extLst>
                  <a:ext uri="{FF2B5EF4-FFF2-40B4-BE49-F238E27FC236}">
                    <a16:creationId xmlns:a16="http://schemas.microsoft.com/office/drawing/2014/main" id="{0CE807C2-D2A4-4570-9E2C-4A40CDE3E54C}"/>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97" name="Circle">
                <a:extLst>
                  <a:ext uri="{FF2B5EF4-FFF2-40B4-BE49-F238E27FC236}">
                    <a16:creationId xmlns:a16="http://schemas.microsoft.com/office/drawing/2014/main" id="{FE647135-7426-4C02-867F-45D656382692}"/>
                  </a:ext>
                </a:extLst>
              </p:cNvPr>
              <p:cNvSpPr/>
              <p:nvPr/>
            </p:nvSpPr>
            <p:spPr>
              <a:xfrm>
                <a:off x="4217162" y="1180882"/>
                <a:ext cx="424588" cy="424595"/>
              </a:xfrm>
              <a:prstGeom prst="ellipse">
                <a:avLst/>
              </a:prstGeom>
              <a:solidFill>
                <a:srgbClr val="D6D6D6"/>
              </a:solidFill>
              <a:ln w="12700">
                <a:miter lim="400000"/>
              </a:ln>
            </p:spPr>
            <p:txBody>
              <a:bodyPr lIns="28575" tIns="28575" rIns="28575" bIns="28575" anchor="ctr"/>
              <a:lstStyle/>
              <a:p>
                <a:pPr algn="ctr">
                  <a:defRPr sz="3000">
                    <a:solidFill>
                      <a:srgbClr val="FFFFFF"/>
                    </a:solidFill>
                  </a:defRPr>
                </a:pPr>
                <a:endParaRPr lang="en-US"/>
              </a:p>
            </p:txBody>
          </p:sp>
        </p:grpSp>
        <p:sp>
          <p:nvSpPr>
            <p:cNvPr id="87" name="Freeform: Shape 86">
              <a:extLst>
                <a:ext uri="{FF2B5EF4-FFF2-40B4-BE49-F238E27FC236}">
                  <a16:creationId xmlns:a16="http://schemas.microsoft.com/office/drawing/2014/main" id="{B95862E0-16C5-42E3-A4AB-ABA57B699771}"/>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28575" tIns="28575" rIns="28575" bIns="28575" anchor="ctr">
              <a:noAutofit/>
            </a:bodyPr>
            <a:lstStyle/>
            <a:p>
              <a:pPr algn="ctr">
                <a:defRPr sz="3000">
                  <a:solidFill>
                    <a:srgbClr val="FFFFFF"/>
                  </a:solidFill>
                </a:defRPr>
              </a:pPr>
              <a:endParaRPr lang="en-US"/>
            </a:p>
          </p:txBody>
        </p:sp>
      </p:grpSp>
      <p:grpSp>
        <p:nvGrpSpPr>
          <p:cNvPr id="98" name="Group 97">
            <a:extLst>
              <a:ext uri="{FF2B5EF4-FFF2-40B4-BE49-F238E27FC236}">
                <a16:creationId xmlns:a16="http://schemas.microsoft.com/office/drawing/2014/main" id="{29D3F7DA-F097-4E98-A6D7-64AE1D4C8B15}"/>
              </a:ext>
            </a:extLst>
          </p:cNvPr>
          <p:cNvGrpSpPr/>
          <p:nvPr/>
        </p:nvGrpSpPr>
        <p:grpSpPr>
          <a:xfrm>
            <a:off x="4998186" y="1742912"/>
            <a:ext cx="2168888" cy="3897650"/>
            <a:chOff x="1984224" y="1180882"/>
            <a:chExt cx="2891851" cy="5196866"/>
          </a:xfrm>
        </p:grpSpPr>
        <p:sp>
          <p:nvSpPr>
            <p:cNvPr id="99" name="Oval">
              <a:extLst>
                <a:ext uri="{FF2B5EF4-FFF2-40B4-BE49-F238E27FC236}">
                  <a16:creationId xmlns:a16="http://schemas.microsoft.com/office/drawing/2014/main" id="{D07ABAA2-720B-4599-B8C6-F1D978DF1758}"/>
                </a:ext>
              </a:extLst>
            </p:cNvPr>
            <p:cNvSpPr/>
            <p:nvPr/>
          </p:nvSpPr>
          <p:spPr>
            <a:xfrm>
              <a:off x="2576921" y="3664680"/>
              <a:ext cx="742330" cy="201519"/>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100" name="Oval">
              <a:extLst>
                <a:ext uri="{FF2B5EF4-FFF2-40B4-BE49-F238E27FC236}">
                  <a16:creationId xmlns:a16="http://schemas.microsoft.com/office/drawing/2014/main" id="{31CF11DD-AAFF-4F54-9690-DAE0C551D2CE}"/>
                </a:ext>
              </a:extLst>
            </p:cNvPr>
            <p:cNvSpPr/>
            <p:nvPr/>
          </p:nvSpPr>
          <p:spPr>
            <a:xfrm>
              <a:off x="2670649" y="3711544"/>
              <a:ext cx="582055" cy="124655"/>
            </a:xfrm>
            <a:prstGeom prst="ellipse">
              <a:avLst/>
            </a:prstGeom>
            <a:solidFill>
              <a:srgbClr val="000000"/>
            </a:solidFill>
            <a:ln w="12700">
              <a:miter lim="400000"/>
            </a:ln>
          </p:spPr>
          <p:txBody>
            <a:bodyPr lIns="28575" tIns="28575" rIns="28575" bIns="28575" anchor="ctr"/>
            <a:lstStyle/>
            <a:p>
              <a:pPr algn="ctr">
                <a:defRPr sz="3000">
                  <a:solidFill>
                    <a:srgbClr val="FFFFFF"/>
                  </a:solidFill>
                </a:defRPr>
              </a:pPr>
              <a:endParaRPr lang="en-US"/>
            </a:p>
          </p:txBody>
        </p:sp>
        <p:pic>
          <p:nvPicPr>
            <p:cNvPr id="101" name="Graphic 100" descr="Lightbulb">
              <a:extLst>
                <a:ext uri="{FF2B5EF4-FFF2-40B4-BE49-F238E27FC236}">
                  <a16:creationId xmlns:a16="http://schemas.microsoft.com/office/drawing/2014/main" id="{EC949F7A-1E16-4D05-8B57-D9218F4B7C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102" name="Teardrop 101">
              <a:extLst>
                <a:ext uri="{FF2B5EF4-FFF2-40B4-BE49-F238E27FC236}">
                  <a16:creationId xmlns:a16="http://schemas.microsoft.com/office/drawing/2014/main" id="{601D343E-243B-49FB-B817-FDE12CD626D0}"/>
                </a:ext>
              </a:extLst>
            </p:cNvPr>
            <p:cNvSpPr/>
            <p:nvPr/>
          </p:nvSpPr>
          <p:spPr>
            <a:xfrm rot="18900000">
              <a:off x="1984224" y="4422846"/>
              <a:ext cx="1954903" cy="1954902"/>
            </a:xfrm>
            <a:prstGeom prst="teardrop">
              <a:avLst>
                <a:gd name="adj" fmla="val 147111"/>
              </a:avLst>
            </a:prstGeom>
            <a:solidFill>
              <a:schemeClr val="accent6"/>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03" name="Group 102">
              <a:extLst>
                <a:ext uri="{FF2B5EF4-FFF2-40B4-BE49-F238E27FC236}">
                  <a16:creationId xmlns:a16="http://schemas.microsoft.com/office/drawing/2014/main" id="{440EFE61-5612-4F4C-BF7A-63A0B78699E2}"/>
                </a:ext>
              </a:extLst>
            </p:cNvPr>
            <p:cNvGrpSpPr/>
            <p:nvPr/>
          </p:nvGrpSpPr>
          <p:grpSpPr>
            <a:xfrm>
              <a:off x="2576918" y="1180882"/>
              <a:ext cx="2299157" cy="2564570"/>
              <a:chOff x="2576918" y="1180882"/>
              <a:chExt cx="2299157" cy="2564570"/>
            </a:xfrm>
          </p:grpSpPr>
          <p:sp>
            <p:nvSpPr>
              <p:cNvPr id="105" name="Shape">
                <a:extLst>
                  <a:ext uri="{FF2B5EF4-FFF2-40B4-BE49-F238E27FC236}">
                    <a16:creationId xmlns:a16="http://schemas.microsoft.com/office/drawing/2014/main" id="{7A2CFA9C-33EA-4AAC-8E77-36D83F4919A1}"/>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28575" tIns="28575" rIns="28575" bIns="28575" anchor="ctr"/>
              <a:lstStyle/>
              <a:p>
                <a:pPr algn="ctr">
                  <a:defRPr sz="3000">
                    <a:solidFill>
                      <a:srgbClr val="FFFFFF"/>
                    </a:solidFill>
                  </a:defRPr>
                </a:pPr>
                <a:endParaRPr lang="en-US"/>
              </a:p>
            </p:txBody>
          </p:sp>
          <p:sp>
            <p:nvSpPr>
              <p:cNvPr id="106" name="Oval">
                <a:extLst>
                  <a:ext uri="{FF2B5EF4-FFF2-40B4-BE49-F238E27FC236}">
                    <a16:creationId xmlns:a16="http://schemas.microsoft.com/office/drawing/2014/main" id="{98457894-A189-4563-8251-1AB62D315CEA}"/>
                  </a:ext>
                </a:extLst>
              </p:cNvPr>
              <p:cNvSpPr/>
              <p:nvPr/>
            </p:nvSpPr>
            <p:spPr>
              <a:xfrm>
                <a:off x="4357755" y="2539943"/>
                <a:ext cx="420839" cy="800445"/>
              </a:xfrm>
              <a:prstGeom prst="ellipse">
                <a:avLst/>
              </a:pr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107" name="Shape">
                <a:extLst>
                  <a:ext uri="{FF2B5EF4-FFF2-40B4-BE49-F238E27FC236}">
                    <a16:creationId xmlns:a16="http://schemas.microsoft.com/office/drawing/2014/main" id="{32B6309A-E739-4FA7-80E9-CD549C966F60}"/>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28575" tIns="28575" rIns="28575" bIns="28575" anchor="ctr"/>
              <a:lstStyle/>
              <a:p>
                <a:pPr algn="ctr">
                  <a:defRPr sz="3000">
                    <a:solidFill>
                      <a:srgbClr val="FFFFFF"/>
                    </a:solidFill>
                  </a:defRPr>
                </a:pPr>
                <a:endParaRPr lang="en-US"/>
              </a:p>
            </p:txBody>
          </p:sp>
          <p:sp>
            <p:nvSpPr>
              <p:cNvPr id="108" name="Rectangle">
                <a:extLst>
                  <a:ext uri="{FF2B5EF4-FFF2-40B4-BE49-F238E27FC236}">
                    <a16:creationId xmlns:a16="http://schemas.microsoft.com/office/drawing/2014/main" id="{5FD6773D-0208-4AA0-8C6D-E02C0F02B1B6}"/>
                  </a:ext>
                </a:extLst>
              </p:cNvPr>
              <p:cNvSpPr/>
              <p:nvPr/>
            </p:nvSpPr>
            <p:spPr>
              <a:xfrm>
                <a:off x="3641050" y="1462070"/>
                <a:ext cx="371475" cy="463020"/>
              </a:xfrm>
              <a:prstGeom prst="rect">
                <a:avLst/>
              </a:pr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109" name="Shape">
                <a:extLst>
                  <a:ext uri="{FF2B5EF4-FFF2-40B4-BE49-F238E27FC236}">
                    <a16:creationId xmlns:a16="http://schemas.microsoft.com/office/drawing/2014/main" id="{E86F5ACE-0419-4B09-94EF-7B0F35011137}"/>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chemeClr val="accent6"/>
              </a:solidFill>
              <a:ln w="12700">
                <a:miter lim="400000"/>
              </a:ln>
            </p:spPr>
            <p:txBody>
              <a:bodyPr lIns="28575" tIns="0" rIns="28575" bIns="28575" anchor="t"/>
              <a:lstStyle/>
              <a:p>
                <a:pPr algn="ctr">
                  <a:defRPr sz="3000">
                    <a:solidFill>
                      <a:srgbClr val="FFFFFF"/>
                    </a:solidFill>
                  </a:defRPr>
                </a:pPr>
                <a:r>
                  <a:rPr lang="en-US" sz="1950" b="1" dirty="0">
                    <a:effectLst>
                      <a:outerShdw blurRad="38100" dist="38100" dir="2700000" algn="tl">
                        <a:srgbClr val="000000">
                          <a:alpha val="43137"/>
                        </a:srgbClr>
                      </a:outerShdw>
                    </a:effectLst>
                  </a:rPr>
                  <a:t>03</a:t>
                </a:r>
              </a:p>
            </p:txBody>
          </p:sp>
          <p:sp>
            <p:nvSpPr>
              <p:cNvPr id="110" name="Oval">
                <a:extLst>
                  <a:ext uri="{FF2B5EF4-FFF2-40B4-BE49-F238E27FC236}">
                    <a16:creationId xmlns:a16="http://schemas.microsoft.com/office/drawing/2014/main" id="{574B0629-EA5B-4E79-9406-0C06F4E5E22D}"/>
                  </a:ext>
                </a:extLst>
              </p:cNvPr>
              <p:cNvSpPr/>
              <p:nvPr/>
            </p:nvSpPr>
            <p:spPr>
              <a:xfrm>
                <a:off x="3373610" y="2157888"/>
                <a:ext cx="906354" cy="245571"/>
              </a:xfrm>
              <a:prstGeom prst="ellipse">
                <a:avLst/>
              </a:prstGeom>
              <a:solidFill>
                <a:srgbClr val="606060"/>
              </a:solidFill>
              <a:ln w="12700">
                <a:miter lim="400000"/>
              </a:ln>
            </p:spPr>
            <p:txBody>
              <a:bodyPr lIns="28575" tIns="28575" rIns="28575" bIns="28575" anchor="ctr"/>
              <a:lstStyle/>
              <a:p>
                <a:pPr algn="ctr">
                  <a:defRPr sz="3000">
                    <a:solidFill>
                      <a:srgbClr val="FFFFFF"/>
                    </a:solidFill>
                  </a:defRPr>
                </a:pPr>
                <a:endParaRPr lang="en-US"/>
              </a:p>
            </p:txBody>
          </p:sp>
          <p:sp>
            <p:nvSpPr>
              <p:cNvPr id="111" name="Freeform: Shape 110">
                <a:extLst>
                  <a:ext uri="{FF2B5EF4-FFF2-40B4-BE49-F238E27FC236}">
                    <a16:creationId xmlns:a16="http://schemas.microsoft.com/office/drawing/2014/main" id="{D0473B8B-E2B8-4509-9309-BE0FB69CE71C}"/>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28575" tIns="28575" rIns="28575" bIns="28575" anchor="ctr">
                <a:noAutofit/>
              </a:bodyPr>
              <a:lstStyle/>
              <a:p>
                <a:pPr algn="ctr">
                  <a:defRPr sz="3000">
                    <a:solidFill>
                      <a:srgbClr val="FFFFFF"/>
                    </a:solidFill>
                  </a:defRPr>
                </a:pPr>
                <a:endParaRPr lang="en-US" sz="2000" b="1" dirty="0">
                  <a:solidFill>
                    <a:schemeClr val="tx1">
                      <a:lumMod val="95000"/>
                      <a:lumOff val="5000"/>
                    </a:schemeClr>
                  </a:solidFill>
                </a:endParaRPr>
              </a:p>
            </p:txBody>
          </p:sp>
          <p:sp>
            <p:nvSpPr>
              <p:cNvPr id="112" name="Shape">
                <a:extLst>
                  <a:ext uri="{FF2B5EF4-FFF2-40B4-BE49-F238E27FC236}">
                    <a16:creationId xmlns:a16="http://schemas.microsoft.com/office/drawing/2014/main" id="{93C976DD-6DAD-4404-A9DF-CD9A9F536FDA}"/>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28575" tIns="28575" rIns="28575" bIns="28575" anchor="ctr"/>
              <a:lstStyle/>
              <a:p>
                <a:pPr algn="ctr">
                  <a:defRPr sz="3000">
                    <a:solidFill>
                      <a:srgbClr val="FFFFFF"/>
                    </a:solidFill>
                  </a:defRPr>
                </a:pPr>
                <a:endParaRPr lang="en-US"/>
              </a:p>
            </p:txBody>
          </p:sp>
          <p:sp>
            <p:nvSpPr>
              <p:cNvPr id="113" name="Shape">
                <a:extLst>
                  <a:ext uri="{FF2B5EF4-FFF2-40B4-BE49-F238E27FC236}">
                    <a16:creationId xmlns:a16="http://schemas.microsoft.com/office/drawing/2014/main" id="{74696AEB-AA9A-4906-A4F6-4B6FF1322EB8}"/>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28575" tIns="28575" rIns="28575" bIns="28575" anchor="ctr"/>
              <a:lstStyle/>
              <a:p>
                <a:pPr algn="ctr">
                  <a:defRPr sz="3000">
                    <a:solidFill>
                      <a:srgbClr val="FFFFFF"/>
                    </a:solidFill>
                  </a:defRPr>
                </a:pPr>
                <a:endParaRPr lang="en-US"/>
              </a:p>
            </p:txBody>
          </p:sp>
          <p:sp>
            <p:nvSpPr>
              <p:cNvPr id="114" name="Circle">
                <a:extLst>
                  <a:ext uri="{FF2B5EF4-FFF2-40B4-BE49-F238E27FC236}">
                    <a16:creationId xmlns:a16="http://schemas.microsoft.com/office/drawing/2014/main" id="{4418B01B-3858-4BE3-B2EE-B75B58F3ED12}"/>
                  </a:ext>
                </a:extLst>
              </p:cNvPr>
              <p:cNvSpPr/>
              <p:nvPr/>
            </p:nvSpPr>
            <p:spPr>
              <a:xfrm>
                <a:off x="4217162" y="1180882"/>
                <a:ext cx="424588" cy="424595"/>
              </a:xfrm>
              <a:prstGeom prst="ellipse">
                <a:avLst/>
              </a:prstGeom>
              <a:solidFill>
                <a:srgbClr val="D6D6D6"/>
              </a:solidFill>
              <a:ln w="12700">
                <a:miter lim="400000"/>
              </a:ln>
            </p:spPr>
            <p:txBody>
              <a:bodyPr lIns="28575" tIns="28575" rIns="28575" bIns="28575" anchor="ctr"/>
              <a:lstStyle/>
              <a:p>
                <a:pPr algn="ctr">
                  <a:defRPr sz="3000">
                    <a:solidFill>
                      <a:srgbClr val="FFFFFF"/>
                    </a:solidFill>
                  </a:defRPr>
                </a:pPr>
                <a:endParaRPr lang="en-US"/>
              </a:p>
            </p:txBody>
          </p:sp>
        </p:grpSp>
        <p:sp>
          <p:nvSpPr>
            <p:cNvPr id="104" name="Freeform: Shape 103">
              <a:extLst>
                <a:ext uri="{FF2B5EF4-FFF2-40B4-BE49-F238E27FC236}">
                  <a16:creationId xmlns:a16="http://schemas.microsoft.com/office/drawing/2014/main" id="{969B329C-0CDC-4F3F-ACD3-8AFBA5D07C25}"/>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28575" tIns="28575" rIns="28575" bIns="28575" anchor="ctr">
              <a:noAutofit/>
            </a:bodyPr>
            <a:lstStyle/>
            <a:p>
              <a:pPr algn="ctr">
                <a:defRPr sz="3000">
                  <a:solidFill>
                    <a:srgbClr val="FFFFFF"/>
                  </a:solidFill>
                </a:defRPr>
              </a:pPr>
              <a:endParaRPr lang="en-US"/>
            </a:p>
          </p:txBody>
        </p:sp>
      </p:grpSp>
      <p:sp>
        <p:nvSpPr>
          <p:cNvPr id="115" name="TextBox 114">
            <a:extLst>
              <a:ext uri="{FF2B5EF4-FFF2-40B4-BE49-F238E27FC236}">
                <a16:creationId xmlns:a16="http://schemas.microsoft.com/office/drawing/2014/main" id="{89565537-EBC3-4F93-B77A-DE247D6DC6A4}"/>
              </a:ext>
            </a:extLst>
          </p:cNvPr>
          <p:cNvSpPr txBox="1"/>
          <p:nvPr/>
        </p:nvSpPr>
        <p:spPr>
          <a:xfrm>
            <a:off x="526347" y="4345669"/>
            <a:ext cx="785793" cy="507831"/>
          </a:xfrm>
          <a:prstGeom prst="rect">
            <a:avLst/>
          </a:prstGeom>
          <a:noFill/>
        </p:spPr>
        <p:txBody>
          <a:bodyPr wrap="none" rtlCol="0" anchor="ctr">
            <a:spAutoFit/>
          </a:bodyPr>
          <a:lstStyle/>
          <a:p>
            <a:pPr algn="ctr"/>
            <a:r>
              <a:rPr lang="en-US" sz="2700" b="1" dirty="0"/>
              <a:t>45%</a:t>
            </a:r>
          </a:p>
        </p:txBody>
      </p:sp>
      <p:sp>
        <p:nvSpPr>
          <p:cNvPr id="116" name="TextBox 115">
            <a:extLst>
              <a:ext uri="{FF2B5EF4-FFF2-40B4-BE49-F238E27FC236}">
                <a16:creationId xmlns:a16="http://schemas.microsoft.com/office/drawing/2014/main" id="{CB317F6A-116F-4F42-B8BE-CDF372D55F16}"/>
              </a:ext>
            </a:extLst>
          </p:cNvPr>
          <p:cNvSpPr txBox="1"/>
          <p:nvPr/>
        </p:nvSpPr>
        <p:spPr>
          <a:xfrm>
            <a:off x="5192505" y="4620376"/>
            <a:ext cx="1077539" cy="707886"/>
          </a:xfrm>
          <a:prstGeom prst="rect">
            <a:avLst/>
          </a:prstGeom>
          <a:noFill/>
        </p:spPr>
        <p:txBody>
          <a:bodyPr wrap="none" rtlCol="0" anchor="ctr">
            <a:spAutoFit/>
          </a:bodyPr>
          <a:lstStyle/>
          <a:p>
            <a:pPr algn="ctr"/>
            <a:r>
              <a:rPr lang="en-US" sz="4000" b="1" dirty="0"/>
              <a:t>70%</a:t>
            </a:r>
          </a:p>
        </p:txBody>
      </p:sp>
      <p:sp>
        <p:nvSpPr>
          <p:cNvPr id="117" name="TextBox 116">
            <a:extLst>
              <a:ext uri="{FF2B5EF4-FFF2-40B4-BE49-F238E27FC236}">
                <a16:creationId xmlns:a16="http://schemas.microsoft.com/office/drawing/2014/main" id="{D6C43D80-45D6-4BA2-A7FD-A934697BE5E0}"/>
              </a:ext>
            </a:extLst>
          </p:cNvPr>
          <p:cNvSpPr txBox="1"/>
          <p:nvPr/>
        </p:nvSpPr>
        <p:spPr>
          <a:xfrm>
            <a:off x="2998887" y="4275301"/>
            <a:ext cx="652744" cy="415498"/>
          </a:xfrm>
          <a:prstGeom prst="rect">
            <a:avLst/>
          </a:prstGeom>
          <a:noFill/>
        </p:spPr>
        <p:txBody>
          <a:bodyPr wrap="none" rtlCol="0" anchor="ctr">
            <a:spAutoFit/>
          </a:bodyPr>
          <a:lstStyle/>
          <a:p>
            <a:pPr algn="ctr"/>
            <a:r>
              <a:rPr lang="en-US" sz="2100" b="1" dirty="0"/>
              <a:t>26%</a:t>
            </a:r>
          </a:p>
        </p:txBody>
      </p:sp>
      <p:grpSp>
        <p:nvGrpSpPr>
          <p:cNvPr id="61" name="Group 60">
            <a:extLst>
              <a:ext uri="{FF2B5EF4-FFF2-40B4-BE49-F238E27FC236}">
                <a16:creationId xmlns:a16="http://schemas.microsoft.com/office/drawing/2014/main" id="{AF22C3B5-572E-41BF-89A9-DCDAE59C7939}"/>
              </a:ext>
            </a:extLst>
          </p:cNvPr>
          <p:cNvGrpSpPr/>
          <p:nvPr/>
        </p:nvGrpSpPr>
        <p:grpSpPr>
          <a:xfrm>
            <a:off x="6691483" y="3778447"/>
            <a:ext cx="2202816" cy="1990973"/>
            <a:chOff x="8921977" y="4001571"/>
            <a:chExt cx="2937088" cy="2654631"/>
          </a:xfrm>
        </p:grpSpPr>
        <p:sp>
          <p:nvSpPr>
            <p:cNvPr id="62" name="TextBox 61">
              <a:extLst>
                <a:ext uri="{FF2B5EF4-FFF2-40B4-BE49-F238E27FC236}">
                  <a16:creationId xmlns:a16="http://schemas.microsoft.com/office/drawing/2014/main" id="{1814FC7B-D830-46B9-955D-06D1BA6F3D44}"/>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noProof="1"/>
                <a:t>Lorem Ipsum</a:t>
              </a:r>
            </a:p>
          </p:txBody>
        </p:sp>
        <p:sp>
          <p:nvSpPr>
            <p:cNvPr id="63" name="TextBox 62">
              <a:extLst>
                <a:ext uri="{FF2B5EF4-FFF2-40B4-BE49-F238E27FC236}">
                  <a16:creationId xmlns:a16="http://schemas.microsoft.com/office/drawing/2014/main" id="{1CEED3DC-A0A5-4533-B9A9-26569B66B398}"/>
                </a:ext>
              </a:extLst>
            </p:cNvPr>
            <p:cNvSpPr txBox="1"/>
            <p:nvPr/>
          </p:nvSpPr>
          <p:spPr>
            <a:xfrm>
              <a:off x="8929772" y="4532543"/>
              <a:ext cx="2929293" cy="2123659"/>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50000"/>
                      <a:lumOff val="50000"/>
                    </a:schemeClr>
                  </a:solidFill>
                </a:rPr>
                <a:t>Duis aute irure dolor in reprehenderit in voluptate velit esse cillum dolore eu fugiat nulla pariatur.</a:t>
              </a:r>
            </a:p>
          </p:txBody>
        </p:sp>
      </p:grpSp>
      <p:sp>
        <p:nvSpPr>
          <p:cNvPr id="65" name="Rectangle 64">
            <a:extLst>
              <a:ext uri="{FF2B5EF4-FFF2-40B4-BE49-F238E27FC236}">
                <a16:creationId xmlns:a16="http://schemas.microsoft.com/office/drawing/2014/main" id="{E7776DE9-814E-4821-B025-796A67AAB5BF}"/>
              </a:ext>
            </a:extLst>
          </p:cNvPr>
          <p:cNvSpPr/>
          <p:nvPr/>
        </p:nvSpPr>
        <p:spPr>
          <a:xfrm>
            <a:off x="657852" y="1088580"/>
            <a:ext cx="1843646" cy="461665"/>
          </a:xfrm>
          <a:prstGeom prst="rect">
            <a:avLst/>
          </a:prstGeom>
        </p:spPr>
        <p:txBody>
          <a:bodyPr wrap="none" anchor="ctr">
            <a:spAutoFit/>
          </a:bodyPr>
          <a:lstStyle/>
          <a:p>
            <a:pPr lvl="0" algn="ctr">
              <a:defRPr sz="3000">
                <a:solidFill>
                  <a:srgbClr val="FFFFFF"/>
                </a:solidFill>
              </a:defRPr>
            </a:pPr>
            <a:r>
              <a:rPr lang="en-US" sz="2400" b="1" dirty="0">
                <a:solidFill>
                  <a:schemeClr val="bg1"/>
                </a:solidFill>
              </a:rPr>
              <a:t>Lorem Ipsum</a:t>
            </a:r>
          </a:p>
        </p:txBody>
      </p:sp>
      <p:sp>
        <p:nvSpPr>
          <p:cNvPr id="66" name="Rectangle 65">
            <a:extLst>
              <a:ext uri="{FF2B5EF4-FFF2-40B4-BE49-F238E27FC236}">
                <a16:creationId xmlns:a16="http://schemas.microsoft.com/office/drawing/2014/main" id="{ADF8FCCC-D5DA-42F0-8B72-13E058FEC327}"/>
              </a:ext>
            </a:extLst>
          </p:cNvPr>
          <p:cNvSpPr/>
          <p:nvPr/>
        </p:nvSpPr>
        <p:spPr>
          <a:xfrm>
            <a:off x="3063867" y="1088580"/>
            <a:ext cx="1843646" cy="461665"/>
          </a:xfrm>
          <a:prstGeom prst="rect">
            <a:avLst/>
          </a:prstGeom>
        </p:spPr>
        <p:txBody>
          <a:bodyPr wrap="none" anchor="ctr">
            <a:spAutoFit/>
          </a:bodyPr>
          <a:lstStyle/>
          <a:p>
            <a:pPr lvl="0" algn="ctr">
              <a:defRPr sz="3000">
                <a:solidFill>
                  <a:srgbClr val="FFFFFF"/>
                </a:solidFill>
              </a:defRPr>
            </a:pPr>
            <a:r>
              <a:rPr lang="en-US" sz="2400" b="1" dirty="0">
                <a:solidFill>
                  <a:schemeClr val="bg1"/>
                </a:solidFill>
              </a:rPr>
              <a:t>Lorem Ipsum</a:t>
            </a:r>
          </a:p>
        </p:txBody>
      </p:sp>
      <p:sp>
        <p:nvSpPr>
          <p:cNvPr id="67" name="Rectangle 66">
            <a:extLst>
              <a:ext uri="{FF2B5EF4-FFF2-40B4-BE49-F238E27FC236}">
                <a16:creationId xmlns:a16="http://schemas.microsoft.com/office/drawing/2014/main" id="{5954C426-E7FA-4B9D-B999-44150594AF59}"/>
              </a:ext>
            </a:extLst>
          </p:cNvPr>
          <p:cNvSpPr/>
          <p:nvPr/>
        </p:nvSpPr>
        <p:spPr>
          <a:xfrm>
            <a:off x="5469882" y="1088580"/>
            <a:ext cx="1843646" cy="461665"/>
          </a:xfrm>
          <a:prstGeom prst="rect">
            <a:avLst/>
          </a:prstGeom>
        </p:spPr>
        <p:txBody>
          <a:bodyPr wrap="none" anchor="ctr">
            <a:spAutoFit/>
          </a:bodyPr>
          <a:lstStyle/>
          <a:p>
            <a:pPr lvl="0" algn="ctr">
              <a:defRPr sz="3000">
                <a:solidFill>
                  <a:srgbClr val="FFFFFF"/>
                </a:solidFill>
              </a:defRPr>
            </a:pPr>
            <a:r>
              <a:rPr lang="en-US" sz="2400" b="1" dirty="0">
                <a:solidFill>
                  <a:schemeClr val="bg1"/>
                </a:solidFill>
              </a:rPr>
              <a:t>Lorem Ipsum</a:t>
            </a:r>
          </a:p>
        </p:txBody>
      </p:sp>
    </p:spTree>
    <p:extLst>
      <p:ext uri="{BB962C8B-B14F-4D97-AF65-F5344CB8AC3E}">
        <p14:creationId xmlns:p14="http://schemas.microsoft.com/office/powerpoint/2010/main" val="255037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205</Words>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Dripping Faucet – Slide Template</vt:lpstr>
      <vt:lpstr>Dripping Faucet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Dripping Faucet</dc:title>
  <dc:creator>PresentationGO.com</dc:creator>
  <dc:description>© Copyright PresentationGO.com</dc:description>
  <dcterms:created xsi:type="dcterms:W3CDTF">2014-11-26T05:14:11Z</dcterms:created>
  <dcterms:modified xsi:type="dcterms:W3CDTF">2020-02-03T20:26:39Z</dcterms:modified>
  <cp:category>Graphics &amp; Metaphors</cp:category>
</cp:coreProperties>
</file>