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54615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77160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gradFill>
            <a:gsLst>
              <a:gs pos="0">
                <a:srgbClr val="323A45"/>
              </a:gs>
              <a:gs pos="35000">
                <a:srgbClr val="323A45"/>
              </a:gs>
              <a:gs pos="100000">
                <a:srgbClr val="1C2026"/>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schemeClr val="tx1">
                    <a:lumMod val="50000"/>
                    <a:lumOff val="50000"/>
                  </a:schemeClr>
                </a:solidFill>
                <a:effectLst/>
                <a:uLnTx/>
                <a:uFillTx/>
                <a:latin typeface="+mn-lt"/>
                <a:ea typeface="+mn-ea"/>
                <a:cs typeface="+mn-cs"/>
              </a:rPr>
              <a:t>www.</a:t>
            </a:r>
            <a:r>
              <a:rPr kumimoji="0" lang="en-US" sz="3200" b="0" i="0" u="none" strike="noStrike" kern="1200" cap="none" spc="150" normalizeH="0" baseline="0" noProof="0" dirty="0">
                <a:ln>
                  <a:noFill/>
                </a:ln>
                <a:solidFill>
                  <a:schemeClr val="bg1"/>
                </a:solidFill>
                <a:effectLst/>
                <a:uLnTx/>
                <a:uFillTx/>
                <a:latin typeface="+mn-lt"/>
                <a:ea typeface="+mn-ea"/>
                <a:cs typeface="+mn-cs"/>
              </a:rPr>
              <a:t>presentationgo</a:t>
            </a:r>
            <a:r>
              <a:rPr kumimoji="0" lang="en-US" sz="3200" b="0" i="0" u="none" strike="noStrike" kern="1200" cap="none" spc="150" normalizeH="0" baseline="0" noProof="0" dirty="0">
                <a:ln>
                  <a:noFill/>
                </a:ln>
                <a:solidFill>
                  <a:schemeClr val="tx1">
                    <a:lumMod val="50000"/>
                    <a:lumOff val="50000"/>
                  </a:scheme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Dripping Faucet – Slide Template</a:t>
            </a:r>
          </a:p>
        </p:txBody>
      </p:sp>
      <p:sp>
        <p:nvSpPr>
          <p:cNvPr id="33" name="Rectangle">
            <a:extLst>
              <a:ext uri="{FF2B5EF4-FFF2-40B4-BE49-F238E27FC236}">
                <a16:creationId xmlns:a16="http://schemas.microsoft.com/office/drawing/2014/main" id="{F5C8D618-F8CD-48E2-A3CF-5665E2200D8E}"/>
              </a:ext>
            </a:extLst>
          </p:cNvPr>
          <p:cNvSpPr/>
          <p:nvPr/>
        </p:nvSpPr>
        <p:spPr>
          <a:xfrm>
            <a:off x="1" y="2419484"/>
            <a:ext cx="12191999" cy="3886426"/>
          </a:xfrm>
          <a:prstGeom prst="rect">
            <a:avLst/>
          </a:prstGeom>
          <a:solidFill>
            <a:srgbClr val="424242"/>
          </a:solidFill>
          <a:ln w="12700">
            <a:miter lim="400000"/>
          </a:ln>
        </p:spPr>
        <p:txBody>
          <a:bodyPr lIns="38100" tIns="38100" rIns="38100" bIns="38100" anchor="ctr"/>
          <a:lstStyle/>
          <a:p>
            <a:pPr algn="ctr">
              <a:defRPr sz="3000">
                <a:solidFill>
                  <a:srgbClr val="FFFFFF"/>
                </a:solidFill>
              </a:defRPr>
            </a:pPr>
            <a:endParaRPr sz="2400" dirty="0"/>
          </a:p>
        </p:txBody>
      </p:sp>
      <p:grpSp>
        <p:nvGrpSpPr>
          <p:cNvPr id="34" name="Group 33">
            <a:extLst>
              <a:ext uri="{FF2B5EF4-FFF2-40B4-BE49-F238E27FC236}">
                <a16:creationId xmlns:a16="http://schemas.microsoft.com/office/drawing/2014/main" id="{2711EA9E-736D-425F-ABFF-C132B86005B5}"/>
              </a:ext>
            </a:extLst>
          </p:cNvPr>
          <p:cNvGrpSpPr/>
          <p:nvPr/>
        </p:nvGrpSpPr>
        <p:grpSpPr>
          <a:xfrm>
            <a:off x="597552" y="1180882"/>
            <a:ext cx="2542506" cy="4353474"/>
            <a:chOff x="2333569" y="1180882"/>
            <a:chExt cx="2542506" cy="4353474"/>
          </a:xfrm>
        </p:grpSpPr>
        <p:sp>
          <p:nvSpPr>
            <p:cNvPr id="35" name="Oval">
              <a:extLst>
                <a:ext uri="{FF2B5EF4-FFF2-40B4-BE49-F238E27FC236}">
                  <a16:creationId xmlns:a16="http://schemas.microsoft.com/office/drawing/2014/main" id="{82F0BBA9-A39A-4A9C-B10C-467DFF87E8D2}"/>
                </a:ext>
              </a:extLst>
            </p:cNvPr>
            <p:cNvSpPr/>
            <p:nvPr/>
          </p:nvSpPr>
          <p:spPr>
            <a:xfrm>
              <a:off x="2576921" y="3664680"/>
              <a:ext cx="742330" cy="201519"/>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36" name="Oval">
              <a:extLst>
                <a:ext uri="{FF2B5EF4-FFF2-40B4-BE49-F238E27FC236}">
                  <a16:creationId xmlns:a16="http://schemas.microsoft.com/office/drawing/2014/main" id="{00F49C3F-A974-446F-B677-30650CC14728}"/>
                </a:ext>
              </a:extLst>
            </p:cNvPr>
            <p:cNvSpPr/>
            <p:nvPr/>
          </p:nvSpPr>
          <p:spPr>
            <a:xfrm>
              <a:off x="2670649" y="3711544"/>
              <a:ext cx="582055" cy="124655"/>
            </a:xfrm>
            <a:prstGeom prst="ellipse">
              <a:avLst/>
            </a:prstGeom>
            <a:solidFill>
              <a:srgbClr val="000000"/>
            </a:solidFill>
            <a:ln w="12700">
              <a:miter lim="400000"/>
            </a:ln>
          </p:spPr>
          <p:txBody>
            <a:bodyPr lIns="38100" tIns="38100" rIns="38100" bIns="38100" anchor="ctr"/>
            <a:lstStyle/>
            <a:p>
              <a:pPr algn="ctr">
                <a:defRPr sz="3000">
                  <a:solidFill>
                    <a:srgbClr val="FFFFFF"/>
                  </a:solidFill>
                </a:defRPr>
              </a:pPr>
              <a:endParaRPr lang="en-US" sz="2400"/>
            </a:p>
          </p:txBody>
        </p:sp>
        <p:pic>
          <p:nvPicPr>
            <p:cNvPr id="37" name="Graphic 36" descr="Lightbulb">
              <a:extLst>
                <a:ext uri="{FF2B5EF4-FFF2-40B4-BE49-F238E27FC236}">
                  <a16:creationId xmlns:a16="http://schemas.microsoft.com/office/drawing/2014/main" id="{355D79F6-E0BF-4AE3-8AD1-FDA3C6DE8B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38" name="Teardrop 37">
              <a:extLst>
                <a:ext uri="{FF2B5EF4-FFF2-40B4-BE49-F238E27FC236}">
                  <a16:creationId xmlns:a16="http://schemas.microsoft.com/office/drawing/2014/main" id="{181F4754-C5C6-43F7-B762-27525A173CB0}"/>
                </a:ext>
              </a:extLst>
            </p:cNvPr>
            <p:cNvSpPr/>
            <p:nvPr/>
          </p:nvSpPr>
          <p:spPr>
            <a:xfrm rot="18900000">
              <a:off x="2333569" y="4278143"/>
              <a:ext cx="1256213" cy="1256213"/>
            </a:xfrm>
            <a:prstGeom prst="teardrop">
              <a:avLst>
                <a:gd name="adj" fmla="val 147111"/>
              </a:avLst>
            </a:prstGeom>
            <a:solidFill>
              <a:schemeClr val="accent3"/>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1FFF6729-7715-459E-99BE-214E6EDEF577}"/>
                </a:ext>
              </a:extLst>
            </p:cNvPr>
            <p:cNvGrpSpPr/>
            <p:nvPr/>
          </p:nvGrpSpPr>
          <p:grpSpPr>
            <a:xfrm>
              <a:off x="2576918" y="1180882"/>
              <a:ext cx="2299157" cy="2564570"/>
              <a:chOff x="2576918" y="1180882"/>
              <a:chExt cx="2299157" cy="2564570"/>
            </a:xfrm>
          </p:grpSpPr>
          <p:sp>
            <p:nvSpPr>
              <p:cNvPr id="41" name="Shape">
                <a:extLst>
                  <a:ext uri="{FF2B5EF4-FFF2-40B4-BE49-F238E27FC236}">
                    <a16:creationId xmlns:a16="http://schemas.microsoft.com/office/drawing/2014/main" id="{A69A5508-CF91-4E4F-A3EC-83EA86E30A31}"/>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38100" tIns="38100" rIns="38100" bIns="38100" anchor="ctr"/>
              <a:lstStyle/>
              <a:p>
                <a:pPr algn="ctr">
                  <a:defRPr sz="3000">
                    <a:solidFill>
                      <a:srgbClr val="FFFFFF"/>
                    </a:solidFill>
                  </a:defRPr>
                </a:pPr>
                <a:endParaRPr lang="en-US" sz="2400"/>
              </a:p>
            </p:txBody>
          </p:sp>
          <p:sp>
            <p:nvSpPr>
              <p:cNvPr id="42" name="Oval">
                <a:extLst>
                  <a:ext uri="{FF2B5EF4-FFF2-40B4-BE49-F238E27FC236}">
                    <a16:creationId xmlns:a16="http://schemas.microsoft.com/office/drawing/2014/main" id="{1B93F5CD-4789-4C51-90E8-061C3359BA24}"/>
                  </a:ext>
                </a:extLst>
              </p:cNvPr>
              <p:cNvSpPr/>
              <p:nvPr/>
            </p:nvSpPr>
            <p:spPr>
              <a:xfrm>
                <a:off x="4357755" y="2539943"/>
                <a:ext cx="420839" cy="800445"/>
              </a:xfrm>
              <a:prstGeom prst="ellipse">
                <a:avLst/>
              </a:pr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73" name="Shape">
                <a:extLst>
                  <a:ext uri="{FF2B5EF4-FFF2-40B4-BE49-F238E27FC236}">
                    <a16:creationId xmlns:a16="http://schemas.microsoft.com/office/drawing/2014/main" id="{7AF86614-1AA0-47A5-8838-198980378E92}"/>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74" name="Rectangle">
                <a:extLst>
                  <a:ext uri="{FF2B5EF4-FFF2-40B4-BE49-F238E27FC236}">
                    <a16:creationId xmlns:a16="http://schemas.microsoft.com/office/drawing/2014/main" id="{BE11EF09-9F72-4FF9-911E-00D4665EC5AB}"/>
                  </a:ext>
                </a:extLst>
              </p:cNvPr>
              <p:cNvSpPr/>
              <p:nvPr/>
            </p:nvSpPr>
            <p:spPr>
              <a:xfrm>
                <a:off x="3641050" y="1462070"/>
                <a:ext cx="371475" cy="463020"/>
              </a:xfrm>
              <a:prstGeom prst="rect">
                <a:avLst/>
              </a:pr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75" name="Shape">
                <a:extLst>
                  <a:ext uri="{FF2B5EF4-FFF2-40B4-BE49-F238E27FC236}">
                    <a16:creationId xmlns:a16="http://schemas.microsoft.com/office/drawing/2014/main" id="{AE435242-24B7-4529-931D-FB276471368C}"/>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rgbClr val="2DBAE8"/>
              </a:solidFill>
              <a:ln w="12700">
                <a:miter lim="400000"/>
              </a:ln>
            </p:spPr>
            <p:txBody>
              <a:bodyPr lIns="38100" tIns="0" rIns="38100" bIns="38100" anchor="t"/>
              <a:lstStyle/>
              <a:p>
                <a:pPr algn="ctr">
                  <a:defRPr sz="3000">
                    <a:solidFill>
                      <a:srgbClr val="FFFFFF"/>
                    </a:solidFill>
                  </a:defRPr>
                </a:pPr>
                <a:r>
                  <a:rPr lang="en-US" sz="2600" b="1">
                    <a:effectLst>
                      <a:outerShdw blurRad="38100" dist="38100" dir="2700000" algn="tl">
                        <a:srgbClr val="000000">
                          <a:alpha val="43137"/>
                        </a:srgbClr>
                      </a:outerShdw>
                    </a:effectLst>
                  </a:rPr>
                  <a:t>01</a:t>
                </a:r>
              </a:p>
            </p:txBody>
          </p:sp>
          <p:sp>
            <p:nvSpPr>
              <p:cNvPr id="76" name="Oval">
                <a:extLst>
                  <a:ext uri="{FF2B5EF4-FFF2-40B4-BE49-F238E27FC236}">
                    <a16:creationId xmlns:a16="http://schemas.microsoft.com/office/drawing/2014/main" id="{CA6AADC8-7FAD-4015-91E0-2A27D3C463E8}"/>
                  </a:ext>
                </a:extLst>
              </p:cNvPr>
              <p:cNvSpPr/>
              <p:nvPr/>
            </p:nvSpPr>
            <p:spPr>
              <a:xfrm>
                <a:off x="3373610" y="2157888"/>
                <a:ext cx="906354" cy="245571"/>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77" name="Freeform: Shape 76">
                <a:extLst>
                  <a:ext uri="{FF2B5EF4-FFF2-40B4-BE49-F238E27FC236}">
                    <a16:creationId xmlns:a16="http://schemas.microsoft.com/office/drawing/2014/main" id="{E3D4D532-82A5-40EC-B4E7-55DB98C9901F}"/>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38100" tIns="38100" rIns="38100" bIns="38100" anchor="ctr">
                <a:noAutofit/>
              </a:bodyPr>
              <a:lstStyle/>
              <a:p>
                <a:pPr algn="ctr">
                  <a:defRPr sz="3000">
                    <a:solidFill>
                      <a:srgbClr val="FFFFFF"/>
                    </a:solidFill>
                  </a:defRPr>
                </a:pPr>
                <a:r>
                  <a:rPr lang="en-US" sz="2400" b="1" dirty="0">
                    <a:solidFill>
                      <a:schemeClr val="tx1">
                        <a:lumMod val="95000"/>
                        <a:lumOff val="5000"/>
                      </a:schemeClr>
                    </a:solidFill>
                  </a:rPr>
                  <a:t>Lorem Ipsum</a:t>
                </a:r>
              </a:p>
            </p:txBody>
          </p:sp>
          <p:sp>
            <p:nvSpPr>
              <p:cNvPr id="78" name="Shape">
                <a:extLst>
                  <a:ext uri="{FF2B5EF4-FFF2-40B4-BE49-F238E27FC236}">
                    <a16:creationId xmlns:a16="http://schemas.microsoft.com/office/drawing/2014/main" id="{B378CEDC-4EDE-4F1C-BFBC-3F0F72A4AF2F}"/>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38100" tIns="38100" rIns="38100" bIns="38100" anchor="ctr"/>
              <a:lstStyle/>
              <a:p>
                <a:pPr algn="ctr">
                  <a:defRPr sz="3000">
                    <a:solidFill>
                      <a:srgbClr val="FFFFFF"/>
                    </a:solidFill>
                  </a:defRPr>
                </a:pPr>
                <a:endParaRPr lang="en-US" sz="2400"/>
              </a:p>
            </p:txBody>
          </p:sp>
          <p:sp>
            <p:nvSpPr>
              <p:cNvPr id="79" name="Shape">
                <a:extLst>
                  <a:ext uri="{FF2B5EF4-FFF2-40B4-BE49-F238E27FC236}">
                    <a16:creationId xmlns:a16="http://schemas.microsoft.com/office/drawing/2014/main" id="{0E9B4052-742F-416F-AF22-B8D109CB52A9}"/>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80" name="Circle">
                <a:extLst>
                  <a:ext uri="{FF2B5EF4-FFF2-40B4-BE49-F238E27FC236}">
                    <a16:creationId xmlns:a16="http://schemas.microsoft.com/office/drawing/2014/main" id="{31492517-2269-4991-A993-E1A89724125D}"/>
                  </a:ext>
                </a:extLst>
              </p:cNvPr>
              <p:cNvSpPr/>
              <p:nvPr/>
            </p:nvSpPr>
            <p:spPr>
              <a:xfrm>
                <a:off x="4217162" y="1180882"/>
                <a:ext cx="424588" cy="424595"/>
              </a:xfrm>
              <a:prstGeom prst="ellipse">
                <a:avLst/>
              </a:prstGeom>
              <a:solidFill>
                <a:srgbClr val="D6D6D6"/>
              </a:solidFill>
              <a:ln w="12700">
                <a:miter lim="400000"/>
              </a:ln>
            </p:spPr>
            <p:txBody>
              <a:bodyPr lIns="38100" tIns="38100" rIns="38100" bIns="38100" anchor="ctr"/>
              <a:lstStyle/>
              <a:p>
                <a:pPr algn="ctr">
                  <a:defRPr sz="3000">
                    <a:solidFill>
                      <a:srgbClr val="FFFFFF"/>
                    </a:solidFill>
                  </a:defRPr>
                </a:pPr>
                <a:endParaRPr lang="en-US" sz="2400"/>
              </a:p>
            </p:txBody>
          </p:sp>
        </p:grpSp>
        <p:sp>
          <p:nvSpPr>
            <p:cNvPr id="40" name="Freeform: Shape 39">
              <a:extLst>
                <a:ext uri="{FF2B5EF4-FFF2-40B4-BE49-F238E27FC236}">
                  <a16:creationId xmlns:a16="http://schemas.microsoft.com/office/drawing/2014/main" id="{A8B357D4-3DCC-4BC6-AE6D-0D117B826E97}"/>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38100" tIns="38100" rIns="38100" bIns="38100" anchor="ctr">
              <a:noAutofit/>
            </a:bodyPr>
            <a:lstStyle/>
            <a:p>
              <a:pPr algn="ctr">
                <a:defRPr sz="3000">
                  <a:solidFill>
                    <a:srgbClr val="FFFFFF"/>
                  </a:solidFill>
                </a:defRPr>
              </a:pPr>
              <a:endParaRPr lang="en-US" sz="2400"/>
            </a:p>
          </p:txBody>
        </p:sp>
      </p:grpSp>
      <p:grpSp>
        <p:nvGrpSpPr>
          <p:cNvPr id="81" name="Group 80">
            <a:extLst>
              <a:ext uri="{FF2B5EF4-FFF2-40B4-BE49-F238E27FC236}">
                <a16:creationId xmlns:a16="http://schemas.microsoft.com/office/drawing/2014/main" id="{950CB351-57EB-44EE-BF86-A1107009BFF9}"/>
              </a:ext>
            </a:extLst>
          </p:cNvPr>
          <p:cNvGrpSpPr/>
          <p:nvPr/>
        </p:nvGrpSpPr>
        <p:grpSpPr>
          <a:xfrm>
            <a:off x="3947529" y="1180882"/>
            <a:ext cx="2400549" cy="4010760"/>
            <a:chOff x="2475526" y="1180882"/>
            <a:chExt cx="2400549" cy="4010760"/>
          </a:xfrm>
        </p:grpSpPr>
        <p:sp>
          <p:nvSpPr>
            <p:cNvPr id="82" name="Oval">
              <a:extLst>
                <a:ext uri="{FF2B5EF4-FFF2-40B4-BE49-F238E27FC236}">
                  <a16:creationId xmlns:a16="http://schemas.microsoft.com/office/drawing/2014/main" id="{5FBC1D06-08C6-43BF-B7E3-A365F078118D}"/>
                </a:ext>
              </a:extLst>
            </p:cNvPr>
            <p:cNvSpPr/>
            <p:nvPr/>
          </p:nvSpPr>
          <p:spPr>
            <a:xfrm>
              <a:off x="2576921" y="3664680"/>
              <a:ext cx="742330" cy="201519"/>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83" name="Oval">
              <a:extLst>
                <a:ext uri="{FF2B5EF4-FFF2-40B4-BE49-F238E27FC236}">
                  <a16:creationId xmlns:a16="http://schemas.microsoft.com/office/drawing/2014/main" id="{2BE63263-93F1-4059-9E1C-CD30CDADC7FB}"/>
                </a:ext>
              </a:extLst>
            </p:cNvPr>
            <p:cNvSpPr/>
            <p:nvPr/>
          </p:nvSpPr>
          <p:spPr>
            <a:xfrm>
              <a:off x="2670649" y="3711544"/>
              <a:ext cx="582055" cy="124655"/>
            </a:xfrm>
            <a:prstGeom prst="ellipse">
              <a:avLst/>
            </a:prstGeom>
            <a:solidFill>
              <a:srgbClr val="000000"/>
            </a:solidFill>
            <a:ln w="12700">
              <a:miter lim="400000"/>
            </a:ln>
          </p:spPr>
          <p:txBody>
            <a:bodyPr lIns="38100" tIns="38100" rIns="38100" bIns="38100" anchor="ctr"/>
            <a:lstStyle/>
            <a:p>
              <a:pPr algn="ctr">
                <a:defRPr sz="3000">
                  <a:solidFill>
                    <a:srgbClr val="FFFFFF"/>
                  </a:solidFill>
                </a:defRPr>
              </a:pPr>
              <a:endParaRPr lang="en-US" sz="2400"/>
            </a:p>
          </p:txBody>
        </p:sp>
        <p:pic>
          <p:nvPicPr>
            <p:cNvPr id="84" name="Graphic 83" descr="Lightbulb">
              <a:extLst>
                <a:ext uri="{FF2B5EF4-FFF2-40B4-BE49-F238E27FC236}">
                  <a16:creationId xmlns:a16="http://schemas.microsoft.com/office/drawing/2014/main" id="{68C95237-CC99-4011-A386-FCD1F3A0BD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85" name="Teardrop 84">
              <a:extLst>
                <a:ext uri="{FF2B5EF4-FFF2-40B4-BE49-F238E27FC236}">
                  <a16:creationId xmlns:a16="http://schemas.microsoft.com/office/drawing/2014/main" id="{CBFF4D7A-0214-47CA-9F85-1CBE53085D20}"/>
                </a:ext>
              </a:extLst>
            </p:cNvPr>
            <p:cNvSpPr/>
            <p:nvPr/>
          </p:nvSpPr>
          <p:spPr>
            <a:xfrm rot="18900000">
              <a:off x="2475526" y="4219343"/>
              <a:ext cx="972299" cy="972299"/>
            </a:xfrm>
            <a:prstGeom prst="teardrop">
              <a:avLst>
                <a:gd name="adj" fmla="val 147111"/>
              </a:avLst>
            </a:prstGeom>
            <a:solidFill>
              <a:schemeClr val="accent2"/>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329B9190-2630-49CB-8BBC-DB6C1D82A299}"/>
                </a:ext>
              </a:extLst>
            </p:cNvPr>
            <p:cNvGrpSpPr/>
            <p:nvPr/>
          </p:nvGrpSpPr>
          <p:grpSpPr>
            <a:xfrm>
              <a:off x="2576918" y="1180882"/>
              <a:ext cx="2299157" cy="2564570"/>
              <a:chOff x="2576918" y="1180882"/>
              <a:chExt cx="2299157" cy="2564570"/>
            </a:xfrm>
          </p:grpSpPr>
          <p:sp>
            <p:nvSpPr>
              <p:cNvPr id="88" name="Shape">
                <a:extLst>
                  <a:ext uri="{FF2B5EF4-FFF2-40B4-BE49-F238E27FC236}">
                    <a16:creationId xmlns:a16="http://schemas.microsoft.com/office/drawing/2014/main" id="{22777E03-9291-44B6-A350-B8B6209E0752}"/>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38100" tIns="38100" rIns="38100" bIns="38100" anchor="ctr"/>
              <a:lstStyle/>
              <a:p>
                <a:pPr algn="ctr">
                  <a:defRPr sz="3000">
                    <a:solidFill>
                      <a:srgbClr val="FFFFFF"/>
                    </a:solidFill>
                  </a:defRPr>
                </a:pPr>
                <a:endParaRPr lang="en-US" sz="2400"/>
              </a:p>
            </p:txBody>
          </p:sp>
          <p:sp>
            <p:nvSpPr>
              <p:cNvPr id="89" name="Oval">
                <a:extLst>
                  <a:ext uri="{FF2B5EF4-FFF2-40B4-BE49-F238E27FC236}">
                    <a16:creationId xmlns:a16="http://schemas.microsoft.com/office/drawing/2014/main" id="{C4A568F2-B1B3-4F0D-A5A7-BDBDB040C771}"/>
                  </a:ext>
                </a:extLst>
              </p:cNvPr>
              <p:cNvSpPr/>
              <p:nvPr/>
            </p:nvSpPr>
            <p:spPr>
              <a:xfrm>
                <a:off x="4357755" y="2539943"/>
                <a:ext cx="420839" cy="800445"/>
              </a:xfrm>
              <a:prstGeom prst="ellipse">
                <a:avLst/>
              </a:pr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90" name="Shape">
                <a:extLst>
                  <a:ext uri="{FF2B5EF4-FFF2-40B4-BE49-F238E27FC236}">
                    <a16:creationId xmlns:a16="http://schemas.microsoft.com/office/drawing/2014/main" id="{C79B4D4C-1DA9-48CF-848F-2823ED159976}"/>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91" name="Rectangle">
                <a:extLst>
                  <a:ext uri="{FF2B5EF4-FFF2-40B4-BE49-F238E27FC236}">
                    <a16:creationId xmlns:a16="http://schemas.microsoft.com/office/drawing/2014/main" id="{650C0571-4E5C-4498-A68C-1E4CA8F862DF}"/>
                  </a:ext>
                </a:extLst>
              </p:cNvPr>
              <p:cNvSpPr/>
              <p:nvPr/>
            </p:nvSpPr>
            <p:spPr>
              <a:xfrm>
                <a:off x="3641050" y="1462070"/>
                <a:ext cx="371475" cy="463020"/>
              </a:xfrm>
              <a:prstGeom prst="rect">
                <a:avLst/>
              </a:pr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92" name="Shape">
                <a:extLst>
                  <a:ext uri="{FF2B5EF4-FFF2-40B4-BE49-F238E27FC236}">
                    <a16:creationId xmlns:a16="http://schemas.microsoft.com/office/drawing/2014/main" id="{D5DC0A69-FF88-447B-8FB8-34BA4D5BBBCF}"/>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chemeClr val="accent2"/>
              </a:solidFill>
              <a:ln w="12700">
                <a:miter lim="400000"/>
              </a:ln>
            </p:spPr>
            <p:txBody>
              <a:bodyPr lIns="38100" tIns="0" rIns="38100" bIns="38100" anchor="t"/>
              <a:lstStyle/>
              <a:p>
                <a:pPr algn="ctr">
                  <a:defRPr sz="3000">
                    <a:solidFill>
                      <a:srgbClr val="FFFFFF"/>
                    </a:solidFill>
                  </a:defRPr>
                </a:pPr>
                <a:r>
                  <a:rPr lang="en-US" sz="2600" b="1" dirty="0">
                    <a:effectLst>
                      <a:outerShdw blurRad="38100" dist="38100" dir="2700000" algn="tl">
                        <a:srgbClr val="000000">
                          <a:alpha val="43137"/>
                        </a:srgbClr>
                      </a:outerShdw>
                    </a:effectLst>
                  </a:rPr>
                  <a:t>02</a:t>
                </a:r>
              </a:p>
            </p:txBody>
          </p:sp>
          <p:sp>
            <p:nvSpPr>
              <p:cNvPr id="93" name="Oval">
                <a:extLst>
                  <a:ext uri="{FF2B5EF4-FFF2-40B4-BE49-F238E27FC236}">
                    <a16:creationId xmlns:a16="http://schemas.microsoft.com/office/drawing/2014/main" id="{AEC8F360-5987-4EAD-97E5-91044BAD3A0D}"/>
                  </a:ext>
                </a:extLst>
              </p:cNvPr>
              <p:cNvSpPr/>
              <p:nvPr/>
            </p:nvSpPr>
            <p:spPr>
              <a:xfrm>
                <a:off x="3373610" y="2157888"/>
                <a:ext cx="906354" cy="245571"/>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94" name="Freeform: Shape 93">
                <a:extLst>
                  <a:ext uri="{FF2B5EF4-FFF2-40B4-BE49-F238E27FC236}">
                    <a16:creationId xmlns:a16="http://schemas.microsoft.com/office/drawing/2014/main" id="{CFE4BA31-F064-4E3A-92F2-CBC3480E8728}"/>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38100" tIns="38100" rIns="38100" bIns="38100" anchor="ctr">
                <a:noAutofit/>
              </a:bodyPr>
              <a:lstStyle/>
              <a:p>
                <a:pPr algn="ctr">
                  <a:defRPr sz="3000">
                    <a:solidFill>
                      <a:srgbClr val="FFFFFF"/>
                    </a:solidFill>
                  </a:defRPr>
                </a:pPr>
                <a:r>
                  <a:rPr lang="en-US" sz="2400" b="1" dirty="0">
                    <a:solidFill>
                      <a:schemeClr val="tx1">
                        <a:lumMod val="95000"/>
                        <a:lumOff val="5000"/>
                      </a:schemeClr>
                    </a:solidFill>
                  </a:rPr>
                  <a:t>Lorem Ipsum</a:t>
                </a:r>
              </a:p>
            </p:txBody>
          </p:sp>
          <p:sp>
            <p:nvSpPr>
              <p:cNvPr id="95" name="Shape">
                <a:extLst>
                  <a:ext uri="{FF2B5EF4-FFF2-40B4-BE49-F238E27FC236}">
                    <a16:creationId xmlns:a16="http://schemas.microsoft.com/office/drawing/2014/main" id="{EAF613C8-849D-44DF-879B-979BF8520DB7}"/>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38100" tIns="38100" rIns="38100" bIns="38100" anchor="ctr"/>
              <a:lstStyle/>
              <a:p>
                <a:pPr algn="ctr">
                  <a:defRPr sz="3000">
                    <a:solidFill>
                      <a:srgbClr val="FFFFFF"/>
                    </a:solidFill>
                  </a:defRPr>
                </a:pPr>
                <a:endParaRPr lang="en-US" sz="2400"/>
              </a:p>
            </p:txBody>
          </p:sp>
          <p:sp>
            <p:nvSpPr>
              <p:cNvPr id="96" name="Shape">
                <a:extLst>
                  <a:ext uri="{FF2B5EF4-FFF2-40B4-BE49-F238E27FC236}">
                    <a16:creationId xmlns:a16="http://schemas.microsoft.com/office/drawing/2014/main" id="{0CE807C2-D2A4-4570-9E2C-4A40CDE3E54C}"/>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97" name="Circle">
                <a:extLst>
                  <a:ext uri="{FF2B5EF4-FFF2-40B4-BE49-F238E27FC236}">
                    <a16:creationId xmlns:a16="http://schemas.microsoft.com/office/drawing/2014/main" id="{FE647135-7426-4C02-867F-45D656382692}"/>
                  </a:ext>
                </a:extLst>
              </p:cNvPr>
              <p:cNvSpPr/>
              <p:nvPr/>
            </p:nvSpPr>
            <p:spPr>
              <a:xfrm>
                <a:off x="4217162" y="1180882"/>
                <a:ext cx="424588" cy="424595"/>
              </a:xfrm>
              <a:prstGeom prst="ellipse">
                <a:avLst/>
              </a:prstGeom>
              <a:solidFill>
                <a:srgbClr val="D6D6D6"/>
              </a:solidFill>
              <a:ln w="12700">
                <a:miter lim="400000"/>
              </a:ln>
            </p:spPr>
            <p:txBody>
              <a:bodyPr lIns="38100" tIns="38100" rIns="38100" bIns="38100" anchor="ctr"/>
              <a:lstStyle/>
              <a:p>
                <a:pPr algn="ctr">
                  <a:defRPr sz="3000">
                    <a:solidFill>
                      <a:srgbClr val="FFFFFF"/>
                    </a:solidFill>
                  </a:defRPr>
                </a:pPr>
                <a:endParaRPr lang="en-US" sz="2400"/>
              </a:p>
            </p:txBody>
          </p:sp>
        </p:grpSp>
        <p:sp>
          <p:nvSpPr>
            <p:cNvPr id="87" name="Freeform: Shape 86">
              <a:extLst>
                <a:ext uri="{FF2B5EF4-FFF2-40B4-BE49-F238E27FC236}">
                  <a16:creationId xmlns:a16="http://schemas.microsoft.com/office/drawing/2014/main" id="{B95862E0-16C5-42E3-A4AB-ABA57B699771}"/>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38100" tIns="38100" rIns="38100" bIns="38100" anchor="ctr">
              <a:noAutofit/>
            </a:bodyPr>
            <a:lstStyle/>
            <a:p>
              <a:pPr algn="ctr">
                <a:defRPr sz="3000">
                  <a:solidFill>
                    <a:srgbClr val="FFFFFF"/>
                  </a:solidFill>
                </a:defRPr>
              </a:pPr>
              <a:endParaRPr lang="en-US" sz="2400"/>
            </a:p>
          </p:txBody>
        </p:sp>
      </p:grpSp>
      <p:grpSp>
        <p:nvGrpSpPr>
          <p:cNvPr id="98" name="Group 97">
            <a:extLst>
              <a:ext uri="{FF2B5EF4-FFF2-40B4-BE49-F238E27FC236}">
                <a16:creationId xmlns:a16="http://schemas.microsoft.com/office/drawing/2014/main" id="{29D3F7DA-F097-4E98-A6D7-64AE1D4C8B15}"/>
              </a:ext>
            </a:extLst>
          </p:cNvPr>
          <p:cNvGrpSpPr/>
          <p:nvPr/>
        </p:nvGrpSpPr>
        <p:grpSpPr>
          <a:xfrm>
            <a:off x="6839263" y="1180882"/>
            <a:ext cx="2716835" cy="4774341"/>
            <a:chOff x="2159240" y="1180882"/>
            <a:chExt cx="2716835" cy="4774341"/>
          </a:xfrm>
        </p:grpSpPr>
        <p:sp>
          <p:nvSpPr>
            <p:cNvPr id="99" name="Oval">
              <a:extLst>
                <a:ext uri="{FF2B5EF4-FFF2-40B4-BE49-F238E27FC236}">
                  <a16:creationId xmlns:a16="http://schemas.microsoft.com/office/drawing/2014/main" id="{D07ABAA2-720B-4599-B8C6-F1D978DF1758}"/>
                </a:ext>
              </a:extLst>
            </p:cNvPr>
            <p:cNvSpPr/>
            <p:nvPr/>
          </p:nvSpPr>
          <p:spPr>
            <a:xfrm>
              <a:off x="2576921" y="3664680"/>
              <a:ext cx="742330" cy="201519"/>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100" name="Oval">
              <a:extLst>
                <a:ext uri="{FF2B5EF4-FFF2-40B4-BE49-F238E27FC236}">
                  <a16:creationId xmlns:a16="http://schemas.microsoft.com/office/drawing/2014/main" id="{31CF11DD-AAFF-4F54-9690-DAE0C551D2CE}"/>
                </a:ext>
              </a:extLst>
            </p:cNvPr>
            <p:cNvSpPr/>
            <p:nvPr/>
          </p:nvSpPr>
          <p:spPr>
            <a:xfrm>
              <a:off x="2670649" y="3711544"/>
              <a:ext cx="582055" cy="124655"/>
            </a:xfrm>
            <a:prstGeom prst="ellipse">
              <a:avLst/>
            </a:prstGeom>
            <a:solidFill>
              <a:srgbClr val="000000"/>
            </a:solidFill>
            <a:ln w="12700">
              <a:miter lim="400000"/>
            </a:ln>
          </p:spPr>
          <p:txBody>
            <a:bodyPr lIns="38100" tIns="38100" rIns="38100" bIns="38100" anchor="ctr"/>
            <a:lstStyle/>
            <a:p>
              <a:pPr algn="ctr">
                <a:defRPr sz="3000">
                  <a:solidFill>
                    <a:srgbClr val="FFFFFF"/>
                  </a:solidFill>
                </a:defRPr>
              </a:pPr>
              <a:endParaRPr lang="en-US" sz="2400"/>
            </a:p>
          </p:txBody>
        </p:sp>
        <p:pic>
          <p:nvPicPr>
            <p:cNvPr id="101" name="Graphic 100" descr="Lightbulb">
              <a:extLst>
                <a:ext uri="{FF2B5EF4-FFF2-40B4-BE49-F238E27FC236}">
                  <a16:creationId xmlns:a16="http://schemas.microsoft.com/office/drawing/2014/main" id="{EC949F7A-1E16-4D05-8B57-D9218F4B7C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102" name="Teardrop 101">
              <a:extLst>
                <a:ext uri="{FF2B5EF4-FFF2-40B4-BE49-F238E27FC236}">
                  <a16:creationId xmlns:a16="http://schemas.microsoft.com/office/drawing/2014/main" id="{601D343E-243B-49FB-B817-FDE12CD626D0}"/>
                </a:ext>
              </a:extLst>
            </p:cNvPr>
            <p:cNvSpPr/>
            <p:nvPr/>
          </p:nvSpPr>
          <p:spPr>
            <a:xfrm rot="18900000">
              <a:off x="2159240" y="4350352"/>
              <a:ext cx="1604871" cy="1604871"/>
            </a:xfrm>
            <a:prstGeom prst="teardrop">
              <a:avLst>
                <a:gd name="adj" fmla="val 147111"/>
              </a:avLst>
            </a:prstGeom>
            <a:solidFill>
              <a:schemeClr val="accent6"/>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102">
              <a:extLst>
                <a:ext uri="{FF2B5EF4-FFF2-40B4-BE49-F238E27FC236}">
                  <a16:creationId xmlns:a16="http://schemas.microsoft.com/office/drawing/2014/main" id="{440EFE61-5612-4F4C-BF7A-63A0B78699E2}"/>
                </a:ext>
              </a:extLst>
            </p:cNvPr>
            <p:cNvGrpSpPr/>
            <p:nvPr/>
          </p:nvGrpSpPr>
          <p:grpSpPr>
            <a:xfrm>
              <a:off x="2576918" y="1180882"/>
              <a:ext cx="2299157" cy="2564570"/>
              <a:chOff x="2576918" y="1180882"/>
              <a:chExt cx="2299157" cy="2564570"/>
            </a:xfrm>
          </p:grpSpPr>
          <p:sp>
            <p:nvSpPr>
              <p:cNvPr id="105" name="Shape">
                <a:extLst>
                  <a:ext uri="{FF2B5EF4-FFF2-40B4-BE49-F238E27FC236}">
                    <a16:creationId xmlns:a16="http://schemas.microsoft.com/office/drawing/2014/main" id="{7A2CFA9C-33EA-4AAC-8E77-36D83F4919A1}"/>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38100" tIns="38100" rIns="38100" bIns="38100" anchor="ctr"/>
              <a:lstStyle/>
              <a:p>
                <a:pPr algn="ctr">
                  <a:defRPr sz="3000">
                    <a:solidFill>
                      <a:srgbClr val="FFFFFF"/>
                    </a:solidFill>
                  </a:defRPr>
                </a:pPr>
                <a:endParaRPr lang="en-US" sz="2400"/>
              </a:p>
            </p:txBody>
          </p:sp>
          <p:sp>
            <p:nvSpPr>
              <p:cNvPr id="106" name="Oval">
                <a:extLst>
                  <a:ext uri="{FF2B5EF4-FFF2-40B4-BE49-F238E27FC236}">
                    <a16:creationId xmlns:a16="http://schemas.microsoft.com/office/drawing/2014/main" id="{98457894-A189-4563-8251-1AB62D315CEA}"/>
                  </a:ext>
                </a:extLst>
              </p:cNvPr>
              <p:cNvSpPr/>
              <p:nvPr/>
            </p:nvSpPr>
            <p:spPr>
              <a:xfrm>
                <a:off x="4357755" y="2539943"/>
                <a:ext cx="420839" cy="800445"/>
              </a:xfrm>
              <a:prstGeom prst="ellipse">
                <a:avLst/>
              </a:pr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107" name="Shape">
                <a:extLst>
                  <a:ext uri="{FF2B5EF4-FFF2-40B4-BE49-F238E27FC236}">
                    <a16:creationId xmlns:a16="http://schemas.microsoft.com/office/drawing/2014/main" id="{32B6309A-E739-4FA7-80E9-CD549C966F60}"/>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108" name="Rectangle">
                <a:extLst>
                  <a:ext uri="{FF2B5EF4-FFF2-40B4-BE49-F238E27FC236}">
                    <a16:creationId xmlns:a16="http://schemas.microsoft.com/office/drawing/2014/main" id="{5FD6773D-0208-4AA0-8C6D-E02C0F02B1B6}"/>
                  </a:ext>
                </a:extLst>
              </p:cNvPr>
              <p:cNvSpPr/>
              <p:nvPr/>
            </p:nvSpPr>
            <p:spPr>
              <a:xfrm>
                <a:off x="3641050" y="1462070"/>
                <a:ext cx="371475" cy="463020"/>
              </a:xfrm>
              <a:prstGeom prst="rect">
                <a:avLst/>
              </a:pr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109" name="Shape">
                <a:extLst>
                  <a:ext uri="{FF2B5EF4-FFF2-40B4-BE49-F238E27FC236}">
                    <a16:creationId xmlns:a16="http://schemas.microsoft.com/office/drawing/2014/main" id="{E86F5ACE-0419-4B09-94EF-7B0F35011137}"/>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chemeClr val="accent6"/>
              </a:solidFill>
              <a:ln w="12700">
                <a:miter lim="400000"/>
              </a:ln>
            </p:spPr>
            <p:txBody>
              <a:bodyPr lIns="38100" tIns="0" rIns="38100" bIns="38100" anchor="t"/>
              <a:lstStyle/>
              <a:p>
                <a:pPr algn="ctr">
                  <a:defRPr sz="3000">
                    <a:solidFill>
                      <a:srgbClr val="FFFFFF"/>
                    </a:solidFill>
                  </a:defRPr>
                </a:pPr>
                <a:r>
                  <a:rPr lang="en-US" sz="2600" b="1" dirty="0">
                    <a:effectLst>
                      <a:outerShdw blurRad="38100" dist="38100" dir="2700000" algn="tl">
                        <a:srgbClr val="000000">
                          <a:alpha val="43137"/>
                        </a:srgbClr>
                      </a:outerShdw>
                    </a:effectLst>
                  </a:rPr>
                  <a:t>03</a:t>
                </a:r>
              </a:p>
            </p:txBody>
          </p:sp>
          <p:sp>
            <p:nvSpPr>
              <p:cNvPr id="110" name="Oval">
                <a:extLst>
                  <a:ext uri="{FF2B5EF4-FFF2-40B4-BE49-F238E27FC236}">
                    <a16:creationId xmlns:a16="http://schemas.microsoft.com/office/drawing/2014/main" id="{574B0629-EA5B-4E79-9406-0C06F4E5E22D}"/>
                  </a:ext>
                </a:extLst>
              </p:cNvPr>
              <p:cNvSpPr/>
              <p:nvPr/>
            </p:nvSpPr>
            <p:spPr>
              <a:xfrm>
                <a:off x="3373610" y="2157888"/>
                <a:ext cx="906354" cy="245571"/>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111" name="Freeform: Shape 110">
                <a:extLst>
                  <a:ext uri="{FF2B5EF4-FFF2-40B4-BE49-F238E27FC236}">
                    <a16:creationId xmlns:a16="http://schemas.microsoft.com/office/drawing/2014/main" id="{D0473B8B-E2B8-4509-9309-BE0FB69CE71C}"/>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38100" tIns="38100" rIns="38100" bIns="38100" anchor="ctr">
                <a:noAutofit/>
              </a:bodyPr>
              <a:lstStyle/>
              <a:p>
                <a:pPr algn="ctr">
                  <a:defRPr sz="3000">
                    <a:solidFill>
                      <a:srgbClr val="FFFFFF"/>
                    </a:solidFill>
                  </a:defRPr>
                </a:pPr>
                <a:r>
                  <a:rPr lang="en-US" sz="2400" b="1" dirty="0">
                    <a:solidFill>
                      <a:schemeClr val="tx1">
                        <a:lumMod val="95000"/>
                        <a:lumOff val="5000"/>
                      </a:schemeClr>
                    </a:solidFill>
                  </a:rPr>
                  <a:t>Lorem Ipsum</a:t>
                </a:r>
              </a:p>
            </p:txBody>
          </p:sp>
          <p:sp>
            <p:nvSpPr>
              <p:cNvPr id="112" name="Shape">
                <a:extLst>
                  <a:ext uri="{FF2B5EF4-FFF2-40B4-BE49-F238E27FC236}">
                    <a16:creationId xmlns:a16="http://schemas.microsoft.com/office/drawing/2014/main" id="{93C976DD-6DAD-4404-A9DF-CD9A9F536FDA}"/>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38100" tIns="38100" rIns="38100" bIns="38100" anchor="ctr"/>
              <a:lstStyle/>
              <a:p>
                <a:pPr algn="ctr">
                  <a:defRPr sz="3000">
                    <a:solidFill>
                      <a:srgbClr val="FFFFFF"/>
                    </a:solidFill>
                  </a:defRPr>
                </a:pPr>
                <a:endParaRPr lang="en-US" sz="2400"/>
              </a:p>
            </p:txBody>
          </p:sp>
          <p:sp>
            <p:nvSpPr>
              <p:cNvPr id="113" name="Shape">
                <a:extLst>
                  <a:ext uri="{FF2B5EF4-FFF2-40B4-BE49-F238E27FC236}">
                    <a16:creationId xmlns:a16="http://schemas.microsoft.com/office/drawing/2014/main" id="{74696AEB-AA9A-4906-A4F6-4B6FF1322EB8}"/>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114" name="Circle">
                <a:extLst>
                  <a:ext uri="{FF2B5EF4-FFF2-40B4-BE49-F238E27FC236}">
                    <a16:creationId xmlns:a16="http://schemas.microsoft.com/office/drawing/2014/main" id="{4418B01B-3858-4BE3-B2EE-B75B58F3ED12}"/>
                  </a:ext>
                </a:extLst>
              </p:cNvPr>
              <p:cNvSpPr/>
              <p:nvPr/>
            </p:nvSpPr>
            <p:spPr>
              <a:xfrm>
                <a:off x="4217162" y="1180882"/>
                <a:ext cx="424588" cy="424595"/>
              </a:xfrm>
              <a:prstGeom prst="ellipse">
                <a:avLst/>
              </a:prstGeom>
              <a:solidFill>
                <a:srgbClr val="D6D6D6"/>
              </a:solidFill>
              <a:ln w="12700">
                <a:miter lim="400000"/>
              </a:ln>
            </p:spPr>
            <p:txBody>
              <a:bodyPr lIns="38100" tIns="38100" rIns="38100" bIns="38100" anchor="ctr"/>
              <a:lstStyle/>
              <a:p>
                <a:pPr algn="ctr">
                  <a:defRPr sz="3000">
                    <a:solidFill>
                      <a:srgbClr val="FFFFFF"/>
                    </a:solidFill>
                  </a:defRPr>
                </a:pPr>
                <a:endParaRPr lang="en-US" sz="2400"/>
              </a:p>
            </p:txBody>
          </p:sp>
        </p:grpSp>
        <p:sp>
          <p:nvSpPr>
            <p:cNvPr id="104" name="Freeform: Shape 103">
              <a:extLst>
                <a:ext uri="{FF2B5EF4-FFF2-40B4-BE49-F238E27FC236}">
                  <a16:creationId xmlns:a16="http://schemas.microsoft.com/office/drawing/2014/main" id="{969B329C-0CDC-4F3F-ACD3-8AFBA5D07C25}"/>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38100" tIns="38100" rIns="38100" bIns="38100" anchor="ctr">
              <a:noAutofit/>
            </a:bodyPr>
            <a:lstStyle/>
            <a:p>
              <a:pPr algn="ctr">
                <a:defRPr sz="3000">
                  <a:solidFill>
                    <a:srgbClr val="FFFFFF"/>
                  </a:solidFill>
                </a:defRPr>
              </a:pPr>
              <a:endParaRPr lang="en-US" sz="2400"/>
            </a:p>
          </p:txBody>
        </p:sp>
      </p:grpSp>
      <p:sp>
        <p:nvSpPr>
          <p:cNvPr id="115" name="TextBox 114">
            <a:extLst>
              <a:ext uri="{FF2B5EF4-FFF2-40B4-BE49-F238E27FC236}">
                <a16:creationId xmlns:a16="http://schemas.microsoft.com/office/drawing/2014/main" id="{89565537-EBC3-4F93-B77A-DE247D6DC6A4}"/>
              </a:ext>
            </a:extLst>
          </p:cNvPr>
          <p:cNvSpPr txBox="1"/>
          <p:nvPr/>
        </p:nvSpPr>
        <p:spPr>
          <a:xfrm>
            <a:off x="734177" y="4523292"/>
            <a:ext cx="982962" cy="646331"/>
          </a:xfrm>
          <a:prstGeom prst="rect">
            <a:avLst/>
          </a:prstGeom>
          <a:noFill/>
        </p:spPr>
        <p:txBody>
          <a:bodyPr wrap="none" rtlCol="0" anchor="ctr">
            <a:spAutoFit/>
          </a:bodyPr>
          <a:lstStyle/>
          <a:p>
            <a:pPr algn="ctr"/>
            <a:r>
              <a:rPr lang="en-US" sz="3600" b="1" dirty="0"/>
              <a:t>45%</a:t>
            </a:r>
          </a:p>
        </p:txBody>
      </p:sp>
      <p:sp>
        <p:nvSpPr>
          <p:cNvPr id="116" name="TextBox 115">
            <a:extLst>
              <a:ext uri="{FF2B5EF4-FFF2-40B4-BE49-F238E27FC236}">
                <a16:creationId xmlns:a16="http://schemas.microsoft.com/office/drawing/2014/main" id="{CB317F6A-116F-4F42-B8BE-CDF372D55F16}"/>
              </a:ext>
            </a:extLst>
          </p:cNvPr>
          <p:cNvSpPr txBox="1"/>
          <p:nvPr/>
        </p:nvSpPr>
        <p:spPr>
          <a:xfrm>
            <a:off x="7012359" y="4705845"/>
            <a:ext cx="1258679" cy="830997"/>
          </a:xfrm>
          <a:prstGeom prst="rect">
            <a:avLst/>
          </a:prstGeom>
          <a:noFill/>
        </p:spPr>
        <p:txBody>
          <a:bodyPr wrap="none" rtlCol="0" anchor="ctr">
            <a:spAutoFit/>
          </a:bodyPr>
          <a:lstStyle/>
          <a:p>
            <a:pPr algn="ctr"/>
            <a:r>
              <a:rPr lang="en-US" sz="4800" b="1" dirty="0"/>
              <a:t>70%</a:t>
            </a:r>
          </a:p>
        </p:txBody>
      </p:sp>
      <p:sp>
        <p:nvSpPr>
          <p:cNvPr id="117" name="TextBox 116">
            <a:extLst>
              <a:ext uri="{FF2B5EF4-FFF2-40B4-BE49-F238E27FC236}">
                <a16:creationId xmlns:a16="http://schemas.microsoft.com/office/drawing/2014/main" id="{D6C43D80-45D6-4BA2-A7FD-A934697BE5E0}"/>
              </a:ext>
            </a:extLst>
          </p:cNvPr>
          <p:cNvSpPr txBox="1"/>
          <p:nvPr/>
        </p:nvSpPr>
        <p:spPr>
          <a:xfrm>
            <a:off x="4027957" y="4440904"/>
            <a:ext cx="811441" cy="523220"/>
          </a:xfrm>
          <a:prstGeom prst="rect">
            <a:avLst/>
          </a:prstGeom>
          <a:noFill/>
        </p:spPr>
        <p:txBody>
          <a:bodyPr wrap="none" rtlCol="0" anchor="ctr">
            <a:spAutoFit/>
          </a:bodyPr>
          <a:lstStyle/>
          <a:p>
            <a:pPr algn="ctr"/>
            <a:r>
              <a:rPr lang="en-US" sz="2800" b="1" dirty="0"/>
              <a:t>26%</a:t>
            </a:r>
          </a:p>
        </p:txBody>
      </p:sp>
      <p:grpSp>
        <p:nvGrpSpPr>
          <p:cNvPr id="61" name="Group 60">
            <a:extLst>
              <a:ext uri="{FF2B5EF4-FFF2-40B4-BE49-F238E27FC236}">
                <a16:creationId xmlns:a16="http://schemas.microsoft.com/office/drawing/2014/main" id="{AF22C3B5-572E-41BF-89A9-DCDAE59C7939}"/>
              </a:ext>
            </a:extLst>
          </p:cNvPr>
          <p:cNvGrpSpPr/>
          <p:nvPr/>
        </p:nvGrpSpPr>
        <p:grpSpPr>
          <a:xfrm>
            <a:off x="8921977" y="3639463"/>
            <a:ext cx="2937088" cy="2367371"/>
            <a:chOff x="8921977" y="4073386"/>
            <a:chExt cx="2937088" cy="2367371"/>
          </a:xfrm>
        </p:grpSpPr>
        <p:sp>
          <p:nvSpPr>
            <p:cNvPr id="62" name="TextBox 61">
              <a:extLst>
                <a:ext uri="{FF2B5EF4-FFF2-40B4-BE49-F238E27FC236}">
                  <a16:creationId xmlns:a16="http://schemas.microsoft.com/office/drawing/2014/main" id="{1814FC7B-D830-46B9-955D-06D1BA6F3D44}"/>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63" name="TextBox 62">
              <a:extLst>
                <a:ext uri="{FF2B5EF4-FFF2-40B4-BE49-F238E27FC236}">
                  <a16:creationId xmlns:a16="http://schemas.microsoft.com/office/drawing/2014/main" id="{1CEED3DC-A0A5-4533-B9A9-26569B66B398}"/>
                </a:ext>
              </a:extLst>
            </p:cNvPr>
            <p:cNvSpPr txBox="1"/>
            <p:nvPr/>
          </p:nvSpPr>
          <p:spPr>
            <a:xfrm>
              <a:off x="8929772" y="4532542"/>
              <a:ext cx="2929293" cy="1908215"/>
            </a:xfrm>
            <a:prstGeom prst="rect">
              <a:avLst/>
            </a:prstGeom>
            <a:noFill/>
          </p:spPr>
          <p:txBody>
            <a:bodyPr wrap="square" lIns="0" rIns="0" rtlCol="0" anchor="t">
              <a:spAutoFit/>
            </a:bodyPr>
            <a:lstStyle/>
            <a:p>
              <a:pPr algn="just">
                <a:spcAft>
                  <a:spcPts val="1200"/>
                </a:spcAft>
              </a:pPr>
              <a:r>
                <a:rPr lang="en-US" sz="1200" noProof="1">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solidFill>
                </a:rPr>
                <a:t>Duis aute irure dolor in reprehenderit in voluptate velit esse cillum dolore eu fugiat nulla pariatur.</a:t>
              </a:r>
            </a:p>
          </p:txBody>
        </p:sp>
      </p:grpSp>
    </p:spTree>
    <p:extLst>
      <p:ext uri="{BB962C8B-B14F-4D97-AF65-F5344CB8AC3E}">
        <p14:creationId xmlns:p14="http://schemas.microsoft.com/office/powerpoint/2010/main" val="270799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Dripping Faucet – Slide Template</a:t>
            </a:r>
          </a:p>
        </p:txBody>
      </p:sp>
      <p:sp>
        <p:nvSpPr>
          <p:cNvPr id="33" name="Rectangle">
            <a:extLst>
              <a:ext uri="{FF2B5EF4-FFF2-40B4-BE49-F238E27FC236}">
                <a16:creationId xmlns:a16="http://schemas.microsoft.com/office/drawing/2014/main" id="{F5C8D618-F8CD-48E2-A3CF-5665E2200D8E}"/>
              </a:ext>
            </a:extLst>
          </p:cNvPr>
          <p:cNvSpPr/>
          <p:nvPr/>
        </p:nvSpPr>
        <p:spPr>
          <a:xfrm>
            <a:off x="1" y="2419484"/>
            <a:ext cx="12191999" cy="3886426"/>
          </a:xfrm>
          <a:prstGeom prst="rect">
            <a:avLst/>
          </a:prstGeom>
          <a:solidFill>
            <a:schemeClr val="bg1">
              <a:alpha val="98000"/>
            </a:schemeClr>
          </a:solidFill>
          <a:ln w="12700">
            <a:miter lim="400000"/>
          </a:ln>
        </p:spPr>
        <p:txBody>
          <a:bodyPr lIns="38100" tIns="38100" rIns="38100" bIns="38100" anchor="ctr"/>
          <a:lstStyle/>
          <a:p>
            <a:pPr algn="ctr">
              <a:defRPr sz="3000">
                <a:solidFill>
                  <a:srgbClr val="FFFFFF"/>
                </a:solidFill>
              </a:defRPr>
            </a:pPr>
            <a:endParaRPr sz="2400" dirty="0"/>
          </a:p>
        </p:txBody>
      </p:sp>
      <p:grpSp>
        <p:nvGrpSpPr>
          <p:cNvPr id="34" name="Group 33">
            <a:extLst>
              <a:ext uri="{FF2B5EF4-FFF2-40B4-BE49-F238E27FC236}">
                <a16:creationId xmlns:a16="http://schemas.microsoft.com/office/drawing/2014/main" id="{2711EA9E-736D-425F-ABFF-C132B86005B5}"/>
              </a:ext>
            </a:extLst>
          </p:cNvPr>
          <p:cNvGrpSpPr/>
          <p:nvPr/>
        </p:nvGrpSpPr>
        <p:grpSpPr>
          <a:xfrm>
            <a:off x="597552" y="1180882"/>
            <a:ext cx="2542506" cy="4353474"/>
            <a:chOff x="2333569" y="1180882"/>
            <a:chExt cx="2542506" cy="4353474"/>
          </a:xfrm>
        </p:grpSpPr>
        <p:sp>
          <p:nvSpPr>
            <p:cNvPr id="35" name="Oval">
              <a:extLst>
                <a:ext uri="{FF2B5EF4-FFF2-40B4-BE49-F238E27FC236}">
                  <a16:creationId xmlns:a16="http://schemas.microsoft.com/office/drawing/2014/main" id="{82F0BBA9-A39A-4A9C-B10C-467DFF87E8D2}"/>
                </a:ext>
              </a:extLst>
            </p:cNvPr>
            <p:cNvSpPr/>
            <p:nvPr/>
          </p:nvSpPr>
          <p:spPr>
            <a:xfrm>
              <a:off x="2576921" y="3664680"/>
              <a:ext cx="742330" cy="201519"/>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36" name="Oval">
              <a:extLst>
                <a:ext uri="{FF2B5EF4-FFF2-40B4-BE49-F238E27FC236}">
                  <a16:creationId xmlns:a16="http://schemas.microsoft.com/office/drawing/2014/main" id="{00F49C3F-A974-446F-B677-30650CC14728}"/>
                </a:ext>
              </a:extLst>
            </p:cNvPr>
            <p:cNvSpPr/>
            <p:nvPr/>
          </p:nvSpPr>
          <p:spPr>
            <a:xfrm>
              <a:off x="2670649" y="3711544"/>
              <a:ext cx="582055" cy="124655"/>
            </a:xfrm>
            <a:prstGeom prst="ellipse">
              <a:avLst/>
            </a:prstGeom>
            <a:solidFill>
              <a:srgbClr val="000000"/>
            </a:solidFill>
            <a:ln w="12700">
              <a:miter lim="400000"/>
            </a:ln>
          </p:spPr>
          <p:txBody>
            <a:bodyPr lIns="38100" tIns="38100" rIns="38100" bIns="38100" anchor="ctr"/>
            <a:lstStyle/>
            <a:p>
              <a:pPr algn="ctr">
                <a:defRPr sz="3000">
                  <a:solidFill>
                    <a:srgbClr val="FFFFFF"/>
                  </a:solidFill>
                </a:defRPr>
              </a:pPr>
              <a:endParaRPr lang="en-US" sz="2400"/>
            </a:p>
          </p:txBody>
        </p:sp>
        <p:pic>
          <p:nvPicPr>
            <p:cNvPr id="37" name="Graphic 36" descr="Lightbulb">
              <a:extLst>
                <a:ext uri="{FF2B5EF4-FFF2-40B4-BE49-F238E27FC236}">
                  <a16:creationId xmlns:a16="http://schemas.microsoft.com/office/drawing/2014/main" id="{355D79F6-E0BF-4AE3-8AD1-FDA3C6DE8B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38" name="Teardrop 37">
              <a:extLst>
                <a:ext uri="{FF2B5EF4-FFF2-40B4-BE49-F238E27FC236}">
                  <a16:creationId xmlns:a16="http://schemas.microsoft.com/office/drawing/2014/main" id="{181F4754-C5C6-43F7-B762-27525A173CB0}"/>
                </a:ext>
              </a:extLst>
            </p:cNvPr>
            <p:cNvSpPr/>
            <p:nvPr/>
          </p:nvSpPr>
          <p:spPr>
            <a:xfrm rot="18900000">
              <a:off x="2333569" y="4278143"/>
              <a:ext cx="1256213" cy="1256213"/>
            </a:xfrm>
            <a:prstGeom prst="teardrop">
              <a:avLst>
                <a:gd name="adj" fmla="val 147111"/>
              </a:avLst>
            </a:prstGeom>
            <a:solidFill>
              <a:schemeClr val="accent3"/>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1FFF6729-7715-459E-99BE-214E6EDEF577}"/>
                </a:ext>
              </a:extLst>
            </p:cNvPr>
            <p:cNvGrpSpPr/>
            <p:nvPr/>
          </p:nvGrpSpPr>
          <p:grpSpPr>
            <a:xfrm>
              <a:off x="2576918" y="1180882"/>
              <a:ext cx="2299157" cy="2564570"/>
              <a:chOff x="2576918" y="1180882"/>
              <a:chExt cx="2299157" cy="2564570"/>
            </a:xfrm>
          </p:grpSpPr>
          <p:sp>
            <p:nvSpPr>
              <p:cNvPr id="41" name="Shape">
                <a:extLst>
                  <a:ext uri="{FF2B5EF4-FFF2-40B4-BE49-F238E27FC236}">
                    <a16:creationId xmlns:a16="http://schemas.microsoft.com/office/drawing/2014/main" id="{A69A5508-CF91-4E4F-A3EC-83EA86E30A31}"/>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38100" tIns="38100" rIns="38100" bIns="38100" anchor="ctr"/>
              <a:lstStyle/>
              <a:p>
                <a:pPr algn="ctr">
                  <a:defRPr sz="3000">
                    <a:solidFill>
                      <a:srgbClr val="FFFFFF"/>
                    </a:solidFill>
                  </a:defRPr>
                </a:pPr>
                <a:endParaRPr lang="en-US" sz="2400"/>
              </a:p>
            </p:txBody>
          </p:sp>
          <p:sp>
            <p:nvSpPr>
              <p:cNvPr id="42" name="Oval">
                <a:extLst>
                  <a:ext uri="{FF2B5EF4-FFF2-40B4-BE49-F238E27FC236}">
                    <a16:creationId xmlns:a16="http://schemas.microsoft.com/office/drawing/2014/main" id="{1B93F5CD-4789-4C51-90E8-061C3359BA24}"/>
                  </a:ext>
                </a:extLst>
              </p:cNvPr>
              <p:cNvSpPr/>
              <p:nvPr/>
            </p:nvSpPr>
            <p:spPr>
              <a:xfrm>
                <a:off x="4357755" y="2539943"/>
                <a:ext cx="420839" cy="800445"/>
              </a:xfrm>
              <a:prstGeom prst="ellipse">
                <a:avLst/>
              </a:pr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73" name="Shape">
                <a:extLst>
                  <a:ext uri="{FF2B5EF4-FFF2-40B4-BE49-F238E27FC236}">
                    <a16:creationId xmlns:a16="http://schemas.microsoft.com/office/drawing/2014/main" id="{7AF86614-1AA0-47A5-8838-198980378E92}"/>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74" name="Rectangle">
                <a:extLst>
                  <a:ext uri="{FF2B5EF4-FFF2-40B4-BE49-F238E27FC236}">
                    <a16:creationId xmlns:a16="http://schemas.microsoft.com/office/drawing/2014/main" id="{BE11EF09-9F72-4FF9-911E-00D4665EC5AB}"/>
                  </a:ext>
                </a:extLst>
              </p:cNvPr>
              <p:cNvSpPr/>
              <p:nvPr/>
            </p:nvSpPr>
            <p:spPr>
              <a:xfrm>
                <a:off x="3641050" y="1462070"/>
                <a:ext cx="371475" cy="463020"/>
              </a:xfrm>
              <a:prstGeom prst="rect">
                <a:avLst/>
              </a:pr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75" name="Shape">
                <a:extLst>
                  <a:ext uri="{FF2B5EF4-FFF2-40B4-BE49-F238E27FC236}">
                    <a16:creationId xmlns:a16="http://schemas.microsoft.com/office/drawing/2014/main" id="{AE435242-24B7-4529-931D-FB276471368C}"/>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rgbClr val="2DBAE8"/>
              </a:solidFill>
              <a:ln w="12700">
                <a:miter lim="400000"/>
              </a:ln>
            </p:spPr>
            <p:txBody>
              <a:bodyPr lIns="38100" tIns="0" rIns="38100" bIns="38100" anchor="t"/>
              <a:lstStyle/>
              <a:p>
                <a:pPr algn="ctr">
                  <a:defRPr sz="3000">
                    <a:solidFill>
                      <a:srgbClr val="FFFFFF"/>
                    </a:solidFill>
                  </a:defRPr>
                </a:pPr>
                <a:r>
                  <a:rPr lang="en-US" sz="2600" b="1">
                    <a:effectLst>
                      <a:outerShdw blurRad="38100" dist="38100" dir="2700000" algn="tl">
                        <a:srgbClr val="000000">
                          <a:alpha val="43137"/>
                        </a:srgbClr>
                      </a:outerShdw>
                    </a:effectLst>
                  </a:rPr>
                  <a:t>01</a:t>
                </a:r>
              </a:p>
            </p:txBody>
          </p:sp>
          <p:sp>
            <p:nvSpPr>
              <p:cNvPr id="76" name="Oval">
                <a:extLst>
                  <a:ext uri="{FF2B5EF4-FFF2-40B4-BE49-F238E27FC236}">
                    <a16:creationId xmlns:a16="http://schemas.microsoft.com/office/drawing/2014/main" id="{CA6AADC8-7FAD-4015-91E0-2A27D3C463E8}"/>
                  </a:ext>
                </a:extLst>
              </p:cNvPr>
              <p:cNvSpPr/>
              <p:nvPr/>
            </p:nvSpPr>
            <p:spPr>
              <a:xfrm>
                <a:off x="3373610" y="2157888"/>
                <a:ext cx="906354" cy="245571"/>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77" name="Freeform: Shape 76">
                <a:extLst>
                  <a:ext uri="{FF2B5EF4-FFF2-40B4-BE49-F238E27FC236}">
                    <a16:creationId xmlns:a16="http://schemas.microsoft.com/office/drawing/2014/main" id="{E3D4D532-82A5-40EC-B4E7-55DB98C9901F}"/>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38100" tIns="38100" rIns="38100" bIns="38100" anchor="ctr">
                <a:noAutofit/>
              </a:bodyPr>
              <a:lstStyle/>
              <a:p>
                <a:pPr algn="ctr">
                  <a:defRPr sz="3000">
                    <a:solidFill>
                      <a:srgbClr val="FFFFFF"/>
                    </a:solidFill>
                  </a:defRPr>
                </a:pPr>
                <a:r>
                  <a:rPr lang="en-US" sz="2400" b="1" dirty="0">
                    <a:solidFill>
                      <a:schemeClr val="tx1">
                        <a:lumMod val="95000"/>
                        <a:lumOff val="5000"/>
                      </a:schemeClr>
                    </a:solidFill>
                  </a:rPr>
                  <a:t>Lorem Ipsum</a:t>
                </a:r>
              </a:p>
            </p:txBody>
          </p:sp>
          <p:sp>
            <p:nvSpPr>
              <p:cNvPr id="78" name="Shape">
                <a:extLst>
                  <a:ext uri="{FF2B5EF4-FFF2-40B4-BE49-F238E27FC236}">
                    <a16:creationId xmlns:a16="http://schemas.microsoft.com/office/drawing/2014/main" id="{B378CEDC-4EDE-4F1C-BFBC-3F0F72A4AF2F}"/>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38100" tIns="38100" rIns="38100" bIns="38100" anchor="ctr"/>
              <a:lstStyle/>
              <a:p>
                <a:pPr algn="ctr">
                  <a:defRPr sz="3000">
                    <a:solidFill>
                      <a:srgbClr val="FFFFFF"/>
                    </a:solidFill>
                  </a:defRPr>
                </a:pPr>
                <a:endParaRPr lang="en-US" sz="2400"/>
              </a:p>
            </p:txBody>
          </p:sp>
          <p:sp>
            <p:nvSpPr>
              <p:cNvPr id="79" name="Shape">
                <a:extLst>
                  <a:ext uri="{FF2B5EF4-FFF2-40B4-BE49-F238E27FC236}">
                    <a16:creationId xmlns:a16="http://schemas.microsoft.com/office/drawing/2014/main" id="{0E9B4052-742F-416F-AF22-B8D109CB52A9}"/>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80" name="Circle">
                <a:extLst>
                  <a:ext uri="{FF2B5EF4-FFF2-40B4-BE49-F238E27FC236}">
                    <a16:creationId xmlns:a16="http://schemas.microsoft.com/office/drawing/2014/main" id="{31492517-2269-4991-A993-E1A89724125D}"/>
                  </a:ext>
                </a:extLst>
              </p:cNvPr>
              <p:cNvSpPr/>
              <p:nvPr/>
            </p:nvSpPr>
            <p:spPr>
              <a:xfrm>
                <a:off x="4217162" y="1180882"/>
                <a:ext cx="424588" cy="424595"/>
              </a:xfrm>
              <a:prstGeom prst="ellipse">
                <a:avLst/>
              </a:prstGeom>
              <a:solidFill>
                <a:srgbClr val="D6D6D6"/>
              </a:solidFill>
              <a:ln w="12700">
                <a:miter lim="400000"/>
              </a:ln>
            </p:spPr>
            <p:txBody>
              <a:bodyPr lIns="38100" tIns="38100" rIns="38100" bIns="38100" anchor="ctr"/>
              <a:lstStyle/>
              <a:p>
                <a:pPr algn="ctr">
                  <a:defRPr sz="3000">
                    <a:solidFill>
                      <a:srgbClr val="FFFFFF"/>
                    </a:solidFill>
                  </a:defRPr>
                </a:pPr>
                <a:endParaRPr lang="en-US" sz="2400"/>
              </a:p>
            </p:txBody>
          </p:sp>
        </p:grpSp>
        <p:sp>
          <p:nvSpPr>
            <p:cNvPr id="40" name="Freeform: Shape 39">
              <a:extLst>
                <a:ext uri="{FF2B5EF4-FFF2-40B4-BE49-F238E27FC236}">
                  <a16:creationId xmlns:a16="http://schemas.microsoft.com/office/drawing/2014/main" id="{A8B357D4-3DCC-4BC6-AE6D-0D117B826E97}"/>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38100" tIns="38100" rIns="38100" bIns="38100" anchor="ctr">
              <a:noAutofit/>
            </a:bodyPr>
            <a:lstStyle/>
            <a:p>
              <a:pPr algn="ctr">
                <a:defRPr sz="3000">
                  <a:solidFill>
                    <a:srgbClr val="FFFFFF"/>
                  </a:solidFill>
                </a:defRPr>
              </a:pPr>
              <a:endParaRPr lang="en-US" sz="2400"/>
            </a:p>
          </p:txBody>
        </p:sp>
      </p:grpSp>
      <p:grpSp>
        <p:nvGrpSpPr>
          <p:cNvPr id="81" name="Group 80">
            <a:extLst>
              <a:ext uri="{FF2B5EF4-FFF2-40B4-BE49-F238E27FC236}">
                <a16:creationId xmlns:a16="http://schemas.microsoft.com/office/drawing/2014/main" id="{950CB351-57EB-44EE-BF86-A1107009BFF9}"/>
              </a:ext>
            </a:extLst>
          </p:cNvPr>
          <p:cNvGrpSpPr/>
          <p:nvPr/>
        </p:nvGrpSpPr>
        <p:grpSpPr>
          <a:xfrm>
            <a:off x="3947529" y="1180882"/>
            <a:ext cx="2400549" cy="4010760"/>
            <a:chOff x="2475526" y="1180882"/>
            <a:chExt cx="2400549" cy="4010760"/>
          </a:xfrm>
        </p:grpSpPr>
        <p:sp>
          <p:nvSpPr>
            <p:cNvPr id="82" name="Oval">
              <a:extLst>
                <a:ext uri="{FF2B5EF4-FFF2-40B4-BE49-F238E27FC236}">
                  <a16:creationId xmlns:a16="http://schemas.microsoft.com/office/drawing/2014/main" id="{5FBC1D06-08C6-43BF-B7E3-A365F078118D}"/>
                </a:ext>
              </a:extLst>
            </p:cNvPr>
            <p:cNvSpPr/>
            <p:nvPr/>
          </p:nvSpPr>
          <p:spPr>
            <a:xfrm>
              <a:off x="2576921" y="3664680"/>
              <a:ext cx="742330" cy="201519"/>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83" name="Oval">
              <a:extLst>
                <a:ext uri="{FF2B5EF4-FFF2-40B4-BE49-F238E27FC236}">
                  <a16:creationId xmlns:a16="http://schemas.microsoft.com/office/drawing/2014/main" id="{2BE63263-93F1-4059-9E1C-CD30CDADC7FB}"/>
                </a:ext>
              </a:extLst>
            </p:cNvPr>
            <p:cNvSpPr/>
            <p:nvPr/>
          </p:nvSpPr>
          <p:spPr>
            <a:xfrm>
              <a:off x="2670649" y="3711544"/>
              <a:ext cx="582055" cy="124655"/>
            </a:xfrm>
            <a:prstGeom prst="ellipse">
              <a:avLst/>
            </a:prstGeom>
            <a:solidFill>
              <a:srgbClr val="000000"/>
            </a:solidFill>
            <a:ln w="12700">
              <a:miter lim="400000"/>
            </a:ln>
          </p:spPr>
          <p:txBody>
            <a:bodyPr lIns="38100" tIns="38100" rIns="38100" bIns="38100" anchor="ctr"/>
            <a:lstStyle/>
            <a:p>
              <a:pPr algn="ctr">
                <a:defRPr sz="3000">
                  <a:solidFill>
                    <a:srgbClr val="FFFFFF"/>
                  </a:solidFill>
                </a:defRPr>
              </a:pPr>
              <a:endParaRPr lang="en-US" sz="2400"/>
            </a:p>
          </p:txBody>
        </p:sp>
        <p:pic>
          <p:nvPicPr>
            <p:cNvPr id="84" name="Graphic 83" descr="Lightbulb">
              <a:extLst>
                <a:ext uri="{FF2B5EF4-FFF2-40B4-BE49-F238E27FC236}">
                  <a16:creationId xmlns:a16="http://schemas.microsoft.com/office/drawing/2014/main" id="{68C95237-CC99-4011-A386-FCD1F3A0BD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85" name="Teardrop 84">
              <a:extLst>
                <a:ext uri="{FF2B5EF4-FFF2-40B4-BE49-F238E27FC236}">
                  <a16:creationId xmlns:a16="http://schemas.microsoft.com/office/drawing/2014/main" id="{CBFF4D7A-0214-47CA-9F85-1CBE53085D20}"/>
                </a:ext>
              </a:extLst>
            </p:cNvPr>
            <p:cNvSpPr/>
            <p:nvPr/>
          </p:nvSpPr>
          <p:spPr>
            <a:xfrm rot="18900000">
              <a:off x="2475526" y="4219343"/>
              <a:ext cx="972299" cy="972299"/>
            </a:xfrm>
            <a:prstGeom prst="teardrop">
              <a:avLst>
                <a:gd name="adj" fmla="val 147111"/>
              </a:avLst>
            </a:prstGeom>
            <a:solidFill>
              <a:schemeClr val="accent2"/>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329B9190-2630-49CB-8BBC-DB6C1D82A299}"/>
                </a:ext>
              </a:extLst>
            </p:cNvPr>
            <p:cNvGrpSpPr/>
            <p:nvPr/>
          </p:nvGrpSpPr>
          <p:grpSpPr>
            <a:xfrm>
              <a:off x="2576918" y="1180882"/>
              <a:ext cx="2299157" cy="2564570"/>
              <a:chOff x="2576918" y="1180882"/>
              <a:chExt cx="2299157" cy="2564570"/>
            </a:xfrm>
          </p:grpSpPr>
          <p:sp>
            <p:nvSpPr>
              <p:cNvPr id="88" name="Shape">
                <a:extLst>
                  <a:ext uri="{FF2B5EF4-FFF2-40B4-BE49-F238E27FC236}">
                    <a16:creationId xmlns:a16="http://schemas.microsoft.com/office/drawing/2014/main" id="{22777E03-9291-44B6-A350-B8B6209E0752}"/>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38100" tIns="38100" rIns="38100" bIns="38100" anchor="ctr"/>
              <a:lstStyle/>
              <a:p>
                <a:pPr algn="ctr">
                  <a:defRPr sz="3000">
                    <a:solidFill>
                      <a:srgbClr val="FFFFFF"/>
                    </a:solidFill>
                  </a:defRPr>
                </a:pPr>
                <a:endParaRPr lang="en-US" sz="2400"/>
              </a:p>
            </p:txBody>
          </p:sp>
          <p:sp>
            <p:nvSpPr>
              <p:cNvPr id="89" name="Oval">
                <a:extLst>
                  <a:ext uri="{FF2B5EF4-FFF2-40B4-BE49-F238E27FC236}">
                    <a16:creationId xmlns:a16="http://schemas.microsoft.com/office/drawing/2014/main" id="{C4A568F2-B1B3-4F0D-A5A7-BDBDB040C771}"/>
                  </a:ext>
                </a:extLst>
              </p:cNvPr>
              <p:cNvSpPr/>
              <p:nvPr/>
            </p:nvSpPr>
            <p:spPr>
              <a:xfrm>
                <a:off x="4357755" y="2539943"/>
                <a:ext cx="420839" cy="800445"/>
              </a:xfrm>
              <a:prstGeom prst="ellipse">
                <a:avLst/>
              </a:pr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90" name="Shape">
                <a:extLst>
                  <a:ext uri="{FF2B5EF4-FFF2-40B4-BE49-F238E27FC236}">
                    <a16:creationId xmlns:a16="http://schemas.microsoft.com/office/drawing/2014/main" id="{C79B4D4C-1DA9-48CF-848F-2823ED159976}"/>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91" name="Rectangle">
                <a:extLst>
                  <a:ext uri="{FF2B5EF4-FFF2-40B4-BE49-F238E27FC236}">
                    <a16:creationId xmlns:a16="http://schemas.microsoft.com/office/drawing/2014/main" id="{650C0571-4E5C-4498-A68C-1E4CA8F862DF}"/>
                  </a:ext>
                </a:extLst>
              </p:cNvPr>
              <p:cNvSpPr/>
              <p:nvPr/>
            </p:nvSpPr>
            <p:spPr>
              <a:xfrm>
                <a:off x="3641050" y="1462070"/>
                <a:ext cx="371475" cy="463020"/>
              </a:xfrm>
              <a:prstGeom prst="rect">
                <a:avLst/>
              </a:pr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92" name="Shape">
                <a:extLst>
                  <a:ext uri="{FF2B5EF4-FFF2-40B4-BE49-F238E27FC236}">
                    <a16:creationId xmlns:a16="http://schemas.microsoft.com/office/drawing/2014/main" id="{D5DC0A69-FF88-447B-8FB8-34BA4D5BBBCF}"/>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chemeClr val="accent2"/>
              </a:solidFill>
              <a:ln w="12700">
                <a:miter lim="400000"/>
              </a:ln>
            </p:spPr>
            <p:txBody>
              <a:bodyPr lIns="38100" tIns="0" rIns="38100" bIns="38100" anchor="t"/>
              <a:lstStyle/>
              <a:p>
                <a:pPr algn="ctr">
                  <a:defRPr sz="3000">
                    <a:solidFill>
                      <a:srgbClr val="FFFFFF"/>
                    </a:solidFill>
                  </a:defRPr>
                </a:pPr>
                <a:r>
                  <a:rPr lang="en-US" sz="2600" b="1" dirty="0">
                    <a:effectLst>
                      <a:outerShdw blurRad="38100" dist="38100" dir="2700000" algn="tl">
                        <a:srgbClr val="000000">
                          <a:alpha val="43137"/>
                        </a:srgbClr>
                      </a:outerShdw>
                    </a:effectLst>
                  </a:rPr>
                  <a:t>02</a:t>
                </a:r>
              </a:p>
            </p:txBody>
          </p:sp>
          <p:sp>
            <p:nvSpPr>
              <p:cNvPr id="93" name="Oval">
                <a:extLst>
                  <a:ext uri="{FF2B5EF4-FFF2-40B4-BE49-F238E27FC236}">
                    <a16:creationId xmlns:a16="http://schemas.microsoft.com/office/drawing/2014/main" id="{AEC8F360-5987-4EAD-97E5-91044BAD3A0D}"/>
                  </a:ext>
                </a:extLst>
              </p:cNvPr>
              <p:cNvSpPr/>
              <p:nvPr/>
            </p:nvSpPr>
            <p:spPr>
              <a:xfrm>
                <a:off x="3373610" y="2157888"/>
                <a:ext cx="906354" cy="245571"/>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94" name="Freeform: Shape 93">
                <a:extLst>
                  <a:ext uri="{FF2B5EF4-FFF2-40B4-BE49-F238E27FC236}">
                    <a16:creationId xmlns:a16="http://schemas.microsoft.com/office/drawing/2014/main" id="{CFE4BA31-F064-4E3A-92F2-CBC3480E8728}"/>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38100" tIns="38100" rIns="38100" bIns="38100" anchor="ctr">
                <a:noAutofit/>
              </a:bodyPr>
              <a:lstStyle/>
              <a:p>
                <a:pPr algn="ctr">
                  <a:defRPr sz="3000">
                    <a:solidFill>
                      <a:srgbClr val="FFFFFF"/>
                    </a:solidFill>
                  </a:defRPr>
                </a:pPr>
                <a:r>
                  <a:rPr lang="en-US" sz="2400" b="1" dirty="0">
                    <a:solidFill>
                      <a:schemeClr val="tx1">
                        <a:lumMod val="95000"/>
                        <a:lumOff val="5000"/>
                      </a:schemeClr>
                    </a:solidFill>
                  </a:rPr>
                  <a:t>Lorem Ipsum</a:t>
                </a:r>
              </a:p>
            </p:txBody>
          </p:sp>
          <p:sp>
            <p:nvSpPr>
              <p:cNvPr id="95" name="Shape">
                <a:extLst>
                  <a:ext uri="{FF2B5EF4-FFF2-40B4-BE49-F238E27FC236}">
                    <a16:creationId xmlns:a16="http://schemas.microsoft.com/office/drawing/2014/main" id="{EAF613C8-849D-44DF-879B-979BF8520DB7}"/>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38100" tIns="38100" rIns="38100" bIns="38100" anchor="ctr"/>
              <a:lstStyle/>
              <a:p>
                <a:pPr algn="ctr">
                  <a:defRPr sz="3000">
                    <a:solidFill>
                      <a:srgbClr val="FFFFFF"/>
                    </a:solidFill>
                  </a:defRPr>
                </a:pPr>
                <a:endParaRPr lang="en-US" sz="2400"/>
              </a:p>
            </p:txBody>
          </p:sp>
          <p:sp>
            <p:nvSpPr>
              <p:cNvPr id="96" name="Shape">
                <a:extLst>
                  <a:ext uri="{FF2B5EF4-FFF2-40B4-BE49-F238E27FC236}">
                    <a16:creationId xmlns:a16="http://schemas.microsoft.com/office/drawing/2014/main" id="{0CE807C2-D2A4-4570-9E2C-4A40CDE3E54C}"/>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97" name="Circle">
                <a:extLst>
                  <a:ext uri="{FF2B5EF4-FFF2-40B4-BE49-F238E27FC236}">
                    <a16:creationId xmlns:a16="http://schemas.microsoft.com/office/drawing/2014/main" id="{FE647135-7426-4C02-867F-45D656382692}"/>
                  </a:ext>
                </a:extLst>
              </p:cNvPr>
              <p:cNvSpPr/>
              <p:nvPr/>
            </p:nvSpPr>
            <p:spPr>
              <a:xfrm>
                <a:off x="4217162" y="1180882"/>
                <a:ext cx="424588" cy="424595"/>
              </a:xfrm>
              <a:prstGeom prst="ellipse">
                <a:avLst/>
              </a:prstGeom>
              <a:solidFill>
                <a:srgbClr val="D6D6D6"/>
              </a:solidFill>
              <a:ln w="12700">
                <a:miter lim="400000"/>
              </a:ln>
            </p:spPr>
            <p:txBody>
              <a:bodyPr lIns="38100" tIns="38100" rIns="38100" bIns="38100" anchor="ctr"/>
              <a:lstStyle/>
              <a:p>
                <a:pPr algn="ctr">
                  <a:defRPr sz="3000">
                    <a:solidFill>
                      <a:srgbClr val="FFFFFF"/>
                    </a:solidFill>
                  </a:defRPr>
                </a:pPr>
                <a:endParaRPr lang="en-US" sz="2400"/>
              </a:p>
            </p:txBody>
          </p:sp>
        </p:grpSp>
        <p:sp>
          <p:nvSpPr>
            <p:cNvPr id="87" name="Freeform: Shape 86">
              <a:extLst>
                <a:ext uri="{FF2B5EF4-FFF2-40B4-BE49-F238E27FC236}">
                  <a16:creationId xmlns:a16="http://schemas.microsoft.com/office/drawing/2014/main" id="{B95862E0-16C5-42E3-A4AB-ABA57B699771}"/>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38100" tIns="38100" rIns="38100" bIns="38100" anchor="ctr">
              <a:noAutofit/>
            </a:bodyPr>
            <a:lstStyle/>
            <a:p>
              <a:pPr algn="ctr">
                <a:defRPr sz="3000">
                  <a:solidFill>
                    <a:srgbClr val="FFFFFF"/>
                  </a:solidFill>
                </a:defRPr>
              </a:pPr>
              <a:endParaRPr lang="en-US" sz="2400"/>
            </a:p>
          </p:txBody>
        </p:sp>
      </p:grpSp>
      <p:grpSp>
        <p:nvGrpSpPr>
          <p:cNvPr id="98" name="Group 97">
            <a:extLst>
              <a:ext uri="{FF2B5EF4-FFF2-40B4-BE49-F238E27FC236}">
                <a16:creationId xmlns:a16="http://schemas.microsoft.com/office/drawing/2014/main" id="{29D3F7DA-F097-4E98-A6D7-64AE1D4C8B15}"/>
              </a:ext>
            </a:extLst>
          </p:cNvPr>
          <p:cNvGrpSpPr/>
          <p:nvPr/>
        </p:nvGrpSpPr>
        <p:grpSpPr>
          <a:xfrm>
            <a:off x="6839263" y="1180882"/>
            <a:ext cx="2716835" cy="4774341"/>
            <a:chOff x="2159240" y="1180882"/>
            <a:chExt cx="2716835" cy="4774341"/>
          </a:xfrm>
        </p:grpSpPr>
        <p:sp>
          <p:nvSpPr>
            <p:cNvPr id="99" name="Oval">
              <a:extLst>
                <a:ext uri="{FF2B5EF4-FFF2-40B4-BE49-F238E27FC236}">
                  <a16:creationId xmlns:a16="http://schemas.microsoft.com/office/drawing/2014/main" id="{D07ABAA2-720B-4599-B8C6-F1D978DF1758}"/>
                </a:ext>
              </a:extLst>
            </p:cNvPr>
            <p:cNvSpPr/>
            <p:nvPr/>
          </p:nvSpPr>
          <p:spPr>
            <a:xfrm>
              <a:off x="2576921" y="3664680"/>
              <a:ext cx="742330" cy="201519"/>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100" name="Oval">
              <a:extLst>
                <a:ext uri="{FF2B5EF4-FFF2-40B4-BE49-F238E27FC236}">
                  <a16:creationId xmlns:a16="http://schemas.microsoft.com/office/drawing/2014/main" id="{31CF11DD-AAFF-4F54-9690-DAE0C551D2CE}"/>
                </a:ext>
              </a:extLst>
            </p:cNvPr>
            <p:cNvSpPr/>
            <p:nvPr/>
          </p:nvSpPr>
          <p:spPr>
            <a:xfrm>
              <a:off x="2670649" y="3711544"/>
              <a:ext cx="582055" cy="124655"/>
            </a:xfrm>
            <a:prstGeom prst="ellipse">
              <a:avLst/>
            </a:prstGeom>
            <a:solidFill>
              <a:srgbClr val="000000"/>
            </a:solidFill>
            <a:ln w="12700">
              <a:miter lim="400000"/>
            </a:ln>
          </p:spPr>
          <p:txBody>
            <a:bodyPr lIns="38100" tIns="38100" rIns="38100" bIns="38100" anchor="ctr"/>
            <a:lstStyle/>
            <a:p>
              <a:pPr algn="ctr">
                <a:defRPr sz="3000">
                  <a:solidFill>
                    <a:srgbClr val="FFFFFF"/>
                  </a:solidFill>
                </a:defRPr>
              </a:pPr>
              <a:endParaRPr lang="en-US" sz="2400"/>
            </a:p>
          </p:txBody>
        </p:sp>
        <p:pic>
          <p:nvPicPr>
            <p:cNvPr id="101" name="Graphic 100" descr="Lightbulb">
              <a:extLst>
                <a:ext uri="{FF2B5EF4-FFF2-40B4-BE49-F238E27FC236}">
                  <a16:creationId xmlns:a16="http://schemas.microsoft.com/office/drawing/2014/main" id="{EC949F7A-1E16-4D05-8B57-D9218F4B7C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307" y="4523292"/>
              <a:ext cx="643845" cy="643845"/>
            </a:xfrm>
            <a:prstGeom prst="rect">
              <a:avLst/>
            </a:prstGeom>
          </p:spPr>
        </p:pic>
        <p:sp>
          <p:nvSpPr>
            <p:cNvPr id="102" name="Teardrop 101">
              <a:extLst>
                <a:ext uri="{FF2B5EF4-FFF2-40B4-BE49-F238E27FC236}">
                  <a16:creationId xmlns:a16="http://schemas.microsoft.com/office/drawing/2014/main" id="{601D343E-243B-49FB-B817-FDE12CD626D0}"/>
                </a:ext>
              </a:extLst>
            </p:cNvPr>
            <p:cNvSpPr/>
            <p:nvPr/>
          </p:nvSpPr>
          <p:spPr>
            <a:xfrm rot="18900000">
              <a:off x="2159240" y="4350352"/>
              <a:ext cx="1604871" cy="1604871"/>
            </a:xfrm>
            <a:prstGeom prst="teardrop">
              <a:avLst>
                <a:gd name="adj" fmla="val 147111"/>
              </a:avLst>
            </a:prstGeom>
            <a:solidFill>
              <a:schemeClr val="accent6"/>
            </a:solidFill>
            <a:ln w="571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102">
              <a:extLst>
                <a:ext uri="{FF2B5EF4-FFF2-40B4-BE49-F238E27FC236}">
                  <a16:creationId xmlns:a16="http://schemas.microsoft.com/office/drawing/2014/main" id="{440EFE61-5612-4F4C-BF7A-63A0B78699E2}"/>
                </a:ext>
              </a:extLst>
            </p:cNvPr>
            <p:cNvGrpSpPr/>
            <p:nvPr/>
          </p:nvGrpSpPr>
          <p:grpSpPr>
            <a:xfrm>
              <a:off x="2576918" y="1180882"/>
              <a:ext cx="2299157" cy="2564570"/>
              <a:chOff x="2576918" y="1180882"/>
              <a:chExt cx="2299157" cy="2564570"/>
            </a:xfrm>
          </p:grpSpPr>
          <p:sp>
            <p:nvSpPr>
              <p:cNvPr id="105" name="Shape">
                <a:extLst>
                  <a:ext uri="{FF2B5EF4-FFF2-40B4-BE49-F238E27FC236}">
                    <a16:creationId xmlns:a16="http://schemas.microsoft.com/office/drawing/2014/main" id="{7A2CFA9C-33EA-4AAC-8E77-36D83F4919A1}"/>
                  </a:ext>
                </a:extLst>
              </p:cNvPr>
              <p:cNvSpPr/>
              <p:nvPr/>
            </p:nvSpPr>
            <p:spPr>
              <a:xfrm>
                <a:off x="4545211" y="2539943"/>
                <a:ext cx="330864" cy="800445"/>
              </a:xfrm>
              <a:custGeom>
                <a:avLst/>
                <a:gdLst/>
                <a:ahLst/>
                <a:cxnLst>
                  <a:cxn ang="0">
                    <a:pos x="wd2" y="hd2"/>
                  </a:cxn>
                  <a:cxn ang="5400000">
                    <a:pos x="wd2" y="hd2"/>
                  </a:cxn>
                  <a:cxn ang="10800000">
                    <a:pos x="wd2" y="hd2"/>
                  </a:cxn>
                  <a:cxn ang="16200000">
                    <a:pos x="wd2" y="hd2"/>
                  </a:cxn>
                </a:cxnLst>
                <a:rect l="0" t="0" r="r" b="b"/>
                <a:pathLst>
                  <a:path w="21600" h="21600" extrusionOk="0">
                    <a:moveTo>
                      <a:pt x="7863" y="21600"/>
                    </a:moveTo>
                    <a:cubicBezTo>
                      <a:pt x="15450" y="21600"/>
                      <a:pt x="21600" y="16769"/>
                      <a:pt x="21600" y="10800"/>
                    </a:cubicBezTo>
                    <a:cubicBezTo>
                      <a:pt x="21600" y="4831"/>
                      <a:pt x="15450" y="0"/>
                      <a:pt x="7863" y="0"/>
                    </a:cubicBezTo>
                    <a:lnTo>
                      <a:pt x="0" y="0"/>
                    </a:lnTo>
                    <a:lnTo>
                      <a:pt x="0" y="21600"/>
                    </a:lnTo>
                    <a:lnTo>
                      <a:pt x="7863" y="21600"/>
                    </a:lnTo>
                    <a:close/>
                  </a:path>
                </a:pathLst>
              </a:custGeom>
              <a:solidFill>
                <a:srgbClr val="797979"/>
              </a:solidFill>
              <a:ln w="12700">
                <a:miter lim="400000"/>
              </a:ln>
            </p:spPr>
            <p:txBody>
              <a:bodyPr lIns="38100" tIns="38100" rIns="38100" bIns="38100" anchor="ctr"/>
              <a:lstStyle/>
              <a:p>
                <a:pPr algn="ctr">
                  <a:defRPr sz="3000">
                    <a:solidFill>
                      <a:srgbClr val="FFFFFF"/>
                    </a:solidFill>
                  </a:defRPr>
                </a:pPr>
                <a:endParaRPr lang="en-US" sz="2400"/>
              </a:p>
            </p:txBody>
          </p:sp>
          <p:sp>
            <p:nvSpPr>
              <p:cNvPr id="106" name="Oval">
                <a:extLst>
                  <a:ext uri="{FF2B5EF4-FFF2-40B4-BE49-F238E27FC236}">
                    <a16:creationId xmlns:a16="http://schemas.microsoft.com/office/drawing/2014/main" id="{98457894-A189-4563-8251-1AB62D315CEA}"/>
                  </a:ext>
                </a:extLst>
              </p:cNvPr>
              <p:cNvSpPr/>
              <p:nvPr/>
            </p:nvSpPr>
            <p:spPr>
              <a:xfrm>
                <a:off x="4357755" y="2539943"/>
                <a:ext cx="420839" cy="800445"/>
              </a:xfrm>
              <a:prstGeom prst="ellipse">
                <a:avLst/>
              </a:pr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107" name="Shape">
                <a:extLst>
                  <a:ext uri="{FF2B5EF4-FFF2-40B4-BE49-F238E27FC236}">
                    <a16:creationId xmlns:a16="http://schemas.microsoft.com/office/drawing/2014/main" id="{32B6309A-E739-4FA7-80E9-CD549C966F60}"/>
                  </a:ext>
                </a:extLst>
              </p:cNvPr>
              <p:cNvSpPr/>
              <p:nvPr/>
            </p:nvSpPr>
            <p:spPr>
              <a:xfrm>
                <a:off x="3092422" y="1227746"/>
                <a:ext cx="866084" cy="412894"/>
              </a:xfrm>
              <a:custGeom>
                <a:avLst/>
                <a:gdLst/>
                <a:ahLst/>
                <a:cxnLst>
                  <a:cxn ang="0">
                    <a:pos x="wd2" y="hd2"/>
                  </a:cxn>
                  <a:cxn ang="5400000">
                    <a:pos x="wd2" y="hd2"/>
                  </a:cxn>
                  <a:cxn ang="10800000">
                    <a:pos x="wd2" y="hd2"/>
                  </a:cxn>
                  <a:cxn ang="16200000">
                    <a:pos x="wd2" y="hd2"/>
                  </a:cxn>
                </a:cxnLst>
                <a:rect l="0" t="0" r="r" b="b"/>
                <a:pathLst>
                  <a:path w="21381" h="19438" extrusionOk="0">
                    <a:moveTo>
                      <a:pt x="19229" y="8138"/>
                    </a:moveTo>
                    <a:cubicBezTo>
                      <a:pt x="19229" y="5160"/>
                      <a:pt x="20097" y="2578"/>
                      <a:pt x="21381" y="1232"/>
                    </a:cubicBezTo>
                    <a:lnTo>
                      <a:pt x="14752" y="3748"/>
                    </a:lnTo>
                    <a:lnTo>
                      <a:pt x="6167" y="218"/>
                    </a:lnTo>
                    <a:cubicBezTo>
                      <a:pt x="3136" y="-1018"/>
                      <a:pt x="232" y="3152"/>
                      <a:pt x="12" y="9043"/>
                    </a:cubicBezTo>
                    <a:cubicBezTo>
                      <a:pt x="-219" y="15508"/>
                      <a:pt x="2847" y="20582"/>
                      <a:pt x="6167" y="19214"/>
                    </a:cubicBezTo>
                    <a:lnTo>
                      <a:pt x="19356" y="13809"/>
                    </a:lnTo>
                    <a:lnTo>
                      <a:pt x="20675" y="14096"/>
                    </a:lnTo>
                    <a:cubicBezTo>
                      <a:pt x="19796" y="12661"/>
                      <a:pt x="19229" y="10521"/>
                      <a:pt x="19229" y="8138"/>
                    </a:cubicBezTo>
                    <a:close/>
                  </a:path>
                </a:pathLst>
              </a:custGeom>
              <a:solidFill>
                <a:srgbClr val="929292"/>
              </a:solidFill>
              <a:ln w="12700">
                <a:miter lim="400000"/>
              </a:ln>
            </p:spPr>
            <p:txBody>
              <a:bodyPr lIns="38100" tIns="38100" rIns="38100" bIns="38100" anchor="ctr"/>
              <a:lstStyle/>
              <a:p>
                <a:pPr algn="ctr">
                  <a:defRPr sz="3000">
                    <a:solidFill>
                      <a:srgbClr val="FFFFFF"/>
                    </a:solidFill>
                  </a:defRPr>
                </a:pPr>
                <a:endParaRPr lang="en-US" sz="2400"/>
              </a:p>
            </p:txBody>
          </p:sp>
          <p:sp>
            <p:nvSpPr>
              <p:cNvPr id="108" name="Rectangle">
                <a:extLst>
                  <a:ext uri="{FF2B5EF4-FFF2-40B4-BE49-F238E27FC236}">
                    <a16:creationId xmlns:a16="http://schemas.microsoft.com/office/drawing/2014/main" id="{5FD6773D-0208-4AA0-8C6D-E02C0F02B1B6}"/>
                  </a:ext>
                </a:extLst>
              </p:cNvPr>
              <p:cNvSpPr/>
              <p:nvPr/>
            </p:nvSpPr>
            <p:spPr>
              <a:xfrm>
                <a:off x="3641050" y="1462070"/>
                <a:ext cx="371475" cy="463020"/>
              </a:xfrm>
              <a:prstGeom prst="rect">
                <a:avLst/>
              </a:pr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109" name="Shape">
                <a:extLst>
                  <a:ext uri="{FF2B5EF4-FFF2-40B4-BE49-F238E27FC236}">
                    <a16:creationId xmlns:a16="http://schemas.microsoft.com/office/drawing/2014/main" id="{E86F5ACE-0419-4B09-94EF-7B0F35011137}"/>
                  </a:ext>
                </a:extLst>
              </p:cNvPr>
              <p:cNvSpPr/>
              <p:nvPr/>
            </p:nvSpPr>
            <p:spPr>
              <a:xfrm>
                <a:off x="3373610" y="1790118"/>
                <a:ext cx="906354" cy="4798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212" y="0"/>
                      <a:pt x="0" y="10800"/>
                      <a:pt x="0" y="10800"/>
                    </a:cubicBezTo>
                    <a:lnTo>
                      <a:pt x="0" y="21600"/>
                    </a:lnTo>
                    <a:lnTo>
                      <a:pt x="10800" y="21600"/>
                    </a:lnTo>
                    <a:lnTo>
                      <a:pt x="21600" y="21600"/>
                    </a:lnTo>
                    <a:lnTo>
                      <a:pt x="21600" y="10800"/>
                    </a:lnTo>
                    <a:cubicBezTo>
                      <a:pt x="21600" y="10800"/>
                      <a:pt x="21388" y="0"/>
                      <a:pt x="10800" y="0"/>
                    </a:cubicBezTo>
                    <a:close/>
                  </a:path>
                </a:pathLst>
              </a:custGeom>
              <a:solidFill>
                <a:schemeClr val="accent6"/>
              </a:solidFill>
              <a:ln w="12700">
                <a:miter lim="400000"/>
              </a:ln>
            </p:spPr>
            <p:txBody>
              <a:bodyPr lIns="38100" tIns="0" rIns="38100" bIns="38100" anchor="t"/>
              <a:lstStyle/>
              <a:p>
                <a:pPr algn="ctr">
                  <a:defRPr sz="3000">
                    <a:solidFill>
                      <a:srgbClr val="FFFFFF"/>
                    </a:solidFill>
                  </a:defRPr>
                </a:pPr>
                <a:r>
                  <a:rPr lang="en-US" sz="2600" b="1" dirty="0">
                    <a:effectLst>
                      <a:outerShdw blurRad="38100" dist="38100" dir="2700000" algn="tl">
                        <a:srgbClr val="000000">
                          <a:alpha val="43137"/>
                        </a:srgbClr>
                      </a:outerShdw>
                    </a:effectLst>
                  </a:rPr>
                  <a:t>03</a:t>
                </a:r>
              </a:p>
            </p:txBody>
          </p:sp>
          <p:sp>
            <p:nvSpPr>
              <p:cNvPr id="110" name="Oval">
                <a:extLst>
                  <a:ext uri="{FF2B5EF4-FFF2-40B4-BE49-F238E27FC236}">
                    <a16:creationId xmlns:a16="http://schemas.microsoft.com/office/drawing/2014/main" id="{574B0629-EA5B-4E79-9406-0C06F4E5E22D}"/>
                  </a:ext>
                </a:extLst>
              </p:cNvPr>
              <p:cNvSpPr/>
              <p:nvPr/>
            </p:nvSpPr>
            <p:spPr>
              <a:xfrm>
                <a:off x="3373610" y="2157888"/>
                <a:ext cx="906354" cy="245571"/>
              </a:xfrm>
              <a:prstGeom prst="ellipse">
                <a:avLst/>
              </a:prstGeom>
              <a:solidFill>
                <a:srgbClr val="606060"/>
              </a:solidFill>
              <a:ln w="12700">
                <a:miter lim="400000"/>
              </a:ln>
            </p:spPr>
            <p:txBody>
              <a:bodyPr lIns="38100" tIns="38100" rIns="38100" bIns="38100" anchor="ctr"/>
              <a:lstStyle/>
              <a:p>
                <a:pPr algn="ctr">
                  <a:defRPr sz="3000">
                    <a:solidFill>
                      <a:srgbClr val="FFFFFF"/>
                    </a:solidFill>
                  </a:defRPr>
                </a:pPr>
                <a:endParaRPr lang="en-US" sz="2400"/>
              </a:p>
            </p:txBody>
          </p:sp>
          <p:sp>
            <p:nvSpPr>
              <p:cNvPr id="111" name="Freeform: Shape 110">
                <a:extLst>
                  <a:ext uri="{FF2B5EF4-FFF2-40B4-BE49-F238E27FC236}">
                    <a16:creationId xmlns:a16="http://schemas.microsoft.com/office/drawing/2014/main" id="{D0473B8B-E2B8-4509-9309-BE0FB69CE71C}"/>
                  </a:ext>
                </a:extLst>
              </p:cNvPr>
              <p:cNvSpPr/>
              <p:nvPr/>
            </p:nvSpPr>
            <p:spPr>
              <a:xfrm>
                <a:off x="2576918" y="2165027"/>
                <a:ext cx="2106317" cy="1580425"/>
              </a:xfrm>
              <a:custGeom>
                <a:avLst/>
                <a:gdLst>
                  <a:gd name="connsiteX0" fmla="*/ 1211789 w 2106317"/>
                  <a:gd name="connsiteY0" fmla="*/ 637 h 1580425"/>
                  <a:gd name="connsiteX1" fmla="*/ 1441139 w 2106317"/>
                  <a:gd name="connsiteY1" fmla="*/ 21276 h 1580425"/>
                  <a:gd name="connsiteX2" fmla="*/ 1589190 w 2106317"/>
                  <a:gd name="connsiteY2" fmla="*/ 208256 h 1580425"/>
                  <a:gd name="connsiteX3" fmla="*/ 1589190 w 2106317"/>
                  <a:gd name="connsiteY3" fmla="*/ 404175 h 1580425"/>
                  <a:gd name="connsiteX4" fmla="*/ 1899960 w 2106317"/>
                  <a:gd name="connsiteY4" fmla="*/ 404175 h 1580425"/>
                  <a:gd name="connsiteX5" fmla="*/ 2074295 w 2106317"/>
                  <a:gd name="connsiteY5" fmla="*/ 531610 h 1580425"/>
                  <a:gd name="connsiteX6" fmla="*/ 2078429 w 2106317"/>
                  <a:gd name="connsiteY6" fmla="*/ 915395 h 1580425"/>
                  <a:gd name="connsiteX7" fmla="*/ 1904095 w 2106317"/>
                  <a:gd name="connsiteY7" fmla="*/ 1042462 h 1580425"/>
                  <a:gd name="connsiteX8" fmla="*/ 1037147 w 2106317"/>
                  <a:gd name="connsiteY8" fmla="*/ 1042462 h 1580425"/>
                  <a:gd name="connsiteX9" fmla="*/ 742817 w 2106317"/>
                  <a:gd name="connsiteY9" fmla="*/ 1336709 h 1580425"/>
                  <a:gd name="connsiteX10" fmla="*/ 742817 w 2106317"/>
                  <a:gd name="connsiteY10" fmla="*/ 1580425 h 1580425"/>
                  <a:gd name="connsiteX11" fmla="*/ 734911 w 2106317"/>
                  <a:gd name="connsiteY11" fmla="*/ 1580425 h 1580425"/>
                  <a:gd name="connsiteX12" fmla="*/ 734792 w 2106317"/>
                  <a:gd name="connsiteY12" fmla="*/ 1580107 h 1580425"/>
                  <a:gd name="connsiteX13" fmla="*/ 371168 w 2106317"/>
                  <a:gd name="connsiteY13" fmla="*/ 1499653 h 1580425"/>
                  <a:gd name="connsiteX14" fmla="*/ 7544 w 2106317"/>
                  <a:gd name="connsiteY14" fmla="*/ 1580107 h 1580425"/>
                  <a:gd name="connsiteX15" fmla="*/ 7426 w 2106317"/>
                  <a:gd name="connsiteY15" fmla="*/ 1580425 h 1580425"/>
                  <a:gd name="connsiteX16" fmla="*/ 0 w 2106317"/>
                  <a:gd name="connsiteY16" fmla="*/ 1580425 h 1580425"/>
                  <a:gd name="connsiteX17" fmla="*/ 0 w 2106317"/>
                  <a:gd name="connsiteY17" fmla="*/ 1038177 h 1580425"/>
                  <a:gd name="connsiteX18" fmla="*/ 648119 w 2106317"/>
                  <a:gd name="connsiteY18" fmla="*/ 390064 h 1580425"/>
                  <a:gd name="connsiteX19" fmla="*/ 874527 w 2106317"/>
                  <a:gd name="connsiteY19" fmla="*/ 390064 h 1580425"/>
                  <a:gd name="connsiteX20" fmla="*/ 874527 w 2106317"/>
                  <a:gd name="connsiteY20" fmla="*/ 212024 h 1580425"/>
                  <a:gd name="connsiteX21" fmla="*/ 1023563 w 2106317"/>
                  <a:gd name="connsiteY21" fmla="*/ 25044 h 1580425"/>
                  <a:gd name="connsiteX22" fmla="*/ 1211789 w 2106317"/>
                  <a:gd name="connsiteY22" fmla="*/ 637 h 158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6317" h="1580425">
                    <a:moveTo>
                      <a:pt x="1211789" y="637"/>
                    </a:moveTo>
                    <a:cubicBezTo>
                      <a:pt x="1282850" y="-1939"/>
                      <a:pt x="1360764" y="2992"/>
                      <a:pt x="1441139" y="21276"/>
                    </a:cubicBezTo>
                    <a:cubicBezTo>
                      <a:pt x="1528257" y="40927"/>
                      <a:pt x="1589190" y="119236"/>
                      <a:pt x="1589190" y="208256"/>
                    </a:cubicBezTo>
                    <a:lnTo>
                      <a:pt x="1589190" y="404175"/>
                    </a:lnTo>
                    <a:lnTo>
                      <a:pt x="1899960" y="404175"/>
                    </a:lnTo>
                    <a:cubicBezTo>
                      <a:pt x="1979597" y="404175"/>
                      <a:pt x="2050374" y="455666"/>
                      <a:pt x="2074295" y="531610"/>
                    </a:cubicBezTo>
                    <a:cubicBezTo>
                      <a:pt x="2104220" y="627206"/>
                      <a:pt x="2126270" y="766388"/>
                      <a:pt x="2078429" y="915395"/>
                    </a:cubicBezTo>
                    <a:cubicBezTo>
                      <a:pt x="2054115" y="991340"/>
                      <a:pt x="1983830" y="1042462"/>
                      <a:pt x="1904095" y="1042462"/>
                    </a:cubicBezTo>
                    <a:lnTo>
                      <a:pt x="1037147" y="1042462"/>
                    </a:lnTo>
                    <a:cubicBezTo>
                      <a:pt x="874527" y="1042462"/>
                      <a:pt x="742817" y="1174108"/>
                      <a:pt x="742817" y="1336709"/>
                    </a:cubicBezTo>
                    <a:lnTo>
                      <a:pt x="742817" y="1580425"/>
                    </a:lnTo>
                    <a:lnTo>
                      <a:pt x="734911" y="1580425"/>
                    </a:lnTo>
                    <a:lnTo>
                      <a:pt x="734792" y="1580107"/>
                    </a:lnTo>
                    <a:cubicBezTo>
                      <a:pt x="700183" y="1534192"/>
                      <a:pt x="550534" y="1499653"/>
                      <a:pt x="371168" y="1499653"/>
                    </a:cubicBezTo>
                    <a:cubicBezTo>
                      <a:pt x="191803" y="1499653"/>
                      <a:pt x="42154" y="1534192"/>
                      <a:pt x="7544" y="1580107"/>
                    </a:cubicBezTo>
                    <a:lnTo>
                      <a:pt x="7426" y="1580425"/>
                    </a:lnTo>
                    <a:lnTo>
                      <a:pt x="0" y="1580425"/>
                    </a:lnTo>
                    <a:lnTo>
                      <a:pt x="0" y="1038177"/>
                    </a:lnTo>
                    <a:cubicBezTo>
                      <a:pt x="0" y="680175"/>
                      <a:pt x="290098" y="390064"/>
                      <a:pt x="648119" y="390064"/>
                    </a:cubicBezTo>
                    <a:lnTo>
                      <a:pt x="874527" y="390064"/>
                    </a:lnTo>
                    <a:lnTo>
                      <a:pt x="874527" y="212024"/>
                    </a:lnTo>
                    <a:cubicBezTo>
                      <a:pt x="874527" y="122486"/>
                      <a:pt x="935854" y="44252"/>
                      <a:pt x="1023563" y="25044"/>
                    </a:cubicBezTo>
                    <a:cubicBezTo>
                      <a:pt x="1076523" y="13298"/>
                      <a:pt x="1140729" y="3214"/>
                      <a:pt x="1211789" y="637"/>
                    </a:cubicBezTo>
                    <a:close/>
                  </a:path>
                </a:pathLst>
              </a:custGeom>
              <a:solidFill>
                <a:srgbClr val="D6D6D6"/>
              </a:solidFill>
              <a:ln w="12700">
                <a:miter lim="400000"/>
              </a:ln>
            </p:spPr>
            <p:txBody>
              <a:bodyPr wrap="square" lIns="38100" tIns="38100" rIns="38100" bIns="38100" anchor="ctr">
                <a:noAutofit/>
              </a:bodyPr>
              <a:lstStyle/>
              <a:p>
                <a:pPr algn="ctr">
                  <a:defRPr sz="3000">
                    <a:solidFill>
                      <a:srgbClr val="FFFFFF"/>
                    </a:solidFill>
                  </a:defRPr>
                </a:pPr>
                <a:r>
                  <a:rPr lang="en-US" sz="2400" b="1" dirty="0">
                    <a:solidFill>
                      <a:schemeClr val="tx1">
                        <a:lumMod val="95000"/>
                        <a:lumOff val="5000"/>
                      </a:schemeClr>
                    </a:solidFill>
                  </a:rPr>
                  <a:t>Lorem Ipsum</a:t>
                </a:r>
              </a:p>
            </p:txBody>
          </p:sp>
          <p:sp>
            <p:nvSpPr>
              <p:cNvPr id="112" name="Shape">
                <a:extLst>
                  <a:ext uri="{FF2B5EF4-FFF2-40B4-BE49-F238E27FC236}">
                    <a16:creationId xmlns:a16="http://schemas.microsoft.com/office/drawing/2014/main" id="{93C976DD-6DAD-4404-A9DF-CD9A9F536FDA}"/>
                  </a:ext>
                </a:extLst>
              </p:cNvPr>
              <p:cNvSpPr/>
              <p:nvPr/>
            </p:nvSpPr>
            <p:spPr>
              <a:xfrm>
                <a:off x="3541385" y="1180882"/>
                <a:ext cx="570804" cy="502386"/>
              </a:xfrm>
              <a:custGeom>
                <a:avLst/>
                <a:gdLst/>
                <a:ahLst/>
                <a:cxnLst>
                  <a:cxn ang="0">
                    <a:pos x="wd2" y="hd2"/>
                  </a:cxn>
                  <a:cxn ang="5400000">
                    <a:pos x="wd2" y="hd2"/>
                  </a:cxn>
                  <a:cxn ang="10800000">
                    <a:pos x="wd2" y="hd2"/>
                  </a:cxn>
                  <a:cxn ang="16200000">
                    <a:pos x="wd2" y="hd2"/>
                  </a:cxn>
                </a:cxnLst>
                <a:rect l="0" t="0" r="r" b="b"/>
                <a:pathLst>
                  <a:path w="21600" h="21600" extrusionOk="0">
                    <a:moveTo>
                      <a:pt x="3777" y="21600"/>
                    </a:moveTo>
                    <a:cubicBezTo>
                      <a:pt x="5675" y="19766"/>
                      <a:pt x="8122" y="18658"/>
                      <a:pt x="10800" y="18658"/>
                    </a:cubicBezTo>
                    <a:cubicBezTo>
                      <a:pt x="13478" y="18658"/>
                      <a:pt x="15943" y="19767"/>
                      <a:pt x="17823" y="21600"/>
                    </a:cubicBezTo>
                    <a:cubicBezTo>
                      <a:pt x="20128" y="19343"/>
                      <a:pt x="21600" y="15998"/>
                      <a:pt x="21600" y="12271"/>
                    </a:cubicBezTo>
                    <a:cubicBezTo>
                      <a:pt x="21600" y="5501"/>
                      <a:pt x="16759" y="0"/>
                      <a:pt x="10800" y="0"/>
                    </a:cubicBezTo>
                    <a:cubicBezTo>
                      <a:pt x="4841" y="0"/>
                      <a:pt x="0" y="5501"/>
                      <a:pt x="0" y="12271"/>
                    </a:cubicBezTo>
                    <a:cubicBezTo>
                      <a:pt x="0" y="16019"/>
                      <a:pt x="1472" y="19343"/>
                      <a:pt x="3777" y="21600"/>
                    </a:cubicBezTo>
                    <a:close/>
                  </a:path>
                </a:pathLst>
              </a:custGeom>
              <a:solidFill>
                <a:srgbClr val="A9A9A9"/>
              </a:solidFill>
              <a:ln w="12700">
                <a:miter lim="400000"/>
              </a:ln>
            </p:spPr>
            <p:txBody>
              <a:bodyPr lIns="38100" tIns="38100" rIns="38100" bIns="38100" anchor="ctr"/>
              <a:lstStyle/>
              <a:p>
                <a:pPr algn="ctr">
                  <a:defRPr sz="3000">
                    <a:solidFill>
                      <a:srgbClr val="FFFFFF"/>
                    </a:solidFill>
                  </a:defRPr>
                </a:pPr>
                <a:endParaRPr lang="en-US" sz="2400"/>
              </a:p>
            </p:txBody>
          </p:sp>
          <p:sp>
            <p:nvSpPr>
              <p:cNvPr id="113" name="Shape">
                <a:extLst>
                  <a:ext uri="{FF2B5EF4-FFF2-40B4-BE49-F238E27FC236}">
                    <a16:creationId xmlns:a16="http://schemas.microsoft.com/office/drawing/2014/main" id="{74696AEB-AA9A-4906-A4F6-4B6FF1322EB8}"/>
                  </a:ext>
                </a:extLst>
              </p:cNvPr>
              <p:cNvSpPr/>
              <p:nvPr/>
            </p:nvSpPr>
            <p:spPr>
              <a:xfrm>
                <a:off x="3842250" y="1180882"/>
                <a:ext cx="787578" cy="424666"/>
              </a:xfrm>
              <a:custGeom>
                <a:avLst/>
                <a:gdLst/>
                <a:ahLst/>
                <a:cxnLst>
                  <a:cxn ang="0">
                    <a:pos x="wd2" y="hd2"/>
                  </a:cxn>
                  <a:cxn ang="5400000">
                    <a:pos x="wd2" y="hd2"/>
                  </a:cxn>
                  <a:cxn ang="10800000">
                    <a:pos x="wd2" y="hd2"/>
                  </a:cxn>
                  <a:cxn ang="16200000">
                    <a:pos x="wd2" y="hd2"/>
                  </a:cxn>
                </a:cxnLst>
                <a:rect l="0" t="0" r="r" b="b"/>
                <a:pathLst>
                  <a:path w="21328" h="20054" extrusionOk="0">
                    <a:moveTo>
                      <a:pt x="21308" y="9462"/>
                    </a:moveTo>
                    <a:lnTo>
                      <a:pt x="21283" y="8930"/>
                    </a:lnTo>
                    <a:cubicBezTo>
                      <a:pt x="21004" y="3132"/>
                      <a:pt x="17894" y="-940"/>
                      <a:pt x="14620" y="189"/>
                    </a:cubicBezTo>
                    <a:lnTo>
                      <a:pt x="4975" y="3531"/>
                    </a:lnTo>
                    <a:lnTo>
                      <a:pt x="2361" y="4438"/>
                    </a:lnTo>
                    <a:cubicBezTo>
                      <a:pt x="952" y="5766"/>
                      <a:pt x="0" y="8377"/>
                      <a:pt x="0" y="11365"/>
                    </a:cubicBezTo>
                    <a:cubicBezTo>
                      <a:pt x="0" y="13777"/>
                      <a:pt x="622" y="15924"/>
                      <a:pt x="1599" y="17362"/>
                    </a:cubicBezTo>
                    <a:lnTo>
                      <a:pt x="6599" y="18336"/>
                    </a:lnTo>
                    <a:lnTo>
                      <a:pt x="15128" y="19996"/>
                    </a:lnTo>
                    <a:cubicBezTo>
                      <a:pt x="18618" y="20660"/>
                      <a:pt x="21600" y="15592"/>
                      <a:pt x="21308" y="9462"/>
                    </a:cubicBezTo>
                    <a:close/>
                  </a:path>
                </a:pathLst>
              </a:custGeom>
              <a:solidFill>
                <a:srgbClr val="C0C0C0"/>
              </a:solidFill>
              <a:ln w="12700">
                <a:miter lim="400000"/>
              </a:ln>
            </p:spPr>
            <p:txBody>
              <a:bodyPr lIns="38100" tIns="38100" rIns="38100" bIns="38100" anchor="ctr"/>
              <a:lstStyle/>
              <a:p>
                <a:pPr algn="ctr">
                  <a:defRPr sz="3000">
                    <a:solidFill>
                      <a:srgbClr val="FFFFFF"/>
                    </a:solidFill>
                  </a:defRPr>
                </a:pPr>
                <a:endParaRPr lang="en-US" sz="2400"/>
              </a:p>
            </p:txBody>
          </p:sp>
          <p:sp>
            <p:nvSpPr>
              <p:cNvPr id="114" name="Circle">
                <a:extLst>
                  <a:ext uri="{FF2B5EF4-FFF2-40B4-BE49-F238E27FC236}">
                    <a16:creationId xmlns:a16="http://schemas.microsoft.com/office/drawing/2014/main" id="{4418B01B-3858-4BE3-B2EE-B75B58F3ED12}"/>
                  </a:ext>
                </a:extLst>
              </p:cNvPr>
              <p:cNvSpPr/>
              <p:nvPr/>
            </p:nvSpPr>
            <p:spPr>
              <a:xfrm>
                <a:off x="4217162" y="1180882"/>
                <a:ext cx="424588" cy="424595"/>
              </a:xfrm>
              <a:prstGeom prst="ellipse">
                <a:avLst/>
              </a:prstGeom>
              <a:solidFill>
                <a:srgbClr val="D6D6D6"/>
              </a:solidFill>
              <a:ln w="12700">
                <a:miter lim="400000"/>
              </a:ln>
            </p:spPr>
            <p:txBody>
              <a:bodyPr lIns="38100" tIns="38100" rIns="38100" bIns="38100" anchor="ctr"/>
              <a:lstStyle/>
              <a:p>
                <a:pPr algn="ctr">
                  <a:defRPr sz="3000">
                    <a:solidFill>
                      <a:srgbClr val="FFFFFF"/>
                    </a:solidFill>
                  </a:defRPr>
                </a:pPr>
                <a:endParaRPr lang="en-US" sz="2400"/>
              </a:p>
            </p:txBody>
          </p:sp>
        </p:grpSp>
        <p:sp>
          <p:nvSpPr>
            <p:cNvPr id="104" name="Freeform: Shape 103">
              <a:extLst>
                <a:ext uri="{FF2B5EF4-FFF2-40B4-BE49-F238E27FC236}">
                  <a16:creationId xmlns:a16="http://schemas.microsoft.com/office/drawing/2014/main" id="{969B329C-0CDC-4F3F-ACD3-8AFBA5D07C25}"/>
                </a:ext>
              </a:extLst>
            </p:cNvPr>
            <p:cNvSpPr/>
            <p:nvPr/>
          </p:nvSpPr>
          <p:spPr>
            <a:xfrm>
              <a:off x="2576921" y="3664680"/>
              <a:ext cx="742330" cy="163065"/>
            </a:xfrm>
            <a:custGeom>
              <a:avLst/>
              <a:gdLst>
                <a:gd name="connsiteX0" fmla="*/ 371165 w 742330"/>
                <a:gd name="connsiteY0" fmla="*/ 0 h 163065"/>
                <a:gd name="connsiteX1" fmla="*/ 742330 w 742330"/>
                <a:gd name="connsiteY1" fmla="*/ 100760 h 163065"/>
                <a:gd name="connsiteX2" fmla="*/ 713162 w 742330"/>
                <a:gd name="connsiteY2" fmla="*/ 139980 h 163065"/>
                <a:gd name="connsiteX3" fmla="*/ 655829 w 742330"/>
                <a:gd name="connsiteY3" fmla="*/ 163065 h 163065"/>
                <a:gd name="connsiteX4" fmla="*/ 648569 w 742330"/>
                <a:gd name="connsiteY4" fmla="*/ 152874 h 163065"/>
                <a:gd name="connsiteX5" fmla="*/ 624125 w 742330"/>
                <a:gd name="connsiteY5" fmla="*/ 142598 h 163065"/>
                <a:gd name="connsiteX6" fmla="*/ 652914 w 742330"/>
                <a:gd name="connsiteY6" fmla="*/ 133453 h 163065"/>
                <a:gd name="connsiteX7" fmla="*/ 675784 w 742330"/>
                <a:gd name="connsiteY7" fmla="*/ 109192 h 163065"/>
                <a:gd name="connsiteX8" fmla="*/ 384756 w 742330"/>
                <a:gd name="connsiteY8" fmla="*/ 46864 h 163065"/>
                <a:gd name="connsiteX9" fmla="*/ 93728 w 742330"/>
                <a:gd name="connsiteY9" fmla="*/ 109192 h 163065"/>
                <a:gd name="connsiteX10" fmla="*/ 116599 w 742330"/>
                <a:gd name="connsiteY10" fmla="*/ 133453 h 163065"/>
                <a:gd name="connsiteX11" fmla="*/ 129905 w 742330"/>
                <a:gd name="connsiteY11" fmla="*/ 137680 h 163065"/>
                <a:gd name="connsiteX12" fmla="*/ 93761 w 742330"/>
                <a:gd name="connsiteY12" fmla="*/ 152874 h 163065"/>
                <a:gd name="connsiteX13" fmla="*/ 86501 w 742330"/>
                <a:gd name="connsiteY13" fmla="*/ 163065 h 163065"/>
                <a:gd name="connsiteX14" fmla="*/ 29168 w 742330"/>
                <a:gd name="connsiteY14" fmla="*/ 139980 h 163065"/>
                <a:gd name="connsiteX15" fmla="*/ 0 w 742330"/>
                <a:gd name="connsiteY15" fmla="*/ 100760 h 163065"/>
                <a:gd name="connsiteX16" fmla="*/ 371165 w 742330"/>
                <a:gd name="connsiteY16" fmla="*/ 0 h 1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2330" h="163065">
                  <a:moveTo>
                    <a:pt x="371165" y="0"/>
                  </a:moveTo>
                  <a:cubicBezTo>
                    <a:pt x="576154" y="0"/>
                    <a:pt x="742330" y="45112"/>
                    <a:pt x="742330" y="100760"/>
                  </a:cubicBezTo>
                  <a:cubicBezTo>
                    <a:pt x="742330" y="114672"/>
                    <a:pt x="731944" y="127926"/>
                    <a:pt x="713162" y="139980"/>
                  </a:cubicBezTo>
                  <a:lnTo>
                    <a:pt x="655829" y="163065"/>
                  </a:lnTo>
                  <a:lnTo>
                    <a:pt x="648569" y="152874"/>
                  </a:lnTo>
                  <a:lnTo>
                    <a:pt x="624125" y="142598"/>
                  </a:lnTo>
                  <a:lnTo>
                    <a:pt x="652914" y="133453"/>
                  </a:lnTo>
                  <a:cubicBezTo>
                    <a:pt x="667640" y="125996"/>
                    <a:pt x="675784" y="117798"/>
                    <a:pt x="675784" y="109192"/>
                  </a:cubicBezTo>
                  <a:cubicBezTo>
                    <a:pt x="675784" y="74769"/>
                    <a:pt x="545486" y="46864"/>
                    <a:pt x="384756" y="46864"/>
                  </a:cubicBezTo>
                  <a:cubicBezTo>
                    <a:pt x="224026" y="46864"/>
                    <a:pt x="93728" y="74769"/>
                    <a:pt x="93728" y="109192"/>
                  </a:cubicBezTo>
                  <a:cubicBezTo>
                    <a:pt x="93728" y="117798"/>
                    <a:pt x="101872" y="125996"/>
                    <a:pt x="116599" y="133453"/>
                  </a:cubicBezTo>
                  <a:lnTo>
                    <a:pt x="129905" y="137680"/>
                  </a:lnTo>
                  <a:lnTo>
                    <a:pt x="93761" y="152874"/>
                  </a:lnTo>
                  <a:lnTo>
                    <a:pt x="86501" y="163065"/>
                  </a:lnTo>
                  <a:lnTo>
                    <a:pt x="29168" y="139980"/>
                  </a:lnTo>
                  <a:cubicBezTo>
                    <a:pt x="10386" y="127926"/>
                    <a:pt x="0" y="114672"/>
                    <a:pt x="0" y="100760"/>
                  </a:cubicBezTo>
                  <a:cubicBezTo>
                    <a:pt x="0" y="45112"/>
                    <a:pt x="166176" y="0"/>
                    <a:pt x="371165" y="0"/>
                  </a:cubicBezTo>
                  <a:close/>
                </a:path>
              </a:pathLst>
            </a:custGeom>
            <a:solidFill>
              <a:srgbClr val="606060"/>
            </a:solidFill>
            <a:ln w="12700">
              <a:miter lim="400000"/>
            </a:ln>
          </p:spPr>
          <p:txBody>
            <a:bodyPr wrap="square" lIns="38100" tIns="38100" rIns="38100" bIns="38100" anchor="ctr">
              <a:noAutofit/>
            </a:bodyPr>
            <a:lstStyle/>
            <a:p>
              <a:pPr algn="ctr">
                <a:defRPr sz="3000">
                  <a:solidFill>
                    <a:srgbClr val="FFFFFF"/>
                  </a:solidFill>
                </a:defRPr>
              </a:pPr>
              <a:endParaRPr lang="en-US" sz="2400"/>
            </a:p>
          </p:txBody>
        </p:sp>
      </p:grpSp>
      <p:sp>
        <p:nvSpPr>
          <p:cNvPr id="115" name="TextBox 114">
            <a:extLst>
              <a:ext uri="{FF2B5EF4-FFF2-40B4-BE49-F238E27FC236}">
                <a16:creationId xmlns:a16="http://schemas.microsoft.com/office/drawing/2014/main" id="{89565537-EBC3-4F93-B77A-DE247D6DC6A4}"/>
              </a:ext>
            </a:extLst>
          </p:cNvPr>
          <p:cNvSpPr txBox="1"/>
          <p:nvPr/>
        </p:nvSpPr>
        <p:spPr>
          <a:xfrm>
            <a:off x="734177" y="4523292"/>
            <a:ext cx="982962" cy="646331"/>
          </a:xfrm>
          <a:prstGeom prst="rect">
            <a:avLst/>
          </a:prstGeom>
          <a:noFill/>
        </p:spPr>
        <p:txBody>
          <a:bodyPr wrap="none" rtlCol="0" anchor="ctr">
            <a:spAutoFit/>
          </a:bodyPr>
          <a:lstStyle/>
          <a:p>
            <a:pPr algn="ctr"/>
            <a:r>
              <a:rPr lang="en-US" sz="3600" b="1" dirty="0"/>
              <a:t>45%</a:t>
            </a:r>
          </a:p>
        </p:txBody>
      </p:sp>
      <p:sp>
        <p:nvSpPr>
          <p:cNvPr id="116" name="TextBox 115">
            <a:extLst>
              <a:ext uri="{FF2B5EF4-FFF2-40B4-BE49-F238E27FC236}">
                <a16:creationId xmlns:a16="http://schemas.microsoft.com/office/drawing/2014/main" id="{CB317F6A-116F-4F42-B8BE-CDF372D55F16}"/>
              </a:ext>
            </a:extLst>
          </p:cNvPr>
          <p:cNvSpPr txBox="1"/>
          <p:nvPr/>
        </p:nvSpPr>
        <p:spPr>
          <a:xfrm>
            <a:off x="7012359" y="4705845"/>
            <a:ext cx="1258679" cy="830997"/>
          </a:xfrm>
          <a:prstGeom prst="rect">
            <a:avLst/>
          </a:prstGeom>
          <a:noFill/>
        </p:spPr>
        <p:txBody>
          <a:bodyPr wrap="none" rtlCol="0" anchor="ctr">
            <a:spAutoFit/>
          </a:bodyPr>
          <a:lstStyle/>
          <a:p>
            <a:pPr algn="ctr"/>
            <a:r>
              <a:rPr lang="en-US" sz="4800" b="1" dirty="0"/>
              <a:t>70%</a:t>
            </a:r>
          </a:p>
        </p:txBody>
      </p:sp>
      <p:sp>
        <p:nvSpPr>
          <p:cNvPr id="117" name="TextBox 116">
            <a:extLst>
              <a:ext uri="{FF2B5EF4-FFF2-40B4-BE49-F238E27FC236}">
                <a16:creationId xmlns:a16="http://schemas.microsoft.com/office/drawing/2014/main" id="{D6C43D80-45D6-4BA2-A7FD-A934697BE5E0}"/>
              </a:ext>
            </a:extLst>
          </p:cNvPr>
          <p:cNvSpPr txBox="1"/>
          <p:nvPr/>
        </p:nvSpPr>
        <p:spPr>
          <a:xfrm>
            <a:off x="4027957" y="4440904"/>
            <a:ext cx="811441" cy="523220"/>
          </a:xfrm>
          <a:prstGeom prst="rect">
            <a:avLst/>
          </a:prstGeom>
          <a:noFill/>
        </p:spPr>
        <p:txBody>
          <a:bodyPr wrap="none" rtlCol="0" anchor="ctr">
            <a:spAutoFit/>
          </a:bodyPr>
          <a:lstStyle/>
          <a:p>
            <a:pPr algn="ctr"/>
            <a:r>
              <a:rPr lang="en-US" sz="2800" b="1" dirty="0"/>
              <a:t>26%</a:t>
            </a:r>
          </a:p>
        </p:txBody>
      </p:sp>
      <p:grpSp>
        <p:nvGrpSpPr>
          <p:cNvPr id="61" name="Group 60">
            <a:extLst>
              <a:ext uri="{FF2B5EF4-FFF2-40B4-BE49-F238E27FC236}">
                <a16:creationId xmlns:a16="http://schemas.microsoft.com/office/drawing/2014/main" id="{AF22C3B5-572E-41BF-89A9-DCDAE59C7939}"/>
              </a:ext>
            </a:extLst>
          </p:cNvPr>
          <p:cNvGrpSpPr/>
          <p:nvPr/>
        </p:nvGrpSpPr>
        <p:grpSpPr>
          <a:xfrm>
            <a:off x="8921977" y="3639463"/>
            <a:ext cx="2937088" cy="2367371"/>
            <a:chOff x="8921977" y="4073386"/>
            <a:chExt cx="2937088" cy="2367371"/>
          </a:xfrm>
        </p:grpSpPr>
        <p:sp>
          <p:nvSpPr>
            <p:cNvPr id="62" name="TextBox 61">
              <a:extLst>
                <a:ext uri="{FF2B5EF4-FFF2-40B4-BE49-F238E27FC236}">
                  <a16:creationId xmlns:a16="http://schemas.microsoft.com/office/drawing/2014/main" id="{1814FC7B-D830-46B9-955D-06D1BA6F3D44}"/>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noProof="1"/>
                <a:t>Lorem Ipsum</a:t>
              </a:r>
            </a:p>
          </p:txBody>
        </p:sp>
        <p:sp>
          <p:nvSpPr>
            <p:cNvPr id="63" name="TextBox 62">
              <a:extLst>
                <a:ext uri="{FF2B5EF4-FFF2-40B4-BE49-F238E27FC236}">
                  <a16:creationId xmlns:a16="http://schemas.microsoft.com/office/drawing/2014/main" id="{1CEED3DC-A0A5-4533-B9A9-26569B66B398}"/>
                </a:ext>
              </a:extLst>
            </p:cNvPr>
            <p:cNvSpPr txBox="1"/>
            <p:nvPr/>
          </p:nvSpPr>
          <p:spPr>
            <a:xfrm>
              <a:off x="8929772" y="4532542"/>
              <a:ext cx="2929293" cy="1908215"/>
            </a:xfrm>
            <a:prstGeom prst="rect">
              <a:avLst/>
            </a:prstGeom>
            <a:noFill/>
          </p:spPr>
          <p:txBody>
            <a:bodyPr wrap="square" lIns="0" rIns="0" rtlCol="0" anchor="t">
              <a:spAutoFit/>
            </a:bodyPr>
            <a:lstStyle/>
            <a:p>
              <a:pPr algn="just">
                <a:spcAft>
                  <a:spcPts val="1200"/>
                </a:spcAft>
              </a:pPr>
              <a:r>
                <a:rPr lang="en-US" sz="1200" noProof="1">
                  <a:solidFill>
                    <a:schemeClr val="bg1">
                      <a:lumMod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50000"/>
                    </a:schemeClr>
                  </a:solidFill>
                </a:rPr>
                <a:t>Duis aute irure dolor in reprehenderit in voluptate velit esse cillum dolore eu fugiat nulla pariatur.</a:t>
              </a:r>
            </a:p>
          </p:txBody>
        </p:sp>
      </p:grpSp>
    </p:spTree>
    <p:extLst>
      <p:ext uri="{BB962C8B-B14F-4D97-AF65-F5344CB8AC3E}">
        <p14:creationId xmlns:p14="http://schemas.microsoft.com/office/powerpoint/2010/main" val="2759107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8537</TotalTime>
  <Words>205</Words>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Dripping Faucet – Slide Template</vt:lpstr>
      <vt:lpstr>Dripping Faucet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Dripping Faucet</dc:title>
  <dc:creator>PresentationGO.com</dc:creator>
  <dc:description>© Copyright PresentationGO.com</dc:description>
  <dcterms:created xsi:type="dcterms:W3CDTF">2014-11-26T05:14:11Z</dcterms:created>
  <dcterms:modified xsi:type="dcterms:W3CDTF">2020-02-03T20:26:50Z</dcterms:modified>
  <cp:category>Graphics &amp; Metaphors</cp:category>
</cp:coreProperties>
</file>