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732" y="19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87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21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D8D81D35-870B-D464-EE5C-886A47698A17}"/>
              </a:ext>
            </a:extLst>
          </p:cNvPr>
          <p:cNvGrpSpPr/>
          <p:nvPr/>
        </p:nvGrpSpPr>
        <p:grpSpPr>
          <a:xfrm>
            <a:off x="8675001" y="1074584"/>
            <a:ext cx="2589478" cy="3656747"/>
            <a:chOff x="8675001" y="1074584"/>
            <a:chExt cx="2589478" cy="3656747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CE7F16C3-4DAA-FBC9-1203-0658CA8F0E52}"/>
                </a:ext>
              </a:extLst>
            </p:cNvPr>
            <p:cNvSpPr/>
            <p:nvPr/>
          </p:nvSpPr>
          <p:spPr>
            <a:xfrm>
              <a:off x="9543724" y="3448694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49E73B3-45D0-D594-048B-E3A80623F2A5}"/>
                </a:ext>
              </a:extLst>
            </p:cNvPr>
            <p:cNvSpPr/>
            <p:nvPr/>
          </p:nvSpPr>
          <p:spPr>
            <a:xfrm>
              <a:off x="9766783" y="2277054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28355B0-70A5-C6F8-BF42-3AB75D1FC8D5}"/>
                </a:ext>
              </a:extLst>
            </p:cNvPr>
            <p:cNvSpPr/>
            <p:nvPr/>
          </p:nvSpPr>
          <p:spPr>
            <a:xfrm>
              <a:off x="8675001" y="1074584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964D70A-0BEC-297F-7DCF-072E7ABE53A5}"/>
                </a:ext>
              </a:extLst>
            </p:cNvPr>
            <p:cNvSpPr txBox="1"/>
            <p:nvPr/>
          </p:nvSpPr>
          <p:spPr>
            <a:xfrm>
              <a:off x="9675637" y="4084200"/>
              <a:ext cx="550151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2AB6EC87-71DB-F115-C519-2D41C677C777}"/>
                </a:ext>
              </a:extLst>
            </p:cNvPr>
            <p:cNvSpPr/>
            <p:nvPr/>
          </p:nvSpPr>
          <p:spPr>
            <a:xfrm>
              <a:off x="9210870" y="1598740"/>
              <a:ext cx="1505098" cy="150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19" extrusionOk="0">
                  <a:moveTo>
                    <a:pt x="8952" y="5998"/>
                  </a:moveTo>
                  <a:lnTo>
                    <a:pt x="5998" y="8952"/>
                  </a:lnTo>
                  <a:cubicBezTo>
                    <a:pt x="5601" y="9348"/>
                    <a:pt x="5601" y="10054"/>
                    <a:pt x="5998" y="10450"/>
                  </a:cubicBezTo>
                  <a:lnTo>
                    <a:pt x="11024" y="15476"/>
                  </a:lnTo>
                  <a:cubicBezTo>
                    <a:pt x="11420" y="15872"/>
                    <a:pt x="12126" y="15872"/>
                    <a:pt x="12522" y="15476"/>
                  </a:cubicBezTo>
                  <a:lnTo>
                    <a:pt x="15476" y="12522"/>
                  </a:lnTo>
                  <a:cubicBezTo>
                    <a:pt x="15873" y="12126"/>
                    <a:pt x="15873" y="11420"/>
                    <a:pt x="15476" y="11023"/>
                  </a:cubicBezTo>
                  <a:lnTo>
                    <a:pt x="10450" y="5998"/>
                  </a:lnTo>
                  <a:cubicBezTo>
                    <a:pt x="10054" y="5557"/>
                    <a:pt x="9392" y="5557"/>
                    <a:pt x="8952" y="5998"/>
                  </a:cubicBezTo>
                  <a:lnTo>
                    <a:pt x="8952" y="5998"/>
                  </a:lnTo>
                  <a:close/>
                  <a:moveTo>
                    <a:pt x="3" y="9348"/>
                  </a:moveTo>
                  <a:cubicBezTo>
                    <a:pt x="47" y="8819"/>
                    <a:pt x="488" y="8423"/>
                    <a:pt x="1017" y="8467"/>
                  </a:cubicBezTo>
                  <a:lnTo>
                    <a:pt x="3926" y="8687"/>
                  </a:lnTo>
                  <a:cubicBezTo>
                    <a:pt x="4059" y="8290"/>
                    <a:pt x="4323" y="7894"/>
                    <a:pt x="4632" y="7585"/>
                  </a:cubicBezTo>
                  <a:lnTo>
                    <a:pt x="7585" y="4632"/>
                  </a:lnTo>
                  <a:cubicBezTo>
                    <a:pt x="7894" y="4323"/>
                    <a:pt x="8290" y="4059"/>
                    <a:pt x="8687" y="3926"/>
                  </a:cubicBezTo>
                  <a:lnTo>
                    <a:pt x="8467" y="1017"/>
                  </a:lnTo>
                  <a:cubicBezTo>
                    <a:pt x="8423" y="488"/>
                    <a:pt x="8819" y="47"/>
                    <a:pt x="9348" y="3"/>
                  </a:cubicBezTo>
                  <a:lnTo>
                    <a:pt x="9348" y="3"/>
                  </a:lnTo>
                  <a:cubicBezTo>
                    <a:pt x="9877" y="-41"/>
                    <a:pt x="10318" y="356"/>
                    <a:pt x="10362" y="885"/>
                  </a:cubicBezTo>
                  <a:lnTo>
                    <a:pt x="10583" y="3926"/>
                  </a:lnTo>
                  <a:cubicBezTo>
                    <a:pt x="11023" y="4059"/>
                    <a:pt x="11464" y="4323"/>
                    <a:pt x="11817" y="4676"/>
                  </a:cubicBezTo>
                  <a:lnTo>
                    <a:pt x="16842" y="9701"/>
                  </a:lnTo>
                  <a:cubicBezTo>
                    <a:pt x="17195" y="10054"/>
                    <a:pt x="17459" y="10495"/>
                    <a:pt x="17592" y="10935"/>
                  </a:cubicBezTo>
                  <a:lnTo>
                    <a:pt x="20633" y="11156"/>
                  </a:lnTo>
                  <a:cubicBezTo>
                    <a:pt x="21162" y="11200"/>
                    <a:pt x="21559" y="11641"/>
                    <a:pt x="21515" y="12170"/>
                  </a:cubicBezTo>
                  <a:lnTo>
                    <a:pt x="21515" y="12170"/>
                  </a:lnTo>
                  <a:cubicBezTo>
                    <a:pt x="21471" y="12699"/>
                    <a:pt x="21030" y="13095"/>
                    <a:pt x="20501" y="13051"/>
                  </a:cubicBezTo>
                  <a:lnTo>
                    <a:pt x="17592" y="12831"/>
                  </a:lnTo>
                  <a:cubicBezTo>
                    <a:pt x="17459" y="13228"/>
                    <a:pt x="17195" y="13624"/>
                    <a:pt x="16886" y="13933"/>
                  </a:cubicBezTo>
                  <a:lnTo>
                    <a:pt x="13933" y="16886"/>
                  </a:lnTo>
                  <a:cubicBezTo>
                    <a:pt x="13624" y="17195"/>
                    <a:pt x="13228" y="17459"/>
                    <a:pt x="12831" y="17592"/>
                  </a:cubicBezTo>
                  <a:lnTo>
                    <a:pt x="13051" y="20501"/>
                  </a:lnTo>
                  <a:cubicBezTo>
                    <a:pt x="13095" y="21030"/>
                    <a:pt x="12699" y="21471"/>
                    <a:pt x="12170" y="21515"/>
                  </a:cubicBezTo>
                  <a:lnTo>
                    <a:pt x="12170" y="21515"/>
                  </a:lnTo>
                  <a:cubicBezTo>
                    <a:pt x="11641" y="21559"/>
                    <a:pt x="11200" y="21162"/>
                    <a:pt x="11156" y="20633"/>
                  </a:cubicBezTo>
                  <a:lnTo>
                    <a:pt x="10935" y="17592"/>
                  </a:lnTo>
                  <a:cubicBezTo>
                    <a:pt x="10495" y="17459"/>
                    <a:pt x="10054" y="17195"/>
                    <a:pt x="9701" y="16842"/>
                  </a:cubicBezTo>
                  <a:lnTo>
                    <a:pt x="4676" y="11817"/>
                  </a:lnTo>
                  <a:cubicBezTo>
                    <a:pt x="4323" y="11464"/>
                    <a:pt x="4059" y="11023"/>
                    <a:pt x="3926" y="10583"/>
                  </a:cubicBezTo>
                  <a:lnTo>
                    <a:pt x="885" y="10362"/>
                  </a:lnTo>
                  <a:cubicBezTo>
                    <a:pt x="356" y="10318"/>
                    <a:pt x="-41" y="9877"/>
                    <a:pt x="3" y="9348"/>
                  </a:cubicBezTo>
                  <a:lnTo>
                    <a:pt x="3" y="934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3AD17DE-0352-B678-9DB5-ADF2F7FF8688}"/>
              </a:ext>
            </a:extLst>
          </p:cNvPr>
          <p:cNvGrpSpPr/>
          <p:nvPr/>
        </p:nvGrpSpPr>
        <p:grpSpPr>
          <a:xfrm>
            <a:off x="6092508" y="2001450"/>
            <a:ext cx="2589478" cy="3656747"/>
            <a:chOff x="6092508" y="2001450"/>
            <a:chExt cx="2589478" cy="3656747"/>
          </a:xfrm>
        </p:grpSpPr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496ED93F-B0DF-23C7-EB50-26EB01889F75}"/>
                </a:ext>
              </a:extLst>
            </p:cNvPr>
            <p:cNvSpPr/>
            <p:nvPr/>
          </p:nvSpPr>
          <p:spPr>
            <a:xfrm>
              <a:off x="6961231" y="4375560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C756AF16-7155-4E1C-5920-899E38B20468}"/>
                </a:ext>
              </a:extLst>
            </p:cNvPr>
            <p:cNvSpPr/>
            <p:nvPr/>
          </p:nvSpPr>
          <p:spPr>
            <a:xfrm>
              <a:off x="7184290" y="3203920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1F413098-95B1-6656-335F-61CD53C34AB0}"/>
                </a:ext>
              </a:extLst>
            </p:cNvPr>
            <p:cNvSpPr/>
            <p:nvPr/>
          </p:nvSpPr>
          <p:spPr>
            <a:xfrm>
              <a:off x="6092508" y="2001450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0A2978A-9E8E-83D8-7F4F-4C6DF92DA54A}"/>
                </a:ext>
              </a:extLst>
            </p:cNvPr>
            <p:cNvSpPr txBox="1"/>
            <p:nvPr/>
          </p:nvSpPr>
          <p:spPr>
            <a:xfrm>
              <a:off x="7093144" y="5011066"/>
              <a:ext cx="550151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8DAC62D7-6942-867D-DB13-7C4A07353276}"/>
                </a:ext>
              </a:extLst>
            </p:cNvPr>
            <p:cNvSpPr/>
            <p:nvPr/>
          </p:nvSpPr>
          <p:spPr>
            <a:xfrm>
              <a:off x="6628377" y="2525606"/>
              <a:ext cx="1505098" cy="150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19" extrusionOk="0">
                  <a:moveTo>
                    <a:pt x="8952" y="5998"/>
                  </a:moveTo>
                  <a:lnTo>
                    <a:pt x="5998" y="8952"/>
                  </a:lnTo>
                  <a:cubicBezTo>
                    <a:pt x="5601" y="9348"/>
                    <a:pt x="5601" y="10054"/>
                    <a:pt x="5998" y="10450"/>
                  </a:cubicBezTo>
                  <a:lnTo>
                    <a:pt x="11024" y="15476"/>
                  </a:lnTo>
                  <a:cubicBezTo>
                    <a:pt x="11420" y="15872"/>
                    <a:pt x="12126" y="15872"/>
                    <a:pt x="12522" y="15476"/>
                  </a:cubicBezTo>
                  <a:lnTo>
                    <a:pt x="15476" y="12522"/>
                  </a:lnTo>
                  <a:cubicBezTo>
                    <a:pt x="15873" y="12126"/>
                    <a:pt x="15873" y="11420"/>
                    <a:pt x="15476" y="11023"/>
                  </a:cubicBezTo>
                  <a:lnTo>
                    <a:pt x="10450" y="5998"/>
                  </a:lnTo>
                  <a:cubicBezTo>
                    <a:pt x="10054" y="5557"/>
                    <a:pt x="9392" y="5557"/>
                    <a:pt x="8952" y="5998"/>
                  </a:cubicBezTo>
                  <a:lnTo>
                    <a:pt x="8952" y="5998"/>
                  </a:lnTo>
                  <a:close/>
                  <a:moveTo>
                    <a:pt x="3" y="9348"/>
                  </a:moveTo>
                  <a:cubicBezTo>
                    <a:pt x="47" y="8819"/>
                    <a:pt x="488" y="8423"/>
                    <a:pt x="1017" y="8467"/>
                  </a:cubicBezTo>
                  <a:lnTo>
                    <a:pt x="3926" y="8687"/>
                  </a:lnTo>
                  <a:cubicBezTo>
                    <a:pt x="4059" y="8290"/>
                    <a:pt x="4323" y="7894"/>
                    <a:pt x="4632" y="7585"/>
                  </a:cubicBezTo>
                  <a:lnTo>
                    <a:pt x="7585" y="4632"/>
                  </a:lnTo>
                  <a:cubicBezTo>
                    <a:pt x="7894" y="4323"/>
                    <a:pt x="8290" y="4059"/>
                    <a:pt x="8687" y="3926"/>
                  </a:cubicBezTo>
                  <a:lnTo>
                    <a:pt x="8467" y="1017"/>
                  </a:lnTo>
                  <a:cubicBezTo>
                    <a:pt x="8423" y="488"/>
                    <a:pt x="8819" y="47"/>
                    <a:pt x="9348" y="3"/>
                  </a:cubicBezTo>
                  <a:lnTo>
                    <a:pt x="9348" y="3"/>
                  </a:lnTo>
                  <a:cubicBezTo>
                    <a:pt x="9877" y="-41"/>
                    <a:pt x="10318" y="356"/>
                    <a:pt x="10362" y="885"/>
                  </a:cubicBezTo>
                  <a:lnTo>
                    <a:pt x="10583" y="3926"/>
                  </a:lnTo>
                  <a:cubicBezTo>
                    <a:pt x="11023" y="4059"/>
                    <a:pt x="11464" y="4323"/>
                    <a:pt x="11817" y="4676"/>
                  </a:cubicBezTo>
                  <a:lnTo>
                    <a:pt x="16842" y="9701"/>
                  </a:lnTo>
                  <a:cubicBezTo>
                    <a:pt x="17195" y="10054"/>
                    <a:pt x="17459" y="10495"/>
                    <a:pt x="17592" y="10935"/>
                  </a:cubicBezTo>
                  <a:lnTo>
                    <a:pt x="20633" y="11156"/>
                  </a:lnTo>
                  <a:cubicBezTo>
                    <a:pt x="21162" y="11200"/>
                    <a:pt x="21559" y="11641"/>
                    <a:pt x="21515" y="12170"/>
                  </a:cubicBezTo>
                  <a:lnTo>
                    <a:pt x="21515" y="12170"/>
                  </a:lnTo>
                  <a:cubicBezTo>
                    <a:pt x="21471" y="12699"/>
                    <a:pt x="21030" y="13095"/>
                    <a:pt x="20501" y="13051"/>
                  </a:cubicBezTo>
                  <a:lnTo>
                    <a:pt x="17592" y="12831"/>
                  </a:lnTo>
                  <a:cubicBezTo>
                    <a:pt x="17459" y="13228"/>
                    <a:pt x="17195" y="13624"/>
                    <a:pt x="16886" y="13933"/>
                  </a:cubicBezTo>
                  <a:lnTo>
                    <a:pt x="13933" y="16886"/>
                  </a:lnTo>
                  <a:cubicBezTo>
                    <a:pt x="13624" y="17195"/>
                    <a:pt x="13228" y="17459"/>
                    <a:pt x="12831" y="17592"/>
                  </a:cubicBezTo>
                  <a:lnTo>
                    <a:pt x="13051" y="20501"/>
                  </a:lnTo>
                  <a:cubicBezTo>
                    <a:pt x="13095" y="21030"/>
                    <a:pt x="12699" y="21471"/>
                    <a:pt x="12170" y="21515"/>
                  </a:cubicBezTo>
                  <a:lnTo>
                    <a:pt x="12170" y="21515"/>
                  </a:lnTo>
                  <a:cubicBezTo>
                    <a:pt x="11641" y="21559"/>
                    <a:pt x="11200" y="21162"/>
                    <a:pt x="11156" y="20633"/>
                  </a:cubicBezTo>
                  <a:lnTo>
                    <a:pt x="10935" y="17592"/>
                  </a:lnTo>
                  <a:cubicBezTo>
                    <a:pt x="10495" y="17459"/>
                    <a:pt x="10054" y="17195"/>
                    <a:pt x="9701" y="16842"/>
                  </a:cubicBezTo>
                  <a:lnTo>
                    <a:pt x="4676" y="11817"/>
                  </a:lnTo>
                  <a:cubicBezTo>
                    <a:pt x="4323" y="11464"/>
                    <a:pt x="4059" y="11023"/>
                    <a:pt x="3926" y="10583"/>
                  </a:cubicBezTo>
                  <a:lnTo>
                    <a:pt x="885" y="10362"/>
                  </a:lnTo>
                  <a:cubicBezTo>
                    <a:pt x="356" y="10318"/>
                    <a:pt x="-41" y="9877"/>
                    <a:pt x="3" y="9348"/>
                  </a:cubicBezTo>
                  <a:lnTo>
                    <a:pt x="3" y="934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Dripping Gas Cans – Slide Template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FDA0C38-016E-9378-6BA7-A73566208692}"/>
              </a:ext>
            </a:extLst>
          </p:cNvPr>
          <p:cNvGrpSpPr/>
          <p:nvPr/>
        </p:nvGrpSpPr>
        <p:grpSpPr>
          <a:xfrm>
            <a:off x="927522" y="2001450"/>
            <a:ext cx="2589478" cy="3656747"/>
            <a:chOff x="927522" y="2001450"/>
            <a:chExt cx="2589478" cy="365674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11C0BE-2943-E4C9-4938-1AEEA0C0D697}"/>
                </a:ext>
              </a:extLst>
            </p:cNvPr>
            <p:cNvSpPr/>
            <p:nvPr/>
          </p:nvSpPr>
          <p:spPr>
            <a:xfrm>
              <a:off x="1796245" y="4375560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053BA4F7-F990-92B0-C2F9-67D59AFAAA4E}"/>
                </a:ext>
              </a:extLst>
            </p:cNvPr>
            <p:cNvSpPr/>
            <p:nvPr/>
          </p:nvSpPr>
          <p:spPr>
            <a:xfrm>
              <a:off x="2019304" y="3203920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19921AA-9D3A-4D06-7B08-11BF86A13DBC}"/>
                </a:ext>
              </a:extLst>
            </p:cNvPr>
            <p:cNvSpPr/>
            <p:nvPr/>
          </p:nvSpPr>
          <p:spPr>
            <a:xfrm>
              <a:off x="927522" y="2001450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CABF21-CFD2-4AEB-65A7-85351404F5DA}"/>
                </a:ext>
              </a:extLst>
            </p:cNvPr>
            <p:cNvSpPr txBox="1"/>
            <p:nvPr/>
          </p:nvSpPr>
          <p:spPr>
            <a:xfrm>
              <a:off x="1928157" y="5011066"/>
              <a:ext cx="550152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01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74C4191-E76B-1716-271F-B42CE7A42B18}"/>
                </a:ext>
              </a:extLst>
            </p:cNvPr>
            <p:cNvGrpSpPr/>
            <p:nvPr/>
          </p:nvGrpSpPr>
          <p:grpSpPr>
            <a:xfrm>
              <a:off x="1432254" y="2718292"/>
              <a:ext cx="1541957" cy="1013154"/>
              <a:chOff x="332936" y="2720099"/>
              <a:chExt cx="2975111" cy="1013154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D4B2701-4F2E-C034-2AC3-7C8DDC1095C6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F1E0FE2-428B-9430-EC5F-17486861980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080C9595-3717-3641-FF6D-F9A7329D9305}"/>
              </a:ext>
            </a:extLst>
          </p:cNvPr>
          <p:cNvSpPr/>
          <p:nvPr/>
        </p:nvSpPr>
        <p:spPr>
          <a:xfrm>
            <a:off x="1463391" y="2525606"/>
            <a:ext cx="1505098" cy="1505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519" extrusionOk="0">
                <a:moveTo>
                  <a:pt x="8952" y="5998"/>
                </a:moveTo>
                <a:lnTo>
                  <a:pt x="5998" y="8952"/>
                </a:lnTo>
                <a:cubicBezTo>
                  <a:pt x="5601" y="9348"/>
                  <a:pt x="5601" y="10054"/>
                  <a:pt x="5998" y="10450"/>
                </a:cubicBezTo>
                <a:lnTo>
                  <a:pt x="11024" y="15476"/>
                </a:lnTo>
                <a:cubicBezTo>
                  <a:pt x="11420" y="15872"/>
                  <a:pt x="12126" y="15872"/>
                  <a:pt x="12522" y="15476"/>
                </a:cubicBezTo>
                <a:lnTo>
                  <a:pt x="15476" y="12522"/>
                </a:lnTo>
                <a:cubicBezTo>
                  <a:pt x="15873" y="12126"/>
                  <a:pt x="15873" y="11420"/>
                  <a:pt x="15476" y="11023"/>
                </a:cubicBezTo>
                <a:lnTo>
                  <a:pt x="10450" y="5998"/>
                </a:lnTo>
                <a:cubicBezTo>
                  <a:pt x="10054" y="5557"/>
                  <a:pt x="9392" y="5557"/>
                  <a:pt x="8952" y="5998"/>
                </a:cubicBezTo>
                <a:lnTo>
                  <a:pt x="8952" y="5998"/>
                </a:lnTo>
                <a:close/>
                <a:moveTo>
                  <a:pt x="3" y="9348"/>
                </a:moveTo>
                <a:cubicBezTo>
                  <a:pt x="47" y="8819"/>
                  <a:pt x="488" y="8423"/>
                  <a:pt x="1017" y="8467"/>
                </a:cubicBezTo>
                <a:lnTo>
                  <a:pt x="3926" y="8687"/>
                </a:lnTo>
                <a:cubicBezTo>
                  <a:pt x="4059" y="8290"/>
                  <a:pt x="4323" y="7894"/>
                  <a:pt x="4632" y="7585"/>
                </a:cubicBezTo>
                <a:lnTo>
                  <a:pt x="7585" y="4632"/>
                </a:lnTo>
                <a:cubicBezTo>
                  <a:pt x="7894" y="4323"/>
                  <a:pt x="8290" y="4059"/>
                  <a:pt x="8687" y="3926"/>
                </a:cubicBezTo>
                <a:lnTo>
                  <a:pt x="8467" y="1017"/>
                </a:lnTo>
                <a:cubicBezTo>
                  <a:pt x="8423" y="488"/>
                  <a:pt x="8819" y="47"/>
                  <a:pt x="9348" y="3"/>
                </a:cubicBezTo>
                <a:lnTo>
                  <a:pt x="9348" y="3"/>
                </a:lnTo>
                <a:cubicBezTo>
                  <a:pt x="9877" y="-41"/>
                  <a:pt x="10318" y="356"/>
                  <a:pt x="10362" y="885"/>
                </a:cubicBezTo>
                <a:lnTo>
                  <a:pt x="10583" y="3926"/>
                </a:lnTo>
                <a:cubicBezTo>
                  <a:pt x="11023" y="4059"/>
                  <a:pt x="11464" y="4323"/>
                  <a:pt x="11817" y="4676"/>
                </a:cubicBezTo>
                <a:lnTo>
                  <a:pt x="16842" y="9701"/>
                </a:lnTo>
                <a:cubicBezTo>
                  <a:pt x="17195" y="10054"/>
                  <a:pt x="17459" y="10495"/>
                  <a:pt x="17592" y="10935"/>
                </a:cubicBezTo>
                <a:lnTo>
                  <a:pt x="20633" y="11156"/>
                </a:lnTo>
                <a:cubicBezTo>
                  <a:pt x="21162" y="11200"/>
                  <a:pt x="21559" y="11641"/>
                  <a:pt x="21515" y="12170"/>
                </a:cubicBezTo>
                <a:lnTo>
                  <a:pt x="21515" y="12170"/>
                </a:lnTo>
                <a:cubicBezTo>
                  <a:pt x="21471" y="12699"/>
                  <a:pt x="21030" y="13095"/>
                  <a:pt x="20501" y="13051"/>
                </a:cubicBezTo>
                <a:lnTo>
                  <a:pt x="17592" y="12831"/>
                </a:lnTo>
                <a:cubicBezTo>
                  <a:pt x="17459" y="13228"/>
                  <a:pt x="17195" y="13624"/>
                  <a:pt x="16886" y="13933"/>
                </a:cubicBezTo>
                <a:lnTo>
                  <a:pt x="13933" y="16886"/>
                </a:lnTo>
                <a:cubicBezTo>
                  <a:pt x="13624" y="17195"/>
                  <a:pt x="13228" y="17459"/>
                  <a:pt x="12831" y="17592"/>
                </a:cubicBezTo>
                <a:lnTo>
                  <a:pt x="13051" y="20501"/>
                </a:lnTo>
                <a:cubicBezTo>
                  <a:pt x="13095" y="21030"/>
                  <a:pt x="12699" y="21471"/>
                  <a:pt x="12170" y="21515"/>
                </a:cubicBezTo>
                <a:lnTo>
                  <a:pt x="12170" y="21515"/>
                </a:lnTo>
                <a:cubicBezTo>
                  <a:pt x="11641" y="21559"/>
                  <a:pt x="11200" y="21162"/>
                  <a:pt x="11156" y="20633"/>
                </a:cubicBezTo>
                <a:lnTo>
                  <a:pt x="10935" y="17592"/>
                </a:lnTo>
                <a:cubicBezTo>
                  <a:pt x="10495" y="17459"/>
                  <a:pt x="10054" y="17195"/>
                  <a:pt x="9701" y="16842"/>
                </a:cubicBezTo>
                <a:lnTo>
                  <a:pt x="4676" y="11817"/>
                </a:lnTo>
                <a:cubicBezTo>
                  <a:pt x="4323" y="11464"/>
                  <a:pt x="4059" y="11023"/>
                  <a:pt x="3926" y="10583"/>
                </a:cubicBezTo>
                <a:lnTo>
                  <a:pt x="885" y="10362"/>
                </a:lnTo>
                <a:cubicBezTo>
                  <a:pt x="356" y="10318"/>
                  <a:pt x="-41" y="9877"/>
                  <a:pt x="3" y="9348"/>
                </a:cubicBezTo>
                <a:lnTo>
                  <a:pt x="3" y="9348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4CCBFCF-4D06-1222-0665-5DB487DAF5F6}"/>
              </a:ext>
            </a:extLst>
          </p:cNvPr>
          <p:cNvGrpSpPr/>
          <p:nvPr/>
        </p:nvGrpSpPr>
        <p:grpSpPr>
          <a:xfrm>
            <a:off x="3510015" y="1074584"/>
            <a:ext cx="2589478" cy="3656747"/>
            <a:chOff x="3510015" y="1074584"/>
            <a:chExt cx="2589478" cy="3656747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BF4CB26-1F00-5958-561D-E62FE2F81F72}"/>
                </a:ext>
              </a:extLst>
            </p:cNvPr>
            <p:cNvSpPr/>
            <p:nvPr/>
          </p:nvSpPr>
          <p:spPr>
            <a:xfrm>
              <a:off x="4378738" y="3448694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4ACDBC4-F2D7-0CF8-19C1-DCBE125C4B0E}"/>
                </a:ext>
              </a:extLst>
            </p:cNvPr>
            <p:cNvSpPr/>
            <p:nvPr/>
          </p:nvSpPr>
          <p:spPr>
            <a:xfrm>
              <a:off x="4601797" y="2277054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177CE8FF-778A-24E7-75A2-0591F9B2F88A}"/>
                </a:ext>
              </a:extLst>
            </p:cNvPr>
            <p:cNvSpPr/>
            <p:nvPr/>
          </p:nvSpPr>
          <p:spPr>
            <a:xfrm>
              <a:off x="3510015" y="1074584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AB8C8-1E47-01C1-4D22-A407DBE91BBA}"/>
                </a:ext>
              </a:extLst>
            </p:cNvPr>
            <p:cNvSpPr txBox="1"/>
            <p:nvPr/>
          </p:nvSpPr>
          <p:spPr>
            <a:xfrm>
              <a:off x="4510651" y="4084200"/>
              <a:ext cx="550151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02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C94D93C-CFF8-86E6-F77A-6F1878E5D670}"/>
                </a:ext>
              </a:extLst>
            </p:cNvPr>
            <p:cNvGrpSpPr/>
            <p:nvPr/>
          </p:nvGrpSpPr>
          <p:grpSpPr>
            <a:xfrm>
              <a:off x="4014747" y="1791426"/>
              <a:ext cx="1541957" cy="1013154"/>
              <a:chOff x="332936" y="2720099"/>
              <a:chExt cx="2975111" cy="1013154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7EF914A-1862-F6AB-13C8-20A2C28DB3CE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F2BFADC-9A6B-379D-9671-F13884C3C5CA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sp>
        <p:nvSpPr>
          <p:cNvPr id="42" name="Shape">
            <a:extLst>
              <a:ext uri="{FF2B5EF4-FFF2-40B4-BE49-F238E27FC236}">
                <a16:creationId xmlns:a16="http://schemas.microsoft.com/office/drawing/2014/main" id="{4357912D-007B-4241-9010-F559CE3106D5}"/>
              </a:ext>
            </a:extLst>
          </p:cNvPr>
          <p:cNvSpPr/>
          <p:nvPr/>
        </p:nvSpPr>
        <p:spPr>
          <a:xfrm>
            <a:off x="4045884" y="1598740"/>
            <a:ext cx="1505098" cy="1505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519" extrusionOk="0">
                <a:moveTo>
                  <a:pt x="8952" y="5998"/>
                </a:moveTo>
                <a:lnTo>
                  <a:pt x="5998" y="8952"/>
                </a:lnTo>
                <a:cubicBezTo>
                  <a:pt x="5601" y="9348"/>
                  <a:pt x="5601" y="10054"/>
                  <a:pt x="5998" y="10450"/>
                </a:cubicBezTo>
                <a:lnTo>
                  <a:pt x="11024" y="15476"/>
                </a:lnTo>
                <a:cubicBezTo>
                  <a:pt x="11420" y="15872"/>
                  <a:pt x="12126" y="15872"/>
                  <a:pt x="12522" y="15476"/>
                </a:cubicBezTo>
                <a:lnTo>
                  <a:pt x="15476" y="12522"/>
                </a:lnTo>
                <a:cubicBezTo>
                  <a:pt x="15873" y="12126"/>
                  <a:pt x="15873" y="11420"/>
                  <a:pt x="15476" y="11023"/>
                </a:cubicBezTo>
                <a:lnTo>
                  <a:pt x="10450" y="5998"/>
                </a:lnTo>
                <a:cubicBezTo>
                  <a:pt x="10054" y="5557"/>
                  <a:pt x="9392" y="5557"/>
                  <a:pt x="8952" y="5998"/>
                </a:cubicBezTo>
                <a:lnTo>
                  <a:pt x="8952" y="5998"/>
                </a:lnTo>
                <a:close/>
                <a:moveTo>
                  <a:pt x="3" y="9348"/>
                </a:moveTo>
                <a:cubicBezTo>
                  <a:pt x="47" y="8819"/>
                  <a:pt x="488" y="8423"/>
                  <a:pt x="1017" y="8467"/>
                </a:cubicBezTo>
                <a:lnTo>
                  <a:pt x="3926" y="8687"/>
                </a:lnTo>
                <a:cubicBezTo>
                  <a:pt x="4059" y="8290"/>
                  <a:pt x="4323" y="7894"/>
                  <a:pt x="4632" y="7585"/>
                </a:cubicBezTo>
                <a:lnTo>
                  <a:pt x="7585" y="4632"/>
                </a:lnTo>
                <a:cubicBezTo>
                  <a:pt x="7894" y="4323"/>
                  <a:pt x="8290" y="4059"/>
                  <a:pt x="8687" y="3926"/>
                </a:cubicBezTo>
                <a:lnTo>
                  <a:pt x="8467" y="1017"/>
                </a:lnTo>
                <a:cubicBezTo>
                  <a:pt x="8423" y="488"/>
                  <a:pt x="8819" y="47"/>
                  <a:pt x="9348" y="3"/>
                </a:cubicBezTo>
                <a:lnTo>
                  <a:pt x="9348" y="3"/>
                </a:lnTo>
                <a:cubicBezTo>
                  <a:pt x="9877" y="-41"/>
                  <a:pt x="10318" y="356"/>
                  <a:pt x="10362" y="885"/>
                </a:cubicBezTo>
                <a:lnTo>
                  <a:pt x="10583" y="3926"/>
                </a:lnTo>
                <a:cubicBezTo>
                  <a:pt x="11023" y="4059"/>
                  <a:pt x="11464" y="4323"/>
                  <a:pt x="11817" y="4676"/>
                </a:cubicBezTo>
                <a:lnTo>
                  <a:pt x="16842" y="9701"/>
                </a:lnTo>
                <a:cubicBezTo>
                  <a:pt x="17195" y="10054"/>
                  <a:pt x="17459" y="10495"/>
                  <a:pt x="17592" y="10935"/>
                </a:cubicBezTo>
                <a:lnTo>
                  <a:pt x="20633" y="11156"/>
                </a:lnTo>
                <a:cubicBezTo>
                  <a:pt x="21162" y="11200"/>
                  <a:pt x="21559" y="11641"/>
                  <a:pt x="21515" y="12170"/>
                </a:cubicBezTo>
                <a:lnTo>
                  <a:pt x="21515" y="12170"/>
                </a:lnTo>
                <a:cubicBezTo>
                  <a:pt x="21471" y="12699"/>
                  <a:pt x="21030" y="13095"/>
                  <a:pt x="20501" y="13051"/>
                </a:cubicBezTo>
                <a:lnTo>
                  <a:pt x="17592" y="12831"/>
                </a:lnTo>
                <a:cubicBezTo>
                  <a:pt x="17459" y="13228"/>
                  <a:pt x="17195" y="13624"/>
                  <a:pt x="16886" y="13933"/>
                </a:cubicBezTo>
                <a:lnTo>
                  <a:pt x="13933" y="16886"/>
                </a:lnTo>
                <a:cubicBezTo>
                  <a:pt x="13624" y="17195"/>
                  <a:pt x="13228" y="17459"/>
                  <a:pt x="12831" y="17592"/>
                </a:cubicBezTo>
                <a:lnTo>
                  <a:pt x="13051" y="20501"/>
                </a:lnTo>
                <a:cubicBezTo>
                  <a:pt x="13095" y="21030"/>
                  <a:pt x="12699" y="21471"/>
                  <a:pt x="12170" y="21515"/>
                </a:cubicBezTo>
                <a:lnTo>
                  <a:pt x="12170" y="21515"/>
                </a:lnTo>
                <a:cubicBezTo>
                  <a:pt x="11641" y="21559"/>
                  <a:pt x="11200" y="21162"/>
                  <a:pt x="11156" y="20633"/>
                </a:cubicBezTo>
                <a:lnTo>
                  <a:pt x="10935" y="17592"/>
                </a:lnTo>
                <a:cubicBezTo>
                  <a:pt x="10495" y="17459"/>
                  <a:pt x="10054" y="17195"/>
                  <a:pt x="9701" y="16842"/>
                </a:cubicBezTo>
                <a:lnTo>
                  <a:pt x="4676" y="11817"/>
                </a:lnTo>
                <a:cubicBezTo>
                  <a:pt x="4323" y="11464"/>
                  <a:pt x="4059" y="11023"/>
                  <a:pt x="3926" y="10583"/>
                </a:cubicBezTo>
                <a:lnTo>
                  <a:pt x="885" y="10362"/>
                </a:lnTo>
                <a:cubicBezTo>
                  <a:pt x="356" y="10318"/>
                  <a:pt x="-41" y="9877"/>
                  <a:pt x="3" y="9348"/>
                </a:cubicBezTo>
                <a:lnTo>
                  <a:pt x="3" y="9348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CE1A9A6-13A8-2E3E-28FB-100223D90D37}"/>
              </a:ext>
            </a:extLst>
          </p:cNvPr>
          <p:cNvGrpSpPr/>
          <p:nvPr/>
        </p:nvGrpSpPr>
        <p:grpSpPr>
          <a:xfrm>
            <a:off x="6597240" y="2718292"/>
            <a:ext cx="1541957" cy="1013154"/>
            <a:chOff x="332936" y="2720099"/>
            <a:chExt cx="2975111" cy="1013154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4D2F99C-D379-C7AF-E76B-BCD598F399B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742740-1F47-8C6C-5CCF-30747C98B18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07E1E33-87DA-EA64-E9FD-F769C268F222}"/>
              </a:ext>
            </a:extLst>
          </p:cNvPr>
          <p:cNvGrpSpPr/>
          <p:nvPr/>
        </p:nvGrpSpPr>
        <p:grpSpPr>
          <a:xfrm>
            <a:off x="9179733" y="1791426"/>
            <a:ext cx="1541957" cy="1013154"/>
            <a:chOff x="332936" y="2720099"/>
            <a:chExt cx="2975111" cy="101315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BEBB8F3-C65B-CA28-F05E-AF65EA98154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7A2FF4A-A228-E1E6-8D45-7BB74FA1608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807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D8D81D35-870B-D464-EE5C-886A47698A17}"/>
              </a:ext>
            </a:extLst>
          </p:cNvPr>
          <p:cNvGrpSpPr/>
          <p:nvPr/>
        </p:nvGrpSpPr>
        <p:grpSpPr>
          <a:xfrm>
            <a:off x="8675001" y="1074584"/>
            <a:ext cx="2589478" cy="3656747"/>
            <a:chOff x="8675001" y="1074584"/>
            <a:chExt cx="2589478" cy="3656747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CE7F16C3-4DAA-FBC9-1203-0658CA8F0E52}"/>
                </a:ext>
              </a:extLst>
            </p:cNvPr>
            <p:cNvSpPr/>
            <p:nvPr/>
          </p:nvSpPr>
          <p:spPr>
            <a:xfrm>
              <a:off x="9543724" y="3448694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49E73B3-45D0-D594-048B-E3A80623F2A5}"/>
                </a:ext>
              </a:extLst>
            </p:cNvPr>
            <p:cNvSpPr/>
            <p:nvPr/>
          </p:nvSpPr>
          <p:spPr>
            <a:xfrm>
              <a:off x="9766783" y="2277054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28355B0-70A5-C6F8-BF42-3AB75D1FC8D5}"/>
                </a:ext>
              </a:extLst>
            </p:cNvPr>
            <p:cNvSpPr/>
            <p:nvPr/>
          </p:nvSpPr>
          <p:spPr>
            <a:xfrm>
              <a:off x="8675001" y="1074584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964D70A-0BEC-297F-7DCF-072E7ABE53A5}"/>
                </a:ext>
              </a:extLst>
            </p:cNvPr>
            <p:cNvSpPr txBox="1"/>
            <p:nvPr/>
          </p:nvSpPr>
          <p:spPr>
            <a:xfrm>
              <a:off x="9675637" y="4084200"/>
              <a:ext cx="550151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2AB6EC87-71DB-F115-C519-2D41C677C777}"/>
                </a:ext>
              </a:extLst>
            </p:cNvPr>
            <p:cNvSpPr/>
            <p:nvPr/>
          </p:nvSpPr>
          <p:spPr>
            <a:xfrm>
              <a:off x="9210870" y="1598740"/>
              <a:ext cx="1505098" cy="150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19" extrusionOk="0">
                  <a:moveTo>
                    <a:pt x="8952" y="5998"/>
                  </a:moveTo>
                  <a:lnTo>
                    <a:pt x="5998" y="8952"/>
                  </a:lnTo>
                  <a:cubicBezTo>
                    <a:pt x="5601" y="9348"/>
                    <a:pt x="5601" y="10054"/>
                    <a:pt x="5998" y="10450"/>
                  </a:cubicBezTo>
                  <a:lnTo>
                    <a:pt x="11024" y="15476"/>
                  </a:lnTo>
                  <a:cubicBezTo>
                    <a:pt x="11420" y="15872"/>
                    <a:pt x="12126" y="15872"/>
                    <a:pt x="12522" y="15476"/>
                  </a:cubicBezTo>
                  <a:lnTo>
                    <a:pt x="15476" y="12522"/>
                  </a:lnTo>
                  <a:cubicBezTo>
                    <a:pt x="15873" y="12126"/>
                    <a:pt x="15873" y="11420"/>
                    <a:pt x="15476" y="11023"/>
                  </a:cubicBezTo>
                  <a:lnTo>
                    <a:pt x="10450" y="5998"/>
                  </a:lnTo>
                  <a:cubicBezTo>
                    <a:pt x="10054" y="5557"/>
                    <a:pt x="9392" y="5557"/>
                    <a:pt x="8952" y="5998"/>
                  </a:cubicBezTo>
                  <a:lnTo>
                    <a:pt x="8952" y="5998"/>
                  </a:lnTo>
                  <a:close/>
                  <a:moveTo>
                    <a:pt x="3" y="9348"/>
                  </a:moveTo>
                  <a:cubicBezTo>
                    <a:pt x="47" y="8819"/>
                    <a:pt x="488" y="8423"/>
                    <a:pt x="1017" y="8467"/>
                  </a:cubicBezTo>
                  <a:lnTo>
                    <a:pt x="3926" y="8687"/>
                  </a:lnTo>
                  <a:cubicBezTo>
                    <a:pt x="4059" y="8290"/>
                    <a:pt x="4323" y="7894"/>
                    <a:pt x="4632" y="7585"/>
                  </a:cubicBezTo>
                  <a:lnTo>
                    <a:pt x="7585" y="4632"/>
                  </a:lnTo>
                  <a:cubicBezTo>
                    <a:pt x="7894" y="4323"/>
                    <a:pt x="8290" y="4059"/>
                    <a:pt x="8687" y="3926"/>
                  </a:cubicBezTo>
                  <a:lnTo>
                    <a:pt x="8467" y="1017"/>
                  </a:lnTo>
                  <a:cubicBezTo>
                    <a:pt x="8423" y="488"/>
                    <a:pt x="8819" y="47"/>
                    <a:pt x="9348" y="3"/>
                  </a:cubicBezTo>
                  <a:lnTo>
                    <a:pt x="9348" y="3"/>
                  </a:lnTo>
                  <a:cubicBezTo>
                    <a:pt x="9877" y="-41"/>
                    <a:pt x="10318" y="356"/>
                    <a:pt x="10362" y="885"/>
                  </a:cubicBezTo>
                  <a:lnTo>
                    <a:pt x="10583" y="3926"/>
                  </a:lnTo>
                  <a:cubicBezTo>
                    <a:pt x="11023" y="4059"/>
                    <a:pt x="11464" y="4323"/>
                    <a:pt x="11817" y="4676"/>
                  </a:cubicBezTo>
                  <a:lnTo>
                    <a:pt x="16842" y="9701"/>
                  </a:lnTo>
                  <a:cubicBezTo>
                    <a:pt x="17195" y="10054"/>
                    <a:pt x="17459" y="10495"/>
                    <a:pt x="17592" y="10935"/>
                  </a:cubicBezTo>
                  <a:lnTo>
                    <a:pt x="20633" y="11156"/>
                  </a:lnTo>
                  <a:cubicBezTo>
                    <a:pt x="21162" y="11200"/>
                    <a:pt x="21559" y="11641"/>
                    <a:pt x="21515" y="12170"/>
                  </a:cubicBezTo>
                  <a:lnTo>
                    <a:pt x="21515" y="12170"/>
                  </a:lnTo>
                  <a:cubicBezTo>
                    <a:pt x="21471" y="12699"/>
                    <a:pt x="21030" y="13095"/>
                    <a:pt x="20501" y="13051"/>
                  </a:cubicBezTo>
                  <a:lnTo>
                    <a:pt x="17592" y="12831"/>
                  </a:lnTo>
                  <a:cubicBezTo>
                    <a:pt x="17459" y="13228"/>
                    <a:pt x="17195" y="13624"/>
                    <a:pt x="16886" y="13933"/>
                  </a:cubicBezTo>
                  <a:lnTo>
                    <a:pt x="13933" y="16886"/>
                  </a:lnTo>
                  <a:cubicBezTo>
                    <a:pt x="13624" y="17195"/>
                    <a:pt x="13228" y="17459"/>
                    <a:pt x="12831" y="17592"/>
                  </a:cubicBezTo>
                  <a:lnTo>
                    <a:pt x="13051" y="20501"/>
                  </a:lnTo>
                  <a:cubicBezTo>
                    <a:pt x="13095" y="21030"/>
                    <a:pt x="12699" y="21471"/>
                    <a:pt x="12170" y="21515"/>
                  </a:cubicBezTo>
                  <a:lnTo>
                    <a:pt x="12170" y="21515"/>
                  </a:lnTo>
                  <a:cubicBezTo>
                    <a:pt x="11641" y="21559"/>
                    <a:pt x="11200" y="21162"/>
                    <a:pt x="11156" y="20633"/>
                  </a:cubicBezTo>
                  <a:lnTo>
                    <a:pt x="10935" y="17592"/>
                  </a:lnTo>
                  <a:cubicBezTo>
                    <a:pt x="10495" y="17459"/>
                    <a:pt x="10054" y="17195"/>
                    <a:pt x="9701" y="16842"/>
                  </a:cubicBezTo>
                  <a:lnTo>
                    <a:pt x="4676" y="11817"/>
                  </a:lnTo>
                  <a:cubicBezTo>
                    <a:pt x="4323" y="11464"/>
                    <a:pt x="4059" y="11023"/>
                    <a:pt x="3926" y="10583"/>
                  </a:cubicBezTo>
                  <a:lnTo>
                    <a:pt x="885" y="10362"/>
                  </a:lnTo>
                  <a:cubicBezTo>
                    <a:pt x="356" y="10318"/>
                    <a:pt x="-41" y="9877"/>
                    <a:pt x="3" y="9348"/>
                  </a:cubicBezTo>
                  <a:lnTo>
                    <a:pt x="3" y="934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3AD17DE-0352-B678-9DB5-ADF2F7FF8688}"/>
              </a:ext>
            </a:extLst>
          </p:cNvPr>
          <p:cNvGrpSpPr/>
          <p:nvPr/>
        </p:nvGrpSpPr>
        <p:grpSpPr>
          <a:xfrm>
            <a:off x="6092508" y="2001450"/>
            <a:ext cx="2589478" cy="3656747"/>
            <a:chOff x="6092508" y="2001450"/>
            <a:chExt cx="2589478" cy="3656747"/>
          </a:xfrm>
        </p:grpSpPr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496ED93F-B0DF-23C7-EB50-26EB01889F75}"/>
                </a:ext>
              </a:extLst>
            </p:cNvPr>
            <p:cNvSpPr/>
            <p:nvPr/>
          </p:nvSpPr>
          <p:spPr>
            <a:xfrm>
              <a:off x="6961231" y="4375560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C756AF16-7155-4E1C-5920-899E38B20468}"/>
                </a:ext>
              </a:extLst>
            </p:cNvPr>
            <p:cNvSpPr/>
            <p:nvPr/>
          </p:nvSpPr>
          <p:spPr>
            <a:xfrm>
              <a:off x="7184290" y="3203920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1F413098-95B1-6656-335F-61CD53C34AB0}"/>
                </a:ext>
              </a:extLst>
            </p:cNvPr>
            <p:cNvSpPr/>
            <p:nvPr/>
          </p:nvSpPr>
          <p:spPr>
            <a:xfrm>
              <a:off x="6092508" y="2001450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0A2978A-9E8E-83D8-7F4F-4C6DF92DA54A}"/>
                </a:ext>
              </a:extLst>
            </p:cNvPr>
            <p:cNvSpPr txBox="1"/>
            <p:nvPr/>
          </p:nvSpPr>
          <p:spPr>
            <a:xfrm>
              <a:off x="7093144" y="5011066"/>
              <a:ext cx="550151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8DAC62D7-6942-867D-DB13-7C4A07353276}"/>
                </a:ext>
              </a:extLst>
            </p:cNvPr>
            <p:cNvSpPr/>
            <p:nvPr/>
          </p:nvSpPr>
          <p:spPr>
            <a:xfrm>
              <a:off x="6628377" y="2525606"/>
              <a:ext cx="1505098" cy="150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19" extrusionOk="0">
                  <a:moveTo>
                    <a:pt x="8952" y="5998"/>
                  </a:moveTo>
                  <a:lnTo>
                    <a:pt x="5998" y="8952"/>
                  </a:lnTo>
                  <a:cubicBezTo>
                    <a:pt x="5601" y="9348"/>
                    <a:pt x="5601" y="10054"/>
                    <a:pt x="5998" y="10450"/>
                  </a:cubicBezTo>
                  <a:lnTo>
                    <a:pt x="11024" y="15476"/>
                  </a:lnTo>
                  <a:cubicBezTo>
                    <a:pt x="11420" y="15872"/>
                    <a:pt x="12126" y="15872"/>
                    <a:pt x="12522" y="15476"/>
                  </a:cubicBezTo>
                  <a:lnTo>
                    <a:pt x="15476" y="12522"/>
                  </a:lnTo>
                  <a:cubicBezTo>
                    <a:pt x="15873" y="12126"/>
                    <a:pt x="15873" y="11420"/>
                    <a:pt x="15476" y="11023"/>
                  </a:cubicBezTo>
                  <a:lnTo>
                    <a:pt x="10450" y="5998"/>
                  </a:lnTo>
                  <a:cubicBezTo>
                    <a:pt x="10054" y="5557"/>
                    <a:pt x="9392" y="5557"/>
                    <a:pt x="8952" y="5998"/>
                  </a:cubicBezTo>
                  <a:lnTo>
                    <a:pt x="8952" y="5998"/>
                  </a:lnTo>
                  <a:close/>
                  <a:moveTo>
                    <a:pt x="3" y="9348"/>
                  </a:moveTo>
                  <a:cubicBezTo>
                    <a:pt x="47" y="8819"/>
                    <a:pt x="488" y="8423"/>
                    <a:pt x="1017" y="8467"/>
                  </a:cubicBezTo>
                  <a:lnTo>
                    <a:pt x="3926" y="8687"/>
                  </a:lnTo>
                  <a:cubicBezTo>
                    <a:pt x="4059" y="8290"/>
                    <a:pt x="4323" y="7894"/>
                    <a:pt x="4632" y="7585"/>
                  </a:cubicBezTo>
                  <a:lnTo>
                    <a:pt x="7585" y="4632"/>
                  </a:lnTo>
                  <a:cubicBezTo>
                    <a:pt x="7894" y="4323"/>
                    <a:pt x="8290" y="4059"/>
                    <a:pt x="8687" y="3926"/>
                  </a:cubicBezTo>
                  <a:lnTo>
                    <a:pt x="8467" y="1017"/>
                  </a:lnTo>
                  <a:cubicBezTo>
                    <a:pt x="8423" y="488"/>
                    <a:pt x="8819" y="47"/>
                    <a:pt x="9348" y="3"/>
                  </a:cubicBezTo>
                  <a:lnTo>
                    <a:pt x="9348" y="3"/>
                  </a:lnTo>
                  <a:cubicBezTo>
                    <a:pt x="9877" y="-41"/>
                    <a:pt x="10318" y="356"/>
                    <a:pt x="10362" y="885"/>
                  </a:cubicBezTo>
                  <a:lnTo>
                    <a:pt x="10583" y="3926"/>
                  </a:lnTo>
                  <a:cubicBezTo>
                    <a:pt x="11023" y="4059"/>
                    <a:pt x="11464" y="4323"/>
                    <a:pt x="11817" y="4676"/>
                  </a:cubicBezTo>
                  <a:lnTo>
                    <a:pt x="16842" y="9701"/>
                  </a:lnTo>
                  <a:cubicBezTo>
                    <a:pt x="17195" y="10054"/>
                    <a:pt x="17459" y="10495"/>
                    <a:pt x="17592" y="10935"/>
                  </a:cubicBezTo>
                  <a:lnTo>
                    <a:pt x="20633" y="11156"/>
                  </a:lnTo>
                  <a:cubicBezTo>
                    <a:pt x="21162" y="11200"/>
                    <a:pt x="21559" y="11641"/>
                    <a:pt x="21515" y="12170"/>
                  </a:cubicBezTo>
                  <a:lnTo>
                    <a:pt x="21515" y="12170"/>
                  </a:lnTo>
                  <a:cubicBezTo>
                    <a:pt x="21471" y="12699"/>
                    <a:pt x="21030" y="13095"/>
                    <a:pt x="20501" y="13051"/>
                  </a:cubicBezTo>
                  <a:lnTo>
                    <a:pt x="17592" y="12831"/>
                  </a:lnTo>
                  <a:cubicBezTo>
                    <a:pt x="17459" y="13228"/>
                    <a:pt x="17195" y="13624"/>
                    <a:pt x="16886" y="13933"/>
                  </a:cubicBezTo>
                  <a:lnTo>
                    <a:pt x="13933" y="16886"/>
                  </a:lnTo>
                  <a:cubicBezTo>
                    <a:pt x="13624" y="17195"/>
                    <a:pt x="13228" y="17459"/>
                    <a:pt x="12831" y="17592"/>
                  </a:cubicBezTo>
                  <a:lnTo>
                    <a:pt x="13051" y="20501"/>
                  </a:lnTo>
                  <a:cubicBezTo>
                    <a:pt x="13095" y="21030"/>
                    <a:pt x="12699" y="21471"/>
                    <a:pt x="12170" y="21515"/>
                  </a:cubicBezTo>
                  <a:lnTo>
                    <a:pt x="12170" y="21515"/>
                  </a:lnTo>
                  <a:cubicBezTo>
                    <a:pt x="11641" y="21559"/>
                    <a:pt x="11200" y="21162"/>
                    <a:pt x="11156" y="20633"/>
                  </a:cubicBezTo>
                  <a:lnTo>
                    <a:pt x="10935" y="17592"/>
                  </a:lnTo>
                  <a:cubicBezTo>
                    <a:pt x="10495" y="17459"/>
                    <a:pt x="10054" y="17195"/>
                    <a:pt x="9701" y="16842"/>
                  </a:cubicBezTo>
                  <a:lnTo>
                    <a:pt x="4676" y="11817"/>
                  </a:lnTo>
                  <a:cubicBezTo>
                    <a:pt x="4323" y="11464"/>
                    <a:pt x="4059" y="11023"/>
                    <a:pt x="3926" y="10583"/>
                  </a:cubicBezTo>
                  <a:lnTo>
                    <a:pt x="885" y="10362"/>
                  </a:lnTo>
                  <a:cubicBezTo>
                    <a:pt x="356" y="10318"/>
                    <a:pt x="-41" y="9877"/>
                    <a:pt x="3" y="9348"/>
                  </a:cubicBezTo>
                  <a:lnTo>
                    <a:pt x="3" y="934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Dripping Gas Cans – Slide Template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FDA0C38-016E-9378-6BA7-A73566208692}"/>
              </a:ext>
            </a:extLst>
          </p:cNvPr>
          <p:cNvGrpSpPr/>
          <p:nvPr/>
        </p:nvGrpSpPr>
        <p:grpSpPr>
          <a:xfrm>
            <a:off x="927522" y="2001450"/>
            <a:ext cx="2589478" cy="3656747"/>
            <a:chOff x="927522" y="2001450"/>
            <a:chExt cx="2589478" cy="365674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11C0BE-2943-E4C9-4938-1AEEA0C0D697}"/>
                </a:ext>
              </a:extLst>
            </p:cNvPr>
            <p:cNvSpPr/>
            <p:nvPr/>
          </p:nvSpPr>
          <p:spPr>
            <a:xfrm>
              <a:off x="1796245" y="4375560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053BA4F7-F990-92B0-C2F9-67D59AFAAA4E}"/>
                </a:ext>
              </a:extLst>
            </p:cNvPr>
            <p:cNvSpPr/>
            <p:nvPr/>
          </p:nvSpPr>
          <p:spPr>
            <a:xfrm>
              <a:off x="2019304" y="3203920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19921AA-9D3A-4D06-7B08-11BF86A13DBC}"/>
                </a:ext>
              </a:extLst>
            </p:cNvPr>
            <p:cNvSpPr/>
            <p:nvPr/>
          </p:nvSpPr>
          <p:spPr>
            <a:xfrm>
              <a:off x="927522" y="2001450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CABF21-CFD2-4AEB-65A7-85351404F5DA}"/>
                </a:ext>
              </a:extLst>
            </p:cNvPr>
            <p:cNvSpPr txBox="1"/>
            <p:nvPr/>
          </p:nvSpPr>
          <p:spPr>
            <a:xfrm>
              <a:off x="1928157" y="5011066"/>
              <a:ext cx="550152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01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74C4191-E76B-1716-271F-B42CE7A42B18}"/>
                </a:ext>
              </a:extLst>
            </p:cNvPr>
            <p:cNvGrpSpPr/>
            <p:nvPr/>
          </p:nvGrpSpPr>
          <p:grpSpPr>
            <a:xfrm>
              <a:off x="1432254" y="2718292"/>
              <a:ext cx="1541957" cy="1013154"/>
              <a:chOff x="332936" y="2720099"/>
              <a:chExt cx="2975111" cy="1013154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D4B2701-4F2E-C034-2AC3-7C8DDC1095C6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F1E0FE2-428B-9430-EC5F-17486861980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080C9595-3717-3641-FF6D-F9A7329D9305}"/>
              </a:ext>
            </a:extLst>
          </p:cNvPr>
          <p:cNvSpPr/>
          <p:nvPr/>
        </p:nvSpPr>
        <p:spPr>
          <a:xfrm>
            <a:off x="1463391" y="2525606"/>
            <a:ext cx="1505098" cy="1505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519" extrusionOk="0">
                <a:moveTo>
                  <a:pt x="8952" y="5998"/>
                </a:moveTo>
                <a:lnTo>
                  <a:pt x="5998" y="8952"/>
                </a:lnTo>
                <a:cubicBezTo>
                  <a:pt x="5601" y="9348"/>
                  <a:pt x="5601" y="10054"/>
                  <a:pt x="5998" y="10450"/>
                </a:cubicBezTo>
                <a:lnTo>
                  <a:pt x="11024" y="15476"/>
                </a:lnTo>
                <a:cubicBezTo>
                  <a:pt x="11420" y="15872"/>
                  <a:pt x="12126" y="15872"/>
                  <a:pt x="12522" y="15476"/>
                </a:cubicBezTo>
                <a:lnTo>
                  <a:pt x="15476" y="12522"/>
                </a:lnTo>
                <a:cubicBezTo>
                  <a:pt x="15873" y="12126"/>
                  <a:pt x="15873" y="11420"/>
                  <a:pt x="15476" y="11023"/>
                </a:cubicBezTo>
                <a:lnTo>
                  <a:pt x="10450" y="5998"/>
                </a:lnTo>
                <a:cubicBezTo>
                  <a:pt x="10054" y="5557"/>
                  <a:pt x="9392" y="5557"/>
                  <a:pt x="8952" y="5998"/>
                </a:cubicBezTo>
                <a:lnTo>
                  <a:pt x="8952" y="5998"/>
                </a:lnTo>
                <a:close/>
                <a:moveTo>
                  <a:pt x="3" y="9348"/>
                </a:moveTo>
                <a:cubicBezTo>
                  <a:pt x="47" y="8819"/>
                  <a:pt x="488" y="8423"/>
                  <a:pt x="1017" y="8467"/>
                </a:cubicBezTo>
                <a:lnTo>
                  <a:pt x="3926" y="8687"/>
                </a:lnTo>
                <a:cubicBezTo>
                  <a:pt x="4059" y="8290"/>
                  <a:pt x="4323" y="7894"/>
                  <a:pt x="4632" y="7585"/>
                </a:cubicBezTo>
                <a:lnTo>
                  <a:pt x="7585" y="4632"/>
                </a:lnTo>
                <a:cubicBezTo>
                  <a:pt x="7894" y="4323"/>
                  <a:pt x="8290" y="4059"/>
                  <a:pt x="8687" y="3926"/>
                </a:cubicBezTo>
                <a:lnTo>
                  <a:pt x="8467" y="1017"/>
                </a:lnTo>
                <a:cubicBezTo>
                  <a:pt x="8423" y="488"/>
                  <a:pt x="8819" y="47"/>
                  <a:pt x="9348" y="3"/>
                </a:cubicBezTo>
                <a:lnTo>
                  <a:pt x="9348" y="3"/>
                </a:lnTo>
                <a:cubicBezTo>
                  <a:pt x="9877" y="-41"/>
                  <a:pt x="10318" y="356"/>
                  <a:pt x="10362" y="885"/>
                </a:cubicBezTo>
                <a:lnTo>
                  <a:pt x="10583" y="3926"/>
                </a:lnTo>
                <a:cubicBezTo>
                  <a:pt x="11023" y="4059"/>
                  <a:pt x="11464" y="4323"/>
                  <a:pt x="11817" y="4676"/>
                </a:cubicBezTo>
                <a:lnTo>
                  <a:pt x="16842" y="9701"/>
                </a:lnTo>
                <a:cubicBezTo>
                  <a:pt x="17195" y="10054"/>
                  <a:pt x="17459" y="10495"/>
                  <a:pt x="17592" y="10935"/>
                </a:cubicBezTo>
                <a:lnTo>
                  <a:pt x="20633" y="11156"/>
                </a:lnTo>
                <a:cubicBezTo>
                  <a:pt x="21162" y="11200"/>
                  <a:pt x="21559" y="11641"/>
                  <a:pt x="21515" y="12170"/>
                </a:cubicBezTo>
                <a:lnTo>
                  <a:pt x="21515" y="12170"/>
                </a:lnTo>
                <a:cubicBezTo>
                  <a:pt x="21471" y="12699"/>
                  <a:pt x="21030" y="13095"/>
                  <a:pt x="20501" y="13051"/>
                </a:cubicBezTo>
                <a:lnTo>
                  <a:pt x="17592" y="12831"/>
                </a:lnTo>
                <a:cubicBezTo>
                  <a:pt x="17459" y="13228"/>
                  <a:pt x="17195" y="13624"/>
                  <a:pt x="16886" y="13933"/>
                </a:cubicBezTo>
                <a:lnTo>
                  <a:pt x="13933" y="16886"/>
                </a:lnTo>
                <a:cubicBezTo>
                  <a:pt x="13624" y="17195"/>
                  <a:pt x="13228" y="17459"/>
                  <a:pt x="12831" y="17592"/>
                </a:cubicBezTo>
                <a:lnTo>
                  <a:pt x="13051" y="20501"/>
                </a:lnTo>
                <a:cubicBezTo>
                  <a:pt x="13095" y="21030"/>
                  <a:pt x="12699" y="21471"/>
                  <a:pt x="12170" y="21515"/>
                </a:cubicBezTo>
                <a:lnTo>
                  <a:pt x="12170" y="21515"/>
                </a:lnTo>
                <a:cubicBezTo>
                  <a:pt x="11641" y="21559"/>
                  <a:pt x="11200" y="21162"/>
                  <a:pt x="11156" y="20633"/>
                </a:cubicBezTo>
                <a:lnTo>
                  <a:pt x="10935" y="17592"/>
                </a:lnTo>
                <a:cubicBezTo>
                  <a:pt x="10495" y="17459"/>
                  <a:pt x="10054" y="17195"/>
                  <a:pt x="9701" y="16842"/>
                </a:cubicBezTo>
                <a:lnTo>
                  <a:pt x="4676" y="11817"/>
                </a:lnTo>
                <a:cubicBezTo>
                  <a:pt x="4323" y="11464"/>
                  <a:pt x="4059" y="11023"/>
                  <a:pt x="3926" y="10583"/>
                </a:cubicBezTo>
                <a:lnTo>
                  <a:pt x="885" y="10362"/>
                </a:lnTo>
                <a:cubicBezTo>
                  <a:pt x="356" y="10318"/>
                  <a:pt x="-41" y="9877"/>
                  <a:pt x="3" y="9348"/>
                </a:cubicBezTo>
                <a:lnTo>
                  <a:pt x="3" y="9348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4CCBFCF-4D06-1222-0665-5DB487DAF5F6}"/>
              </a:ext>
            </a:extLst>
          </p:cNvPr>
          <p:cNvGrpSpPr/>
          <p:nvPr/>
        </p:nvGrpSpPr>
        <p:grpSpPr>
          <a:xfrm>
            <a:off x="3510015" y="1074584"/>
            <a:ext cx="2589478" cy="3656747"/>
            <a:chOff x="3510015" y="1074584"/>
            <a:chExt cx="2589478" cy="3656747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BF4CB26-1F00-5958-561D-E62FE2F81F72}"/>
                </a:ext>
              </a:extLst>
            </p:cNvPr>
            <p:cNvSpPr/>
            <p:nvPr/>
          </p:nvSpPr>
          <p:spPr>
            <a:xfrm>
              <a:off x="4378738" y="3448694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4ACDBC4-F2D7-0CF8-19C1-DCBE125C4B0E}"/>
                </a:ext>
              </a:extLst>
            </p:cNvPr>
            <p:cNvSpPr/>
            <p:nvPr/>
          </p:nvSpPr>
          <p:spPr>
            <a:xfrm>
              <a:off x="4601797" y="2277054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177CE8FF-778A-24E7-75A2-0591F9B2F88A}"/>
                </a:ext>
              </a:extLst>
            </p:cNvPr>
            <p:cNvSpPr/>
            <p:nvPr/>
          </p:nvSpPr>
          <p:spPr>
            <a:xfrm>
              <a:off x="3510015" y="1074584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AB8C8-1E47-01C1-4D22-A407DBE91BBA}"/>
                </a:ext>
              </a:extLst>
            </p:cNvPr>
            <p:cNvSpPr txBox="1"/>
            <p:nvPr/>
          </p:nvSpPr>
          <p:spPr>
            <a:xfrm>
              <a:off x="4510651" y="4084200"/>
              <a:ext cx="550151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02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C94D93C-CFF8-86E6-F77A-6F1878E5D670}"/>
                </a:ext>
              </a:extLst>
            </p:cNvPr>
            <p:cNvGrpSpPr/>
            <p:nvPr/>
          </p:nvGrpSpPr>
          <p:grpSpPr>
            <a:xfrm>
              <a:off x="4014747" y="1791426"/>
              <a:ext cx="1541957" cy="1013154"/>
              <a:chOff x="332936" y="2720099"/>
              <a:chExt cx="2975111" cy="1013154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7EF914A-1862-F6AB-13C8-20A2C28DB3CE}"/>
                  </a:ext>
                </a:extLst>
              </p:cNvPr>
              <p:cNvSpPr txBox="1"/>
              <p:nvPr/>
            </p:nvSpPr>
            <p:spPr>
              <a:xfrm>
                <a:off x="332936" y="2720099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ctr"/>
                <a:r>
                  <a:rPr lang="en-US" b="1" noProof="1"/>
                  <a:t>Lorem Ipsum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F2BFADC-9A6B-379D-9671-F13884C3C5CA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463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sp>
        <p:nvSpPr>
          <p:cNvPr id="42" name="Shape">
            <a:extLst>
              <a:ext uri="{FF2B5EF4-FFF2-40B4-BE49-F238E27FC236}">
                <a16:creationId xmlns:a16="http://schemas.microsoft.com/office/drawing/2014/main" id="{4357912D-007B-4241-9010-F559CE3106D5}"/>
              </a:ext>
            </a:extLst>
          </p:cNvPr>
          <p:cNvSpPr/>
          <p:nvPr/>
        </p:nvSpPr>
        <p:spPr>
          <a:xfrm>
            <a:off x="4045884" y="1598740"/>
            <a:ext cx="1505098" cy="15050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519" extrusionOk="0">
                <a:moveTo>
                  <a:pt x="8952" y="5998"/>
                </a:moveTo>
                <a:lnTo>
                  <a:pt x="5998" y="8952"/>
                </a:lnTo>
                <a:cubicBezTo>
                  <a:pt x="5601" y="9348"/>
                  <a:pt x="5601" y="10054"/>
                  <a:pt x="5998" y="10450"/>
                </a:cubicBezTo>
                <a:lnTo>
                  <a:pt x="11024" y="15476"/>
                </a:lnTo>
                <a:cubicBezTo>
                  <a:pt x="11420" y="15872"/>
                  <a:pt x="12126" y="15872"/>
                  <a:pt x="12522" y="15476"/>
                </a:cubicBezTo>
                <a:lnTo>
                  <a:pt x="15476" y="12522"/>
                </a:lnTo>
                <a:cubicBezTo>
                  <a:pt x="15873" y="12126"/>
                  <a:pt x="15873" y="11420"/>
                  <a:pt x="15476" y="11023"/>
                </a:cubicBezTo>
                <a:lnTo>
                  <a:pt x="10450" y="5998"/>
                </a:lnTo>
                <a:cubicBezTo>
                  <a:pt x="10054" y="5557"/>
                  <a:pt x="9392" y="5557"/>
                  <a:pt x="8952" y="5998"/>
                </a:cubicBezTo>
                <a:lnTo>
                  <a:pt x="8952" y="5998"/>
                </a:lnTo>
                <a:close/>
                <a:moveTo>
                  <a:pt x="3" y="9348"/>
                </a:moveTo>
                <a:cubicBezTo>
                  <a:pt x="47" y="8819"/>
                  <a:pt x="488" y="8423"/>
                  <a:pt x="1017" y="8467"/>
                </a:cubicBezTo>
                <a:lnTo>
                  <a:pt x="3926" y="8687"/>
                </a:lnTo>
                <a:cubicBezTo>
                  <a:pt x="4059" y="8290"/>
                  <a:pt x="4323" y="7894"/>
                  <a:pt x="4632" y="7585"/>
                </a:cubicBezTo>
                <a:lnTo>
                  <a:pt x="7585" y="4632"/>
                </a:lnTo>
                <a:cubicBezTo>
                  <a:pt x="7894" y="4323"/>
                  <a:pt x="8290" y="4059"/>
                  <a:pt x="8687" y="3926"/>
                </a:cubicBezTo>
                <a:lnTo>
                  <a:pt x="8467" y="1017"/>
                </a:lnTo>
                <a:cubicBezTo>
                  <a:pt x="8423" y="488"/>
                  <a:pt x="8819" y="47"/>
                  <a:pt x="9348" y="3"/>
                </a:cubicBezTo>
                <a:lnTo>
                  <a:pt x="9348" y="3"/>
                </a:lnTo>
                <a:cubicBezTo>
                  <a:pt x="9877" y="-41"/>
                  <a:pt x="10318" y="356"/>
                  <a:pt x="10362" y="885"/>
                </a:cubicBezTo>
                <a:lnTo>
                  <a:pt x="10583" y="3926"/>
                </a:lnTo>
                <a:cubicBezTo>
                  <a:pt x="11023" y="4059"/>
                  <a:pt x="11464" y="4323"/>
                  <a:pt x="11817" y="4676"/>
                </a:cubicBezTo>
                <a:lnTo>
                  <a:pt x="16842" y="9701"/>
                </a:lnTo>
                <a:cubicBezTo>
                  <a:pt x="17195" y="10054"/>
                  <a:pt x="17459" y="10495"/>
                  <a:pt x="17592" y="10935"/>
                </a:cubicBezTo>
                <a:lnTo>
                  <a:pt x="20633" y="11156"/>
                </a:lnTo>
                <a:cubicBezTo>
                  <a:pt x="21162" y="11200"/>
                  <a:pt x="21559" y="11641"/>
                  <a:pt x="21515" y="12170"/>
                </a:cubicBezTo>
                <a:lnTo>
                  <a:pt x="21515" y="12170"/>
                </a:lnTo>
                <a:cubicBezTo>
                  <a:pt x="21471" y="12699"/>
                  <a:pt x="21030" y="13095"/>
                  <a:pt x="20501" y="13051"/>
                </a:cubicBezTo>
                <a:lnTo>
                  <a:pt x="17592" y="12831"/>
                </a:lnTo>
                <a:cubicBezTo>
                  <a:pt x="17459" y="13228"/>
                  <a:pt x="17195" y="13624"/>
                  <a:pt x="16886" y="13933"/>
                </a:cubicBezTo>
                <a:lnTo>
                  <a:pt x="13933" y="16886"/>
                </a:lnTo>
                <a:cubicBezTo>
                  <a:pt x="13624" y="17195"/>
                  <a:pt x="13228" y="17459"/>
                  <a:pt x="12831" y="17592"/>
                </a:cubicBezTo>
                <a:lnTo>
                  <a:pt x="13051" y="20501"/>
                </a:lnTo>
                <a:cubicBezTo>
                  <a:pt x="13095" y="21030"/>
                  <a:pt x="12699" y="21471"/>
                  <a:pt x="12170" y="21515"/>
                </a:cubicBezTo>
                <a:lnTo>
                  <a:pt x="12170" y="21515"/>
                </a:lnTo>
                <a:cubicBezTo>
                  <a:pt x="11641" y="21559"/>
                  <a:pt x="11200" y="21162"/>
                  <a:pt x="11156" y="20633"/>
                </a:cubicBezTo>
                <a:lnTo>
                  <a:pt x="10935" y="17592"/>
                </a:lnTo>
                <a:cubicBezTo>
                  <a:pt x="10495" y="17459"/>
                  <a:pt x="10054" y="17195"/>
                  <a:pt x="9701" y="16842"/>
                </a:cubicBezTo>
                <a:lnTo>
                  <a:pt x="4676" y="11817"/>
                </a:lnTo>
                <a:cubicBezTo>
                  <a:pt x="4323" y="11464"/>
                  <a:pt x="4059" y="11023"/>
                  <a:pt x="3926" y="10583"/>
                </a:cubicBezTo>
                <a:lnTo>
                  <a:pt x="885" y="10362"/>
                </a:lnTo>
                <a:cubicBezTo>
                  <a:pt x="356" y="10318"/>
                  <a:pt x="-41" y="9877"/>
                  <a:pt x="3" y="9348"/>
                </a:cubicBezTo>
                <a:lnTo>
                  <a:pt x="3" y="9348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CE1A9A6-13A8-2E3E-28FB-100223D90D37}"/>
              </a:ext>
            </a:extLst>
          </p:cNvPr>
          <p:cNvGrpSpPr/>
          <p:nvPr/>
        </p:nvGrpSpPr>
        <p:grpSpPr>
          <a:xfrm>
            <a:off x="6597240" y="2718292"/>
            <a:ext cx="1541957" cy="1013154"/>
            <a:chOff x="332936" y="2720099"/>
            <a:chExt cx="2975111" cy="1013154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4D2F99C-D379-C7AF-E76B-BCD598F399B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742740-1F47-8C6C-5CCF-30747C98B18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07E1E33-87DA-EA64-E9FD-F769C268F222}"/>
              </a:ext>
            </a:extLst>
          </p:cNvPr>
          <p:cNvGrpSpPr/>
          <p:nvPr/>
        </p:nvGrpSpPr>
        <p:grpSpPr>
          <a:xfrm>
            <a:off x="9179733" y="1791426"/>
            <a:ext cx="1541957" cy="1013154"/>
            <a:chOff x="332936" y="2720099"/>
            <a:chExt cx="2975111" cy="101315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BEBB8F3-C65B-CA28-F05E-AF65EA98154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7A2FF4A-A228-E1E6-8D45-7BB74FA1608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200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8506</TotalTime>
  <Words>201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Dripping Gas Cans – Slide Template</vt:lpstr>
      <vt:lpstr>Dripping Gas Cans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Dripping Gas Cans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2022-11-24T23:36:15Z</dcterms:modified>
  <cp:category>Graphics &amp; Metaphors</cp:category>
</cp:coreProperties>
</file>