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05ACC7"/>
    <a:srgbClr val="2B323B"/>
    <a:srgbClr val="EB1E42"/>
    <a:srgbClr val="FFDB55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Drops Radial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B02EF154-CD04-D691-89B1-76D127749882}"/>
              </a:ext>
            </a:extLst>
          </p:cNvPr>
          <p:cNvSpPr/>
          <p:nvPr/>
        </p:nvSpPr>
        <p:spPr>
          <a:xfrm>
            <a:off x="5329633" y="2821490"/>
            <a:ext cx="1529725" cy="152972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Lorem Ipsum</a:t>
            </a:r>
            <a:endParaRPr sz="2800" b="1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07BAD60-ACF5-4D4E-7A3A-4672F2634307}"/>
              </a:ext>
            </a:extLst>
          </p:cNvPr>
          <p:cNvSpPr/>
          <p:nvPr/>
        </p:nvSpPr>
        <p:spPr>
          <a:xfrm>
            <a:off x="5329633" y="1193260"/>
            <a:ext cx="1529726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05" extrusionOk="0">
                <a:moveTo>
                  <a:pt x="11270" y="7"/>
                </a:moveTo>
                <a:cubicBezTo>
                  <a:pt x="5112" y="-195"/>
                  <a:pt x="0" y="3681"/>
                  <a:pt x="0" y="8449"/>
                </a:cubicBezTo>
                <a:lnTo>
                  <a:pt x="0" y="21405"/>
                </a:lnTo>
                <a:cubicBezTo>
                  <a:pt x="2887" y="16694"/>
                  <a:pt x="10796" y="16694"/>
                  <a:pt x="10796" y="16694"/>
                </a:cubicBezTo>
                <a:cubicBezTo>
                  <a:pt x="16758" y="16694"/>
                  <a:pt x="21592" y="12957"/>
                  <a:pt x="21592" y="8348"/>
                </a:cubicBezTo>
                <a:cubicBezTo>
                  <a:pt x="21600" y="3864"/>
                  <a:pt x="17020" y="203"/>
                  <a:pt x="11270" y="7"/>
                </a:cubicBez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8C4F8EA-4EF8-8611-E4BE-A68262EEDEEB}"/>
              </a:ext>
            </a:extLst>
          </p:cNvPr>
          <p:cNvSpPr/>
          <p:nvPr/>
        </p:nvSpPr>
        <p:spPr>
          <a:xfrm>
            <a:off x="6529075" y="2821490"/>
            <a:ext cx="1961523" cy="152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592" extrusionOk="0">
                <a:moveTo>
                  <a:pt x="21398" y="11270"/>
                </a:moveTo>
                <a:cubicBezTo>
                  <a:pt x="21600" y="5112"/>
                  <a:pt x="17724" y="0"/>
                  <a:pt x="12956" y="0"/>
                </a:cubicBezTo>
                <a:lnTo>
                  <a:pt x="0" y="0"/>
                </a:lnTo>
                <a:cubicBezTo>
                  <a:pt x="4711" y="2887"/>
                  <a:pt x="4711" y="10796"/>
                  <a:pt x="4711" y="10796"/>
                </a:cubicBezTo>
                <a:cubicBezTo>
                  <a:pt x="4711" y="16758"/>
                  <a:pt x="8448" y="21592"/>
                  <a:pt x="13057" y="21592"/>
                </a:cubicBezTo>
                <a:cubicBezTo>
                  <a:pt x="17547" y="21600"/>
                  <a:pt x="21208" y="17020"/>
                  <a:pt x="21398" y="112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A07FE2-00C6-517D-0B54-AE081D82FBB8}"/>
              </a:ext>
            </a:extLst>
          </p:cNvPr>
          <p:cNvSpPr/>
          <p:nvPr/>
        </p:nvSpPr>
        <p:spPr>
          <a:xfrm>
            <a:off x="6529075" y="1193260"/>
            <a:ext cx="1961523" cy="152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592" extrusionOk="0">
                <a:moveTo>
                  <a:pt x="21398" y="10322"/>
                </a:moveTo>
                <a:cubicBezTo>
                  <a:pt x="21600" y="16480"/>
                  <a:pt x="17724" y="21592"/>
                  <a:pt x="12956" y="21592"/>
                </a:cubicBezTo>
                <a:lnTo>
                  <a:pt x="0" y="21592"/>
                </a:lnTo>
                <a:cubicBezTo>
                  <a:pt x="4711" y="18705"/>
                  <a:pt x="4711" y="10796"/>
                  <a:pt x="4711" y="10796"/>
                </a:cubicBezTo>
                <a:cubicBezTo>
                  <a:pt x="4711" y="4834"/>
                  <a:pt x="8448" y="0"/>
                  <a:pt x="13057" y="0"/>
                </a:cubicBezTo>
                <a:cubicBezTo>
                  <a:pt x="17547" y="-8"/>
                  <a:pt x="21208" y="4572"/>
                  <a:pt x="21398" y="1032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A60102-CBF0-2EA5-0F8A-5D18B931FC5B}"/>
              </a:ext>
            </a:extLst>
          </p:cNvPr>
          <p:cNvSpPr/>
          <p:nvPr/>
        </p:nvSpPr>
        <p:spPr>
          <a:xfrm>
            <a:off x="6957862" y="3991960"/>
            <a:ext cx="1529725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05" extrusionOk="0">
                <a:moveTo>
                  <a:pt x="11275" y="21398"/>
                </a:moveTo>
                <a:cubicBezTo>
                  <a:pt x="5114" y="21600"/>
                  <a:pt x="0" y="17724"/>
                  <a:pt x="0" y="12956"/>
                </a:cubicBezTo>
                <a:lnTo>
                  <a:pt x="0" y="0"/>
                </a:lnTo>
                <a:cubicBezTo>
                  <a:pt x="2888" y="4711"/>
                  <a:pt x="10800" y="4711"/>
                  <a:pt x="10800" y="4711"/>
                </a:cubicBezTo>
                <a:cubicBezTo>
                  <a:pt x="16765" y="4711"/>
                  <a:pt x="21600" y="8448"/>
                  <a:pt x="21600" y="13057"/>
                </a:cubicBezTo>
                <a:cubicBezTo>
                  <a:pt x="21600" y="17547"/>
                  <a:pt x="17018" y="21208"/>
                  <a:pt x="11275" y="21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5D13B0-F4F0-062E-0767-0A1040A371DA}"/>
              </a:ext>
            </a:extLst>
          </p:cNvPr>
          <p:cNvSpPr/>
          <p:nvPr/>
        </p:nvSpPr>
        <p:spPr>
          <a:xfrm>
            <a:off x="3701403" y="4426541"/>
            <a:ext cx="1961524" cy="152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600" extrusionOk="0">
                <a:moveTo>
                  <a:pt x="7" y="11275"/>
                </a:moveTo>
                <a:cubicBezTo>
                  <a:pt x="-195" y="5114"/>
                  <a:pt x="3681" y="0"/>
                  <a:pt x="8449" y="0"/>
                </a:cubicBezTo>
                <a:lnTo>
                  <a:pt x="21405" y="0"/>
                </a:lnTo>
                <a:cubicBezTo>
                  <a:pt x="16694" y="2888"/>
                  <a:pt x="16694" y="10800"/>
                  <a:pt x="16694" y="10800"/>
                </a:cubicBezTo>
                <a:cubicBezTo>
                  <a:pt x="16694" y="16765"/>
                  <a:pt x="12957" y="21600"/>
                  <a:pt x="8348" y="21600"/>
                </a:cubicBezTo>
                <a:cubicBezTo>
                  <a:pt x="3858" y="21600"/>
                  <a:pt x="197" y="17018"/>
                  <a:pt x="7" y="112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1B328C3-3DEF-4ED0-451A-73EF345C308B}"/>
              </a:ext>
            </a:extLst>
          </p:cNvPr>
          <p:cNvSpPr/>
          <p:nvPr/>
        </p:nvSpPr>
        <p:spPr>
          <a:xfrm>
            <a:off x="3701403" y="1193260"/>
            <a:ext cx="1529726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05" extrusionOk="0">
                <a:moveTo>
                  <a:pt x="10322" y="7"/>
                </a:moveTo>
                <a:cubicBezTo>
                  <a:pt x="16480" y="-195"/>
                  <a:pt x="21592" y="3681"/>
                  <a:pt x="21592" y="8449"/>
                </a:cubicBezTo>
                <a:lnTo>
                  <a:pt x="21592" y="21405"/>
                </a:lnTo>
                <a:cubicBezTo>
                  <a:pt x="18705" y="16694"/>
                  <a:pt x="10796" y="16694"/>
                  <a:pt x="10796" y="16694"/>
                </a:cubicBezTo>
                <a:cubicBezTo>
                  <a:pt x="4834" y="16694"/>
                  <a:pt x="0" y="12957"/>
                  <a:pt x="0" y="8348"/>
                </a:cubicBezTo>
                <a:cubicBezTo>
                  <a:pt x="-8" y="3864"/>
                  <a:pt x="4580" y="203"/>
                  <a:pt x="10322" y="7"/>
                </a:cubicBez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62CD826-4143-27ED-1B9E-9B5DE24840F8}"/>
              </a:ext>
            </a:extLst>
          </p:cNvPr>
          <p:cNvSpPr/>
          <p:nvPr/>
        </p:nvSpPr>
        <p:spPr>
          <a:xfrm>
            <a:off x="5335427" y="3991960"/>
            <a:ext cx="1529725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05" extrusionOk="0">
                <a:moveTo>
                  <a:pt x="10325" y="21398"/>
                </a:moveTo>
                <a:cubicBezTo>
                  <a:pt x="16486" y="21600"/>
                  <a:pt x="21600" y="17724"/>
                  <a:pt x="21600" y="12956"/>
                </a:cubicBezTo>
                <a:lnTo>
                  <a:pt x="21600" y="0"/>
                </a:lnTo>
                <a:cubicBezTo>
                  <a:pt x="18712" y="4711"/>
                  <a:pt x="10800" y="4711"/>
                  <a:pt x="10800" y="4711"/>
                </a:cubicBezTo>
                <a:cubicBezTo>
                  <a:pt x="4835" y="4711"/>
                  <a:pt x="0" y="8448"/>
                  <a:pt x="0" y="13057"/>
                </a:cubicBezTo>
                <a:cubicBezTo>
                  <a:pt x="0" y="17547"/>
                  <a:pt x="4582" y="21208"/>
                  <a:pt x="10325" y="213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674665-BFCF-071F-0B73-E9A58C103548}"/>
              </a:ext>
            </a:extLst>
          </p:cNvPr>
          <p:cNvSpPr/>
          <p:nvPr/>
        </p:nvSpPr>
        <p:spPr>
          <a:xfrm>
            <a:off x="3701403" y="2792518"/>
            <a:ext cx="1961524" cy="152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600" extrusionOk="0">
                <a:moveTo>
                  <a:pt x="7" y="10325"/>
                </a:moveTo>
                <a:cubicBezTo>
                  <a:pt x="-195" y="16486"/>
                  <a:pt x="3681" y="21600"/>
                  <a:pt x="8449" y="21600"/>
                </a:cubicBezTo>
                <a:lnTo>
                  <a:pt x="21405" y="21600"/>
                </a:lnTo>
                <a:cubicBezTo>
                  <a:pt x="16694" y="18712"/>
                  <a:pt x="16694" y="10800"/>
                  <a:pt x="16694" y="10800"/>
                </a:cubicBezTo>
                <a:cubicBezTo>
                  <a:pt x="16694" y="4835"/>
                  <a:pt x="12957" y="0"/>
                  <a:pt x="8348" y="0"/>
                </a:cubicBezTo>
                <a:cubicBezTo>
                  <a:pt x="3858" y="0"/>
                  <a:pt x="197" y="4582"/>
                  <a:pt x="7" y="10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8645E7-200C-C42D-13BB-B0ABEEA3F5EB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67F65C-0139-5841-E609-553B3E2750C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8CD1F97-EB6C-6060-5BBE-E1230BE791D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22F404-076F-12BC-0867-24C218B0447A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ADF3CA-B3A5-8DBB-2909-942A5652226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EE6C927-3F69-D376-A714-80316A9EFFA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0F2D0D0-FBDD-1949-AB1B-4A4BB126D216}"/>
              </a:ext>
            </a:extLst>
          </p:cNvPr>
          <p:cNvGrpSpPr/>
          <p:nvPr/>
        </p:nvGrpSpPr>
        <p:grpSpPr>
          <a:xfrm>
            <a:off x="338440" y="2440435"/>
            <a:ext cx="2926080" cy="1105487"/>
            <a:chOff x="332936" y="2627766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9D4ED7-22FA-9317-B957-DDC3C49D1F3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AC5A9A-8F34-7A02-E46D-D1992BB5BA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065494-D7A9-EF70-B1E9-B4E4F3EE0FDD}"/>
              </a:ext>
            </a:extLst>
          </p:cNvPr>
          <p:cNvGrpSpPr/>
          <p:nvPr/>
        </p:nvGrpSpPr>
        <p:grpSpPr>
          <a:xfrm>
            <a:off x="338440" y="4837004"/>
            <a:ext cx="2926080" cy="1105487"/>
            <a:chOff x="332936" y="4652338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4D243D-DA05-251B-5DBC-91393E5FEA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9B21E5-5320-D893-DE0D-C74B509C51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4AAB30-26D2-B609-B09D-33B96949196F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25BD77-9DE1-C9EF-FE84-51CA9B0674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5D7690-B840-4AFE-6F50-05CA7A995D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4BDB7D-B083-CDEC-95F8-9A4054277168}"/>
              </a:ext>
            </a:extLst>
          </p:cNvPr>
          <p:cNvGrpSpPr/>
          <p:nvPr/>
        </p:nvGrpSpPr>
        <p:grpSpPr>
          <a:xfrm>
            <a:off x="338440" y="1242150"/>
            <a:ext cx="2926080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194FE5-370D-5D7E-3695-E5C4288AB3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FED159-D592-E0AA-CCDD-355A2B91DA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1CAB622-1A74-F0E4-3299-38B12E485D02}"/>
              </a:ext>
            </a:extLst>
          </p:cNvPr>
          <p:cNvGrpSpPr/>
          <p:nvPr/>
        </p:nvGrpSpPr>
        <p:grpSpPr>
          <a:xfrm>
            <a:off x="338440" y="3638720"/>
            <a:ext cx="2926080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A810AB-5734-A9EB-ADD1-D0CD774CC6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9E0585D-E10A-54AA-8393-071AC1EC70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2EEF84-E680-3A7B-B46F-5DE5712DCCF8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582B206-07A5-B01D-9218-BE60B0D4AF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FC50D3A-B6AB-36D1-2822-67BD30CA4F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26DC305-5B46-AFD5-2388-53B54A436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5063" y="1596919"/>
            <a:ext cx="722407" cy="722407"/>
          </a:xfrm>
          <a:prstGeom prst="rect">
            <a:avLst/>
          </a:prstGeom>
        </p:spPr>
      </p:pic>
      <p:pic>
        <p:nvPicPr>
          <p:cNvPr id="41" name="Graphic 40" descr="Box trolley with solid fill">
            <a:extLst>
              <a:ext uri="{FF2B5EF4-FFF2-40B4-BE49-F238E27FC236}">
                <a16:creationId xmlns:a16="http://schemas.microsoft.com/office/drawing/2014/main" id="{222F26DB-0F96-B232-E898-4DA7DC02B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0409" y="3196177"/>
            <a:ext cx="722407" cy="722407"/>
          </a:xfrm>
          <a:prstGeom prst="rect">
            <a:avLst/>
          </a:prstGeom>
        </p:spPr>
      </p:pic>
      <p:pic>
        <p:nvPicPr>
          <p:cNvPr id="43" name="Graphic 42" descr="Briefcase with solid fill">
            <a:extLst>
              <a:ext uri="{FF2B5EF4-FFF2-40B4-BE49-F238E27FC236}">
                <a16:creationId xmlns:a16="http://schemas.microsoft.com/office/drawing/2014/main" id="{D05C6936-9EAD-EDF7-BB56-8E84B46D9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086" y="4830200"/>
            <a:ext cx="722407" cy="722407"/>
          </a:xfrm>
          <a:prstGeom prst="rect">
            <a:avLst/>
          </a:prstGeom>
        </p:spPr>
      </p:pic>
      <p:pic>
        <p:nvPicPr>
          <p:cNvPr id="45" name="Graphic 44" descr="Car with solid fill">
            <a:extLst>
              <a:ext uri="{FF2B5EF4-FFF2-40B4-BE49-F238E27FC236}">
                <a16:creationId xmlns:a16="http://schemas.microsoft.com/office/drawing/2014/main" id="{5295E607-3774-2F7A-4D56-4085EE3CCE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8164" y="1654031"/>
            <a:ext cx="722407" cy="722407"/>
          </a:xfrm>
          <a:prstGeom prst="rect">
            <a:avLst/>
          </a:prstGeom>
        </p:spPr>
      </p:pic>
      <p:pic>
        <p:nvPicPr>
          <p:cNvPr id="47" name="Graphic 46" descr="Customer review with solid fill">
            <a:extLst>
              <a:ext uri="{FF2B5EF4-FFF2-40B4-BE49-F238E27FC236}">
                <a16:creationId xmlns:a16="http://schemas.microsoft.com/office/drawing/2014/main" id="{27B48713-0B6B-E96C-3640-C5B6C1DF60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3202" y="4830200"/>
            <a:ext cx="722407" cy="722407"/>
          </a:xfrm>
          <a:prstGeom prst="rect">
            <a:avLst/>
          </a:prstGeom>
        </p:spPr>
      </p:pic>
      <p:pic>
        <p:nvPicPr>
          <p:cNvPr id="49" name="Graphic 48" descr="Diamond with solid fill">
            <a:extLst>
              <a:ext uri="{FF2B5EF4-FFF2-40B4-BE49-F238E27FC236}">
                <a16:creationId xmlns:a16="http://schemas.microsoft.com/office/drawing/2014/main" id="{3C66D581-62BA-FBCC-E23B-91ADA9B5A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61521" y="4830200"/>
            <a:ext cx="722407" cy="722407"/>
          </a:xfrm>
          <a:prstGeom prst="rect">
            <a:avLst/>
          </a:prstGeom>
        </p:spPr>
      </p:pic>
      <p:pic>
        <p:nvPicPr>
          <p:cNvPr id="51" name="Graphic 50" descr="Fire with solid fill">
            <a:extLst>
              <a:ext uri="{FF2B5EF4-FFF2-40B4-BE49-F238E27FC236}">
                <a16:creationId xmlns:a16="http://schemas.microsoft.com/office/drawing/2014/main" id="{F6F54AA4-CBA1-D94E-2A9F-73EC688480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70096" y="3225150"/>
            <a:ext cx="722407" cy="722407"/>
          </a:xfrm>
          <a:prstGeom prst="rect">
            <a:avLst/>
          </a:prstGeom>
        </p:spPr>
      </p:pic>
      <p:pic>
        <p:nvPicPr>
          <p:cNvPr id="53" name="Graphic 52" descr="Idea with solid fill">
            <a:extLst>
              <a:ext uri="{FF2B5EF4-FFF2-40B4-BE49-F238E27FC236}">
                <a16:creationId xmlns:a16="http://schemas.microsoft.com/office/drawing/2014/main" id="{BFE99260-0602-6564-42A3-DF222C2CAA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61520" y="1596920"/>
            <a:ext cx="722407" cy="72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Drops Radial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B02EF154-CD04-D691-89B1-76D127749882}"/>
              </a:ext>
            </a:extLst>
          </p:cNvPr>
          <p:cNvSpPr/>
          <p:nvPr/>
        </p:nvSpPr>
        <p:spPr>
          <a:xfrm>
            <a:off x="5329633" y="2821490"/>
            <a:ext cx="1529725" cy="152972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Lorem Ipsum</a:t>
            </a:r>
            <a:endParaRPr sz="2800" b="1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07BAD60-ACF5-4D4E-7A3A-4672F2634307}"/>
              </a:ext>
            </a:extLst>
          </p:cNvPr>
          <p:cNvSpPr/>
          <p:nvPr/>
        </p:nvSpPr>
        <p:spPr>
          <a:xfrm>
            <a:off x="5329633" y="1193260"/>
            <a:ext cx="1529726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05" extrusionOk="0">
                <a:moveTo>
                  <a:pt x="11270" y="7"/>
                </a:moveTo>
                <a:cubicBezTo>
                  <a:pt x="5112" y="-195"/>
                  <a:pt x="0" y="3681"/>
                  <a:pt x="0" y="8449"/>
                </a:cubicBezTo>
                <a:lnTo>
                  <a:pt x="0" y="21405"/>
                </a:lnTo>
                <a:cubicBezTo>
                  <a:pt x="2887" y="16694"/>
                  <a:pt x="10796" y="16694"/>
                  <a:pt x="10796" y="16694"/>
                </a:cubicBezTo>
                <a:cubicBezTo>
                  <a:pt x="16758" y="16694"/>
                  <a:pt x="21592" y="12957"/>
                  <a:pt x="21592" y="8348"/>
                </a:cubicBezTo>
                <a:cubicBezTo>
                  <a:pt x="21600" y="3864"/>
                  <a:pt x="17020" y="203"/>
                  <a:pt x="11270" y="7"/>
                </a:cubicBez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8C4F8EA-4EF8-8611-E4BE-A68262EEDEEB}"/>
              </a:ext>
            </a:extLst>
          </p:cNvPr>
          <p:cNvSpPr/>
          <p:nvPr/>
        </p:nvSpPr>
        <p:spPr>
          <a:xfrm>
            <a:off x="6529075" y="2821490"/>
            <a:ext cx="1961523" cy="152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592" extrusionOk="0">
                <a:moveTo>
                  <a:pt x="21398" y="11270"/>
                </a:moveTo>
                <a:cubicBezTo>
                  <a:pt x="21600" y="5112"/>
                  <a:pt x="17724" y="0"/>
                  <a:pt x="12956" y="0"/>
                </a:cubicBezTo>
                <a:lnTo>
                  <a:pt x="0" y="0"/>
                </a:lnTo>
                <a:cubicBezTo>
                  <a:pt x="4711" y="2887"/>
                  <a:pt x="4711" y="10796"/>
                  <a:pt x="4711" y="10796"/>
                </a:cubicBezTo>
                <a:cubicBezTo>
                  <a:pt x="4711" y="16758"/>
                  <a:pt x="8448" y="21592"/>
                  <a:pt x="13057" y="21592"/>
                </a:cubicBezTo>
                <a:cubicBezTo>
                  <a:pt x="17547" y="21600"/>
                  <a:pt x="21208" y="17020"/>
                  <a:pt x="21398" y="112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A07FE2-00C6-517D-0B54-AE081D82FBB8}"/>
              </a:ext>
            </a:extLst>
          </p:cNvPr>
          <p:cNvSpPr/>
          <p:nvPr/>
        </p:nvSpPr>
        <p:spPr>
          <a:xfrm>
            <a:off x="6529075" y="1193260"/>
            <a:ext cx="1961523" cy="1529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592" extrusionOk="0">
                <a:moveTo>
                  <a:pt x="21398" y="10322"/>
                </a:moveTo>
                <a:cubicBezTo>
                  <a:pt x="21600" y="16480"/>
                  <a:pt x="17724" y="21592"/>
                  <a:pt x="12956" y="21592"/>
                </a:cubicBezTo>
                <a:lnTo>
                  <a:pt x="0" y="21592"/>
                </a:lnTo>
                <a:cubicBezTo>
                  <a:pt x="4711" y="18705"/>
                  <a:pt x="4711" y="10796"/>
                  <a:pt x="4711" y="10796"/>
                </a:cubicBezTo>
                <a:cubicBezTo>
                  <a:pt x="4711" y="4834"/>
                  <a:pt x="8448" y="0"/>
                  <a:pt x="13057" y="0"/>
                </a:cubicBezTo>
                <a:cubicBezTo>
                  <a:pt x="17547" y="-8"/>
                  <a:pt x="21208" y="4572"/>
                  <a:pt x="21398" y="1032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A60102-CBF0-2EA5-0F8A-5D18B931FC5B}"/>
              </a:ext>
            </a:extLst>
          </p:cNvPr>
          <p:cNvSpPr/>
          <p:nvPr/>
        </p:nvSpPr>
        <p:spPr>
          <a:xfrm>
            <a:off x="6957862" y="3991960"/>
            <a:ext cx="1529725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05" extrusionOk="0">
                <a:moveTo>
                  <a:pt x="11275" y="21398"/>
                </a:moveTo>
                <a:cubicBezTo>
                  <a:pt x="5114" y="21600"/>
                  <a:pt x="0" y="17724"/>
                  <a:pt x="0" y="12956"/>
                </a:cubicBezTo>
                <a:lnTo>
                  <a:pt x="0" y="0"/>
                </a:lnTo>
                <a:cubicBezTo>
                  <a:pt x="2888" y="4711"/>
                  <a:pt x="10800" y="4711"/>
                  <a:pt x="10800" y="4711"/>
                </a:cubicBezTo>
                <a:cubicBezTo>
                  <a:pt x="16765" y="4711"/>
                  <a:pt x="21600" y="8448"/>
                  <a:pt x="21600" y="13057"/>
                </a:cubicBezTo>
                <a:cubicBezTo>
                  <a:pt x="21600" y="17547"/>
                  <a:pt x="17018" y="21208"/>
                  <a:pt x="11275" y="21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5D13B0-F4F0-062E-0767-0A1040A371DA}"/>
              </a:ext>
            </a:extLst>
          </p:cNvPr>
          <p:cNvSpPr/>
          <p:nvPr/>
        </p:nvSpPr>
        <p:spPr>
          <a:xfrm>
            <a:off x="3701403" y="4426541"/>
            <a:ext cx="1961524" cy="152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600" extrusionOk="0">
                <a:moveTo>
                  <a:pt x="7" y="11275"/>
                </a:moveTo>
                <a:cubicBezTo>
                  <a:pt x="-195" y="5114"/>
                  <a:pt x="3681" y="0"/>
                  <a:pt x="8449" y="0"/>
                </a:cubicBezTo>
                <a:lnTo>
                  <a:pt x="21405" y="0"/>
                </a:lnTo>
                <a:cubicBezTo>
                  <a:pt x="16694" y="2888"/>
                  <a:pt x="16694" y="10800"/>
                  <a:pt x="16694" y="10800"/>
                </a:cubicBezTo>
                <a:cubicBezTo>
                  <a:pt x="16694" y="16765"/>
                  <a:pt x="12957" y="21600"/>
                  <a:pt x="8348" y="21600"/>
                </a:cubicBezTo>
                <a:cubicBezTo>
                  <a:pt x="3858" y="21600"/>
                  <a:pt x="197" y="17018"/>
                  <a:pt x="7" y="112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1B328C3-3DEF-4ED0-451A-73EF345C308B}"/>
              </a:ext>
            </a:extLst>
          </p:cNvPr>
          <p:cNvSpPr/>
          <p:nvPr/>
        </p:nvSpPr>
        <p:spPr>
          <a:xfrm>
            <a:off x="3701403" y="1193260"/>
            <a:ext cx="1529726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05" extrusionOk="0">
                <a:moveTo>
                  <a:pt x="10322" y="7"/>
                </a:moveTo>
                <a:cubicBezTo>
                  <a:pt x="16480" y="-195"/>
                  <a:pt x="21592" y="3681"/>
                  <a:pt x="21592" y="8449"/>
                </a:cubicBezTo>
                <a:lnTo>
                  <a:pt x="21592" y="21405"/>
                </a:lnTo>
                <a:cubicBezTo>
                  <a:pt x="18705" y="16694"/>
                  <a:pt x="10796" y="16694"/>
                  <a:pt x="10796" y="16694"/>
                </a:cubicBezTo>
                <a:cubicBezTo>
                  <a:pt x="4834" y="16694"/>
                  <a:pt x="0" y="12957"/>
                  <a:pt x="0" y="8348"/>
                </a:cubicBezTo>
                <a:cubicBezTo>
                  <a:pt x="-8" y="3864"/>
                  <a:pt x="4580" y="203"/>
                  <a:pt x="10322" y="7"/>
                </a:cubicBezTo>
                <a:close/>
              </a:path>
            </a:pathLst>
          </a:custGeom>
          <a:solidFill>
            <a:srgbClr val="05ACC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62CD826-4143-27ED-1B9E-9B5DE24840F8}"/>
              </a:ext>
            </a:extLst>
          </p:cNvPr>
          <p:cNvSpPr/>
          <p:nvPr/>
        </p:nvSpPr>
        <p:spPr>
          <a:xfrm>
            <a:off x="5335427" y="3991960"/>
            <a:ext cx="1529725" cy="19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05" extrusionOk="0">
                <a:moveTo>
                  <a:pt x="10325" y="21398"/>
                </a:moveTo>
                <a:cubicBezTo>
                  <a:pt x="16486" y="21600"/>
                  <a:pt x="21600" y="17724"/>
                  <a:pt x="21600" y="12956"/>
                </a:cubicBezTo>
                <a:lnTo>
                  <a:pt x="21600" y="0"/>
                </a:lnTo>
                <a:cubicBezTo>
                  <a:pt x="18712" y="4711"/>
                  <a:pt x="10800" y="4711"/>
                  <a:pt x="10800" y="4711"/>
                </a:cubicBezTo>
                <a:cubicBezTo>
                  <a:pt x="4835" y="4711"/>
                  <a:pt x="0" y="8448"/>
                  <a:pt x="0" y="13057"/>
                </a:cubicBezTo>
                <a:cubicBezTo>
                  <a:pt x="0" y="17547"/>
                  <a:pt x="4582" y="21208"/>
                  <a:pt x="10325" y="213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674665-BFCF-071F-0B73-E9A58C103548}"/>
              </a:ext>
            </a:extLst>
          </p:cNvPr>
          <p:cNvSpPr/>
          <p:nvPr/>
        </p:nvSpPr>
        <p:spPr>
          <a:xfrm>
            <a:off x="3701403" y="2792518"/>
            <a:ext cx="1961524" cy="152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600" extrusionOk="0">
                <a:moveTo>
                  <a:pt x="7" y="10325"/>
                </a:moveTo>
                <a:cubicBezTo>
                  <a:pt x="-195" y="16486"/>
                  <a:pt x="3681" y="21600"/>
                  <a:pt x="8449" y="21600"/>
                </a:cubicBezTo>
                <a:lnTo>
                  <a:pt x="21405" y="21600"/>
                </a:lnTo>
                <a:cubicBezTo>
                  <a:pt x="16694" y="18712"/>
                  <a:pt x="16694" y="10800"/>
                  <a:pt x="16694" y="10800"/>
                </a:cubicBezTo>
                <a:cubicBezTo>
                  <a:pt x="16694" y="4835"/>
                  <a:pt x="12957" y="0"/>
                  <a:pt x="8348" y="0"/>
                </a:cubicBezTo>
                <a:cubicBezTo>
                  <a:pt x="3858" y="0"/>
                  <a:pt x="197" y="4582"/>
                  <a:pt x="7" y="10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8645E7-200C-C42D-13BB-B0ABEEA3F5EB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67F65C-0139-5841-E609-553B3E2750C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8CD1F97-EB6C-6060-5BBE-E1230BE791D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22F404-076F-12BC-0867-24C218B0447A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ADF3CA-B3A5-8DBB-2909-942A5652226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EE6C927-3F69-D376-A714-80316A9EFFA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0F2D0D0-FBDD-1949-AB1B-4A4BB126D216}"/>
              </a:ext>
            </a:extLst>
          </p:cNvPr>
          <p:cNvGrpSpPr/>
          <p:nvPr/>
        </p:nvGrpSpPr>
        <p:grpSpPr>
          <a:xfrm>
            <a:off x="338440" y="2440435"/>
            <a:ext cx="2926080" cy="1105487"/>
            <a:chOff x="332936" y="2627766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9D4ED7-22FA-9317-B957-DDC3C49D1F3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AC5A9A-8F34-7A02-E46D-D1992BB5BA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065494-D7A9-EF70-B1E9-B4E4F3EE0FDD}"/>
              </a:ext>
            </a:extLst>
          </p:cNvPr>
          <p:cNvGrpSpPr/>
          <p:nvPr/>
        </p:nvGrpSpPr>
        <p:grpSpPr>
          <a:xfrm>
            <a:off x="338440" y="4837004"/>
            <a:ext cx="2926080" cy="1105487"/>
            <a:chOff x="332936" y="4652338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4D243D-DA05-251B-5DBC-91393E5FEA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9B21E5-5320-D893-DE0D-C74B509C51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94AAB30-26D2-B609-B09D-33B96949196F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25BD77-9DE1-C9EF-FE84-51CA9B0674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5D7690-B840-4AFE-6F50-05CA7A995D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4BDB7D-B083-CDEC-95F8-9A4054277168}"/>
              </a:ext>
            </a:extLst>
          </p:cNvPr>
          <p:cNvGrpSpPr/>
          <p:nvPr/>
        </p:nvGrpSpPr>
        <p:grpSpPr>
          <a:xfrm>
            <a:off x="338440" y="1242150"/>
            <a:ext cx="2926080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194FE5-370D-5D7E-3695-E5C4288AB3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FED159-D592-E0AA-CCDD-355A2B91DA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1CAB622-1A74-F0E4-3299-38B12E485D02}"/>
              </a:ext>
            </a:extLst>
          </p:cNvPr>
          <p:cNvGrpSpPr/>
          <p:nvPr/>
        </p:nvGrpSpPr>
        <p:grpSpPr>
          <a:xfrm>
            <a:off x="338440" y="3638720"/>
            <a:ext cx="2926080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A810AB-5734-A9EB-ADD1-D0CD774CC6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9E0585D-E10A-54AA-8393-071AC1EC70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2EEF84-E680-3A7B-B46F-5DE5712DCCF8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582B206-07A5-B01D-9218-BE60B0D4AF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FC50D3A-B6AB-36D1-2822-67BD30CA4F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F26DC305-5B46-AFD5-2388-53B54A436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5063" y="1596919"/>
            <a:ext cx="722407" cy="722407"/>
          </a:xfrm>
          <a:prstGeom prst="rect">
            <a:avLst/>
          </a:prstGeom>
        </p:spPr>
      </p:pic>
      <p:pic>
        <p:nvPicPr>
          <p:cNvPr id="41" name="Graphic 40" descr="Box trolley with solid fill">
            <a:extLst>
              <a:ext uri="{FF2B5EF4-FFF2-40B4-BE49-F238E27FC236}">
                <a16:creationId xmlns:a16="http://schemas.microsoft.com/office/drawing/2014/main" id="{222F26DB-0F96-B232-E898-4DA7DC02B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0409" y="3196177"/>
            <a:ext cx="722407" cy="722407"/>
          </a:xfrm>
          <a:prstGeom prst="rect">
            <a:avLst/>
          </a:prstGeom>
        </p:spPr>
      </p:pic>
      <p:pic>
        <p:nvPicPr>
          <p:cNvPr id="43" name="Graphic 42" descr="Briefcase with solid fill">
            <a:extLst>
              <a:ext uri="{FF2B5EF4-FFF2-40B4-BE49-F238E27FC236}">
                <a16:creationId xmlns:a16="http://schemas.microsoft.com/office/drawing/2014/main" id="{D05C6936-9EAD-EDF7-BB56-8E84B46D9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086" y="4830200"/>
            <a:ext cx="722407" cy="722407"/>
          </a:xfrm>
          <a:prstGeom prst="rect">
            <a:avLst/>
          </a:prstGeom>
        </p:spPr>
      </p:pic>
      <p:pic>
        <p:nvPicPr>
          <p:cNvPr id="45" name="Graphic 44" descr="Car with solid fill">
            <a:extLst>
              <a:ext uri="{FF2B5EF4-FFF2-40B4-BE49-F238E27FC236}">
                <a16:creationId xmlns:a16="http://schemas.microsoft.com/office/drawing/2014/main" id="{5295E607-3774-2F7A-4D56-4085EE3CCE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8164" y="1654031"/>
            <a:ext cx="722407" cy="722407"/>
          </a:xfrm>
          <a:prstGeom prst="rect">
            <a:avLst/>
          </a:prstGeom>
        </p:spPr>
      </p:pic>
      <p:pic>
        <p:nvPicPr>
          <p:cNvPr id="47" name="Graphic 46" descr="Customer review with solid fill">
            <a:extLst>
              <a:ext uri="{FF2B5EF4-FFF2-40B4-BE49-F238E27FC236}">
                <a16:creationId xmlns:a16="http://schemas.microsoft.com/office/drawing/2014/main" id="{27B48713-0B6B-E96C-3640-C5B6C1DF60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3202" y="4830200"/>
            <a:ext cx="722407" cy="722407"/>
          </a:xfrm>
          <a:prstGeom prst="rect">
            <a:avLst/>
          </a:prstGeom>
        </p:spPr>
      </p:pic>
      <p:pic>
        <p:nvPicPr>
          <p:cNvPr id="49" name="Graphic 48" descr="Diamond with solid fill">
            <a:extLst>
              <a:ext uri="{FF2B5EF4-FFF2-40B4-BE49-F238E27FC236}">
                <a16:creationId xmlns:a16="http://schemas.microsoft.com/office/drawing/2014/main" id="{3C66D581-62BA-FBCC-E23B-91ADA9B5A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61521" y="4830200"/>
            <a:ext cx="722407" cy="722407"/>
          </a:xfrm>
          <a:prstGeom prst="rect">
            <a:avLst/>
          </a:prstGeom>
        </p:spPr>
      </p:pic>
      <p:pic>
        <p:nvPicPr>
          <p:cNvPr id="51" name="Graphic 50" descr="Fire with solid fill">
            <a:extLst>
              <a:ext uri="{FF2B5EF4-FFF2-40B4-BE49-F238E27FC236}">
                <a16:creationId xmlns:a16="http://schemas.microsoft.com/office/drawing/2014/main" id="{F6F54AA4-CBA1-D94E-2A9F-73EC688480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70096" y="3225150"/>
            <a:ext cx="722407" cy="722407"/>
          </a:xfrm>
          <a:prstGeom prst="rect">
            <a:avLst/>
          </a:prstGeom>
        </p:spPr>
      </p:pic>
      <p:pic>
        <p:nvPicPr>
          <p:cNvPr id="53" name="Graphic 52" descr="Idea with solid fill">
            <a:extLst>
              <a:ext uri="{FF2B5EF4-FFF2-40B4-BE49-F238E27FC236}">
                <a16:creationId xmlns:a16="http://schemas.microsoft.com/office/drawing/2014/main" id="{BFE99260-0602-6564-42A3-DF222C2CAA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61520" y="1596920"/>
            <a:ext cx="722407" cy="72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0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539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Drops Radial – Slide Template</vt:lpstr>
      <vt:lpstr>Drops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Drops Radial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2022-10-10T18:49:16Z</dcterms:modified>
  <cp:category>Charts &amp; Diagrams</cp:category>
</cp:coreProperties>
</file>