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65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8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Dual Hexagonal Cycle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E743EA1-8B20-1E04-D9E4-7F52377E8ECB}"/>
              </a:ext>
            </a:extLst>
          </p:cNvPr>
          <p:cNvSpPr/>
          <p:nvPr/>
        </p:nvSpPr>
        <p:spPr>
          <a:xfrm>
            <a:off x="3862161" y="2921855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A4184EE-0D53-4E7A-7EBF-F50E01C8AAEB}"/>
              </a:ext>
            </a:extLst>
          </p:cNvPr>
          <p:cNvSpPr/>
          <p:nvPr/>
        </p:nvSpPr>
        <p:spPr>
          <a:xfrm>
            <a:off x="6999512" y="2921855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20879" y="8975"/>
                </a:moveTo>
                <a:lnTo>
                  <a:pt x="17183" y="1815"/>
                </a:ln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003C68A-3DAA-9809-5ACD-164FF937CF14}"/>
              </a:ext>
            </a:extLst>
          </p:cNvPr>
          <p:cNvSpPr/>
          <p:nvPr/>
        </p:nvSpPr>
        <p:spPr>
          <a:xfrm>
            <a:off x="712697" y="2921855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F548006-61D3-DD9D-48B3-FB0F5D1C4958}"/>
              </a:ext>
            </a:extLst>
          </p:cNvPr>
          <p:cNvSpPr/>
          <p:nvPr/>
        </p:nvSpPr>
        <p:spPr>
          <a:xfrm>
            <a:off x="2275315" y="1565163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2F48B9A-8071-AB67-2EEB-EF5F67D8FBDC}"/>
              </a:ext>
            </a:extLst>
          </p:cNvPr>
          <p:cNvSpPr/>
          <p:nvPr/>
        </p:nvSpPr>
        <p:spPr>
          <a:xfrm>
            <a:off x="5424780" y="1565163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3F67C68-D3C0-4493-D90F-E205D33837F1}"/>
              </a:ext>
            </a:extLst>
          </p:cNvPr>
          <p:cNvSpPr/>
          <p:nvPr/>
        </p:nvSpPr>
        <p:spPr>
          <a:xfrm>
            <a:off x="2275315" y="4290661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775D416-2CE0-3D31-899B-E3E3E3E0A27B}"/>
              </a:ext>
            </a:extLst>
          </p:cNvPr>
          <p:cNvSpPr/>
          <p:nvPr/>
        </p:nvSpPr>
        <p:spPr>
          <a:xfrm>
            <a:off x="5424780" y="4290661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B0A619-1ADA-6CA7-BF32-8AA7FE3F91EE}"/>
              </a:ext>
            </a:extLst>
          </p:cNvPr>
          <p:cNvSpPr/>
          <p:nvPr/>
        </p:nvSpPr>
        <p:spPr>
          <a:xfrm>
            <a:off x="2045162" y="2594797"/>
            <a:ext cx="320713" cy="532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9" h="21442" extrusionOk="0">
                <a:moveTo>
                  <a:pt x="11314" y="8405"/>
                </a:moveTo>
                <a:lnTo>
                  <a:pt x="4785" y="9478"/>
                </a:lnTo>
                <a:cubicBezTo>
                  <a:pt x="3899" y="9624"/>
                  <a:pt x="3818" y="10306"/>
                  <a:pt x="4544" y="10599"/>
                </a:cubicBezTo>
                <a:lnTo>
                  <a:pt x="7445" y="11623"/>
                </a:lnTo>
                <a:cubicBezTo>
                  <a:pt x="7929" y="11769"/>
                  <a:pt x="8090" y="12159"/>
                  <a:pt x="7848" y="12452"/>
                </a:cubicBezTo>
                <a:lnTo>
                  <a:pt x="111" y="20546"/>
                </a:lnTo>
                <a:cubicBezTo>
                  <a:pt x="-131" y="20838"/>
                  <a:pt x="30" y="21180"/>
                  <a:pt x="514" y="21375"/>
                </a:cubicBezTo>
                <a:lnTo>
                  <a:pt x="514" y="21375"/>
                </a:lnTo>
                <a:cubicBezTo>
                  <a:pt x="997" y="21521"/>
                  <a:pt x="1562" y="21424"/>
                  <a:pt x="1884" y="21131"/>
                </a:cubicBezTo>
                <a:lnTo>
                  <a:pt x="9621" y="13037"/>
                </a:lnTo>
                <a:cubicBezTo>
                  <a:pt x="9863" y="12744"/>
                  <a:pt x="10508" y="12647"/>
                  <a:pt x="10991" y="12793"/>
                </a:cubicBezTo>
                <a:lnTo>
                  <a:pt x="13651" y="13720"/>
                </a:lnTo>
                <a:cubicBezTo>
                  <a:pt x="14376" y="13963"/>
                  <a:pt x="15344" y="13573"/>
                  <a:pt x="15102" y="13037"/>
                </a:cubicBezTo>
                <a:lnTo>
                  <a:pt x="13490" y="9331"/>
                </a:lnTo>
                <a:cubicBezTo>
                  <a:pt x="13409" y="9185"/>
                  <a:pt x="13490" y="8990"/>
                  <a:pt x="13571" y="8893"/>
                </a:cubicBezTo>
                <a:lnTo>
                  <a:pt x="21227" y="896"/>
                </a:lnTo>
                <a:cubicBezTo>
                  <a:pt x="21469" y="604"/>
                  <a:pt x="21308" y="262"/>
                  <a:pt x="20824" y="67"/>
                </a:cubicBezTo>
                <a:lnTo>
                  <a:pt x="20824" y="67"/>
                </a:lnTo>
                <a:cubicBezTo>
                  <a:pt x="20341" y="-79"/>
                  <a:pt x="19776" y="18"/>
                  <a:pt x="19454" y="311"/>
                </a:cubicBezTo>
                <a:lnTo>
                  <a:pt x="11959" y="8161"/>
                </a:lnTo>
                <a:cubicBezTo>
                  <a:pt x="11797" y="8259"/>
                  <a:pt x="11555" y="8356"/>
                  <a:pt x="11314" y="8405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AD540D9-881B-ED59-7733-C99E817A80A3}"/>
              </a:ext>
            </a:extLst>
          </p:cNvPr>
          <p:cNvSpPr/>
          <p:nvPr/>
        </p:nvSpPr>
        <p:spPr>
          <a:xfrm>
            <a:off x="5194626" y="2594797"/>
            <a:ext cx="319501" cy="531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1" extrusionOk="0">
                <a:moveTo>
                  <a:pt x="11195" y="8473"/>
                </a:moveTo>
                <a:lnTo>
                  <a:pt x="5208" y="9450"/>
                </a:lnTo>
                <a:cubicBezTo>
                  <a:pt x="4318" y="9597"/>
                  <a:pt x="4238" y="10281"/>
                  <a:pt x="4966" y="10574"/>
                </a:cubicBezTo>
                <a:lnTo>
                  <a:pt x="7554" y="11503"/>
                </a:lnTo>
                <a:cubicBezTo>
                  <a:pt x="8040" y="11649"/>
                  <a:pt x="8202" y="12040"/>
                  <a:pt x="7959" y="12334"/>
                </a:cubicBezTo>
                <a:lnTo>
                  <a:pt x="112" y="20544"/>
                </a:lnTo>
                <a:cubicBezTo>
                  <a:pt x="-131" y="20837"/>
                  <a:pt x="31" y="21179"/>
                  <a:pt x="516" y="21374"/>
                </a:cubicBezTo>
                <a:lnTo>
                  <a:pt x="516" y="21374"/>
                </a:lnTo>
                <a:cubicBezTo>
                  <a:pt x="1002" y="21521"/>
                  <a:pt x="1568" y="21423"/>
                  <a:pt x="1891" y="21130"/>
                </a:cubicBezTo>
                <a:lnTo>
                  <a:pt x="9739" y="12920"/>
                </a:lnTo>
                <a:cubicBezTo>
                  <a:pt x="9981" y="12627"/>
                  <a:pt x="10629" y="12529"/>
                  <a:pt x="11114" y="12676"/>
                </a:cubicBezTo>
                <a:lnTo>
                  <a:pt x="14107" y="13702"/>
                </a:lnTo>
                <a:cubicBezTo>
                  <a:pt x="14835" y="13946"/>
                  <a:pt x="15806" y="13555"/>
                  <a:pt x="15563" y="13018"/>
                </a:cubicBezTo>
                <a:lnTo>
                  <a:pt x="13783" y="9011"/>
                </a:lnTo>
                <a:cubicBezTo>
                  <a:pt x="13702" y="8864"/>
                  <a:pt x="13783" y="8669"/>
                  <a:pt x="13864" y="8571"/>
                </a:cubicBezTo>
                <a:lnTo>
                  <a:pt x="21226" y="898"/>
                </a:lnTo>
                <a:cubicBezTo>
                  <a:pt x="21469" y="605"/>
                  <a:pt x="21307" y="263"/>
                  <a:pt x="20822" y="68"/>
                </a:cubicBezTo>
                <a:lnTo>
                  <a:pt x="20822" y="68"/>
                </a:lnTo>
                <a:cubicBezTo>
                  <a:pt x="20336" y="-79"/>
                  <a:pt x="19770" y="19"/>
                  <a:pt x="19447" y="312"/>
                </a:cubicBezTo>
                <a:lnTo>
                  <a:pt x="11842" y="8229"/>
                </a:lnTo>
                <a:cubicBezTo>
                  <a:pt x="11599" y="8326"/>
                  <a:pt x="11437" y="8424"/>
                  <a:pt x="11195" y="8473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E2AA943-7792-8729-1991-01DFB30D89EB}"/>
              </a:ext>
            </a:extLst>
          </p:cNvPr>
          <p:cNvSpPr/>
          <p:nvPr/>
        </p:nvSpPr>
        <p:spPr>
          <a:xfrm>
            <a:off x="6769358" y="3987830"/>
            <a:ext cx="318287" cy="531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60" extrusionOk="0">
                <a:moveTo>
                  <a:pt x="19519" y="330"/>
                </a:moveTo>
                <a:lnTo>
                  <a:pt x="11805" y="8344"/>
                </a:lnTo>
                <a:cubicBezTo>
                  <a:pt x="11561" y="8638"/>
                  <a:pt x="10912" y="8735"/>
                  <a:pt x="10425" y="8589"/>
                </a:cubicBezTo>
                <a:lnTo>
                  <a:pt x="7826" y="7660"/>
                </a:lnTo>
                <a:cubicBezTo>
                  <a:pt x="7095" y="7416"/>
                  <a:pt x="6121" y="7807"/>
                  <a:pt x="6364" y="8344"/>
                </a:cubicBezTo>
                <a:lnTo>
                  <a:pt x="7988" y="12010"/>
                </a:lnTo>
                <a:cubicBezTo>
                  <a:pt x="8070" y="12156"/>
                  <a:pt x="7988" y="12352"/>
                  <a:pt x="7907" y="12449"/>
                </a:cubicBezTo>
                <a:lnTo>
                  <a:pt x="112" y="20562"/>
                </a:lnTo>
                <a:cubicBezTo>
                  <a:pt x="-132" y="20855"/>
                  <a:pt x="30" y="21197"/>
                  <a:pt x="518" y="21392"/>
                </a:cubicBezTo>
                <a:lnTo>
                  <a:pt x="518" y="21392"/>
                </a:lnTo>
                <a:cubicBezTo>
                  <a:pt x="1005" y="21539"/>
                  <a:pt x="1573" y="21441"/>
                  <a:pt x="1898" y="21148"/>
                </a:cubicBezTo>
                <a:lnTo>
                  <a:pt x="9450" y="13231"/>
                </a:lnTo>
                <a:cubicBezTo>
                  <a:pt x="9612" y="13085"/>
                  <a:pt x="9775" y="12987"/>
                  <a:pt x="10018" y="12938"/>
                </a:cubicBezTo>
                <a:lnTo>
                  <a:pt x="16677" y="11863"/>
                </a:lnTo>
                <a:cubicBezTo>
                  <a:pt x="17570" y="11716"/>
                  <a:pt x="17651" y="11032"/>
                  <a:pt x="16921" y="10739"/>
                </a:cubicBezTo>
                <a:lnTo>
                  <a:pt x="13916" y="9713"/>
                </a:lnTo>
                <a:cubicBezTo>
                  <a:pt x="13429" y="9566"/>
                  <a:pt x="13266" y="9175"/>
                  <a:pt x="13510" y="8882"/>
                </a:cubicBezTo>
                <a:lnTo>
                  <a:pt x="21224" y="867"/>
                </a:lnTo>
                <a:cubicBezTo>
                  <a:pt x="21468" y="574"/>
                  <a:pt x="21306" y="232"/>
                  <a:pt x="20818" y="37"/>
                </a:cubicBezTo>
                <a:lnTo>
                  <a:pt x="20818" y="37"/>
                </a:lnTo>
                <a:cubicBezTo>
                  <a:pt x="20413" y="-61"/>
                  <a:pt x="19763" y="37"/>
                  <a:pt x="19519" y="33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306DF0A-4EB7-7058-CB2D-971ED92D122C}"/>
              </a:ext>
            </a:extLst>
          </p:cNvPr>
          <p:cNvSpPr/>
          <p:nvPr/>
        </p:nvSpPr>
        <p:spPr>
          <a:xfrm>
            <a:off x="3619894" y="3987829"/>
            <a:ext cx="318287" cy="531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42" extrusionOk="0">
                <a:moveTo>
                  <a:pt x="19438" y="312"/>
                </a:moveTo>
                <a:lnTo>
                  <a:pt x="11643" y="8424"/>
                </a:lnTo>
                <a:cubicBezTo>
                  <a:pt x="11399" y="8717"/>
                  <a:pt x="10749" y="8815"/>
                  <a:pt x="10262" y="8669"/>
                </a:cubicBezTo>
                <a:lnTo>
                  <a:pt x="7339" y="7642"/>
                </a:lnTo>
                <a:cubicBezTo>
                  <a:pt x="6608" y="7398"/>
                  <a:pt x="5633" y="7789"/>
                  <a:pt x="5877" y="8326"/>
                </a:cubicBezTo>
                <a:lnTo>
                  <a:pt x="7664" y="12285"/>
                </a:lnTo>
                <a:cubicBezTo>
                  <a:pt x="7745" y="12431"/>
                  <a:pt x="7664" y="12627"/>
                  <a:pt x="7582" y="12725"/>
                </a:cubicBezTo>
                <a:lnTo>
                  <a:pt x="112" y="20544"/>
                </a:lnTo>
                <a:cubicBezTo>
                  <a:pt x="-132" y="20837"/>
                  <a:pt x="30" y="21179"/>
                  <a:pt x="518" y="21374"/>
                </a:cubicBezTo>
                <a:lnTo>
                  <a:pt x="518" y="21374"/>
                </a:lnTo>
                <a:cubicBezTo>
                  <a:pt x="1005" y="21521"/>
                  <a:pt x="1573" y="21423"/>
                  <a:pt x="1898" y="21130"/>
                </a:cubicBezTo>
                <a:lnTo>
                  <a:pt x="9531" y="13164"/>
                </a:lnTo>
                <a:cubicBezTo>
                  <a:pt x="9693" y="13018"/>
                  <a:pt x="9856" y="12920"/>
                  <a:pt x="10099" y="12871"/>
                </a:cubicBezTo>
                <a:lnTo>
                  <a:pt x="16271" y="11894"/>
                </a:lnTo>
                <a:cubicBezTo>
                  <a:pt x="17164" y="11747"/>
                  <a:pt x="17245" y="11063"/>
                  <a:pt x="16515" y="10770"/>
                </a:cubicBezTo>
                <a:lnTo>
                  <a:pt x="13835" y="9841"/>
                </a:lnTo>
                <a:cubicBezTo>
                  <a:pt x="13348" y="9695"/>
                  <a:pt x="13185" y="9304"/>
                  <a:pt x="13429" y="9010"/>
                </a:cubicBezTo>
                <a:lnTo>
                  <a:pt x="21224" y="898"/>
                </a:lnTo>
                <a:cubicBezTo>
                  <a:pt x="21468" y="605"/>
                  <a:pt x="21306" y="263"/>
                  <a:pt x="20818" y="67"/>
                </a:cubicBezTo>
                <a:lnTo>
                  <a:pt x="20818" y="67"/>
                </a:lnTo>
                <a:cubicBezTo>
                  <a:pt x="20331" y="-79"/>
                  <a:pt x="19682" y="19"/>
                  <a:pt x="19438" y="312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FCFF859-6107-0EBF-0433-ACF8C7757B3D}"/>
              </a:ext>
            </a:extLst>
          </p:cNvPr>
          <p:cNvSpPr/>
          <p:nvPr/>
        </p:nvSpPr>
        <p:spPr>
          <a:xfrm>
            <a:off x="2045161" y="3987829"/>
            <a:ext cx="318286" cy="532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42" extrusionOk="0">
                <a:moveTo>
                  <a:pt x="7582" y="13768"/>
                </a:moveTo>
                <a:lnTo>
                  <a:pt x="10343" y="12842"/>
                </a:lnTo>
                <a:cubicBezTo>
                  <a:pt x="10830" y="12696"/>
                  <a:pt x="11399" y="12793"/>
                  <a:pt x="11724" y="13086"/>
                </a:cubicBezTo>
                <a:lnTo>
                  <a:pt x="19438" y="21131"/>
                </a:lnTo>
                <a:cubicBezTo>
                  <a:pt x="19682" y="21424"/>
                  <a:pt x="20331" y="21521"/>
                  <a:pt x="20818" y="21375"/>
                </a:cubicBezTo>
                <a:lnTo>
                  <a:pt x="20818" y="21375"/>
                </a:lnTo>
                <a:cubicBezTo>
                  <a:pt x="21306" y="21228"/>
                  <a:pt x="21468" y="20838"/>
                  <a:pt x="21224" y="20546"/>
                </a:cubicBezTo>
                <a:lnTo>
                  <a:pt x="13510" y="12501"/>
                </a:lnTo>
                <a:cubicBezTo>
                  <a:pt x="13266" y="12208"/>
                  <a:pt x="13429" y="11867"/>
                  <a:pt x="13916" y="11672"/>
                </a:cubicBezTo>
                <a:lnTo>
                  <a:pt x="16839" y="10648"/>
                </a:lnTo>
                <a:cubicBezTo>
                  <a:pt x="17570" y="10404"/>
                  <a:pt x="17489" y="9673"/>
                  <a:pt x="16596" y="9526"/>
                </a:cubicBezTo>
                <a:lnTo>
                  <a:pt x="10100" y="8502"/>
                </a:lnTo>
                <a:cubicBezTo>
                  <a:pt x="9856" y="8454"/>
                  <a:pt x="9612" y="8356"/>
                  <a:pt x="9531" y="8210"/>
                </a:cubicBezTo>
                <a:lnTo>
                  <a:pt x="1898" y="311"/>
                </a:lnTo>
                <a:cubicBezTo>
                  <a:pt x="1654" y="18"/>
                  <a:pt x="1005" y="-79"/>
                  <a:pt x="518" y="67"/>
                </a:cubicBezTo>
                <a:lnTo>
                  <a:pt x="518" y="67"/>
                </a:lnTo>
                <a:cubicBezTo>
                  <a:pt x="30" y="214"/>
                  <a:pt x="-132" y="604"/>
                  <a:pt x="112" y="896"/>
                </a:cubicBezTo>
                <a:lnTo>
                  <a:pt x="7826" y="8892"/>
                </a:lnTo>
                <a:cubicBezTo>
                  <a:pt x="7988" y="9039"/>
                  <a:pt x="7988" y="9185"/>
                  <a:pt x="7907" y="9331"/>
                </a:cubicBezTo>
                <a:lnTo>
                  <a:pt x="6202" y="13086"/>
                </a:lnTo>
                <a:cubicBezTo>
                  <a:pt x="5877" y="13622"/>
                  <a:pt x="6770" y="14061"/>
                  <a:pt x="7582" y="13768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D488157-260C-C37F-863D-4A4E9C853DD6}"/>
              </a:ext>
            </a:extLst>
          </p:cNvPr>
          <p:cNvSpPr/>
          <p:nvPr/>
        </p:nvSpPr>
        <p:spPr>
          <a:xfrm>
            <a:off x="3619893" y="2606909"/>
            <a:ext cx="319501" cy="530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1" extrusionOk="0">
                <a:moveTo>
                  <a:pt x="5128" y="11872"/>
                </a:moveTo>
                <a:lnTo>
                  <a:pt x="11357" y="12900"/>
                </a:lnTo>
                <a:cubicBezTo>
                  <a:pt x="11599" y="12949"/>
                  <a:pt x="11842" y="13047"/>
                  <a:pt x="11923" y="13194"/>
                </a:cubicBezTo>
                <a:lnTo>
                  <a:pt x="19447" y="21129"/>
                </a:lnTo>
                <a:cubicBezTo>
                  <a:pt x="19689" y="21423"/>
                  <a:pt x="20337" y="21521"/>
                  <a:pt x="20822" y="21374"/>
                </a:cubicBezTo>
                <a:lnTo>
                  <a:pt x="20822" y="21374"/>
                </a:lnTo>
                <a:cubicBezTo>
                  <a:pt x="21307" y="21227"/>
                  <a:pt x="21469" y="20835"/>
                  <a:pt x="21226" y="20541"/>
                </a:cubicBezTo>
                <a:lnTo>
                  <a:pt x="13784" y="12754"/>
                </a:lnTo>
                <a:cubicBezTo>
                  <a:pt x="13622" y="12607"/>
                  <a:pt x="13622" y="12460"/>
                  <a:pt x="13703" y="12313"/>
                </a:cubicBezTo>
                <a:lnTo>
                  <a:pt x="15482" y="8394"/>
                </a:lnTo>
                <a:cubicBezTo>
                  <a:pt x="15725" y="7856"/>
                  <a:pt x="14754" y="7464"/>
                  <a:pt x="14026" y="7709"/>
                </a:cubicBezTo>
                <a:lnTo>
                  <a:pt x="11114" y="8737"/>
                </a:lnTo>
                <a:cubicBezTo>
                  <a:pt x="10628" y="8884"/>
                  <a:pt x="10062" y="8786"/>
                  <a:pt x="9739" y="8493"/>
                </a:cubicBezTo>
                <a:lnTo>
                  <a:pt x="1891" y="313"/>
                </a:lnTo>
                <a:cubicBezTo>
                  <a:pt x="1649" y="19"/>
                  <a:pt x="1001" y="-79"/>
                  <a:pt x="516" y="68"/>
                </a:cubicBezTo>
                <a:lnTo>
                  <a:pt x="516" y="68"/>
                </a:lnTo>
                <a:cubicBezTo>
                  <a:pt x="31" y="215"/>
                  <a:pt x="-131" y="607"/>
                  <a:pt x="112" y="901"/>
                </a:cubicBezTo>
                <a:lnTo>
                  <a:pt x="7959" y="9080"/>
                </a:lnTo>
                <a:cubicBezTo>
                  <a:pt x="8202" y="9374"/>
                  <a:pt x="8040" y="9717"/>
                  <a:pt x="7554" y="9913"/>
                </a:cubicBezTo>
                <a:lnTo>
                  <a:pt x="4885" y="10843"/>
                </a:lnTo>
                <a:cubicBezTo>
                  <a:pt x="4157" y="10990"/>
                  <a:pt x="4319" y="11725"/>
                  <a:pt x="5128" y="11872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C748B56-9E10-D7BD-3143-62A45347B096}"/>
              </a:ext>
            </a:extLst>
          </p:cNvPr>
          <p:cNvSpPr/>
          <p:nvPr/>
        </p:nvSpPr>
        <p:spPr>
          <a:xfrm>
            <a:off x="5194626" y="3987829"/>
            <a:ext cx="319498" cy="532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2" extrusionOk="0">
                <a:moveTo>
                  <a:pt x="7150" y="13817"/>
                </a:moveTo>
                <a:lnTo>
                  <a:pt x="10224" y="12744"/>
                </a:lnTo>
                <a:cubicBezTo>
                  <a:pt x="10710" y="12598"/>
                  <a:pt x="11276" y="12696"/>
                  <a:pt x="11599" y="12988"/>
                </a:cubicBezTo>
                <a:lnTo>
                  <a:pt x="19447" y="21131"/>
                </a:lnTo>
                <a:cubicBezTo>
                  <a:pt x="19689" y="21424"/>
                  <a:pt x="20336" y="21521"/>
                  <a:pt x="20822" y="21375"/>
                </a:cubicBezTo>
                <a:lnTo>
                  <a:pt x="20822" y="21375"/>
                </a:lnTo>
                <a:cubicBezTo>
                  <a:pt x="21307" y="21228"/>
                  <a:pt x="21469" y="20838"/>
                  <a:pt x="21226" y="20546"/>
                </a:cubicBezTo>
                <a:lnTo>
                  <a:pt x="13379" y="12403"/>
                </a:lnTo>
                <a:cubicBezTo>
                  <a:pt x="13136" y="12111"/>
                  <a:pt x="13298" y="11769"/>
                  <a:pt x="13784" y="11574"/>
                </a:cubicBezTo>
                <a:lnTo>
                  <a:pt x="16372" y="10697"/>
                </a:lnTo>
                <a:cubicBezTo>
                  <a:pt x="17100" y="10453"/>
                  <a:pt x="17020" y="9721"/>
                  <a:pt x="16130" y="9575"/>
                </a:cubicBezTo>
                <a:lnTo>
                  <a:pt x="10143" y="8600"/>
                </a:lnTo>
                <a:cubicBezTo>
                  <a:pt x="9900" y="8551"/>
                  <a:pt x="9658" y="8454"/>
                  <a:pt x="9577" y="8307"/>
                </a:cubicBezTo>
                <a:lnTo>
                  <a:pt x="1891" y="311"/>
                </a:lnTo>
                <a:cubicBezTo>
                  <a:pt x="1649" y="18"/>
                  <a:pt x="1002" y="-79"/>
                  <a:pt x="516" y="67"/>
                </a:cubicBezTo>
                <a:lnTo>
                  <a:pt x="516" y="67"/>
                </a:lnTo>
                <a:cubicBezTo>
                  <a:pt x="31" y="214"/>
                  <a:pt x="-131" y="604"/>
                  <a:pt x="112" y="896"/>
                </a:cubicBezTo>
                <a:lnTo>
                  <a:pt x="7474" y="8600"/>
                </a:lnTo>
                <a:cubicBezTo>
                  <a:pt x="7635" y="8746"/>
                  <a:pt x="7635" y="8893"/>
                  <a:pt x="7555" y="9039"/>
                </a:cubicBezTo>
                <a:lnTo>
                  <a:pt x="5775" y="13086"/>
                </a:lnTo>
                <a:cubicBezTo>
                  <a:pt x="5451" y="13671"/>
                  <a:pt x="6341" y="14110"/>
                  <a:pt x="7150" y="1381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0B0D758D-CE82-6A33-3016-85F4F52BED41}"/>
              </a:ext>
            </a:extLst>
          </p:cNvPr>
          <p:cNvSpPr/>
          <p:nvPr/>
        </p:nvSpPr>
        <p:spPr>
          <a:xfrm>
            <a:off x="6769358" y="2594797"/>
            <a:ext cx="317074" cy="532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6" h="21442" extrusionOk="0">
                <a:moveTo>
                  <a:pt x="13643" y="7722"/>
                </a:moveTo>
                <a:lnTo>
                  <a:pt x="11035" y="8600"/>
                </a:lnTo>
                <a:cubicBezTo>
                  <a:pt x="10546" y="8746"/>
                  <a:pt x="9975" y="8649"/>
                  <a:pt x="9649" y="8356"/>
                </a:cubicBezTo>
                <a:lnTo>
                  <a:pt x="1906" y="311"/>
                </a:lnTo>
                <a:cubicBezTo>
                  <a:pt x="1661" y="18"/>
                  <a:pt x="1009" y="-79"/>
                  <a:pt x="520" y="67"/>
                </a:cubicBezTo>
                <a:lnTo>
                  <a:pt x="520" y="67"/>
                </a:lnTo>
                <a:cubicBezTo>
                  <a:pt x="31" y="214"/>
                  <a:pt x="-132" y="604"/>
                  <a:pt x="113" y="896"/>
                </a:cubicBezTo>
                <a:lnTo>
                  <a:pt x="7856" y="8941"/>
                </a:lnTo>
                <a:cubicBezTo>
                  <a:pt x="8101" y="9234"/>
                  <a:pt x="7938" y="9575"/>
                  <a:pt x="7448" y="9770"/>
                </a:cubicBezTo>
                <a:lnTo>
                  <a:pt x="4351" y="10843"/>
                </a:lnTo>
                <a:cubicBezTo>
                  <a:pt x="3618" y="11087"/>
                  <a:pt x="3699" y="11818"/>
                  <a:pt x="4596" y="11964"/>
                </a:cubicBezTo>
                <a:lnTo>
                  <a:pt x="11361" y="13037"/>
                </a:lnTo>
                <a:cubicBezTo>
                  <a:pt x="11605" y="13086"/>
                  <a:pt x="11850" y="13183"/>
                  <a:pt x="11931" y="13330"/>
                </a:cubicBezTo>
                <a:lnTo>
                  <a:pt x="19430" y="21131"/>
                </a:lnTo>
                <a:cubicBezTo>
                  <a:pt x="19675" y="21424"/>
                  <a:pt x="20327" y="21521"/>
                  <a:pt x="20816" y="21375"/>
                </a:cubicBezTo>
                <a:lnTo>
                  <a:pt x="20816" y="21375"/>
                </a:lnTo>
                <a:cubicBezTo>
                  <a:pt x="21305" y="21228"/>
                  <a:pt x="21468" y="20838"/>
                  <a:pt x="21223" y="20546"/>
                </a:cubicBezTo>
                <a:lnTo>
                  <a:pt x="13398" y="12452"/>
                </a:lnTo>
                <a:cubicBezTo>
                  <a:pt x="13235" y="12306"/>
                  <a:pt x="13235" y="12159"/>
                  <a:pt x="13317" y="12013"/>
                </a:cubicBezTo>
                <a:lnTo>
                  <a:pt x="14947" y="8405"/>
                </a:lnTo>
                <a:cubicBezTo>
                  <a:pt x="15355" y="7917"/>
                  <a:pt x="14377" y="7479"/>
                  <a:pt x="13643" y="772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0" name="Graphic 19" descr="Clipboard with solid fill">
            <a:extLst>
              <a:ext uri="{FF2B5EF4-FFF2-40B4-BE49-F238E27FC236}">
                <a16:creationId xmlns:a16="http://schemas.microsoft.com/office/drawing/2014/main" id="{201B71F0-4328-D3B7-A879-757957118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7869" y="1752617"/>
            <a:ext cx="805614" cy="805614"/>
          </a:xfrm>
          <a:prstGeom prst="rect">
            <a:avLst/>
          </a:prstGeom>
        </p:spPr>
      </p:pic>
      <p:pic>
        <p:nvPicPr>
          <p:cNvPr id="22" name="Graphic 21" descr="Target Audience with solid fill">
            <a:extLst>
              <a:ext uri="{FF2B5EF4-FFF2-40B4-BE49-F238E27FC236}">
                <a16:creationId xmlns:a16="http://schemas.microsoft.com/office/drawing/2014/main" id="{B6B2F6B9-556A-31FD-8169-3151546F63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37869" y="4536523"/>
            <a:ext cx="805614" cy="8056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Bar graph with upward trend with solid fill">
            <a:extLst>
              <a:ext uri="{FF2B5EF4-FFF2-40B4-BE49-F238E27FC236}">
                <a16:creationId xmlns:a16="http://schemas.microsoft.com/office/drawing/2014/main" id="{77582105-D5DF-0A4F-A747-957B58B91D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5249" y="3167718"/>
            <a:ext cx="805614" cy="8056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Teacher with solid fill">
            <a:extLst>
              <a:ext uri="{FF2B5EF4-FFF2-40B4-BE49-F238E27FC236}">
                <a16:creationId xmlns:a16="http://schemas.microsoft.com/office/drawing/2014/main" id="{89480EAF-FCE9-D8D3-A32C-C3AD1C3A16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2600" y="3167718"/>
            <a:ext cx="805614" cy="805614"/>
          </a:xfrm>
          <a:prstGeom prst="rect">
            <a:avLst/>
          </a:prstGeom>
        </p:spPr>
      </p:pic>
      <p:pic>
        <p:nvPicPr>
          <p:cNvPr id="30" name="Graphic 29" descr="Rocket with solid fill">
            <a:extLst>
              <a:ext uri="{FF2B5EF4-FFF2-40B4-BE49-F238E27FC236}">
                <a16:creationId xmlns:a16="http://schemas.microsoft.com/office/drawing/2014/main" id="{E3C59C9E-8EF3-156A-5006-A4327A00A5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88404" y="4536523"/>
            <a:ext cx="805614" cy="805614"/>
          </a:xfrm>
          <a:prstGeom prst="rect">
            <a:avLst/>
          </a:prstGeom>
        </p:spPr>
      </p:pic>
      <p:pic>
        <p:nvPicPr>
          <p:cNvPr id="32" name="Graphic 31" descr="Hourglass Finished with solid fill">
            <a:extLst>
              <a:ext uri="{FF2B5EF4-FFF2-40B4-BE49-F238E27FC236}">
                <a16:creationId xmlns:a16="http://schemas.microsoft.com/office/drawing/2014/main" id="{B22BAB81-E8E4-7606-D17F-88BC410559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25786" y="3167718"/>
            <a:ext cx="805614" cy="805614"/>
          </a:xfrm>
          <a:prstGeom prst="rect">
            <a:avLst/>
          </a:prstGeom>
        </p:spPr>
      </p:pic>
      <p:pic>
        <p:nvPicPr>
          <p:cNvPr id="34" name="Graphic 33" descr="Cell Tower with solid fill">
            <a:extLst>
              <a:ext uri="{FF2B5EF4-FFF2-40B4-BE49-F238E27FC236}">
                <a16:creationId xmlns:a16="http://schemas.microsoft.com/office/drawing/2014/main" id="{B1977780-A9E1-7A57-58E1-9CFD79A8DA8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588404" y="1811026"/>
            <a:ext cx="805614" cy="8056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67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Dual Hexagonal Cycle Diagram – Slide Template</a:t>
            </a:r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8DD34F39-7F57-1A84-B25F-A876DF1E07A6}"/>
              </a:ext>
            </a:extLst>
          </p:cNvPr>
          <p:cNvSpPr/>
          <p:nvPr/>
        </p:nvSpPr>
        <p:spPr>
          <a:xfrm>
            <a:off x="3862160" y="2921855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157247EF-F9B5-6EDA-3D29-7520542F3772}"/>
              </a:ext>
            </a:extLst>
          </p:cNvPr>
          <p:cNvSpPr/>
          <p:nvPr/>
        </p:nvSpPr>
        <p:spPr>
          <a:xfrm>
            <a:off x="6999511" y="2921855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20879" y="8975"/>
                </a:moveTo>
                <a:lnTo>
                  <a:pt x="17183" y="1815"/>
                </a:ln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AA33C00B-0C78-2438-88A6-F418A3BFDB55}"/>
              </a:ext>
            </a:extLst>
          </p:cNvPr>
          <p:cNvSpPr/>
          <p:nvPr/>
        </p:nvSpPr>
        <p:spPr>
          <a:xfrm>
            <a:off x="712696" y="2921855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416B9ACC-A87F-6869-D542-5ABE2478AA39}"/>
              </a:ext>
            </a:extLst>
          </p:cNvPr>
          <p:cNvSpPr/>
          <p:nvPr/>
        </p:nvSpPr>
        <p:spPr>
          <a:xfrm>
            <a:off x="2275314" y="1565163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70D1C04C-8497-78FF-2124-0EBEA27AA4DE}"/>
              </a:ext>
            </a:extLst>
          </p:cNvPr>
          <p:cNvSpPr/>
          <p:nvPr/>
        </p:nvSpPr>
        <p:spPr>
          <a:xfrm>
            <a:off x="5424779" y="1565163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1428CC53-067E-A9D0-5BB6-2EAA0B9F8DA4}"/>
              </a:ext>
            </a:extLst>
          </p:cNvPr>
          <p:cNvSpPr/>
          <p:nvPr/>
        </p:nvSpPr>
        <p:spPr>
          <a:xfrm>
            <a:off x="2275314" y="4290661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8112757B-8274-0B92-19E0-2FBF0563E469}"/>
              </a:ext>
            </a:extLst>
          </p:cNvPr>
          <p:cNvSpPr/>
          <p:nvPr/>
        </p:nvSpPr>
        <p:spPr>
          <a:xfrm>
            <a:off x="5424779" y="4290661"/>
            <a:ext cx="1431792" cy="12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7C016C43-8C0A-6B8F-55B0-DD260EB5C8F8}"/>
              </a:ext>
            </a:extLst>
          </p:cNvPr>
          <p:cNvSpPr/>
          <p:nvPr/>
        </p:nvSpPr>
        <p:spPr>
          <a:xfrm>
            <a:off x="2045161" y="2594797"/>
            <a:ext cx="320713" cy="532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9" h="21442" extrusionOk="0">
                <a:moveTo>
                  <a:pt x="11314" y="8405"/>
                </a:moveTo>
                <a:lnTo>
                  <a:pt x="4785" y="9478"/>
                </a:lnTo>
                <a:cubicBezTo>
                  <a:pt x="3899" y="9624"/>
                  <a:pt x="3818" y="10306"/>
                  <a:pt x="4544" y="10599"/>
                </a:cubicBezTo>
                <a:lnTo>
                  <a:pt x="7445" y="11623"/>
                </a:lnTo>
                <a:cubicBezTo>
                  <a:pt x="7929" y="11769"/>
                  <a:pt x="8090" y="12159"/>
                  <a:pt x="7848" y="12452"/>
                </a:cubicBezTo>
                <a:lnTo>
                  <a:pt x="111" y="20546"/>
                </a:lnTo>
                <a:cubicBezTo>
                  <a:pt x="-131" y="20838"/>
                  <a:pt x="30" y="21180"/>
                  <a:pt x="514" y="21375"/>
                </a:cubicBezTo>
                <a:lnTo>
                  <a:pt x="514" y="21375"/>
                </a:lnTo>
                <a:cubicBezTo>
                  <a:pt x="997" y="21521"/>
                  <a:pt x="1562" y="21424"/>
                  <a:pt x="1884" y="21131"/>
                </a:cubicBezTo>
                <a:lnTo>
                  <a:pt x="9621" y="13037"/>
                </a:lnTo>
                <a:cubicBezTo>
                  <a:pt x="9863" y="12744"/>
                  <a:pt x="10508" y="12647"/>
                  <a:pt x="10991" y="12793"/>
                </a:cubicBezTo>
                <a:lnTo>
                  <a:pt x="13651" y="13720"/>
                </a:lnTo>
                <a:cubicBezTo>
                  <a:pt x="14376" y="13963"/>
                  <a:pt x="15344" y="13573"/>
                  <a:pt x="15102" y="13037"/>
                </a:cubicBezTo>
                <a:lnTo>
                  <a:pt x="13490" y="9331"/>
                </a:lnTo>
                <a:cubicBezTo>
                  <a:pt x="13409" y="9185"/>
                  <a:pt x="13490" y="8990"/>
                  <a:pt x="13571" y="8893"/>
                </a:cubicBezTo>
                <a:lnTo>
                  <a:pt x="21227" y="896"/>
                </a:lnTo>
                <a:cubicBezTo>
                  <a:pt x="21469" y="604"/>
                  <a:pt x="21308" y="262"/>
                  <a:pt x="20824" y="67"/>
                </a:cubicBezTo>
                <a:lnTo>
                  <a:pt x="20824" y="67"/>
                </a:lnTo>
                <a:cubicBezTo>
                  <a:pt x="20341" y="-79"/>
                  <a:pt x="19776" y="18"/>
                  <a:pt x="19454" y="311"/>
                </a:cubicBezTo>
                <a:lnTo>
                  <a:pt x="11959" y="8161"/>
                </a:lnTo>
                <a:cubicBezTo>
                  <a:pt x="11797" y="8259"/>
                  <a:pt x="11555" y="8356"/>
                  <a:pt x="11314" y="840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7E6AB6D-BA99-DE33-E122-44D4A25CD7BF}"/>
              </a:ext>
            </a:extLst>
          </p:cNvPr>
          <p:cNvSpPr/>
          <p:nvPr/>
        </p:nvSpPr>
        <p:spPr>
          <a:xfrm>
            <a:off x="5194625" y="2594797"/>
            <a:ext cx="319501" cy="531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1" extrusionOk="0">
                <a:moveTo>
                  <a:pt x="11195" y="8473"/>
                </a:moveTo>
                <a:lnTo>
                  <a:pt x="5208" y="9450"/>
                </a:lnTo>
                <a:cubicBezTo>
                  <a:pt x="4318" y="9597"/>
                  <a:pt x="4238" y="10281"/>
                  <a:pt x="4966" y="10574"/>
                </a:cubicBezTo>
                <a:lnTo>
                  <a:pt x="7554" y="11503"/>
                </a:lnTo>
                <a:cubicBezTo>
                  <a:pt x="8040" y="11649"/>
                  <a:pt x="8202" y="12040"/>
                  <a:pt x="7959" y="12334"/>
                </a:cubicBezTo>
                <a:lnTo>
                  <a:pt x="112" y="20544"/>
                </a:lnTo>
                <a:cubicBezTo>
                  <a:pt x="-131" y="20837"/>
                  <a:pt x="31" y="21179"/>
                  <a:pt x="516" y="21374"/>
                </a:cubicBezTo>
                <a:lnTo>
                  <a:pt x="516" y="21374"/>
                </a:lnTo>
                <a:cubicBezTo>
                  <a:pt x="1002" y="21521"/>
                  <a:pt x="1568" y="21423"/>
                  <a:pt x="1891" y="21130"/>
                </a:cubicBezTo>
                <a:lnTo>
                  <a:pt x="9739" y="12920"/>
                </a:lnTo>
                <a:cubicBezTo>
                  <a:pt x="9981" y="12627"/>
                  <a:pt x="10629" y="12529"/>
                  <a:pt x="11114" y="12676"/>
                </a:cubicBezTo>
                <a:lnTo>
                  <a:pt x="14107" y="13702"/>
                </a:lnTo>
                <a:cubicBezTo>
                  <a:pt x="14835" y="13946"/>
                  <a:pt x="15806" y="13555"/>
                  <a:pt x="15563" y="13018"/>
                </a:cubicBezTo>
                <a:lnTo>
                  <a:pt x="13783" y="9011"/>
                </a:lnTo>
                <a:cubicBezTo>
                  <a:pt x="13702" y="8864"/>
                  <a:pt x="13783" y="8669"/>
                  <a:pt x="13864" y="8571"/>
                </a:cubicBezTo>
                <a:lnTo>
                  <a:pt x="21226" y="898"/>
                </a:lnTo>
                <a:cubicBezTo>
                  <a:pt x="21469" y="605"/>
                  <a:pt x="21307" y="263"/>
                  <a:pt x="20822" y="68"/>
                </a:cubicBezTo>
                <a:lnTo>
                  <a:pt x="20822" y="68"/>
                </a:lnTo>
                <a:cubicBezTo>
                  <a:pt x="20336" y="-79"/>
                  <a:pt x="19770" y="19"/>
                  <a:pt x="19447" y="312"/>
                </a:cubicBezTo>
                <a:lnTo>
                  <a:pt x="11842" y="8229"/>
                </a:lnTo>
                <a:cubicBezTo>
                  <a:pt x="11599" y="8326"/>
                  <a:pt x="11437" y="8424"/>
                  <a:pt x="11195" y="847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D87970B-F7A9-642A-08D4-1C6023EAB8FE}"/>
              </a:ext>
            </a:extLst>
          </p:cNvPr>
          <p:cNvSpPr/>
          <p:nvPr/>
        </p:nvSpPr>
        <p:spPr>
          <a:xfrm>
            <a:off x="6769357" y="3987830"/>
            <a:ext cx="318287" cy="531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60" extrusionOk="0">
                <a:moveTo>
                  <a:pt x="19519" y="330"/>
                </a:moveTo>
                <a:lnTo>
                  <a:pt x="11805" y="8344"/>
                </a:lnTo>
                <a:cubicBezTo>
                  <a:pt x="11561" y="8638"/>
                  <a:pt x="10912" y="8735"/>
                  <a:pt x="10425" y="8589"/>
                </a:cubicBezTo>
                <a:lnTo>
                  <a:pt x="7826" y="7660"/>
                </a:lnTo>
                <a:cubicBezTo>
                  <a:pt x="7095" y="7416"/>
                  <a:pt x="6121" y="7807"/>
                  <a:pt x="6364" y="8344"/>
                </a:cubicBezTo>
                <a:lnTo>
                  <a:pt x="7988" y="12010"/>
                </a:lnTo>
                <a:cubicBezTo>
                  <a:pt x="8070" y="12156"/>
                  <a:pt x="7988" y="12352"/>
                  <a:pt x="7907" y="12449"/>
                </a:cubicBezTo>
                <a:lnTo>
                  <a:pt x="112" y="20562"/>
                </a:lnTo>
                <a:cubicBezTo>
                  <a:pt x="-132" y="20855"/>
                  <a:pt x="30" y="21197"/>
                  <a:pt x="518" y="21392"/>
                </a:cubicBezTo>
                <a:lnTo>
                  <a:pt x="518" y="21392"/>
                </a:lnTo>
                <a:cubicBezTo>
                  <a:pt x="1005" y="21539"/>
                  <a:pt x="1573" y="21441"/>
                  <a:pt x="1898" y="21148"/>
                </a:cubicBezTo>
                <a:lnTo>
                  <a:pt x="9450" y="13231"/>
                </a:lnTo>
                <a:cubicBezTo>
                  <a:pt x="9612" y="13085"/>
                  <a:pt x="9775" y="12987"/>
                  <a:pt x="10018" y="12938"/>
                </a:cubicBezTo>
                <a:lnTo>
                  <a:pt x="16677" y="11863"/>
                </a:lnTo>
                <a:cubicBezTo>
                  <a:pt x="17570" y="11716"/>
                  <a:pt x="17651" y="11032"/>
                  <a:pt x="16921" y="10739"/>
                </a:cubicBezTo>
                <a:lnTo>
                  <a:pt x="13916" y="9713"/>
                </a:lnTo>
                <a:cubicBezTo>
                  <a:pt x="13429" y="9566"/>
                  <a:pt x="13266" y="9175"/>
                  <a:pt x="13510" y="8882"/>
                </a:cubicBezTo>
                <a:lnTo>
                  <a:pt x="21224" y="867"/>
                </a:lnTo>
                <a:cubicBezTo>
                  <a:pt x="21468" y="574"/>
                  <a:pt x="21306" y="232"/>
                  <a:pt x="20818" y="37"/>
                </a:cubicBezTo>
                <a:lnTo>
                  <a:pt x="20818" y="37"/>
                </a:lnTo>
                <a:cubicBezTo>
                  <a:pt x="20413" y="-61"/>
                  <a:pt x="19763" y="37"/>
                  <a:pt x="19519" y="33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27E35DC4-5B68-DEB1-F6AA-AC05678AAB1D}"/>
              </a:ext>
            </a:extLst>
          </p:cNvPr>
          <p:cNvSpPr/>
          <p:nvPr/>
        </p:nvSpPr>
        <p:spPr>
          <a:xfrm>
            <a:off x="3619893" y="3987829"/>
            <a:ext cx="318287" cy="531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42" extrusionOk="0">
                <a:moveTo>
                  <a:pt x="19438" y="312"/>
                </a:moveTo>
                <a:lnTo>
                  <a:pt x="11643" y="8424"/>
                </a:lnTo>
                <a:cubicBezTo>
                  <a:pt x="11399" y="8717"/>
                  <a:pt x="10749" y="8815"/>
                  <a:pt x="10262" y="8669"/>
                </a:cubicBezTo>
                <a:lnTo>
                  <a:pt x="7339" y="7642"/>
                </a:lnTo>
                <a:cubicBezTo>
                  <a:pt x="6608" y="7398"/>
                  <a:pt x="5633" y="7789"/>
                  <a:pt x="5877" y="8326"/>
                </a:cubicBezTo>
                <a:lnTo>
                  <a:pt x="7664" y="12285"/>
                </a:lnTo>
                <a:cubicBezTo>
                  <a:pt x="7745" y="12431"/>
                  <a:pt x="7664" y="12627"/>
                  <a:pt x="7582" y="12725"/>
                </a:cubicBezTo>
                <a:lnTo>
                  <a:pt x="112" y="20544"/>
                </a:lnTo>
                <a:cubicBezTo>
                  <a:pt x="-132" y="20837"/>
                  <a:pt x="30" y="21179"/>
                  <a:pt x="518" y="21374"/>
                </a:cubicBezTo>
                <a:lnTo>
                  <a:pt x="518" y="21374"/>
                </a:lnTo>
                <a:cubicBezTo>
                  <a:pt x="1005" y="21521"/>
                  <a:pt x="1573" y="21423"/>
                  <a:pt x="1898" y="21130"/>
                </a:cubicBezTo>
                <a:lnTo>
                  <a:pt x="9531" y="13164"/>
                </a:lnTo>
                <a:cubicBezTo>
                  <a:pt x="9693" y="13018"/>
                  <a:pt x="9856" y="12920"/>
                  <a:pt x="10099" y="12871"/>
                </a:cubicBezTo>
                <a:lnTo>
                  <a:pt x="16271" y="11894"/>
                </a:lnTo>
                <a:cubicBezTo>
                  <a:pt x="17164" y="11747"/>
                  <a:pt x="17245" y="11063"/>
                  <a:pt x="16515" y="10770"/>
                </a:cubicBezTo>
                <a:lnTo>
                  <a:pt x="13835" y="9841"/>
                </a:lnTo>
                <a:cubicBezTo>
                  <a:pt x="13348" y="9695"/>
                  <a:pt x="13185" y="9304"/>
                  <a:pt x="13429" y="9010"/>
                </a:cubicBezTo>
                <a:lnTo>
                  <a:pt x="21224" y="898"/>
                </a:lnTo>
                <a:cubicBezTo>
                  <a:pt x="21468" y="605"/>
                  <a:pt x="21306" y="263"/>
                  <a:pt x="20818" y="67"/>
                </a:cubicBezTo>
                <a:lnTo>
                  <a:pt x="20818" y="67"/>
                </a:lnTo>
                <a:cubicBezTo>
                  <a:pt x="20331" y="-79"/>
                  <a:pt x="19682" y="19"/>
                  <a:pt x="19438" y="31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E3B051B-D3B6-3C19-F104-54A98625EE24}"/>
              </a:ext>
            </a:extLst>
          </p:cNvPr>
          <p:cNvSpPr/>
          <p:nvPr/>
        </p:nvSpPr>
        <p:spPr>
          <a:xfrm>
            <a:off x="2045160" y="3987829"/>
            <a:ext cx="318286" cy="532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42" extrusionOk="0">
                <a:moveTo>
                  <a:pt x="7582" y="13768"/>
                </a:moveTo>
                <a:lnTo>
                  <a:pt x="10343" y="12842"/>
                </a:lnTo>
                <a:cubicBezTo>
                  <a:pt x="10830" y="12696"/>
                  <a:pt x="11399" y="12793"/>
                  <a:pt x="11724" y="13086"/>
                </a:cubicBezTo>
                <a:lnTo>
                  <a:pt x="19438" y="21131"/>
                </a:lnTo>
                <a:cubicBezTo>
                  <a:pt x="19682" y="21424"/>
                  <a:pt x="20331" y="21521"/>
                  <a:pt x="20818" y="21375"/>
                </a:cubicBezTo>
                <a:lnTo>
                  <a:pt x="20818" y="21375"/>
                </a:lnTo>
                <a:cubicBezTo>
                  <a:pt x="21306" y="21228"/>
                  <a:pt x="21468" y="20838"/>
                  <a:pt x="21224" y="20546"/>
                </a:cubicBezTo>
                <a:lnTo>
                  <a:pt x="13510" y="12501"/>
                </a:lnTo>
                <a:cubicBezTo>
                  <a:pt x="13266" y="12208"/>
                  <a:pt x="13429" y="11867"/>
                  <a:pt x="13916" y="11672"/>
                </a:cubicBezTo>
                <a:lnTo>
                  <a:pt x="16839" y="10648"/>
                </a:lnTo>
                <a:cubicBezTo>
                  <a:pt x="17570" y="10404"/>
                  <a:pt x="17489" y="9673"/>
                  <a:pt x="16596" y="9526"/>
                </a:cubicBezTo>
                <a:lnTo>
                  <a:pt x="10100" y="8502"/>
                </a:lnTo>
                <a:cubicBezTo>
                  <a:pt x="9856" y="8454"/>
                  <a:pt x="9612" y="8356"/>
                  <a:pt x="9531" y="8210"/>
                </a:cubicBezTo>
                <a:lnTo>
                  <a:pt x="1898" y="311"/>
                </a:lnTo>
                <a:cubicBezTo>
                  <a:pt x="1654" y="18"/>
                  <a:pt x="1005" y="-79"/>
                  <a:pt x="518" y="67"/>
                </a:cubicBezTo>
                <a:lnTo>
                  <a:pt x="518" y="67"/>
                </a:lnTo>
                <a:cubicBezTo>
                  <a:pt x="30" y="214"/>
                  <a:pt x="-132" y="604"/>
                  <a:pt x="112" y="896"/>
                </a:cubicBezTo>
                <a:lnTo>
                  <a:pt x="7826" y="8892"/>
                </a:lnTo>
                <a:cubicBezTo>
                  <a:pt x="7988" y="9039"/>
                  <a:pt x="7988" y="9185"/>
                  <a:pt x="7907" y="9331"/>
                </a:cubicBezTo>
                <a:lnTo>
                  <a:pt x="6202" y="13086"/>
                </a:lnTo>
                <a:cubicBezTo>
                  <a:pt x="5877" y="13622"/>
                  <a:pt x="6770" y="14061"/>
                  <a:pt x="7582" y="1376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43924F78-FC9D-8870-7F9D-286E4655F4D0}"/>
              </a:ext>
            </a:extLst>
          </p:cNvPr>
          <p:cNvSpPr/>
          <p:nvPr/>
        </p:nvSpPr>
        <p:spPr>
          <a:xfrm>
            <a:off x="3619892" y="2606909"/>
            <a:ext cx="319501" cy="530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1" extrusionOk="0">
                <a:moveTo>
                  <a:pt x="5128" y="11872"/>
                </a:moveTo>
                <a:lnTo>
                  <a:pt x="11357" y="12900"/>
                </a:lnTo>
                <a:cubicBezTo>
                  <a:pt x="11599" y="12949"/>
                  <a:pt x="11842" y="13047"/>
                  <a:pt x="11923" y="13194"/>
                </a:cubicBezTo>
                <a:lnTo>
                  <a:pt x="19447" y="21129"/>
                </a:lnTo>
                <a:cubicBezTo>
                  <a:pt x="19689" y="21423"/>
                  <a:pt x="20337" y="21521"/>
                  <a:pt x="20822" y="21374"/>
                </a:cubicBezTo>
                <a:lnTo>
                  <a:pt x="20822" y="21374"/>
                </a:lnTo>
                <a:cubicBezTo>
                  <a:pt x="21307" y="21227"/>
                  <a:pt x="21469" y="20835"/>
                  <a:pt x="21226" y="20541"/>
                </a:cubicBezTo>
                <a:lnTo>
                  <a:pt x="13784" y="12754"/>
                </a:lnTo>
                <a:cubicBezTo>
                  <a:pt x="13622" y="12607"/>
                  <a:pt x="13622" y="12460"/>
                  <a:pt x="13703" y="12313"/>
                </a:cubicBezTo>
                <a:lnTo>
                  <a:pt x="15482" y="8394"/>
                </a:lnTo>
                <a:cubicBezTo>
                  <a:pt x="15725" y="7856"/>
                  <a:pt x="14754" y="7464"/>
                  <a:pt x="14026" y="7709"/>
                </a:cubicBezTo>
                <a:lnTo>
                  <a:pt x="11114" y="8737"/>
                </a:lnTo>
                <a:cubicBezTo>
                  <a:pt x="10628" y="8884"/>
                  <a:pt x="10062" y="8786"/>
                  <a:pt x="9739" y="8493"/>
                </a:cubicBezTo>
                <a:lnTo>
                  <a:pt x="1891" y="313"/>
                </a:lnTo>
                <a:cubicBezTo>
                  <a:pt x="1649" y="19"/>
                  <a:pt x="1001" y="-79"/>
                  <a:pt x="516" y="68"/>
                </a:cubicBezTo>
                <a:lnTo>
                  <a:pt x="516" y="68"/>
                </a:lnTo>
                <a:cubicBezTo>
                  <a:pt x="31" y="215"/>
                  <a:pt x="-131" y="607"/>
                  <a:pt x="112" y="901"/>
                </a:cubicBezTo>
                <a:lnTo>
                  <a:pt x="7959" y="9080"/>
                </a:lnTo>
                <a:cubicBezTo>
                  <a:pt x="8202" y="9374"/>
                  <a:pt x="8040" y="9717"/>
                  <a:pt x="7554" y="9913"/>
                </a:cubicBezTo>
                <a:lnTo>
                  <a:pt x="4885" y="10843"/>
                </a:lnTo>
                <a:cubicBezTo>
                  <a:pt x="4157" y="10990"/>
                  <a:pt x="4319" y="11725"/>
                  <a:pt x="5128" y="1187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DBCDC20-FD60-EAE6-6F4A-BCF338EBCCBE}"/>
              </a:ext>
            </a:extLst>
          </p:cNvPr>
          <p:cNvSpPr/>
          <p:nvPr/>
        </p:nvSpPr>
        <p:spPr>
          <a:xfrm>
            <a:off x="5194625" y="3987829"/>
            <a:ext cx="319498" cy="532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2" extrusionOk="0">
                <a:moveTo>
                  <a:pt x="7150" y="13817"/>
                </a:moveTo>
                <a:lnTo>
                  <a:pt x="10224" y="12744"/>
                </a:lnTo>
                <a:cubicBezTo>
                  <a:pt x="10710" y="12598"/>
                  <a:pt x="11276" y="12696"/>
                  <a:pt x="11599" y="12988"/>
                </a:cubicBezTo>
                <a:lnTo>
                  <a:pt x="19447" y="21131"/>
                </a:lnTo>
                <a:cubicBezTo>
                  <a:pt x="19689" y="21424"/>
                  <a:pt x="20336" y="21521"/>
                  <a:pt x="20822" y="21375"/>
                </a:cubicBezTo>
                <a:lnTo>
                  <a:pt x="20822" y="21375"/>
                </a:lnTo>
                <a:cubicBezTo>
                  <a:pt x="21307" y="21228"/>
                  <a:pt x="21469" y="20838"/>
                  <a:pt x="21226" y="20546"/>
                </a:cubicBezTo>
                <a:lnTo>
                  <a:pt x="13379" y="12403"/>
                </a:lnTo>
                <a:cubicBezTo>
                  <a:pt x="13136" y="12111"/>
                  <a:pt x="13298" y="11769"/>
                  <a:pt x="13784" y="11574"/>
                </a:cubicBezTo>
                <a:lnTo>
                  <a:pt x="16372" y="10697"/>
                </a:lnTo>
                <a:cubicBezTo>
                  <a:pt x="17100" y="10453"/>
                  <a:pt x="17020" y="9721"/>
                  <a:pt x="16130" y="9575"/>
                </a:cubicBezTo>
                <a:lnTo>
                  <a:pt x="10143" y="8600"/>
                </a:lnTo>
                <a:cubicBezTo>
                  <a:pt x="9900" y="8551"/>
                  <a:pt x="9658" y="8454"/>
                  <a:pt x="9577" y="8307"/>
                </a:cubicBezTo>
                <a:lnTo>
                  <a:pt x="1891" y="311"/>
                </a:lnTo>
                <a:cubicBezTo>
                  <a:pt x="1649" y="18"/>
                  <a:pt x="1002" y="-79"/>
                  <a:pt x="516" y="67"/>
                </a:cubicBezTo>
                <a:lnTo>
                  <a:pt x="516" y="67"/>
                </a:lnTo>
                <a:cubicBezTo>
                  <a:pt x="31" y="214"/>
                  <a:pt x="-131" y="604"/>
                  <a:pt x="112" y="896"/>
                </a:cubicBezTo>
                <a:lnTo>
                  <a:pt x="7474" y="8600"/>
                </a:lnTo>
                <a:cubicBezTo>
                  <a:pt x="7635" y="8746"/>
                  <a:pt x="7635" y="8893"/>
                  <a:pt x="7555" y="9039"/>
                </a:cubicBezTo>
                <a:lnTo>
                  <a:pt x="5775" y="13086"/>
                </a:lnTo>
                <a:cubicBezTo>
                  <a:pt x="5451" y="13671"/>
                  <a:pt x="6341" y="14110"/>
                  <a:pt x="7150" y="1381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42A498DD-029D-A691-7405-0FCC37666BBC}"/>
              </a:ext>
            </a:extLst>
          </p:cNvPr>
          <p:cNvSpPr/>
          <p:nvPr/>
        </p:nvSpPr>
        <p:spPr>
          <a:xfrm>
            <a:off x="6769357" y="2594797"/>
            <a:ext cx="317074" cy="532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6" h="21442" extrusionOk="0">
                <a:moveTo>
                  <a:pt x="13643" y="7722"/>
                </a:moveTo>
                <a:lnTo>
                  <a:pt x="11035" y="8600"/>
                </a:lnTo>
                <a:cubicBezTo>
                  <a:pt x="10546" y="8746"/>
                  <a:pt x="9975" y="8649"/>
                  <a:pt x="9649" y="8356"/>
                </a:cubicBezTo>
                <a:lnTo>
                  <a:pt x="1906" y="311"/>
                </a:lnTo>
                <a:cubicBezTo>
                  <a:pt x="1661" y="18"/>
                  <a:pt x="1009" y="-79"/>
                  <a:pt x="520" y="67"/>
                </a:cubicBezTo>
                <a:lnTo>
                  <a:pt x="520" y="67"/>
                </a:lnTo>
                <a:cubicBezTo>
                  <a:pt x="31" y="214"/>
                  <a:pt x="-132" y="604"/>
                  <a:pt x="113" y="896"/>
                </a:cubicBezTo>
                <a:lnTo>
                  <a:pt x="7856" y="8941"/>
                </a:lnTo>
                <a:cubicBezTo>
                  <a:pt x="8101" y="9234"/>
                  <a:pt x="7938" y="9575"/>
                  <a:pt x="7448" y="9770"/>
                </a:cubicBezTo>
                <a:lnTo>
                  <a:pt x="4351" y="10843"/>
                </a:lnTo>
                <a:cubicBezTo>
                  <a:pt x="3618" y="11087"/>
                  <a:pt x="3699" y="11818"/>
                  <a:pt x="4596" y="11964"/>
                </a:cubicBezTo>
                <a:lnTo>
                  <a:pt x="11361" y="13037"/>
                </a:lnTo>
                <a:cubicBezTo>
                  <a:pt x="11605" y="13086"/>
                  <a:pt x="11850" y="13183"/>
                  <a:pt x="11931" y="13330"/>
                </a:cubicBezTo>
                <a:lnTo>
                  <a:pt x="19430" y="21131"/>
                </a:lnTo>
                <a:cubicBezTo>
                  <a:pt x="19675" y="21424"/>
                  <a:pt x="20327" y="21521"/>
                  <a:pt x="20816" y="21375"/>
                </a:cubicBezTo>
                <a:lnTo>
                  <a:pt x="20816" y="21375"/>
                </a:lnTo>
                <a:cubicBezTo>
                  <a:pt x="21305" y="21228"/>
                  <a:pt x="21468" y="20838"/>
                  <a:pt x="21223" y="20546"/>
                </a:cubicBezTo>
                <a:lnTo>
                  <a:pt x="13398" y="12452"/>
                </a:lnTo>
                <a:cubicBezTo>
                  <a:pt x="13235" y="12306"/>
                  <a:pt x="13235" y="12159"/>
                  <a:pt x="13317" y="12013"/>
                </a:cubicBezTo>
                <a:lnTo>
                  <a:pt x="14947" y="8405"/>
                </a:lnTo>
                <a:cubicBezTo>
                  <a:pt x="15355" y="7917"/>
                  <a:pt x="14377" y="7479"/>
                  <a:pt x="13643" y="7722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2" name="Graphic 41" descr="Clipboard with solid fill">
            <a:extLst>
              <a:ext uri="{FF2B5EF4-FFF2-40B4-BE49-F238E27FC236}">
                <a16:creationId xmlns:a16="http://schemas.microsoft.com/office/drawing/2014/main" id="{8295CBEF-ACC4-A788-CB03-82BA4840C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7868" y="1752617"/>
            <a:ext cx="805614" cy="805614"/>
          </a:xfrm>
          <a:prstGeom prst="rect">
            <a:avLst/>
          </a:prstGeom>
        </p:spPr>
      </p:pic>
      <p:pic>
        <p:nvPicPr>
          <p:cNvPr id="43" name="Graphic 42" descr="Target Audience with solid fill">
            <a:extLst>
              <a:ext uri="{FF2B5EF4-FFF2-40B4-BE49-F238E27FC236}">
                <a16:creationId xmlns:a16="http://schemas.microsoft.com/office/drawing/2014/main" id="{1D8AA82D-D155-AEE0-7539-08D4F9563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37868" y="4536523"/>
            <a:ext cx="805614" cy="8056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Bar graph with upward trend with solid fill">
            <a:extLst>
              <a:ext uri="{FF2B5EF4-FFF2-40B4-BE49-F238E27FC236}">
                <a16:creationId xmlns:a16="http://schemas.microsoft.com/office/drawing/2014/main" id="{A5DA5A23-505B-348F-1B4B-7DEB00EF37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5248" y="3167718"/>
            <a:ext cx="805614" cy="8056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Graphic 44" descr="Teacher with solid fill">
            <a:extLst>
              <a:ext uri="{FF2B5EF4-FFF2-40B4-BE49-F238E27FC236}">
                <a16:creationId xmlns:a16="http://schemas.microsoft.com/office/drawing/2014/main" id="{850EA5DE-8FB1-C478-B6E3-A0A3D7D042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2599" y="3167718"/>
            <a:ext cx="805614" cy="805614"/>
          </a:xfrm>
          <a:prstGeom prst="rect">
            <a:avLst/>
          </a:prstGeom>
        </p:spPr>
      </p:pic>
      <p:pic>
        <p:nvPicPr>
          <p:cNvPr id="46" name="Graphic 45" descr="Rocket with solid fill">
            <a:extLst>
              <a:ext uri="{FF2B5EF4-FFF2-40B4-BE49-F238E27FC236}">
                <a16:creationId xmlns:a16="http://schemas.microsoft.com/office/drawing/2014/main" id="{DA38A678-AC78-451E-3972-597C0955EA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88403" y="4536523"/>
            <a:ext cx="805614" cy="805614"/>
          </a:xfrm>
          <a:prstGeom prst="rect">
            <a:avLst/>
          </a:prstGeom>
        </p:spPr>
      </p:pic>
      <p:pic>
        <p:nvPicPr>
          <p:cNvPr id="47" name="Graphic 46" descr="Hourglass Finished with solid fill">
            <a:extLst>
              <a:ext uri="{FF2B5EF4-FFF2-40B4-BE49-F238E27FC236}">
                <a16:creationId xmlns:a16="http://schemas.microsoft.com/office/drawing/2014/main" id="{221CD152-5C04-E967-BEBA-B9A2A496A00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25785" y="3167718"/>
            <a:ext cx="805614" cy="805614"/>
          </a:xfrm>
          <a:prstGeom prst="rect">
            <a:avLst/>
          </a:prstGeom>
        </p:spPr>
      </p:pic>
      <p:pic>
        <p:nvPicPr>
          <p:cNvPr id="48" name="Graphic 47" descr="Cell Tower with solid fill">
            <a:extLst>
              <a:ext uri="{FF2B5EF4-FFF2-40B4-BE49-F238E27FC236}">
                <a16:creationId xmlns:a16="http://schemas.microsoft.com/office/drawing/2014/main" id="{881D3017-8209-9725-3063-C494CE76D3B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588403" y="1811026"/>
            <a:ext cx="805614" cy="8056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786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59</Words>
  <Application>Microsoft Office PowerPoint</Application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Dual Hexagonal Cycle Diagram – Slide Template</vt:lpstr>
      <vt:lpstr>Dual Hexagonal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Hexagonal Cycle Diagram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2023-05-16T19:20:34Z</dcterms:modified>
  <cp:category>Charts &amp; Diagrams</cp:category>
</cp:coreProperties>
</file>