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7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8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Matrix Cycle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87F165-AE5B-87D0-7CAE-E85009E15B69}"/>
              </a:ext>
            </a:extLst>
          </p:cNvPr>
          <p:cNvSpPr/>
          <p:nvPr/>
        </p:nvSpPr>
        <p:spPr>
          <a:xfrm>
            <a:off x="4776985" y="2481944"/>
            <a:ext cx="854576" cy="854580"/>
          </a:xfrm>
          <a:custGeom>
            <a:avLst/>
            <a:gdLst>
              <a:gd name="connsiteX0" fmla="*/ 260094 w 1139434"/>
              <a:gd name="connsiteY0" fmla="*/ 0 h 1139440"/>
              <a:gd name="connsiteX1" fmla="*/ 245380 w 1139434"/>
              <a:gd name="connsiteY1" fmla="*/ 894063 h 1139440"/>
              <a:gd name="connsiteX2" fmla="*/ 1023258 w 1139434"/>
              <a:gd name="connsiteY2" fmla="*/ 953300 h 1139440"/>
              <a:gd name="connsiteX3" fmla="*/ 1139434 w 1139434"/>
              <a:gd name="connsiteY3" fmla="*/ 879354 h 1139440"/>
              <a:gd name="connsiteX4" fmla="*/ 1020801 w 1139434"/>
              <a:gd name="connsiteY4" fmla="*/ 980122 h 1139440"/>
              <a:gd name="connsiteX5" fmla="*/ 155407 w 1139434"/>
              <a:gd name="connsiteY5" fmla="*/ 984034 h 1139440"/>
              <a:gd name="connsiteX6" fmla="*/ 260094 w 1139434"/>
              <a:gd name="connsiteY6" fmla="*/ 0 h 11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4" h="1139440">
                <a:moveTo>
                  <a:pt x="260094" y="0"/>
                </a:moveTo>
                <a:cubicBezTo>
                  <a:pt x="35580" y="301719"/>
                  <a:pt x="29386" y="678069"/>
                  <a:pt x="245380" y="894063"/>
                </a:cubicBezTo>
                <a:cubicBezTo>
                  <a:pt x="434375" y="1083057"/>
                  <a:pt x="746142" y="1101940"/>
                  <a:pt x="1023258" y="953300"/>
                </a:cubicBezTo>
                <a:lnTo>
                  <a:pt x="1139434" y="879354"/>
                </a:lnTo>
                <a:lnTo>
                  <a:pt x="1020801" y="980122"/>
                </a:lnTo>
                <a:cubicBezTo>
                  <a:pt x="731747" y="1187180"/>
                  <a:pt x="367879" y="1196506"/>
                  <a:pt x="155407" y="984034"/>
                </a:cubicBezTo>
                <a:cubicBezTo>
                  <a:pt x="-87418" y="741210"/>
                  <a:pt x="-40548" y="300643"/>
                  <a:pt x="2600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76DAEF-CB11-974C-859F-0E59A3E60467}"/>
              </a:ext>
            </a:extLst>
          </p:cNvPr>
          <p:cNvSpPr/>
          <p:nvPr/>
        </p:nvSpPr>
        <p:spPr>
          <a:xfrm>
            <a:off x="3512440" y="2481944"/>
            <a:ext cx="854579" cy="854576"/>
          </a:xfrm>
          <a:custGeom>
            <a:avLst/>
            <a:gdLst>
              <a:gd name="connsiteX0" fmla="*/ 879350 w 1139439"/>
              <a:gd name="connsiteY0" fmla="*/ 0 h 1139435"/>
              <a:gd name="connsiteX1" fmla="*/ 980121 w 1139439"/>
              <a:gd name="connsiteY1" fmla="*/ 118636 h 1139435"/>
              <a:gd name="connsiteX2" fmla="*/ 984033 w 1139439"/>
              <a:gd name="connsiteY2" fmla="*/ 984029 h 1139435"/>
              <a:gd name="connsiteX3" fmla="*/ 0 w 1139439"/>
              <a:gd name="connsiteY3" fmla="*/ 879342 h 1139435"/>
              <a:gd name="connsiteX4" fmla="*/ 894062 w 1139439"/>
              <a:gd name="connsiteY4" fmla="*/ 894056 h 1139435"/>
              <a:gd name="connsiteX5" fmla="*/ 953299 w 1139439"/>
              <a:gd name="connsiteY5" fmla="*/ 116179 h 1139435"/>
              <a:gd name="connsiteX6" fmla="*/ 879350 w 1139439"/>
              <a:gd name="connsiteY6" fmla="*/ 0 h 113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9" h="1139435">
                <a:moveTo>
                  <a:pt x="879350" y="0"/>
                </a:moveTo>
                <a:lnTo>
                  <a:pt x="980121" y="118636"/>
                </a:lnTo>
                <a:cubicBezTo>
                  <a:pt x="1187179" y="407690"/>
                  <a:pt x="1196505" y="771558"/>
                  <a:pt x="984033" y="984029"/>
                </a:cubicBezTo>
                <a:cubicBezTo>
                  <a:pt x="741209" y="1226854"/>
                  <a:pt x="300642" y="1179984"/>
                  <a:pt x="0" y="879342"/>
                </a:cubicBezTo>
                <a:cubicBezTo>
                  <a:pt x="301719" y="1103856"/>
                  <a:pt x="678068" y="1110051"/>
                  <a:pt x="894062" y="894056"/>
                </a:cubicBezTo>
                <a:cubicBezTo>
                  <a:pt x="1083056" y="705062"/>
                  <a:pt x="1101939" y="393295"/>
                  <a:pt x="953299" y="116179"/>
                </a:cubicBezTo>
                <a:lnTo>
                  <a:pt x="8793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31A50A-1D49-E1C1-BD45-2FB6E1C13025}"/>
              </a:ext>
            </a:extLst>
          </p:cNvPr>
          <p:cNvSpPr/>
          <p:nvPr/>
        </p:nvSpPr>
        <p:spPr>
          <a:xfrm>
            <a:off x="3512440" y="3746485"/>
            <a:ext cx="854573" cy="854581"/>
          </a:xfrm>
          <a:custGeom>
            <a:avLst/>
            <a:gdLst>
              <a:gd name="connsiteX0" fmla="*/ 645232 w 1139431"/>
              <a:gd name="connsiteY0" fmla="*/ 2550 h 1139441"/>
              <a:gd name="connsiteX1" fmla="*/ 984025 w 1139431"/>
              <a:gd name="connsiteY1" fmla="*/ 155407 h 1139441"/>
              <a:gd name="connsiteX2" fmla="*/ 879338 w 1139431"/>
              <a:gd name="connsiteY2" fmla="*/ 1139441 h 1139441"/>
              <a:gd name="connsiteX3" fmla="*/ 894053 w 1139431"/>
              <a:gd name="connsiteY3" fmla="*/ 245378 h 1139441"/>
              <a:gd name="connsiteX4" fmla="*/ 116175 w 1139431"/>
              <a:gd name="connsiteY4" fmla="*/ 186141 h 1139441"/>
              <a:gd name="connsiteX5" fmla="*/ 0 w 1139431"/>
              <a:gd name="connsiteY5" fmla="*/ 260088 h 1139441"/>
              <a:gd name="connsiteX6" fmla="*/ 118632 w 1139431"/>
              <a:gd name="connsiteY6" fmla="*/ 159319 h 1139441"/>
              <a:gd name="connsiteX7" fmla="*/ 645232 w 1139431"/>
              <a:gd name="connsiteY7" fmla="*/ 2550 h 113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31" h="1139441">
                <a:moveTo>
                  <a:pt x="645232" y="2550"/>
                </a:moveTo>
                <a:cubicBezTo>
                  <a:pt x="774100" y="14027"/>
                  <a:pt x="892966" y="64348"/>
                  <a:pt x="984025" y="155407"/>
                </a:cubicBezTo>
                <a:cubicBezTo>
                  <a:pt x="1226850" y="398232"/>
                  <a:pt x="1179980" y="838799"/>
                  <a:pt x="879338" y="1139441"/>
                </a:cubicBezTo>
                <a:cubicBezTo>
                  <a:pt x="1103853" y="837722"/>
                  <a:pt x="1110047" y="461373"/>
                  <a:pt x="894053" y="245378"/>
                </a:cubicBezTo>
                <a:cubicBezTo>
                  <a:pt x="705058" y="56384"/>
                  <a:pt x="393291" y="37502"/>
                  <a:pt x="116175" y="186141"/>
                </a:cubicBezTo>
                <a:lnTo>
                  <a:pt x="0" y="260088"/>
                </a:lnTo>
                <a:lnTo>
                  <a:pt x="118632" y="159319"/>
                </a:lnTo>
                <a:cubicBezTo>
                  <a:pt x="283806" y="41000"/>
                  <a:pt x="473409" y="-12753"/>
                  <a:pt x="645232" y="25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7A208A7-8554-A75E-23E1-5A715BC569B1}"/>
              </a:ext>
            </a:extLst>
          </p:cNvPr>
          <p:cNvSpPr/>
          <p:nvPr/>
        </p:nvSpPr>
        <p:spPr>
          <a:xfrm>
            <a:off x="4776981" y="3746490"/>
            <a:ext cx="854581" cy="854576"/>
          </a:xfrm>
          <a:custGeom>
            <a:avLst/>
            <a:gdLst>
              <a:gd name="connsiteX0" fmla="*/ 494201 w 1139441"/>
              <a:gd name="connsiteY0" fmla="*/ 2550 h 1139434"/>
              <a:gd name="connsiteX1" fmla="*/ 1139441 w 1139441"/>
              <a:gd name="connsiteY1" fmla="*/ 260094 h 1139434"/>
              <a:gd name="connsiteX2" fmla="*/ 245379 w 1139441"/>
              <a:gd name="connsiteY2" fmla="*/ 245380 h 1139434"/>
              <a:gd name="connsiteX3" fmla="*/ 186142 w 1139441"/>
              <a:gd name="connsiteY3" fmla="*/ 1023258 h 1139434"/>
              <a:gd name="connsiteX4" fmla="*/ 260088 w 1139441"/>
              <a:gd name="connsiteY4" fmla="*/ 1139434 h 1139434"/>
              <a:gd name="connsiteX5" fmla="*/ 159319 w 1139441"/>
              <a:gd name="connsiteY5" fmla="*/ 1020801 h 1139434"/>
              <a:gd name="connsiteX6" fmla="*/ 155407 w 1139441"/>
              <a:gd name="connsiteY6" fmla="*/ 155407 h 1139434"/>
              <a:gd name="connsiteX7" fmla="*/ 494201 w 1139441"/>
              <a:gd name="connsiteY7" fmla="*/ 2550 h 11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41" h="1139434">
                <a:moveTo>
                  <a:pt x="494201" y="2550"/>
                </a:moveTo>
                <a:cubicBezTo>
                  <a:pt x="708981" y="-16579"/>
                  <a:pt x="951540" y="72193"/>
                  <a:pt x="1139441" y="260094"/>
                </a:cubicBezTo>
                <a:cubicBezTo>
                  <a:pt x="837722" y="35580"/>
                  <a:pt x="461373" y="29386"/>
                  <a:pt x="245379" y="245380"/>
                </a:cubicBezTo>
                <a:cubicBezTo>
                  <a:pt x="56384" y="434374"/>
                  <a:pt x="37502" y="746141"/>
                  <a:pt x="186142" y="1023258"/>
                </a:cubicBezTo>
                <a:lnTo>
                  <a:pt x="260088" y="1139434"/>
                </a:lnTo>
                <a:lnTo>
                  <a:pt x="159319" y="1020801"/>
                </a:lnTo>
                <a:cubicBezTo>
                  <a:pt x="-47739" y="731747"/>
                  <a:pt x="-57065" y="367879"/>
                  <a:pt x="155407" y="155407"/>
                </a:cubicBezTo>
                <a:cubicBezTo>
                  <a:pt x="246467" y="64348"/>
                  <a:pt x="365333" y="14027"/>
                  <a:pt x="494201" y="255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25CFC27-F740-64BB-05D6-876FA2D4EFCC}"/>
              </a:ext>
            </a:extLst>
          </p:cNvPr>
          <p:cNvSpPr/>
          <p:nvPr/>
        </p:nvSpPr>
        <p:spPr>
          <a:xfrm>
            <a:off x="4017420" y="2987181"/>
            <a:ext cx="1109161" cy="1108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08" y="13305"/>
                </a:moveTo>
                <a:cubicBezTo>
                  <a:pt x="21499" y="12498"/>
                  <a:pt x="21600" y="11662"/>
                  <a:pt x="21600" y="10805"/>
                </a:cubicBezTo>
                <a:cubicBezTo>
                  <a:pt x="21600" y="9868"/>
                  <a:pt x="21479" y="8961"/>
                  <a:pt x="21257" y="8094"/>
                </a:cubicBezTo>
                <a:cubicBezTo>
                  <a:pt x="17187" y="7287"/>
                  <a:pt x="13943" y="4193"/>
                  <a:pt x="12916" y="212"/>
                </a:cubicBezTo>
                <a:cubicBezTo>
                  <a:pt x="12231" y="81"/>
                  <a:pt x="11525" y="0"/>
                  <a:pt x="10800" y="0"/>
                </a:cubicBezTo>
                <a:cubicBezTo>
                  <a:pt x="10105" y="0"/>
                  <a:pt x="9430" y="71"/>
                  <a:pt x="8765" y="191"/>
                </a:cubicBezTo>
                <a:cubicBezTo>
                  <a:pt x="7737" y="4213"/>
                  <a:pt x="4453" y="7318"/>
                  <a:pt x="343" y="8104"/>
                </a:cubicBezTo>
                <a:cubicBezTo>
                  <a:pt x="121" y="8961"/>
                  <a:pt x="0" y="9868"/>
                  <a:pt x="0" y="10795"/>
                </a:cubicBezTo>
                <a:cubicBezTo>
                  <a:pt x="0" y="11652"/>
                  <a:pt x="101" y="12488"/>
                  <a:pt x="292" y="13285"/>
                </a:cubicBezTo>
                <a:cubicBezTo>
                  <a:pt x="4493" y="14061"/>
                  <a:pt x="7848" y="17286"/>
                  <a:pt x="8815" y="21419"/>
                </a:cubicBezTo>
                <a:cubicBezTo>
                  <a:pt x="9460" y="21540"/>
                  <a:pt x="10125" y="21600"/>
                  <a:pt x="10800" y="21600"/>
                </a:cubicBezTo>
                <a:cubicBezTo>
                  <a:pt x="11505" y="21600"/>
                  <a:pt x="12200" y="21529"/>
                  <a:pt x="12865" y="21398"/>
                </a:cubicBezTo>
                <a:cubicBezTo>
                  <a:pt x="13843" y="17306"/>
                  <a:pt x="17147" y="14111"/>
                  <a:pt x="21308" y="1330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33" descr="Bar graph with upward trend with solid fill">
            <a:extLst>
              <a:ext uri="{FF2B5EF4-FFF2-40B4-BE49-F238E27FC236}">
                <a16:creationId xmlns:a16="http://schemas.microsoft.com/office/drawing/2014/main" id="{FEF44FE5-702D-BF7A-8C99-B9205D3892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4072" y="3343574"/>
            <a:ext cx="395858" cy="395858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4B8F49-BCFA-3A23-34F6-71607B339F52}"/>
              </a:ext>
            </a:extLst>
          </p:cNvPr>
          <p:cNvSpPr/>
          <p:nvPr/>
        </p:nvSpPr>
        <p:spPr>
          <a:xfrm>
            <a:off x="3397460" y="171097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82A9C9-C952-BF02-81DB-4F7B962A9436}"/>
              </a:ext>
            </a:extLst>
          </p:cNvPr>
          <p:cNvSpPr/>
          <p:nvPr/>
        </p:nvSpPr>
        <p:spPr>
          <a:xfrm>
            <a:off x="4908197" y="1711604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4F3037-ED27-B371-8C7F-DD293D538587}"/>
              </a:ext>
            </a:extLst>
          </p:cNvPr>
          <p:cNvSpPr/>
          <p:nvPr/>
        </p:nvSpPr>
        <p:spPr>
          <a:xfrm>
            <a:off x="5568341" y="237048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A9167-42D9-F157-AFDF-31011C5C9302}"/>
              </a:ext>
            </a:extLst>
          </p:cNvPr>
          <p:cNvSpPr/>
          <p:nvPr/>
        </p:nvSpPr>
        <p:spPr>
          <a:xfrm>
            <a:off x="2738583" y="2371115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E646036-A50D-5C15-F5ED-50F981234506}"/>
              </a:ext>
            </a:extLst>
          </p:cNvPr>
          <p:cNvSpPr/>
          <p:nvPr/>
        </p:nvSpPr>
        <p:spPr>
          <a:xfrm>
            <a:off x="5567707" y="3878448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56919F-195E-EBB2-EA78-D5F5D7A95217}"/>
              </a:ext>
            </a:extLst>
          </p:cNvPr>
          <p:cNvSpPr/>
          <p:nvPr/>
        </p:nvSpPr>
        <p:spPr>
          <a:xfrm>
            <a:off x="2737949" y="387908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0B88E1C-AF90-EB5C-8B70-7FA0DEF9C1CB}"/>
              </a:ext>
            </a:extLst>
          </p:cNvPr>
          <p:cNvSpPr/>
          <p:nvPr/>
        </p:nvSpPr>
        <p:spPr>
          <a:xfrm>
            <a:off x="3398093" y="4537958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1AE3C2-7236-0DE0-C488-A9FB5EB0381D}"/>
              </a:ext>
            </a:extLst>
          </p:cNvPr>
          <p:cNvSpPr/>
          <p:nvPr/>
        </p:nvSpPr>
        <p:spPr>
          <a:xfrm>
            <a:off x="4908830" y="453859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FB040121-8EE5-DF12-664A-758CF61672F0}"/>
              </a:ext>
            </a:extLst>
          </p:cNvPr>
          <p:cNvSpPr txBox="1"/>
          <p:nvPr/>
        </p:nvSpPr>
        <p:spPr>
          <a:xfrm>
            <a:off x="3552026" y="189022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F0B03891-529B-FBA6-592C-32B80951AD3C}"/>
              </a:ext>
            </a:extLst>
          </p:cNvPr>
          <p:cNvSpPr txBox="1"/>
          <p:nvPr/>
        </p:nvSpPr>
        <p:spPr>
          <a:xfrm>
            <a:off x="5722907" y="254973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632D65A7-C8C0-B241-C8A7-087D8B55EC52}"/>
              </a:ext>
            </a:extLst>
          </p:cNvPr>
          <p:cNvSpPr txBox="1"/>
          <p:nvPr/>
        </p:nvSpPr>
        <p:spPr>
          <a:xfrm>
            <a:off x="5063397" y="471784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3702249C-7D0F-F393-4B91-14DC87EFD821}"/>
              </a:ext>
            </a:extLst>
          </p:cNvPr>
          <p:cNvSpPr txBox="1"/>
          <p:nvPr/>
        </p:nvSpPr>
        <p:spPr>
          <a:xfrm>
            <a:off x="2892516" y="405833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D489A38-5002-94A6-CCA4-F48D7AB4C432}"/>
              </a:ext>
            </a:extLst>
          </p:cNvPr>
          <p:cNvGrpSpPr/>
          <p:nvPr/>
        </p:nvGrpSpPr>
        <p:grpSpPr>
          <a:xfrm>
            <a:off x="6695611" y="4121207"/>
            <a:ext cx="2194560" cy="1260003"/>
            <a:chOff x="8921977" y="400157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14DA40-82D9-3DFB-2661-12608A0023E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DFF190-5D5A-7065-3AA4-FAB6C04A9E2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33F973-3407-CFB6-7776-EED2928AC6E9}"/>
              </a:ext>
            </a:extLst>
          </p:cNvPr>
          <p:cNvGrpSpPr/>
          <p:nvPr/>
        </p:nvGrpSpPr>
        <p:grpSpPr>
          <a:xfrm>
            <a:off x="253830" y="4121206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FAB903-4DB8-7A27-4140-ACD3F9F934F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228FCE-8903-950A-2BC5-38BE5CBEB59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6741D2-67A0-5BB3-E613-52BB35529131}"/>
              </a:ext>
            </a:extLst>
          </p:cNvPr>
          <p:cNvGrpSpPr/>
          <p:nvPr/>
        </p:nvGrpSpPr>
        <p:grpSpPr>
          <a:xfrm>
            <a:off x="6695611" y="1708707"/>
            <a:ext cx="2194560" cy="1260003"/>
            <a:chOff x="8921977" y="1394910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D2C8EB-8F51-EF35-427A-24EA03A826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EC36B3-7059-D8EA-8388-FB89850D5C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21CF91-C72A-BF86-4476-B9F0CAFEBDFC}"/>
              </a:ext>
            </a:extLst>
          </p:cNvPr>
          <p:cNvGrpSpPr/>
          <p:nvPr/>
        </p:nvGrpSpPr>
        <p:grpSpPr>
          <a:xfrm>
            <a:off x="253830" y="1708709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AEDA5FB-00F8-546B-74C3-3DB09A6AC3D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B824CC-0E0D-C6E7-F617-2194B61B6FB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34" descr="Bullseye with solid fill">
            <a:extLst>
              <a:ext uri="{FF2B5EF4-FFF2-40B4-BE49-F238E27FC236}">
                <a16:creationId xmlns:a16="http://schemas.microsoft.com/office/drawing/2014/main" id="{994BE9D6-5735-1BE4-F178-D0F14D751F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405" y="4102146"/>
            <a:ext cx="395858" cy="395858"/>
          </a:xfrm>
          <a:prstGeom prst="rect">
            <a:avLst/>
          </a:prstGeom>
        </p:spPr>
      </p:pic>
      <p:pic>
        <p:nvPicPr>
          <p:cNvPr id="42" name="Graphic 36" descr="Gears with solid fill">
            <a:extLst>
              <a:ext uri="{FF2B5EF4-FFF2-40B4-BE49-F238E27FC236}">
                <a16:creationId xmlns:a16="http://schemas.microsoft.com/office/drawing/2014/main" id="{9E07A1B6-4EE7-ADD2-4211-41C6271430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2281" y="2594812"/>
            <a:ext cx="395858" cy="395858"/>
          </a:xfrm>
          <a:prstGeom prst="rect">
            <a:avLst/>
          </a:prstGeom>
        </p:spPr>
      </p:pic>
      <p:pic>
        <p:nvPicPr>
          <p:cNvPr id="43" name="Graphic 37" descr="Hourglass 30% with solid fill">
            <a:extLst>
              <a:ext uri="{FF2B5EF4-FFF2-40B4-BE49-F238E27FC236}">
                <a16:creationId xmlns:a16="http://schemas.microsoft.com/office/drawing/2014/main" id="{826C0AAB-3282-86F7-4184-BC182F0F655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1790" y="4761656"/>
            <a:ext cx="395858" cy="395858"/>
          </a:xfrm>
          <a:prstGeom prst="rect">
            <a:avLst/>
          </a:prstGeom>
        </p:spPr>
      </p:pic>
      <p:pic>
        <p:nvPicPr>
          <p:cNvPr id="44" name="Graphic 38" descr="Lightbulb with solid fill">
            <a:extLst>
              <a:ext uri="{FF2B5EF4-FFF2-40B4-BE49-F238E27FC236}">
                <a16:creationId xmlns:a16="http://schemas.microsoft.com/office/drawing/2014/main" id="{66674803-B4ED-C616-B553-DEFEA59450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1895" y="1935301"/>
            <a:ext cx="395858" cy="3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2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Matrix Cycle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787F165-AE5B-87D0-7CAE-E85009E15B69}"/>
              </a:ext>
            </a:extLst>
          </p:cNvPr>
          <p:cNvSpPr/>
          <p:nvPr/>
        </p:nvSpPr>
        <p:spPr>
          <a:xfrm>
            <a:off x="4776985" y="2481944"/>
            <a:ext cx="854576" cy="854580"/>
          </a:xfrm>
          <a:custGeom>
            <a:avLst/>
            <a:gdLst>
              <a:gd name="connsiteX0" fmla="*/ 260094 w 1139434"/>
              <a:gd name="connsiteY0" fmla="*/ 0 h 1139440"/>
              <a:gd name="connsiteX1" fmla="*/ 245380 w 1139434"/>
              <a:gd name="connsiteY1" fmla="*/ 894063 h 1139440"/>
              <a:gd name="connsiteX2" fmla="*/ 1023258 w 1139434"/>
              <a:gd name="connsiteY2" fmla="*/ 953300 h 1139440"/>
              <a:gd name="connsiteX3" fmla="*/ 1139434 w 1139434"/>
              <a:gd name="connsiteY3" fmla="*/ 879354 h 1139440"/>
              <a:gd name="connsiteX4" fmla="*/ 1020801 w 1139434"/>
              <a:gd name="connsiteY4" fmla="*/ 980122 h 1139440"/>
              <a:gd name="connsiteX5" fmla="*/ 155407 w 1139434"/>
              <a:gd name="connsiteY5" fmla="*/ 984034 h 1139440"/>
              <a:gd name="connsiteX6" fmla="*/ 260094 w 1139434"/>
              <a:gd name="connsiteY6" fmla="*/ 0 h 11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4" h="1139440">
                <a:moveTo>
                  <a:pt x="260094" y="0"/>
                </a:moveTo>
                <a:cubicBezTo>
                  <a:pt x="35580" y="301719"/>
                  <a:pt x="29386" y="678069"/>
                  <a:pt x="245380" y="894063"/>
                </a:cubicBezTo>
                <a:cubicBezTo>
                  <a:pt x="434375" y="1083057"/>
                  <a:pt x="746142" y="1101940"/>
                  <a:pt x="1023258" y="953300"/>
                </a:cubicBezTo>
                <a:lnTo>
                  <a:pt x="1139434" y="879354"/>
                </a:lnTo>
                <a:lnTo>
                  <a:pt x="1020801" y="980122"/>
                </a:lnTo>
                <a:cubicBezTo>
                  <a:pt x="731747" y="1187180"/>
                  <a:pt x="367879" y="1196506"/>
                  <a:pt x="155407" y="984034"/>
                </a:cubicBezTo>
                <a:cubicBezTo>
                  <a:pt x="-87418" y="741210"/>
                  <a:pt x="-40548" y="300643"/>
                  <a:pt x="2600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76DAEF-CB11-974C-859F-0E59A3E60467}"/>
              </a:ext>
            </a:extLst>
          </p:cNvPr>
          <p:cNvSpPr/>
          <p:nvPr/>
        </p:nvSpPr>
        <p:spPr>
          <a:xfrm>
            <a:off x="3512440" y="2481944"/>
            <a:ext cx="854579" cy="854576"/>
          </a:xfrm>
          <a:custGeom>
            <a:avLst/>
            <a:gdLst>
              <a:gd name="connsiteX0" fmla="*/ 879350 w 1139439"/>
              <a:gd name="connsiteY0" fmla="*/ 0 h 1139435"/>
              <a:gd name="connsiteX1" fmla="*/ 980121 w 1139439"/>
              <a:gd name="connsiteY1" fmla="*/ 118636 h 1139435"/>
              <a:gd name="connsiteX2" fmla="*/ 984033 w 1139439"/>
              <a:gd name="connsiteY2" fmla="*/ 984029 h 1139435"/>
              <a:gd name="connsiteX3" fmla="*/ 0 w 1139439"/>
              <a:gd name="connsiteY3" fmla="*/ 879342 h 1139435"/>
              <a:gd name="connsiteX4" fmla="*/ 894062 w 1139439"/>
              <a:gd name="connsiteY4" fmla="*/ 894056 h 1139435"/>
              <a:gd name="connsiteX5" fmla="*/ 953299 w 1139439"/>
              <a:gd name="connsiteY5" fmla="*/ 116179 h 1139435"/>
              <a:gd name="connsiteX6" fmla="*/ 879350 w 1139439"/>
              <a:gd name="connsiteY6" fmla="*/ 0 h 113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439" h="1139435">
                <a:moveTo>
                  <a:pt x="879350" y="0"/>
                </a:moveTo>
                <a:lnTo>
                  <a:pt x="980121" y="118636"/>
                </a:lnTo>
                <a:cubicBezTo>
                  <a:pt x="1187179" y="407690"/>
                  <a:pt x="1196505" y="771558"/>
                  <a:pt x="984033" y="984029"/>
                </a:cubicBezTo>
                <a:cubicBezTo>
                  <a:pt x="741209" y="1226854"/>
                  <a:pt x="300642" y="1179984"/>
                  <a:pt x="0" y="879342"/>
                </a:cubicBezTo>
                <a:cubicBezTo>
                  <a:pt x="301719" y="1103856"/>
                  <a:pt x="678068" y="1110051"/>
                  <a:pt x="894062" y="894056"/>
                </a:cubicBezTo>
                <a:cubicBezTo>
                  <a:pt x="1083056" y="705062"/>
                  <a:pt x="1101939" y="393295"/>
                  <a:pt x="953299" y="116179"/>
                </a:cubicBezTo>
                <a:lnTo>
                  <a:pt x="87935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31A50A-1D49-E1C1-BD45-2FB6E1C13025}"/>
              </a:ext>
            </a:extLst>
          </p:cNvPr>
          <p:cNvSpPr/>
          <p:nvPr/>
        </p:nvSpPr>
        <p:spPr>
          <a:xfrm>
            <a:off x="3512440" y="3746485"/>
            <a:ext cx="854573" cy="854581"/>
          </a:xfrm>
          <a:custGeom>
            <a:avLst/>
            <a:gdLst>
              <a:gd name="connsiteX0" fmla="*/ 645232 w 1139431"/>
              <a:gd name="connsiteY0" fmla="*/ 2550 h 1139441"/>
              <a:gd name="connsiteX1" fmla="*/ 984025 w 1139431"/>
              <a:gd name="connsiteY1" fmla="*/ 155407 h 1139441"/>
              <a:gd name="connsiteX2" fmla="*/ 879338 w 1139431"/>
              <a:gd name="connsiteY2" fmla="*/ 1139441 h 1139441"/>
              <a:gd name="connsiteX3" fmla="*/ 894053 w 1139431"/>
              <a:gd name="connsiteY3" fmla="*/ 245378 h 1139441"/>
              <a:gd name="connsiteX4" fmla="*/ 116175 w 1139431"/>
              <a:gd name="connsiteY4" fmla="*/ 186141 h 1139441"/>
              <a:gd name="connsiteX5" fmla="*/ 0 w 1139431"/>
              <a:gd name="connsiteY5" fmla="*/ 260088 h 1139441"/>
              <a:gd name="connsiteX6" fmla="*/ 118632 w 1139431"/>
              <a:gd name="connsiteY6" fmla="*/ 159319 h 1139441"/>
              <a:gd name="connsiteX7" fmla="*/ 645232 w 1139431"/>
              <a:gd name="connsiteY7" fmla="*/ 2550 h 113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31" h="1139441">
                <a:moveTo>
                  <a:pt x="645232" y="2550"/>
                </a:moveTo>
                <a:cubicBezTo>
                  <a:pt x="774100" y="14027"/>
                  <a:pt x="892966" y="64348"/>
                  <a:pt x="984025" y="155407"/>
                </a:cubicBezTo>
                <a:cubicBezTo>
                  <a:pt x="1226850" y="398232"/>
                  <a:pt x="1179980" y="838799"/>
                  <a:pt x="879338" y="1139441"/>
                </a:cubicBezTo>
                <a:cubicBezTo>
                  <a:pt x="1103853" y="837722"/>
                  <a:pt x="1110047" y="461373"/>
                  <a:pt x="894053" y="245378"/>
                </a:cubicBezTo>
                <a:cubicBezTo>
                  <a:pt x="705058" y="56384"/>
                  <a:pt x="393291" y="37502"/>
                  <a:pt x="116175" y="186141"/>
                </a:cubicBezTo>
                <a:lnTo>
                  <a:pt x="0" y="260088"/>
                </a:lnTo>
                <a:lnTo>
                  <a:pt x="118632" y="159319"/>
                </a:lnTo>
                <a:cubicBezTo>
                  <a:pt x="283806" y="41000"/>
                  <a:pt x="473409" y="-12753"/>
                  <a:pt x="645232" y="25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7A208A7-8554-A75E-23E1-5A715BC569B1}"/>
              </a:ext>
            </a:extLst>
          </p:cNvPr>
          <p:cNvSpPr/>
          <p:nvPr/>
        </p:nvSpPr>
        <p:spPr>
          <a:xfrm>
            <a:off x="4776981" y="3746490"/>
            <a:ext cx="854581" cy="854576"/>
          </a:xfrm>
          <a:custGeom>
            <a:avLst/>
            <a:gdLst>
              <a:gd name="connsiteX0" fmla="*/ 494201 w 1139441"/>
              <a:gd name="connsiteY0" fmla="*/ 2550 h 1139434"/>
              <a:gd name="connsiteX1" fmla="*/ 1139441 w 1139441"/>
              <a:gd name="connsiteY1" fmla="*/ 260094 h 1139434"/>
              <a:gd name="connsiteX2" fmla="*/ 245379 w 1139441"/>
              <a:gd name="connsiteY2" fmla="*/ 245380 h 1139434"/>
              <a:gd name="connsiteX3" fmla="*/ 186142 w 1139441"/>
              <a:gd name="connsiteY3" fmla="*/ 1023258 h 1139434"/>
              <a:gd name="connsiteX4" fmla="*/ 260088 w 1139441"/>
              <a:gd name="connsiteY4" fmla="*/ 1139434 h 1139434"/>
              <a:gd name="connsiteX5" fmla="*/ 159319 w 1139441"/>
              <a:gd name="connsiteY5" fmla="*/ 1020801 h 1139434"/>
              <a:gd name="connsiteX6" fmla="*/ 155407 w 1139441"/>
              <a:gd name="connsiteY6" fmla="*/ 155407 h 1139434"/>
              <a:gd name="connsiteX7" fmla="*/ 494201 w 1139441"/>
              <a:gd name="connsiteY7" fmla="*/ 2550 h 113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441" h="1139434">
                <a:moveTo>
                  <a:pt x="494201" y="2550"/>
                </a:moveTo>
                <a:cubicBezTo>
                  <a:pt x="708981" y="-16579"/>
                  <a:pt x="951540" y="72193"/>
                  <a:pt x="1139441" y="260094"/>
                </a:cubicBezTo>
                <a:cubicBezTo>
                  <a:pt x="837722" y="35580"/>
                  <a:pt x="461373" y="29386"/>
                  <a:pt x="245379" y="245380"/>
                </a:cubicBezTo>
                <a:cubicBezTo>
                  <a:pt x="56384" y="434374"/>
                  <a:pt x="37502" y="746141"/>
                  <a:pt x="186142" y="1023258"/>
                </a:cubicBezTo>
                <a:lnTo>
                  <a:pt x="260088" y="1139434"/>
                </a:lnTo>
                <a:lnTo>
                  <a:pt x="159319" y="1020801"/>
                </a:lnTo>
                <a:cubicBezTo>
                  <a:pt x="-47739" y="731747"/>
                  <a:pt x="-57065" y="367879"/>
                  <a:pt x="155407" y="155407"/>
                </a:cubicBezTo>
                <a:cubicBezTo>
                  <a:pt x="246467" y="64348"/>
                  <a:pt x="365333" y="14027"/>
                  <a:pt x="494201" y="255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25CFC27-F740-64BB-05D6-876FA2D4EFCC}"/>
              </a:ext>
            </a:extLst>
          </p:cNvPr>
          <p:cNvSpPr/>
          <p:nvPr/>
        </p:nvSpPr>
        <p:spPr>
          <a:xfrm>
            <a:off x="4017420" y="2987181"/>
            <a:ext cx="1109161" cy="1108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08" y="13305"/>
                </a:moveTo>
                <a:cubicBezTo>
                  <a:pt x="21499" y="12498"/>
                  <a:pt x="21600" y="11662"/>
                  <a:pt x="21600" y="10805"/>
                </a:cubicBezTo>
                <a:cubicBezTo>
                  <a:pt x="21600" y="9868"/>
                  <a:pt x="21479" y="8961"/>
                  <a:pt x="21257" y="8094"/>
                </a:cubicBezTo>
                <a:cubicBezTo>
                  <a:pt x="17187" y="7287"/>
                  <a:pt x="13943" y="4193"/>
                  <a:pt x="12916" y="212"/>
                </a:cubicBezTo>
                <a:cubicBezTo>
                  <a:pt x="12231" y="81"/>
                  <a:pt x="11525" y="0"/>
                  <a:pt x="10800" y="0"/>
                </a:cubicBezTo>
                <a:cubicBezTo>
                  <a:pt x="10105" y="0"/>
                  <a:pt x="9430" y="71"/>
                  <a:pt x="8765" y="191"/>
                </a:cubicBezTo>
                <a:cubicBezTo>
                  <a:pt x="7737" y="4213"/>
                  <a:pt x="4453" y="7318"/>
                  <a:pt x="343" y="8104"/>
                </a:cubicBezTo>
                <a:cubicBezTo>
                  <a:pt x="121" y="8961"/>
                  <a:pt x="0" y="9868"/>
                  <a:pt x="0" y="10795"/>
                </a:cubicBezTo>
                <a:cubicBezTo>
                  <a:pt x="0" y="11652"/>
                  <a:pt x="101" y="12488"/>
                  <a:pt x="292" y="13285"/>
                </a:cubicBezTo>
                <a:cubicBezTo>
                  <a:pt x="4493" y="14061"/>
                  <a:pt x="7848" y="17286"/>
                  <a:pt x="8815" y="21419"/>
                </a:cubicBezTo>
                <a:cubicBezTo>
                  <a:pt x="9460" y="21540"/>
                  <a:pt x="10125" y="21600"/>
                  <a:pt x="10800" y="21600"/>
                </a:cubicBezTo>
                <a:cubicBezTo>
                  <a:pt x="11505" y="21600"/>
                  <a:pt x="12200" y="21529"/>
                  <a:pt x="12865" y="21398"/>
                </a:cubicBezTo>
                <a:cubicBezTo>
                  <a:pt x="13843" y="17306"/>
                  <a:pt x="17147" y="14111"/>
                  <a:pt x="21308" y="1330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33" descr="Bar graph with upward trend with solid fill">
            <a:extLst>
              <a:ext uri="{FF2B5EF4-FFF2-40B4-BE49-F238E27FC236}">
                <a16:creationId xmlns:a16="http://schemas.microsoft.com/office/drawing/2014/main" id="{FEF44FE5-702D-BF7A-8C99-B9205D3892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4072" y="3343574"/>
            <a:ext cx="395858" cy="395858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4B8F49-BCFA-3A23-34F6-71607B339F52}"/>
              </a:ext>
            </a:extLst>
          </p:cNvPr>
          <p:cNvSpPr/>
          <p:nvPr/>
        </p:nvSpPr>
        <p:spPr>
          <a:xfrm>
            <a:off x="3397460" y="171097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82A9C9-C952-BF02-81DB-4F7B962A9436}"/>
              </a:ext>
            </a:extLst>
          </p:cNvPr>
          <p:cNvSpPr/>
          <p:nvPr/>
        </p:nvSpPr>
        <p:spPr>
          <a:xfrm>
            <a:off x="4908197" y="1711604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0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0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4F3037-ED27-B371-8C7F-DD293D538587}"/>
              </a:ext>
            </a:extLst>
          </p:cNvPr>
          <p:cNvSpPr/>
          <p:nvPr/>
        </p:nvSpPr>
        <p:spPr>
          <a:xfrm>
            <a:off x="5568341" y="237048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A9167-42D9-F157-AFDF-31011C5C9302}"/>
              </a:ext>
            </a:extLst>
          </p:cNvPr>
          <p:cNvSpPr/>
          <p:nvPr/>
        </p:nvSpPr>
        <p:spPr>
          <a:xfrm>
            <a:off x="2738583" y="2371115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E646036-A50D-5C15-F5ED-50F981234506}"/>
              </a:ext>
            </a:extLst>
          </p:cNvPr>
          <p:cNvSpPr/>
          <p:nvPr/>
        </p:nvSpPr>
        <p:spPr>
          <a:xfrm>
            <a:off x="5567707" y="3878448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56919F-195E-EBB2-EA78-D5F5D7A95217}"/>
              </a:ext>
            </a:extLst>
          </p:cNvPr>
          <p:cNvSpPr/>
          <p:nvPr/>
        </p:nvSpPr>
        <p:spPr>
          <a:xfrm>
            <a:off x="2737949" y="387908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0B88E1C-AF90-EB5C-8B70-7FA0DEF9C1CB}"/>
              </a:ext>
            </a:extLst>
          </p:cNvPr>
          <p:cNvSpPr/>
          <p:nvPr/>
        </p:nvSpPr>
        <p:spPr>
          <a:xfrm>
            <a:off x="3398093" y="4537958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01AE3C2-7236-0DE0-C488-A9FB5EB0381D}"/>
              </a:ext>
            </a:extLst>
          </p:cNvPr>
          <p:cNvSpPr/>
          <p:nvPr/>
        </p:nvSpPr>
        <p:spPr>
          <a:xfrm>
            <a:off x="4908830" y="4538591"/>
            <a:ext cx="843252" cy="843252"/>
          </a:xfrm>
          <a:custGeom>
            <a:avLst/>
            <a:gdLst>
              <a:gd name="connsiteX0" fmla="*/ 562168 w 1124336"/>
              <a:gd name="connsiteY0" fmla="*/ 0 h 1124336"/>
              <a:gd name="connsiteX1" fmla="*/ 959681 w 1124336"/>
              <a:gd name="connsiteY1" fmla="*/ 164655 h 1124336"/>
              <a:gd name="connsiteX2" fmla="*/ 959681 w 1124336"/>
              <a:gd name="connsiteY2" fmla="*/ 959681 h 1124336"/>
              <a:gd name="connsiteX3" fmla="*/ 164655 w 1124336"/>
              <a:gd name="connsiteY3" fmla="*/ 959681 h 1124336"/>
              <a:gd name="connsiteX4" fmla="*/ 164655 w 1124336"/>
              <a:gd name="connsiteY4" fmla="*/ 164655 h 1124336"/>
              <a:gd name="connsiteX5" fmla="*/ 562168 w 1124336"/>
              <a:gd name="connsiteY5" fmla="*/ 0 h 11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4336" h="1124336">
                <a:moveTo>
                  <a:pt x="562168" y="0"/>
                </a:moveTo>
                <a:cubicBezTo>
                  <a:pt x="706040" y="0"/>
                  <a:pt x="849911" y="54885"/>
                  <a:pt x="959681" y="164655"/>
                </a:cubicBezTo>
                <a:cubicBezTo>
                  <a:pt x="1179221" y="384196"/>
                  <a:pt x="1179221" y="740141"/>
                  <a:pt x="959681" y="959681"/>
                </a:cubicBezTo>
                <a:cubicBezTo>
                  <a:pt x="740141" y="1179221"/>
                  <a:pt x="384196" y="1179221"/>
                  <a:pt x="164655" y="959681"/>
                </a:cubicBezTo>
                <a:cubicBezTo>
                  <a:pt x="-54885" y="740141"/>
                  <a:pt x="-54885" y="384196"/>
                  <a:pt x="164655" y="164655"/>
                </a:cubicBezTo>
                <a:cubicBezTo>
                  <a:pt x="274426" y="54885"/>
                  <a:pt x="418297" y="0"/>
                  <a:pt x="56216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FB040121-8EE5-DF12-664A-758CF61672F0}"/>
              </a:ext>
            </a:extLst>
          </p:cNvPr>
          <p:cNvSpPr txBox="1"/>
          <p:nvPr/>
        </p:nvSpPr>
        <p:spPr>
          <a:xfrm>
            <a:off x="3552026" y="189022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F0B03891-529B-FBA6-592C-32B80951AD3C}"/>
              </a:ext>
            </a:extLst>
          </p:cNvPr>
          <p:cNvSpPr txBox="1"/>
          <p:nvPr/>
        </p:nvSpPr>
        <p:spPr>
          <a:xfrm>
            <a:off x="5722907" y="254973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632D65A7-C8C0-B241-C8A7-087D8B55EC52}"/>
              </a:ext>
            </a:extLst>
          </p:cNvPr>
          <p:cNvSpPr txBox="1"/>
          <p:nvPr/>
        </p:nvSpPr>
        <p:spPr>
          <a:xfrm>
            <a:off x="5063397" y="471784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3702249C-7D0F-F393-4B91-14DC87EFD821}"/>
              </a:ext>
            </a:extLst>
          </p:cNvPr>
          <p:cNvSpPr txBox="1"/>
          <p:nvPr/>
        </p:nvSpPr>
        <p:spPr>
          <a:xfrm>
            <a:off x="2892516" y="405833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/>
              <a:t>04</a:t>
            </a:r>
          </a:p>
        </p:txBody>
      </p:sp>
      <p:pic>
        <p:nvPicPr>
          <p:cNvPr id="24" name="Graphic 34" descr="Bullseye with solid fill">
            <a:extLst>
              <a:ext uri="{FF2B5EF4-FFF2-40B4-BE49-F238E27FC236}">
                <a16:creationId xmlns:a16="http://schemas.microsoft.com/office/drawing/2014/main" id="{187CB5A3-9220-DC88-EA49-DD5F64AABE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405" y="4102146"/>
            <a:ext cx="395858" cy="395858"/>
          </a:xfrm>
          <a:prstGeom prst="rect">
            <a:avLst/>
          </a:prstGeom>
        </p:spPr>
      </p:pic>
      <p:pic>
        <p:nvPicPr>
          <p:cNvPr id="25" name="Graphic 36" descr="Gears with solid fill">
            <a:extLst>
              <a:ext uri="{FF2B5EF4-FFF2-40B4-BE49-F238E27FC236}">
                <a16:creationId xmlns:a16="http://schemas.microsoft.com/office/drawing/2014/main" id="{46D87A08-16AE-6471-7673-8E57C5A361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2281" y="2594812"/>
            <a:ext cx="395858" cy="395858"/>
          </a:xfrm>
          <a:prstGeom prst="rect">
            <a:avLst/>
          </a:prstGeom>
        </p:spPr>
      </p:pic>
      <p:pic>
        <p:nvPicPr>
          <p:cNvPr id="26" name="Graphic 37" descr="Hourglass 30% with solid fill">
            <a:extLst>
              <a:ext uri="{FF2B5EF4-FFF2-40B4-BE49-F238E27FC236}">
                <a16:creationId xmlns:a16="http://schemas.microsoft.com/office/drawing/2014/main" id="{A87D193B-B076-D8A9-3B58-1F4F0585340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21790" y="4761656"/>
            <a:ext cx="395858" cy="395858"/>
          </a:xfrm>
          <a:prstGeom prst="rect">
            <a:avLst/>
          </a:prstGeom>
        </p:spPr>
      </p:pic>
      <p:pic>
        <p:nvPicPr>
          <p:cNvPr id="27" name="Graphic 38" descr="Lightbulb with solid fill">
            <a:extLst>
              <a:ext uri="{FF2B5EF4-FFF2-40B4-BE49-F238E27FC236}">
                <a16:creationId xmlns:a16="http://schemas.microsoft.com/office/drawing/2014/main" id="{46DE03F6-45A3-0196-2464-B32F273DED5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31895" y="1935301"/>
            <a:ext cx="395858" cy="395858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D489A38-5002-94A6-CCA4-F48D7AB4C432}"/>
              </a:ext>
            </a:extLst>
          </p:cNvPr>
          <p:cNvGrpSpPr/>
          <p:nvPr/>
        </p:nvGrpSpPr>
        <p:grpSpPr>
          <a:xfrm>
            <a:off x="6695611" y="4127182"/>
            <a:ext cx="2194560" cy="1260003"/>
            <a:chOff x="8921977" y="400157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14DA40-82D9-3DFB-2661-12608A0023E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7DFF190-5D5A-7065-3AA4-FAB6C04A9E2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33F973-3407-CFB6-7776-EED2928AC6E9}"/>
              </a:ext>
            </a:extLst>
          </p:cNvPr>
          <p:cNvGrpSpPr/>
          <p:nvPr/>
        </p:nvGrpSpPr>
        <p:grpSpPr>
          <a:xfrm>
            <a:off x="253830" y="4127181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FAB903-4DB8-7A27-4140-ACD3F9F934F6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B228FCE-8903-950A-2BC5-38BE5CBEB59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16741D2-67A0-5BB3-E613-52BB35529131}"/>
              </a:ext>
            </a:extLst>
          </p:cNvPr>
          <p:cNvGrpSpPr/>
          <p:nvPr/>
        </p:nvGrpSpPr>
        <p:grpSpPr>
          <a:xfrm>
            <a:off x="6695611" y="1703380"/>
            <a:ext cx="2194560" cy="1260003"/>
            <a:chOff x="8921977" y="1394910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D2C8EB-8F51-EF35-427A-24EA03A826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BEC36B3-7059-D8EA-8388-FB89850D5C2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521CF91-C72A-BF86-4476-B9F0CAFEBDFC}"/>
              </a:ext>
            </a:extLst>
          </p:cNvPr>
          <p:cNvGrpSpPr/>
          <p:nvPr/>
        </p:nvGrpSpPr>
        <p:grpSpPr>
          <a:xfrm>
            <a:off x="253830" y="1703382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AEDA5FB-00F8-546B-74C3-3DB09A6AC3D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B824CC-0E0D-C6E7-F617-2194B61B6FB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4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Matrix Cycle – Slide Template</vt:lpstr>
      <vt:lpstr>Dual Matrix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Matrix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2022-07-21T17:20:51Z</dcterms:modified>
  <cp:category>Charts &amp; Diagrams</cp:category>
</cp:coreProperties>
</file>