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4" r:id="rId4"/>
    <p:sldId id="352" r:id="rId5"/>
    <p:sldId id="353"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DEF6"/>
    <a:srgbClr val="7CCBF1"/>
    <a:srgbClr val="47B4E0"/>
    <a:srgbClr val="3A97BC"/>
    <a:srgbClr val="2B323B"/>
    <a:srgbClr val="EB1E42"/>
    <a:srgbClr val="FFDB55"/>
    <a:srgbClr val="05ACC7"/>
    <a:srgbClr val="C13018"/>
    <a:srgbClr val="F36F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tx2">
                <a:lumMod val="90000"/>
                <a:lumOff val="10000"/>
              </a:schemeClr>
            </a:solidFill>
            <a:ln>
              <a:noFill/>
            </a:ln>
            <a:effectLst/>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EEC5-467E-9D3B-49F09D89C0D7}"/>
            </c:ext>
          </c:extLst>
        </c:ser>
        <c:ser>
          <c:idx val="1"/>
          <c:order val="1"/>
          <c:tx>
            <c:strRef>
              <c:f>Sheet1!$C$1</c:f>
              <c:strCache>
                <c:ptCount val="1"/>
                <c:pt idx="0">
                  <c:v>Series 2</c:v>
                </c:pt>
              </c:strCache>
            </c:strRef>
          </c:tx>
          <c:spPr>
            <a:solidFill>
              <a:schemeClr val="tx2">
                <a:lumMod val="75000"/>
                <a:lumOff val="25000"/>
              </a:schemeClr>
            </a:solidFill>
            <a:ln>
              <a:noFill/>
            </a:ln>
            <a:effectLst/>
          </c:spPr>
          <c:invertIfNegative val="0"/>
          <c:cat>
            <c:strRef>
              <c:f>Sheet1!$A$2:$A$3</c:f>
              <c:strCache>
                <c:ptCount val="2"/>
                <c:pt idx="0">
                  <c:v>Category 1</c:v>
                </c:pt>
                <c:pt idx="1">
                  <c:v>Category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EEC5-467E-9D3B-49F09D89C0D7}"/>
            </c:ext>
          </c:extLst>
        </c:ser>
        <c:ser>
          <c:idx val="2"/>
          <c:order val="2"/>
          <c:tx>
            <c:strRef>
              <c:f>Sheet1!$D$1</c:f>
              <c:strCache>
                <c:ptCount val="1"/>
                <c:pt idx="0">
                  <c:v>Series 3</c:v>
                </c:pt>
              </c:strCache>
            </c:strRef>
          </c:tx>
          <c:spPr>
            <a:solidFill>
              <a:schemeClr val="tx2">
                <a:lumMod val="50000"/>
                <a:lumOff val="50000"/>
              </a:schemeClr>
            </a:solidFill>
            <a:ln>
              <a:noFill/>
            </a:ln>
            <a:effectLst/>
          </c:spPr>
          <c:invertIfNegative val="0"/>
          <c:cat>
            <c:strRef>
              <c:f>Sheet1!$A$2:$A$3</c:f>
              <c:strCache>
                <c:ptCount val="2"/>
                <c:pt idx="0">
                  <c:v>Category 1</c:v>
                </c:pt>
                <c:pt idx="1">
                  <c:v>Category 2</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EEC5-467E-9D3B-49F09D89C0D7}"/>
            </c:ext>
          </c:extLst>
        </c:ser>
        <c:ser>
          <c:idx val="3"/>
          <c:order val="3"/>
          <c:tx>
            <c:strRef>
              <c:f>Sheet1!$E$1</c:f>
              <c:strCache>
                <c:ptCount val="1"/>
                <c:pt idx="0">
                  <c:v>Series 32</c:v>
                </c:pt>
              </c:strCache>
            </c:strRef>
          </c:tx>
          <c:spPr>
            <a:solidFill>
              <a:schemeClr val="tx2">
                <a:lumMod val="25000"/>
                <a:lumOff val="75000"/>
              </a:schemeClr>
            </a:solidFill>
            <a:ln>
              <a:noFill/>
            </a:ln>
            <a:effectLst/>
          </c:spPr>
          <c:invertIfNegative val="0"/>
          <c:cat>
            <c:strRef>
              <c:f>Sheet1!$A$2:$A$3</c:f>
              <c:strCache>
                <c:ptCount val="2"/>
                <c:pt idx="0">
                  <c:v>Category 1</c:v>
                </c:pt>
                <c:pt idx="1">
                  <c:v>Category 2</c:v>
                </c:pt>
              </c:strCache>
            </c:strRef>
          </c:cat>
          <c:val>
            <c:numRef>
              <c:f>Sheet1!$E$2:$E$3</c:f>
              <c:numCache>
                <c:formatCode>General</c:formatCode>
                <c:ptCount val="2"/>
                <c:pt idx="0">
                  <c:v>4</c:v>
                </c:pt>
                <c:pt idx="1">
                  <c:v>2.5</c:v>
                </c:pt>
              </c:numCache>
            </c:numRef>
          </c:val>
          <c:extLst>
            <c:ext xmlns:c16="http://schemas.microsoft.com/office/drawing/2014/chart" uri="{C3380CC4-5D6E-409C-BE32-E72D297353CC}">
              <c16:uniqueId val="{00000003-EEC5-467E-9D3B-49F09D89C0D7}"/>
            </c:ext>
          </c:extLst>
        </c:ser>
        <c:dLbls>
          <c:showLegendKey val="0"/>
          <c:showVal val="0"/>
          <c:showCatName val="0"/>
          <c:showSerName val="0"/>
          <c:showPercent val="0"/>
          <c:showBubbleSize val="0"/>
        </c:dLbls>
        <c:gapWidth val="28"/>
        <c:overlap val="100"/>
        <c:axId val="648886687"/>
        <c:axId val="388046303"/>
      </c:barChart>
      <c:catAx>
        <c:axId val="648886687"/>
        <c:scaling>
          <c:orientation val="minMax"/>
        </c:scaling>
        <c:delete val="1"/>
        <c:axPos val="b"/>
        <c:numFmt formatCode="General" sourceLinked="1"/>
        <c:majorTickMark val="none"/>
        <c:minorTickMark val="none"/>
        <c:tickLblPos val="nextTo"/>
        <c:crossAx val="388046303"/>
        <c:crosses val="autoZero"/>
        <c:auto val="1"/>
        <c:lblAlgn val="ctr"/>
        <c:lblOffset val="100"/>
        <c:noMultiLvlLbl val="0"/>
      </c:catAx>
      <c:valAx>
        <c:axId val="388046303"/>
        <c:scaling>
          <c:orientation val="minMax"/>
        </c:scaling>
        <c:delete val="1"/>
        <c:axPos val="l"/>
        <c:numFmt formatCode="0%" sourceLinked="1"/>
        <c:majorTickMark val="none"/>
        <c:minorTickMark val="none"/>
        <c:tickLblPos val="nextTo"/>
        <c:crossAx val="64888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1"/>
            </a:solidFill>
            <a:ln>
              <a:noFill/>
            </a:ln>
            <a:effectLst/>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EEC5-467E-9D3B-49F09D89C0D7}"/>
            </c:ext>
          </c:extLst>
        </c:ser>
        <c:ser>
          <c:idx val="1"/>
          <c:order val="1"/>
          <c:tx>
            <c:strRef>
              <c:f>Sheet1!$C$1</c:f>
              <c:strCache>
                <c:ptCount val="1"/>
                <c:pt idx="0">
                  <c:v>Series 2</c:v>
                </c:pt>
              </c:strCache>
            </c:strRef>
          </c:tx>
          <c:spPr>
            <a:solidFill>
              <a:schemeClr val="accent3"/>
            </a:solidFill>
            <a:ln>
              <a:noFill/>
            </a:ln>
            <a:effectLst/>
          </c:spPr>
          <c:invertIfNegative val="0"/>
          <c:cat>
            <c:strRef>
              <c:f>Sheet1!$A$2:$A$3</c:f>
              <c:strCache>
                <c:ptCount val="2"/>
                <c:pt idx="0">
                  <c:v>Category 1</c:v>
                </c:pt>
                <c:pt idx="1">
                  <c:v>Category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EEC5-467E-9D3B-49F09D89C0D7}"/>
            </c:ext>
          </c:extLst>
        </c:ser>
        <c:ser>
          <c:idx val="2"/>
          <c:order val="2"/>
          <c:tx>
            <c:strRef>
              <c:f>Sheet1!$D$1</c:f>
              <c:strCache>
                <c:ptCount val="1"/>
                <c:pt idx="0">
                  <c:v>Series 3</c:v>
                </c:pt>
              </c:strCache>
            </c:strRef>
          </c:tx>
          <c:spPr>
            <a:solidFill>
              <a:schemeClr val="accent5"/>
            </a:solidFill>
            <a:ln>
              <a:noFill/>
            </a:ln>
            <a:effectLst/>
          </c:spPr>
          <c:invertIfNegative val="0"/>
          <c:cat>
            <c:strRef>
              <c:f>Sheet1!$A$2:$A$3</c:f>
              <c:strCache>
                <c:ptCount val="2"/>
                <c:pt idx="0">
                  <c:v>Category 1</c:v>
                </c:pt>
                <c:pt idx="1">
                  <c:v>Category 2</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EEC5-467E-9D3B-49F09D89C0D7}"/>
            </c:ext>
          </c:extLst>
        </c:ser>
        <c:ser>
          <c:idx val="3"/>
          <c:order val="3"/>
          <c:tx>
            <c:strRef>
              <c:f>Sheet1!$E$1</c:f>
              <c:strCache>
                <c:ptCount val="1"/>
                <c:pt idx="0">
                  <c:v>Series 32</c:v>
                </c:pt>
              </c:strCache>
            </c:strRef>
          </c:tx>
          <c:spPr>
            <a:solidFill>
              <a:schemeClr val="accent1">
                <a:lumMod val="60000"/>
              </a:schemeClr>
            </a:solidFill>
            <a:ln>
              <a:noFill/>
            </a:ln>
            <a:effectLst/>
          </c:spPr>
          <c:invertIfNegative val="0"/>
          <c:cat>
            <c:strRef>
              <c:f>Sheet1!$A$2:$A$3</c:f>
              <c:strCache>
                <c:ptCount val="2"/>
                <c:pt idx="0">
                  <c:v>Category 1</c:v>
                </c:pt>
                <c:pt idx="1">
                  <c:v>Category 2</c:v>
                </c:pt>
              </c:strCache>
            </c:strRef>
          </c:cat>
          <c:val>
            <c:numRef>
              <c:f>Sheet1!$E$2:$E$3</c:f>
              <c:numCache>
                <c:formatCode>General</c:formatCode>
                <c:ptCount val="2"/>
                <c:pt idx="0">
                  <c:v>4</c:v>
                </c:pt>
                <c:pt idx="1">
                  <c:v>2.5</c:v>
                </c:pt>
              </c:numCache>
            </c:numRef>
          </c:val>
          <c:extLst>
            <c:ext xmlns:c16="http://schemas.microsoft.com/office/drawing/2014/chart" uri="{C3380CC4-5D6E-409C-BE32-E72D297353CC}">
              <c16:uniqueId val="{00000003-EEC5-467E-9D3B-49F09D89C0D7}"/>
            </c:ext>
          </c:extLst>
        </c:ser>
        <c:dLbls>
          <c:showLegendKey val="0"/>
          <c:showVal val="0"/>
          <c:showCatName val="0"/>
          <c:showSerName val="0"/>
          <c:showPercent val="0"/>
          <c:showBubbleSize val="0"/>
        </c:dLbls>
        <c:gapWidth val="28"/>
        <c:overlap val="100"/>
        <c:axId val="648886687"/>
        <c:axId val="388046303"/>
      </c:barChart>
      <c:catAx>
        <c:axId val="648886687"/>
        <c:scaling>
          <c:orientation val="minMax"/>
        </c:scaling>
        <c:delete val="1"/>
        <c:axPos val="b"/>
        <c:numFmt formatCode="General" sourceLinked="1"/>
        <c:majorTickMark val="none"/>
        <c:minorTickMark val="none"/>
        <c:tickLblPos val="nextTo"/>
        <c:crossAx val="388046303"/>
        <c:crosses val="autoZero"/>
        <c:auto val="1"/>
        <c:lblAlgn val="ctr"/>
        <c:lblOffset val="100"/>
        <c:noMultiLvlLbl val="0"/>
      </c:catAx>
      <c:valAx>
        <c:axId val="388046303"/>
        <c:scaling>
          <c:orientation val="minMax"/>
        </c:scaling>
        <c:delete val="1"/>
        <c:axPos val="l"/>
        <c:numFmt formatCode="0%" sourceLinked="1"/>
        <c:majorTickMark val="none"/>
        <c:minorTickMark val="none"/>
        <c:tickLblPos val="nextTo"/>
        <c:crossAx val="64888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3">
                <a:shade val="58000"/>
              </a:schemeClr>
            </a:solidFill>
            <a:ln>
              <a:noFill/>
            </a:ln>
            <a:effectLst/>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EEC5-467E-9D3B-49F09D89C0D7}"/>
            </c:ext>
          </c:extLst>
        </c:ser>
        <c:ser>
          <c:idx val="1"/>
          <c:order val="1"/>
          <c:tx>
            <c:strRef>
              <c:f>Sheet1!$C$1</c:f>
              <c:strCache>
                <c:ptCount val="1"/>
                <c:pt idx="0">
                  <c:v>Series 2</c:v>
                </c:pt>
              </c:strCache>
            </c:strRef>
          </c:tx>
          <c:spPr>
            <a:solidFill>
              <a:schemeClr val="accent3">
                <a:shade val="86000"/>
              </a:schemeClr>
            </a:solidFill>
            <a:ln>
              <a:noFill/>
            </a:ln>
            <a:effectLst/>
          </c:spPr>
          <c:invertIfNegative val="0"/>
          <c:cat>
            <c:strRef>
              <c:f>Sheet1!$A$2:$A$3</c:f>
              <c:strCache>
                <c:ptCount val="2"/>
                <c:pt idx="0">
                  <c:v>Category 1</c:v>
                </c:pt>
                <c:pt idx="1">
                  <c:v>Category 2</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EEC5-467E-9D3B-49F09D89C0D7}"/>
            </c:ext>
          </c:extLst>
        </c:ser>
        <c:ser>
          <c:idx val="2"/>
          <c:order val="2"/>
          <c:tx>
            <c:strRef>
              <c:f>Sheet1!$D$1</c:f>
              <c:strCache>
                <c:ptCount val="1"/>
                <c:pt idx="0">
                  <c:v>Series 3</c:v>
                </c:pt>
              </c:strCache>
            </c:strRef>
          </c:tx>
          <c:spPr>
            <a:solidFill>
              <a:schemeClr val="accent3">
                <a:tint val="86000"/>
              </a:schemeClr>
            </a:solidFill>
            <a:ln>
              <a:noFill/>
            </a:ln>
            <a:effectLst/>
          </c:spPr>
          <c:invertIfNegative val="0"/>
          <c:cat>
            <c:strRef>
              <c:f>Sheet1!$A$2:$A$3</c:f>
              <c:strCache>
                <c:ptCount val="2"/>
                <c:pt idx="0">
                  <c:v>Category 1</c:v>
                </c:pt>
                <c:pt idx="1">
                  <c:v>Category 2</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EEC5-467E-9D3B-49F09D89C0D7}"/>
            </c:ext>
          </c:extLst>
        </c:ser>
        <c:ser>
          <c:idx val="3"/>
          <c:order val="3"/>
          <c:tx>
            <c:strRef>
              <c:f>Sheet1!$E$1</c:f>
              <c:strCache>
                <c:ptCount val="1"/>
                <c:pt idx="0">
                  <c:v>Series 32</c:v>
                </c:pt>
              </c:strCache>
            </c:strRef>
          </c:tx>
          <c:spPr>
            <a:solidFill>
              <a:schemeClr val="accent3">
                <a:tint val="58000"/>
              </a:schemeClr>
            </a:solidFill>
            <a:ln>
              <a:noFill/>
            </a:ln>
            <a:effectLst/>
          </c:spPr>
          <c:invertIfNegative val="0"/>
          <c:cat>
            <c:strRef>
              <c:f>Sheet1!$A$2:$A$3</c:f>
              <c:strCache>
                <c:ptCount val="2"/>
                <c:pt idx="0">
                  <c:v>Category 1</c:v>
                </c:pt>
                <c:pt idx="1">
                  <c:v>Category 2</c:v>
                </c:pt>
              </c:strCache>
            </c:strRef>
          </c:cat>
          <c:val>
            <c:numRef>
              <c:f>Sheet1!$E$2:$E$3</c:f>
              <c:numCache>
                <c:formatCode>General</c:formatCode>
                <c:ptCount val="2"/>
                <c:pt idx="0">
                  <c:v>4</c:v>
                </c:pt>
                <c:pt idx="1">
                  <c:v>2.5</c:v>
                </c:pt>
              </c:numCache>
            </c:numRef>
          </c:val>
          <c:extLst>
            <c:ext xmlns:c16="http://schemas.microsoft.com/office/drawing/2014/chart" uri="{C3380CC4-5D6E-409C-BE32-E72D297353CC}">
              <c16:uniqueId val="{00000003-EEC5-467E-9D3B-49F09D89C0D7}"/>
            </c:ext>
          </c:extLst>
        </c:ser>
        <c:dLbls>
          <c:showLegendKey val="0"/>
          <c:showVal val="0"/>
          <c:showCatName val="0"/>
          <c:showSerName val="0"/>
          <c:showPercent val="0"/>
          <c:showBubbleSize val="0"/>
        </c:dLbls>
        <c:gapWidth val="28"/>
        <c:overlap val="100"/>
        <c:axId val="648886687"/>
        <c:axId val="388046303"/>
      </c:barChart>
      <c:catAx>
        <c:axId val="648886687"/>
        <c:scaling>
          <c:orientation val="minMax"/>
        </c:scaling>
        <c:delete val="1"/>
        <c:axPos val="b"/>
        <c:numFmt formatCode="General" sourceLinked="1"/>
        <c:majorTickMark val="none"/>
        <c:minorTickMark val="none"/>
        <c:tickLblPos val="nextTo"/>
        <c:crossAx val="388046303"/>
        <c:crosses val="autoZero"/>
        <c:auto val="1"/>
        <c:lblAlgn val="ctr"/>
        <c:lblOffset val="100"/>
        <c:noMultiLvlLbl val="0"/>
      </c:catAx>
      <c:valAx>
        <c:axId val="388046303"/>
        <c:scaling>
          <c:orientation val="minMax"/>
        </c:scaling>
        <c:delete val="1"/>
        <c:axPos val="l"/>
        <c:numFmt formatCode="0%" sourceLinked="1"/>
        <c:majorTickMark val="none"/>
        <c:minorTickMark val="none"/>
        <c:tickLblPos val="nextTo"/>
        <c:crossAx val="64888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12239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337438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4/18/2023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Dual Mind Spark Chart – Slide Template</a:t>
            </a:r>
          </a:p>
        </p:txBody>
      </p:sp>
      <p:graphicFrame>
        <p:nvGraphicFramePr>
          <p:cNvPr id="3" name="Chart 2">
            <a:extLst>
              <a:ext uri="{FF2B5EF4-FFF2-40B4-BE49-F238E27FC236}">
                <a16:creationId xmlns:a16="http://schemas.microsoft.com/office/drawing/2014/main" id="{3EDD11F4-245E-720C-2FE6-A6E9B0BEE12A}"/>
              </a:ext>
            </a:extLst>
          </p:cNvPr>
          <p:cNvGraphicFramePr/>
          <p:nvPr>
            <p:extLst>
              <p:ext uri="{D42A27DB-BD31-4B8C-83A1-F6EECF244321}">
                <p14:modId xmlns:p14="http://schemas.microsoft.com/office/powerpoint/2010/main" val="1940393619"/>
              </p:ext>
            </p:extLst>
          </p:nvPr>
        </p:nvGraphicFramePr>
        <p:xfrm>
          <a:off x="3183255" y="1221900"/>
          <a:ext cx="5825490" cy="3855993"/>
        </p:xfrm>
        <a:graphic>
          <a:graphicData uri="http://schemas.openxmlformats.org/drawingml/2006/chart">
            <c:chart xmlns:c="http://schemas.openxmlformats.org/drawingml/2006/chart" xmlns:r="http://schemas.openxmlformats.org/officeDocument/2006/relationships" r:id="rId3"/>
          </a:graphicData>
        </a:graphic>
      </p:graphicFrame>
      <p:sp>
        <p:nvSpPr>
          <p:cNvPr id="4" name="Freeform: Shape 3">
            <a:extLst>
              <a:ext uri="{FF2B5EF4-FFF2-40B4-BE49-F238E27FC236}">
                <a16:creationId xmlns:a16="http://schemas.microsoft.com/office/drawing/2014/main" id="{5A57CAD6-E918-D1D4-37E0-B618F52A27B6}"/>
              </a:ext>
            </a:extLst>
          </p:cNvPr>
          <p:cNvSpPr/>
          <p:nvPr/>
        </p:nvSpPr>
        <p:spPr>
          <a:xfrm>
            <a:off x="3607708" y="1328580"/>
            <a:ext cx="4976584" cy="3672840"/>
          </a:xfrm>
          <a:custGeom>
            <a:avLst/>
            <a:gdLst>
              <a:gd name="connsiteX0" fmla="*/ 2003775 w 4976584"/>
              <a:gd name="connsiteY0" fmla="*/ 2851798 h 3672840"/>
              <a:gd name="connsiteX1" fmla="*/ 2972810 w 4976584"/>
              <a:gd name="connsiteY1" fmla="*/ 2851798 h 3672840"/>
              <a:gd name="connsiteX2" fmla="*/ 3118165 w 4976584"/>
              <a:gd name="connsiteY2" fmla="*/ 2997153 h 3672840"/>
              <a:gd name="connsiteX3" fmla="*/ 2972810 w 4976584"/>
              <a:gd name="connsiteY3" fmla="*/ 3142509 h 3672840"/>
              <a:gd name="connsiteX4" fmla="*/ 2003775 w 4976584"/>
              <a:gd name="connsiteY4" fmla="*/ 3142509 h 3672840"/>
              <a:gd name="connsiteX5" fmla="*/ 1858420 w 4976584"/>
              <a:gd name="connsiteY5" fmla="*/ 2997153 h 3672840"/>
              <a:gd name="connsiteX6" fmla="*/ 2003775 w 4976584"/>
              <a:gd name="connsiteY6" fmla="*/ 2851798 h 3672840"/>
              <a:gd name="connsiteX7" fmla="*/ 1732773 w 4976584"/>
              <a:gd name="connsiteY7" fmla="*/ 77357 h 3672840"/>
              <a:gd name="connsiteX8" fmla="*/ 1064291 w 4976584"/>
              <a:gd name="connsiteY8" fmla="*/ 260237 h 3672840"/>
              <a:gd name="connsiteX9" fmla="*/ 424117 w 4976584"/>
              <a:gd name="connsiteY9" fmla="*/ 1435894 h 3672840"/>
              <a:gd name="connsiteX10" fmla="*/ 424117 w 4976584"/>
              <a:gd name="connsiteY10" fmla="*/ 1457666 h 3672840"/>
              <a:gd name="connsiteX11" fmla="*/ 123627 w 4976584"/>
              <a:gd name="connsiteY11" fmla="*/ 1980180 h 3672840"/>
              <a:gd name="connsiteX12" fmla="*/ 232500 w 4976584"/>
              <a:gd name="connsiteY12" fmla="*/ 2284980 h 3672840"/>
              <a:gd name="connsiteX13" fmla="*/ 424117 w 4976584"/>
              <a:gd name="connsiteY13" fmla="*/ 2284980 h 3672840"/>
              <a:gd name="connsiteX14" fmla="*/ 424117 w 4976584"/>
              <a:gd name="connsiteY14" fmla="*/ 2546238 h 3672840"/>
              <a:gd name="connsiteX15" fmla="*/ 572184 w 4976584"/>
              <a:gd name="connsiteY15" fmla="*/ 2916352 h 3672840"/>
              <a:gd name="connsiteX16" fmla="*/ 937998 w 4976584"/>
              <a:gd name="connsiteY16" fmla="*/ 3068752 h 3672840"/>
              <a:gd name="connsiteX17" fmla="*/ 1151389 w 4976584"/>
              <a:gd name="connsiteY17" fmla="*/ 3068752 h 3672840"/>
              <a:gd name="connsiteX18" fmla="*/ 1151389 w 4976584"/>
              <a:gd name="connsiteY18" fmla="*/ 3591266 h 3672840"/>
              <a:gd name="connsiteX19" fmla="*/ 2003770 w 4976584"/>
              <a:gd name="connsiteY19" fmla="*/ 3591266 h 3672840"/>
              <a:gd name="connsiteX20" fmla="*/ 1946315 w 4976584"/>
              <a:gd name="connsiteY20" fmla="*/ 3580138 h 3672840"/>
              <a:gd name="connsiteX21" fmla="*/ 1858420 w 4976584"/>
              <a:gd name="connsiteY21" fmla="*/ 3445911 h 3672840"/>
              <a:gd name="connsiteX22" fmla="*/ 2003775 w 4976584"/>
              <a:gd name="connsiteY22" fmla="*/ 3300556 h 3672840"/>
              <a:gd name="connsiteX23" fmla="*/ 2972810 w 4976584"/>
              <a:gd name="connsiteY23" fmla="*/ 3300556 h 3672840"/>
              <a:gd name="connsiteX24" fmla="*/ 3118165 w 4976584"/>
              <a:gd name="connsiteY24" fmla="*/ 3445911 h 3672840"/>
              <a:gd name="connsiteX25" fmla="*/ 3030271 w 4976584"/>
              <a:gd name="connsiteY25" fmla="*/ 3580138 h 3672840"/>
              <a:gd name="connsiteX26" fmla="*/ 2972815 w 4976584"/>
              <a:gd name="connsiteY26" fmla="*/ 3591266 h 3672840"/>
              <a:gd name="connsiteX27" fmla="*/ 3825350 w 4976584"/>
              <a:gd name="connsiteY27" fmla="*/ 3591266 h 3672840"/>
              <a:gd name="connsiteX28" fmla="*/ 3825350 w 4976584"/>
              <a:gd name="connsiteY28" fmla="*/ 3068752 h 3672840"/>
              <a:gd name="connsiteX29" fmla="*/ 4038710 w 4976584"/>
              <a:gd name="connsiteY29" fmla="*/ 3068752 h 3672840"/>
              <a:gd name="connsiteX30" fmla="*/ 4404470 w 4976584"/>
              <a:gd name="connsiteY30" fmla="*/ 2916352 h 3672840"/>
              <a:gd name="connsiteX31" fmla="*/ 4552515 w 4976584"/>
              <a:gd name="connsiteY31" fmla="*/ 2546238 h 3672840"/>
              <a:gd name="connsiteX32" fmla="*/ 4552515 w 4976584"/>
              <a:gd name="connsiteY32" fmla="*/ 2284980 h 3672840"/>
              <a:gd name="connsiteX33" fmla="*/ 4744104 w 4976584"/>
              <a:gd name="connsiteY33" fmla="*/ 2284980 h 3672840"/>
              <a:gd name="connsiteX34" fmla="*/ 4852961 w 4976584"/>
              <a:gd name="connsiteY34" fmla="*/ 1980180 h 3672840"/>
              <a:gd name="connsiteX35" fmla="*/ 4552515 w 4976584"/>
              <a:gd name="connsiteY35" fmla="*/ 1457666 h 3672840"/>
              <a:gd name="connsiteX36" fmla="*/ 4552515 w 4976584"/>
              <a:gd name="connsiteY36" fmla="*/ 1435894 h 3672840"/>
              <a:gd name="connsiteX37" fmla="*/ 3912435 w 4976584"/>
              <a:gd name="connsiteY37" fmla="*/ 260237 h 3672840"/>
              <a:gd name="connsiteX38" fmla="*/ 3244052 w 4976584"/>
              <a:gd name="connsiteY38" fmla="*/ 77357 h 3672840"/>
              <a:gd name="connsiteX39" fmla="*/ 2900881 w 4976584"/>
              <a:gd name="connsiteY39" fmla="*/ 123077 h 3672840"/>
              <a:gd name="connsiteX40" fmla="*/ 2862242 w 4976584"/>
              <a:gd name="connsiteY40" fmla="*/ 136382 h 3672840"/>
              <a:gd name="connsiteX41" fmla="*/ 2973340 w 4976584"/>
              <a:gd name="connsiteY41" fmla="*/ 177213 h 3672840"/>
              <a:gd name="connsiteX42" fmla="*/ 3748037 w 4976584"/>
              <a:gd name="connsiteY42" fmla="*/ 1322567 h 3672840"/>
              <a:gd name="connsiteX43" fmla="*/ 3748037 w 4976584"/>
              <a:gd name="connsiteY43" fmla="*/ 1366173 h 3672840"/>
              <a:gd name="connsiteX44" fmla="*/ 3660825 w 4976584"/>
              <a:gd name="connsiteY44" fmla="*/ 1802239 h 3672840"/>
              <a:gd name="connsiteX45" fmla="*/ 3442792 w 4976584"/>
              <a:gd name="connsiteY45" fmla="*/ 2160782 h 3672840"/>
              <a:gd name="connsiteX46" fmla="*/ 3147236 w 4976584"/>
              <a:gd name="connsiteY46" fmla="*/ 2640455 h 3672840"/>
              <a:gd name="connsiteX47" fmla="*/ 3060023 w 4976584"/>
              <a:gd name="connsiteY47" fmla="*/ 2693751 h 3672840"/>
              <a:gd name="connsiteX48" fmla="*/ 1916562 w 4976584"/>
              <a:gd name="connsiteY48" fmla="*/ 2693751 h 3672840"/>
              <a:gd name="connsiteX49" fmla="*/ 1829349 w 4976584"/>
              <a:gd name="connsiteY49" fmla="*/ 2640455 h 3672840"/>
              <a:gd name="connsiteX50" fmla="*/ 1533793 w 4976584"/>
              <a:gd name="connsiteY50" fmla="*/ 2160782 h 3672840"/>
              <a:gd name="connsiteX51" fmla="*/ 1315761 w 4976584"/>
              <a:gd name="connsiteY51" fmla="*/ 1802239 h 3672840"/>
              <a:gd name="connsiteX52" fmla="*/ 1228547 w 4976584"/>
              <a:gd name="connsiteY52" fmla="*/ 1366173 h 3672840"/>
              <a:gd name="connsiteX53" fmla="*/ 1228547 w 4976584"/>
              <a:gd name="connsiteY53" fmla="*/ 1322567 h 3672840"/>
              <a:gd name="connsiteX54" fmla="*/ 2003245 w 4976584"/>
              <a:gd name="connsiteY54" fmla="*/ 177213 h 3672840"/>
              <a:gd name="connsiteX55" fmla="*/ 2114486 w 4976584"/>
              <a:gd name="connsiteY55" fmla="*/ 136329 h 3672840"/>
              <a:gd name="connsiteX56" fmla="*/ 2075995 w 4976584"/>
              <a:gd name="connsiteY56" fmla="*/ 123077 h 3672840"/>
              <a:gd name="connsiteX57" fmla="*/ 1732773 w 4976584"/>
              <a:gd name="connsiteY57" fmla="*/ 77357 h 3672840"/>
              <a:gd name="connsiteX58" fmla="*/ 0 w 4976584"/>
              <a:gd name="connsiteY58" fmla="*/ 0 h 3672840"/>
              <a:gd name="connsiteX59" fmla="*/ 4976584 w 4976584"/>
              <a:gd name="connsiteY59" fmla="*/ 0 h 3672840"/>
              <a:gd name="connsiteX60" fmla="*/ 4976584 w 4976584"/>
              <a:gd name="connsiteY60" fmla="*/ 3672840 h 3672840"/>
              <a:gd name="connsiteX61" fmla="*/ 0 w 4976584"/>
              <a:gd name="connsiteY61" fmla="*/ 3672840 h 3672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76584" h="3672840">
                <a:moveTo>
                  <a:pt x="2003775" y="2851798"/>
                </a:moveTo>
                <a:lnTo>
                  <a:pt x="2972810" y="2851798"/>
                </a:lnTo>
                <a:cubicBezTo>
                  <a:pt x="3055178" y="2851798"/>
                  <a:pt x="3118165" y="2914785"/>
                  <a:pt x="3118165" y="2997153"/>
                </a:cubicBezTo>
                <a:cubicBezTo>
                  <a:pt x="3118165" y="3079521"/>
                  <a:pt x="3055178" y="3142509"/>
                  <a:pt x="2972810" y="3142509"/>
                </a:cubicBezTo>
                <a:lnTo>
                  <a:pt x="2003775" y="3142509"/>
                </a:lnTo>
                <a:cubicBezTo>
                  <a:pt x="1921407" y="3142509"/>
                  <a:pt x="1858420" y="3079521"/>
                  <a:pt x="1858420" y="2997153"/>
                </a:cubicBezTo>
                <a:cubicBezTo>
                  <a:pt x="1858420" y="2914785"/>
                  <a:pt x="1921407" y="2851798"/>
                  <a:pt x="2003775" y="2851798"/>
                </a:cubicBezTo>
                <a:close/>
                <a:moveTo>
                  <a:pt x="1732773" y="77357"/>
                </a:moveTo>
                <a:cubicBezTo>
                  <a:pt x="1501961" y="77357"/>
                  <a:pt x="1271150" y="138317"/>
                  <a:pt x="1064291" y="260237"/>
                </a:cubicBezTo>
                <a:cubicBezTo>
                  <a:pt x="650573" y="508431"/>
                  <a:pt x="406697" y="956923"/>
                  <a:pt x="424117" y="1435894"/>
                </a:cubicBezTo>
                <a:lnTo>
                  <a:pt x="424117" y="1457666"/>
                </a:lnTo>
                <a:lnTo>
                  <a:pt x="123627" y="1980180"/>
                </a:lnTo>
                <a:cubicBezTo>
                  <a:pt x="19109" y="2141289"/>
                  <a:pt x="119272" y="2271918"/>
                  <a:pt x="232500" y="2284980"/>
                </a:cubicBezTo>
                <a:lnTo>
                  <a:pt x="424117" y="2284980"/>
                </a:lnTo>
                <a:lnTo>
                  <a:pt x="424117" y="2546238"/>
                </a:lnTo>
                <a:cubicBezTo>
                  <a:pt x="424117" y="2685575"/>
                  <a:pt x="476376" y="2816203"/>
                  <a:pt x="572184" y="2916352"/>
                </a:cubicBezTo>
                <a:cubicBezTo>
                  <a:pt x="667992" y="3012146"/>
                  <a:pt x="798640" y="3068752"/>
                  <a:pt x="937998" y="3068752"/>
                </a:cubicBezTo>
                <a:lnTo>
                  <a:pt x="1151389" y="3068752"/>
                </a:lnTo>
                <a:lnTo>
                  <a:pt x="1151389" y="3591266"/>
                </a:lnTo>
                <a:lnTo>
                  <a:pt x="2003770" y="3591266"/>
                </a:lnTo>
                <a:lnTo>
                  <a:pt x="1946315" y="3580138"/>
                </a:lnTo>
                <a:cubicBezTo>
                  <a:pt x="1893851" y="3558562"/>
                  <a:pt x="1858420" y="3507687"/>
                  <a:pt x="1858420" y="3445911"/>
                </a:cubicBezTo>
                <a:cubicBezTo>
                  <a:pt x="1858420" y="3363543"/>
                  <a:pt x="1921407" y="3300556"/>
                  <a:pt x="2003775" y="3300556"/>
                </a:cubicBezTo>
                <a:lnTo>
                  <a:pt x="2972810" y="3300556"/>
                </a:lnTo>
                <a:cubicBezTo>
                  <a:pt x="3055178" y="3300556"/>
                  <a:pt x="3118165" y="3363543"/>
                  <a:pt x="3118165" y="3445911"/>
                </a:cubicBezTo>
                <a:cubicBezTo>
                  <a:pt x="3118165" y="3507687"/>
                  <a:pt x="3082735" y="3558562"/>
                  <a:pt x="3030271" y="3580138"/>
                </a:cubicBezTo>
                <a:lnTo>
                  <a:pt x="2972815" y="3591266"/>
                </a:lnTo>
                <a:lnTo>
                  <a:pt x="3825350" y="3591266"/>
                </a:lnTo>
                <a:lnTo>
                  <a:pt x="3825350" y="3068752"/>
                </a:lnTo>
                <a:lnTo>
                  <a:pt x="4038710" y="3068752"/>
                </a:lnTo>
                <a:cubicBezTo>
                  <a:pt x="4178047" y="3068752"/>
                  <a:pt x="4308676" y="3012146"/>
                  <a:pt x="4404470" y="2916352"/>
                </a:cubicBezTo>
                <a:cubicBezTo>
                  <a:pt x="4500264" y="2816203"/>
                  <a:pt x="4552515" y="2685575"/>
                  <a:pt x="4552515" y="2546238"/>
                </a:cubicBezTo>
                <a:lnTo>
                  <a:pt x="4552515" y="2284980"/>
                </a:lnTo>
                <a:lnTo>
                  <a:pt x="4744104" y="2284980"/>
                </a:lnTo>
                <a:cubicBezTo>
                  <a:pt x="4857316" y="2271918"/>
                  <a:pt x="4957464" y="2141289"/>
                  <a:pt x="4852961" y="1980180"/>
                </a:cubicBezTo>
                <a:lnTo>
                  <a:pt x="4552515" y="1457666"/>
                </a:lnTo>
                <a:lnTo>
                  <a:pt x="4552515" y="1435894"/>
                </a:lnTo>
                <a:cubicBezTo>
                  <a:pt x="4569933" y="956923"/>
                  <a:pt x="4326093" y="508431"/>
                  <a:pt x="3912435" y="260237"/>
                </a:cubicBezTo>
                <a:cubicBezTo>
                  <a:pt x="3705607" y="138317"/>
                  <a:pt x="3474830" y="77357"/>
                  <a:pt x="3244052" y="77357"/>
                </a:cubicBezTo>
                <a:cubicBezTo>
                  <a:pt x="3128664" y="77357"/>
                  <a:pt x="3013276" y="92597"/>
                  <a:pt x="2900881" y="123077"/>
                </a:cubicBezTo>
                <a:lnTo>
                  <a:pt x="2862242" y="136382"/>
                </a:lnTo>
                <a:lnTo>
                  <a:pt x="2973340" y="177213"/>
                </a:lnTo>
                <a:cubicBezTo>
                  <a:pt x="3420989" y="366856"/>
                  <a:pt x="3737136" y="806556"/>
                  <a:pt x="3748037" y="1322567"/>
                </a:cubicBezTo>
                <a:lnTo>
                  <a:pt x="3748037" y="1366173"/>
                </a:lnTo>
                <a:cubicBezTo>
                  <a:pt x="3743192" y="1516374"/>
                  <a:pt x="3714121" y="1661729"/>
                  <a:pt x="3660825" y="1802239"/>
                </a:cubicBezTo>
                <a:cubicBezTo>
                  <a:pt x="3612373" y="1933058"/>
                  <a:pt x="3534850" y="2054188"/>
                  <a:pt x="3442792" y="2160782"/>
                </a:cubicBezTo>
                <a:cubicBezTo>
                  <a:pt x="3326508" y="2286757"/>
                  <a:pt x="3200533" y="2533860"/>
                  <a:pt x="3147236" y="2640455"/>
                </a:cubicBezTo>
                <a:cubicBezTo>
                  <a:pt x="3132700" y="2674370"/>
                  <a:pt x="3098784" y="2693751"/>
                  <a:pt x="3060023" y="2693751"/>
                </a:cubicBezTo>
                <a:lnTo>
                  <a:pt x="1916562" y="2693751"/>
                </a:lnTo>
                <a:cubicBezTo>
                  <a:pt x="1877801" y="2693751"/>
                  <a:pt x="1843884" y="2674370"/>
                  <a:pt x="1829349" y="2640455"/>
                </a:cubicBezTo>
                <a:cubicBezTo>
                  <a:pt x="1776051" y="2533860"/>
                  <a:pt x="1650077" y="2286757"/>
                  <a:pt x="1533793" y="2160782"/>
                </a:cubicBezTo>
                <a:cubicBezTo>
                  <a:pt x="1441735" y="2054188"/>
                  <a:pt x="1369057" y="1933058"/>
                  <a:pt x="1315761" y="1802239"/>
                </a:cubicBezTo>
                <a:cubicBezTo>
                  <a:pt x="1262463" y="1661729"/>
                  <a:pt x="1233392" y="1516374"/>
                  <a:pt x="1228547" y="1366173"/>
                </a:cubicBezTo>
                <a:lnTo>
                  <a:pt x="1228547" y="1322567"/>
                </a:lnTo>
                <a:cubicBezTo>
                  <a:pt x="1239449" y="806556"/>
                  <a:pt x="1555596" y="366856"/>
                  <a:pt x="2003245" y="177213"/>
                </a:cubicBezTo>
                <a:lnTo>
                  <a:pt x="2114486" y="136329"/>
                </a:lnTo>
                <a:lnTo>
                  <a:pt x="2075995" y="123077"/>
                </a:lnTo>
                <a:cubicBezTo>
                  <a:pt x="1963584" y="92597"/>
                  <a:pt x="1848178" y="77357"/>
                  <a:pt x="1732773" y="77357"/>
                </a:cubicBezTo>
                <a:close/>
                <a:moveTo>
                  <a:pt x="0" y="0"/>
                </a:moveTo>
                <a:lnTo>
                  <a:pt x="4976584" y="0"/>
                </a:lnTo>
                <a:lnTo>
                  <a:pt x="4976584" y="3672840"/>
                </a:lnTo>
                <a:lnTo>
                  <a:pt x="0" y="3672840"/>
                </a:lnTo>
                <a:close/>
              </a:path>
            </a:pathLst>
          </a:custGeom>
          <a:solidFill>
            <a:srgbClr val="F1EF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4">
            <a:extLst>
              <a:ext uri="{FF2B5EF4-FFF2-40B4-BE49-F238E27FC236}">
                <a16:creationId xmlns:a16="http://schemas.microsoft.com/office/drawing/2014/main" id="{EDB63E3D-F285-DC50-9B03-4B2273FC11BF}"/>
              </a:ext>
            </a:extLst>
          </p:cNvPr>
          <p:cNvSpPr/>
          <p:nvPr/>
        </p:nvSpPr>
        <p:spPr>
          <a:xfrm>
            <a:off x="5781064" y="5077893"/>
            <a:ext cx="629872" cy="290710"/>
          </a:xfrm>
          <a:custGeom>
            <a:avLst/>
            <a:gdLst>
              <a:gd name="connsiteX0" fmla="*/ 0 w 603392"/>
              <a:gd name="connsiteY0" fmla="*/ 0 h 278488"/>
              <a:gd name="connsiteX1" fmla="*/ 301696 w 603392"/>
              <a:gd name="connsiteY1" fmla="*/ 278489 h 278488"/>
              <a:gd name="connsiteX2" fmla="*/ 603393 w 603392"/>
              <a:gd name="connsiteY2" fmla="*/ 0 h 278488"/>
              <a:gd name="connsiteX3" fmla="*/ 0 w 603392"/>
              <a:gd name="connsiteY3" fmla="*/ 0 h 278488"/>
            </a:gdLst>
            <a:ahLst/>
            <a:cxnLst>
              <a:cxn ang="0">
                <a:pos x="connsiteX0" y="connsiteY0"/>
              </a:cxn>
              <a:cxn ang="0">
                <a:pos x="connsiteX1" y="connsiteY1"/>
              </a:cxn>
              <a:cxn ang="0">
                <a:pos x="connsiteX2" y="connsiteY2"/>
              </a:cxn>
              <a:cxn ang="0">
                <a:pos x="connsiteX3" y="connsiteY3"/>
              </a:cxn>
            </a:cxnLst>
            <a:rect l="l" t="t" r="r" b="b"/>
            <a:pathLst>
              <a:path w="603392" h="278488">
                <a:moveTo>
                  <a:pt x="0" y="0"/>
                </a:moveTo>
                <a:cubicBezTo>
                  <a:pt x="13924" y="157810"/>
                  <a:pt x="143886" y="278489"/>
                  <a:pt x="301696" y="278489"/>
                </a:cubicBezTo>
                <a:cubicBezTo>
                  <a:pt x="459507" y="278489"/>
                  <a:pt x="589468" y="157810"/>
                  <a:pt x="603393" y="0"/>
                </a:cubicBezTo>
                <a:lnTo>
                  <a:pt x="0" y="0"/>
                </a:lnTo>
                <a:close/>
              </a:path>
            </a:pathLst>
          </a:custGeom>
          <a:solidFill>
            <a:schemeClr val="tx1">
              <a:lumMod val="85000"/>
              <a:lumOff val="15000"/>
            </a:schemeClr>
          </a:solidFill>
          <a:ln w="46335" cap="flat">
            <a:noFill/>
            <a:prstDash val="solid"/>
            <a:miter/>
          </a:ln>
        </p:spPr>
        <p:txBody>
          <a:bodyPr rtlCol="0" anchor="ctr"/>
          <a:lstStyle/>
          <a:p>
            <a:endParaRPr lang="en-US"/>
          </a:p>
        </p:txBody>
      </p:sp>
      <p:grpSp>
        <p:nvGrpSpPr>
          <p:cNvPr id="9" name="Group 8">
            <a:extLst>
              <a:ext uri="{FF2B5EF4-FFF2-40B4-BE49-F238E27FC236}">
                <a16:creationId xmlns:a16="http://schemas.microsoft.com/office/drawing/2014/main" id="{33DFC153-EDD4-3865-0E62-093799257B5F}"/>
              </a:ext>
            </a:extLst>
          </p:cNvPr>
          <p:cNvGrpSpPr/>
          <p:nvPr/>
        </p:nvGrpSpPr>
        <p:grpSpPr>
          <a:xfrm>
            <a:off x="2277773" y="5779132"/>
            <a:ext cx="1667479" cy="369332"/>
            <a:chOff x="441960" y="5707017"/>
            <a:chExt cx="1667479" cy="369332"/>
          </a:xfrm>
        </p:grpSpPr>
        <p:sp>
          <p:nvSpPr>
            <p:cNvPr id="7" name="Rectangle 6">
              <a:extLst>
                <a:ext uri="{FF2B5EF4-FFF2-40B4-BE49-F238E27FC236}">
                  <a16:creationId xmlns:a16="http://schemas.microsoft.com/office/drawing/2014/main" id="{B37985B7-C2D5-8714-AAE5-F0B06AE4A075}"/>
                </a:ext>
              </a:extLst>
            </p:cNvPr>
            <p:cNvSpPr/>
            <p:nvPr/>
          </p:nvSpPr>
          <p:spPr>
            <a:xfrm>
              <a:off x="441960" y="5762143"/>
              <a:ext cx="259080" cy="25908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07D059C-611D-2B8C-0422-D0D754E9B6EC}"/>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0" name="Group 9">
            <a:extLst>
              <a:ext uri="{FF2B5EF4-FFF2-40B4-BE49-F238E27FC236}">
                <a16:creationId xmlns:a16="http://schemas.microsoft.com/office/drawing/2014/main" id="{16022B1F-2179-6372-9703-CC2F17EEB8B6}"/>
              </a:ext>
            </a:extLst>
          </p:cNvPr>
          <p:cNvGrpSpPr/>
          <p:nvPr/>
        </p:nvGrpSpPr>
        <p:grpSpPr>
          <a:xfrm>
            <a:off x="4185328" y="5779132"/>
            <a:ext cx="1667479" cy="369332"/>
            <a:chOff x="441960" y="5707017"/>
            <a:chExt cx="1667479" cy="369332"/>
          </a:xfrm>
        </p:grpSpPr>
        <p:sp>
          <p:nvSpPr>
            <p:cNvPr id="11" name="Rectangle 10">
              <a:extLst>
                <a:ext uri="{FF2B5EF4-FFF2-40B4-BE49-F238E27FC236}">
                  <a16:creationId xmlns:a16="http://schemas.microsoft.com/office/drawing/2014/main" id="{8878ABAB-CCCA-4D0A-9BAD-70CD7F31DC11}"/>
                </a:ext>
              </a:extLst>
            </p:cNvPr>
            <p:cNvSpPr/>
            <p:nvPr/>
          </p:nvSpPr>
          <p:spPr>
            <a:xfrm>
              <a:off x="441960" y="5762143"/>
              <a:ext cx="259080" cy="25908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02111C7-78CE-57CA-DEDA-9B3932DB2AB7}"/>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3" name="Group 12">
            <a:extLst>
              <a:ext uri="{FF2B5EF4-FFF2-40B4-BE49-F238E27FC236}">
                <a16:creationId xmlns:a16="http://schemas.microsoft.com/office/drawing/2014/main" id="{CCA80FE4-AE23-32CE-D079-ED800DF06986}"/>
              </a:ext>
            </a:extLst>
          </p:cNvPr>
          <p:cNvGrpSpPr/>
          <p:nvPr/>
        </p:nvGrpSpPr>
        <p:grpSpPr>
          <a:xfrm>
            <a:off x="6235148" y="5779132"/>
            <a:ext cx="1667479" cy="369332"/>
            <a:chOff x="441960" y="5707017"/>
            <a:chExt cx="1667479" cy="369332"/>
          </a:xfrm>
        </p:grpSpPr>
        <p:sp>
          <p:nvSpPr>
            <p:cNvPr id="14" name="Rectangle 13">
              <a:extLst>
                <a:ext uri="{FF2B5EF4-FFF2-40B4-BE49-F238E27FC236}">
                  <a16:creationId xmlns:a16="http://schemas.microsoft.com/office/drawing/2014/main" id="{233FF6E8-D203-171D-9EBB-A0659D8585AF}"/>
                </a:ext>
              </a:extLst>
            </p:cNvPr>
            <p:cNvSpPr/>
            <p:nvPr/>
          </p:nvSpPr>
          <p:spPr>
            <a:xfrm>
              <a:off x="441960" y="5762143"/>
              <a:ext cx="259080" cy="259080"/>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1F3B679-3C15-0655-E1D9-5737AF60C0E3}"/>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6" name="Group 15">
            <a:extLst>
              <a:ext uri="{FF2B5EF4-FFF2-40B4-BE49-F238E27FC236}">
                <a16:creationId xmlns:a16="http://schemas.microsoft.com/office/drawing/2014/main" id="{617A2DA5-4DB7-8AE1-7748-F6E673D927E1}"/>
              </a:ext>
            </a:extLst>
          </p:cNvPr>
          <p:cNvGrpSpPr/>
          <p:nvPr/>
        </p:nvGrpSpPr>
        <p:grpSpPr>
          <a:xfrm>
            <a:off x="8246749" y="5779132"/>
            <a:ext cx="1667479" cy="369332"/>
            <a:chOff x="441960" y="5707017"/>
            <a:chExt cx="1667479" cy="369332"/>
          </a:xfrm>
        </p:grpSpPr>
        <p:sp>
          <p:nvSpPr>
            <p:cNvPr id="17" name="Rectangle 16">
              <a:extLst>
                <a:ext uri="{FF2B5EF4-FFF2-40B4-BE49-F238E27FC236}">
                  <a16:creationId xmlns:a16="http://schemas.microsoft.com/office/drawing/2014/main" id="{DD0B3CF8-B329-4403-FA14-8CCA28185410}"/>
                </a:ext>
              </a:extLst>
            </p:cNvPr>
            <p:cNvSpPr/>
            <p:nvPr/>
          </p:nvSpPr>
          <p:spPr>
            <a:xfrm>
              <a:off x="441960" y="5762143"/>
              <a:ext cx="259080" cy="25908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80B6B6E-60AE-25D7-87E8-A55EBBF5841E}"/>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9" name="Group 18">
            <a:extLst>
              <a:ext uri="{FF2B5EF4-FFF2-40B4-BE49-F238E27FC236}">
                <a16:creationId xmlns:a16="http://schemas.microsoft.com/office/drawing/2014/main" id="{E3DD1476-FD3E-0E0F-1B81-8888ECC38DEA}"/>
              </a:ext>
            </a:extLst>
          </p:cNvPr>
          <p:cNvGrpSpPr/>
          <p:nvPr/>
        </p:nvGrpSpPr>
        <p:grpSpPr>
          <a:xfrm>
            <a:off x="340731" y="1696201"/>
            <a:ext cx="2926080" cy="2736703"/>
            <a:chOff x="332936" y="2627766"/>
            <a:chExt cx="2926080" cy="2736703"/>
          </a:xfrm>
        </p:grpSpPr>
        <p:sp>
          <p:nvSpPr>
            <p:cNvPr id="20" name="TextBox 19">
              <a:extLst>
                <a:ext uri="{FF2B5EF4-FFF2-40B4-BE49-F238E27FC236}">
                  <a16:creationId xmlns:a16="http://schemas.microsoft.com/office/drawing/2014/main" id="{3643A040-2022-E2B1-54FC-DD646C72A9B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1" name="TextBox 20">
              <a:extLst>
                <a:ext uri="{FF2B5EF4-FFF2-40B4-BE49-F238E27FC236}">
                  <a16:creationId xmlns:a16="http://schemas.microsoft.com/office/drawing/2014/main" id="{CFABB393-549C-70C1-1D56-A61CF26DDF9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C24CC8C2-FA03-1215-16FD-B47CDF783E74}"/>
              </a:ext>
            </a:extLst>
          </p:cNvPr>
          <p:cNvGrpSpPr/>
          <p:nvPr/>
        </p:nvGrpSpPr>
        <p:grpSpPr>
          <a:xfrm>
            <a:off x="8925189" y="1696201"/>
            <a:ext cx="2926080" cy="2736703"/>
            <a:chOff x="332936" y="2627766"/>
            <a:chExt cx="2926080" cy="2736703"/>
          </a:xfrm>
        </p:grpSpPr>
        <p:sp>
          <p:nvSpPr>
            <p:cNvPr id="23" name="TextBox 22">
              <a:extLst>
                <a:ext uri="{FF2B5EF4-FFF2-40B4-BE49-F238E27FC236}">
                  <a16:creationId xmlns:a16="http://schemas.microsoft.com/office/drawing/2014/main" id="{8AA68125-5C71-9F15-3ABC-A0CE8E2526D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4" name="TextBox 23">
              <a:extLst>
                <a:ext uri="{FF2B5EF4-FFF2-40B4-BE49-F238E27FC236}">
                  <a16:creationId xmlns:a16="http://schemas.microsoft.com/office/drawing/2014/main" id="{52273622-59BB-02CE-B9EC-D1F1874EE8A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03978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Dual Mind Spark Chart – Slide Template</a:t>
            </a:r>
          </a:p>
        </p:txBody>
      </p:sp>
      <p:graphicFrame>
        <p:nvGraphicFramePr>
          <p:cNvPr id="3" name="Chart 2">
            <a:extLst>
              <a:ext uri="{FF2B5EF4-FFF2-40B4-BE49-F238E27FC236}">
                <a16:creationId xmlns:a16="http://schemas.microsoft.com/office/drawing/2014/main" id="{3EDD11F4-245E-720C-2FE6-A6E9B0BEE12A}"/>
              </a:ext>
            </a:extLst>
          </p:cNvPr>
          <p:cNvGraphicFramePr/>
          <p:nvPr>
            <p:extLst>
              <p:ext uri="{D42A27DB-BD31-4B8C-83A1-F6EECF244321}">
                <p14:modId xmlns:p14="http://schemas.microsoft.com/office/powerpoint/2010/main" val="1945104697"/>
              </p:ext>
            </p:extLst>
          </p:nvPr>
        </p:nvGraphicFramePr>
        <p:xfrm>
          <a:off x="3183255" y="1221900"/>
          <a:ext cx="5825490" cy="3855993"/>
        </p:xfrm>
        <a:graphic>
          <a:graphicData uri="http://schemas.openxmlformats.org/drawingml/2006/chart">
            <c:chart xmlns:c="http://schemas.openxmlformats.org/drawingml/2006/chart" xmlns:r="http://schemas.openxmlformats.org/officeDocument/2006/relationships" r:id="rId3"/>
          </a:graphicData>
        </a:graphic>
      </p:graphicFrame>
      <p:sp>
        <p:nvSpPr>
          <p:cNvPr id="4" name="Freeform: Shape 3">
            <a:extLst>
              <a:ext uri="{FF2B5EF4-FFF2-40B4-BE49-F238E27FC236}">
                <a16:creationId xmlns:a16="http://schemas.microsoft.com/office/drawing/2014/main" id="{5A57CAD6-E918-D1D4-37E0-B618F52A27B6}"/>
              </a:ext>
            </a:extLst>
          </p:cNvPr>
          <p:cNvSpPr/>
          <p:nvPr/>
        </p:nvSpPr>
        <p:spPr>
          <a:xfrm>
            <a:off x="3607708" y="1328580"/>
            <a:ext cx="4976584" cy="3672840"/>
          </a:xfrm>
          <a:custGeom>
            <a:avLst/>
            <a:gdLst>
              <a:gd name="connsiteX0" fmla="*/ 2003775 w 4976584"/>
              <a:gd name="connsiteY0" fmla="*/ 2851798 h 3672840"/>
              <a:gd name="connsiteX1" fmla="*/ 2972810 w 4976584"/>
              <a:gd name="connsiteY1" fmla="*/ 2851798 h 3672840"/>
              <a:gd name="connsiteX2" fmla="*/ 3118165 w 4976584"/>
              <a:gd name="connsiteY2" fmla="*/ 2997153 h 3672840"/>
              <a:gd name="connsiteX3" fmla="*/ 2972810 w 4976584"/>
              <a:gd name="connsiteY3" fmla="*/ 3142509 h 3672840"/>
              <a:gd name="connsiteX4" fmla="*/ 2003775 w 4976584"/>
              <a:gd name="connsiteY4" fmla="*/ 3142509 h 3672840"/>
              <a:gd name="connsiteX5" fmla="*/ 1858420 w 4976584"/>
              <a:gd name="connsiteY5" fmla="*/ 2997153 h 3672840"/>
              <a:gd name="connsiteX6" fmla="*/ 2003775 w 4976584"/>
              <a:gd name="connsiteY6" fmla="*/ 2851798 h 3672840"/>
              <a:gd name="connsiteX7" fmla="*/ 1732773 w 4976584"/>
              <a:gd name="connsiteY7" fmla="*/ 77357 h 3672840"/>
              <a:gd name="connsiteX8" fmla="*/ 1064291 w 4976584"/>
              <a:gd name="connsiteY8" fmla="*/ 260237 h 3672840"/>
              <a:gd name="connsiteX9" fmla="*/ 424117 w 4976584"/>
              <a:gd name="connsiteY9" fmla="*/ 1435894 h 3672840"/>
              <a:gd name="connsiteX10" fmla="*/ 424117 w 4976584"/>
              <a:gd name="connsiteY10" fmla="*/ 1457666 h 3672840"/>
              <a:gd name="connsiteX11" fmla="*/ 123627 w 4976584"/>
              <a:gd name="connsiteY11" fmla="*/ 1980180 h 3672840"/>
              <a:gd name="connsiteX12" fmla="*/ 232500 w 4976584"/>
              <a:gd name="connsiteY12" fmla="*/ 2284980 h 3672840"/>
              <a:gd name="connsiteX13" fmla="*/ 424117 w 4976584"/>
              <a:gd name="connsiteY13" fmla="*/ 2284980 h 3672840"/>
              <a:gd name="connsiteX14" fmla="*/ 424117 w 4976584"/>
              <a:gd name="connsiteY14" fmla="*/ 2546238 h 3672840"/>
              <a:gd name="connsiteX15" fmla="*/ 572184 w 4976584"/>
              <a:gd name="connsiteY15" fmla="*/ 2916352 h 3672840"/>
              <a:gd name="connsiteX16" fmla="*/ 937998 w 4976584"/>
              <a:gd name="connsiteY16" fmla="*/ 3068752 h 3672840"/>
              <a:gd name="connsiteX17" fmla="*/ 1151389 w 4976584"/>
              <a:gd name="connsiteY17" fmla="*/ 3068752 h 3672840"/>
              <a:gd name="connsiteX18" fmla="*/ 1151389 w 4976584"/>
              <a:gd name="connsiteY18" fmla="*/ 3591266 h 3672840"/>
              <a:gd name="connsiteX19" fmla="*/ 2003770 w 4976584"/>
              <a:gd name="connsiteY19" fmla="*/ 3591266 h 3672840"/>
              <a:gd name="connsiteX20" fmla="*/ 1946315 w 4976584"/>
              <a:gd name="connsiteY20" fmla="*/ 3580138 h 3672840"/>
              <a:gd name="connsiteX21" fmla="*/ 1858420 w 4976584"/>
              <a:gd name="connsiteY21" fmla="*/ 3445911 h 3672840"/>
              <a:gd name="connsiteX22" fmla="*/ 2003775 w 4976584"/>
              <a:gd name="connsiteY22" fmla="*/ 3300556 h 3672840"/>
              <a:gd name="connsiteX23" fmla="*/ 2972810 w 4976584"/>
              <a:gd name="connsiteY23" fmla="*/ 3300556 h 3672840"/>
              <a:gd name="connsiteX24" fmla="*/ 3118165 w 4976584"/>
              <a:gd name="connsiteY24" fmla="*/ 3445911 h 3672840"/>
              <a:gd name="connsiteX25" fmla="*/ 3030271 w 4976584"/>
              <a:gd name="connsiteY25" fmla="*/ 3580138 h 3672840"/>
              <a:gd name="connsiteX26" fmla="*/ 2972815 w 4976584"/>
              <a:gd name="connsiteY26" fmla="*/ 3591266 h 3672840"/>
              <a:gd name="connsiteX27" fmla="*/ 3825350 w 4976584"/>
              <a:gd name="connsiteY27" fmla="*/ 3591266 h 3672840"/>
              <a:gd name="connsiteX28" fmla="*/ 3825350 w 4976584"/>
              <a:gd name="connsiteY28" fmla="*/ 3068752 h 3672840"/>
              <a:gd name="connsiteX29" fmla="*/ 4038710 w 4976584"/>
              <a:gd name="connsiteY29" fmla="*/ 3068752 h 3672840"/>
              <a:gd name="connsiteX30" fmla="*/ 4404470 w 4976584"/>
              <a:gd name="connsiteY30" fmla="*/ 2916352 h 3672840"/>
              <a:gd name="connsiteX31" fmla="*/ 4552515 w 4976584"/>
              <a:gd name="connsiteY31" fmla="*/ 2546238 h 3672840"/>
              <a:gd name="connsiteX32" fmla="*/ 4552515 w 4976584"/>
              <a:gd name="connsiteY32" fmla="*/ 2284980 h 3672840"/>
              <a:gd name="connsiteX33" fmla="*/ 4744104 w 4976584"/>
              <a:gd name="connsiteY33" fmla="*/ 2284980 h 3672840"/>
              <a:gd name="connsiteX34" fmla="*/ 4852961 w 4976584"/>
              <a:gd name="connsiteY34" fmla="*/ 1980180 h 3672840"/>
              <a:gd name="connsiteX35" fmla="*/ 4552515 w 4976584"/>
              <a:gd name="connsiteY35" fmla="*/ 1457666 h 3672840"/>
              <a:gd name="connsiteX36" fmla="*/ 4552515 w 4976584"/>
              <a:gd name="connsiteY36" fmla="*/ 1435894 h 3672840"/>
              <a:gd name="connsiteX37" fmla="*/ 3912435 w 4976584"/>
              <a:gd name="connsiteY37" fmla="*/ 260237 h 3672840"/>
              <a:gd name="connsiteX38" fmla="*/ 3244052 w 4976584"/>
              <a:gd name="connsiteY38" fmla="*/ 77357 h 3672840"/>
              <a:gd name="connsiteX39" fmla="*/ 2900881 w 4976584"/>
              <a:gd name="connsiteY39" fmla="*/ 123077 h 3672840"/>
              <a:gd name="connsiteX40" fmla="*/ 2862242 w 4976584"/>
              <a:gd name="connsiteY40" fmla="*/ 136382 h 3672840"/>
              <a:gd name="connsiteX41" fmla="*/ 2973340 w 4976584"/>
              <a:gd name="connsiteY41" fmla="*/ 177213 h 3672840"/>
              <a:gd name="connsiteX42" fmla="*/ 3748037 w 4976584"/>
              <a:gd name="connsiteY42" fmla="*/ 1322567 h 3672840"/>
              <a:gd name="connsiteX43" fmla="*/ 3748037 w 4976584"/>
              <a:gd name="connsiteY43" fmla="*/ 1366173 h 3672840"/>
              <a:gd name="connsiteX44" fmla="*/ 3660825 w 4976584"/>
              <a:gd name="connsiteY44" fmla="*/ 1802239 h 3672840"/>
              <a:gd name="connsiteX45" fmla="*/ 3442792 w 4976584"/>
              <a:gd name="connsiteY45" fmla="*/ 2160782 h 3672840"/>
              <a:gd name="connsiteX46" fmla="*/ 3147236 w 4976584"/>
              <a:gd name="connsiteY46" fmla="*/ 2640455 h 3672840"/>
              <a:gd name="connsiteX47" fmla="*/ 3060023 w 4976584"/>
              <a:gd name="connsiteY47" fmla="*/ 2693751 h 3672840"/>
              <a:gd name="connsiteX48" fmla="*/ 1916562 w 4976584"/>
              <a:gd name="connsiteY48" fmla="*/ 2693751 h 3672840"/>
              <a:gd name="connsiteX49" fmla="*/ 1829349 w 4976584"/>
              <a:gd name="connsiteY49" fmla="*/ 2640455 h 3672840"/>
              <a:gd name="connsiteX50" fmla="*/ 1533793 w 4976584"/>
              <a:gd name="connsiteY50" fmla="*/ 2160782 h 3672840"/>
              <a:gd name="connsiteX51" fmla="*/ 1315761 w 4976584"/>
              <a:gd name="connsiteY51" fmla="*/ 1802239 h 3672840"/>
              <a:gd name="connsiteX52" fmla="*/ 1228547 w 4976584"/>
              <a:gd name="connsiteY52" fmla="*/ 1366173 h 3672840"/>
              <a:gd name="connsiteX53" fmla="*/ 1228547 w 4976584"/>
              <a:gd name="connsiteY53" fmla="*/ 1322567 h 3672840"/>
              <a:gd name="connsiteX54" fmla="*/ 2003245 w 4976584"/>
              <a:gd name="connsiteY54" fmla="*/ 177213 h 3672840"/>
              <a:gd name="connsiteX55" fmla="*/ 2114486 w 4976584"/>
              <a:gd name="connsiteY55" fmla="*/ 136329 h 3672840"/>
              <a:gd name="connsiteX56" fmla="*/ 2075995 w 4976584"/>
              <a:gd name="connsiteY56" fmla="*/ 123077 h 3672840"/>
              <a:gd name="connsiteX57" fmla="*/ 1732773 w 4976584"/>
              <a:gd name="connsiteY57" fmla="*/ 77357 h 3672840"/>
              <a:gd name="connsiteX58" fmla="*/ 0 w 4976584"/>
              <a:gd name="connsiteY58" fmla="*/ 0 h 3672840"/>
              <a:gd name="connsiteX59" fmla="*/ 4976584 w 4976584"/>
              <a:gd name="connsiteY59" fmla="*/ 0 h 3672840"/>
              <a:gd name="connsiteX60" fmla="*/ 4976584 w 4976584"/>
              <a:gd name="connsiteY60" fmla="*/ 3672840 h 3672840"/>
              <a:gd name="connsiteX61" fmla="*/ 0 w 4976584"/>
              <a:gd name="connsiteY61" fmla="*/ 3672840 h 3672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76584" h="3672840">
                <a:moveTo>
                  <a:pt x="2003775" y="2851798"/>
                </a:moveTo>
                <a:lnTo>
                  <a:pt x="2972810" y="2851798"/>
                </a:lnTo>
                <a:cubicBezTo>
                  <a:pt x="3055178" y="2851798"/>
                  <a:pt x="3118165" y="2914785"/>
                  <a:pt x="3118165" y="2997153"/>
                </a:cubicBezTo>
                <a:cubicBezTo>
                  <a:pt x="3118165" y="3079521"/>
                  <a:pt x="3055178" y="3142509"/>
                  <a:pt x="2972810" y="3142509"/>
                </a:cubicBezTo>
                <a:lnTo>
                  <a:pt x="2003775" y="3142509"/>
                </a:lnTo>
                <a:cubicBezTo>
                  <a:pt x="1921407" y="3142509"/>
                  <a:pt x="1858420" y="3079521"/>
                  <a:pt x="1858420" y="2997153"/>
                </a:cubicBezTo>
                <a:cubicBezTo>
                  <a:pt x="1858420" y="2914785"/>
                  <a:pt x="1921407" y="2851798"/>
                  <a:pt x="2003775" y="2851798"/>
                </a:cubicBezTo>
                <a:close/>
                <a:moveTo>
                  <a:pt x="1732773" y="77357"/>
                </a:moveTo>
                <a:cubicBezTo>
                  <a:pt x="1501961" y="77357"/>
                  <a:pt x="1271150" y="138317"/>
                  <a:pt x="1064291" y="260237"/>
                </a:cubicBezTo>
                <a:cubicBezTo>
                  <a:pt x="650573" y="508431"/>
                  <a:pt x="406697" y="956923"/>
                  <a:pt x="424117" y="1435894"/>
                </a:cubicBezTo>
                <a:lnTo>
                  <a:pt x="424117" y="1457666"/>
                </a:lnTo>
                <a:lnTo>
                  <a:pt x="123627" y="1980180"/>
                </a:lnTo>
                <a:cubicBezTo>
                  <a:pt x="19109" y="2141289"/>
                  <a:pt x="119272" y="2271918"/>
                  <a:pt x="232500" y="2284980"/>
                </a:cubicBezTo>
                <a:lnTo>
                  <a:pt x="424117" y="2284980"/>
                </a:lnTo>
                <a:lnTo>
                  <a:pt x="424117" y="2546238"/>
                </a:lnTo>
                <a:cubicBezTo>
                  <a:pt x="424117" y="2685575"/>
                  <a:pt x="476376" y="2816203"/>
                  <a:pt x="572184" y="2916352"/>
                </a:cubicBezTo>
                <a:cubicBezTo>
                  <a:pt x="667992" y="3012146"/>
                  <a:pt x="798640" y="3068752"/>
                  <a:pt x="937998" y="3068752"/>
                </a:cubicBezTo>
                <a:lnTo>
                  <a:pt x="1151389" y="3068752"/>
                </a:lnTo>
                <a:lnTo>
                  <a:pt x="1151389" y="3591266"/>
                </a:lnTo>
                <a:lnTo>
                  <a:pt x="2003770" y="3591266"/>
                </a:lnTo>
                <a:lnTo>
                  <a:pt x="1946315" y="3580138"/>
                </a:lnTo>
                <a:cubicBezTo>
                  <a:pt x="1893851" y="3558562"/>
                  <a:pt x="1858420" y="3507687"/>
                  <a:pt x="1858420" y="3445911"/>
                </a:cubicBezTo>
                <a:cubicBezTo>
                  <a:pt x="1858420" y="3363543"/>
                  <a:pt x="1921407" y="3300556"/>
                  <a:pt x="2003775" y="3300556"/>
                </a:cubicBezTo>
                <a:lnTo>
                  <a:pt x="2972810" y="3300556"/>
                </a:lnTo>
                <a:cubicBezTo>
                  <a:pt x="3055178" y="3300556"/>
                  <a:pt x="3118165" y="3363543"/>
                  <a:pt x="3118165" y="3445911"/>
                </a:cubicBezTo>
                <a:cubicBezTo>
                  <a:pt x="3118165" y="3507687"/>
                  <a:pt x="3082735" y="3558562"/>
                  <a:pt x="3030271" y="3580138"/>
                </a:cubicBezTo>
                <a:lnTo>
                  <a:pt x="2972815" y="3591266"/>
                </a:lnTo>
                <a:lnTo>
                  <a:pt x="3825350" y="3591266"/>
                </a:lnTo>
                <a:lnTo>
                  <a:pt x="3825350" y="3068752"/>
                </a:lnTo>
                <a:lnTo>
                  <a:pt x="4038710" y="3068752"/>
                </a:lnTo>
                <a:cubicBezTo>
                  <a:pt x="4178047" y="3068752"/>
                  <a:pt x="4308676" y="3012146"/>
                  <a:pt x="4404470" y="2916352"/>
                </a:cubicBezTo>
                <a:cubicBezTo>
                  <a:pt x="4500264" y="2816203"/>
                  <a:pt x="4552515" y="2685575"/>
                  <a:pt x="4552515" y="2546238"/>
                </a:cubicBezTo>
                <a:lnTo>
                  <a:pt x="4552515" y="2284980"/>
                </a:lnTo>
                <a:lnTo>
                  <a:pt x="4744104" y="2284980"/>
                </a:lnTo>
                <a:cubicBezTo>
                  <a:pt x="4857316" y="2271918"/>
                  <a:pt x="4957464" y="2141289"/>
                  <a:pt x="4852961" y="1980180"/>
                </a:cubicBezTo>
                <a:lnTo>
                  <a:pt x="4552515" y="1457666"/>
                </a:lnTo>
                <a:lnTo>
                  <a:pt x="4552515" y="1435894"/>
                </a:lnTo>
                <a:cubicBezTo>
                  <a:pt x="4569933" y="956923"/>
                  <a:pt x="4326093" y="508431"/>
                  <a:pt x="3912435" y="260237"/>
                </a:cubicBezTo>
                <a:cubicBezTo>
                  <a:pt x="3705607" y="138317"/>
                  <a:pt x="3474830" y="77357"/>
                  <a:pt x="3244052" y="77357"/>
                </a:cubicBezTo>
                <a:cubicBezTo>
                  <a:pt x="3128664" y="77357"/>
                  <a:pt x="3013276" y="92597"/>
                  <a:pt x="2900881" y="123077"/>
                </a:cubicBezTo>
                <a:lnTo>
                  <a:pt x="2862242" y="136382"/>
                </a:lnTo>
                <a:lnTo>
                  <a:pt x="2973340" y="177213"/>
                </a:lnTo>
                <a:cubicBezTo>
                  <a:pt x="3420989" y="366856"/>
                  <a:pt x="3737136" y="806556"/>
                  <a:pt x="3748037" y="1322567"/>
                </a:cubicBezTo>
                <a:lnTo>
                  <a:pt x="3748037" y="1366173"/>
                </a:lnTo>
                <a:cubicBezTo>
                  <a:pt x="3743192" y="1516374"/>
                  <a:pt x="3714121" y="1661729"/>
                  <a:pt x="3660825" y="1802239"/>
                </a:cubicBezTo>
                <a:cubicBezTo>
                  <a:pt x="3612373" y="1933058"/>
                  <a:pt x="3534850" y="2054188"/>
                  <a:pt x="3442792" y="2160782"/>
                </a:cubicBezTo>
                <a:cubicBezTo>
                  <a:pt x="3326508" y="2286757"/>
                  <a:pt x="3200533" y="2533860"/>
                  <a:pt x="3147236" y="2640455"/>
                </a:cubicBezTo>
                <a:cubicBezTo>
                  <a:pt x="3132700" y="2674370"/>
                  <a:pt x="3098784" y="2693751"/>
                  <a:pt x="3060023" y="2693751"/>
                </a:cubicBezTo>
                <a:lnTo>
                  <a:pt x="1916562" y="2693751"/>
                </a:lnTo>
                <a:cubicBezTo>
                  <a:pt x="1877801" y="2693751"/>
                  <a:pt x="1843884" y="2674370"/>
                  <a:pt x="1829349" y="2640455"/>
                </a:cubicBezTo>
                <a:cubicBezTo>
                  <a:pt x="1776051" y="2533860"/>
                  <a:pt x="1650077" y="2286757"/>
                  <a:pt x="1533793" y="2160782"/>
                </a:cubicBezTo>
                <a:cubicBezTo>
                  <a:pt x="1441735" y="2054188"/>
                  <a:pt x="1369057" y="1933058"/>
                  <a:pt x="1315761" y="1802239"/>
                </a:cubicBezTo>
                <a:cubicBezTo>
                  <a:pt x="1262463" y="1661729"/>
                  <a:pt x="1233392" y="1516374"/>
                  <a:pt x="1228547" y="1366173"/>
                </a:cubicBezTo>
                <a:lnTo>
                  <a:pt x="1228547" y="1322567"/>
                </a:lnTo>
                <a:cubicBezTo>
                  <a:pt x="1239449" y="806556"/>
                  <a:pt x="1555596" y="366856"/>
                  <a:pt x="2003245" y="177213"/>
                </a:cubicBezTo>
                <a:lnTo>
                  <a:pt x="2114486" y="136329"/>
                </a:lnTo>
                <a:lnTo>
                  <a:pt x="2075995" y="123077"/>
                </a:lnTo>
                <a:cubicBezTo>
                  <a:pt x="1963584" y="92597"/>
                  <a:pt x="1848178" y="77357"/>
                  <a:pt x="1732773" y="77357"/>
                </a:cubicBezTo>
                <a:close/>
                <a:moveTo>
                  <a:pt x="0" y="0"/>
                </a:moveTo>
                <a:lnTo>
                  <a:pt x="4976584" y="0"/>
                </a:lnTo>
                <a:lnTo>
                  <a:pt x="4976584" y="3672840"/>
                </a:lnTo>
                <a:lnTo>
                  <a:pt x="0" y="3672840"/>
                </a:lnTo>
                <a:close/>
              </a:path>
            </a:pathLst>
          </a:custGeom>
          <a:solidFill>
            <a:srgbClr val="F1EFF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4">
            <a:extLst>
              <a:ext uri="{FF2B5EF4-FFF2-40B4-BE49-F238E27FC236}">
                <a16:creationId xmlns:a16="http://schemas.microsoft.com/office/drawing/2014/main" id="{EDB63E3D-F285-DC50-9B03-4B2273FC11BF}"/>
              </a:ext>
            </a:extLst>
          </p:cNvPr>
          <p:cNvSpPr/>
          <p:nvPr/>
        </p:nvSpPr>
        <p:spPr>
          <a:xfrm>
            <a:off x="5781064" y="5077893"/>
            <a:ext cx="629872" cy="290710"/>
          </a:xfrm>
          <a:custGeom>
            <a:avLst/>
            <a:gdLst>
              <a:gd name="connsiteX0" fmla="*/ 0 w 603392"/>
              <a:gd name="connsiteY0" fmla="*/ 0 h 278488"/>
              <a:gd name="connsiteX1" fmla="*/ 301696 w 603392"/>
              <a:gd name="connsiteY1" fmla="*/ 278489 h 278488"/>
              <a:gd name="connsiteX2" fmla="*/ 603393 w 603392"/>
              <a:gd name="connsiteY2" fmla="*/ 0 h 278488"/>
              <a:gd name="connsiteX3" fmla="*/ 0 w 603392"/>
              <a:gd name="connsiteY3" fmla="*/ 0 h 278488"/>
            </a:gdLst>
            <a:ahLst/>
            <a:cxnLst>
              <a:cxn ang="0">
                <a:pos x="connsiteX0" y="connsiteY0"/>
              </a:cxn>
              <a:cxn ang="0">
                <a:pos x="connsiteX1" y="connsiteY1"/>
              </a:cxn>
              <a:cxn ang="0">
                <a:pos x="connsiteX2" y="connsiteY2"/>
              </a:cxn>
              <a:cxn ang="0">
                <a:pos x="connsiteX3" y="connsiteY3"/>
              </a:cxn>
            </a:cxnLst>
            <a:rect l="l" t="t" r="r" b="b"/>
            <a:pathLst>
              <a:path w="603392" h="278488">
                <a:moveTo>
                  <a:pt x="0" y="0"/>
                </a:moveTo>
                <a:cubicBezTo>
                  <a:pt x="13924" y="157810"/>
                  <a:pt x="143886" y="278489"/>
                  <a:pt x="301696" y="278489"/>
                </a:cubicBezTo>
                <a:cubicBezTo>
                  <a:pt x="459507" y="278489"/>
                  <a:pt x="589468" y="157810"/>
                  <a:pt x="603393" y="0"/>
                </a:cubicBezTo>
                <a:lnTo>
                  <a:pt x="0" y="0"/>
                </a:lnTo>
                <a:close/>
              </a:path>
            </a:pathLst>
          </a:custGeom>
          <a:solidFill>
            <a:schemeClr val="tx1">
              <a:lumMod val="85000"/>
              <a:lumOff val="15000"/>
            </a:schemeClr>
          </a:solidFill>
          <a:ln w="46335" cap="flat">
            <a:noFill/>
            <a:prstDash val="solid"/>
            <a:miter/>
          </a:ln>
        </p:spPr>
        <p:txBody>
          <a:bodyPr rtlCol="0" anchor="ctr"/>
          <a:lstStyle/>
          <a:p>
            <a:endParaRPr lang="en-US"/>
          </a:p>
        </p:txBody>
      </p:sp>
      <p:grpSp>
        <p:nvGrpSpPr>
          <p:cNvPr id="9" name="Group 8">
            <a:extLst>
              <a:ext uri="{FF2B5EF4-FFF2-40B4-BE49-F238E27FC236}">
                <a16:creationId xmlns:a16="http://schemas.microsoft.com/office/drawing/2014/main" id="{33DFC153-EDD4-3865-0E62-093799257B5F}"/>
              </a:ext>
            </a:extLst>
          </p:cNvPr>
          <p:cNvGrpSpPr/>
          <p:nvPr/>
        </p:nvGrpSpPr>
        <p:grpSpPr>
          <a:xfrm>
            <a:off x="2277773" y="5779132"/>
            <a:ext cx="1667479" cy="369332"/>
            <a:chOff x="441960" y="5707017"/>
            <a:chExt cx="1667479" cy="369332"/>
          </a:xfrm>
        </p:grpSpPr>
        <p:sp>
          <p:nvSpPr>
            <p:cNvPr id="7" name="Rectangle 6">
              <a:extLst>
                <a:ext uri="{FF2B5EF4-FFF2-40B4-BE49-F238E27FC236}">
                  <a16:creationId xmlns:a16="http://schemas.microsoft.com/office/drawing/2014/main" id="{B37985B7-C2D5-8714-AAE5-F0B06AE4A075}"/>
                </a:ext>
              </a:extLst>
            </p:cNvPr>
            <p:cNvSpPr/>
            <p:nvPr/>
          </p:nvSpPr>
          <p:spPr>
            <a:xfrm>
              <a:off x="441960" y="5762143"/>
              <a:ext cx="259080" cy="259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07D059C-611D-2B8C-0422-D0D754E9B6EC}"/>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0" name="Group 9">
            <a:extLst>
              <a:ext uri="{FF2B5EF4-FFF2-40B4-BE49-F238E27FC236}">
                <a16:creationId xmlns:a16="http://schemas.microsoft.com/office/drawing/2014/main" id="{16022B1F-2179-6372-9703-CC2F17EEB8B6}"/>
              </a:ext>
            </a:extLst>
          </p:cNvPr>
          <p:cNvGrpSpPr/>
          <p:nvPr/>
        </p:nvGrpSpPr>
        <p:grpSpPr>
          <a:xfrm>
            <a:off x="4185328" y="5779132"/>
            <a:ext cx="1667479" cy="369332"/>
            <a:chOff x="441960" y="5707017"/>
            <a:chExt cx="1667479" cy="369332"/>
          </a:xfrm>
        </p:grpSpPr>
        <p:sp>
          <p:nvSpPr>
            <p:cNvPr id="11" name="Rectangle 10">
              <a:extLst>
                <a:ext uri="{FF2B5EF4-FFF2-40B4-BE49-F238E27FC236}">
                  <a16:creationId xmlns:a16="http://schemas.microsoft.com/office/drawing/2014/main" id="{8878ABAB-CCCA-4D0A-9BAD-70CD7F31DC11}"/>
                </a:ext>
              </a:extLst>
            </p:cNvPr>
            <p:cNvSpPr/>
            <p:nvPr/>
          </p:nvSpPr>
          <p:spPr>
            <a:xfrm>
              <a:off x="441960" y="5762143"/>
              <a:ext cx="259080" cy="2590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02111C7-78CE-57CA-DEDA-9B3932DB2AB7}"/>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3" name="Group 12">
            <a:extLst>
              <a:ext uri="{FF2B5EF4-FFF2-40B4-BE49-F238E27FC236}">
                <a16:creationId xmlns:a16="http://schemas.microsoft.com/office/drawing/2014/main" id="{CCA80FE4-AE23-32CE-D079-ED800DF06986}"/>
              </a:ext>
            </a:extLst>
          </p:cNvPr>
          <p:cNvGrpSpPr/>
          <p:nvPr/>
        </p:nvGrpSpPr>
        <p:grpSpPr>
          <a:xfrm>
            <a:off x="6235148" y="5779132"/>
            <a:ext cx="1667479" cy="369332"/>
            <a:chOff x="441960" y="5707017"/>
            <a:chExt cx="1667479" cy="369332"/>
          </a:xfrm>
        </p:grpSpPr>
        <p:sp>
          <p:nvSpPr>
            <p:cNvPr id="14" name="Rectangle 13">
              <a:extLst>
                <a:ext uri="{FF2B5EF4-FFF2-40B4-BE49-F238E27FC236}">
                  <a16:creationId xmlns:a16="http://schemas.microsoft.com/office/drawing/2014/main" id="{233FF6E8-D203-171D-9EBB-A0659D8585AF}"/>
                </a:ext>
              </a:extLst>
            </p:cNvPr>
            <p:cNvSpPr/>
            <p:nvPr/>
          </p:nvSpPr>
          <p:spPr>
            <a:xfrm>
              <a:off x="441960" y="5762143"/>
              <a:ext cx="259080" cy="25908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1F3B679-3C15-0655-E1D9-5737AF60C0E3}"/>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6" name="Group 15">
            <a:extLst>
              <a:ext uri="{FF2B5EF4-FFF2-40B4-BE49-F238E27FC236}">
                <a16:creationId xmlns:a16="http://schemas.microsoft.com/office/drawing/2014/main" id="{617A2DA5-4DB7-8AE1-7748-F6E673D927E1}"/>
              </a:ext>
            </a:extLst>
          </p:cNvPr>
          <p:cNvGrpSpPr/>
          <p:nvPr/>
        </p:nvGrpSpPr>
        <p:grpSpPr>
          <a:xfrm>
            <a:off x="8246749" y="5779132"/>
            <a:ext cx="1667479" cy="369332"/>
            <a:chOff x="441960" y="5707017"/>
            <a:chExt cx="1667479" cy="369332"/>
          </a:xfrm>
        </p:grpSpPr>
        <p:sp>
          <p:nvSpPr>
            <p:cNvPr id="17" name="Rectangle 16">
              <a:extLst>
                <a:ext uri="{FF2B5EF4-FFF2-40B4-BE49-F238E27FC236}">
                  <a16:creationId xmlns:a16="http://schemas.microsoft.com/office/drawing/2014/main" id="{DD0B3CF8-B329-4403-FA14-8CCA28185410}"/>
                </a:ext>
              </a:extLst>
            </p:cNvPr>
            <p:cNvSpPr/>
            <p:nvPr/>
          </p:nvSpPr>
          <p:spPr>
            <a:xfrm>
              <a:off x="441960" y="5762143"/>
              <a:ext cx="259080" cy="259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80B6B6E-60AE-25D7-87E8-A55EBBF5841E}"/>
                </a:ext>
              </a:extLst>
            </p:cNvPr>
            <p:cNvSpPr txBox="1"/>
            <p:nvPr/>
          </p:nvSpPr>
          <p:spPr>
            <a:xfrm>
              <a:off x="701040" y="5707017"/>
              <a:ext cx="1408399" cy="369332"/>
            </a:xfrm>
            <a:prstGeom prst="rect">
              <a:avLst/>
            </a:prstGeom>
            <a:noFill/>
          </p:spPr>
          <p:txBody>
            <a:bodyPr wrap="none" rtlCol="0" anchor="ctr">
              <a:spAutoFit/>
            </a:bodyPr>
            <a:lstStyle/>
            <a:p>
              <a:r>
                <a:rPr lang="en-US" dirty="0"/>
                <a:t>Lorem Ipsum</a:t>
              </a:r>
            </a:p>
          </p:txBody>
        </p:sp>
      </p:grpSp>
      <p:grpSp>
        <p:nvGrpSpPr>
          <p:cNvPr id="19" name="Group 18">
            <a:extLst>
              <a:ext uri="{FF2B5EF4-FFF2-40B4-BE49-F238E27FC236}">
                <a16:creationId xmlns:a16="http://schemas.microsoft.com/office/drawing/2014/main" id="{E3DD1476-FD3E-0E0F-1B81-8888ECC38DEA}"/>
              </a:ext>
            </a:extLst>
          </p:cNvPr>
          <p:cNvGrpSpPr/>
          <p:nvPr/>
        </p:nvGrpSpPr>
        <p:grpSpPr>
          <a:xfrm>
            <a:off x="340731" y="1696201"/>
            <a:ext cx="2926080" cy="2736703"/>
            <a:chOff x="332936" y="2627766"/>
            <a:chExt cx="2926080" cy="2736703"/>
          </a:xfrm>
        </p:grpSpPr>
        <p:sp>
          <p:nvSpPr>
            <p:cNvPr id="20" name="TextBox 19">
              <a:extLst>
                <a:ext uri="{FF2B5EF4-FFF2-40B4-BE49-F238E27FC236}">
                  <a16:creationId xmlns:a16="http://schemas.microsoft.com/office/drawing/2014/main" id="{3643A040-2022-E2B1-54FC-DD646C72A9B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1" name="TextBox 20">
              <a:extLst>
                <a:ext uri="{FF2B5EF4-FFF2-40B4-BE49-F238E27FC236}">
                  <a16:creationId xmlns:a16="http://schemas.microsoft.com/office/drawing/2014/main" id="{CFABB393-549C-70C1-1D56-A61CF26DDF9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C24CC8C2-FA03-1215-16FD-B47CDF783E74}"/>
              </a:ext>
            </a:extLst>
          </p:cNvPr>
          <p:cNvGrpSpPr/>
          <p:nvPr/>
        </p:nvGrpSpPr>
        <p:grpSpPr>
          <a:xfrm>
            <a:off x="8925189" y="1696201"/>
            <a:ext cx="2926080" cy="2736703"/>
            <a:chOff x="332936" y="2627766"/>
            <a:chExt cx="2926080" cy="2736703"/>
          </a:xfrm>
        </p:grpSpPr>
        <p:sp>
          <p:nvSpPr>
            <p:cNvPr id="23" name="TextBox 22">
              <a:extLst>
                <a:ext uri="{FF2B5EF4-FFF2-40B4-BE49-F238E27FC236}">
                  <a16:creationId xmlns:a16="http://schemas.microsoft.com/office/drawing/2014/main" id="{8AA68125-5C71-9F15-3ABC-A0CE8E2526D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4" name="TextBox 23">
              <a:extLst>
                <a:ext uri="{FF2B5EF4-FFF2-40B4-BE49-F238E27FC236}">
                  <a16:creationId xmlns:a16="http://schemas.microsoft.com/office/drawing/2014/main" id="{52273622-59BB-02CE-B9EC-D1F1874EE8A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B323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Dual Mind Spark Chart – Slide Template</a:t>
            </a:r>
          </a:p>
        </p:txBody>
      </p:sp>
      <p:graphicFrame>
        <p:nvGraphicFramePr>
          <p:cNvPr id="3" name="Chart 2">
            <a:extLst>
              <a:ext uri="{FF2B5EF4-FFF2-40B4-BE49-F238E27FC236}">
                <a16:creationId xmlns:a16="http://schemas.microsoft.com/office/drawing/2014/main" id="{3EDD11F4-245E-720C-2FE6-A6E9B0BEE12A}"/>
              </a:ext>
            </a:extLst>
          </p:cNvPr>
          <p:cNvGraphicFramePr/>
          <p:nvPr>
            <p:extLst>
              <p:ext uri="{D42A27DB-BD31-4B8C-83A1-F6EECF244321}">
                <p14:modId xmlns:p14="http://schemas.microsoft.com/office/powerpoint/2010/main" val="3702864475"/>
              </p:ext>
            </p:extLst>
          </p:nvPr>
        </p:nvGraphicFramePr>
        <p:xfrm>
          <a:off x="3183255" y="1221900"/>
          <a:ext cx="5825490" cy="3855993"/>
        </p:xfrm>
        <a:graphic>
          <a:graphicData uri="http://schemas.openxmlformats.org/drawingml/2006/chart">
            <c:chart xmlns:c="http://schemas.openxmlformats.org/drawingml/2006/chart" xmlns:r="http://schemas.openxmlformats.org/officeDocument/2006/relationships" r:id="rId3"/>
          </a:graphicData>
        </a:graphic>
      </p:graphicFrame>
      <p:sp>
        <p:nvSpPr>
          <p:cNvPr id="4" name="Freeform: Shape 3">
            <a:extLst>
              <a:ext uri="{FF2B5EF4-FFF2-40B4-BE49-F238E27FC236}">
                <a16:creationId xmlns:a16="http://schemas.microsoft.com/office/drawing/2014/main" id="{5A57CAD6-E918-D1D4-37E0-B618F52A27B6}"/>
              </a:ext>
            </a:extLst>
          </p:cNvPr>
          <p:cNvSpPr/>
          <p:nvPr/>
        </p:nvSpPr>
        <p:spPr>
          <a:xfrm>
            <a:off x="3607708" y="1328580"/>
            <a:ext cx="4976584" cy="3672840"/>
          </a:xfrm>
          <a:custGeom>
            <a:avLst/>
            <a:gdLst>
              <a:gd name="connsiteX0" fmla="*/ 2003775 w 4976584"/>
              <a:gd name="connsiteY0" fmla="*/ 2851798 h 3672840"/>
              <a:gd name="connsiteX1" fmla="*/ 2972810 w 4976584"/>
              <a:gd name="connsiteY1" fmla="*/ 2851798 h 3672840"/>
              <a:gd name="connsiteX2" fmla="*/ 3118165 w 4976584"/>
              <a:gd name="connsiteY2" fmla="*/ 2997153 h 3672840"/>
              <a:gd name="connsiteX3" fmla="*/ 2972810 w 4976584"/>
              <a:gd name="connsiteY3" fmla="*/ 3142509 h 3672840"/>
              <a:gd name="connsiteX4" fmla="*/ 2003775 w 4976584"/>
              <a:gd name="connsiteY4" fmla="*/ 3142509 h 3672840"/>
              <a:gd name="connsiteX5" fmla="*/ 1858420 w 4976584"/>
              <a:gd name="connsiteY5" fmla="*/ 2997153 h 3672840"/>
              <a:gd name="connsiteX6" fmla="*/ 2003775 w 4976584"/>
              <a:gd name="connsiteY6" fmla="*/ 2851798 h 3672840"/>
              <a:gd name="connsiteX7" fmla="*/ 1732773 w 4976584"/>
              <a:gd name="connsiteY7" fmla="*/ 77357 h 3672840"/>
              <a:gd name="connsiteX8" fmla="*/ 1064291 w 4976584"/>
              <a:gd name="connsiteY8" fmla="*/ 260237 h 3672840"/>
              <a:gd name="connsiteX9" fmla="*/ 424117 w 4976584"/>
              <a:gd name="connsiteY9" fmla="*/ 1435894 h 3672840"/>
              <a:gd name="connsiteX10" fmla="*/ 424117 w 4976584"/>
              <a:gd name="connsiteY10" fmla="*/ 1457666 h 3672840"/>
              <a:gd name="connsiteX11" fmla="*/ 123627 w 4976584"/>
              <a:gd name="connsiteY11" fmla="*/ 1980180 h 3672840"/>
              <a:gd name="connsiteX12" fmla="*/ 232500 w 4976584"/>
              <a:gd name="connsiteY12" fmla="*/ 2284980 h 3672840"/>
              <a:gd name="connsiteX13" fmla="*/ 424117 w 4976584"/>
              <a:gd name="connsiteY13" fmla="*/ 2284980 h 3672840"/>
              <a:gd name="connsiteX14" fmla="*/ 424117 w 4976584"/>
              <a:gd name="connsiteY14" fmla="*/ 2546238 h 3672840"/>
              <a:gd name="connsiteX15" fmla="*/ 572184 w 4976584"/>
              <a:gd name="connsiteY15" fmla="*/ 2916352 h 3672840"/>
              <a:gd name="connsiteX16" fmla="*/ 937998 w 4976584"/>
              <a:gd name="connsiteY16" fmla="*/ 3068752 h 3672840"/>
              <a:gd name="connsiteX17" fmla="*/ 1151389 w 4976584"/>
              <a:gd name="connsiteY17" fmla="*/ 3068752 h 3672840"/>
              <a:gd name="connsiteX18" fmla="*/ 1151389 w 4976584"/>
              <a:gd name="connsiteY18" fmla="*/ 3591266 h 3672840"/>
              <a:gd name="connsiteX19" fmla="*/ 2003770 w 4976584"/>
              <a:gd name="connsiteY19" fmla="*/ 3591266 h 3672840"/>
              <a:gd name="connsiteX20" fmla="*/ 1946315 w 4976584"/>
              <a:gd name="connsiteY20" fmla="*/ 3580138 h 3672840"/>
              <a:gd name="connsiteX21" fmla="*/ 1858420 w 4976584"/>
              <a:gd name="connsiteY21" fmla="*/ 3445911 h 3672840"/>
              <a:gd name="connsiteX22" fmla="*/ 2003775 w 4976584"/>
              <a:gd name="connsiteY22" fmla="*/ 3300556 h 3672840"/>
              <a:gd name="connsiteX23" fmla="*/ 2972810 w 4976584"/>
              <a:gd name="connsiteY23" fmla="*/ 3300556 h 3672840"/>
              <a:gd name="connsiteX24" fmla="*/ 3118165 w 4976584"/>
              <a:gd name="connsiteY24" fmla="*/ 3445911 h 3672840"/>
              <a:gd name="connsiteX25" fmla="*/ 3030271 w 4976584"/>
              <a:gd name="connsiteY25" fmla="*/ 3580138 h 3672840"/>
              <a:gd name="connsiteX26" fmla="*/ 2972815 w 4976584"/>
              <a:gd name="connsiteY26" fmla="*/ 3591266 h 3672840"/>
              <a:gd name="connsiteX27" fmla="*/ 3825350 w 4976584"/>
              <a:gd name="connsiteY27" fmla="*/ 3591266 h 3672840"/>
              <a:gd name="connsiteX28" fmla="*/ 3825350 w 4976584"/>
              <a:gd name="connsiteY28" fmla="*/ 3068752 h 3672840"/>
              <a:gd name="connsiteX29" fmla="*/ 4038710 w 4976584"/>
              <a:gd name="connsiteY29" fmla="*/ 3068752 h 3672840"/>
              <a:gd name="connsiteX30" fmla="*/ 4404470 w 4976584"/>
              <a:gd name="connsiteY30" fmla="*/ 2916352 h 3672840"/>
              <a:gd name="connsiteX31" fmla="*/ 4552515 w 4976584"/>
              <a:gd name="connsiteY31" fmla="*/ 2546238 h 3672840"/>
              <a:gd name="connsiteX32" fmla="*/ 4552515 w 4976584"/>
              <a:gd name="connsiteY32" fmla="*/ 2284980 h 3672840"/>
              <a:gd name="connsiteX33" fmla="*/ 4744104 w 4976584"/>
              <a:gd name="connsiteY33" fmla="*/ 2284980 h 3672840"/>
              <a:gd name="connsiteX34" fmla="*/ 4852961 w 4976584"/>
              <a:gd name="connsiteY34" fmla="*/ 1980180 h 3672840"/>
              <a:gd name="connsiteX35" fmla="*/ 4552515 w 4976584"/>
              <a:gd name="connsiteY35" fmla="*/ 1457666 h 3672840"/>
              <a:gd name="connsiteX36" fmla="*/ 4552515 w 4976584"/>
              <a:gd name="connsiteY36" fmla="*/ 1435894 h 3672840"/>
              <a:gd name="connsiteX37" fmla="*/ 3912435 w 4976584"/>
              <a:gd name="connsiteY37" fmla="*/ 260237 h 3672840"/>
              <a:gd name="connsiteX38" fmla="*/ 3244052 w 4976584"/>
              <a:gd name="connsiteY38" fmla="*/ 77357 h 3672840"/>
              <a:gd name="connsiteX39" fmla="*/ 2900881 w 4976584"/>
              <a:gd name="connsiteY39" fmla="*/ 123077 h 3672840"/>
              <a:gd name="connsiteX40" fmla="*/ 2862242 w 4976584"/>
              <a:gd name="connsiteY40" fmla="*/ 136382 h 3672840"/>
              <a:gd name="connsiteX41" fmla="*/ 2973340 w 4976584"/>
              <a:gd name="connsiteY41" fmla="*/ 177213 h 3672840"/>
              <a:gd name="connsiteX42" fmla="*/ 3748037 w 4976584"/>
              <a:gd name="connsiteY42" fmla="*/ 1322567 h 3672840"/>
              <a:gd name="connsiteX43" fmla="*/ 3748037 w 4976584"/>
              <a:gd name="connsiteY43" fmla="*/ 1366173 h 3672840"/>
              <a:gd name="connsiteX44" fmla="*/ 3660825 w 4976584"/>
              <a:gd name="connsiteY44" fmla="*/ 1802239 h 3672840"/>
              <a:gd name="connsiteX45" fmla="*/ 3442792 w 4976584"/>
              <a:gd name="connsiteY45" fmla="*/ 2160782 h 3672840"/>
              <a:gd name="connsiteX46" fmla="*/ 3147236 w 4976584"/>
              <a:gd name="connsiteY46" fmla="*/ 2640455 h 3672840"/>
              <a:gd name="connsiteX47" fmla="*/ 3060023 w 4976584"/>
              <a:gd name="connsiteY47" fmla="*/ 2693751 h 3672840"/>
              <a:gd name="connsiteX48" fmla="*/ 1916562 w 4976584"/>
              <a:gd name="connsiteY48" fmla="*/ 2693751 h 3672840"/>
              <a:gd name="connsiteX49" fmla="*/ 1829349 w 4976584"/>
              <a:gd name="connsiteY49" fmla="*/ 2640455 h 3672840"/>
              <a:gd name="connsiteX50" fmla="*/ 1533793 w 4976584"/>
              <a:gd name="connsiteY50" fmla="*/ 2160782 h 3672840"/>
              <a:gd name="connsiteX51" fmla="*/ 1315761 w 4976584"/>
              <a:gd name="connsiteY51" fmla="*/ 1802239 h 3672840"/>
              <a:gd name="connsiteX52" fmla="*/ 1228547 w 4976584"/>
              <a:gd name="connsiteY52" fmla="*/ 1366173 h 3672840"/>
              <a:gd name="connsiteX53" fmla="*/ 1228547 w 4976584"/>
              <a:gd name="connsiteY53" fmla="*/ 1322567 h 3672840"/>
              <a:gd name="connsiteX54" fmla="*/ 2003245 w 4976584"/>
              <a:gd name="connsiteY54" fmla="*/ 177213 h 3672840"/>
              <a:gd name="connsiteX55" fmla="*/ 2114486 w 4976584"/>
              <a:gd name="connsiteY55" fmla="*/ 136329 h 3672840"/>
              <a:gd name="connsiteX56" fmla="*/ 2075995 w 4976584"/>
              <a:gd name="connsiteY56" fmla="*/ 123077 h 3672840"/>
              <a:gd name="connsiteX57" fmla="*/ 1732773 w 4976584"/>
              <a:gd name="connsiteY57" fmla="*/ 77357 h 3672840"/>
              <a:gd name="connsiteX58" fmla="*/ 0 w 4976584"/>
              <a:gd name="connsiteY58" fmla="*/ 0 h 3672840"/>
              <a:gd name="connsiteX59" fmla="*/ 4976584 w 4976584"/>
              <a:gd name="connsiteY59" fmla="*/ 0 h 3672840"/>
              <a:gd name="connsiteX60" fmla="*/ 4976584 w 4976584"/>
              <a:gd name="connsiteY60" fmla="*/ 3672840 h 3672840"/>
              <a:gd name="connsiteX61" fmla="*/ 0 w 4976584"/>
              <a:gd name="connsiteY61" fmla="*/ 3672840 h 3672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76584" h="3672840">
                <a:moveTo>
                  <a:pt x="2003775" y="2851798"/>
                </a:moveTo>
                <a:lnTo>
                  <a:pt x="2972810" y="2851798"/>
                </a:lnTo>
                <a:cubicBezTo>
                  <a:pt x="3055178" y="2851798"/>
                  <a:pt x="3118165" y="2914785"/>
                  <a:pt x="3118165" y="2997153"/>
                </a:cubicBezTo>
                <a:cubicBezTo>
                  <a:pt x="3118165" y="3079521"/>
                  <a:pt x="3055178" y="3142509"/>
                  <a:pt x="2972810" y="3142509"/>
                </a:cubicBezTo>
                <a:lnTo>
                  <a:pt x="2003775" y="3142509"/>
                </a:lnTo>
                <a:cubicBezTo>
                  <a:pt x="1921407" y="3142509"/>
                  <a:pt x="1858420" y="3079521"/>
                  <a:pt x="1858420" y="2997153"/>
                </a:cubicBezTo>
                <a:cubicBezTo>
                  <a:pt x="1858420" y="2914785"/>
                  <a:pt x="1921407" y="2851798"/>
                  <a:pt x="2003775" y="2851798"/>
                </a:cubicBezTo>
                <a:close/>
                <a:moveTo>
                  <a:pt x="1732773" y="77357"/>
                </a:moveTo>
                <a:cubicBezTo>
                  <a:pt x="1501961" y="77357"/>
                  <a:pt x="1271150" y="138317"/>
                  <a:pt x="1064291" y="260237"/>
                </a:cubicBezTo>
                <a:cubicBezTo>
                  <a:pt x="650573" y="508431"/>
                  <a:pt x="406697" y="956923"/>
                  <a:pt x="424117" y="1435894"/>
                </a:cubicBezTo>
                <a:lnTo>
                  <a:pt x="424117" y="1457666"/>
                </a:lnTo>
                <a:lnTo>
                  <a:pt x="123627" y="1980180"/>
                </a:lnTo>
                <a:cubicBezTo>
                  <a:pt x="19109" y="2141289"/>
                  <a:pt x="119272" y="2271918"/>
                  <a:pt x="232500" y="2284980"/>
                </a:cubicBezTo>
                <a:lnTo>
                  <a:pt x="424117" y="2284980"/>
                </a:lnTo>
                <a:lnTo>
                  <a:pt x="424117" y="2546238"/>
                </a:lnTo>
                <a:cubicBezTo>
                  <a:pt x="424117" y="2685575"/>
                  <a:pt x="476376" y="2816203"/>
                  <a:pt x="572184" y="2916352"/>
                </a:cubicBezTo>
                <a:cubicBezTo>
                  <a:pt x="667992" y="3012146"/>
                  <a:pt x="798640" y="3068752"/>
                  <a:pt x="937998" y="3068752"/>
                </a:cubicBezTo>
                <a:lnTo>
                  <a:pt x="1151389" y="3068752"/>
                </a:lnTo>
                <a:lnTo>
                  <a:pt x="1151389" y="3591266"/>
                </a:lnTo>
                <a:lnTo>
                  <a:pt x="2003770" y="3591266"/>
                </a:lnTo>
                <a:lnTo>
                  <a:pt x="1946315" y="3580138"/>
                </a:lnTo>
                <a:cubicBezTo>
                  <a:pt x="1893851" y="3558562"/>
                  <a:pt x="1858420" y="3507687"/>
                  <a:pt x="1858420" y="3445911"/>
                </a:cubicBezTo>
                <a:cubicBezTo>
                  <a:pt x="1858420" y="3363543"/>
                  <a:pt x="1921407" y="3300556"/>
                  <a:pt x="2003775" y="3300556"/>
                </a:cubicBezTo>
                <a:lnTo>
                  <a:pt x="2972810" y="3300556"/>
                </a:lnTo>
                <a:cubicBezTo>
                  <a:pt x="3055178" y="3300556"/>
                  <a:pt x="3118165" y="3363543"/>
                  <a:pt x="3118165" y="3445911"/>
                </a:cubicBezTo>
                <a:cubicBezTo>
                  <a:pt x="3118165" y="3507687"/>
                  <a:pt x="3082735" y="3558562"/>
                  <a:pt x="3030271" y="3580138"/>
                </a:cubicBezTo>
                <a:lnTo>
                  <a:pt x="2972815" y="3591266"/>
                </a:lnTo>
                <a:lnTo>
                  <a:pt x="3825350" y="3591266"/>
                </a:lnTo>
                <a:lnTo>
                  <a:pt x="3825350" y="3068752"/>
                </a:lnTo>
                <a:lnTo>
                  <a:pt x="4038710" y="3068752"/>
                </a:lnTo>
                <a:cubicBezTo>
                  <a:pt x="4178047" y="3068752"/>
                  <a:pt x="4308676" y="3012146"/>
                  <a:pt x="4404470" y="2916352"/>
                </a:cubicBezTo>
                <a:cubicBezTo>
                  <a:pt x="4500264" y="2816203"/>
                  <a:pt x="4552515" y="2685575"/>
                  <a:pt x="4552515" y="2546238"/>
                </a:cubicBezTo>
                <a:lnTo>
                  <a:pt x="4552515" y="2284980"/>
                </a:lnTo>
                <a:lnTo>
                  <a:pt x="4744104" y="2284980"/>
                </a:lnTo>
                <a:cubicBezTo>
                  <a:pt x="4857316" y="2271918"/>
                  <a:pt x="4957464" y="2141289"/>
                  <a:pt x="4852961" y="1980180"/>
                </a:cubicBezTo>
                <a:lnTo>
                  <a:pt x="4552515" y="1457666"/>
                </a:lnTo>
                <a:lnTo>
                  <a:pt x="4552515" y="1435894"/>
                </a:lnTo>
                <a:cubicBezTo>
                  <a:pt x="4569933" y="956923"/>
                  <a:pt x="4326093" y="508431"/>
                  <a:pt x="3912435" y="260237"/>
                </a:cubicBezTo>
                <a:cubicBezTo>
                  <a:pt x="3705607" y="138317"/>
                  <a:pt x="3474830" y="77357"/>
                  <a:pt x="3244052" y="77357"/>
                </a:cubicBezTo>
                <a:cubicBezTo>
                  <a:pt x="3128664" y="77357"/>
                  <a:pt x="3013276" y="92597"/>
                  <a:pt x="2900881" y="123077"/>
                </a:cubicBezTo>
                <a:lnTo>
                  <a:pt x="2862242" y="136382"/>
                </a:lnTo>
                <a:lnTo>
                  <a:pt x="2973340" y="177213"/>
                </a:lnTo>
                <a:cubicBezTo>
                  <a:pt x="3420989" y="366856"/>
                  <a:pt x="3737136" y="806556"/>
                  <a:pt x="3748037" y="1322567"/>
                </a:cubicBezTo>
                <a:lnTo>
                  <a:pt x="3748037" y="1366173"/>
                </a:lnTo>
                <a:cubicBezTo>
                  <a:pt x="3743192" y="1516374"/>
                  <a:pt x="3714121" y="1661729"/>
                  <a:pt x="3660825" y="1802239"/>
                </a:cubicBezTo>
                <a:cubicBezTo>
                  <a:pt x="3612373" y="1933058"/>
                  <a:pt x="3534850" y="2054188"/>
                  <a:pt x="3442792" y="2160782"/>
                </a:cubicBezTo>
                <a:cubicBezTo>
                  <a:pt x="3326508" y="2286757"/>
                  <a:pt x="3200533" y="2533860"/>
                  <a:pt x="3147236" y="2640455"/>
                </a:cubicBezTo>
                <a:cubicBezTo>
                  <a:pt x="3132700" y="2674370"/>
                  <a:pt x="3098784" y="2693751"/>
                  <a:pt x="3060023" y="2693751"/>
                </a:cubicBezTo>
                <a:lnTo>
                  <a:pt x="1916562" y="2693751"/>
                </a:lnTo>
                <a:cubicBezTo>
                  <a:pt x="1877801" y="2693751"/>
                  <a:pt x="1843884" y="2674370"/>
                  <a:pt x="1829349" y="2640455"/>
                </a:cubicBezTo>
                <a:cubicBezTo>
                  <a:pt x="1776051" y="2533860"/>
                  <a:pt x="1650077" y="2286757"/>
                  <a:pt x="1533793" y="2160782"/>
                </a:cubicBezTo>
                <a:cubicBezTo>
                  <a:pt x="1441735" y="2054188"/>
                  <a:pt x="1369057" y="1933058"/>
                  <a:pt x="1315761" y="1802239"/>
                </a:cubicBezTo>
                <a:cubicBezTo>
                  <a:pt x="1262463" y="1661729"/>
                  <a:pt x="1233392" y="1516374"/>
                  <a:pt x="1228547" y="1366173"/>
                </a:cubicBezTo>
                <a:lnTo>
                  <a:pt x="1228547" y="1322567"/>
                </a:lnTo>
                <a:cubicBezTo>
                  <a:pt x="1239449" y="806556"/>
                  <a:pt x="1555596" y="366856"/>
                  <a:pt x="2003245" y="177213"/>
                </a:cubicBezTo>
                <a:lnTo>
                  <a:pt x="2114486" y="136329"/>
                </a:lnTo>
                <a:lnTo>
                  <a:pt x="2075995" y="123077"/>
                </a:lnTo>
                <a:cubicBezTo>
                  <a:pt x="1963584" y="92597"/>
                  <a:pt x="1848178" y="77357"/>
                  <a:pt x="1732773" y="77357"/>
                </a:cubicBezTo>
                <a:close/>
                <a:moveTo>
                  <a:pt x="0" y="0"/>
                </a:moveTo>
                <a:lnTo>
                  <a:pt x="4976584" y="0"/>
                </a:lnTo>
                <a:lnTo>
                  <a:pt x="4976584" y="3672840"/>
                </a:lnTo>
                <a:lnTo>
                  <a:pt x="0" y="3672840"/>
                </a:lnTo>
                <a:close/>
              </a:path>
            </a:pathLst>
          </a:custGeom>
          <a:solidFill>
            <a:srgbClr val="2B323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Shape 4">
            <a:extLst>
              <a:ext uri="{FF2B5EF4-FFF2-40B4-BE49-F238E27FC236}">
                <a16:creationId xmlns:a16="http://schemas.microsoft.com/office/drawing/2014/main" id="{EDB63E3D-F285-DC50-9B03-4B2273FC11BF}"/>
              </a:ext>
            </a:extLst>
          </p:cNvPr>
          <p:cNvSpPr/>
          <p:nvPr/>
        </p:nvSpPr>
        <p:spPr>
          <a:xfrm>
            <a:off x="5781064" y="5077893"/>
            <a:ext cx="629872" cy="290710"/>
          </a:xfrm>
          <a:custGeom>
            <a:avLst/>
            <a:gdLst>
              <a:gd name="connsiteX0" fmla="*/ 0 w 603392"/>
              <a:gd name="connsiteY0" fmla="*/ 0 h 278488"/>
              <a:gd name="connsiteX1" fmla="*/ 301696 w 603392"/>
              <a:gd name="connsiteY1" fmla="*/ 278489 h 278488"/>
              <a:gd name="connsiteX2" fmla="*/ 603393 w 603392"/>
              <a:gd name="connsiteY2" fmla="*/ 0 h 278488"/>
              <a:gd name="connsiteX3" fmla="*/ 0 w 603392"/>
              <a:gd name="connsiteY3" fmla="*/ 0 h 278488"/>
            </a:gdLst>
            <a:ahLst/>
            <a:cxnLst>
              <a:cxn ang="0">
                <a:pos x="connsiteX0" y="connsiteY0"/>
              </a:cxn>
              <a:cxn ang="0">
                <a:pos x="connsiteX1" y="connsiteY1"/>
              </a:cxn>
              <a:cxn ang="0">
                <a:pos x="connsiteX2" y="connsiteY2"/>
              </a:cxn>
              <a:cxn ang="0">
                <a:pos x="connsiteX3" y="connsiteY3"/>
              </a:cxn>
            </a:cxnLst>
            <a:rect l="l" t="t" r="r" b="b"/>
            <a:pathLst>
              <a:path w="603392" h="278488">
                <a:moveTo>
                  <a:pt x="0" y="0"/>
                </a:moveTo>
                <a:cubicBezTo>
                  <a:pt x="13924" y="157810"/>
                  <a:pt x="143886" y="278489"/>
                  <a:pt x="301696" y="278489"/>
                </a:cubicBezTo>
                <a:cubicBezTo>
                  <a:pt x="459507" y="278489"/>
                  <a:pt x="589468" y="157810"/>
                  <a:pt x="603393" y="0"/>
                </a:cubicBezTo>
                <a:lnTo>
                  <a:pt x="0" y="0"/>
                </a:lnTo>
                <a:close/>
              </a:path>
            </a:pathLst>
          </a:custGeom>
          <a:solidFill>
            <a:schemeClr val="bg2"/>
          </a:solidFill>
          <a:ln w="46335" cap="flat">
            <a:noFill/>
            <a:prstDash val="solid"/>
            <a:miter/>
          </a:ln>
        </p:spPr>
        <p:txBody>
          <a:bodyPr rtlCol="0" anchor="ctr"/>
          <a:lstStyle/>
          <a:p>
            <a:endParaRPr lang="en-US"/>
          </a:p>
        </p:txBody>
      </p:sp>
      <p:grpSp>
        <p:nvGrpSpPr>
          <p:cNvPr id="9" name="Group 8">
            <a:extLst>
              <a:ext uri="{FF2B5EF4-FFF2-40B4-BE49-F238E27FC236}">
                <a16:creationId xmlns:a16="http://schemas.microsoft.com/office/drawing/2014/main" id="{33DFC153-EDD4-3865-0E62-093799257B5F}"/>
              </a:ext>
            </a:extLst>
          </p:cNvPr>
          <p:cNvGrpSpPr/>
          <p:nvPr/>
        </p:nvGrpSpPr>
        <p:grpSpPr>
          <a:xfrm>
            <a:off x="2277773" y="5779132"/>
            <a:ext cx="1667479" cy="369332"/>
            <a:chOff x="441960" y="5707017"/>
            <a:chExt cx="1667479" cy="369332"/>
          </a:xfrm>
        </p:grpSpPr>
        <p:sp>
          <p:nvSpPr>
            <p:cNvPr id="7" name="Rectangle 6">
              <a:extLst>
                <a:ext uri="{FF2B5EF4-FFF2-40B4-BE49-F238E27FC236}">
                  <a16:creationId xmlns:a16="http://schemas.microsoft.com/office/drawing/2014/main" id="{B37985B7-C2D5-8714-AAE5-F0B06AE4A075}"/>
                </a:ext>
              </a:extLst>
            </p:cNvPr>
            <p:cNvSpPr/>
            <p:nvPr/>
          </p:nvSpPr>
          <p:spPr>
            <a:xfrm>
              <a:off x="441960" y="5762143"/>
              <a:ext cx="259080" cy="259080"/>
            </a:xfrm>
            <a:prstGeom prst="rect">
              <a:avLst/>
            </a:prstGeom>
            <a:solidFill>
              <a:srgbClr val="3A97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TextBox 7">
              <a:extLst>
                <a:ext uri="{FF2B5EF4-FFF2-40B4-BE49-F238E27FC236}">
                  <a16:creationId xmlns:a16="http://schemas.microsoft.com/office/drawing/2014/main" id="{107D059C-611D-2B8C-0422-D0D754E9B6EC}"/>
                </a:ext>
              </a:extLst>
            </p:cNvPr>
            <p:cNvSpPr txBox="1"/>
            <p:nvPr/>
          </p:nvSpPr>
          <p:spPr>
            <a:xfrm>
              <a:off x="701040" y="5707017"/>
              <a:ext cx="1408399" cy="369332"/>
            </a:xfrm>
            <a:prstGeom prst="rect">
              <a:avLst/>
            </a:prstGeom>
            <a:noFill/>
          </p:spPr>
          <p:txBody>
            <a:bodyPr wrap="none" rtlCol="0" anchor="ctr">
              <a:spAutoFit/>
            </a:bodyPr>
            <a:lstStyle/>
            <a:p>
              <a:r>
                <a:rPr lang="en-US" dirty="0">
                  <a:solidFill>
                    <a:schemeClr val="bg1"/>
                  </a:solidFill>
                </a:rPr>
                <a:t>Lorem Ipsum</a:t>
              </a:r>
            </a:p>
          </p:txBody>
        </p:sp>
      </p:grpSp>
      <p:grpSp>
        <p:nvGrpSpPr>
          <p:cNvPr id="10" name="Group 9">
            <a:extLst>
              <a:ext uri="{FF2B5EF4-FFF2-40B4-BE49-F238E27FC236}">
                <a16:creationId xmlns:a16="http://schemas.microsoft.com/office/drawing/2014/main" id="{16022B1F-2179-6372-9703-CC2F17EEB8B6}"/>
              </a:ext>
            </a:extLst>
          </p:cNvPr>
          <p:cNvGrpSpPr/>
          <p:nvPr/>
        </p:nvGrpSpPr>
        <p:grpSpPr>
          <a:xfrm>
            <a:off x="4185328" y="5779132"/>
            <a:ext cx="1667479" cy="369332"/>
            <a:chOff x="441960" y="5707017"/>
            <a:chExt cx="1667479" cy="369332"/>
          </a:xfrm>
        </p:grpSpPr>
        <p:sp>
          <p:nvSpPr>
            <p:cNvPr id="11" name="Rectangle 10">
              <a:extLst>
                <a:ext uri="{FF2B5EF4-FFF2-40B4-BE49-F238E27FC236}">
                  <a16:creationId xmlns:a16="http://schemas.microsoft.com/office/drawing/2014/main" id="{8878ABAB-CCCA-4D0A-9BAD-70CD7F31DC11}"/>
                </a:ext>
              </a:extLst>
            </p:cNvPr>
            <p:cNvSpPr/>
            <p:nvPr/>
          </p:nvSpPr>
          <p:spPr>
            <a:xfrm>
              <a:off x="441960" y="5762143"/>
              <a:ext cx="259080" cy="259080"/>
            </a:xfrm>
            <a:prstGeom prst="rect">
              <a:avLst/>
            </a:prstGeom>
            <a:solidFill>
              <a:srgbClr val="47B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extBox 11">
              <a:extLst>
                <a:ext uri="{FF2B5EF4-FFF2-40B4-BE49-F238E27FC236}">
                  <a16:creationId xmlns:a16="http://schemas.microsoft.com/office/drawing/2014/main" id="{A02111C7-78CE-57CA-DEDA-9B3932DB2AB7}"/>
                </a:ext>
              </a:extLst>
            </p:cNvPr>
            <p:cNvSpPr txBox="1"/>
            <p:nvPr/>
          </p:nvSpPr>
          <p:spPr>
            <a:xfrm>
              <a:off x="701040" y="5707017"/>
              <a:ext cx="1408399" cy="369332"/>
            </a:xfrm>
            <a:prstGeom prst="rect">
              <a:avLst/>
            </a:prstGeom>
            <a:noFill/>
          </p:spPr>
          <p:txBody>
            <a:bodyPr wrap="none" rtlCol="0" anchor="ctr">
              <a:spAutoFit/>
            </a:bodyPr>
            <a:lstStyle/>
            <a:p>
              <a:r>
                <a:rPr lang="en-US" dirty="0">
                  <a:solidFill>
                    <a:schemeClr val="bg1"/>
                  </a:solidFill>
                </a:rPr>
                <a:t>Lorem Ipsum</a:t>
              </a:r>
            </a:p>
          </p:txBody>
        </p:sp>
      </p:grpSp>
      <p:grpSp>
        <p:nvGrpSpPr>
          <p:cNvPr id="13" name="Group 12">
            <a:extLst>
              <a:ext uri="{FF2B5EF4-FFF2-40B4-BE49-F238E27FC236}">
                <a16:creationId xmlns:a16="http://schemas.microsoft.com/office/drawing/2014/main" id="{CCA80FE4-AE23-32CE-D079-ED800DF06986}"/>
              </a:ext>
            </a:extLst>
          </p:cNvPr>
          <p:cNvGrpSpPr/>
          <p:nvPr/>
        </p:nvGrpSpPr>
        <p:grpSpPr>
          <a:xfrm>
            <a:off x="6235148" y="5779132"/>
            <a:ext cx="1667479" cy="369332"/>
            <a:chOff x="441960" y="5707017"/>
            <a:chExt cx="1667479" cy="369332"/>
          </a:xfrm>
        </p:grpSpPr>
        <p:sp>
          <p:nvSpPr>
            <p:cNvPr id="14" name="Rectangle 13">
              <a:extLst>
                <a:ext uri="{FF2B5EF4-FFF2-40B4-BE49-F238E27FC236}">
                  <a16:creationId xmlns:a16="http://schemas.microsoft.com/office/drawing/2014/main" id="{233FF6E8-D203-171D-9EBB-A0659D8585AF}"/>
                </a:ext>
              </a:extLst>
            </p:cNvPr>
            <p:cNvSpPr/>
            <p:nvPr/>
          </p:nvSpPr>
          <p:spPr>
            <a:xfrm>
              <a:off x="441960" y="5762143"/>
              <a:ext cx="259080" cy="259080"/>
            </a:xfrm>
            <a:prstGeom prst="rect">
              <a:avLst/>
            </a:prstGeom>
            <a:solidFill>
              <a:srgbClr val="7CCB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TextBox 14">
              <a:extLst>
                <a:ext uri="{FF2B5EF4-FFF2-40B4-BE49-F238E27FC236}">
                  <a16:creationId xmlns:a16="http://schemas.microsoft.com/office/drawing/2014/main" id="{91F3B679-3C15-0655-E1D9-5737AF60C0E3}"/>
                </a:ext>
              </a:extLst>
            </p:cNvPr>
            <p:cNvSpPr txBox="1"/>
            <p:nvPr/>
          </p:nvSpPr>
          <p:spPr>
            <a:xfrm>
              <a:off x="701040" y="5707017"/>
              <a:ext cx="1408399" cy="369332"/>
            </a:xfrm>
            <a:prstGeom prst="rect">
              <a:avLst/>
            </a:prstGeom>
            <a:noFill/>
          </p:spPr>
          <p:txBody>
            <a:bodyPr wrap="none" rtlCol="0" anchor="ctr">
              <a:spAutoFit/>
            </a:bodyPr>
            <a:lstStyle/>
            <a:p>
              <a:r>
                <a:rPr lang="en-US" dirty="0">
                  <a:solidFill>
                    <a:schemeClr val="bg1"/>
                  </a:solidFill>
                </a:rPr>
                <a:t>Lorem Ipsum</a:t>
              </a:r>
            </a:p>
          </p:txBody>
        </p:sp>
      </p:grpSp>
      <p:grpSp>
        <p:nvGrpSpPr>
          <p:cNvPr id="16" name="Group 15">
            <a:extLst>
              <a:ext uri="{FF2B5EF4-FFF2-40B4-BE49-F238E27FC236}">
                <a16:creationId xmlns:a16="http://schemas.microsoft.com/office/drawing/2014/main" id="{617A2DA5-4DB7-8AE1-7748-F6E673D927E1}"/>
              </a:ext>
            </a:extLst>
          </p:cNvPr>
          <p:cNvGrpSpPr/>
          <p:nvPr/>
        </p:nvGrpSpPr>
        <p:grpSpPr>
          <a:xfrm>
            <a:off x="8246749" y="5779132"/>
            <a:ext cx="1667479" cy="369332"/>
            <a:chOff x="441960" y="5707017"/>
            <a:chExt cx="1667479" cy="369332"/>
          </a:xfrm>
        </p:grpSpPr>
        <p:sp>
          <p:nvSpPr>
            <p:cNvPr id="17" name="Rectangle 16">
              <a:extLst>
                <a:ext uri="{FF2B5EF4-FFF2-40B4-BE49-F238E27FC236}">
                  <a16:creationId xmlns:a16="http://schemas.microsoft.com/office/drawing/2014/main" id="{DD0B3CF8-B329-4403-FA14-8CCA28185410}"/>
                </a:ext>
              </a:extLst>
            </p:cNvPr>
            <p:cNvSpPr/>
            <p:nvPr/>
          </p:nvSpPr>
          <p:spPr>
            <a:xfrm>
              <a:off x="441960" y="5762143"/>
              <a:ext cx="259080" cy="259080"/>
            </a:xfrm>
            <a:prstGeom prst="rect">
              <a:avLst/>
            </a:prstGeom>
            <a:solidFill>
              <a:srgbClr val="B5DE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880B6B6E-60AE-25D7-87E8-A55EBBF5841E}"/>
                </a:ext>
              </a:extLst>
            </p:cNvPr>
            <p:cNvSpPr txBox="1"/>
            <p:nvPr/>
          </p:nvSpPr>
          <p:spPr>
            <a:xfrm>
              <a:off x="701040" y="5707017"/>
              <a:ext cx="1408399" cy="369332"/>
            </a:xfrm>
            <a:prstGeom prst="rect">
              <a:avLst/>
            </a:prstGeom>
            <a:noFill/>
          </p:spPr>
          <p:txBody>
            <a:bodyPr wrap="none" rtlCol="0" anchor="ctr">
              <a:spAutoFit/>
            </a:bodyPr>
            <a:lstStyle/>
            <a:p>
              <a:r>
                <a:rPr lang="en-US" dirty="0">
                  <a:solidFill>
                    <a:schemeClr val="bg1"/>
                  </a:solidFill>
                </a:rPr>
                <a:t>Lorem Ipsum</a:t>
              </a:r>
            </a:p>
          </p:txBody>
        </p:sp>
      </p:grpSp>
      <p:grpSp>
        <p:nvGrpSpPr>
          <p:cNvPr id="19" name="Group 18">
            <a:extLst>
              <a:ext uri="{FF2B5EF4-FFF2-40B4-BE49-F238E27FC236}">
                <a16:creationId xmlns:a16="http://schemas.microsoft.com/office/drawing/2014/main" id="{E3DD1476-FD3E-0E0F-1B81-8888ECC38DEA}"/>
              </a:ext>
            </a:extLst>
          </p:cNvPr>
          <p:cNvGrpSpPr/>
          <p:nvPr/>
        </p:nvGrpSpPr>
        <p:grpSpPr>
          <a:xfrm>
            <a:off x="340731" y="1696201"/>
            <a:ext cx="2926080" cy="2736703"/>
            <a:chOff x="332936" y="2627766"/>
            <a:chExt cx="2926080" cy="2736703"/>
          </a:xfrm>
        </p:grpSpPr>
        <p:sp>
          <p:nvSpPr>
            <p:cNvPr id="20" name="TextBox 19">
              <a:extLst>
                <a:ext uri="{FF2B5EF4-FFF2-40B4-BE49-F238E27FC236}">
                  <a16:creationId xmlns:a16="http://schemas.microsoft.com/office/drawing/2014/main" id="{3643A040-2022-E2B1-54FC-DD646C72A9B9}"/>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1" name="TextBox 20">
              <a:extLst>
                <a:ext uri="{FF2B5EF4-FFF2-40B4-BE49-F238E27FC236}">
                  <a16:creationId xmlns:a16="http://schemas.microsoft.com/office/drawing/2014/main" id="{CFABB393-549C-70C1-1D56-A61CF26DDF9D}"/>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2" name="Group 21">
            <a:extLst>
              <a:ext uri="{FF2B5EF4-FFF2-40B4-BE49-F238E27FC236}">
                <a16:creationId xmlns:a16="http://schemas.microsoft.com/office/drawing/2014/main" id="{C24CC8C2-FA03-1215-16FD-B47CDF783E74}"/>
              </a:ext>
            </a:extLst>
          </p:cNvPr>
          <p:cNvGrpSpPr/>
          <p:nvPr/>
        </p:nvGrpSpPr>
        <p:grpSpPr>
          <a:xfrm>
            <a:off x="8925189" y="1696201"/>
            <a:ext cx="2926080" cy="2736703"/>
            <a:chOff x="332936" y="2627766"/>
            <a:chExt cx="2926080" cy="2736703"/>
          </a:xfrm>
        </p:grpSpPr>
        <p:sp>
          <p:nvSpPr>
            <p:cNvPr id="23" name="TextBox 22">
              <a:extLst>
                <a:ext uri="{FF2B5EF4-FFF2-40B4-BE49-F238E27FC236}">
                  <a16:creationId xmlns:a16="http://schemas.microsoft.com/office/drawing/2014/main" id="{8AA68125-5C71-9F15-3ABC-A0CE8E2526DA}"/>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4" name="TextBox 23">
              <a:extLst>
                <a:ext uri="{FF2B5EF4-FFF2-40B4-BE49-F238E27FC236}">
                  <a16:creationId xmlns:a16="http://schemas.microsoft.com/office/drawing/2014/main" id="{52273622-59BB-02CE-B9EC-D1F1874EE8A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64610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8507</TotalTime>
  <Words>579</Words>
  <Application>Microsoft Office PowerPoint</Application>
  <PresentationFormat>Widescreen</PresentationFormat>
  <Paragraphs>41</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Dual Mind Spark Chart – Slide Template</vt:lpstr>
      <vt:lpstr>Dual Mind Spark Chart – Slide Template</vt:lpstr>
      <vt:lpstr>Dual Mind Spark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Mind Spark Chart</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2023-04-18T18:56:53Z</dcterms:modified>
  <cp:category>Charts &amp; Diagrams</cp:category>
</cp:coreProperties>
</file>