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966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8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Parabolic Curves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BE5076-EBB5-B6E8-2AC6-EE1D03EEFD2E}"/>
              </a:ext>
            </a:extLst>
          </p:cNvPr>
          <p:cNvGrpSpPr/>
          <p:nvPr/>
        </p:nvGrpSpPr>
        <p:grpSpPr>
          <a:xfrm>
            <a:off x="2545126" y="1328374"/>
            <a:ext cx="7101748" cy="4201252"/>
            <a:chOff x="2545126" y="1328374"/>
            <a:chExt cx="7101748" cy="42012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33FD5E49-FC37-8FD7-24B6-FD8B4CC325C2}"/>
                </a:ext>
              </a:extLst>
            </p:cNvPr>
            <p:cNvSpPr/>
            <p:nvPr/>
          </p:nvSpPr>
          <p:spPr>
            <a:xfrm>
              <a:off x="2686821" y="1810136"/>
              <a:ext cx="6824023" cy="371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9" y="19543"/>
                  </a:moveTo>
                  <a:cubicBezTo>
                    <a:pt x="16406" y="20884"/>
                    <a:pt x="15388" y="21592"/>
                    <a:pt x="14330" y="21592"/>
                  </a:cubicBezTo>
                  <a:cubicBezTo>
                    <a:pt x="13289" y="21592"/>
                    <a:pt x="12285" y="20909"/>
                    <a:pt x="11365" y="19600"/>
                  </a:cubicBezTo>
                  <a:cubicBezTo>
                    <a:pt x="11491" y="19444"/>
                    <a:pt x="11594" y="19230"/>
                    <a:pt x="11666" y="18983"/>
                  </a:cubicBezTo>
                  <a:cubicBezTo>
                    <a:pt x="12500" y="20152"/>
                    <a:pt x="13401" y="20769"/>
                    <a:pt x="14334" y="20769"/>
                  </a:cubicBezTo>
                  <a:cubicBezTo>
                    <a:pt x="15285" y="20769"/>
                    <a:pt x="16213" y="20127"/>
                    <a:pt x="17066" y="18901"/>
                  </a:cubicBezTo>
                  <a:cubicBezTo>
                    <a:pt x="17124" y="19156"/>
                    <a:pt x="17223" y="19378"/>
                    <a:pt x="17339" y="19543"/>
                  </a:cubicBezTo>
                  <a:close/>
                  <a:moveTo>
                    <a:pt x="8055" y="7332"/>
                  </a:moveTo>
                  <a:cubicBezTo>
                    <a:pt x="8060" y="7332"/>
                    <a:pt x="8060" y="7332"/>
                    <a:pt x="8064" y="7332"/>
                  </a:cubicBezTo>
                  <a:cubicBezTo>
                    <a:pt x="7755" y="5028"/>
                    <a:pt x="7566" y="2559"/>
                    <a:pt x="7508" y="0"/>
                  </a:cubicBezTo>
                  <a:cubicBezTo>
                    <a:pt x="7432" y="41"/>
                    <a:pt x="7351" y="58"/>
                    <a:pt x="7266" y="58"/>
                  </a:cubicBezTo>
                  <a:cubicBezTo>
                    <a:pt x="7194" y="58"/>
                    <a:pt x="7127" y="41"/>
                    <a:pt x="7059" y="16"/>
                  </a:cubicBezTo>
                  <a:cubicBezTo>
                    <a:pt x="7118" y="2633"/>
                    <a:pt x="7311" y="5159"/>
                    <a:pt x="7629" y="7513"/>
                  </a:cubicBezTo>
                  <a:cubicBezTo>
                    <a:pt x="7759" y="7397"/>
                    <a:pt x="7903" y="7332"/>
                    <a:pt x="8055" y="7332"/>
                  </a:cubicBezTo>
                  <a:close/>
                  <a:moveTo>
                    <a:pt x="19129" y="14285"/>
                  </a:moveTo>
                  <a:cubicBezTo>
                    <a:pt x="18869" y="15132"/>
                    <a:pt x="18591" y="15898"/>
                    <a:pt x="18295" y="16589"/>
                  </a:cubicBezTo>
                  <a:cubicBezTo>
                    <a:pt x="18434" y="16704"/>
                    <a:pt x="18555" y="16869"/>
                    <a:pt x="18653" y="17091"/>
                  </a:cubicBezTo>
                  <a:cubicBezTo>
                    <a:pt x="18958" y="16375"/>
                    <a:pt x="19245" y="15577"/>
                    <a:pt x="19519" y="14696"/>
                  </a:cubicBezTo>
                  <a:cubicBezTo>
                    <a:pt x="19891" y="13495"/>
                    <a:pt x="20214" y="12187"/>
                    <a:pt x="20492" y="10796"/>
                  </a:cubicBezTo>
                  <a:cubicBezTo>
                    <a:pt x="20340" y="10763"/>
                    <a:pt x="20196" y="10664"/>
                    <a:pt x="20071" y="10508"/>
                  </a:cubicBezTo>
                  <a:cubicBezTo>
                    <a:pt x="19801" y="11857"/>
                    <a:pt x="19488" y="13125"/>
                    <a:pt x="19129" y="14285"/>
                  </a:cubicBezTo>
                  <a:close/>
                  <a:moveTo>
                    <a:pt x="1525" y="10500"/>
                  </a:moveTo>
                  <a:cubicBezTo>
                    <a:pt x="1404" y="10656"/>
                    <a:pt x="1260" y="10755"/>
                    <a:pt x="1103" y="10788"/>
                  </a:cubicBezTo>
                  <a:cubicBezTo>
                    <a:pt x="1381" y="12178"/>
                    <a:pt x="1704" y="13487"/>
                    <a:pt x="2077" y="14688"/>
                  </a:cubicBezTo>
                  <a:cubicBezTo>
                    <a:pt x="2355" y="15593"/>
                    <a:pt x="2655" y="16416"/>
                    <a:pt x="2969" y="17148"/>
                  </a:cubicBezTo>
                  <a:cubicBezTo>
                    <a:pt x="3059" y="16926"/>
                    <a:pt x="3175" y="16745"/>
                    <a:pt x="3314" y="16622"/>
                  </a:cubicBezTo>
                  <a:cubicBezTo>
                    <a:pt x="3018" y="15922"/>
                    <a:pt x="2731" y="15149"/>
                    <a:pt x="2467" y="14285"/>
                  </a:cubicBezTo>
                  <a:cubicBezTo>
                    <a:pt x="2108" y="13125"/>
                    <a:pt x="1794" y="11857"/>
                    <a:pt x="1525" y="10500"/>
                  </a:cubicBezTo>
                  <a:close/>
                  <a:moveTo>
                    <a:pt x="11576" y="17124"/>
                  </a:moveTo>
                  <a:cubicBezTo>
                    <a:pt x="11885" y="16400"/>
                    <a:pt x="12181" y="15585"/>
                    <a:pt x="12459" y="14696"/>
                  </a:cubicBezTo>
                  <a:cubicBezTo>
                    <a:pt x="12832" y="13495"/>
                    <a:pt x="13155" y="12187"/>
                    <a:pt x="13433" y="10796"/>
                  </a:cubicBezTo>
                  <a:cubicBezTo>
                    <a:pt x="13280" y="10763"/>
                    <a:pt x="13137" y="10664"/>
                    <a:pt x="13011" y="10508"/>
                  </a:cubicBezTo>
                  <a:cubicBezTo>
                    <a:pt x="12742" y="11857"/>
                    <a:pt x="12428" y="13133"/>
                    <a:pt x="12069" y="14293"/>
                  </a:cubicBezTo>
                  <a:cubicBezTo>
                    <a:pt x="11805" y="15149"/>
                    <a:pt x="11522" y="15922"/>
                    <a:pt x="11226" y="16613"/>
                  </a:cubicBezTo>
                  <a:cubicBezTo>
                    <a:pt x="11365" y="16729"/>
                    <a:pt x="11482" y="16901"/>
                    <a:pt x="11576" y="17124"/>
                  </a:cubicBezTo>
                  <a:close/>
                  <a:moveTo>
                    <a:pt x="13966" y="7521"/>
                  </a:moveTo>
                  <a:cubicBezTo>
                    <a:pt x="14285" y="5159"/>
                    <a:pt x="14478" y="2633"/>
                    <a:pt x="14536" y="25"/>
                  </a:cubicBezTo>
                  <a:cubicBezTo>
                    <a:pt x="14469" y="49"/>
                    <a:pt x="14401" y="66"/>
                    <a:pt x="14330" y="66"/>
                  </a:cubicBezTo>
                  <a:cubicBezTo>
                    <a:pt x="14245" y="66"/>
                    <a:pt x="14164" y="41"/>
                    <a:pt x="14088" y="8"/>
                  </a:cubicBezTo>
                  <a:cubicBezTo>
                    <a:pt x="14029" y="2567"/>
                    <a:pt x="13841" y="5036"/>
                    <a:pt x="13531" y="7340"/>
                  </a:cubicBezTo>
                  <a:cubicBezTo>
                    <a:pt x="13536" y="7340"/>
                    <a:pt x="13536" y="7340"/>
                    <a:pt x="13540" y="7340"/>
                  </a:cubicBezTo>
                  <a:cubicBezTo>
                    <a:pt x="13693" y="7332"/>
                    <a:pt x="13841" y="7397"/>
                    <a:pt x="13966" y="7521"/>
                  </a:cubicBezTo>
                  <a:close/>
                  <a:moveTo>
                    <a:pt x="8589" y="10500"/>
                  </a:moveTo>
                  <a:cubicBezTo>
                    <a:pt x="8468" y="10656"/>
                    <a:pt x="8324" y="10755"/>
                    <a:pt x="8167" y="10788"/>
                  </a:cubicBezTo>
                  <a:cubicBezTo>
                    <a:pt x="8445" y="12178"/>
                    <a:pt x="8768" y="13487"/>
                    <a:pt x="9141" y="14688"/>
                  </a:cubicBezTo>
                  <a:cubicBezTo>
                    <a:pt x="9423" y="15610"/>
                    <a:pt x="9728" y="16441"/>
                    <a:pt x="10051" y="17181"/>
                  </a:cubicBezTo>
                  <a:cubicBezTo>
                    <a:pt x="10136" y="16951"/>
                    <a:pt x="10253" y="16770"/>
                    <a:pt x="10387" y="16638"/>
                  </a:cubicBezTo>
                  <a:cubicBezTo>
                    <a:pt x="10087" y="15939"/>
                    <a:pt x="9800" y="15149"/>
                    <a:pt x="9531" y="14285"/>
                  </a:cubicBezTo>
                  <a:cubicBezTo>
                    <a:pt x="9172" y="13125"/>
                    <a:pt x="8858" y="11857"/>
                    <a:pt x="8589" y="10500"/>
                  </a:cubicBezTo>
                  <a:close/>
                  <a:moveTo>
                    <a:pt x="9975" y="18934"/>
                  </a:moveTo>
                  <a:cubicBezTo>
                    <a:pt x="9127" y="20135"/>
                    <a:pt x="8212" y="20777"/>
                    <a:pt x="7266" y="20777"/>
                  </a:cubicBezTo>
                  <a:cubicBezTo>
                    <a:pt x="6328" y="20777"/>
                    <a:pt x="5418" y="20152"/>
                    <a:pt x="4575" y="18967"/>
                  </a:cubicBezTo>
                  <a:cubicBezTo>
                    <a:pt x="4507" y="19214"/>
                    <a:pt x="4404" y="19428"/>
                    <a:pt x="4283" y="19592"/>
                  </a:cubicBezTo>
                  <a:cubicBezTo>
                    <a:pt x="5207" y="20909"/>
                    <a:pt x="6216" y="21600"/>
                    <a:pt x="7266" y="21600"/>
                  </a:cubicBezTo>
                  <a:cubicBezTo>
                    <a:pt x="8315" y="21600"/>
                    <a:pt x="9333" y="20901"/>
                    <a:pt x="10257" y="19576"/>
                  </a:cubicBezTo>
                  <a:cubicBezTo>
                    <a:pt x="10141" y="19403"/>
                    <a:pt x="10042" y="19181"/>
                    <a:pt x="9975" y="18934"/>
                  </a:cubicBezTo>
                  <a:close/>
                  <a:moveTo>
                    <a:pt x="206" y="66"/>
                  </a:moveTo>
                  <a:cubicBezTo>
                    <a:pt x="135" y="66"/>
                    <a:pt x="67" y="49"/>
                    <a:pt x="0" y="25"/>
                  </a:cubicBezTo>
                  <a:cubicBezTo>
                    <a:pt x="58" y="2641"/>
                    <a:pt x="251" y="5168"/>
                    <a:pt x="570" y="7521"/>
                  </a:cubicBezTo>
                  <a:cubicBezTo>
                    <a:pt x="700" y="7397"/>
                    <a:pt x="843" y="7332"/>
                    <a:pt x="996" y="7332"/>
                  </a:cubicBezTo>
                  <a:cubicBezTo>
                    <a:pt x="1000" y="7332"/>
                    <a:pt x="1000" y="7332"/>
                    <a:pt x="1005" y="7332"/>
                  </a:cubicBezTo>
                  <a:cubicBezTo>
                    <a:pt x="695" y="5028"/>
                    <a:pt x="507" y="2559"/>
                    <a:pt x="449" y="0"/>
                  </a:cubicBezTo>
                  <a:cubicBezTo>
                    <a:pt x="372" y="41"/>
                    <a:pt x="292" y="66"/>
                    <a:pt x="206" y="66"/>
                  </a:cubicBezTo>
                  <a:close/>
                  <a:moveTo>
                    <a:pt x="21394" y="66"/>
                  </a:moveTo>
                  <a:cubicBezTo>
                    <a:pt x="21308" y="66"/>
                    <a:pt x="21228" y="41"/>
                    <a:pt x="21152" y="8"/>
                  </a:cubicBezTo>
                  <a:cubicBezTo>
                    <a:pt x="21093" y="2567"/>
                    <a:pt x="20905" y="5036"/>
                    <a:pt x="20595" y="7340"/>
                  </a:cubicBezTo>
                  <a:cubicBezTo>
                    <a:pt x="20600" y="7340"/>
                    <a:pt x="20600" y="7340"/>
                    <a:pt x="20604" y="7340"/>
                  </a:cubicBezTo>
                  <a:cubicBezTo>
                    <a:pt x="20757" y="7340"/>
                    <a:pt x="20905" y="7406"/>
                    <a:pt x="21030" y="7529"/>
                  </a:cubicBezTo>
                  <a:cubicBezTo>
                    <a:pt x="21349" y="5168"/>
                    <a:pt x="21542" y="2641"/>
                    <a:pt x="21600" y="33"/>
                  </a:cubicBezTo>
                  <a:cubicBezTo>
                    <a:pt x="21533" y="49"/>
                    <a:pt x="21465" y="66"/>
                    <a:pt x="21394" y="6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192A285-116C-C434-1042-88629C34F8A0}"/>
                </a:ext>
              </a:extLst>
            </p:cNvPr>
            <p:cNvSpPr/>
            <p:nvPr/>
          </p:nvSpPr>
          <p:spPr>
            <a:xfrm>
              <a:off x="2545126" y="1328374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26"/>
                    <a:pt x="16774" y="0"/>
                    <a:pt x="10800" y="0"/>
                  </a:cubicBezTo>
                  <a:cubicBezTo>
                    <a:pt x="4826" y="0"/>
                    <a:pt x="0" y="4826"/>
                    <a:pt x="0" y="10800"/>
                  </a:cubicBezTo>
                  <a:cubicBezTo>
                    <a:pt x="0" y="15472"/>
                    <a:pt x="2987" y="19455"/>
                    <a:pt x="7123" y="20911"/>
                  </a:cubicBezTo>
                  <a:cubicBezTo>
                    <a:pt x="8272" y="21370"/>
                    <a:pt x="9498" y="21600"/>
                    <a:pt x="10800" y="21600"/>
                  </a:cubicBezTo>
                  <a:cubicBezTo>
                    <a:pt x="12179" y="21600"/>
                    <a:pt x="13557" y="21294"/>
                    <a:pt x="14783" y="20834"/>
                  </a:cubicBezTo>
                  <a:cubicBezTo>
                    <a:pt x="18766" y="19226"/>
                    <a:pt x="21600" y="15319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5905884-40D0-2563-C76D-8C4826C9B844}"/>
                </a:ext>
              </a:extLst>
            </p:cNvPr>
            <p:cNvSpPr/>
            <p:nvPr/>
          </p:nvSpPr>
          <p:spPr>
            <a:xfrm>
              <a:off x="4783905" y="1328374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26"/>
                    <a:pt x="16774" y="0"/>
                    <a:pt x="10800" y="0"/>
                  </a:cubicBezTo>
                  <a:cubicBezTo>
                    <a:pt x="4826" y="0"/>
                    <a:pt x="0" y="4826"/>
                    <a:pt x="0" y="10800"/>
                  </a:cubicBezTo>
                  <a:cubicBezTo>
                    <a:pt x="0" y="15472"/>
                    <a:pt x="2987" y="19455"/>
                    <a:pt x="7123" y="20911"/>
                  </a:cubicBezTo>
                  <a:cubicBezTo>
                    <a:pt x="8272" y="21370"/>
                    <a:pt x="9498" y="21600"/>
                    <a:pt x="10800" y="21600"/>
                  </a:cubicBezTo>
                  <a:cubicBezTo>
                    <a:pt x="12179" y="21600"/>
                    <a:pt x="13558" y="21294"/>
                    <a:pt x="14783" y="20834"/>
                  </a:cubicBezTo>
                  <a:cubicBezTo>
                    <a:pt x="18766" y="19226"/>
                    <a:pt x="21600" y="15319"/>
                    <a:pt x="21600" y="108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DAC0171B-4EB7-9B3E-86D8-14CD70E6EDE1}"/>
                </a:ext>
              </a:extLst>
            </p:cNvPr>
            <p:cNvSpPr/>
            <p:nvPr/>
          </p:nvSpPr>
          <p:spPr>
            <a:xfrm>
              <a:off x="7008514" y="1328374"/>
              <a:ext cx="399582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5" y="0"/>
                    <a:pt x="0" y="4826"/>
                    <a:pt x="0" y="10800"/>
                  </a:cubicBezTo>
                  <a:cubicBezTo>
                    <a:pt x="0" y="15319"/>
                    <a:pt x="2834" y="19226"/>
                    <a:pt x="6817" y="20834"/>
                  </a:cubicBezTo>
                  <a:cubicBezTo>
                    <a:pt x="8043" y="21294"/>
                    <a:pt x="9345" y="21600"/>
                    <a:pt x="10800" y="21600"/>
                  </a:cubicBezTo>
                  <a:cubicBezTo>
                    <a:pt x="12102" y="21600"/>
                    <a:pt x="13328" y="21370"/>
                    <a:pt x="14477" y="20911"/>
                  </a:cubicBezTo>
                  <a:cubicBezTo>
                    <a:pt x="18613" y="19379"/>
                    <a:pt x="21600" y="15396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12EC815-1009-67F7-7143-E6D66859E9F8}"/>
                </a:ext>
              </a:extLst>
            </p:cNvPr>
            <p:cNvSpPr/>
            <p:nvPr/>
          </p:nvSpPr>
          <p:spPr>
            <a:xfrm>
              <a:off x="5903294" y="4743220"/>
              <a:ext cx="400996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44" y="536"/>
                  </a:moveTo>
                  <a:cubicBezTo>
                    <a:pt x="13052" y="230"/>
                    <a:pt x="11907" y="0"/>
                    <a:pt x="10762" y="0"/>
                  </a:cubicBezTo>
                  <a:cubicBezTo>
                    <a:pt x="9388" y="0"/>
                    <a:pt x="8014" y="306"/>
                    <a:pt x="6793" y="766"/>
                  </a:cubicBezTo>
                  <a:cubicBezTo>
                    <a:pt x="4351" y="1762"/>
                    <a:pt x="2366" y="3600"/>
                    <a:pt x="1145" y="5974"/>
                  </a:cubicBezTo>
                  <a:cubicBezTo>
                    <a:pt x="382" y="7430"/>
                    <a:pt x="0" y="9038"/>
                    <a:pt x="0" y="10800"/>
                  </a:cubicBezTo>
                  <a:cubicBezTo>
                    <a:pt x="0" y="12026"/>
                    <a:pt x="229" y="13174"/>
                    <a:pt x="611" y="14247"/>
                  </a:cubicBezTo>
                  <a:cubicBezTo>
                    <a:pt x="1450" y="16774"/>
                    <a:pt x="3206" y="18843"/>
                    <a:pt x="5495" y="20145"/>
                  </a:cubicBezTo>
                  <a:cubicBezTo>
                    <a:pt x="7098" y="21064"/>
                    <a:pt x="8854" y="21600"/>
                    <a:pt x="10838" y="21600"/>
                  </a:cubicBezTo>
                  <a:cubicBezTo>
                    <a:pt x="12517" y="21600"/>
                    <a:pt x="14120" y="21217"/>
                    <a:pt x="15570" y="20451"/>
                  </a:cubicBezTo>
                  <a:cubicBezTo>
                    <a:pt x="17936" y="19302"/>
                    <a:pt x="19768" y="17311"/>
                    <a:pt x="20760" y="14860"/>
                  </a:cubicBezTo>
                  <a:cubicBezTo>
                    <a:pt x="21295" y="13634"/>
                    <a:pt x="21600" y="12179"/>
                    <a:pt x="21600" y="10800"/>
                  </a:cubicBezTo>
                  <a:cubicBezTo>
                    <a:pt x="21600" y="8809"/>
                    <a:pt x="21066" y="6894"/>
                    <a:pt x="20073" y="5285"/>
                  </a:cubicBezTo>
                  <a:cubicBezTo>
                    <a:pt x="18623" y="3064"/>
                    <a:pt x="16563" y="1302"/>
                    <a:pt x="14044" y="53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69CE28A-D233-C927-9F35-9E673DD5DCB1}"/>
                </a:ext>
              </a:extLst>
            </p:cNvPr>
            <p:cNvSpPr/>
            <p:nvPr/>
          </p:nvSpPr>
          <p:spPr>
            <a:xfrm>
              <a:off x="3664515" y="4743220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498" y="0"/>
                    <a:pt x="8349" y="230"/>
                    <a:pt x="7200" y="613"/>
                  </a:cubicBezTo>
                  <a:cubicBezTo>
                    <a:pt x="4672" y="1532"/>
                    <a:pt x="2604" y="3294"/>
                    <a:pt x="1379" y="5591"/>
                  </a:cubicBezTo>
                  <a:cubicBezTo>
                    <a:pt x="536" y="7123"/>
                    <a:pt x="0" y="8885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2638" y="21600"/>
                    <a:pt x="14400" y="21140"/>
                    <a:pt x="15855" y="20298"/>
                  </a:cubicBezTo>
                  <a:cubicBezTo>
                    <a:pt x="18153" y="19072"/>
                    <a:pt x="19991" y="17004"/>
                    <a:pt x="20911" y="14553"/>
                  </a:cubicBezTo>
                  <a:cubicBezTo>
                    <a:pt x="21370" y="13404"/>
                    <a:pt x="21600" y="12102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375A9B-0FE1-9DF0-9AED-CA2DBF9EF468}"/>
                </a:ext>
              </a:extLst>
            </p:cNvPr>
            <p:cNvSpPr/>
            <p:nvPr/>
          </p:nvSpPr>
          <p:spPr>
            <a:xfrm>
              <a:off x="2800177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32" y="153"/>
                  </a:moveTo>
                  <a:cubicBezTo>
                    <a:pt x="11796" y="77"/>
                    <a:pt x="11336" y="0"/>
                    <a:pt x="10800" y="0"/>
                  </a:cubicBezTo>
                  <a:cubicBezTo>
                    <a:pt x="8579" y="0"/>
                    <a:pt x="6587" y="689"/>
                    <a:pt x="4902" y="1762"/>
                  </a:cubicBezTo>
                  <a:cubicBezTo>
                    <a:pt x="1992" y="3677"/>
                    <a:pt x="0" y="7047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0800" y="21600"/>
                    <a:pt x="10877" y="21600"/>
                    <a:pt x="10877" y="21600"/>
                  </a:cubicBezTo>
                  <a:cubicBezTo>
                    <a:pt x="13634" y="21600"/>
                    <a:pt x="16085" y="20528"/>
                    <a:pt x="18000" y="18843"/>
                  </a:cubicBezTo>
                  <a:cubicBezTo>
                    <a:pt x="20221" y="16851"/>
                    <a:pt x="21600" y="14017"/>
                    <a:pt x="21600" y="10800"/>
                  </a:cubicBezTo>
                  <a:cubicBezTo>
                    <a:pt x="21600" y="5362"/>
                    <a:pt x="17540" y="843"/>
                    <a:pt x="12332" y="1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FE4C842-4EF0-0772-94AC-AD60F690E3C7}"/>
                </a:ext>
              </a:extLst>
            </p:cNvPr>
            <p:cNvSpPr/>
            <p:nvPr/>
          </p:nvSpPr>
          <p:spPr>
            <a:xfrm>
              <a:off x="5024786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32" y="153"/>
                  </a:moveTo>
                  <a:cubicBezTo>
                    <a:pt x="11796" y="77"/>
                    <a:pt x="11336" y="0"/>
                    <a:pt x="10800" y="0"/>
                  </a:cubicBezTo>
                  <a:cubicBezTo>
                    <a:pt x="8579" y="0"/>
                    <a:pt x="6587" y="689"/>
                    <a:pt x="4902" y="1762"/>
                  </a:cubicBezTo>
                  <a:cubicBezTo>
                    <a:pt x="1991" y="3677"/>
                    <a:pt x="0" y="7047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0800" y="21600"/>
                    <a:pt x="10877" y="21600"/>
                    <a:pt x="10877" y="21600"/>
                  </a:cubicBezTo>
                  <a:cubicBezTo>
                    <a:pt x="13634" y="21600"/>
                    <a:pt x="16085" y="20528"/>
                    <a:pt x="18000" y="18843"/>
                  </a:cubicBezTo>
                  <a:cubicBezTo>
                    <a:pt x="20221" y="16851"/>
                    <a:pt x="21600" y="14017"/>
                    <a:pt x="21600" y="10800"/>
                  </a:cubicBezTo>
                  <a:cubicBezTo>
                    <a:pt x="21523" y="5362"/>
                    <a:pt x="17540" y="843"/>
                    <a:pt x="12332" y="15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72E2403-63FE-607C-4A4D-0497616C0BF0}"/>
                </a:ext>
              </a:extLst>
            </p:cNvPr>
            <p:cNvSpPr/>
            <p:nvPr/>
          </p:nvSpPr>
          <p:spPr>
            <a:xfrm>
              <a:off x="6767632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8" y="1762"/>
                  </a:moveTo>
                  <a:cubicBezTo>
                    <a:pt x="15013" y="613"/>
                    <a:pt x="12945" y="0"/>
                    <a:pt x="10800" y="0"/>
                  </a:cubicBezTo>
                  <a:cubicBezTo>
                    <a:pt x="10264" y="0"/>
                    <a:pt x="9728" y="77"/>
                    <a:pt x="9268" y="153"/>
                  </a:cubicBezTo>
                  <a:cubicBezTo>
                    <a:pt x="4060" y="919"/>
                    <a:pt x="0" y="5438"/>
                    <a:pt x="0" y="10800"/>
                  </a:cubicBezTo>
                  <a:cubicBezTo>
                    <a:pt x="0" y="14017"/>
                    <a:pt x="1379" y="16851"/>
                    <a:pt x="3600" y="18843"/>
                  </a:cubicBezTo>
                  <a:cubicBezTo>
                    <a:pt x="5515" y="20528"/>
                    <a:pt x="7966" y="21600"/>
                    <a:pt x="10723" y="21600"/>
                  </a:cubicBezTo>
                  <a:cubicBezTo>
                    <a:pt x="10723" y="21600"/>
                    <a:pt x="10800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523" y="7047"/>
                    <a:pt x="19609" y="3677"/>
                    <a:pt x="16698" y="176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8CA81E5-7D81-8307-BB9F-54D9FDFCA710}"/>
                </a:ext>
              </a:extLst>
            </p:cNvPr>
            <p:cNvSpPr/>
            <p:nvPr/>
          </p:nvSpPr>
          <p:spPr>
            <a:xfrm>
              <a:off x="8992242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8" y="1762"/>
                  </a:moveTo>
                  <a:cubicBezTo>
                    <a:pt x="15013" y="613"/>
                    <a:pt x="12945" y="0"/>
                    <a:pt x="10800" y="0"/>
                  </a:cubicBezTo>
                  <a:cubicBezTo>
                    <a:pt x="10264" y="0"/>
                    <a:pt x="9728" y="77"/>
                    <a:pt x="9268" y="153"/>
                  </a:cubicBezTo>
                  <a:cubicBezTo>
                    <a:pt x="4060" y="919"/>
                    <a:pt x="0" y="5438"/>
                    <a:pt x="0" y="10800"/>
                  </a:cubicBezTo>
                  <a:cubicBezTo>
                    <a:pt x="0" y="14017"/>
                    <a:pt x="1379" y="16851"/>
                    <a:pt x="3600" y="18843"/>
                  </a:cubicBezTo>
                  <a:cubicBezTo>
                    <a:pt x="5515" y="20528"/>
                    <a:pt x="7966" y="21600"/>
                    <a:pt x="10723" y="21600"/>
                  </a:cubicBezTo>
                  <a:cubicBezTo>
                    <a:pt x="10723" y="21600"/>
                    <a:pt x="10800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600" y="7047"/>
                    <a:pt x="19609" y="3677"/>
                    <a:pt x="16698" y="176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1029D5B-EE43-8A2B-B507-532EB00D7E57}"/>
                </a:ext>
              </a:extLst>
            </p:cNvPr>
            <p:cNvSpPr/>
            <p:nvPr/>
          </p:nvSpPr>
          <p:spPr>
            <a:xfrm>
              <a:off x="8142072" y="4743220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34" y="383"/>
                  </a:moveTo>
                  <a:cubicBezTo>
                    <a:pt x="12715" y="153"/>
                    <a:pt x="11796" y="0"/>
                    <a:pt x="10800" y="0"/>
                  </a:cubicBezTo>
                  <a:cubicBezTo>
                    <a:pt x="4825" y="0"/>
                    <a:pt x="0" y="4826"/>
                    <a:pt x="0" y="10800"/>
                  </a:cubicBezTo>
                  <a:cubicBezTo>
                    <a:pt x="0" y="11872"/>
                    <a:pt x="153" y="12945"/>
                    <a:pt x="460" y="13940"/>
                  </a:cubicBezTo>
                  <a:cubicBezTo>
                    <a:pt x="1226" y="16468"/>
                    <a:pt x="2911" y="18613"/>
                    <a:pt x="5132" y="19991"/>
                  </a:cubicBezTo>
                  <a:cubicBezTo>
                    <a:pt x="6740" y="20987"/>
                    <a:pt x="8732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600" y="8655"/>
                    <a:pt x="20987" y="6587"/>
                    <a:pt x="19838" y="4902"/>
                  </a:cubicBezTo>
                  <a:cubicBezTo>
                    <a:pt x="18383" y="2757"/>
                    <a:pt x="16238" y="1149"/>
                    <a:pt x="13634" y="38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F4FEA74-9A28-9164-C23E-6F742FC0FA72}"/>
                </a:ext>
              </a:extLst>
            </p:cNvPr>
            <p:cNvSpPr/>
            <p:nvPr/>
          </p:nvSpPr>
          <p:spPr>
            <a:xfrm>
              <a:off x="9247292" y="1328374"/>
              <a:ext cx="399582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5" y="0"/>
                    <a:pt x="0" y="4826"/>
                    <a:pt x="0" y="10800"/>
                  </a:cubicBezTo>
                  <a:cubicBezTo>
                    <a:pt x="0" y="15319"/>
                    <a:pt x="2834" y="19226"/>
                    <a:pt x="6817" y="20834"/>
                  </a:cubicBezTo>
                  <a:cubicBezTo>
                    <a:pt x="8043" y="21294"/>
                    <a:pt x="9345" y="21600"/>
                    <a:pt x="10800" y="21600"/>
                  </a:cubicBezTo>
                  <a:cubicBezTo>
                    <a:pt x="12102" y="21600"/>
                    <a:pt x="13328" y="21370"/>
                    <a:pt x="14477" y="20911"/>
                  </a:cubicBezTo>
                  <a:cubicBezTo>
                    <a:pt x="18613" y="19379"/>
                    <a:pt x="21600" y="15396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3158EBA-118E-9627-E6FA-26DC5EE17F14}"/>
              </a:ext>
            </a:extLst>
          </p:cNvPr>
          <p:cNvSpPr txBox="1"/>
          <p:nvPr/>
        </p:nvSpPr>
        <p:spPr>
          <a:xfrm>
            <a:off x="391975" y="1297331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73D24A-DDFB-4050-382A-C8D5EF9773F0}"/>
              </a:ext>
            </a:extLst>
          </p:cNvPr>
          <p:cNvSpPr txBox="1"/>
          <p:nvPr/>
        </p:nvSpPr>
        <p:spPr>
          <a:xfrm>
            <a:off x="647026" y="313990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291A82-8BCA-E507-D57B-60D641398554}"/>
              </a:ext>
            </a:extLst>
          </p:cNvPr>
          <p:cNvSpPr txBox="1"/>
          <p:nvPr/>
        </p:nvSpPr>
        <p:spPr>
          <a:xfrm>
            <a:off x="1511364" y="4712177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8D67D3-8F31-3A0D-F05C-107342A1216D}"/>
              </a:ext>
            </a:extLst>
          </p:cNvPr>
          <p:cNvSpPr txBox="1"/>
          <p:nvPr/>
        </p:nvSpPr>
        <p:spPr>
          <a:xfrm>
            <a:off x="9956379" y="1297331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887AA1-487A-A3ED-1969-1B6E3EBBF798}"/>
              </a:ext>
            </a:extLst>
          </p:cNvPr>
          <p:cNvSpPr txBox="1"/>
          <p:nvPr/>
        </p:nvSpPr>
        <p:spPr>
          <a:xfrm>
            <a:off x="9701325" y="313990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0B7F90-AFC6-AEE7-8E35-42C1D8896FCE}"/>
              </a:ext>
            </a:extLst>
          </p:cNvPr>
          <p:cNvSpPr txBox="1"/>
          <p:nvPr/>
        </p:nvSpPr>
        <p:spPr>
          <a:xfrm>
            <a:off x="8855973" y="4712177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C48828-A4C4-5F82-F968-476C9CB8D4BB}"/>
              </a:ext>
            </a:extLst>
          </p:cNvPr>
          <p:cNvSpPr txBox="1"/>
          <p:nvPr/>
        </p:nvSpPr>
        <p:spPr>
          <a:xfrm>
            <a:off x="5174177" y="561316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620D28-A8A4-F32C-D253-56234367A559}"/>
              </a:ext>
            </a:extLst>
          </p:cNvPr>
          <p:cNvSpPr txBox="1"/>
          <p:nvPr/>
        </p:nvSpPr>
        <p:spPr>
          <a:xfrm>
            <a:off x="7548174" y="1297330"/>
            <a:ext cx="1444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CA53B0-07F8-17C6-917E-7581C95D3238}"/>
              </a:ext>
            </a:extLst>
          </p:cNvPr>
          <p:cNvSpPr txBox="1"/>
          <p:nvPr/>
        </p:nvSpPr>
        <p:spPr>
          <a:xfrm>
            <a:off x="7254395" y="3154489"/>
            <a:ext cx="1444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3EDF34-2252-2EAE-9316-DF5AF398453E}"/>
              </a:ext>
            </a:extLst>
          </p:cNvPr>
          <p:cNvSpPr txBox="1"/>
          <p:nvPr/>
        </p:nvSpPr>
        <p:spPr>
          <a:xfrm>
            <a:off x="3664515" y="3170407"/>
            <a:ext cx="1091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AB82AA-AC63-5ED1-24CD-F57E5A62E4E3}"/>
              </a:ext>
            </a:extLst>
          </p:cNvPr>
          <p:cNvSpPr txBox="1"/>
          <p:nvPr/>
        </p:nvSpPr>
        <p:spPr>
          <a:xfrm>
            <a:off x="3372976" y="1295531"/>
            <a:ext cx="1245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Parabolic Curves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BE5076-EBB5-B6E8-2AC6-EE1D03EEFD2E}"/>
              </a:ext>
            </a:extLst>
          </p:cNvPr>
          <p:cNvGrpSpPr/>
          <p:nvPr/>
        </p:nvGrpSpPr>
        <p:grpSpPr>
          <a:xfrm>
            <a:off x="2545126" y="1328374"/>
            <a:ext cx="7101748" cy="4201252"/>
            <a:chOff x="2545126" y="1328374"/>
            <a:chExt cx="7101748" cy="42012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33FD5E49-FC37-8FD7-24B6-FD8B4CC325C2}"/>
                </a:ext>
              </a:extLst>
            </p:cNvPr>
            <p:cNvSpPr/>
            <p:nvPr/>
          </p:nvSpPr>
          <p:spPr>
            <a:xfrm>
              <a:off x="2686821" y="1810136"/>
              <a:ext cx="6824023" cy="371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9" y="19543"/>
                  </a:moveTo>
                  <a:cubicBezTo>
                    <a:pt x="16406" y="20884"/>
                    <a:pt x="15388" y="21592"/>
                    <a:pt x="14330" y="21592"/>
                  </a:cubicBezTo>
                  <a:cubicBezTo>
                    <a:pt x="13289" y="21592"/>
                    <a:pt x="12285" y="20909"/>
                    <a:pt x="11365" y="19600"/>
                  </a:cubicBezTo>
                  <a:cubicBezTo>
                    <a:pt x="11491" y="19444"/>
                    <a:pt x="11594" y="19230"/>
                    <a:pt x="11666" y="18983"/>
                  </a:cubicBezTo>
                  <a:cubicBezTo>
                    <a:pt x="12500" y="20152"/>
                    <a:pt x="13401" y="20769"/>
                    <a:pt x="14334" y="20769"/>
                  </a:cubicBezTo>
                  <a:cubicBezTo>
                    <a:pt x="15285" y="20769"/>
                    <a:pt x="16213" y="20127"/>
                    <a:pt x="17066" y="18901"/>
                  </a:cubicBezTo>
                  <a:cubicBezTo>
                    <a:pt x="17124" y="19156"/>
                    <a:pt x="17223" y="19378"/>
                    <a:pt x="17339" y="19543"/>
                  </a:cubicBezTo>
                  <a:close/>
                  <a:moveTo>
                    <a:pt x="8055" y="7332"/>
                  </a:moveTo>
                  <a:cubicBezTo>
                    <a:pt x="8060" y="7332"/>
                    <a:pt x="8060" y="7332"/>
                    <a:pt x="8064" y="7332"/>
                  </a:cubicBezTo>
                  <a:cubicBezTo>
                    <a:pt x="7755" y="5028"/>
                    <a:pt x="7566" y="2559"/>
                    <a:pt x="7508" y="0"/>
                  </a:cubicBezTo>
                  <a:cubicBezTo>
                    <a:pt x="7432" y="41"/>
                    <a:pt x="7351" y="58"/>
                    <a:pt x="7266" y="58"/>
                  </a:cubicBezTo>
                  <a:cubicBezTo>
                    <a:pt x="7194" y="58"/>
                    <a:pt x="7127" y="41"/>
                    <a:pt x="7059" y="16"/>
                  </a:cubicBezTo>
                  <a:cubicBezTo>
                    <a:pt x="7118" y="2633"/>
                    <a:pt x="7311" y="5159"/>
                    <a:pt x="7629" y="7513"/>
                  </a:cubicBezTo>
                  <a:cubicBezTo>
                    <a:pt x="7759" y="7397"/>
                    <a:pt x="7903" y="7332"/>
                    <a:pt x="8055" y="7332"/>
                  </a:cubicBezTo>
                  <a:close/>
                  <a:moveTo>
                    <a:pt x="19129" y="14285"/>
                  </a:moveTo>
                  <a:cubicBezTo>
                    <a:pt x="18869" y="15132"/>
                    <a:pt x="18591" y="15898"/>
                    <a:pt x="18295" y="16589"/>
                  </a:cubicBezTo>
                  <a:cubicBezTo>
                    <a:pt x="18434" y="16704"/>
                    <a:pt x="18555" y="16869"/>
                    <a:pt x="18653" y="17091"/>
                  </a:cubicBezTo>
                  <a:cubicBezTo>
                    <a:pt x="18958" y="16375"/>
                    <a:pt x="19245" y="15577"/>
                    <a:pt x="19519" y="14696"/>
                  </a:cubicBezTo>
                  <a:cubicBezTo>
                    <a:pt x="19891" y="13495"/>
                    <a:pt x="20214" y="12187"/>
                    <a:pt x="20492" y="10796"/>
                  </a:cubicBezTo>
                  <a:cubicBezTo>
                    <a:pt x="20340" y="10763"/>
                    <a:pt x="20196" y="10664"/>
                    <a:pt x="20071" y="10508"/>
                  </a:cubicBezTo>
                  <a:cubicBezTo>
                    <a:pt x="19801" y="11857"/>
                    <a:pt x="19488" y="13125"/>
                    <a:pt x="19129" y="14285"/>
                  </a:cubicBezTo>
                  <a:close/>
                  <a:moveTo>
                    <a:pt x="1525" y="10500"/>
                  </a:moveTo>
                  <a:cubicBezTo>
                    <a:pt x="1404" y="10656"/>
                    <a:pt x="1260" y="10755"/>
                    <a:pt x="1103" y="10788"/>
                  </a:cubicBezTo>
                  <a:cubicBezTo>
                    <a:pt x="1381" y="12178"/>
                    <a:pt x="1704" y="13487"/>
                    <a:pt x="2077" y="14688"/>
                  </a:cubicBezTo>
                  <a:cubicBezTo>
                    <a:pt x="2355" y="15593"/>
                    <a:pt x="2655" y="16416"/>
                    <a:pt x="2969" y="17148"/>
                  </a:cubicBezTo>
                  <a:cubicBezTo>
                    <a:pt x="3059" y="16926"/>
                    <a:pt x="3175" y="16745"/>
                    <a:pt x="3314" y="16622"/>
                  </a:cubicBezTo>
                  <a:cubicBezTo>
                    <a:pt x="3018" y="15922"/>
                    <a:pt x="2731" y="15149"/>
                    <a:pt x="2467" y="14285"/>
                  </a:cubicBezTo>
                  <a:cubicBezTo>
                    <a:pt x="2108" y="13125"/>
                    <a:pt x="1794" y="11857"/>
                    <a:pt x="1525" y="10500"/>
                  </a:cubicBezTo>
                  <a:close/>
                  <a:moveTo>
                    <a:pt x="11576" y="17124"/>
                  </a:moveTo>
                  <a:cubicBezTo>
                    <a:pt x="11885" y="16400"/>
                    <a:pt x="12181" y="15585"/>
                    <a:pt x="12459" y="14696"/>
                  </a:cubicBezTo>
                  <a:cubicBezTo>
                    <a:pt x="12832" y="13495"/>
                    <a:pt x="13155" y="12187"/>
                    <a:pt x="13433" y="10796"/>
                  </a:cubicBezTo>
                  <a:cubicBezTo>
                    <a:pt x="13280" y="10763"/>
                    <a:pt x="13137" y="10664"/>
                    <a:pt x="13011" y="10508"/>
                  </a:cubicBezTo>
                  <a:cubicBezTo>
                    <a:pt x="12742" y="11857"/>
                    <a:pt x="12428" y="13133"/>
                    <a:pt x="12069" y="14293"/>
                  </a:cubicBezTo>
                  <a:cubicBezTo>
                    <a:pt x="11805" y="15149"/>
                    <a:pt x="11522" y="15922"/>
                    <a:pt x="11226" y="16613"/>
                  </a:cubicBezTo>
                  <a:cubicBezTo>
                    <a:pt x="11365" y="16729"/>
                    <a:pt x="11482" y="16901"/>
                    <a:pt x="11576" y="17124"/>
                  </a:cubicBezTo>
                  <a:close/>
                  <a:moveTo>
                    <a:pt x="13966" y="7521"/>
                  </a:moveTo>
                  <a:cubicBezTo>
                    <a:pt x="14285" y="5159"/>
                    <a:pt x="14478" y="2633"/>
                    <a:pt x="14536" y="25"/>
                  </a:cubicBezTo>
                  <a:cubicBezTo>
                    <a:pt x="14469" y="49"/>
                    <a:pt x="14401" y="66"/>
                    <a:pt x="14330" y="66"/>
                  </a:cubicBezTo>
                  <a:cubicBezTo>
                    <a:pt x="14245" y="66"/>
                    <a:pt x="14164" y="41"/>
                    <a:pt x="14088" y="8"/>
                  </a:cubicBezTo>
                  <a:cubicBezTo>
                    <a:pt x="14029" y="2567"/>
                    <a:pt x="13841" y="5036"/>
                    <a:pt x="13531" y="7340"/>
                  </a:cubicBezTo>
                  <a:cubicBezTo>
                    <a:pt x="13536" y="7340"/>
                    <a:pt x="13536" y="7340"/>
                    <a:pt x="13540" y="7340"/>
                  </a:cubicBezTo>
                  <a:cubicBezTo>
                    <a:pt x="13693" y="7332"/>
                    <a:pt x="13841" y="7397"/>
                    <a:pt x="13966" y="7521"/>
                  </a:cubicBezTo>
                  <a:close/>
                  <a:moveTo>
                    <a:pt x="8589" y="10500"/>
                  </a:moveTo>
                  <a:cubicBezTo>
                    <a:pt x="8468" y="10656"/>
                    <a:pt x="8324" y="10755"/>
                    <a:pt x="8167" y="10788"/>
                  </a:cubicBezTo>
                  <a:cubicBezTo>
                    <a:pt x="8445" y="12178"/>
                    <a:pt x="8768" y="13487"/>
                    <a:pt x="9141" y="14688"/>
                  </a:cubicBezTo>
                  <a:cubicBezTo>
                    <a:pt x="9423" y="15610"/>
                    <a:pt x="9728" y="16441"/>
                    <a:pt x="10051" y="17181"/>
                  </a:cubicBezTo>
                  <a:cubicBezTo>
                    <a:pt x="10136" y="16951"/>
                    <a:pt x="10253" y="16770"/>
                    <a:pt x="10387" y="16638"/>
                  </a:cubicBezTo>
                  <a:cubicBezTo>
                    <a:pt x="10087" y="15939"/>
                    <a:pt x="9800" y="15149"/>
                    <a:pt x="9531" y="14285"/>
                  </a:cubicBezTo>
                  <a:cubicBezTo>
                    <a:pt x="9172" y="13125"/>
                    <a:pt x="8858" y="11857"/>
                    <a:pt x="8589" y="10500"/>
                  </a:cubicBezTo>
                  <a:close/>
                  <a:moveTo>
                    <a:pt x="9975" y="18934"/>
                  </a:moveTo>
                  <a:cubicBezTo>
                    <a:pt x="9127" y="20135"/>
                    <a:pt x="8212" y="20777"/>
                    <a:pt x="7266" y="20777"/>
                  </a:cubicBezTo>
                  <a:cubicBezTo>
                    <a:pt x="6328" y="20777"/>
                    <a:pt x="5418" y="20152"/>
                    <a:pt x="4575" y="18967"/>
                  </a:cubicBezTo>
                  <a:cubicBezTo>
                    <a:pt x="4507" y="19214"/>
                    <a:pt x="4404" y="19428"/>
                    <a:pt x="4283" y="19592"/>
                  </a:cubicBezTo>
                  <a:cubicBezTo>
                    <a:pt x="5207" y="20909"/>
                    <a:pt x="6216" y="21600"/>
                    <a:pt x="7266" y="21600"/>
                  </a:cubicBezTo>
                  <a:cubicBezTo>
                    <a:pt x="8315" y="21600"/>
                    <a:pt x="9333" y="20901"/>
                    <a:pt x="10257" y="19576"/>
                  </a:cubicBezTo>
                  <a:cubicBezTo>
                    <a:pt x="10141" y="19403"/>
                    <a:pt x="10042" y="19181"/>
                    <a:pt x="9975" y="18934"/>
                  </a:cubicBezTo>
                  <a:close/>
                  <a:moveTo>
                    <a:pt x="206" y="66"/>
                  </a:moveTo>
                  <a:cubicBezTo>
                    <a:pt x="135" y="66"/>
                    <a:pt x="67" y="49"/>
                    <a:pt x="0" y="25"/>
                  </a:cubicBezTo>
                  <a:cubicBezTo>
                    <a:pt x="58" y="2641"/>
                    <a:pt x="251" y="5168"/>
                    <a:pt x="570" y="7521"/>
                  </a:cubicBezTo>
                  <a:cubicBezTo>
                    <a:pt x="700" y="7397"/>
                    <a:pt x="843" y="7332"/>
                    <a:pt x="996" y="7332"/>
                  </a:cubicBezTo>
                  <a:cubicBezTo>
                    <a:pt x="1000" y="7332"/>
                    <a:pt x="1000" y="7332"/>
                    <a:pt x="1005" y="7332"/>
                  </a:cubicBezTo>
                  <a:cubicBezTo>
                    <a:pt x="695" y="5028"/>
                    <a:pt x="507" y="2559"/>
                    <a:pt x="449" y="0"/>
                  </a:cubicBezTo>
                  <a:cubicBezTo>
                    <a:pt x="372" y="41"/>
                    <a:pt x="292" y="66"/>
                    <a:pt x="206" y="66"/>
                  </a:cubicBezTo>
                  <a:close/>
                  <a:moveTo>
                    <a:pt x="21394" y="66"/>
                  </a:moveTo>
                  <a:cubicBezTo>
                    <a:pt x="21308" y="66"/>
                    <a:pt x="21228" y="41"/>
                    <a:pt x="21152" y="8"/>
                  </a:cubicBezTo>
                  <a:cubicBezTo>
                    <a:pt x="21093" y="2567"/>
                    <a:pt x="20905" y="5036"/>
                    <a:pt x="20595" y="7340"/>
                  </a:cubicBezTo>
                  <a:cubicBezTo>
                    <a:pt x="20600" y="7340"/>
                    <a:pt x="20600" y="7340"/>
                    <a:pt x="20604" y="7340"/>
                  </a:cubicBezTo>
                  <a:cubicBezTo>
                    <a:pt x="20757" y="7340"/>
                    <a:pt x="20905" y="7406"/>
                    <a:pt x="21030" y="7529"/>
                  </a:cubicBezTo>
                  <a:cubicBezTo>
                    <a:pt x="21349" y="5168"/>
                    <a:pt x="21542" y="2641"/>
                    <a:pt x="21600" y="33"/>
                  </a:cubicBezTo>
                  <a:cubicBezTo>
                    <a:pt x="21533" y="49"/>
                    <a:pt x="21465" y="66"/>
                    <a:pt x="21394" y="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192A285-116C-C434-1042-88629C34F8A0}"/>
                </a:ext>
              </a:extLst>
            </p:cNvPr>
            <p:cNvSpPr/>
            <p:nvPr/>
          </p:nvSpPr>
          <p:spPr>
            <a:xfrm>
              <a:off x="2545126" y="1328374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26"/>
                    <a:pt x="16774" y="0"/>
                    <a:pt x="10800" y="0"/>
                  </a:cubicBezTo>
                  <a:cubicBezTo>
                    <a:pt x="4826" y="0"/>
                    <a:pt x="0" y="4826"/>
                    <a:pt x="0" y="10800"/>
                  </a:cubicBezTo>
                  <a:cubicBezTo>
                    <a:pt x="0" y="15472"/>
                    <a:pt x="2987" y="19455"/>
                    <a:pt x="7123" y="20911"/>
                  </a:cubicBezTo>
                  <a:cubicBezTo>
                    <a:pt x="8272" y="21370"/>
                    <a:pt x="9498" y="21600"/>
                    <a:pt x="10800" y="21600"/>
                  </a:cubicBezTo>
                  <a:cubicBezTo>
                    <a:pt x="12179" y="21600"/>
                    <a:pt x="13557" y="21294"/>
                    <a:pt x="14783" y="20834"/>
                  </a:cubicBezTo>
                  <a:cubicBezTo>
                    <a:pt x="18766" y="19226"/>
                    <a:pt x="21600" y="15319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5905884-40D0-2563-C76D-8C4826C9B844}"/>
                </a:ext>
              </a:extLst>
            </p:cNvPr>
            <p:cNvSpPr/>
            <p:nvPr/>
          </p:nvSpPr>
          <p:spPr>
            <a:xfrm>
              <a:off x="4783905" y="1328374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26"/>
                    <a:pt x="16774" y="0"/>
                    <a:pt x="10800" y="0"/>
                  </a:cubicBezTo>
                  <a:cubicBezTo>
                    <a:pt x="4826" y="0"/>
                    <a:pt x="0" y="4826"/>
                    <a:pt x="0" y="10800"/>
                  </a:cubicBezTo>
                  <a:cubicBezTo>
                    <a:pt x="0" y="15472"/>
                    <a:pt x="2987" y="19455"/>
                    <a:pt x="7123" y="20911"/>
                  </a:cubicBezTo>
                  <a:cubicBezTo>
                    <a:pt x="8272" y="21370"/>
                    <a:pt x="9498" y="21600"/>
                    <a:pt x="10800" y="21600"/>
                  </a:cubicBezTo>
                  <a:cubicBezTo>
                    <a:pt x="12179" y="21600"/>
                    <a:pt x="13558" y="21294"/>
                    <a:pt x="14783" y="20834"/>
                  </a:cubicBezTo>
                  <a:cubicBezTo>
                    <a:pt x="18766" y="19226"/>
                    <a:pt x="21600" y="15319"/>
                    <a:pt x="21600" y="108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DAC0171B-4EB7-9B3E-86D8-14CD70E6EDE1}"/>
                </a:ext>
              </a:extLst>
            </p:cNvPr>
            <p:cNvSpPr/>
            <p:nvPr/>
          </p:nvSpPr>
          <p:spPr>
            <a:xfrm>
              <a:off x="7008514" y="1328374"/>
              <a:ext cx="399582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5" y="0"/>
                    <a:pt x="0" y="4826"/>
                    <a:pt x="0" y="10800"/>
                  </a:cubicBezTo>
                  <a:cubicBezTo>
                    <a:pt x="0" y="15319"/>
                    <a:pt x="2834" y="19226"/>
                    <a:pt x="6817" y="20834"/>
                  </a:cubicBezTo>
                  <a:cubicBezTo>
                    <a:pt x="8043" y="21294"/>
                    <a:pt x="9345" y="21600"/>
                    <a:pt x="10800" y="21600"/>
                  </a:cubicBezTo>
                  <a:cubicBezTo>
                    <a:pt x="12102" y="21600"/>
                    <a:pt x="13328" y="21370"/>
                    <a:pt x="14477" y="20911"/>
                  </a:cubicBezTo>
                  <a:cubicBezTo>
                    <a:pt x="18613" y="19379"/>
                    <a:pt x="21600" y="15396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12EC815-1009-67F7-7143-E6D66859E9F8}"/>
                </a:ext>
              </a:extLst>
            </p:cNvPr>
            <p:cNvSpPr/>
            <p:nvPr/>
          </p:nvSpPr>
          <p:spPr>
            <a:xfrm>
              <a:off x="5903294" y="4743220"/>
              <a:ext cx="400996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44" y="536"/>
                  </a:moveTo>
                  <a:cubicBezTo>
                    <a:pt x="13052" y="230"/>
                    <a:pt x="11907" y="0"/>
                    <a:pt x="10762" y="0"/>
                  </a:cubicBezTo>
                  <a:cubicBezTo>
                    <a:pt x="9388" y="0"/>
                    <a:pt x="8014" y="306"/>
                    <a:pt x="6793" y="766"/>
                  </a:cubicBezTo>
                  <a:cubicBezTo>
                    <a:pt x="4351" y="1762"/>
                    <a:pt x="2366" y="3600"/>
                    <a:pt x="1145" y="5974"/>
                  </a:cubicBezTo>
                  <a:cubicBezTo>
                    <a:pt x="382" y="7430"/>
                    <a:pt x="0" y="9038"/>
                    <a:pt x="0" y="10800"/>
                  </a:cubicBezTo>
                  <a:cubicBezTo>
                    <a:pt x="0" y="12026"/>
                    <a:pt x="229" y="13174"/>
                    <a:pt x="611" y="14247"/>
                  </a:cubicBezTo>
                  <a:cubicBezTo>
                    <a:pt x="1450" y="16774"/>
                    <a:pt x="3206" y="18843"/>
                    <a:pt x="5495" y="20145"/>
                  </a:cubicBezTo>
                  <a:cubicBezTo>
                    <a:pt x="7098" y="21064"/>
                    <a:pt x="8854" y="21600"/>
                    <a:pt x="10838" y="21600"/>
                  </a:cubicBezTo>
                  <a:cubicBezTo>
                    <a:pt x="12517" y="21600"/>
                    <a:pt x="14120" y="21217"/>
                    <a:pt x="15570" y="20451"/>
                  </a:cubicBezTo>
                  <a:cubicBezTo>
                    <a:pt x="17936" y="19302"/>
                    <a:pt x="19768" y="17311"/>
                    <a:pt x="20760" y="14860"/>
                  </a:cubicBezTo>
                  <a:cubicBezTo>
                    <a:pt x="21295" y="13634"/>
                    <a:pt x="21600" y="12179"/>
                    <a:pt x="21600" y="10800"/>
                  </a:cubicBezTo>
                  <a:cubicBezTo>
                    <a:pt x="21600" y="8809"/>
                    <a:pt x="21066" y="6894"/>
                    <a:pt x="20073" y="5285"/>
                  </a:cubicBezTo>
                  <a:cubicBezTo>
                    <a:pt x="18623" y="3064"/>
                    <a:pt x="16563" y="1302"/>
                    <a:pt x="14044" y="53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69CE28A-D233-C927-9F35-9E673DD5DCB1}"/>
                </a:ext>
              </a:extLst>
            </p:cNvPr>
            <p:cNvSpPr/>
            <p:nvPr/>
          </p:nvSpPr>
          <p:spPr>
            <a:xfrm>
              <a:off x="3664515" y="4743220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498" y="0"/>
                    <a:pt x="8349" y="230"/>
                    <a:pt x="7200" y="613"/>
                  </a:cubicBezTo>
                  <a:cubicBezTo>
                    <a:pt x="4672" y="1532"/>
                    <a:pt x="2604" y="3294"/>
                    <a:pt x="1379" y="5591"/>
                  </a:cubicBezTo>
                  <a:cubicBezTo>
                    <a:pt x="536" y="7123"/>
                    <a:pt x="0" y="8885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2638" y="21600"/>
                    <a:pt x="14400" y="21140"/>
                    <a:pt x="15855" y="20298"/>
                  </a:cubicBezTo>
                  <a:cubicBezTo>
                    <a:pt x="18153" y="19072"/>
                    <a:pt x="19991" y="17004"/>
                    <a:pt x="20911" y="14553"/>
                  </a:cubicBezTo>
                  <a:cubicBezTo>
                    <a:pt x="21370" y="13404"/>
                    <a:pt x="21600" y="12102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375A9B-0FE1-9DF0-9AED-CA2DBF9EF468}"/>
                </a:ext>
              </a:extLst>
            </p:cNvPr>
            <p:cNvSpPr/>
            <p:nvPr/>
          </p:nvSpPr>
          <p:spPr>
            <a:xfrm>
              <a:off x="2800177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32" y="153"/>
                  </a:moveTo>
                  <a:cubicBezTo>
                    <a:pt x="11796" y="77"/>
                    <a:pt x="11336" y="0"/>
                    <a:pt x="10800" y="0"/>
                  </a:cubicBezTo>
                  <a:cubicBezTo>
                    <a:pt x="8579" y="0"/>
                    <a:pt x="6587" y="689"/>
                    <a:pt x="4902" y="1762"/>
                  </a:cubicBezTo>
                  <a:cubicBezTo>
                    <a:pt x="1992" y="3677"/>
                    <a:pt x="0" y="7047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0800" y="21600"/>
                    <a:pt x="10877" y="21600"/>
                    <a:pt x="10877" y="21600"/>
                  </a:cubicBezTo>
                  <a:cubicBezTo>
                    <a:pt x="13634" y="21600"/>
                    <a:pt x="16085" y="20528"/>
                    <a:pt x="18000" y="18843"/>
                  </a:cubicBezTo>
                  <a:cubicBezTo>
                    <a:pt x="20221" y="16851"/>
                    <a:pt x="21600" y="14017"/>
                    <a:pt x="21600" y="10800"/>
                  </a:cubicBezTo>
                  <a:cubicBezTo>
                    <a:pt x="21600" y="5362"/>
                    <a:pt x="17540" y="843"/>
                    <a:pt x="12332" y="1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FE4C842-4EF0-0772-94AC-AD60F690E3C7}"/>
                </a:ext>
              </a:extLst>
            </p:cNvPr>
            <p:cNvSpPr/>
            <p:nvPr/>
          </p:nvSpPr>
          <p:spPr>
            <a:xfrm>
              <a:off x="5024786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32" y="153"/>
                  </a:moveTo>
                  <a:cubicBezTo>
                    <a:pt x="11796" y="77"/>
                    <a:pt x="11336" y="0"/>
                    <a:pt x="10800" y="0"/>
                  </a:cubicBezTo>
                  <a:cubicBezTo>
                    <a:pt x="8579" y="0"/>
                    <a:pt x="6587" y="689"/>
                    <a:pt x="4902" y="1762"/>
                  </a:cubicBezTo>
                  <a:cubicBezTo>
                    <a:pt x="1991" y="3677"/>
                    <a:pt x="0" y="7047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0800" y="21600"/>
                    <a:pt x="10877" y="21600"/>
                    <a:pt x="10877" y="21600"/>
                  </a:cubicBezTo>
                  <a:cubicBezTo>
                    <a:pt x="13634" y="21600"/>
                    <a:pt x="16085" y="20528"/>
                    <a:pt x="18000" y="18843"/>
                  </a:cubicBezTo>
                  <a:cubicBezTo>
                    <a:pt x="20221" y="16851"/>
                    <a:pt x="21600" y="14017"/>
                    <a:pt x="21600" y="10800"/>
                  </a:cubicBezTo>
                  <a:cubicBezTo>
                    <a:pt x="21523" y="5362"/>
                    <a:pt x="17540" y="843"/>
                    <a:pt x="12332" y="15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72E2403-63FE-607C-4A4D-0497616C0BF0}"/>
                </a:ext>
              </a:extLst>
            </p:cNvPr>
            <p:cNvSpPr/>
            <p:nvPr/>
          </p:nvSpPr>
          <p:spPr>
            <a:xfrm>
              <a:off x="6767632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8" y="1762"/>
                  </a:moveTo>
                  <a:cubicBezTo>
                    <a:pt x="15013" y="613"/>
                    <a:pt x="12945" y="0"/>
                    <a:pt x="10800" y="0"/>
                  </a:cubicBezTo>
                  <a:cubicBezTo>
                    <a:pt x="10264" y="0"/>
                    <a:pt x="9728" y="77"/>
                    <a:pt x="9268" y="153"/>
                  </a:cubicBezTo>
                  <a:cubicBezTo>
                    <a:pt x="4060" y="919"/>
                    <a:pt x="0" y="5438"/>
                    <a:pt x="0" y="10800"/>
                  </a:cubicBezTo>
                  <a:cubicBezTo>
                    <a:pt x="0" y="14017"/>
                    <a:pt x="1379" y="16851"/>
                    <a:pt x="3600" y="18843"/>
                  </a:cubicBezTo>
                  <a:cubicBezTo>
                    <a:pt x="5515" y="20528"/>
                    <a:pt x="7966" y="21600"/>
                    <a:pt x="10723" y="21600"/>
                  </a:cubicBezTo>
                  <a:cubicBezTo>
                    <a:pt x="10723" y="21600"/>
                    <a:pt x="10800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523" y="7047"/>
                    <a:pt x="19609" y="3677"/>
                    <a:pt x="16698" y="176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8CA81E5-7D81-8307-BB9F-54D9FDFCA710}"/>
                </a:ext>
              </a:extLst>
            </p:cNvPr>
            <p:cNvSpPr/>
            <p:nvPr/>
          </p:nvSpPr>
          <p:spPr>
            <a:xfrm>
              <a:off x="8992242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8" y="1762"/>
                  </a:moveTo>
                  <a:cubicBezTo>
                    <a:pt x="15013" y="613"/>
                    <a:pt x="12945" y="0"/>
                    <a:pt x="10800" y="0"/>
                  </a:cubicBezTo>
                  <a:cubicBezTo>
                    <a:pt x="10264" y="0"/>
                    <a:pt x="9728" y="77"/>
                    <a:pt x="9268" y="153"/>
                  </a:cubicBezTo>
                  <a:cubicBezTo>
                    <a:pt x="4060" y="919"/>
                    <a:pt x="0" y="5438"/>
                    <a:pt x="0" y="10800"/>
                  </a:cubicBezTo>
                  <a:cubicBezTo>
                    <a:pt x="0" y="14017"/>
                    <a:pt x="1379" y="16851"/>
                    <a:pt x="3600" y="18843"/>
                  </a:cubicBezTo>
                  <a:cubicBezTo>
                    <a:pt x="5515" y="20528"/>
                    <a:pt x="7966" y="21600"/>
                    <a:pt x="10723" y="21600"/>
                  </a:cubicBezTo>
                  <a:cubicBezTo>
                    <a:pt x="10723" y="21600"/>
                    <a:pt x="10800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600" y="7047"/>
                    <a:pt x="19609" y="3677"/>
                    <a:pt x="16698" y="176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1029D5B-EE43-8A2B-B507-532EB00D7E57}"/>
                </a:ext>
              </a:extLst>
            </p:cNvPr>
            <p:cNvSpPr/>
            <p:nvPr/>
          </p:nvSpPr>
          <p:spPr>
            <a:xfrm>
              <a:off x="8142072" y="4743220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34" y="383"/>
                  </a:moveTo>
                  <a:cubicBezTo>
                    <a:pt x="12715" y="153"/>
                    <a:pt x="11796" y="0"/>
                    <a:pt x="10800" y="0"/>
                  </a:cubicBezTo>
                  <a:cubicBezTo>
                    <a:pt x="4825" y="0"/>
                    <a:pt x="0" y="4826"/>
                    <a:pt x="0" y="10800"/>
                  </a:cubicBezTo>
                  <a:cubicBezTo>
                    <a:pt x="0" y="11872"/>
                    <a:pt x="153" y="12945"/>
                    <a:pt x="460" y="13940"/>
                  </a:cubicBezTo>
                  <a:cubicBezTo>
                    <a:pt x="1226" y="16468"/>
                    <a:pt x="2911" y="18613"/>
                    <a:pt x="5132" y="19991"/>
                  </a:cubicBezTo>
                  <a:cubicBezTo>
                    <a:pt x="6740" y="20987"/>
                    <a:pt x="8732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600" y="8655"/>
                    <a:pt x="20987" y="6587"/>
                    <a:pt x="19838" y="4902"/>
                  </a:cubicBezTo>
                  <a:cubicBezTo>
                    <a:pt x="18383" y="2757"/>
                    <a:pt x="16238" y="1149"/>
                    <a:pt x="13634" y="38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F4FEA74-9A28-9164-C23E-6F742FC0FA72}"/>
                </a:ext>
              </a:extLst>
            </p:cNvPr>
            <p:cNvSpPr/>
            <p:nvPr/>
          </p:nvSpPr>
          <p:spPr>
            <a:xfrm>
              <a:off x="9247292" y="1328374"/>
              <a:ext cx="399582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5" y="0"/>
                    <a:pt x="0" y="4826"/>
                    <a:pt x="0" y="10800"/>
                  </a:cubicBezTo>
                  <a:cubicBezTo>
                    <a:pt x="0" y="15319"/>
                    <a:pt x="2834" y="19226"/>
                    <a:pt x="6817" y="20834"/>
                  </a:cubicBezTo>
                  <a:cubicBezTo>
                    <a:pt x="8043" y="21294"/>
                    <a:pt x="9345" y="21600"/>
                    <a:pt x="10800" y="21600"/>
                  </a:cubicBezTo>
                  <a:cubicBezTo>
                    <a:pt x="12102" y="21600"/>
                    <a:pt x="13328" y="21370"/>
                    <a:pt x="14477" y="20911"/>
                  </a:cubicBezTo>
                  <a:cubicBezTo>
                    <a:pt x="18613" y="19379"/>
                    <a:pt x="21600" y="15396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3158EBA-118E-9627-E6FA-26DC5EE17F14}"/>
              </a:ext>
            </a:extLst>
          </p:cNvPr>
          <p:cNvSpPr txBox="1"/>
          <p:nvPr/>
        </p:nvSpPr>
        <p:spPr>
          <a:xfrm>
            <a:off x="391975" y="1297331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73D24A-DDFB-4050-382A-C8D5EF9773F0}"/>
              </a:ext>
            </a:extLst>
          </p:cNvPr>
          <p:cNvSpPr txBox="1"/>
          <p:nvPr/>
        </p:nvSpPr>
        <p:spPr>
          <a:xfrm>
            <a:off x="647026" y="313990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291A82-8BCA-E507-D57B-60D641398554}"/>
              </a:ext>
            </a:extLst>
          </p:cNvPr>
          <p:cNvSpPr txBox="1"/>
          <p:nvPr/>
        </p:nvSpPr>
        <p:spPr>
          <a:xfrm>
            <a:off x="1511364" y="4712177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8D67D3-8F31-3A0D-F05C-107342A1216D}"/>
              </a:ext>
            </a:extLst>
          </p:cNvPr>
          <p:cNvSpPr txBox="1"/>
          <p:nvPr/>
        </p:nvSpPr>
        <p:spPr>
          <a:xfrm>
            <a:off x="9956379" y="1297331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887AA1-487A-A3ED-1969-1B6E3EBBF798}"/>
              </a:ext>
            </a:extLst>
          </p:cNvPr>
          <p:cNvSpPr txBox="1"/>
          <p:nvPr/>
        </p:nvSpPr>
        <p:spPr>
          <a:xfrm>
            <a:off x="9701325" y="313990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0B7F90-AFC6-AEE7-8E35-42C1D8896FCE}"/>
              </a:ext>
            </a:extLst>
          </p:cNvPr>
          <p:cNvSpPr txBox="1"/>
          <p:nvPr/>
        </p:nvSpPr>
        <p:spPr>
          <a:xfrm>
            <a:off x="8855973" y="4712177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C48828-A4C4-5F82-F968-476C9CB8D4BB}"/>
              </a:ext>
            </a:extLst>
          </p:cNvPr>
          <p:cNvSpPr txBox="1"/>
          <p:nvPr/>
        </p:nvSpPr>
        <p:spPr>
          <a:xfrm>
            <a:off x="5174177" y="561316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620D28-A8A4-F32C-D253-56234367A559}"/>
              </a:ext>
            </a:extLst>
          </p:cNvPr>
          <p:cNvSpPr txBox="1"/>
          <p:nvPr/>
        </p:nvSpPr>
        <p:spPr>
          <a:xfrm>
            <a:off x="7548174" y="1297330"/>
            <a:ext cx="1444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CA53B0-07F8-17C6-917E-7581C95D3238}"/>
              </a:ext>
            </a:extLst>
          </p:cNvPr>
          <p:cNvSpPr txBox="1"/>
          <p:nvPr/>
        </p:nvSpPr>
        <p:spPr>
          <a:xfrm>
            <a:off x="7254395" y="3154489"/>
            <a:ext cx="1444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3EDF34-2252-2EAE-9316-DF5AF398453E}"/>
              </a:ext>
            </a:extLst>
          </p:cNvPr>
          <p:cNvSpPr txBox="1"/>
          <p:nvPr/>
        </p:nvSpPr>
        <p:spPr>
          <a:xfrm>
            <a:off x="3664515" y="3170407"/>
            <a:ext cx="1091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AB82AA-AC63-5ED1-24CD-F57E5A62E4E3}"/>
              </a:ext>
            </a:extLst>
          </p:cNvPr>
          <p:cNvSpPr txBox="1"/>
          <p:nvPr/>
        </p:nvSpPr>
        <p:spPr>
          <a:xfrm>
            <a:off x="3372976" y="1295531"/>
            <a:ext cx="1245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3497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101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Dual Parabolic Curves – Slide Template</vt:lpstr>
      <vt:lpstr>Dual Parabolic Curves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Parabolic Curves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2023-04-05T16:22:09Z</dcterms:modified>
  <cp:category>Charts &amp; Diagrams</cp:category>
</cp:coreProperties>
</file>