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9"/>
  </p:notesMasterIdLst>
  <p:sldIdLst>
    <p:sldId id="387" r:id="rId4"/>
    <p:sldId id="388" r:id="rId5"/>
    <p:sldId id="389" r:id="rId6"/>
    <p:sldId id="390"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191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11/20/2023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335422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38047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2804989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235684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11/20/2023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1D89157-F255-1BB2-80BD-E0ABE3AD76B7}"/>
              </a:ext>
            </a:extLst>
          </p:cNvPr>
          <p:cNvGrpSpPr/>
          <p:nvPr/>
        </p:nvGrpSpPr>
        <p:grpSpPr>
          <a:xfrm>
            <a:off x="2857500" y="1738843"/>
            <a:ext cx="3429000" cy="3612260"/>
            <a:chOff x="3810000" y="1175457"/>
            <a:chExt cx="4572000" cy="4816347"/>
          </a:xfrm>
        </p:grpSpPr>
        <p:sp>
          <p:nvSpPr>
            <p:cNvPr id="85" name="Freeform: Shape 84">
              <a:extLst>
                <a:ext uri="{FF2B5EF4-FFF2-40B4-BE49-F238E27FC236}">
                  <a16:creationId xmlns:a16="http://schemas.microsoft.com/office/drawing/2014/main" id="{F91F0869-591F-F02E-3629-B6F43DE784E2}"/>
                </a:ext>
              </a:extLst>
            </p:cNvPr>
            <p:cNvSpPr/>
            <p:nvPr/>
          </p:nvSpPr>
          <p:spPr>
            <a:xfrm>
              <a:off x="5404878" y="1613734"/>
              <a:ext cx="779349" cy="4027685"/>
            </a:xfrm>
            <a:custGeom>
              <a:avLst/>
              <a:gdLst>
                <a:gd name="connsiteX0" fmla="*/ 431137 w 801992"/>
                <a:gd name="connsiteY0" fmla="*/ 0 h 4144704"/>
                <a:gd name="connsiteX1" fmla="*/ 801992 w 801992"/>
                <a:gd name="connsiteY1" fmla="*/ 2072352 h 4144704"/>
                <a:gd name="connsiteX2" fmla="*/ 431137 w 801992"/>
                <a:gd name="connsiteY2" fmla="*/ 4144704 h 4144704"/>
                <a:gd name="connsiteX3" fmla="*/ 359768 w 801992"/>
                <a:gd name="connsiteY3" fmla="*/ 4104500 h 4144704"/>
                <a:gd name="connsiteX4" fmla="*/ 285750 w 801992"/>
                <a:gd name="connsiteY4" fmla="*/ 4107584 h 4144704"/>
                <a:gd name="connsiteX5" fmla="*/ 139700 w 801992"/>
                <a:gd name="connsiteY5" fmla="*/ 3631334 h 4144704"/>
                <a:gd name="connsiteX6" fmla="*/ 25400 w 801992"/>
                <a:gd name="connsiteY6" fmla="*/ 2882034 h 4144704"/>
                <a:gd name="connsiteX7" fmla="*/ 0 w 801992"/>
                <a:gd name="connsiteY7" fmla="*/ 1986684 h 4144704"/>
                <a:gd name="connsiteX8" fmla="*/ 50800 w 801992"/>
                <a:gd name="connsiteY8" fmla="*/ 945284 h 4144704"/>
                <a:gd name="connsiteX9" fmla="*/ 171450 w 801992"/>
                <a:gd name="connsiteY9" fmla="*/ 322984 h 4144704"/>
                <a:gd name="connsiteX10" fmla="*/ 285750 w 801992"/>
                <a:gd name="connsiteY10" fmla="*/ 37234 h 4144704"/>
                <a:gd name="connsiteX11" fmla="*/ 355001 w 801992"/>
                <a:gd name="connsiteY11" fmla="*/ 44524 h 4144704"/>
                <a:gd name="connsiteX12" fmla="*/ 356397 w 801992"/>
                <a:gd name="connsiteY12" fmla="*/ 42103 h 4144704"/>
                <a:gd name="connsiteX13" fmla="*/ 431137 w 801992"/>
                <a:gd name="connsiteY13"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356397 w 801992"/>
                <a:gd name="connsiteY11" fmla="*/ 42103 h 4144704"/>
                <a:gd name="connsiteX12" fmla="*/ 431137 w 801992"/>
                <a:gd name="connsiteY12"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431137 w 801992"/>
                <a:gd name="connsiteY11"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431137 w 801992"/>
                <a:gd name="connsiteY10" fmla="*/ 0 h 414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01992" h="4144704">
                  <a:moveTo>
                    <a:pt x="431137" y="0"/>
                  </a:moveTo>
                  <a:cubicBezTo>
                    <a:pt x="635955" y="0"/>
                    <a:pt x="801992" y="927824"/>
                    <a:pt x="801992" y="2072352"/>
                  </a:cubicBezTo>
                  <a:cubicBezTo>
                    <a:pt x="801992" y="3216880"/>
                    <a:pt x="635955" y="4144704"/>
                    <a:pt x="431137" y="4144704"/>
                  </a:cubicBezTo>
                  <a:lnTo>
                    <a:pt x="285750" y="4107584"/>
                  </a:lnTo>
                  <a:lnTo>
                    <a:pt x="139700" y="3631334"/>
                  </a:lnTo>
                  <a:lnTo>
                    <a:pt x="25400" y="2882034"/>
                  </a:lnTo>
                  <a:lnTo>
                    <a:pt x="0" y="1986684"/>
                  </a:lnTo>
                  <a:lnTo>
                    <a:pt x="50800" y="945284"/>
                  </a:lnTo>
                  <a:lnTo>
                    <a:pt x="171450" y="322984"/>
                  </a:lnTo>
                  <a:lnTo>
                    <a:pt x="285750" y="37234"/>
                  </a:lnTo>
                  <a:lnTo>
                    <a:pt x="431137" y="0"/>
                  </a:lnTo>
                  <a:close/>
                </a:path>
              </a:pathLst>
            </a:custGeom>
            <a:gradFill flip="none" rotWithShape="1">
              <a:gsLst>
                <a:gs pos="0">
                  <a:schemeClr val="tx1"/>
                </a:gs>
                <a:gs pos="50000">
                  <a:schemeClr val="tx1">
                    <a:lumMod val="95000"/>
                    <a:lumOff val="5000"/>
                  </a:schemeClr>
                </a:gs>
                <a:gs pos="100000">
                  <a:schemeClr val="tx1">
                    <a:lumMod val="65000"/>
                    <a:lumOff val="35000"/>
                    <a:shade val="100000"/>
                    <a:satMod val="115000"/>
                  </a:schemeClr>
                </a:gs>
              </a:gsLst>
              <a:lin ang="27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83" name="Freeform: Shape 82">
              <a:extLst>
                <a:ext uri="{FF2B5EF4-FFF2-40B4-BE49-F238E27FC236}">
                  <a16:creationId xmlns:a16="http://schemas.microsoft.com/office/drawing/2014/main" id="{F1E8340C-26AF-8EBB-AF17-1B513D23AFE2}"/>
                </a:ext>
              </a:extLst>
            </p:cNvPr>
            <p:cNvSpPr/>
            <p:nvPr/>
          </p:nvSpPr>
          <p:spPr>
            <a:xfrm>
              <a:off x="3810001" y="3625333"/>
              <a:ext cx="2008936" cy="2014702"/>
            </a:xfrm>
            <a:custGeom>
              <a:avLst/>
              <a:gdLst>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15815 w 2067303"/>
                <a:gd name="connsiteY9" fmla="*/ 362391 h 2073236"/>
                <a:gd name="connsiteX10" fmla="*/ 1654702 w 2067303"/>
                <a:gd name="connsiteY10" fmla="*/ 364458 h 2073236"/>
                <a:gd name="connsiteX11" fmla="*/ 1707640 w 2067303"/>
                <a:gd name="connsiteY11" fmla="*/ 365413 h 2073236"/>
                <a:gd name="connsiteX12" fmla="*/ 1708134 w 2067303"/>
                <a:gd name="connsiteY12" fmla="*/ 394610 h 2073236"/>
                <a:gd name="connsiteX13" fmla="*/ 2034435 w 2067303"/>
                <a:gd name="connsiteY13" fmla="*/ 2063962 h 2073236"/>
                <a:gd name="connsiteX14" fmla="*/ 2067303 w 2067303"/>
                <a:gd name="connsiteY14" fmla="*/ 2073236 h 2073236"/>
                <a:gd name="connsiteX15" fmla="*/ 1860466 w 2067303"/>
                <a:gd name="connsiteY15" fmla="*/ 2062792 h 2073236"/>
                <a:gd name="connsiteX16" fmla="*/ 0 w 2067303"/>
                <a:gd name="connsiteY16" fmla="*/ 1139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54702 w 2067303"/>
                <a:gd name="connsiteY9" fmla="*/ 364458 h 2073236"/>
                <a:gd name="connsiteX10" fmla="*/ 1707640 w 2067303"/>
                <a:gd name="connsiteY10" fmla="*/ 365413 h 2073236"/>
                <a:gd name="connsiteX11" fmla="*/ 1708134 w 2067303"/>
                <a:gd name="connsiteY11" fmla="*/ 394610 h 2073236"/>
                <a:gd name="connsiteX12" fmla="*/ 2034435 w 2067303"/>
                <a:gd name="connsiteY12" fmla="*/ 2063962 h 2073236"/>
                <a:gd name="connsiteX13" fmla="*/ 2067303 w 2067303"/>
                <a:gd name="connsiteY13" fmla="*/ 2073236 h 2073236"/>
                <a:gd name="connsiteX14" fmla="*/ 1860466 w 2067303"/>
                <a:gd name="connsiteY14" fmla="*/ 2062792 h 2073236"/>
                <a:gd name="connsiteX15" fmla="*/ 0 w 2067303"/>
                <a:gd name="connsiteY15" fmla="*/ 1139 h 2073236"/>
                <a:gd name="connsiteX16" fmla="*/ 58 w 2067303"/>
                <a:gd name="connsiteY16"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707640 w 2067303"/>
                <a:gd name="connsiteY9" fmla="*/ 365413 h 2073236"/>
                <a:gd name="connsiteX10" fmla="*/ 1708134 w 2067303"/>
                <a:gd name="connsiteY10" fmla="*/ 394610 h 2073236"/>
                <a:gd name="connsiteX11" fmla="*/ 2034435 w 2067303"/>
                <a:gd name="connsiteY11" fmla="*/ 2063962 h 2073236"/>
                <a:gd name="connsiteX12" fmla="*/ 2067303 w 2067303"/>
                <a:gd name="connsiteY12" fmla="*/ 2073236 h 2073236"/>
                <a:gd name="connsiteX13" fmla="*/ 1860466 w 2067303"/>
                <a:gd name="connsiteY13" fmla="*/ 2062792 h 2073236"/>
                <a:gd name="connsiteX14" fmla="*/ 0 w 2067303"/>
                <a:gd name="connsiteY14" fmla="*/ 1139 h 2073236"/>
                <a:gd name="connsiteX15" fmla="*/ 58 w 2067303"/>
                <a:gd name="connsiteY15"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2765 w 2067303"/>
                <a:gd name="connsiteY4" fmla="*/ 56340 h 2073236"/>
                <a:gd name="connsiteX5" fmla="*/ 504565 w 2067303"/>
                <a:gd name="connsiteY5" fmla="*/ 145240 h 2073236"/>
                <a:gd name="connsiteX6" fmla="*/ 1012565 w 2067303"/>
                <a:gd name="connsiteY6" fmla="*/ 253190 h 2073236"/>
                <a:gd name="connsiteX7" fmla="*/ 1615815 w 2067303"/>
                <a:gd name="connsiteY7" fmla="*/ 265890 h 2073236"/>
                <a:gd name="connsiteX8" fmla="*/ 1707640 w 2067303"/>
                <a:gd name="connsiteY8" fmla="*/ 365413 h 2073236"/>
                <a:gd name="connsiteX9" fmla="*/ 1708134 w 2067303"/>
                <a:gd name="connsiteY9" fmla="*/ 394610 h 2073236"/>
                <a:gd name="connsiteX10" fmla="*/ 2034435 w 2067303"/>
                <a:gd name="connsiteY10" fmla="*/ 2063962 h 2073236"/>
                <a:gd name="connsiteX11" fmla="*/ 2067303 w 2067303"/>
                <a:gd name="connsiteY11" fmla="*/ 2073236 h 2073236"/>
                <a:gd name="connsiteX12" fmla="*/ 1860466 w 2067303"/>
                <a:gd name="connsiteY12" fmla="*/ 2062792 h 2073236"/>
                <a:gd name="connsiteX13" fmla="*/ 0 w 2067303"/>
                <a:gd name="connsiteY13" fmla="*/ 1139 h 2073236"/>
                <a:gd name="connsiteX14" fmla="*/ 58 w 2067303"/>
                <a:gd name="connsiteY14"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504565 w 2067303"/>
                <a:gd name="connsiteY4" fmla="*/ 1452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565015 w 2067303"/>
                <a:gd name="connsiteY6" fmla="*/ 3039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7303" h="2073236">
                  <a:moveTo>
                    <a:pt x="58" y="0"/>
                  </a:moveTo>
                  <a:lnTo>
                    <a:pt x="282" y="0"/>
                  </a:lnTo>
                  <a:cubicBezTo>
                    <a:pt x="188" y="379"/>
                    <a:pt x="95" y="759"/>
                    <a:pt x="1" y="1138"/>
                  </a:cubicBezTo>
                  <a:cubicBezTo>
                    <a:pt x="12081" y="10528"/>
                    <a:pt x="-11329" y="32323"/>
                    <a:pt x="72765" y="56340"/>
                  </a:cubicBezTo>
                  <a:lnTo>
                    <a:pt x="498215" y="183340"/>
                  </a:lnTo>
                  <a:lnTo>
                    <a:pt x="1012565" y="253190"/>
                  </a:lnTo>
                  <a:lnTo>
                    <a:pt x="1565015" y="303990"/>
                  </a:lnTo>
                  <a:lnTo>
                    <a:pt x="1707640" y="365413"/>
                  </a:lnTo>
                  <a:cubicBezTo>
                    <a:pt x="1707805" y="375145"/>
                    <a:pt x="1707969" y="384878"/>
                    <a:pt x="1708134" y="394610"/>
                  </a:cubicBezTo>
                  <a:cubicBezTo>
                    <a:pt x="1738623" y="1283806"/>
                    <a:pt x="1870805" y="1971103"/>
                    <a:pt x="2034435" y="2063962"/>
                  </a:cubicBezTo>
                  <a:lnTo>
                    <a:pt x="2067303" y="2073236"/>
                  </a:lnTo>
                  <a:lnTo>
                    <a:pt x="1860466" y="2062792"/>
                  </a:lnTo>
                  <a:cubicBezTo>
                    <a:pt x="815471" y="1956667"/>
                    <a:pt x="0" y="1074134"/>
                    <a:pt x="0" y="1139"/>
                  </a:cubicBezTo>
                  <a:cubicBezTo>
                    <a:pt x="19" y="759"/>
                    <a:pt x="39" y="380"/>
                    <a:pt x="58"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69" name="Freeform: Shape 68">
              <a:extLst>
                <a:ext uri="{FF2B5EF4-FFF2-40B4-BE49-F238E27FC236}">
                  <a16:creationId xmlns:a16="http://schemas.microsoft.com/office/drawing/2014/main" id="{93F3B0A1-4C0B-8693-B1D8-BE7AF85CE3FA}"/>
                </a:ext>
              </a:extLst>
            </p:cNvPr>
            <p:cNvSpPr/>
            <p:nvPr/>
          </p:nvSpPr>
          <p:spPr>
            <a:xfrm>
              <a:off x="3810000" y="1612597"/>
              <a:ext cx="2013843" cy="2367833"/>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8135 w 2072352"/>
                <a:gd name="connsiteY6" fmla="*/ 2465824 h 2470968"/>
                <a:gd name="connsiteX7" fmla="*/ 1707641 w 2072352"/>
                <a:gd name="connsiteY7" fmla="*/ 2436627 h 2470968"/>
                <a:gd name="connsiteX8" fmla="*/ 1654703 w 2072352"/>
                <a:gd name="connsiteY8" fmla="*/ 2435672 h 2470968"/>
                <a:gd name="connsiteX9" fmla="*/ 2 w 2072352"/>
                <a:gd name="connsiteY9" fmla="*/ 2072352 h 2470968"/>
                <a:gd name="connsiteX10" fmla="*/ 283 w 2072352"/>
                <a:gd name="connsiteY10" fmla="*/ 2071214 h 2470968"/>
                <a:gd name="connsiteX11" fmla="*/ 59 w 2072352"/>
                <a:gd name="connsiteY11" fmla="*/ 2071214 h 2470968"/>
                <a:gd name="connsiteX12" fmla="*/ 1 w 2072352"/>
                <a:gd name="connsiteY12" fmla="*/ 2072353 h 2470968"/>
                <a:gd name="connsiteX13" fmla="*/ 15 w 2072352"/>
                <a:gd name="connsiteY13" fmla="*/ 2072651 h 2470968"/>
                <a:gd name="connsiteX14" fmla="*/ 0 w 2072352"/>
                <a:gd name="connsiteY14" fmla="*/ 2072352 h 2470968"/>
                <a:gd name="connsiteX15" fmla="*/ 2072352 w 2072352"/>
                <a:gd name="connsiteY15"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7641 w 2072352"/>
                <a:gd name="connsiteY6" fmla="*/ 2436627 h 2470968"/>
                <a:gd name="connsiteX7" fmla="*/ 1654703 w 2072352"/>
                <a:gd name="connsiteY7" fmla="*/ 2435672 h 2470968"/>
                <a:gd name="connsiteX8" fmla="*/ 2 w 2072352"/>
                <a:gd name="connsiteY8" fmla="*/ 2072352 h 2470968"/>
                <a:gd name="connsiteX9" fmla="*/ 283 w 2072352"/>
                <a:gd name="connsiteY9" fmla="*/ 2071214 h 2470968"/>
                <a:gd name="connsiteX10" fmla="*/ 59 w 2072352"/>
                <a:gd name="connsiteY10" fmla="*/ 2071214 h 2470968"/>
                <a:gd name="connsiteX11" fmla="*/ 1 w 2072352"/>
                <a:gd name="connsiteY11" fmla="*/ 2072353 h 2470968"/>
                <a:gd name="connsiteX12" fmla="*/ 15 w 2072352"/>
                <a:gd name="connsiteY12" fmla="*/ 2072651 h 2470968"/>
                <a:gd name="connsiteX13" fmla="*/ 0 w 2072352"/>
                <a:gd name="connsiteY13" fmla="*/ 2072352 h 2470968"/>
                <a:gd name="connsiteX14" fmla="*/ 2072352 w 2072352"/>
                <a:gd name="connsiteY14"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701498 w 2072352"/>
                <a:gd name="connsiteY3" fmla="*/ 2073522 h 2470959"/>
                <a:gd name="connsiteX4" fmla="*/ 1708668 w 2072352"/>
                <a:gd name="connsiteY4" fmla="*/ 2470959 h 2470959"/>
                <a:gd name="connsiteX5" fmla="*/ 1707641 w 2072352"/>
                <a:gd name="connsiteY5" fmla="*/ 2436627 h 2470959"/>
                <a:gd name="connsiteX6" fmla="*/ 1654703 w 2072352"/>
                <a:gd name="connsiteY6" fmla="*/ 2435672 h 2470959"/>
                <a:gd name="connsiteX7" fmla="*/ 2 w 2072352"/>
                <a:gd name="connsiteY7" fmla="*/ 2072352 h 2470959"/>
                <a:gd name="connsiteX8" fmla="*/ 283 w 2072352"/>
                <a:gd name="connsiteY8" fmla="*/ 2071214 h 2470959"/>
                <a:gd name="connsiteX9" fmla="*/ 59 w 2072352"/>
                <a:gd name="connsiteY9" fmla="*/ 2071214 h 2470959"/>
                <a:gd name="connsiteX10" fmla="*/ 1 w 2072352"/>
                <a:gd name="connsiteY10" fmla="*/ 2072353 h 2470959"/>
                <a:gd name="connsiteX11" fmla="*/ 15 w 2072352"/>
                <a:gd name="connsiteY11" fmla="*/ 2072651 h 2470959"/>
                <a:gd name="connsiteX12" fmla="*/ 0 w 2072352"/>
                <a:gd name="connsiteY12" fmla="*/ 2072352 h 2470959"/>
                <a:gd name="connsiteX13" fmla="*/ 2072352 w 2072352"/>
                <a:gd name="connsiteY13"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701498 w 2072352"/>
                <a:gd name="connsiteY3" fmla="*/ 2073522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34436" y="11869"/>
                  </a:lnTo>
                  <a:cubicBezTo>
                    <a:pt x="1847429" y="117995"/>
                    <a:pt x="1701498" y="1000527"/>
                    <a:pt x="1701498" y="2073522"/>
                  </a:cubicBez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sp>
          <p:nvSpPr>
            <p:cNvPr id="81" name="Freeform: Shape 80">
              <a:extLst>
                <a:ext uri="{FF2B5EF4-FFF2-40B4-BE49-F238E27FC236}">
                  <a16:creationId xmlns:a16="http://schemas.microsoft.com/office/drawing/2014/main" id="{FB031A7D-A976-4A1C-DC27-0B64343406EF}"/>
                </a:ext>
              </a:extLst>
            </p:cNvPr>
            <p:cNvSpPr/>
            <p:nvPr/>
          </p:nvSpPr>
          <p:spPr>
            <a:xfrm>
              <a:off x="6014140" y="3975719"/>
              <a:ext cx="2367860" cy="2016085"/>
            </a:xfrm>
            <a:custGeom>
              <a:avLst/>
              <a:gdLst>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80023 w 2436655"/>
                <a:gd name="connsiteY13" fmla="*/ 366864 h 2074659"/>
                <a:gd name="connsiteX14" fmla="*/ 71538 w 2436655"/>
                <a:gd name="connsiteY14" fmla="*/ 318074 h 2074659"/>
                <a:gd name="connsiteX15" fmla="*/ 1024038 w 2436655"/>
                <a:gd name="connsiteY15" fmla="*/ 222824 h 2074659"/>
                <a:gd name="connsiteX16" fmla="*/ 2205138 w 2436655"/>
                <a:gd name="connsiteY16" fmla="*/ 13274 h 2074659"/>
                <a:gd name="connsiteX17" fmla="*/ 2325788 w 2436655"/>
                <a:gd name="connsiteY17" fmla="*/ 6924 h 2074659"/>
                <a:gd name="connsiteX18" fmla="*/ 2344363 w 2436655"/>
                <a:gd name="connsiteY18" fmla="*/ 110413 h 2074659"/>
                <a:gd name="connsiteX19" fmla="*/ 2350910 w 2436655"/>
                <a:gd name="connsiteY19" fmla="*/ 107052 h 2074659"/>
                <a:gd name="connsiteX20" fmla="*/ 2425956 w 2436655"/>
                <a:gd name="connsiteY20" fmla="*/ 39055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205138 w 2436655"/>
                <a:gd name="connsiteY15" fmla="*/ 13274 h 2074659"/>
                <a:gd name="connsiteX16" fmla="*/ 2325788 w 2436655"/>
                <a:gd name="connsiteY16" fmla="*/ 6924 h 2074659"/>
                <a:gd name="connsiteX17" fmla="*/ 2344363 w 2436655"/>
                <a:gd name="connsiteY17" fmla="*/ 110413 h 2074659"/>
                <a:gd name="connsiteX18" fmla="*/ 2350910 w 2436655"/>
                <a:gd name="connsiteY18" fmla="*/ 107052 h 2074659"/>
                <a:gd name="connsiteX19" fmla="*/ 2425956 w 2436655"/>
                <a:gd name="connsiteY19" fmla="*/ 39055 h 2074659"/>
                <a:gd name="connsiteX20" fmla="*/ 2436605 w 2436655"/>
                <a:gd name="connsiteY20" fmla="*/ 1316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25788 w 2436655"/>
                <a:gd name="connsiteY15" fmla="*/ 6924 h 2074659"/>
                <a:gd name="connsiteX16" fmla="*/ 2344363 w 2436655"/>
                <a:gd name="connsiteY16" fmla="*/ 110413 h 2074659"/>
                <a:gd name="connsiteX17" fmla="*/ 2350910 w 2436655"/>
                <a:gd name="connsiteY17" fmla="*/ 107052 h 2074659"/>
                <a:gd name="connsiteX18" fmla="*/ 2425956 w 2436655"/>
                <a:gd name="connsiteY18" fmla="*/ 39055 h 2074659"/>
                <a:gd name="connsiteX19" fmla="*/ 2436605 w 2436655"/>
                <a:gd name="connsiteY19" fmla="*/ 1316 h 2074659"/>
                <a:gd name="connsiteX20" fmla="*/ 2436335 w 2436655"/>
                <a:gd name="connsiteY20" fmla="*/ 0 h 2074659"/>
                <a:gd name="connsiteX21" fmla="*/ 2436539 w 2436655"/>
                <a:gd name="connsiteY21" fmla="*/ 0 h 2074659"/>
                <a:gd name="connsiteX22" fmla="*/ 2436583 w 2436655"/>
                <a:gd name="connsiteY22" fmla="*/ 879 h 2074659"/>
                <a:gd name="connsiteX23" fmla="*/ 2436335 w 2436655"/>
                <a:gd name="connsiteY23"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44363 w 2436655"/>
                <a:gd name="connsiteY15" fmla="*/ 110413 h 2074659"/>
                <a:gd name="connsiteX16" fmla="*/ 2350910 w 2436655"/>
                <a:gd name="connsiteY16" fmla="*/ 107052 h 2074659"/>
                <a:gd name="connsiteX17" fmla="*/ 2425956 w 2436655"/>
                <a:gd name="connsiteY17" fmla="*/ 39055 h 2074659"/>
                <a:gd name="connsiteX18" fmla="*/ 2436605 w 2436655"/>
                <a:gd name="connsiteY18" fmla="*/ 1316 h 2074659"/>
                <a:gd name="connsiteX19" fmla="*/ 2436335 w 2436655"/>
                <a:gd name="connsiteY19" fmla="*/ 0 h 2074659"/>
                <a:gd name="connsiteX20" fmla="*/ 2436539 w 2436655"/>
                <a:gd name="connsiteY20" fmla="*/ 0 h 2074659"/>
                <a:gd name="connsiteX21" fmla="*/ 2436583 w 2436655"/>
                <a:gd name="connsiteY21" fmla="*/ 879 h 2074659"/>
                <a:gd name="connsiteX22" fmla="*/ 2436335 w 2436655"/>
                <a:gd name="connsiteY22" fmla="*/ 0 h 207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6655" h="2074659">
                  <a:moveTo>
                    <a:pt x="122" y="395319"/>
                  </a:moveTo>
                  <a:lnTo>
                    <a:pt x="343" y="399754"/>
                  </a:lnTo>
                  <a:lnTo>
                    <a:pt x="342" y="399754"/>
                  </a:lnTo>
                  <a:cubicBezTo>
                    <a:pt x="269" y="398276"/>
                    <a:pt x="195" y="396797"/>
                    <a:pt x="122" y="395319"/>
                  </a:cubicBezTo>
                  <a:close/>
                  <a:moveTo>
                    <a:pt x="2436605" y="1316"/>
                  </a:moveTo>
                  <a:cubicBezTo>
                    <a:pt x="2436622" y="1646"/>
                    <a:pt x="2436638" y="1977"/>
                    <a:pt x="2436655" y="2307"/>
                  </a:cubicBezTo>
                  <a:cubicBezTo>
                    <a:pt x="2436655" y="1146835"/>
                    <a:pt x="1508831" y="2074659"/>
                    <a:pt x="364303" y="2074659"/>
                  </a:cubicBezTo>
                  <a:lnTo>
                    <a:pt x="359255" y="2073235"/>
                  </a:lnTo>
                  <a:lnTo>
                    <a:pt x="326387" y="2063961"/>
                  </a:lnTo>
                  <a:cubicBezTo>
                    <a:pt x="183211" y="1982710"/>
                    <a:pt x="64112" y="1446341"/>
                    <a:pt x="16149" y="717827"/>
                  </a:cubicBezTo>
                  <a:lnTo>
                    <a:pt x="343" y="399754"/>
                  </a:lnTo>
                  <a:lnTo>
                    <a:pt x="619" y="399745"/>
                  </a:lnTo>
                  <a:cubicBezTo>
                    <a:pt x="413" y="388303"/>
                    <a:pt x="206" y="376862"/>
                    <a:pt x="0" y="365420"/>
                  </a:cubicBezTo>
                  <a:lnTo>
                    <a:pt x="71538" y="318074"/>
                  </a:lnTo>
                  <a:lnTo>
                    <a:pt x="1024038" y="222824"/>
                  </a:lnTo>
                  <a:lnTo>
                    <a:pt x="2344363" y="110413"/>
                  </a:lnTo>
                  <a:lnTo>
                    <a:pt x="2350910" y="107052"/>
                  </a:lnTo>
                  <a:cubicBezTo>
                    <a:pt x="2387293" y="85165"/>
                    <a:pt x="2412690" y="62431"/>
                    <a:pt x="2425956" y="39055"/>
                  </a:cubicBezTo>
                  <a:lnTo>
                    <a:pt x="2436605" y="1316"/>
                  </a:lnTo>
                  <a:close/>
                  <a:moveTo>
                    <a:pt x="2436335" y="0"/>
                  </a:moveTo>
                  <a:lnTo>
                    <a:pt x="2436539" y="0"/>
                  </a:lnTo>
                  <a:cubicBezTo>
                    <a:pt x="2436554" y="293"/>
                    <a:pt x="2436568" y="586"/>
                    <a:pt x="2436583" y="879"/>
                  </a:cubicBezTo>
                  <a:cubicBezTo>
                    <a:pt x="2436500" y="586"/>
                    <a:pt x="2436418" y="293"/>
                    <a:pt x="2436335" y="0"/>
                  </a:cubicBezTo>
                  <a:close/>
                </a:path>
              </a:pathLst>
            </a:custGeom>
            <a:gradFill flip="none" rotWithShape="1">
              <a:gsLst>
                <a:gs pos="0">
                  <a:schemeClr val="accent2">
                    <a:lumMod val="50000"/>
                  </a:schemeClr>
                </a:gs>
                <a:gs pos="35000">
                  <a:schemeClr val="accent2">
                    <a:lumMod val="75000"/>
                  </a:schemeClr>
                </a:gs>
                <a:gs pos="100000">
                  <a:schemeClr val="accent2"/>
                </a:gs>
              </a:gsLst>
              <a:path path="circle">
                <a:fillToRect l="100000" t="100000"/>
              </a:path>
              <a:tileRect r="-100000" b="-100000"/>
            </a:gradFill>
            <a:ln>
              <a:noFill/>
            </a:ln>
          </p:spPr>
          <p:txBody>
            <a:bodyPr vert="horz" wrap="square" lIns="68580" tIns="34290" rIns="68580" bIns="34290" numCol="1" anchor="t" anchorCtr="0" compatLnSpc="1">
              <a:prstTxWarp prst="textNoShape">
                <a:avLst/>
              </a:prstTxWarp>
            </a:bodyPr>
            <a:lstStyle/>
            <a:p>
              <a:endParaRPr lang="en-US" sz="1350"/>
            </a:p>
          </p:txBody>
        </p:sp>
        <p:sp>
          <p:nvSpPr>
            <p:cNvPr id="71" name="Freeform: Shape 70">
              <a:extLst>
                <a:ext uri="{FF2B5EF4-FFF2-40B4-BE49-F238E27FC236}">
                  <a16:creationId xmlns:a16="http://schemas.microsoft.com/office/drawing/2014/main" id="{705E6052-031C-DAF3-BD64-1D81C521DC83}"/>
                </a:ext>
              </a:extLst>
            </p:cNvPr>
            <p:cNvSpPr/>
            <p:nvPr/>
          </p:nvSpPr>
          <p:spPr>
            <a:xfrm rot="16200000">
              <a:off x="6840876" y="2796085"/>
              <a:ext cx="714384" cy="2367864"/>
            </a:xfrm>
            <a:custGeom>
              <a:avLst/>
              <a:gdLst>
                <a:gd name="connsiteX0" fmla="*/ 735138 w 735139"/>
                <a:gd name="connsiteY0" fmla="*/ 728569 h 2436659"/>
                <a:gd name="connsiteX1" fmla="*/ 734176 w 735139"/>
                <a:gd name="connsiteY1" fmla="*/ 781958 h 2436659"/>
                <a:gd name="connsiteX2" fmla="*/ 370855 w 735139"/>
                <a:gd name="connsiteY2" fmla="*/ 2436659 h 2436659"/>
                <a:gd name="connsiteX3" fmla="*/ 7535 w 735139"/>
                <a:gd name="connsiteY3" fmla="*/ 781958 h 2436659"/>
                <a:gd name="connsiteX4" fmla="*/ 6572 w 735139"/>
                <a:gd name="connsiteY4" fmla="*/ 728611 h 2436659"/>
                <a:gd name="connsiteX5" fmla="*/ 369684 w 735139"/>
                <a:gd name="connsiteY5" fmla="*/ 735162 h 2436659"/>
                <a:gd name="connsiteX6" fmla="*/ 735139 w 735139"/>
                <a:gd name="connsiteY6" fmla="*/ 728567 h 2436659"/>
                <a:gd name="connsiteX7" fmla="*/ 369685 w 735139"/>
                <a:gd name="connsiteY7" fmla="*/ 735161 h 2436659"/>
                <a:gd name="connsiteX8" fmla="*/ 6571 w 735139"/>
                <a:gd name="connsiteY8" fmla="*/ 728610 h 2436659"/>
                <a:gd name="connsiteX9" fmla="*/ 0 w 735139"/>
                <a:gd name="connsiteY9" fmla="*/ 364304 h 2436659"/>
                <a:gd name="connsiteX10" fmla="*/ 6572 w 735139"/>
                <a:gd name="connsiteY10" fmla="*/ 0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5139" h="2436659">
                  <a:moveTo>
                    <a:pt x="735138" y="728569"/>
                  </a:move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369684" y="735162"/>
                  </a:lnTo>
                  <a:close/>
                  <a:moveTo>
                    <a:pt x="735139" y="728567"/>
                  </a:moveTo>
                  <a:lnTo>
                    <a:pt x="369685" y="735161"/>
                  </a:lnTo>
                  <a:lnTo>
                    <a:pt x="6571" y="728610"/>
                  </a:lnTo>
                  <a:lnTo>
                    <a:pt x="0" y="364304"/>
                  </a:lnTo>
                  <a:lnTo>
                    <a:pt x="6572" y="0"/>
                  </a:lnTo>
                  <a:close/>
                </a:path>
              </a:pathLst>
            </a:custGeom>
            <a:solidFill>
              <a:schemeClr val="accent2">
                <a:lumMod val="50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8" name="Freeform: Shape 7">
              <a:extLst>
                <a:ext uri="{FF2B5EF4-FFF2-40B4-BE49-F238E27FC236}">
                  <a16:creationId xmlns:a16="http://schemas.microsoft.com/office/drawing/2014/main" id="{32BC65CA-18F0-D98F-3352-57F79103BAFA}"/>
                </a:ext>
              </a:extLst>
            </p:cNvPr>
            <p:cNvSpPr/>
            <p:nvPr/>
          </p:nvSpPr>
          <p:spPr>
            <a:xfrm>
              <a:off x="6007822" y="1175457"/>
              <a:ext cx="2374178" cy="2400069"/>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6">
                    <a:lumMod val="50000"/>
                  </a:schemeClr>
                </a:gs>
                <a:gs pos="51000">
                  <a:schemeClr val="accent6">
                    <a:lumMod val="75000"/>
                  </a:schemeClr>
                </a:gs>
                <a:gs pos="100000">
                  <a:schemeClr val="accent6"/>
                </a:gs>
              </a:gsLst>
              <a:lin ang="27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Dual-Section Highlighted Quarter Globe – Slide Template</a:t>
            </a:r>
          </a:p>
        </p:txBody>
      </p:sp>
      <p:grpSp>
        <p:nvGrpSpPr>
          <p:cNvPr id="18" name="Group 17">
            <a:extLst>
              <a:ext uri="{FF2B5EF4-FFF2-40B4-BE49-F238E27FC236}">
                <a16:creationId xmlns:a16="http://schemas.microsoft.com/office/drawing/2014/main" id="{6C31464D-F451-65D9-134D-FDF2EE9E5867}"/>
              </a:ext>
            </a:extLst>
          </p:cNvPr>
          <p:cNvGrpSpPr/>
          <p:nvPr/>
        </p:nvGrpSpPr>
        <p:grpSpPr>
          <a:xfrm>
            <a:off x="363956" y="2179912"/>
            <a:ext cx="2202816" cy="1106115"/>
            <a:chOff x="332936" y="2555951"/>
            <a:chExt cx="2937088" cy="1474819"/>
          </a:xfrm>
        </p:grpSpPr>
        <p:sp>
          <p:nvSpPr>
            <p:cNvPr id="19" name="TextBox 18">
              <a:extLst>
                <a:ext uri="{FF2B5EF4-FFF2-40B4-BE49-F238E27FC236}">
                  <a16:creationId xmlns:a16="http://schemas.microsoft.com/office/drawing/2014/main" id="{21D15E33-5C35-F120-5EFD-689A9A0965C1}"/>
                </a:ext>
              </a:extLst>
            </p:cNvPr>
            <p:cNvSpPr txBox="1"/>
            <p:nvPr/>
          </p:nvSpPr>
          <p:spPr>
            <a:xfrm>
              <a:off x="332936" y="2555951"/>
              <a:ext cx="2937088" cy="533480"/>
            </a:xfrm>
            <a:prstGeom prst="rect">
              <a:avLst/>
            </a:prstGeom>
            <a:solidFill>
              <a:schemeClr val="tx1">
                <a:lumMod val="65000"/>
                <a:lumOff val="35000"/>
              </a:schemeClr>
            </a:solidFill>
          </p:spPr>
          <p:txBody>
            <a:bodyPr wrap="square" lIns="0" rIns="0" rtlCol="0" anchor="b">
              <a:spAutoFit/>
            </a:bodyPr>
            <a:lstStyle/>
            <a:p>
              <a:pPr algn="ctr"/>
              <a:r>
                <a:rPr lang="en-US" sz="2000" b="1" cap="all" dirty="0">
                  <a:solidFill>
                    <a:schemeClr val="bg1"/>
                  </a:solidFill>
                </a:rPr>
                <a:t>Lorem Ipsum</a:t>
              </a:r>
            </a:p>
          </p:txBody>
        </p:sp>
        <p:sp>
          <p:nvSpPr>
            <p:cNvPr id="20" name="TextBox 19">
              <a:extLst>
                <a:ext uri="{FF2B5EF4-FFF2-40B4-BE49-F238E27FC236}">
                  <a16:creationId xmlns:a16="http://schemas.microsoft.com/office/drawing/2014/main" id="{5AFC407A-F9F1-2E0A-DB5E-9074AA1A8643}"/>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tx1">
                      <a:lumMod val="75000"/>
                      <a:lumOff val="25000"/>
                    </a:schemeClr>
                  </a:solidFill>
                </a:rPr>
                <a:t>Lorem ipsum dolor sit amet, nibh est. A magna maecenas, quam magna nec quis, lorem nunc. Suspendisse viverra sodales mauris, cras pharetra proin egestas arcu. </a:t>
              </a:r>
            </a:p>
          </p:txBody>
        </p:sp>
      </p:grpSp>
      <p:grpSp>
        <p:nvGrpSpPr>
          <p:cNvPr id="21" name="Group 20">
            <a:extLst>
              <a:ext uri="{FF2B5EF4-FFF2-40B4-BE49-F238E27FC236}">
                <a16:creationId xmlns:a16="http://schemas.microsoft.com/office/drawing/2014/main" id="{75113D7E-FF0C-F21D-F17A-33FD82E1A358}"/>
              </a:ext>
            </a:extLst>
          </p:cNvPr>
          <p:cNvGrpSpPr/>
          <p:nvPr/>
        </p:nvGrpSpPr>
        <p:grpSpPr>
          <a:xfrm>
            <a:off x="363956" y="4074026"/>
            <a:ext cx="2202816" cy="1106115"/>
            <a:chOff x="332936" y="2555951"/>
            <a:chExt cx="2937088" cy="1474819"/>
          </a:xfrm>
        </p:grpSpPr>
        <p:sp>
          <p:nvSpPr>
            <p:cNvPr id="22" name="TextBox 21">
              <a:extLst>
                <a:ext uri="{FF2B5EF4-FFF2-40B4-BE49-F238E27FC236}">
                  <a16:creationId xmlns:a16="http://schemas.microsoft.com/office/drawing/2014/main" id="{C9484ADA-9B08-EF41-FEB5-D921E336A014}"/>
                </a:ext>
              </a:extLst>
            </p:cNvPr>
            <p:cNvSpPr txBox="1"/>
            <p:nvPr/>
          </p:nvSpPr>
          <p:spPr>
            <a:xfrm>
              <a:off x="332936" y="2555951"/>
              <a:ext cx="2937088" cy="533480"/>
            </a:xfrm>
            <a:prstGeom prst="rect">
              <a:avLst/>
            </a:prstGeom>
            <a:solidFill>
              <a:schemeClr val="bg1">
                <a:lumMod val="75000"/>
              </a:schemeClr>
            </a:solidFill>
          </p:spPr>
          <p:txBody>
            <a:bodyPr wrap="square" lIns="0" rIns="0" rtlCol="0" anchor="b">
              <a:spAutoFit/>
            </a:bodyPr>
            <a:lstStyle/>
            <a:p>
              <a:pPr algn="ctr"/>
              <a:r>
                <a:rPr lang="en-US" sz="2000" b="1" cap="all" dirty="0">
                  <a:solidFill>
                    <a:schemeClr val="tx1">
                      <a:lumMod val="75000"/>
                      <a:lumOff val="25000"/>
                    </a:schemeClr>
                  </a:solidFill>
                </a:rPr>
                <a:t>Lorem Ipsum</a:t>
              </a:r>
            </a:p>
          </p:txBody>
        </p:sp>
        <p:sp>
          <p:nvSpPr>
            <p:cNvPr id="23" name="TextBox 22">
              <a:extLst>
                <a:ext uri="{FF2B5EF4-FFF2-40B4-BE49-F238E27FC236}">
                  <a16:creationId xmlns:a16="http://schemas.microsoft.com/office/drawing/2014/main" id="{F390BE17-8575-83A5-FA88-2DB49DA04A5C}"/>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tx1">
                      <a:lumMod val="75000"/>
                      <a:lumOff val="25000"/>
                    </a:schemeClr>
                  </a:solidFill>
                </a:rPr>
                <a:t>Lorem ipsum dolor sit amet, nibh est. A magna maecenas, quam magna nec quis, lorem nunc. Suspendisse viverra sodales mauris, cras pharetra proin egestas arcu. </a:t>
              </a:r>
            </a:p>
          </p:txBody>
        </p:sp>
      </p:grpSp>
      <p:grpSp>
        <p:nvGrpSpPr>
          <p:cNvPr id="26" name="Group 25">
            <a:extLst>
              <a:ext uri="{FF2B5EF4-FFF2-40B4-BE49-F238E27FC236}">
                <a16:creationId xmlns:a16="http://schemas.microsoft.com/office/drawing/2014/main" id="{693F7E24-19E0-9893-C5A3-87AF62C9B09B}"/>
              </a:ext>
            </a:extLst>
          </p:cNvPr>
          <p:cNvGrpSpPr/>
          <p:nvPr/>
        </p:nvGrpSpPr>
        <p:grpSpPr>
          <a:xfrm>
            <a:off x="6571382" y="2179912"/>
            <a:ext cx="2202816" cy="1106115"/>
            <a:chOff x="332936" y="2555951"/>
            <a:chExt cx="2937088" cy="1474819"/>
          </a:xfrm>
        </p:grpSpPr>
        <p:sp>
          <p:nvSpPr>
            <p:cNvPr id="30" name="TextBox 29">
              <a:extLst>
                <a:ext uri="{FF2B5EF4-FFF2-40B4-BE49-F238E27FC236}">
                  <a16:creationId xmlns:a16="http://schemas.microsoft.com/office/drawing/2014/main" id="{0B22A2B6-E9F0-A357-36CF-76C0D8E25EFC}"/>
                </a:ext>
              </a:extLst>
            </p:cNvPr>
            <p:cNvSpPr txBox="1"/>
            <p:nvPr/>
          </p:nvSpPr>
          <p:spPr>
            <a:xfrm>
              <a:off x="332936" y="2555951"/>
              <a:ext cx="2937088" cy="533480"/>
            </a:xfrm>
            <a:prstGeom prst="rect">
              <a:avLst/>
            </a:prstGeom>
            <a:solidFill>
              <a:schemeClr val="accent6">
                <a:lumMod val="75000"/>
              </a:schemeClr>
            </a:solidFill>
          </p:spPr>
          <p:txBody>
            <a:bodyPr wrap="square" lIns="0" rIns="0" rtlCol="0" anchor="b">
              <a:spAutoFit/>
            </a:bodyPr>
            <a:lstStyle/>
            <a:p>
              <a:pPr algn="ctr"/>
              <a:r>
                <a:rPr lang="en-US" sz="2000" b="1" cap="all" dirty="0">
                  <a:solidFill>
                    <a:schemeClr val="bg1"/>
                  </a:solidFill>
                </a:rPr>
                <a:t>Lorem Ipsum</a:t>
              </a:r>
            </a:p>
          </p:txBody>
        </p:sp>
        <p:sp>
          <p:nvSpPr>
            <p:cNvPr id="31" name="TextBox 30">
              <a:extLst>
                <a:ext uri="{FF2B5EF4-FFF2-40B4-BE49-F238E27FC236}">
                  <a16:creationId xmlns:a16="http://schemas.microsoft.com/office/drawing/2014/main" id="{AC0A7BD9-C94C-B476-246C-560FC8795943}"/>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tx1">
                      <a:lumMod val="75000"/>
                      <a:lumOff val="25000"/>
                    </a:schemeClr>
                  </a:solidFill>
                </a:rPr>
                <a:t>Lorem ipsum dolor sit amet, nibh est. A magna maecenas, quam magna nec quis, lorem nunc. Suspendisse viverra sodales mauris, cras pharetra proin egestas arcu. </a:t>
              </a:r>
            </a:p>
          </p:txBody>
        </p:sp>
      </p:grpSp>
      <p:grpSp>
        <p:nvGrpSpPr>
          <p:cNvPr id="27" name="Group 26">
            <a:extLst>
              <a:ext uri="{FF2B5EF4-FFF2-40B4-BE49-F238E27FC236}">
                <a16:creationId xmlns:a16="http://schemas.microsoft.com/office/drawing/2014/main" id="{8376BC8B-DCF5-3F78-8A37-A60FB22D3F41}"/>
              </a:ext>
            </a:extLst>
          </p:cNvPr>
          <p:cNvGrpSpPr/>
          <p:nvPr/>
        </p:nvGrpSpPr>
        <p:grpSpPr>
          <a:xfrm>
            <a:off x="6571382" y="4074026"/>
            <a:ext cx="2202816" cy="1106115"/>
            <a:chOff x="332936" y="2555951"/>
            <a:chExt cx="2937088" cy="1474819"/>
          </a:xfrm>
        </p:grpSpPr>
        <p:sp>
          <p:nvSpPr>
            <p:cNvPr id="28" name="TextBox 27">
              <a:extLst>
                <a:ext uri="{FF2B5EF4-FFF2-40B4-BE49-F238E27FC236}">
                  <a16:creationId xmlns:a16="http://schemas.microsoft.com/office/drawing/2014/main" id="{5CB637DD-AA90-561B-FB12-4D41031097F9}"/>
                </a:ext>
              </a:extLst>
            </p:cNvPr>
            <p:cNvSpPr txBox="1"/>
            <p:nvPr/>
          </p:nvSpPr>
          <p:spPr>
            <a:xfrm>
              <a:off x="332936" y="2555951"/>
              <a:ext cx="2937088" cy="533480"/>
            </a:xfrm>
            <a:prstGeom prst="rect">
              <a:avLst/>
            </a:prstGeom>
            <a:solidFill>
              <a:schemeClr val="accent2"/>
            </a:solidFill>
          </p:spPr>
          <p:txBody>
            <a:bodyPr wrap="square" lIns="0" rIns="0" rtlCol="0" anchor="b">
              <a:spAutoFit/>
            </a:bodyPr>
            <a:lstStyle/>
            <a:p>
              <a:pPr algn="ctr"/>
              <a:r>
                <a:rPr lang="en-US" sz="2000" b="1" cap="all" dirty="0">
                  <a:solidFill>
                    <a:schemeClr val="tx1">
                      <a:lumMod val="85000"/>
                      <a:lumOff val="15000"/>
                    </a:schemeClr>
                  </a:solidFill>
                </a:rPr>
                <a:t>Lorem Ipsum</a:t>
              </a:r>
            </a:p>
          </p:txBody>
        </p:sp>
        <p:sp>
          <p:nvSpPr>
            <p:cNvPr id="29" name="TextBox 28">
              <a:extLst>
                <a:ext uri="{FF2B5EF4-FFF2-40B4-BE49-F238E27FC236}">
                  <a16:creationId xmlns:a16="http://schemas.microsoft.com/office/drawing/2014/main" id="{ADF7019B-FEF1-D2A7-6839-ABB00E56BE66}"/>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tx1">
                      <a:lumMod val="75000"/>
                      <a:lumOff val="25000"/>
                    </a:schemeClr>
                  </a:solidFill>
                </a:rPr>
                <a:t>Lorem ipsum dolor sit amet, nibh est. A magna maecenas, quam magna nec quis, lorem nunc. Suspendisse viverra sodales mauris, cras pharetra proin egestas arcu. </a:t>
              </a:r>
            </a:p>
          </p:txBody>
        </p:sp>
      </p:grpSp>
      <p:pic>
        <p:nvPicPr>
          <p:cNvPr id="4" name="Graphic 3" descr="Puzzle">
            <a:extLst>
              <a:ext uri="{FF2B5EF4-FFF2-40B4-BE49-F238E27FC236}">
                <a16:creationId xmlns:a16="http://schemas.microsoft.com/office/drawing/2014/main" id="{1736ED8F-383F-387E-C749-543C2A4468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20586" y="4350533"/>
            <a:ext cx="706374" cy="706374"/>
          </a:xfrm>
          <a:prstGeom prst="rect">
            <a:avLst/>
          </a:prstGeom>
        </p:spPr>
      </p:pic>
      <p:pic>
        <p:nvPicPr>
          <p:cNvPr id="5" name="Graphic 4" descr="Lightbulb">
            <a:extLst>
              <a:ext uri="{FF2B5EF4-FFF2-40B4-BE49-F238E27FC236}">
                <a16:creationId xmlns:a16="http://schemas.microsoft.com/office/drawing/2014/main" id="{C1330D90-9B71-0C2F-AE39-E064CE69EE0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73255" y="4223660"/>
            <a:ext cx="480060" cy="480060"/>
          </a:xfrm>
          <a:prstGeom prst="rect">
            <a:avLst/>
          </a:prstGeom>
        </p:spPr>
      </p:pic>
      <p:pic>
        <p:nvPicPr>
          <p:cNvPr id="6" name="Graphic 5" descr="Rocket">
            <a:extLst>
              <a:ext uri="{FF2B5EF4-FFF2-40B4-BE49-F238E27FC236}">
                <a16:creationId xmlns:a16="http://schemas.microsoft.com/office/drawing/2014/main" id="{06B5FD66-4BA8-A40C-CD5F-124EB5D29CF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376390" y="2961357"/>
            <a:ext cx="480060" cy="480060"/>
          </a:xfrm>
          <a:prstGeom prst="rect">
            <a:avLst/>
          </a:prstGeom>
        </p:spPr>
      </p:pic>
      <p:pic>
        <p:nvPicPr>
          <p:cNvPr id="9" name="Graphic 8" descr="Users">
            <a:extLst>
              <a:ext uri="{FF2B5EF4-FFF2-40B4-BE49-F238E27FC236}">
                <a16:creationId xmlns:a16="http://schemas.microsoft.com/office/drawing/2014/main" id="{0A4BBE5D-0B94-330F-EEE8-22869ED9EB7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920586" y="2406897"/>
            <a:ext cx="704107" cy="704107"/>
          </a:xfrm>
          <a:prstGeom prst="rect">
            <a:avLst/>
          </a:prstGeom>
        </p:spPr>
      </p:pic>
    </p:spTree>
    <p:extLst>
      <p:ext uri="{BB962C8B-B14F-4D97-AF65-F5344CB8AC3E}">
        <p14:creationId xmlns:p14="http://schemas.microsoft.com/office/powerpoint/2010/main" val="365919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13192900-EF9C-696D-B09E-5C86C0BF55C3}"/>
              </a:ext>
            </a:extLst>
          </p:cNvPr>
          <p:cNvGrpSpPr/>
          <p:nvPr/>
        </p:nvGrpSpPr>
        <p:grpSpPr>
          <a:xfrm>
            <a:off x="796045" y="1622111"/>
            <a:ext cx="3591938" cy="3783907"/>
            <a:chOff x="1061392" y="1019814"/>
            <a:chExt cx="4789251" cy="5045209"/>
          </a:xfrm>
        </p:grpSpPr>
        <p:sp>
          <p:nvSpPr>
            <p:cNvPr id="15" name="Freeform: Shape 14">
              <a:extLst>
                <a:ext uri="{FF2B5EF4-FFF2-40B4-BE49-F238E27FC236}">
                  <a16:creationId xmlns:a16="http://schemas.microsoft.com/office/drawing/2014/main" id="{1981A622-F068-28C2-2DCA-9CE1270F7B4B}"/>
                </a:ext>
              </a:extLst>
            </p:cNvPr>
            <p:cNvSpPr/>
            <p:nvPr/>
          </p:nvSpPr>
          <p:spPr>
            <a:xfrm>
              <a:off x="2732055" y="1478916"/>
              <a:ext cx="816382" cy="4219072"/>
            </a:xfrm>
            <a:custGeom>
              <a:avLst/>
              <a:gdLst>
                <a:gd name="connsiteX0" fmla="*/ 431137 w 801992"/>
                <a:gd name="connsiteY0" fmla="*/ 0 h 4144704"/>
                <a:gd name="connsiteX1" fmla="*/ 801992 w 801992"/>
                <a:gd name="connsiteY1" fmla="*/ 2072352 h 4144704"/>
                <a:gd name="connsiteX2" fmla="*/ 431137 w 801992"/>
                <a:gd name="connsiteY2" fmla="*/ 4144704 h 4144704"/>
                <a:gd name="connsiteX3" fmla="*/ 359768 w 801992"/>
                <a:gd name="connsiteY3" fmla="*/ 4104500 h 4144704"/>
                <a:gd name="connsiteX4" fmla="*/ 285750 w 801992"/>
                <a:gd name="connsiteY4" fmla="*/ 4107584 h 4144704"/>
                <a:gd name="connsiteX5" fmla="*/ 139700 w 801992"/>
                <a:gd name="connsiteY5" fmla="*/ 3631334 h 4144704"/>
                <a:gd name="connsiteX6" fmla="*/ 25400 w 801992"/>
                <a:gd name="connsiteY6" fmla="*/ 2882034 h 4144704"/>
                <a:gd name="connsiteX7" fmla="*/ 0 w 801992"/>
                <a:gd name="connsiteY7" fmla="*/ 1986684 h 4144704"/>
                <a:gd name="connsiteX8" fmla="*/ 50800 w 801992"/>
                <a:gd name="connsiteY8" fmla="*/ 945284 h 4144704"/>
                <a:gd name="connsiteX9" fmla="*/ 171450 w 801992"/>
                <a:gd name="connsiteY9" fmla="*/ 322984 h 4144704"/>
                <a:gd name="connsiteX10" fmla="*/ 285750 w 801992"/>
                <a:gd name="connsiteY10" fmla="*/ 37234 h 4144704"/>
                <a:gd name="connsiteX11" fmla="*/ 355001 w 801992"/>
                <a:gd name="connsiteY11" fmla="*/ 44524 h 4144704"/>
                <a:gd name="connsiteX12" fmla="*/ 356397 w 801992"/>
                <a:gd name="connsiteY12" fmla="*/ 42103 h 4144704"/>
                <a:gd name="connsiteX13" fmla="*/ 431137 w 801992"/>
                <a:gd name="connsiteY13"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356397 w 801992"/>
                <a:gd name="connsiteY11" fmla="*/ 42103 h 4144704"/>
                <a:gd name="connsiteX12" fmla="*/ 431137 w 801992"/>
                <a:gd name="connsiteY12"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431137 w 801992"/>
                <a:gd name="connsiteY11"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431137 w 801992"/>
                <a:gd name="connsiteY10" fmla="*/ 0 h 414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01992" h="4144704">
                  <a:moveTo>
                    <a:pt x="431137" y="0"/>
                  </a:moveTo>
                  <a:cubicBezTo>
                    <a:pt x="635955" y="0"/>
                    <a:pt x="801992" y="927824"/>
                    <a:pt x="801992" y="2072352"/>
                  </a:cubicBezTo>
                  <a:cubicBezTo>
                    <a:pt x="801992" y="3216880"/>
                    <a:pt x="635955" y="4144704"/>
                    <a:pt x="431137" y="4144704"/>
                  </a:cubicBezTo>
                  <a:lnTo>
                    <a:pt x="285750" y="4107584"/>
                  </a:lnTo>
                  <a:lnTo>
                    <a:pt x="139700" y="3631334"/>
                  </a:lnTo>
                  <a:lnTo>
                    <a:pt x="25400" y="2882034"/>
                  </a:lnTo>
                  <a:lnTo>
                    <a:pt x="0" y="1986684"/>
                  </a:lnTo>
                  <a:lnTo>
                    <a:pt x="50800" y="945284"/>
                  </a:lnTo>
                  <a:lnTo>
                    <a:pt x="171450" y="322984"/>
                  </a:lnTo>
                  <a:lnTo>
                    <a:pt x="285750" y="37234"/>
                  </a:lnTo>
                  <a:lnTo>
                    <a:pt x="431137" y="0"/>
                  </a:lnTo>
                  <a:close/>
                </a:path>
              </a:pathLst>
            </a:custGeom>
            <a:gradFill flip="none" rotWithShape="1">
              <a:gsLst>
                <a:gs pos="0">
                  <a:schemeClr val="tx1"/>
                </a:gs>
                <a:gs pos="50000">
                  <a:schemeClr val="tx1">
                    <a:lumMod val="95000"/>
                    <a:lumOff val="5000"/>
                  </a:schemeClr>
                </a:gs>
                <a:gs pos="100000">
                  <a:schemeClr val="tx1">
                    <a:lumMod val="65000"/>
                    <a:lumOff val="35000"/>
                    <a:shade val="100000"/>
                    <a:satMod val="115000"/>
                  </a:schemeClr>
                </a:gs>
              </a:gsLst>
              <a:lin ang="27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16" name="Freeform: Shape 15">
              <a:extLst>
                <a:ext uri="{FF2B5EF4-FFF2-40B4-BE49-F238E27FC236}">
                  <a16:creationId xmlns:a16="http://schemas.microsoft.com/office/drawing/2014/main" id="{49989DAA-B77E-391D-5893-13C50DCFB9E3}"/>
                </a:ext>
              </a:extLst>
            </p:cNvPr>
            <p:cNvSpPr/>
            <p:nvPr/>
          </p:nvSpPr>
          <p:spPr>
            <a:xfrm>
              <a:off x="1061393" y="3586103"/>
              <a:ext cx="2104396" cy="2110436"/>
            </a:xfrm>
            <a:custGeom>
              <a:avLst/>
              <a:gdLst>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15815 w 2067303"/>
                <a:gd name="connsiteY9" fmla="*/ 362391 h 2073236"/>
                <a:gd name="connsiteX10" fmla="*/ 1654702 w 2067303"/>
                <a:gd name="connsiteY10" fmla="*/ 364458 h 2073236"/>
                <a:gd name="connsiteX11" fmla="*/ 1707640 w 2067303"/>
                <a:gd name="connsiteY11" fmla="*/ 365413 h 2073236"/>
                <a:gd name="connsiteX12" fmla="*/ 1708134 w 2067303"/>
                <a:gd name="connsiteY12" fmla="*/ 394610 h 2073236"/>
                <a:gd name="connsiteX13" fmla="*/ 2034435 w 2067303"/>
                <a:gd name="connsiteY13" fmla="*/ 2063962 h 2073236"/>
                <a:gd name="connsiteX14" fmla="*/ 2067303 w 2067303"/>
                <a:gd name="connsiteY14" fmla="*/ 2073236 h 2073236"/>
                <a:gd name="connsiteX15" fmla="*/ 1860466 w 2067303"/>
                <a:gd name="connsiteY15" fmla="*/ 2062792 h 2073236"/>
                <a:gd name="connsiteX16" fmla="*/ 0 w 2067303"/>
                <a:gd name="connsiteY16" fmla="*/ 1139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54702 w 2067303"/>
                <a:gd name="connsiteY9" fmla="*/ 364458 h 2073236"/>
                <a:gd name="connsiteX10" fmla="*/ 1707640 w 2067303"/>
                <a:gd name="connsiteY10" fmla="*/ 365413 h 2073236"/>
                <a:gd name="connsiteX11" fmla="*/ 1708134 w 2067303"/>
                <a:gd name="connsiteY11" fmla="*/ 394610 h 2073236"/>
                <a:gd name="connsiteX12" fmla="*/ 2034435 w 2067303"/>
                <a:gd name="connsiteY12" fmla="*/ 2063962 h 2073236"/>
                <a:gd name="connsiteX13" fmla="*/ 2067303 w 2067303"/>
                <a:gd name="connsiteY13" fmla="*/ 2073236 h 2073236"/>
                <a:gd name="connsiteX14" fmla="*/ 1860466 w 2067303"/>
                <a:gd name="connsiteY14" fmla="*/ 2062792 h 2073236"/>
                <a:gd name="connsiteX15" fmla="*/ 0 w 2067303"/>
                <a:gd name="connsiteY15" fmla="*/ 1139 h 2073236"/>
                <a:gd name="connsiteX16" fmla="*/ 58 w 2067303"/>
                <a:gd name="connsiteY16"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707640 w 2067303"/>
                <a:gd name="connsiteY9" fmla="*/ 365413 h 2073236"/>
                <a:gd name="connsiteX10" fmla="*/ 1708134 w 2067303"/>
                <a:gd name="connsiteY10" fmla="*/ 394610 h 2073236"/>
                <a:gd name="connsiteX11" fmla="*/ 2034435 w 2067303"/>
                <a:gd name="connsiteY11" fmla="*/ 2063962 h 2073236"/>
                <a:gd name="connsiteX12" fmla="*/ 2067303 w 2067303"/>
                <a:gd name="connsiteY12" fmla="*/ 2073236 h 2073236"/>
                <a:gd name="connsiteX13" fmla="*/ 1860466 w 2067303"/>
                <a:gd name="connsiteY13" fmla="*/ 2062792 h 2073236"/>
                <a:gd name="connsiteX14" fmla="*/ 0 w 2067303"/>
                <a:gd name="connsiteY14" fmla="*/ 1139 h 2073236"/>
                <a:gd name="connsiteX15" fmla="*/ 58 w 2067303"/>
                <a:gd name="connsiteY15"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2765 w 2067303"/>
                <a:gd name="connsiteY4" fmla="*/ 56340 h 2073236"/>
                <a:gd name="connsiteX5" fmla="*/ 504565 w 2067303"/>
                <a:gd name="connsiteY5" fmla="*/ 145240 h 2073236"/>
                <a:gd name="connsiteX6" fmla="*/ 1012565 w 2067303"/>
                <a:gd name="connsiteY6" fmla="*/ 253190 h 2073236"/>
                <a:gd name="connsiteX7" fmla="*/ 1615815 w 2067303"/>
                <a:gd name="connsiteY7" fmla="*/ 265890 h 2073236"/>
                <a:gd name="connsiteX8" fmla="*/ 1707640 w 2067303"/>
                <a:gd name="connsiteY8" fmla="*/ 365413 h 2073236"/>
                <a:gd name="connsiteX9" fmla="*/ 1708134 w 2067303"/>
                <a:gd name="connsiteY9" fmla="*/ 394610 h 2073236"/>
                <a:gd name="connsiteX10" fmla="*/ 2034435 w 2067303"/>
                <a:gd name="connsiteY10" fmla="*/ 2063962 h 2073236"/>
                <a:gd name="connsiteX11" fmla="*/ 2067303 w 2067303"/>
                <a:gd name="connsiteY11" fmla="*/ 2073236 h 2073236"/>
                <a:gd name="connsiteX12" fmla="*/ 1860466 w 2067303"/>
                <a:gd name="connsiteY12" fmla="*/ 2062792 h 2073236"/>
                <a:gd name="connsiteX13" fmla="*/ 0 w 2067303"/>
                <a:gd name="connsiteY13" fmla="*/ 1139 h 2073236"/>
                <a:gd name="connsiteX14" fmla="*/ 58 w 2067303"/>
                <a:gd name="connsiteY14"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504565 w 2067303"/>
                <a:gd name="connsiteY4" fmla="*/ 1452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565015 w 2067303"/>
                <a:gd name="connsiteY6" fmla="*/ 3039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7303" h="2073236">
                  <a:moveTo>
                    <a:pt x="58" y="0"/>
                  </a:moveTo>
                  <a:lnTo>
                    <a:pt x="282" y="0"/>
                  </a:lnTo>
                  <a:cubicBezTo>
                    <a:pt x="188" y="379"/>
                    <a:pt x="95" y="759"/>
                    <a:pt x="1" y="1138"/>
                  </a:cubicBezTo>
                  <a:cubicBezTo>
                    <a:pt x="12081" y="10528"/>
                    <a:pt x="-11329" y="32323"/>
                    <a:pt x="72765" y="56340"/>
                  </a:cubicBezTo>
                  <a:lnTo>
                    <a:pt x="498215" y="183340"/>
                  </a:lnTo>
                  <a:lnTo>
                    <a:pt x="1012565" y="253190"/>
                  </a:lnTo>
                  <a:lnTo>
                    <a:pt x="1565015" y="303990"/>
                  </a:lnTo>
                  <a:lnTo>
                    <a:pt x="1707640" y="365413"/>
                  </a:lnTo>
                  <a:cubicBezTo>
                    <a:pt x="1707805" y="375145"/>
                    <a:pt x="1707969" y="384878"/>
                    <a:pt x="1708134" y="394610"/>
                  </a:cubicBezTo>
                  <a:cubicBezTo>
                    <a:pt x="1738623" y="1283806"/>
                    <a:pt x="1870805" y="1971103"/>
                    <a:pt x="2034435" y="2063962"/>
                  </a:cubicBezTo>
                  <a:lnTo>
                    <a:pt x="2067303" y="2073236"/>
                  </a:lnTo>
                  <a:lnTo>
                    <a:pt x="1860466" y="2062792"/>
                  </a:lnTo>
                  <a:cubicBezTo>
                    <a:pt x="815471" y="1956667"/>
                    <a:pt x="0" y="1074134"/>
                    <a:pt x="0" y="1139"/>
                  </a:cubicBezTo>
                  <a:cubicBezTo>
                    <a:pt x="19" y="759"/>
                    <a:pt x="39" y="380"/>
                    <a:pt x="58"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17" name="Freeform: Shape 16">
              <a:extLst>
                <a:ext uri="{FF2B5EF4-FFF2-40B4-BE49-F238E27FC236}">
                  <a16:creationId xmlns:a16="http://schemas.microsoft.com/office/drawing/2014/main" id="{167A412C-C678-AC08-2BD1-FBDFAAA87622}"/>
                </a:ext>
              </a:extLst>
            </p:cNvPr>
            <p:cNvSpPr/>
            <p:nvPr/>
          </p:nvSpPr>
          <p:spPr>
            <a:xfrm>
              <a:off x="1061392" y="1477725"/>
              <a:ext cx="2109536" cy="2480347"/>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8135 w 2072352"/>
                <a:gd name="connsiteY6" fmla="*/ 2465824 h 2470968"/>
                <a:gd name="connsiteX7" fmla="*/ 1707641 w 2072352"/>
                <a:gd name="connsiteY7" fmla="*/ 2436627 h 2470968"/>
                <a:gd name="connsiteX8" fmla="*/ 1654703 w 2072352"/>
                <a:gd name="connsiteY8" fmla="*/ 2435672 h 2470968"/>
                <a:gd name="connsiteX9" fmla="*/ 2 w 2072352"/>
                <a:gd name="connsiteY9" fmla="*/ 2072352 h 2470968"/>
                <a:gd name="connsiteX10" fmla="*/ 283 w 2072352"/>
                <a:gd name="connsiteY10" fmla="*/ 2071214 h 2470968"/>
                <a:gd name="connsiteX11" fmla="*/ 59 w 2072352"/>
                <a:gd name="connsiteY11" fmla="*/ 2071214 h 2470968"/>
                <a:gd name="connsiteX12" fmla="*/ 1 w 2072352"/>
                <a:gd name="connsiteY12" fmla="*/ 2072353 h 2470968"/>
                <a:gd name="connsiteX13" fmla="*/ 15 w 2072352"/>
                <a:gd name="connsiteY13" fmla="*/ 2072651 h 2470968"/>
                <a:gd name="connsiteX14" fmla="*/ 0 w 2072352"/>
                <a:gd name="connsiteY14" fmla="*/ 2072352 h 2470968"/>
                <a:gd name="connsiteX15" fmla="*/ 2072352 w 2072352"/>
                <a:gd name="connsiteY15"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7641 w 2072352"/>
                <a:gd name="connsiteY6" fmla="*/ 2436627 h 2470968"/>
                <a:gd name="connsiteX7" fmla="*/ 1654703 w 2072352"/>
                <a:gd name="connsiteY7" fmla="*/ 2435672 h 2470968"/>
                <a:gd name="connsiteX8" fmla="*/ 2 w 2072352"/>
                <a:gd name="connsiteY8" fmla="*/ 2072352 h 2470968"/>
                <a:gd name="connsiteX9" fmla="*/ 283 w 2072352"/>
                <a:gd name="connsiteY9" fmla="*/ 2071214 h 2470968"/>
                <a:gd name="connsiteX10" fmla="*/ 59 w 2072352"/>
                <a:gd name="connsiteY10" fmla="*/ 2071214 h 2470968"/>
                <a:gd name="connsiteX11" fmla="*/ 1 w 2072352"/>
                <a:gd name="connsiteY11" fmla="*/ 2072353 h 2470968"/>
                <a:gd name="connsiteX12" fmla="*/ 15 w 2072352"/>
                <a:gd name="connsiteY12" fmla="*/ 2072651 h 2470968"/>
                <a:gd name="connsiteX13" fmla="*/ 0 w 2072352"/>
                <a:gd name="connsiteY13" fmla="*/ 2072352 h 2470968"/>
                <a:gd name="connsiteX14" fmla="*/ 2072352 w 2072352"/>
                <a:gd name="connsiteY14"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701498 w 2072352"/>
                <a:gd name="connsiteY3" fmla="*/ 2073522 h 2470959"/>
                <a:gd name="connsiteX4" fmla="*/ 1708668 w 2072352"/>
                <a:gd name="connsiteY4" fmla="*/ 2470959 h 2470959"/>
                <a:gd name="connsiteX5" fmla="*/ 1707641 w 2072352"/>
                <a:gd name="connsiteY5" fmla="*/ 2436627 h 2470959"/>
                <a:gd name="connsiteX6" fmla="*/ 1654703 w 2072352"/>
                <a:gd name="connsiteY6" fmla="*/ 2435672 h 2470959"/>
                <a:gd name="connsiteX7" fmla="*/ 2 w 2072352"/>
                <a:gd name="connsiteY7" fmla="*/ 2072352 h 2470959"/>
                <a:gd name="connsiteX8" fmla="*/ 283 w 2072352"/>
                <a:gd name="connsiteY8" fmla="*/ 2071214 h 2470959"/>
                <a:gd name="connsiteX9" fmla="*/ 59 w 2072352"/>
                <a:gd name="connsiteY9" fmla="*/ 2071214 h 2470959"/>
                <a:gd name="connsiteX10" fmla="*/ 1 w 2072352"/>
                <a:gd name="connsiteY10" fmla="*/ 2072353 h 2470959"/>
                <a:gd name="connsiteX11" fmla="*/ 15 w 2072352"/>
                <a:gd name="connsiteY11" fmla="*/ 2072651 h 2470959"/>
                <a:gd name="connsiteX12" fmla="*/ 0 w 2072352"/>
                <a:gd name="connsiteY12" fmla="*/ 2072352 h 2470959"/>
                <a:gd name="connsiteX13" fmla="*/ 2072352 w 2072352"/>
                <a:gd name="connsiteY13"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701498 w 2072352"/>
                <a:gd name="connsiteY3" fmla="*/ 2073522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34436" y="11869"/>
                  </a:lnTo>
                  <a:cubicBezTo>
                    <a:pt x="1847429" y="117995"/>
                    <a:pt x="1701498" y="1000527"/>
                    <a:pt x="1701498" y="2073522"/>
                  </a:cubicBez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sp>
          <p:nvSpPr>
            <p:cNvPr id="25" name="Freeform: Shape 24">
              <a:extLst>
                <a:ext uri="{FF2B5EF4-FFF2-40B4-BE49-F238E27FC236}">
                  <a16:creationId xmlns:a16="http://schemas.microsoft.com/office/drawing/2014/main" id="{1BCFF5F9-B882-6578-621F-0AB84E8EA18A}"/>
                </a:ext>
              </a:extLst>
            </p:cNvPr>
            <p:cNvSpPr/>
            <p:nvPr/>
          </p:nvSpPr>
          <p:spPr>
            <a:xfrm>
              <a:off x="3370268" y="3953139"/>
              <a:ext cx="2480375" cy="2111884"/>
            </a:xfrm>
            <a:custGeom>
              <a:avLst/>
              <a:gdLst>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80023 w 2436655"/>
                <a:gd name="connsiteY13" fmla="*/ 366864 h 2074659"/>
                <a:gd name="connsiteX14" fmla="*/ 71538 w 2436655"/>
                <a:gd name="connsiteY14" fmla="*/ 318074 h 2074659"/>
                <a:gd name="connsiteX15" fmla="*/ 1024038 w 2436655"/>
                <a:gd name="connsiteY15" fmla="*/ 222824 h 2074659"/>
                <a:gd name="connsiteX16" fmla="*/ 2205138 w 2436655"/>
                <a:gd name="connsiteY16" fmla="*/ 13274 h 2074659"/>
                <a:gd name="connsiteX17" fmla="*/ 2325788 w 2436655"/>
                <a:gd name="connsiteY17" fmla="*/ 6924 h 2074659"/>
                <a:gd name="connsiteX18" fmla="*/ 2344363 w 2436655"/>
                <a:gd name="connsiteY18" fmla="*/ 110413 h 2074659"/>
                <a:gd name="connsiteX19" fmla="*/ 2350910 w 2436655"/>
                <a:gd name="connsiteY19" fmla="*/ 107052 h 2074659"/>
                <a:gd name="connsiteX20" fmla="*/ 2425956 w 2436655"/>
                <a:gd name="connsiteY20" fmla="*/ 39055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205138 w 2436655"/>
                <a:gd name="connsiteY15" fmla="*/ 13274 h 2074659"/>
                <a:gd name="connsiteX16" fmla="*/ 2325788 w 2436655"/>
                <a:gd name="connsiteY16" fmla="*/ 6924 h 2074659"/>
                <a:gd name="connsiteX17" fmla="*/ 2344363 w 2436655"/>
                <a:gd name="connsiteY17" fmla="*/ 110413 h 2074659"/>
                <a:gd name="connsiteX18" fmla="*/ 2350910 w 2436655"/>
                <a:gd name="connsiteY18" fmla="*/ 107052 h 2074659"/>
                <a:gd name="connsiteX19" fmla="*/ 2425956 w 2436655"/>
                <a:gd name="connsiteY19" fmla="*/ 39055 h 2074659"/>
                <a:gd name="connsiteX20" fmla="*/ 2436605 w 2436655"/>
                <a:gd name="connsiteY20" fmla="*/ 1316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25788 w 2436655"/>
                <a:gd name="connsiteY15" fmla="*/ 6924 h 2074659"/>
                <a:gd name="connsiteX16" fmla="*/ 2344363 w 2436655"/>
                <a:gd name="connsiteY16" fmla="*/ 110413 h 2074659"/>
                <a:gd name="connsiteX17" fmla="*/ 2350910 w 2436655"/>
                <a:gd name="connsiteY17" fmla="*/ 107052 h 2074659"/>
                <a:gd name="connsiteX18" fmla="*/ 2425956 w 2436655"/>
                <a:gd name="connsiteY18" fmla="*/ 39055 h 2074659"/>
                <a:gd name="connsiteX19" fmla="*/ 2436605 w 2436655"/>
                <a:gd name="connsiteY19" fmla="*/ 1316 h 2074659"/>
                <a:gd name="connsiteX20" fmla="*/ 2436335 w 2436655"/>
                <a:gd name="connsiteY20" fmla="*/ 0 h 2074659"/>
                <a:gd name="connsiteX21" fmla="*/ 2436539 w 2436655"/>
                <a:gd name="connsiteY21" fmla="*/ 0 h 2074659"/>
                <a:gd name="connsiteX22" fmla="*/ 2436583 w 2436655"/>
                <a:gd name="connsiteY22" fmla="*/ 879 h 2074659"/>
                <a:gd name="connsiteX23" fmla="*/ 2436335 w 2436655"/>
                <a:gd name="connsiteY23"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44363 w 2436655"/>
                <a:gd name="connsiteY15" fmla="*/ 110413 h 2074659"/>
                <a:gd name="connsiteX16" fmla="*/ 2350910 w 2436655"/>
                <a:gd name="connsiteY16" fmla="*/ 107052 h 2074659"/>
                <a:gd name="connsiteX17" fmla="*/ 2425956 w 2436655"/>
                <a:gd name="connsiteY17" fmla="*/ 39055 h 2074659"/>
                <a:gd name="connsiteX18" fmla="*/ 2436605 w 2436655"/>
                <a:gd name="connsiteY18" fmla="*/ 1316 h 2074659"/>
                <a:gd name="connsiteX19" fmla="*/ 2436335 w 2436655"/>
                <a:gd name="connsiteY19" fmla="*/ 0 h 2074659"/>
                <a:gd name="connsiteX20" fmla="*/ 2436539 w 2436655"/>
                <a:gd name="connsiteY20" fmla="*/ 0 h 2074659"/>
                <a:gd name="connsiteX21" fmla="*/ 2436583 w 2436655"/>
                <a:gd name="connsiteY21" fmla="*/ 879 h 2074659"/>
                <a:gd name="connsiteX22" fmla="*/ 2436335 w 2436655"/>
                <a:gd name="connsiteY22" fmla="*/ 0 h 207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6655" h="2074659">
                  <a:moveTo>
                    <a:pt x="122" y="395319"/>
                  </a:moveTo>
                  <a:lnTo>
                    <a:pt x="343" y="399754"/>
                  </a:lnTo>
                  <a:lnTo>
                    <a:pt x="342" y="399754"/>
                  </a:lnTo>
                  <a:cubicBezTo>
                    <a:pt x="269" y="398276"/>
                    <a:pt x="195" y="396797"/>
                    <a:pt x="122" y="395319"/>
                  </a:cubicBezTo>
                  <a:close/>
                  <a:moveTo>
                    <a:pt x="2436605" y="1316"/>
                  </a:moveTo>
                  <a:cubicBezTo>
                    <a:pt x="2436622" y="1646"/>
                    <a:pt x="2436638" y="1977"/>
                    <a:pt x="2436655" y="2307"/>
                  </a:cubicBezTo>
                  <a:cubicBezTo>
                    <a:pt x="2436655" y="1146835"/>
                    <a:pt x="1508831" y="2074659"/>
                    <a:pt x="364303" y="2074659"/>
                  </a:cubicBezTo>
                  <a:lnTo>
                    <a:pt x="359255" y="2073235"/>
                  </a:lnTo>
                  <a:lnTo>
                    <a:pt x="326387" y="2063961"/>
                  </a:lnTo>
                  <a:cubicBezTo>
                    <a:pt x="183211" y="1982710"/>
                    <a:pt x="64112" y="1446341"/>
                    <a:pt x="16149" y="717827"/>
                  </a:cubicBezTo>
                  <a:lnTo>
                    <a:pt x="343" y="399754"/>
                  </a:lnTo>
                  <a:lnTo>
                    <a:pt x="619" y="399745"/>
                  </a:lnTo>
                  <a:cubicBezTo>
                    <a:pt x="413" y="388303"/>
                    <a:pt x="206" y="376862"/>
                    <a:pt x="0" y="365420"/>
                  </a:cubicBezTo>
                  <a:lnTo>
                    <a:pt x="71538" y="318074"/>
                  </a:lnTo>
                  <a:lnTo>
                    <a:pt x="1024038" y="222824"/>
                  </a:lnTo>
                  <a:lnTo>
                    <a:pt x="2344363" y="110413"/>
                  </a:lnTo>
                  <a:lnTo>
                    <a:pt x="2350910" y="107052"/>
                  </a:lnTo>
                  <a:cubicBezTo>
                    <a:pt x="2387293" y="85165"/>
                    <a:pt x="2412690" y="62431"/>
                    <a:pt x="2425956" y="39055"/>
                  </a:cubicBezTo>
                  <a:lnTo>
                    <a:pt x="2436605" y="1316"/>
                  </a:lnTo>
                  <a:close/>
                  <a:moveTo>
                    <a:pt x="2436335" y="0"/>
                  </a:moveTo>
                  <a:lnTo>
                    <a:pt x="2436539" y="0"/>
                  </a:lnTo>
                  <a:cubicBezTo>
                    <a:pt x="2436554" y="293"/>
                    <a:pt x="2436568" y="586"/>
                    <a:pt x="2436583" y="879"/>
                  </a:cubicBezTo>
                  <a:cubicBezTo>
                    <a:pt x="2436500" y="586"/>
                    <a:pt x="2436418" y="293"/>
                    <a:pt x="2436335" y="0"/>
                  </a:cubicBezTo>
                  <a:close/>
                </a:path>
              </a:pathLst>
            </a:custGeom>
            <a:gradFill flip="none" rotWithShape="1">
              <a:gsLst>
                <a:gs pos="0">
                  <a:schemeClr val="accent2">
                    <a:lumMod val="50000"/>
                  </a:schemeClr>
                </a:gs>
                <a:gs pos="35000">
                  <a:schemeClr val="accent2">
                    <a:lumMod val="75000"/>
                  </a:schemeClr>
                </a:gs>
                <a:gs pos="100000">
                  <a:schemeClr val="accent2"/>
                </a:gs>
              </a:gsLst>
              <a:path path="circle">
                <a:fillToRect l="100000" t="100000"/>
              </a:path>
              <a:tileRect r="-100000" b="-100000"/>
            </a:gradFill>
            <a:ln>
              <a:noFill/>
            </a:ln>
          </p:spPr>
          <p:txBody>
            <a:bodyPr vert="horz" wrap="square" lIns="68580" tIns="34290" rIns="68580" bIns="34290" numCol="1" anchor="t" anchorCtr="0" compatLnSpc="1">
              <a:prstTxWarp prst="textNoShape">
                <a:avLst/>
              </a:prstTxWarp>
            </a:bodyPr>
            <a:lstStyle/>
            <a:p>
              <a:endParaRPr lang="en-US" sz="1350"/>
            </a:p>
          </p:txBody>
        </p:sp>
        <p:sp>
          <p:nvSpPr>
            <p:cNvPr id="32" name="Freeform: Shape 31">
              <a:extLst>
                <a:ext uri="{FF2B5EF4-FFF2-40B4-BE49-F238E27FC236}">
                  <a16:creationId xmlns:a16="http://schemas.microsoft.com/office/drawing/2014/main" id="{AC46096C-361F-5CE2-9B9A-3B396540E6E8}"/>
                </a:ext>
              </a:extLst>
            </p:cNvPr>
            <p:cNvSpPr/>
            <p:nvPr/>
          </p:nvSpPr>
          <p:spPr>
            <a:xfrm rot="16200000">
              <a:off x="4236288" y="2717451"/>
              <a:ext cx="748330" cy="2480380"/>
            </a:xfrm>
            <a:custGeom>
              <a:avLst/>
              <a:gdLst>
                <a:gd name="connsiteX0" fmla="*/ 735138 w 735139"/>
                <a:gd name="connsiteY0" fmla="*/ 728569 h 2436659"/>
                <a:gd name="connsiteX1" fmla="*/ 734176 w 735139"/>
                <a:gd name="connsiteY1" fmla="*/ 781958 h 2436659"/>
                <a:gd name="connsiteX2" fmla="*/ 370855 w 735139"/>
                <a:gd name="connsiteY2" fmla="*/ 2436659 h 2436659"/>
                <a:gd name="connsiteX3" fmla="*/ 7535 w 735139"/>
                <a:gd name="connsiteY3" fmla="*/ 781958 h 2436659"/>
                <a:gd name="connsiteX4" fmla="*/ 6572 w 735139"/>
                <a:gd name="connsiteY4" fmla="*/ 728611 h 2436659"/>
                <a:gd name="connsiteX5" fmla="*/ 369684 w 735139"/>
                <a:gd name="connsiteY5" fmla="*/ 735162 h 2436659"/>
                <a:gd name="connsiteX6" fmla="*/ 735139 w 735139"/>
                <a:gd name="connsiteY6" fmla="*/ 728567 h 2436659"/>
                <a:gd name="connsiteX7" fmla="*/ 369685 w 735139"/>
                <a:gd name="connsiteY7" fmla="*/ 735161 h 2436659"/>
                <a:gd name="connsiteX8" fmla="*/ 6571 w 735139"/>
                <a:gd name="connsiteY8" fmla="*/ 728610 h 2436659"/>
                <a:gd name="connsiteX9" fmla="*/ 0 w 735139"/>
                <a:gd name="connsiteY9" fmla="*/ 364304 h 2436659"/>
                <a:gd name="connsiteX10" fmla="*/ 6572 w 735139"/>
                <a:gd name="connsiteY10" fmla="*/ 0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5139" h="2436659">
                  <a:moveTo>
                    <a:pt x="735138" y="728569"/>
                  </a:move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369684" y="735162"/>
                  </a:lnTo>
                  <a:close/>
                  <a:moveTo>
                    <a:pt x="735139" y="728567"/>
                  </a:moveTo>
                  <a:lnTo>
                    <a:pt x="369685" y="735161"/>
                  </a:lnTo>
                  <a:lnTo>
                    <a:pt x="6571" y="728610"/>
                  </a:lnTo>
                  <a:lnTo>
                    <a:pt x="0" y="364304"/>
                  </a:lnTo>
                  <a:lnTo>
                    <a:pt x="6572" y="0"/>
                  </a:lnTo>
                  <a:close/>
                </a:path>
              </a:pathLst>
            </a:custGeom>
            <a:solidFill>
              <a:schemeClr val="accent2">
                <a:lumMod val="50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34" name="Freeform: Shape 33">
              <a:extLst>
                <a:ext uri="{FF2B5EF4-FFF2-40B4-BE49-F238E27FC236}">
                  <a16:creationId xmlns:a16="http://schemas.microsoft.com/office/drawing/2014/main" id="{D87FC6C0-56BC-2F6D-098B-3D8ECAB50971}"/>
                </a:ext>
              </a:extLst>
            </p:cNvPr>
            <p:cNvSpPr/>
            <p:nvPr/>
          </p:nvSpPr>
          <p:spPr>
            <a:xfrm>
              <a:off x="3363650" y="1019814"/>
              <a:ext cx="2486993" cy="2514115"/>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6">
                    <a:lumMod val="50000"/>
                  </a:schemeClr>
                </a:gs>
                <a:gs pos="51000">
                  <a:schemeClr val="accent6">
                    <a:lumMod val="75000"/>
                  </a:schemeClr>
                </a:gs>
                <a:gs pos="100000">
                  <a:schemeClr val="accent6"/>
                </a:gs>
              </a:gsLst>
              <a:lin ang="27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Dual-Section Highlighted Quarter Globe – Slide Template</a:t>
            </a:r>
          </a:p>
        </p:txBody>
      </p:sp>
      <p:pic>
        <p:nvPicPr>
          <p:cNvPr id="11" name="Graphic 10" descr="Puzzle">
            <a:extLst>
              <a:ext uri="{FF2B5EF4-FFF2-40B4-BE49-F238E27FC236}">
                <a16:creationId xmlns:a16="http://schemas.microsoft.com/office/drawing/2014/main" id="{0B7BBB58-7DBB-7C41-C074-0FF058ECD71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57163" y="4357902"/>
            <a:ext cx="739940" cy="739940"/>
          </a:xfrm>
          <a:prstGeom prst="rect">
            <a:avLst/>
          </a:prstGeom>
        </p:spPr>
      </p:pic>
      <p:pic>
        <p:nvPicPr>
          <p:cNvPr id="12" name="Graphic 11" descr="Lightbulb">
            <a:extLst>
              <a:ext uri="{FF2B5EF4-FFF2-40B4-BE49-F238E27FC236}">
                <a16:creationId xmlns:a16="http://schemas.microsoft.com/office/drawing/2014/main" id="{93352DCD-A02C-3FBF-8AED-483A7C4FD62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36307" y="4225001"/>
            <a:ext cx="502871" cy="502871"/>
          </a:xfrm>
          <a:prstGeom prst="rect">
            <a:avLst/>
          </a:prstGeom>
        </p:spPr>
      </p:pic>
      <p:pic>
        <p:nvPicPr>
          <p:cNvPr id="13" name="Graphic 12" descr="Rocket">
            <a:extLst>
              <a:ext uri="{FF2B5EF4-FFF2-40B4-BE49-F238E27FC236}">
                <a16:creationId xmlns:a16="http://schemas.microsoft.com/office/drawing/2014/main" id="{BB1F54A5-0CDF-BC88-70C7-7C99990127B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39591" y="2902717"/>
            <a:ext cx="502871" cy="502871"/>
          </a:xfrm>
          <a:prstGeom prst="rect">
            <a:avLst/>
          </a:prstGeom>
        </p:spPr>
      </p:pic>
      <p:pic>
        <p:nvPicPr>
          <p:cNvPr id="35" name="Graphic 34" descr="Users">
            <a:extLst>
              <a:ext uri="{FF2B5EF4-FFF2-40B4-BE49-F238E27FC236}">
                <a16:creationId xmlns:a16="http://schemas.microsoft.com/office/drawing/2014/main" id="{12E25FC2-67D6-B9CE-D32C-15970888557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957164" y="2321909"/>
            <a:ext cx="737564" cy="737564"/>
          </a:xfrm>
          <a:prstGeom prst="rect">
            <a:avLst/>
          </a:prstGeom>
        </p:spPr>
      </p:pic>
      <p:grpSp>
        <p:nvGrpSpPr>
          <p:cNvPr id="37" name="Group 36">
            <a:extLst>
              <a:ext uri="{FF2B5EF4-FFF2-40B4-BE49-F238E27FC236}">
                <a16:creationId xmlns:a16="http://schemas.microsoft.com/office/drawing/2014/main" id="{703D2533-6766-0C9B-FB92-4C51C27B4CAD}"/>
              </a:ext>
            </a:extLst>
          </p:cNvPr>
          <p:cNvGrpSpPr/>
          <p:nvPr/>
        </p:nvGrpSpPr>
        <p:grpSpPr>
          <a:xfrm>
            <a:off x="5262085" y="1666729"/>
            <a:ext cx="2853215" cy="1722909"/>
            <a:chOff x="332936" y="2266934"/>
            <a:chExt cx="2926080" cy="2297211"/>
          </a:xfrm>
        </p:grpSpPr>
        <p:sp>
          <p:nvSpPr>
            <p:cNvPr id="38" name="TextBox 37">
              <a:extLst>
                <a:ext uri="{FF2B5EF4-FFF2-40B4-BE49-F238E27FC236}">
                  <a16:creationId xmlns:a16="http://schemas.microsoft.com/office/drawing/2014/main" id="{19FBCD3C-3CC0-3FB3-8D4C-8FB271848AB8}"/>
                </a:ext>
              </a:extLst>
            </p:cNvPr>
            <p:cNvSpPr txBox="1"/>
            <p:nvPr/>
          </p:nvSpPr>
          <p:spPr>
            <a:xfrm>
              <a:off x="332936" y="2266934"/>
              <a:ext cx="2926080" cy="615553"/>
            </a:xfrm>
            <a:prstGeom prst="rect">
              <a:avLst/>
            </a:prstGeom>
            <a:solidFill>
              <a:schemeClr val="accent6"/>
            </a:solidFill>
          </p:spPr>
          <p:txBody>
            <a:bodyPr wrap="square" lIns="0" rIns="0" rtlCol="0" anchor="b">
              <a:spAutoFit/>
            </a:bodyPr>
            <a:lstStyle/>
            <a:p>
              <a:pPr algn="ctr"/>
              <a:r>
                <a:rPr lang="en-US" sz="2400" b="1" noProof="1"/>
                <a:t>Lorem Ipsum</a:t>
              </a:r>
            </a:p>
          </p:txBody>
        </p:sp>
        <p:sp>
          <p:nvSpPr>
            <p:cNvPr id="39" name="TextBox 38">
              <a:extLst>
                <a:ext uri="{FF2B5EF4-FFF2-40B4-BE49-F238E27FC236}">
                  <a16:creationId xmlns:a16="http://schemas.microsoft.com/office/drawing/2014/main" id="{750C71CE-ACA9-2CAE-1D7A-73B8903D74F7}"/>
                </a:ext>
              </a:extLst>
            </p:cNvPr>
            <p:cNvSpPr txBox="1"/>
            <p:nvPr/>
          </p:nvSpPr>
          <p:spPr>
            <a:xfrm>
              <a:off x="332936" y="2963707"/>
              <a:ext cx="2926080" cy="1600438"/>
            </a:xfrm>
            <a:prstGeom prst="rect">
              <a:avLst/>
            </a:prstGeom>
            <a:noFill/>
          </p:spPr>
          <p:txBody>
            <a:bodyPr wrap="square" lIns="0" rIns="0" rtlCol="0" anchor="t">
              <a:spAutoFit/>
            </a:bodyPr>
            <a:lstStyle/>
            <a:p>
              <a:pPr algn="just">
                <a:spcAft>
                  <a:spcPts val="9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3" name="Group 42">
            <a:extLst>
              <a:ext uri="{FF2B5EF4-FFF2-40B4-BE49-F238E27FC236}">
                <a16:creationId xmlns:a16="http://schemas.microsoft.com/office/drawing/2014/main" id="{57F8D336-EA7A-4B3B-E138-6246338A1D7B}"/>
              </a:ext>
            </a:extLst>
          </p:cNvPr>
          <p:cNvGrpSpPr/>
          <p:nvPr/>
        </p:nvGrpSpPr>
        <p:grpSpPr>
          <a:xfrm>
            <a:off x="5262085" y="3645602"/>
            <a:ext cx="2853215" cy="1722909"/>
            <a:chOff x="332936" y="2266934"/>
            <a:chExt cx="2926080" cy="2297211"/>
          </a:xfrm>
        </p:grpSpPr>
        <p:sp>
          <p:nvSpPr>
            <p:cNvPr id="44" name="TextBox 43">
              <a:extLst>
                <a:ext uri="{FF2B5EF4-FFF2-40B4-BE49-F238E27FC236}">
                  <a16:creationId xmlns:a16="http://schemas.microsoft.com/office/drawing/2014/main" id="{D161523B-7185-FF28-EA5D-C9899674FEC9}"/>
                </a:ext>
              </a:extLst>
            </p:cNvPr>
            <p:cNvSpPr txBox="1"/>
            <p:nvPr/>
          </p:nvSpPr>
          <p:spPr>
            <a:xfrm>
              <a:off x="332936" y="2266934"/>
              <a:ext cx="2926080" cy="615553"/>
            </a:xfrm>
            <a:prstGeom prst="rect">
              <a:avLst/>
            </a:prstGeom>
            <a:solidFill>
              <a:schemeClr val="accent2"/>
            </a:solidFill>
          </p:spPr>
          <p:txBody>
            <a:bodyPr wrap="square" lIns="0" rIns="0" rtlCol="0" anchor="b">
              <a:spAutoFit/>
            </a:bodyPr>
            <a:lstStyle/>
            <a:p>
              <a:pPr algn="ctr"/>
              <a:r>
                <a:rPr lang="en-US" sz="2400" b="1" noProof="1"/>
                <a:t>Lorem Ipsum</a:t>
              </a:r>
            </a:p>
          </p:txBody>
        </p:sp>
        <p:sp>
          <p:nvSpPr>
            <p:cNvPr id="45" name="TextBox 44">
              <a:extLst>
                <a:ext uri="{FF2B5EF4-FFF2-40B4-BE49-F238E27FC236}">
                  <a16:creationId xmlns:a16="http://schemas.microsoft.com/office/drawing/2014/main" id="{C40F7F89-DCF1-15E3-342F-51A171B2D9F5}"/>
                </a:ext>
              </a:extLst>
            </p:cNvPr>
            <p:cNvSpPr txBox="1"/>
            <p:nvPr/>
          </p:nvSpPr>
          <p:spPr>
            <a:xfrm>
              <a:off x="332936" y="2963707"/>
              <a:ext cx="2926080" cy="1600438"/>
            </a:xfrm>
            <a:prstGeom prst="rect">
              <a:avLst/>
            </a:prstGeom>
            <a:noFill/>
          </p:spPr>
          <p:txBody>
            <a:bodyPr wrap="square" lIns="0" rIns="0" rtlCol="0" anchor="t">
              <a:spAutoFit/>
            </a:bodyPr>
            <a:lstStyle/>
            <a:p>
              <a:pPr algn="just">
                <a:spcAft>
                  <a:spcPts val="9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1305402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1D89157-F255-1BB2-80BD-E0ABE3AD76B7}"/>
              </a:ext>
            </a:extLst>
          </p:cNvPr>
          <p:cNvGrpSpPr/>
          <p:nvPr/>
        </p:nvGrpSpPr>
        <p:grpSpPr>
          <a:xfrm>
            <a:off x="2857500" y="1738843"/>
            <a:ext cx="3429000" cy="3612260"/>
            <a:chOff x="3810000" y="1175457"/>
            <a:chExt cx="4572000" cy="4816347"/>
          </a:xfrm>
        </p:grpSpPr>
        <p:sp>
          <p:nvSpPr>
            <p:cNvPr id="85" name="Freeform: Shape 84">
              <a:extLst>
                <a:ext uri="{FF2B5EF4-FFF2-40B4-BE49-F238E27FC236}">
                  <a16:creationId xmlns:a16="http://schemas.microsoft.com/office/drawing/2014/main" id="{F91F0869-591F-F02E-3629-B6F43DE784E2}"/>
                </a:ext>
              </a:extLst>
            </p:cNvPr>
            <p:cNvSpPr/>
            <p:nvPr/>
          </p:nvSpPr>
          <p:spPr>
            <a:xfrm>
              <a:off x="5404878" y="1613734"/>
              <a:ext cx="779349" cy="4027685"/>
            </a:xfrm>
            <a:custGeom>
              <a:avLst/>
              <a:gdLst>
                <a:gd name="connsiteX0" fmla="*/ 431137 w 801992"/>
                <a:gd name="connsiteY0" fmla="*/ 0 h 4144704"/>
                <a:gd name="connsiteX1" fmla="*/ 801992 w 801992"/>
                <a:gd name="connsiteY1" fmla="*/ 2072352 h 4144704"/>
                <a:gd name="connsiteX2" fmla="*/ 431137 w 801992"/>
                <a:gd name="connsiteY2" fmla="*/ 4144704 h 4144704"/>
                <a:gd name="connsiteX3" fmla="*/ 359768 w 801992"/>
                <a:gd name="connsiteY3" fmla="*/ 4104500 h 4144704"/>
                <a:gd name="connsiteX4" fmla="*/ 285750 w 801992"/>
                <a:gd name="connsiteY4" fmla="*/ 4107584 h 4144704"/>
                <a:gd name="connsiteX5" fmla="*/ 139700 w 801992"/>
                <a:gd name="connsiteY5" fmla="*/ 3631334 h 4144704"/>
                <a:gd name="connsiteX6" fmla="*/ 25400 w 801992"/>
                <a:gd name="connsiteY6" fmla="*/ 2882034 h 4144704"/>
                <a:gd name="connsiteX7" fmla="*/ 0 w 801992"/>
                <a:gd name="connsiteY7" fmla="*/ 1986684 h 4144704"/>
                <a:gd name="connsiteX8" fmla="*/ 50800 w 801992"/>
                <a:gd name="connsiteY8" fmla="*/ 945284 h 4144704"/>
                <a:gd name="connsiteX9" fmla="*/ 171450 w 801992"/>
                <a:gd name="connsiteY9" fmla="*/ 322984 h 4144704"/>
                <a:gd name="connsiteX10" fmla="*/ 285750 w 801992"/>
                <a:gd name="connsiteY10" fmla="*/ 37234 h 4144704"/>
                <a:gd name="connsiteX11" fmla="*/ 355001 w 801992"/>
                <a:gd name="connsiteY11" fmla="*/ 44524 h 4144704"/>
                <a:gd name="connsiteX12" fmla="*/ 356397 w 801992"/>
                <a:gd name="connsiteY12" fmla="*/ 42103 h 4144704"/>
                <a:gd name="connsiteX13" fmla="*/ 431137 w 801992"/>
                <a:gd name="connsiteY13"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356397 w 801992"/>
                <a:gd name="connsiteY11" fmla="*/ 42103 h 4144704"/>
                <a:gd name="connsiteX12" fmla="*/ 431137 w 801992"/>
                <a:gd name="connsiteY12"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431137 w 801992"/>
                <a:gd name="connsiteY11"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431137 w 801992"/>
                <a:gd name="connsiteY10" fmla="*/ 0 h 414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01992" h="4144704">
                  <a:moveTo>
                    <a:pt x="431137" y="0"/>
                  </a:moveTo>
                  <a:cubicBezTo>
                    <a:pt x="635955" y="0"/>
                    <a:pt x="801992" y="927824"/>
                    <a:pt x="801992" y="2072352"/>
                  </a:cubicBezTo>
                  <a:cubicBezTo>
                    <a:pt x="801992" y="3216880"/>
                    <a:pt x="635955" y="4144704"/>
                    <a:pt x="431137" y="4144704"/>
                  </a:cubicBezTo>
                  <a:lnTo>
                    <a:pt x="285750" y="4107584"/>
                  </a:lnTo>
                  <a:lnTo>
                    <a:pt x="139700" y="3631334"/>
                  </a:lnTo>
                  <a:lnTo>
                    <a:pt x="25400" y="2882034"/>
                  </a:lnTo>
                  <a:lnTo>
                    <a:pt x="0" y="1986684"/>
                  </a:lnTo>
                  <a:lnTo>
                    <a:pt x="50800" y="945284"/>
                  </a:lnTo>
                  <a:lnTo>
                    <a:pt x="171450" y="322984"/>
                  </a:lnTo>
                  <a:lnTo>
                    <a:pt x="285750" y="37234"/>
                  </a:lnTo>
                  <a:lnTo>
                    <a:pt x="431137" y="0"/>
                  </a:lnTo>
                  <a:close/>
                </a:path>
              </a:pathLst>
            </a:custGeom>
            <a:gradFill flip="none" rotWithShape="1">
              <a:gsLst>
                <a:gs pos="0">
                  <a:schemeClr val="tx1"/>
                </a:gs>
                <a:gs pos="50000">
                  <a:schemeClr val="tx1">
                    <a:lumMod val="95000"/>
                    <a:lumOff val="5000"/>
                  </a:schemeClr>
                </a:gs>
                <a:gs pos="100000">
                  <a:schemeClr val="tx1">
                    <a:lumMod val="65000"/>
                    <a:lumOff val="35000"/>
                    <a:shade val="100000"/>
                    <a:satMod val="115000"/>
                  </a:schemeClr>
                </a:gs>
              </a:gsLst>
              <a:lin ang="27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83" name="Freeform: Shape 82">
              <a:extLst>
                <a:ext uri="{FF2B5EF4-FFF2-40B4-BE49-F238E27FC236}">
                  <a16:creationId xmlns:a16="http://schemas.microsoft.com/office/drawing/2014/main" id="{F1E8340C-26AF-8EBB-AF17-1B513D23AFE2}"/>
                </a:ext>
              </a:extLst>
            </p:cNvPr>
            <p:cNvSpPr/>
            <p:nvPr/>
          </p:nvSpPr>
          <p:spPr>
            <a:xfrm>
              <a:off x="3810001" y="3625333"/>
              <a:ext cx="2008936" cy="2014702"/>
            </a:xfrm>
            <a:custGeom>
              <a:avLst/>
              <a:gdLst>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15815 w 2067303"/>
                <a:gd name="connsiteY9" fmla="*/ 362391 h 2073236"/>
                <a:gd name="connsiteX10" fmla="*/ 1654702 w 2067303"/>
                <a:gd name="connsiteY10" fmla="*/ 364458 h 2073236"/>
                <a:gd name="connsiteX11" fmla="*/ 1707640 w 2067303"/>
                <a:gd name="connsiteY11" fmla="*/ 365413 h 2073236"/>
                <a:gd name="connsiteX12" fmla="*/ 1708134 w 2067303"/>
                <a:gd name="connsiteY12" fmla="*/ 394610 h 2073236"/>
                <a:gd name="connsiteX13" fmla="*/ 2034435 w 2067303"/>
                <a:gd name="connsiteY13" fmla="*/ 2063962 h 2073236"/>
                <a:gd name="connsiteX14" fmla="*/ 2067303 w 2067303"/>
                <a:gd name="connsiteY14" fmla="*/ 2073236 h 2073236"/>
                <a:gd name="connsiteX15" fmla="*/ 1860466 w 2067303"/>
                <a:gd name="connsiteY15" fmla="*/ 2062792 h 2073236"/>
                <a:gd name="connsiteX16" fmla="*/ 0 w 2067303"/>
                <a:gd name="connsiteY16" fmla="*/ 1139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54702 w 2067303"/>
                <a:gd name="connsiteY9" fmla="*/ 364458 h 2073236"/>
                <a:gd name="connsiteX10" fmla="*/ 1707640 w 2067303"/>
                <a:gd name="connsiteY10" fmla="*/ 365413 h 2073236"/>
                <a:gd name="connsiteX11" fmla="*/ 1708134 w 2067303"/>
                <a:gd name="connsiteY11" fmla="*/ 394610 h 2073236"/>
                <a:gd name="connsiteX12" fmla="*/ 2034435 w 2067303"/>
                <a:gd name="connsiteY12" fmla="*/ 2063962 h 2073236"/>
                <a:gd name="connsiteX13" fmla="*/ 2067303 w 2067303"/>
                <a:gd name="connsiteY13" fmla="*/ 2073236 h 2073236"/>
                <a:gd name="connsiteX14" fmla="*/ 1860466 w 2067303"/>
                <a:gd name="connsiteY14" fmla="*/ 2062792 h 2073236"/>
                <a:gd name="connsiteX15" fmla="*/ 0 w 2067303"/>
                <a:gd name="connsiteY15" fmla="*/ 1139 h 2073236"/>
                <a:gd name="connsiteX16" fmla="*/ 58 w 2067303"/>
                <a:gd name="connsiteY16"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707640 w 2067303"/>
                <a:gd name="connsiteY9" fmla="*/ 365413 h 2073236"/>
                <a:gd name="connsiteX10" fmla="*/ 1708134 w 2067303"/>
                <a:gd name="connsiteY10" fmla="*/ 394610 h 2073236"/>
                <a:gd name="connsiteX11" fmla="*/ 2034435 w 2067303"/>
                <a:gd name="connsiteY11" fmla="*/ 2063962 h 2073236"/>
                <a:gd name="connsiteX12" fmla="*/ 2067303 w 2067303"/>
                <a:gd name="connsiteY12" fmla="*/ 2073236 h 2073236"/>
                <a:gd name="connsiteX13" fmla="*/ 1860466 w 2067303"/>
                <a:gd name="connsiteY13" fmla="*/ 2062792 h 2073236"/>
                <a:gd name="connsiteX14" fmla="*/ 0 w 2067303"/>
                <a:gd name="connsiteY14" fmla="*/ 1139 h 2073236"/>
                <a:gd name="connsiteX15" fmla="*/ 58 w 2067303"/>
                <a:gd name="connsiteY15"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2765 w 2067303"/>
                <a:gd name="connsiteY4" fmla="*/ 56340 h 2073236"/>
                <a:gd name="connsiteX5" fmla="*/ 504565 w 2067303"/>
                <a:gd name="connsiteY5" fmla="*/ 145240 h 2073236"/>
                <a:gd name="connsiteX6" fmla="*/ 1012565 w 2067303"/>
                <a:gd name="connsiteY6" fmla="*/ 253190 h 2073236"/>
                <a:gd name="connsiteX7" fmla="*/ 1615815 w 2067303"/>
                <a:gd name="connsiteY7" fmla="*/ 265890 h 2073236"/>
                <a:gd name="connsiteX8" fmla="*/ 1707640 w 2067303"/>
                <a:gd name="connsiteY8" fmla="*/ 365413 h 2073236"/>
                <a:gd name="connsiteX9" fmla="*/ 1708134 w 2067303"/>
                <a:gd name="connsiteY9" fmla="*/ 394610 h 2073236"/>
                <a:gd name="connsiteX10" fmla="*/ 2034435 w 2067303"/>
                <a:gd name="connsiteY10" fmla="*/ 2063962 h 2073236"/>
                <a:gd name="connsiteX11" fmla="*/ 2067303 w 2067303"/>
                <a:gd name="connsiteY11" fmla="*/ 2073236 h 2073236"/>
                <a:gd name="connsiteX12" fmla="*/ 1860466 w 2067303"/>
                <a:gd name="connsiteY12" fmla="*/ 2062792 h 2073236"/>
                <a:gd name="connsiteX13" fmla="*/ 0 w 2067303"/>
                <a:gd name="connsiteY13" fmla="*/ 1139 h 2073236"/>
                <a:gd name="connsiteX14" fmla="*/ 58 w 2067303"/>
                <a:gd name="connsiteY14"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504565 w 2067303"/>
                <a:gd name="connsiteY4" fmla="*/ 1452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565015 w 2067303"/>
                <a:gd name="connsiteY6" fmla="*/ 3039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7303" h="2073236">
                  <a:moveTo>
                    <a:pt x="58" y="0"/>
                  </a:moveTo>
                  <a:lnTo>
                    <a:pt x="282" y="0"/>
                  </a:lnTo>
                  <a:cubicBezTo>
                    <a:pt x="188" y="379"/>
                    <a:pt x="95" y="759"/>
                    <a:pt x="1" y="1138"/>
                  </a:cubicBezTo>
                  <a:cubicBezTo>
                    <a:pt x="12081" y="10528"/>
                    <a:pt x="-11329" y="32323"/>
                    <a:pt x="72765" y="56340"/>
                  </a:cubicBezTo>
                  <a:lnTo>
                    <a:pt x="498215" y="183340"/>
                  </a:lnTo>
                  <a:lnTo>
                    <a:pt x="1012565" y="253190"/>
                  </a:lnTo>
                  <a:lnTo>
                    <a:pt x="1565015" y="303990"/>
                  </a:lnTo>
                  <a:lnTo>
                    <a:pt x="1707640" y="365413"/>
                  </a:lnTo>
                  <a:cubicBezTo>
                    <a:pt x="1707805" y="375145"/>
                    <a:pt x="1707969" y="384878"/>
                    <a:pt x="1708134" y="394610"/>
                  </a:cubicBezTo>
                  <a:cubicBezTo>
                    <a:pt x="1738623" y="1283806"/>
                    <a:pt x="1870805" y="1971103"/>
                    <a:pt x="2034435" y="2063962"/>
                  </a:cubicBezTo>
                  <a:lnTo>
                    <a:pt x="2067303" y="2073236"/>
                  </a:lnTo>
                  <a:lnTo>
                    <a:pt x="1860466" y="2062792"/>
                  </a:lnTo>
                  <a:cubicBezTo>
                    <a:pt x="815471" y="1956667"/>
                    <a:pt x="0" y="1074134"/>
                    <a:pt x="0" y="1139"/>
                  </a:cubicBezTo>
                  <a:cubicBezTo>
                    <a:pt x="19" y="759"/>
                    <a:pt x="39" y="380"/>
                    <a:pt x="58"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69" name="Freeform: Shape 68">
              <a:extLst>
                <a:ext uri="{FF2B5EF4-FFF2-40B4-BE49-F238E27FC236}">
                  <a16:creationId xmlns:a16="http://schemas.microsoft.com/office/drawing/2014/main" id="{93F3B0A1-4C0B-8693-B1D8-BE7AF85CE3FA}"/>
                </a:ext>
              </a:extLst>
            </p:cNvPr>
            <p:cNvSpPr/>
            <p:nvPr/>
          </p:nvSpPr>
          <p:spPr>
            <a:xfrm>
              <a:off x="3810000" y="1612597"/>
              <a:ext cx="2013843" cy="2367833"/>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8135 w 2072352"/>
                <a:gd name="connsiteY6" fmla="*/ 2465824 h 2470968"/>
                <a:gd name="connsiteX7" fmla="*/ 1707641 w 2072352"/>
                <a:gd name="connsiteY7" fmla="*/ 2436627 h 2470968"/>
                <a:gd name="connsiteX8" fmla="*/ 1654703 w 2072352"/>
                <a:gd name="connsiteY8" fmla="*/ 2435672 h 2470968"/>
                <a:gd name="connsiteX9" fmla="*/ 2 w 2072352"/>
                <a:gd name="connsiteY9" fmla="*/ 2072352 h 2470968"/>
                <a:gd name="connsiteX10" fmla="*/ 283 w 2072352"/>
                <a:gd name="connsiteY10" fmla="*/ 2071214 h 2470968"/>
                <a:gd name="connsiteX11" fmla="*/ 59 w 2072352"/>
                <a:gd name="connsiteY11" fmla="*/ 2071214 h 2470968"/>
                <a:gd name="connsiteX12" fmla="*/ 1 w 2072352"/>
                <a:gd name="connsiteY12" fmla="*/ 2072353 h 2470968"/>
                <a:gd name="connsiteX13" fmla="*/ 15 w 2072352"/>
                <a:gd name="connsiteY13" fmla="*/ 2072651 h 2470968"/>
                <a:gd name="connsiteX14" fmla="*/ 0 w 2072352"/>
                <a:gd name="connsiteY14" fmla="*/ 2072352 h 2470968"/>
                <a:gd name="connsiteX15" fmla="*/ 2072352 w 2072352"/>
                <a:gd name="connsiteY15"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7641 w 2072352"/>
                <a:gd name="connsiteY6" fmla="*/ 2436627 h 2470968"/>
                <a:gd name="connsiteX7" fmla="*/ 1654703 w 2072352"/>
                <a:gd name="connsiteY7" fmla="*/ 2435672 h 2470968"/>
                <a:gd name="connsiteX8" fmla="*/ 2 w 2072352"/>
                <a:gd name="connsiteY8" fmla="*/ 2072352 h 2470968"/>
                <a:gd name="connsiteX9" fmla="*/ 283 w 2072352"/>
                <a:gd name="connsiteY9" fmla="*/ 2071214 h 2470968"/>
                <a:gd name="connsiteX10" fmla="*/ 59 w 2072352"/>
                <a:gd name="connsiteY10" fmla="*/ 2071214 h 2470968"/>
                <a:gd name="connsiteX11" fmla="*/ 1 w 2072352"/>
                <a:gd name="connsiteY11" fmla="*/ 2072353 h 2470968"/>
                <a:gd name="connsiteX12" fmla="*/ 15 w 2072352"/>
                <a:gd name="connsiteY12" fmla="*/ 2072651 h 2470968"/>
                <a:gd name="connsiteX13" fmla="*/ 0 w 2072352"/>
                <a:gd name="connsiteY13" fmla="*/ 2072352 h 2470968"/>
                <a:gd name="connsiteX14" fmla="*/ 2072352 w 2072352"/>
                <a:gd name="connsiteY14"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701498 w 2072352"/>
                <a:gd name="connsiteY3" fmla="*/ 2073522 h 2470959"/>
                <a:gd name="connsiteX4" fmla="*/ 1708668 w 2072352"/>
                <a:gd name="connsiteY4" fmla="*/ 2470959 h 2470959"/>
                <a:gd name="connsiteX5" fmla="*/ 1707641 w 2072352"/>
                <a:gd name="connsiteY5" fmla="*/ 2436627 h 2470959"/>
                <a:gd name="connsiteX6" fmla="*/ 1654703 w 2072352"/>
                <a:gd name="connsiteY6" fmla="*/ 2435672 h 2470959"/>
                <a:gd name="connsiteX7" fmla="*/ 2 w 2072352"/>
                <a:gd name="connsiteY7" fmla="*/ 2072352 h 2470959"/>
                <a:gd name="connsiteX8" fmla="*/ 283 w 2072352"/>
                <a:gd name="connsiteY8" fmla="*/ 2071214 h 2470959"/>
                <a:gd name="connsiteX9" fmla="*/ 59 w 2072352"/>
                <a:gd name="connsiteY9" fmla="*/ 2071214 h 2470959"/>
                <a:gd name="connsiteX10" fmla="*/ 1 w 2072352"/>
                <a:gd name="connsiteY10" fmla="*/ 2072353 h 2470959"/>
                <a:gd name="connsiteX11" fmla="*/ 15 w 2072352"/>
                <a:gd name="connsiteY11" fmla="*/ 2072651 h 2470959"/>
                <a:gd name="connsiteX12" fmla="*/ 0 w 2072352"/>
                <a:gd name="connsiteY12" fmla="*/ 2072352 h 2470959"/>
                <a:gd name="connsiteX13" fmla="*/ 2072352 w 2072352"/>
                <a:gd name="connsiteY13"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701498 w 2072352"/>
                <a:gd name="connsiteY3" fmla="*/ 2073522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34436" y="11869"/>
                  </a:lnTo>
                  <a:cubicBezTo>
                    <a:pt x="1847429" y="117995"/>
                    <a:pt x="1701498" y="1000527"/>
                    <a:pt x="1701498" y="2073522"/>
                  </a:cubicBez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sp>
          <p:nvSpPr>
            <p:cNvPr id="81" name="Freeform: Shape 80">
              <a:extLst>
                <a:ext uri="{FF2B5EF4-FFF2-40B4-BE49-F238E27FC236}">
                  <a16:creationId xmlns:a16="http://schemas.microsoft.com/office/drawing/2014/main" id="{FB031A7D-A976-4A1C-DC27-0B64343406EF}"/>
                </a:ext>
              </a:extLst>
            </p:cNvPr>
            <p:cNvSpPr/>
            <p:nvPr/>
          </p:nvSpPr>
          <p:spPr>
            <a:xfrm>
              <a:off x="6014140" y="3975719"/>
              <a:ext cx="2367860" cy="2016085"/>
            </a:xfrm>
            <a:custGeom>
              <a:avLst/>
              <a:gdLst>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80023 w 2436655"/>
                <a:gd name="connsiteY13" fmla="*/ 366864 h 2074659"/>
                <a:gd name="connsiteX14" fmla="*/ 71538 w 2436655"/>
                <a:gd name="connsiteY14" fmla="*/ 318074 h 2074659"/>
                <a:gd name="connsiteX15" fmla="*/ 1024038 w 2436655"/>
                <a:gd name="connsiteY15" fmla="*/ 222824 h 2074659"/>
                <a:gd name="connsiteX16" fmla="*/ 2205138 w 2436655"/>
                <a:gd name="connsiteY16" fmla="*/ 13274 h 2074659"/>
                <a:gd name="connsiteX17" fmla="*/ 2325788 w 2436655"/>
                <a:gd name="connsiteY17" fmla="*/ 6924 h 2074659"/>
                <a:gd name="connsiteX18" fmla="*/ 2344363 w 2436655"/>
                <a:gd name="connsiteY18" fmla="*/ 110413 h 2074659"/>
                <a:gd name="connsiteX19" fmla="*/ 2350910 w 2436655"/>
                <a:gd name="connsiteY19" fmla="*/ 107052 h 2074659"/>
                <a:gd name="connsiteX20" fmla="*/ 2425956 w 2436655"/>
                <a:gd name="connsiteY20" fmla="*/ 39055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205138 w 2436655"/>
                <a:gd name="connsiteY15" fmla="*/ 13274 h 2074659"/>
                <a:gd name="connsiteX16" fmla="*/ 2325788 w 2436655"/>
                <a:gd name="connsiteY16" fmla="*/ 6924 h 2074659"/>
                <a:gd name="connsiteX17" fmla="*/ 2344363 w 2436655"/>
                <a:gd name="connsiteY17" fmla="*/ 110413 h 2074659"/>
                <a:gd name="connsiteX18" fmla="*/ 2350910 w 2436655"/>
                <a:gd name="connsiteY18" fmla="*/ 107052 h 2074659"/>
                <a:gd name="connsiteX19" fmla="*/ 2425956 w 2436655"/>
                <a:gd name="connsiteY19" fmla="*/ 39055 h 2074659"/>
                <a:gd name="connsiteX20" fmla="*/ 2436605 w 2436655"/>
                <a:gd name="connsiteY20" fmla="*/ 1316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25788 w 2436655"/>
                <a:gd name="connsiteY15" fmla="*/ 6924 h 2074659"/>
                <a:gd name="connsiteX16" fmla="*/ 2344363 w 2436655"/>
                <a:gd name="connsiteY16" fmla="*/ 110413 h 2074659"/>
                <a:gd name="connsiteX17" fmla="*/ 2350910 w 2436655"/>
                <a:gd name="connsiteY17" fmla="*/ 107052 h 2074659"/>
                <a:gd name="connsiteX18" fmla="*/ 2425956 w 2436655"/>
                <a:gd name="connsiteY18" fmla="*/ 39055 h 2074659"/>
                <a:gd name="connsiteX19" fmla="*/ 2436605 w 2436655"/>
                <a:gd name="connsiteY19" fmla="*/ 1316 h 2074659"/>
                <a:gd name="connsiteX20" fmla="*/ 2436335 w 2436655"/>
                <a:gd name="connsiteY20" fmla="*/ 0 h 2074659"/>
                <a:gd name="connsiteX21" fmla="*/ 2436539 w 2436655"/>
                <a:gd name="connsiteY21" fmla="*/ 0 h 2074659"/>
                <a:gd name="connsiteX22" fmla="*/ 2436583 w 2436655"/>
                <a:gd name="connsiteY22" fmla="*/ 879 h 2074659"/>
                <a:gd name="connsiteX23" fmla="*/ 2436335 w 2436655"/>
                <a:gd name="connsiteY23"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44363 w 2436655"/>
                <a:gd name="connsiteY15" fmla="*/ 110413 h 2074659"/>
                <a:gd name="connsiteX16" fmla="*/ 2350910 w 2436655"/>
                <a:gd name="connsiteY16" fmla="*/ 107052 h 2074659"/>
                <a:gd name="connsiteX17" fmla="*/ 2425956 w 2436655"/>
                <a:gd name="connsiteY17" fmla="*/ 39055 h 2074659"/>
                <a:gd name="connsiteX18" fmla="*/ 2436605 w 2436655"/>
                <a:gd name="connsiteY18" fmla="*/ 1316 h 2074659"/>
                <a:gd name="connsiteX19" fmla="*/ 2436335 w 2436655"/>
                <a:gd name="connsiteY19" fmla="*/ 0 h 2074659"/>
                <a:gd name="connsiteX20" fmla="*/ 2436539 w 2436655"/>
                <a:gd name="connsiteY20" fmla="*/ 0 h 2074659"/>
                <a:gd name="connsiteX21" fmla="*/ 2436583 w 2436655"/>
                <a:gd name="connsiteY21" fmla="*/ 879 h 2074659"/>
                <a:gd name="connsiteX22" fmla="*/ 2436335 w 2436655"/>
                <a:gd name="connsiteY22" fmla="*/ 0 h 207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6655" h="2074659">
                  <a:moveTo>
                    <a:pt x="122" y="395319"/>
                  </a:moveTo>
                  <a:lnTo>
                    <a:pt x="343" y="399754"/>
                  </a:lnTo>
                  <a:lnTo>
                    <a:pt x="342" y="399754"/>
                  </a:lnTo>
                  <a:cubicBezTo>
                    <a:pt x="269" y="398276"/>
                    <a:pt x="195" y="396797"/>
                    <a:pt x="122" y="395319"/>
                  </a:cubicBezTo>
                  <a:close/>
                  <a:moveTo>
                    <a:pt x="2436605" y="1316"/>
                  </a:moveTo>
                  <a:cubicBezTo>
                    <a:pt x="2436622" y="1646"/>
                    <a:pt x="2436638" y="1977"/>
                    <a:pt x="2436655" y="2307"/>
                  </a:cubicBezTo>
                  <a:cubicBezTo>
                    <a:pt x="2436655" y="1146835"/>
                    <a:pt x="1508831" y="2074659"/>
                    <a:pt x="364303" y="2074659"/>
                  </a:cubicBezTo>
                  <a:lnTo>
                    <a:pt x="359255" y="2073235"/>
                  </a:lnTo>
                  <a:lnTo>
                    <a:pt x="326387" y="2063961"/>
                  </a:lnTo>
                  <a:cubicBezTo>
                    <a:pt x="183211" y="1982710"/>
                    <a:pt x="64112" y="1446341"/>
                    <a:pt x="16149" y="717827"/>
                  </a:cubicBezTo>
                  <a:lnTo>
                    <a:pt x="343" y="399754"/>
                  </a:lnTo>
                  <a:lnTo>
                    <a:pt x="619" y="399745"/>
                  </a:lnTo>
                  <a:cubicBezTo>
                    <a:pt x="413" y="388303"/>
                    <a:pt x="206" y="376862"/>
                    <a:pt x="0" y="365420"/>
                  </a:cubicBezTo>
                  <a:lnTo>
                    <a:pt x="71538" y="318074"/>
                  </a:lnTo>
                  <a:lnTo>
                    <a:pt x="1024038" y="222824"/>
                  </a:lnTo>
                  <a:lnTo>
                    <a:pt x="2344363" y="110413"/>
                  </a:lnTo>
                  <a:lnTo>
                    <a:pt x="2350910" y="107052"/>
                  </a:lnTo>
                  <a:cubicBezTo>
                    <a:pt x="2387293" y="85165"/>
                    <a:pt x="2412690" y="62431"/>
                    <a:pt x="2425956" y="39055"/>
                  </a:cubicBezTo>
                  <a:lnTo>
                    <a:pt x="2436605" y="1316"/>
                  </a:lnTo>
                  <a:close/>
                  <a:moveTo>
                    <a:pt x="2436335" y="0"/>
                  </a:moveTo>
                  <a:lnTo>
                    <a:pt x="2436539" y="0"/>
                  </a:lnTo>
                  <a:cubicBezTo>
                    <a:pt x="2436554" y="293"/>
                    <a:pt x="2436568" y="586"/>
                    <a:pt x="2436583" y="879"/>
                  </a:cubicBezTo>
                  <a:cubicBezTo>
                    <a:pt x="2436500" y="586"/>
                    <a:pt x="2436418" y="293"/>
                    <a:pt x="2436335" y="0"/>
                  </a:cubicBezTo>
                  <a:close/>
                </a:path>
              </a:pathLst>
            </a:custGeom>
            <a:gradFill flip="none" rotWithShape="1">
              <a:gsLst>
                <a:gs pos="19000">
                  <a:schemeClr val="accent4">
                    <a:lumMod val="50000"/>
                  </a:schemeClr>
                </a:gs>
                <a:gs pos="45000">
                  <a:schemeClr val="accent4">
                    <a:lumMod val="75000"/>
                  </a:schemeClr>
                </a:gs>
                <a:gs pos="100000">
                  <a:schemeClr val="accent4"/>
                </a:gs>
              </a:gsLst>
              <a:lin ang="135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sp>
          <p:nvSpPr>
            <p:cNvPr id="71" name="Freeform: Shape 70">
              <a:extLst>
                <a:ext uri="{FF2B5EF4-FFF2-40B4-BE49-F238E27FC236}">
                  <a16:creationId xmlns:a16="http://schemas.microsoft.com/office/drawing/2014/main" id="{705E6052-031C-DAF3-BD64-1D81C521DC83}"/>
                </a:ext>
              </a:extLst>
            </p:cNvPr>
            <p:cNvSpPr/>
            <p:nvPr/>
          </p:nvSpPr>
          <p:spPr>
            <a:xfrm rot="16200000">
              <a:off x="6840876" y="2796085"/>
              <a:ext cx="714384" cy="2367864"/>
            </a:xfrm>
            <a:custGeom>
              <a:avLst/>
              <a:gdLst>
                <a:gd name="connsiteX0" fmla="*/ 735138 w 735139"/>
                <a:gd name="connsiteY0" fmla="*/ 728569 h 2436659"/>
                <a:gd name="connsiteX1" fmla="*/ 734176 w 735139"/>
                <a:gd name="connsiteY1" fmla="*/ 781958 h 2436659"/>
                <a:gd name="connsiteX2" fmla="*/ 370855 w 735139"/>
                <a:gd name="connsiteY2" fmla="*/ 2436659 h 2436659"/>
                <a:gd name="connsiteX3" fmla="*/ 7535 w 735139"/>
                <a:gd name="connsiteY3" fmla="*/ 781958 h 2436659"/>
                <a:gd name="connsiteX4" fmla="*/ 6572 w 735139"/>
                <a:gd name="connsiteY4" fmla="*/ 728611 h 2436659"/>
                <a:gd name="connsiteX5" fmla="*/ 369684 w 735139"/>
                <a:gd name="connsiteY5" fmla="*/ 735162 h 2436659"/>
                <a:gd name="connsiteX6" fmla="*/ 735139 w 735139"/>
                <a:gd name="connsiteY6" fmla="*/ 728567 h 2436659"/>
                <a:gd name="connsiteX7" fmla="*/ 369685 w 735139"/>
                <a:gd name="connsiteY7" fmla="*/ 735161 h 2436659"/>
                <a:gd name="connsiteX8" fmla="*/ 6571 w 735139"/>
                <a:gd name="connsiteY8" fmla="*/ 728610 h 2436659"/>
                <a:gd name="connsiteX9" fmla="*/ 0 w 735139"/>
                <a:gd name="connsiteY9" fmla="*/ 364304 h 2436659"/>
                <a:gd name="connsiteX10" fmla="*/ 6572 w 735139"/>
                <a:gd name="connsiteY10" fmla="*/ 0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5139" h="2436659">
                  <a:moveTo>
                    <a:pt x="735138" y="728569"/>
                  </a:move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369684" y="735162"/>
                  </a:lnTo>
                  <a:close/>
                  <a:moveTo>
                    <a:pt x="735139" y="728567"/>
                  </a:moveTo>
                  <a:lnTo>
                    <a:pt x="369685" y="735161"/>
                  </a:lnTo>
                  <a:lnTo>
                    <a:pt x="6571" y="728610"/>
                  </a:lnTo>
                  <a:lnTo>
                    <a:pt x="0" y="364304"/>
                  </a:lnTo>
                  <a:lnTo>
                    <a:pt x="6572" y="0"/>
                  </a:lnTo>
                  <a:close/>
                </a:path>
              </a:pathLst>
            </a:custGeom>
            <a:solidFill>
              <a:schemeClr val="accent4">
                <a:lumMod val="50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8" name="Freeform: Shape 7">
              <a:extLst>
                <a:ext uri="{FF2B5EF4-FFF2-40B4-BE49-F238E27FC236}">
                  <a16:creationId xmlns:a16="http://schemas.microsoft.com/office/drawing/2014/main" id="{32BC65CA-18F0-D98F-3352-57F79103BAFA}"/>
                </a:ext>
              </a:extLst>
            </p:cNvPr>
            <p:cNvSpPr/>
            <p:nvPr/>
          </p:nvSpPr>
          <p:spPr>
            <a:xfrm>
              <a:off x="6007822" y="1175457"/>
              <a:ext cx="2374178" cy="2400069"/>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6">
                    <a:lumMod val="50000"/>
                  </a:schemeClr>
                </a:gs>
                <a:gs pos="51000">
                  <a:schemeClr val="accent6">
                    <a:lumMod val="75000"/>
                  </a:schemeClr>
                </a:gs>
                <a:gs pos="100000">
                  <a:schemeClr val="accent6"/>
                </a:gs>
              </a:gsLst>
              <a:lin ang="27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Dual-Section Highlighted Quarter Globe – Slide Template</a:t>
            </a:r>
          </a:p>
        </p:txBody>
      </p:sp>
      <p:grpSp>
        <p:nvGrpSpPr>
          <p:cNvPr id="18" name="Group 17">
            <a:extLst>
              <a:ext uri="{FF2B5EF4-FFF2-40B4-BE49-F238E27FC236}">
                <a16:creationId xmlns:a16="http://schemas.microsoft.com/office/drawing/2014/main" id="{6C31464D-F451-65D9-134D-FDF2EE9E5867}"/>
              </a:ext>
            </a:extLst>
          </p:cNvPr>
          <p:cNvGrpSpPr/>
          <p:nvPr/>
        </p:nvGrpSpPr>
        <p:grpSpPr>
          <a:xfrm>
            <a:off x="363956" y="2179912"/>
            <a:ext cx="2202816" cy="1106115"/>
            <a:chOff x="332936" y="2555951"/>
            <a:chExt cx="2937088" cy="1474819"/>
          </a:xfrm>
        </p:grpSpPr>
        <p:sp>
          <p:nvSpPr>
            <p:cNvPr id="19" name="TextBox 18">
              <a:extLst>
                <a:ext uri="{FF2B5EF4-FFF2-40B4-BE49-F238E27FC236}">
                  <a16:creationId xmlns:a16="http://schemas.microsoft.com/office/drawing/2014/main" id="{21D15E33-5C35-F120-5EFD-689A9A0965C1}"/>
                </a:ext>
              </a:extLst>
            </p:cNvPr>
            <p:cNvSpPr txBox="1"/>
            <p:nvPr/>
          </p:nvSpPr>
          <p:spPr>
            <a:xfrm>
              <a:off x="332936" y="2555951"/>
              <a:ext cx="2937088" cy="533480"/>
            </a:xfrm>
            <a:prstGeom prst="rect">
              <a:avLst/>
            </a:prstGeom>
            <a:solidFill>
              <a:schemeClr val="tx1">
                <a:lumMod val="65000"/>
                <a:lumOff val="35000"/>
              </a:schemeClr>
            </a:solidFill>
          </p:spPr>
          <p:txBody>
            <a:bodyPr wrap="square" lIns="0" rIns="0" rtlCol="0" anchor="b">
              <a:spAutoFit/>
            </a:bodyPr>
            <a:lstStyle/>
            <a:p>
              <a:pPr algn="ctr"/>
              <a:r>
                <a:rPr lang="en-US" sz="2000" b="1" cap="all" dirty="0">
                  <a:solidFill>
                    <a:schemeClr val="bg1"/>
                  </a:solidFill>
                </a:rPr>
                <a:t>Lorem Ipsum</a:t>
              </a:r>
            </a:p>
          </p:txBody>
        </p:sp>
        <p:sp>
          <p:nvSpPr>
            <p:cNvPr id="20" name="TextBox 19">
              <a:extLst>
                <a:ext uri="{FF2B5EF4-FFF2-40B4-BE49-F238E27FC236}">
                  <a16:creationId xmlns:a16="http://schemas.microsoft.com/office/drawing/2014/main" id="{5AFC407A-F9F1-2E0A-DB5E-9074AA1A8643}"/>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a:t>
              </a:r>
            </a:p>
          </p:txBody>
        </p:sp>
      </p:grpSp>
      <p:grpSp>
        <p:nvGrpSpPr>
          <p:cNvPr id="21" name="Group 20">
            <a:extLst>
              <a:ext uri="{FF2B5EF4-FFF2-40B4-BE49-F238E27FC236}">
                <a16:creationId xmlns:a16="http://schemas.microsoft.com/office/drawing/2014/main" id="{75113D7E-FF0C-F21D-F17A-33FD82E1A358}"/>
              </a:ext>
            </a:extLst>
          </p:cNvPr>
          <p:cNvGrpSpPr/>
          <p:nvPr/>
        </p:nvGrpSpPr>
        <p:grpSpPr>
          <a:xfrm>
            <a:off x="363956" y="4074026"/>
            <a:ext cx="2202816" cy="1106115"/>
            <a:chOff x="332936" y="2555951"/>
            <a:chExt cx="2937088" cy="1474819"/>
          </a:xfrm>
        </p:grpSpPr>
        <p:sp>
          <p:nvSpPr>
            <p:cNvPr id="22" name="TextBox 21">
              <a:extLst>
                <a:ext uri="{FF2B5EF4-FFF2-40B4-BE49-F238E27FC236}">
                  <a16:creationId xmlns:a16="http://schemas.microsoft.com/office/drawing/2014/main" id="{C9484ADA-9B08-EF41-FEB5-D921E336A014}"/>
                </a:ext>
              </a:extLst>
            </p:cNvPr>
            <p:cNvSpPr txBox="1"/>
            <p:nvPr/>
          </p:nvSpPr>
          <p:spPr>
            <a:xfrm>
              <a:off x="332936" y="2555951"/>
              <a:ext cx="2937088" cy="533480"/>
            </a:xfrm>
            <a:prstGeom prst="rect">
              <a:avLst/>
            </a:prstGeom>
            <a:solidFill>
              <a:schemeClr val="bg1">
                <a:lumMod val="75000"/>
              </a:schemeClr>
            </a:solidFill>
          </p:spPr>
          <p:txBody>
            <a:bodyPr wrap="square" lIns="0" rIns="0" rtlCol="0" anchor="b">
              <a:spAutoFit/>
            </a:bodyPr>
            <a:lstStyle/>
            <a:p>
              <a:pPr algn="ctr"/>
              <a:r>
                <a:rPr lang="en-US" sz="2000" b="1" cap="all" dirty="0">
                  <a:solidFill>
                    <a:schemeClr val="tx1">
                      <a:lumMod val="75000"/>
                      <a:lumOff val="25000"/>
                    </a:schemeClr>
                  </a:solidFill>
                </a:rPr>
                <a:t>Lorem Ipsum</a:t>
              </a:r>
            </a:p>
          </p:txBody>
        </p:sp>
        <p:sp>
          <p:nvSpPr>
            <p:cNvPr id="23" name="TextBox 22">
              <a:extLst>
                <a:ext uri="{FF2B5EF4-FFF2-40B4-BE49-F238E27FC236}">
                  <a16:creationId xmlns:a16="http://schemas.microsoft.com/office/drawing/2014/main" id="{F390BE17-8575-83A5-FA88-2DB49DA04A5C}"/>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a:t>
              </a:r>
            </a:p>
          </p:txBody>
        </p:sp>
      </p:grpSp>
      <p:grpSp>
        <p:nvGrpSpPr>
          <p:cNvPr id="26" name="Group 25">
            <a:extLst>
              <a:ext uri="{FF2B5EF4-FFF2-40B4-BE49-F238E27FC236}">
                <a16:creationId xmlns:a16="http://schemas.microsoft.com/office/drawing/2014/main" id="{693F7E24-19E0-9893-C5A3-87AF62C9B09B}"/>
              </a:ext>
            </a:extLst>
          </p:cNvPr>
          <p:cNvGrpSpPr/>
          <p:nvPr/>
        </p:nvGrpSpPr>
        <p:grpSpPr>
          <a:xfrm>
            <a:off x="6571382" y="2179912"/>
            <a:ext cx="2202816" cy="1106115"/>
            <a:chOff x="332936" y="2555951"/>
            <a:chExt cx="2937088" cy="1474819"/>
          </a:xfrm>
        </p:grpSpPr>
        <p:sp>
          <p:nvSpPr>
            <p:cNvPr id="30" name="TextBox 29">
              <a:extLst>
                <a:ext uri="{FF2B5EF4-FFF2-40B4-BE49-F238E27FC236}">
                  <a16:creationId xmlns:a16="http://schemas.microsoft.com/office/drawing/2014/main" id="{0B22A2B6-E9F0-A357-36CF-76C0D8E25EFC}"/>
                </a:ext>
              </a:extLst>
            </p:cNvPr>
            <p:cNvSpPr txBox="1"/>
            <p:nvPr/>
          </p:nvSpPr>
          <p:spPr>
            <a:xfrm>
              <a:off x="332936" y="2555951"/>
              <a:ext cx="2937088" cy="533480"/>
            </a:xfrm>
            <a:prstGeom prst="rect">
              <a:avLst/>
            </a:prstGeom>
            <a:solidFill>
              <a:schemeClr val="accent6">
                <a:lumMod val="75000"/>
              </a:schemeClr>
            </a:solidFill>
          </p:spPr>
          <p:txBody>
            <a:bodyPr wrap="square" lIns="0" rIns="0" rtlCol="0" anchor="b">
              <a:spAutoFit/>
            </a:bodyPr>
            <a:lstStyle/>
            <a:p>
              <a:pPr algn="ctr"/>
              <a:r>
                <a:rPr lang="en-US" sz="2000" b="1" cap="all" dirty="0">
                  <a:solidFill>
                    <a:schemeClr val="bg1"/>
                  </a:solidFill>
                </a:rPr>
                <a:t>Lorem Ipsum</a:t>
              </a:r>
            </a:p>
          </p:txBody>
        </p:sp>
        <p:sp>
          <p:nvSpPr>
            <p:cNvPr id="31" name="TextBox 30">
              <a:extLst>
                <a:ext uri="{FF2B5EF4-FFF2-40B4-BE49-F238E27FC236}">
                  <a16:creationId xmlns:a16="http://schemas.microsoft.com/office/drawing/2014/main" id="{AC0A7BD9-C94C-B476-246C-560FC8795943}"/>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a:t>
              </a:r>
            </a:p>
          </p:txBody>
        </p:sp>
      </p:grpSp>
      <p:grpSp>
        <p:nvGrpSpPr>
          <p:cNvPr id="27" name="Group 26">
            <a:extLst>
              <a:ext uri="{FF2B5EF4-FFF2-40B4-BE49-F238E27FC236}">
                <a16:creationId xmlns:a16="http://schemas.microsoft.com/office/drawing/2014/main" id="{8376BC8B-DCF5-3F78-8A37-A60FB22D3F41}"/>
              </a:ext>
            </a:extLst>
          </p:cNvPr>
          <p:cNvGrpSpPr/>
          <p:nvPr/>
        </p:nvGrpSpPr>
        <p:grpSpPr>
          <a:xfrm>
            <a:off x="6571382" y="4074026"/>
            <a:ext cx="2202816" cy="1106115"/>
            <a:chOff x="332936" y="2555951"/>
            <a:chExt cx="2937088" cy="1474819"/>
          </a:xfrm>
        </p:grpSpPr>
        <p:sp>
          <p:nvSpPr>
            <p:cNvPr id="28" name="TextBox 27">
              <a:extLst>
                <a:ext uri="{FF2B5EF4-FFF2-40B4-BE49-F238E27FC236}">
                  <a16:creationId xmlns:a16="http://schemas.microsoft.com/office/drawing/2014/main" id="{5CB637DD-AA90-561B-FB12-4D41031097F9}"/>
                </a:ext>
              </a:extLst>
            </p:cNvPr>
            <p:cNvSpPr txBox="1"/>
            <p:nvPr/>
          </p:nvSpPr>
          <p:spPr>
            <a:xfrm>
              <a:off x="332936" y="2555951"/>
              <a:ext cx="2937088" cy="533480"/>
            </a:xfrm>
            <a:prstGeom prst="rect">
              <a:avLst/>
            </a:prstGeom>
            <a:solidFill>
              <a:schemeClr val="accent4">
                <a:lumMod val="75000"/>
              </a:schemeClr>
            </a:solidFill>
          </p:spPr>
          <p:txBody>
            <a:bodyPr wrap="square" lIns="0" rIns="0" rtlCol="0" anchor="b">
              <a:spAutoFit/>
            </a:bodyPr>
            <a:lstStyle/>
            <a:p>
              <a:pPr algn="ctr"/>
              <a:r>
                <a:rPr lang="en-US" sz="2000" b="1" cap="all" dirty="0">
                  <a:solidFill>
                    <a:schemeClr val="tx1">
                      <a:lumMod val="85000"/>
                      <a:lumOff val="15000"/>
                    </a:schemeClr>
                  </a:solidFill>
                </a:rPr>
                <a:t>Lorem Ipsum</a:t>
              </a:r>
            </a:p>
          </p:txBody>
        </p:sp>
        <p:sp>
          <p:nvSpPr>
            <p:cNvPr id="29" name="TextBox 28">
              <a:extLst>
                <a:ext uri="{FF2B5EF4-FFF2-40B4-BE49-F238E27FC236}">
                  <a16:creationId xmlns:a16="http://schemas.microsoft.com/office/drawing/2014/main" id="{ADF7019B-FEF1-D2A7-6839-ABB00E56BE66}"/>
                </a:ext>
              </a:extLst>
            </p:cNvPr>
            <p:cNvSpPr txBox="1"/>
            <p:nvPr/>
          </p:nvSpPr>
          <p:spPr>
            <a:xfrm>
              <a:off x="340731" y="3086923"/>
              <a:ext cx="2929293" cy="943847"/>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a:t>
              </a:r>
            </a:p>
          </p:txBody>
        </p:sp>
      </p:grpSp>
      <p:pic>
        <p:nvPicPr>
          <p:cNvPr id="4" name="Graphic 3" descr="Puzzle">
            <a:extLst>
              <a:ext uri="{FF2B5EF4-FFF2-40B4-BE49-F238E27FC236}">
                <a16:creationId xmlns:a16="http://schemas.microsoft.com/office/drawing/2014/main" id="{1736ED8F-383F-387E-C749-543C2A4468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20586" y="4350533"/>
            <a:ext cx="706374" cy="706374"/>
          </a:xfrm>
          <a:prstGeom prst="rect">
            <a:avLst/>
          </a:prstGeom>
        </p:spPr>
      </p:pic>
      <p:pic>
        <p:nvPicPr>
          <p:cNvPr id="5" name="Graphic 4" descr="Lightbulb">
            <a:extLst>
              <a:ext uri="{FF2B5EF4-FFF2-40B4-BE49-F238E27FC236}">
                <a16:creationId xmlns:a16="http://schemas.microsoft.com/office/drawing/2014/main" id="{C1330D90-9B71-0C2F-AE39-E064CE69EE0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73255" y="4223660"/>
            <a:ext cx="480060" cy="480060"/>
          </a:xfrm>
          <a:prstGeom prst="rect">
            <a:avLst/>
          </a:prstGeom>
        </p:spPr>
      </p:pic>
      <p:pic>
        <p:nvPicPr>
          <p:cNvPr id="6" name="Graphic 5" descr="Rocket">
            <a:extLst>
              <a:ext uri="{FF2B5EF4-FFF2-40B4-BE49-F238E27FC236}">
                <a16:creationId xmlns:a16="http://schemas.microsoft.com/office/drawing/2014/main" id="{06B5FD66-4BA8-A40C-CD5F-124EB5D29CF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376390" y="2961357"/>
            <a:ext cx="480060" cy="480060"/>
          </a:xfrm>
          <a:prstGeom prst="rect">
            <a:avLst/>
          </a:prstGeom>
        </p:spPr>
      </p:pic>
      <p:pic>
        <p:nvPicPr>
          <p:cNvPr id="9" name="Graphic 8" descr="Users">
            <a:extLst>
              <a:ext uri="{FF2B5EF4-FFF2-40B4-BE49-F238E27FC236}">
                <a16:creationId xmlns:a16="http://schemas.microsoft.com/office/drawing/2014/main" id="{0A4BBE5D-0B94-330F-EEE8-22869ED9EB7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920586" y="2406897"/>
            <a:ext cx="704107" cy="704107"/>
          </a:xfrm>
          <a:prstGeom prst="rect">
            <a:avLst/>
          </a:prstGeom>
        </p:spPr>
      </p:pic>
    </p:spTree>
    <p:extLst>
      <p:ext uri="{BB962C8B-B14F-4D97-AF65-F5344CB8AC3E}">
        <p14:creationId xmlns:p14="http://schemas.microsoft.com/office/powerpoint/2010/main" val="195947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C7E8023-ED28-ABFD-6C78-226137186BB8}"/>
              </a:ext>
            </a:extLst>
          </p:cNvPr>
          <p:cNvGrpSpPr/>
          <p:nvPr/>
        </p:nvGrpSpPr>
        <p:grpSpPr>
          <a:xfrm>
            <a:off x="796045" y="1622111"/>
            <a:ext cx="3591938" cy="3783907"/>
            <a:chOff x="1061392" y="1019814"/>
            <a:chExt cx="4789251" cy="5045209"/>
          </a:xfrm>
        </p:grpSpPr>
        <p:sp>
          <p:nvSpPr>
            <p:cNvPr id="15" name="Freeform: Shape 14">
              <a:extLst>
                <a:ext uri="{FF2B5EF4-FFF2-40B4-BE49-F238E27FC236}">
                  <a16:creationId xmlns:a16="http://schemas.microsoft.com/office/drawing/2014/main" id="{1981A622-F068-28C2-2DCA-9CE1270F7B4B}"/>
                </a:ext>
              </a:extLst>
            </p:cNvPr>
            <p:cNvSpPr/>
            <p:nvPr/>
          </p:nvSpPr>
          <p:spPr>
            <a:xfrm>
              <a:off x="2732055" y="1478916"/>
              <a:ext cx="816382" cy="4219072"/>
            </a:xfrm>
            <a:custGeom>
              <a:avLst/>
              <a:gdLst>
                <a:gd name="connsiteX0" fmla="*/ 431137 w 801992"/>
                <a:gd name="connsiteY0" fmla="*/ 0 h 4144704"/>
                <a:gd name="connsiteX1" fmla="*/ 801992 w 801992"/>
                <a:gd name="connsiteY1" fmla="*/ 2072352 h 4144704"/>
                <a:gd name="connsiteX2" fmla="*/ 431137 w 801992"/>
                <a:gd name="connsiteY2" fmla="*/ 4144704 h 4144704"/>
                <a:gd name="connsiteX3" fmla="*/ 359768 w 801992"/>
                <a:gd name="connsiteY3" fmla="*/ 4104500 h 4144704"/>
                <a:gd name="connsiteX4" fmla="*/ 285750 w 801992"/>
                <a:gd name="connsiteY4" fmla="*/ 4107584 h 4144704"/>
                <a:gd name="connsiteX5" fmla="*/ 139700 w 801992"/>
                <a:gd name="connsiteY5" fmla="*/ 3631334 h 4144704"/>
                <a:gd name="connsiteX6" fmla="*/ 25400 w 801992"/>
                <a:gd name="connsiteY6" fmla="*/ 2882034 h 4144704"/>
                <a:gd name="connsiteX7" fmla="*/ 0 w 801992"/>
                <a:gd name="connsiteY7" fmla="*/ 1986684 h 4144704"/>
                <a:gd name="connsiteX8" fmla="*/ 50800 w 801992"/>
                <a:gd name="connsiteY8" fmla="*/ 945284 h 4144704"/>
                <a:gd name="connsiteX9" fmla="*/ 171450 w 801992"/>
                <a:gd name="connsiteY9" fmla="*/ 322984 h 4144704"/>
                <a:gd name="connsiteX10" fmla="*/ 285750 w 801992"/>
                <a:gd name="connsiteY10" fmla="*/ 37234 h 4144704"/>
                <a:gd name="connsiteX11" fmla="*/ 355001 w 801992"/>
                <a:gd name="connsiteY11" fmla="*/ 44524 h 4144704"/>
                <a:gd name="connsiteX12" fmla="*/ 356397 w 801992"/>
                <a:gd name="connsiteY12" fmla="*/ 42103 h 4144704"/>
                <a:gd name="connsiteX13" fmla="*/ 431137 w 801992"/>
                <a:gd name="connsiteY13"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356397 w 801992"/>
                <a:gd name="connsiteY11" fmla="*/ 42103 h 4144704"/>
                <a:gd name="connsiteX12" fmla="*/ 431137 w 801992"/>
                <a:gd name="connsiteY12"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431137 w 801992"/>
                <a:gd name="connsiteY11"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431137 w 801992"/>
                <a:gd name="connsiteY10" fmla="*/ 0 h 414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01992" h="4144704">
                  <a:moveTo>
                    <a:pt x="431137" y="0"/>
                  </a:moveTo>
                  <a:cubicBezTo>
                    <a:pt x="635955" y="0"/>
                    <a:pt x="801992" y="927824"/>
                    <a:pt x="801992" y="2072352"/>
                  </a:cubicBezTo>
                  <a:cubicBezTo>
                    <a:pt x="801992" y="3216880"/>
                    <a:pt x="635955" y="4144704"/>
                    <a:pt x="431137" y="4144704"/>
                  </a:cubicBezTo>
                  <a:lnTo>
                    <a:pt x="285750" y="4107584"/>
                  </a:lnTo>
                  <a:lnTo>
                    <a:pt x="139700" y="3631334"/>
                  </a:lnTo>
                  <a:lnTo>
                    <a:pt x="25400" y="2882034"/>
                  </a:lnTo>
                  <a:lnTo>
                    <a:pt x="0" y="1986684"/>
                  </a:lnTo>
                  <a:lnTo>
                    <a:pt x="50800" y="945284"/>
                  </a:lnTo>
                  <a:lnTo>
                    <a:pt x="171450" y="322984"/>
                  </a:lnTo>
                  <a:lnTo>
                    <a:pt x="285750" y="37234"/>
                  </a:lnTo>
                  <a:lnTo>
                    <a:pt x="431137" y="0"/>
                  </a:lnTo>
                  <a:close/>
                </a:path>
              </a:pathLst>
            </a:custGeom>
            <a:gradFill flip="none" rotWithShape="1">
              <a:gsLst>
                <a:gs pos="0">
                  <a:schemeClr val="tx1"/>
                </a:gs>
                <a:gs pos="50000">
                  <a:schemeClr val="tx1">
                    <a:lumMod val="95000"/>
                    <a:lumOff val="5000"/>
                  </a:schemeClr>
                </a:gs>
                <a:gs pos="100000">
                  <a:schemeClr val="tx1">
                    <a:lumMod val="65000"/>
                    <a:lumOff val="35000"/>
                    <a:shade val="100000"/>
                    <a:satMod val="115000"/>
                  </a:schemeClr>
                </a:gs>
              </a:gsLst>
              <a:lin ang="27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16" name="Freeform: Shape 15">
              <a:extLst>
                <a:ext uri="{FF2B5EF4-FFF2-40B4-BE49-F238E27FC236}">
                  <a16:creationId xmlns:a16="http://schemas.microsoft.com/office/drawing/2014/main" id="{49989DAA-B77E-391D-5893-13C50DCFB9E3}"/>
                </a:ext>
              </a:extLst>
            </p:cNvPr>
            <p:cNvSpPr/>
            <p:nvPr/>
          </p:nvSpPr>
          <p:spPr>
            <a:xfrm>
              <a:off x="1061393" y="3586103"/>
              <a:ext cx="2104396" cy="2110436"/>
            </a:xfrm>
            <a:custGeom>
              <a:avLst/>
              <a:gdLst>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15815 w 2067303"/>
                <a:gd name="connsiteY9" fmla="*/ 362391 h 2073236"/>
                <a:gd name="connsiteX10" fmla="*/ 1654702 w 2067303"/>
                <a:gd name="connsiteY10" fmla="*/ 364458 h 2073236"/>
                <a:gd name="connsiteX11" fmla="*/ 1707640 w 2067303"/>
                <a:gd name="connsiteY11" fmla="*/ 365413 h 2073236"/>
                <a:gd name="connsiteX12" fmla="*/ 1708134 w 2067303"/>
                <a:gd name="connsiteY12" fmla="*/ 394610 h 2073236"/>
                <a:gd name="connsiteX13" fmla="*/ 2034435 w 2067303"/>
                <a:gd name="connsiteY13" fmla="*/ 2063962 h 2073236"/>
                <a:gd name="connsiteX14" fmla="*/ 2067303 w 2067303"/>
                <a:gd name="connsiteY14" fmla="*/ 2073236 h 2073236"/>
                <a:gd name="connsiteX15" fmla="*/ 1860466 w 2067303"/>
                <a:gd name="connsiteY15" fmla="*/ 2062792 h 2073236"/>
                <a:gd name="connsiteX16" fmla="*/ 0 w 2067303"/>
                <a:gd name="connsiteY16" fmla="*/ 1139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54702 w 2067303"/>
                <a:gd name="connsiteY9" fmla="*/ 364458 h 2073236"/>
                <a:gd name="connsiteX10" fmla="*/ 1707640 w 2067303"/>
                <a:gd name="connsiteY10" fmla="*/ 365413 h 2073236"/>
                <a:gd name="connsiteX11" fmla="*/ 1708134 w 2067303"/>
                <a:gd name="connsiteY11" fmla="*/ 394610 h 2073236"/>
                <a:gd name="connsiteX12" fmla="*/ 2034435 w 2067303"/>
                <a:gd name="connsiteY12" fmla="*/ 2063962 h 2073236"/>
                <a:gd name="connsiteX13" fmla="*/ 2067303 w 2067303"/>
                <a:gd name="connsiteY13" fmla="*/ 2073236 h 2073236"/>
                <a:gd name="connsiteX14" fmla="*/ 1860466 w 2067303"/>
                <a:gd name="connsiteY14" fmla="*/ 2062792 h 2073236"/>
                <a:gd name="connsiteX15" fmla="*/ 0 w 2067303"/>
                <a:gd name="connsiteY15" fmla="*/ 1139 h 2073236"/>
                <a:gd name="connsiteX16" fmla="*/ 58 w 2067303"/>
                <a:gd name="connsiteY16"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707640 w 2067303"/>
                <a:gd name="connsiteY9" fmla="*/ 365413 h 2073236"/>
                <a:gd name="connsiteX10" fmla="*/ 1708134 w 2067303"/>
                <a:gd name="connsiteY10" fmla="*/ 394610 h 2073236"/>
                <a:gd name="connsiteX11" fmla="*/ 2034435 w 2067303"/>
                <a:gd name="connsiteY11" fmla="*/ 2063962 h 2073236"/>
                <a:gd name="connsiteX12" fmla="*/ 2067303 w 2067303"/>
                <a:gd name="connsiteY12" fmla="*/ 2073236 h 2073236"/>
                <a:gd name="connsiteX13" fmla="*/ 1860466 w 2067303"/>
                <a:gd name="connsiteY13" fmla="*/ 2062792 h 2073236"/>
                <a:gd name="connsiteX14" fmla="*/ 0 w 2067303"/>
                <a:gd name="connsiteY14" fmla="*/ 1139 h 2073236"/>
                <a:gd name="connsiteX15" fmla="*/ 58 w 2067303"/>
                <a:gd name="connsiteY15"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2765 w 2067303"/>
                <a:gd name="connsiteY4" fmla="*/ 56340 h 2073236"/>
                <a:gd name="connsiteX5" fmla="*/ 504565 w 2067303"/>
                <a:gd name="connsiteY5" fmla="*/ 145240 h 2073236"/>
                <a:gd name="connsiteX6" fmla="*/ 1012565 w 2067303"/>
                <a:gd name="connsiteY6" fmla="*/ 253190 h 2073236"/>
                <a:gd name="connsiteX7" fmla="*/ 1615815 w 2067303"/>
                <a:gd name="connsiteY7" fmla="*/ 265890 h 2073236"/>
                <a:gd name="connsiteX8" fmla="*/ 1707640 w 2067303"/>
                <a:gd name="connsiteY8" fmla="*/ 365413 h 2073236"/>
                <a:gd name="connsiteX9" fmla="*/ 1708134 w 2067303"/>
                <a:gd name="connsiteY9" fmla="*/ 394610 h 2073236"/>
                <a:gd name="connsiteX10" fmla="*/ 2034435 w 2067303"/>
                <a:gd name="connsiteY10" fmla="*/ 2063962 h 2073236"/>
                <a:gd name="connsiteX11" fmla="*/ 2067303 w 2067303"/>
                <a:gd name="connsiteY11" fmla="*/ 2073236 h 2073236"/>
                <a:gd name="connsiteX12" fmla="*/ 1860466 w 2067303"/>
                <a:gd name="connsiteY12" fmla="*/ 2062792 h 2073236"/>
                <a:gd name="connsiteX13" fmla="*/ 0 w 2067303"/>
                <a:gd name="connsiteY13" fmla="*/ 1139 h 2073236"/>
                <a:gd name="connsiteX14" fmla="*/ 58 w 2067303"/>
                <a:gd name="connsiteY14"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504565 w 2067303"/>
                <a:gd name="connsiteY4" fmla="*/ 1452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565015 w 2067303"/>
                <a:gd name="connsiteY6" fmla="*/ 3039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7303" h="2073236">
                  <a:moveTo>
                    <a:pt x="58" y="0"/>
                  </a:moveTo>
                  <a:lnTo>
                    <a:pt x="282" y="0"/>
                  </a:lnTo>
                  <a:cubicBezTo>
                    <a:pt x="188" y="379"/>
                    <a:pt x="95" y="759"/>
                    <a:pt x="1" y="1138"/>
                  </a:cubicBezTo>
                  <a:cubicBezTo>
                    <a:pt x="12081" y="10528"/>
                    <a:pt x="-11329" y="32323"/>
                    <a:pt x="72765" y="56340"/>
                  </a:cubicBezTo>
                  <a:lnTo>
                    <a:pt x="498215" y="183340"/>
                  </a:lnTo>
                  <a:lnTo>
                    <a:pt x="1012565" y="253190"/>
                  </a:lnTo>
                  <a:lnTo>
                    <a:pt x="1565015" y="303990"/>
                  </a:lnTo>
                  <a:lnTo>
                    <a:pt x="1707640" y="365413"/>
                  </a:lnTo>
                  <a:cubicBezTo>
                    <a:pt x="1707805" y="375145"/>
                    <a:pt x="1707969" y="384878"/>
                    <a:pt x="1708134" y="394610"/>
                  </a:cubicBezTo>
                  <a:cubicBezTo>
                    <a:pt x="1738623" y="1283806"/>
                    <a:pt x="1870805" y="1971103"/>
                    <a:pt x="2034435" y="2063962"/>
                  </a:cubicBezTo>
                  <a:lnTo>
                    <a:pt x="2067303" y="2073236"/>
                  </a:lnTo>
                  <a:lnTo>
                    <a:pt x="1860466" y="2062792"/>
                  </a:lnTo>
                  <a:cubicBezTo>
                    <a:pt x="815471" y="1956667"/>
                    <a:pt x="0" y="1074134"/>
                    <a:pt x="0" y="1139"/>
                  </a:cubicBezTo>
                  <a:cubicBezTo>
                    <a:pt x="19" y="759"/>
                    <a:pt x="39" y="380"/>
                    <a:pt x="58"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68580" tIns="34290" rIns="68580" bIns="34290" numCol="1" anchor="t" anchorCtr="0" compatLnSpc="1">
              <a:prstTxWarp prst="textNoShape">
                <a:avLst/>
              </a:prstTxWarp>
              <a:noAutofit/>
            </a:bodyPr>
            <a:lstStyle/>
            <a:p>
              <a:endParaRPr lang="en-US" sz="1350"/>
            </a:p>
          </p:txBody>
        </p:sp>
        <p:sp>
          <p:nvSpPr>
            <p:cNvPr id="17" name="Freeform: Shape 16">
              <a:extLst>
                <a:ext uri="{FF2B5EF4-FFF2-40B4-BE49-F238E27FC236}">
                  <a16:creationId xmlns:a16="http://schemas.microsoft.com/office/drawing/2014/main" id="{167A412C-C678-AC08-2BD1-FBDFAAA87622}"/>
                </a:ext>
              </a:extLst>
            </p:cNvPr>
            <p:cNvSpPr/>
            <p:nvPr/>
          </p:nvSpPr>
          <p:spPr>
            <a:xfrm>
              <a:off x="1061392" y="1477725"/>
              <a:ext cx="2109536" cy="2480347"/>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8135 w 2072352"/>
                <a:gd name="connsiteY6" fmla="*/ 2465824 h 2470968"/>
                <a:gd name="connsiteX7" fmla="*/ 1707641 w 2072352"/>
                <a:gd name="connsiteY7" fmla="*/ 2436627 h 2470968"/>
                <a:gd name="connsiteX8" fmla="*/ 1654703 w 2072352"/>
                <a:gd name="connsiteY8" fmla="*/ 2435672 h 2470968"/>
                <a:gd name="connsiteX9" fmla="*/ 2 w 2072352"/>
                <a:gd name="connsiteY9" fmla="*/ 2072352 h 2470968"/>
                <a:gd name="connsiteX10" fmla="*/ 283 w 2072352"/>
                <a:gd name="connsiteY10" fmla="*/ 2071214 h 2470968"/>
                <a:gd name="connsiteX11" fmla="*/ 59 w 2072352"/>
                <a:gd name="connsiteY11" fmla="*/ 2071214 h 2470968"/>
                <a:gd name="connsiteX12" fmla="*/ 1 w 2072352"/>
                <a:gd name="connsiteY12" fmla="*/ 2072353 h 2470968"/>
                <a:gd name="connsiteX13" fmla="*/ 15 w 2072352"/>
                <a:gd name="connsiteY13" fmla="*/ 2072651 h 2470968"/>
                <a:gd name="connsiteX14" fmla="*/ 0 w 2072352"/>
                <a:gd name="connsiteY14" fmla="*/ 2072352 h 2470968"/>
                <a:gd name="connsiteX15" fmla="*/ 2072352 w 2072352"/>
                <a:gd name="connsiteY15"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7641 w 2072352"/>
                <a:gd name="connsiteY6" fmla="*/ 2436627 h 2470968"/>
                <a:gd name="connsiteX7" fmla="*/ 1654703 w 2072352"/>
                <a:gd name="connsiteY7" fmla="*/ 2435672 h 2470968"/>
                <a:gd name="connsiteX8" fmla="*/ 2 w 2072352"/>
                <a:gd name="connsiteY8" fmla="*/ 2072352 h 2470968"/>
                <a:gd name="connsiteX9" fmla="*/ 283 w 2072352"/>
                <a:gd name="connsiteY9" fmla="*/ 2071214 h 2470968"/>
                <a:gd name="connsiteX10" fmla="*/ 59 w 2072352"/>
                <a:gd name="connsiteY10" fmla="*/ 2071214 h 2470968"/>
                <a:gd name="connsiteX11" fmla="*/ 1 w 2072352"/>
                <a:gd name="connsiteY11" fmla="*/ 2072353 h 2470968"/>
                <a:gd name="connsiteX12" fmla="*/ 15 w 2072352"/>
                <a:gd name="connsiteY12" fmla="*/ 2072651 h 2470968"/>
                <a:gd name="connsiteX13" fmla="*/ 0 w 2072352"/>
                <a:gd name="connsiteY13" fmla="*/ 2072352 h 2470968"/>
                <a:gd name="connsiteX14" fmla="*/ 2072352 w 2072352"/>
                <a:gd name="connsiteY14"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701498 w 2072352"/>
                <a:gd name="connsiteY3" fmla="*/ 2073522 h 2470959"/>
                <a:gd name="connsiteX4" fmla="*/ 1708668 w 2072352"/>
                <a:gd name="connsiteY4" fmla="*/ 2470959 h 2470959"/>
                <a:gd name="connsiteX5" fmla="*/ 1707641 w 2072352"/>
                <a:gd name="connsiteY5" fmla="*/ 2436627 h 2470959"/>
                <a:gd name="connsiteX6" fmla="*/ 1654703 w 2072352"/>
                <a:gd name="connsiteY6" fmla="*/ 2435672 h 2470959"/>
                <a:gd name="connsiteX7" fmla="*/ 2 w 2072352"/>
                <a:gd name="connsiteY7" fmla="*/ 2072352 h 2470959"/>
                <a:gd name="connsiteX8" fmla="*/ 283 w 2072352"/>
                <a:gd name="connsiteY8" fmla="*/ 2071214 h 2470959"/>
                <a:gd name="connsiteX9" fmla="*/ 59 w 2072352"/>
                <a:gd name="connsiteY9" fmla="*/ 2071214 h 2470959"/>
                <a:gd name="connsiteX10" fmla="*/ 1 w 2072352"/>
                <a:gd name="connsiteY10" fmla="*/ 2072353 h 2470959"/>
                <a:gd name="connsiteX11" fmla="*/ 15 w 2072352"/>
                <a:gd name="connsiteY11" fmla="*/ 2072651 h 2470959"/>
                <a:gd name="connsiteX12" fmla="*/ 0 w 2072352"/>
                <a:gd name="connsiteY12" fmla="*/ 2072352 h 2470959"/>
                <a:gd name="connsiteX13" fmla="*/ 2072352 w 2072352"/>
                <a:gd name="connsiteY13"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701498 w 2072352"/>
                <a:gd name="connsiteY3" fmla="*/ 2073522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34436" y="11869"/>
                  </a:lnTo>
                  <a:cubicBezTo>
                    <a:pt x="1847429" y="117995"/>
                    <a:pt x="1701498" y="1000527"/>
                    <a:pt x="1701498" y="2073522"/>
                  </a:cubicBez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sp>
          <p:nvSpPr>
            <p:cNvPr id="25" name="Freeform: Shape 24">
              <a:extLst>
                <a:ext uri="{FF2B5EF4-FFF2-40B4-BE49-F238E27FC236}">
                  <a16:creationId xmlns:a16="http://schemas.microsoft.com/office/drawing/2014/main" id="{1BCFF5F9-B882-6578-621F-0AB84E8EA18A}"/>
                </a:ext>
              </a:extLst>
            </p:cNvPr>
            <p:cNvSpPr/>
            <p:nvPr/>
          </p:nvSpPr>
          <p:spPr>
            <a:xfrm>
              <a:off x="3370268" y="3953139"/>
              <a:ext cx="2480375" cy="2111884"/>
            </a:xfrm>
            <a:custGeom>
              <a:avLst/>
              <a:gdLst>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80023 w 2436655"/>
                <a:gd name="connsiteY13" fmla="*/ 366864 h 2074659"/>
                <a:gd name="connsiteX14" fmla="*/ 71538 w 2436655"/>
                <a:gd name="connsiteY14" fmla="*/ 318074 h 2074659"/>
                <a:gd name="connsiteX15" fmla="*/ 1024038 w 2436655"/>
                <a:gd name="connsiteY15" fmla="*/ 222824 h 2074659"/>
                <a:gd name="connsiteX16" fmla="*/ 2205138 w 2436655"/>
                <a:gd name="connsiteY16" fmla="*/ 13274 h 2074659"/>
                <a:gd name="connsiteX17" fmla="*/ 2325788 w 2436655"/>
                <a:gd name="connsiteY17" fmla="*/ 6924 h 2074659"/>
                <a:gd name="connsiteX18" fmla="*/ 2344363 w 2436655"/>
                <a:gd name="connsiteY18" fmla="*/ 110413 h 2074659"/>
                <a:gd name="connsiteX19" fmla="*/ 2350910 w 2436655"/>
                <a:gd name="connsiteY19" fmla="*/ 107052 h 2074659"/>
                <a:gd name="connsiteX20" fmla="*/ 2425956 w 2436655"/>
                <a:gd name="connsiteY20" fmla="*/ 39055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205138 w 2436655"/>
                <a:gd name="connsiteY15" fmla="*/ 13274 h 2074659"/>
                <a:gd name="connsiteX16" fmla="*/ 2325788 w 2436655"/>
                <a:gd name="connsiteY16" fmla="*/ 6924 h 2074659"/>
                <a:gd name="connsiteX17" fmla="*/ 2344363 w 2436655"/>
                <a:gd name="connsiteY17" fmla="*/ 110413 h 2074659"/>
                <a:gd name="connsiteX18" fmla="*/ 2350910 w 2436655"/>
                <a:gd name="connsiteY18" fmla="*/ 107052 h 2074659"/>
                <a:gd name="connsiteX19" fmla="*/ 2425956 w 2436655"/>
                <a:gd name="connsiteY19" fmla="*/ 39055 h 2074659"/>
                <a:gd name="connsiteX20" fmla="*/ 2436605 w 2436655"/>
                <a:gd name="connsiteY20" fmla="*/ 1316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25788 w 2436655"/>
                <a:gd name="connsiteY15" fmla="*/ 6924 h 2074659"/>
                <a:gd name="connsiteX16" fmla="*/ 2344363 w 2436655"/>
                <a:gd name="connsiteY16" fmla="*/ 110413 h 2074659"/>
                <a:gd name="connsiteX17" fmla="*/ 2350910 w 2436655"/>
                <a:gd name="connsiteY17" fmla="*/ 107052 h 2074659"/>
                <a:gd name="connsiteX18" fmla="*/ 2425956 w 2436655"/>
                <a:gd name="connsiteY18" fmla="*/ 39055 h 2074659"/>
                <a:gd name="connsiteX19" fmla="*/ 2436605 w 2436655"/>
                <a:gd name="connsiteY19" fmla="*/ 1316 h 2074659"/>
                <a:gd name="connsiteX20" fmla="*/ 2436335 w 2436655"/>
                <a:gd name="connsiteY20" fmla="*/ 0 h 2074659"/>
                <a:gd name="connsiteX21" fmla="*/ 2436539 w 2436655"/>
                <a:gd name="connsiteY21" fmla="*/ 0 h 2074659"/>
                <a:gd name="connsiteX22" fmla="*/ 2436583 w 2436655"/>
                <a:gd name="connsiteY22" fmla="*/ 879 h 2074659"/>
                <a:gd name="connsiteX23" fmla="*/ 2436335 w 2436655"/>
                <a:gd name="connsiteY23"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44363 w 2436655"/>
                <a:gd name="connsiteY15" fmla="*/ 110413 h 2074659"/>
                <a:gd name="connsiteX16" fmla="*/ 2350910 w 2436655"/>
                <a:gd name="connsiteY16" fmla="*/ 107052 h 2074659"/>
                <a:gd name="connsiteX17" fmla="*/ 2425956 w 2436655"/>
                <a:gd name="connsiteY17" fmla="*/ 39055 h 2074659"/>
                <a:gd name="connsiteX18" fmla="*/ 2436605 w 2436655"/>
                <a:gd name="connsiteY18" fmla="*/ 1316 h 2074659"/>
                <a:gd name="connsiteX19" fmla="*/ 2436335 w 2436655"/>
                <a:gd name="connsiteY19" fmla="*/ 0 h 2074659"/>
                <a:gd name="connsiteX20" fmla="*/ 2436539 w 2436655"/>
                <a:gd name="connsiteY20" fmla="*/ 0 h 2074659"/>
                <a:gd name="connsiteX21" fmla="*/ 2436583 w 2436655"/>
                <a:gd name="connsiteY21" fmla="*/ 879 h 2074659"/>
                <a:gd name="connsiteX22" fmla="*/ 2436335 w 2436655"/>
                <a:gd name="connsiteY22" fmla="*/ 0 h 207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6655" h="2074659">
                  <a:moveTo>
                    <a:pt x="122" y="395319"/>
                  </a:moveTo>
                  <a:lnTo>
                    <a:pt x="343" y="399754"/>
                  </a:lnTo>
                  <a:lnTo>
                    <a:pt x="342" y="399754"/>
                  </a:lnTo>
                  <a:cubicBezTo>
                    <a:pt x="269" y="398276"/>
                    <a:pt x="195" y="396797"/>
                    <a:pt x="122" y="395319"/>
                  </a:cubicBezTo>
                  <a:close/>
                  <a:moveTo>
                    <a:pt x="2436605" y="1316"/>
                  </a:moveTo>
                  <a:cubicBezTo>
                    <a:pt x="2436622" y="1646"/>
                    <a:pt x="2436638" y="1977"/>
                    <a:pt x="2436655" y="2307"/>
                  </a:cubicBezTo>
                  <a:cubicBezTo>
                    <a:pt x="2436655" y="1146835"/>
                    <a:pt x="1508831" y="2074659"/>
                    <a:pt x="364303" y="2074659"/>
                  </a:cubicBezTo>
                  <a:lnTo>
                    <a:pt x="359255" y="2073235"/>
                  </a:lnTo>
                  <a:lnTo>
                    <a:pt x="326387" y="2063961"/>
                  </a:lnTo>
                  <a:cubicBezTo>
                    <a:pt x="183211" y="1982710"/>
                    <a:pt x="64112" y="1446341"/>
                    <a:pt x="16149" y="717827"/>
                  </a:cubicBezTo>
                  <a:lnTo>
                    <a:pt x="343" y="399754"/>
                  </a:lnTo>
                  <a:lnTo>
                    <a:pt x="619" y="399745"/>
                  </a:lnTo>
                  <a:cubicBezTo>
                    <a:pt x="413" y="388303"/>
                    <a:pt x="206" y="376862"/>
                    <a:pt x="0" y="365420"/>
                  </a:cubicBezTo>
                  <a:lnTo>
                    <a:pt x="71538" y="318074"/>
                  </a:lnTo>
                  <a:lnTo>
                    <a:pt x="1024038" y="222824"/>
                  </a:lnTo>
                  <a:lnTo>
                    <a:pt x="2344363" y="110413"/>
                  </a:lnTo>
                  <a:lnTo>
                    <a:pt x="2350910" y="107052"/>
                  </a:lnTo>
                  <a:cubicBezTo>
                    <a:pt x="2387293" y="85165"/>
                    <a:pt x="2412690" y="62431"/>
                    <a:pt x="2425956" y="39055"/>
                  </a:cubicBezTo>
                  <a:lnTo>
                    <a:pt x="2436605" y="1316"/>
                  </a:lnTo>
                  <a:close/>
                  <a:moveTo>
                    <a:pt x="2436335" y="0"/>
                  </a:moveTo>
                  <a:lnTo>
                    <a:pt x="2436539" y="0"/>
                  </a:lnTo>
                  <a:cubicBezTo>
                    <a:pt x="2436554" y="293"/>
                    <a:pt x="2436568" y="586"/>
                    <a:pt x="2436583" y="879"/>
                  </a:cubicBezTo>
                  <a:cubicBezTo>
                    <a:pt x="2436500" y="586"/>
                    <a:pt x="2436418" y="293"/>
                    <a:pt x="2436335" y="0"/>
                  </a:cubicBezTo>
                  <a:close/>
                </a:path>
              </a:pathLst>
            </a:custGeom>
            <a:gradFill flip="none" rotWithShape="1">
              <a:gsLst>
                <a:gs pos="19000">
                  <a:schemeClr val="accent4">
                    <a:lumMod val="50000"/>
                  </a:schemeClr>
                </a:gs>
                <a:gs pos="45000">
                  <a:schemeClr val="accent4">
                    <a:lumMod val="75000"/>
                  </a:schemeClr>
                </a:gs>
                <a:gs pos="100000">
                  <a:schemeClr val="accent4"/>
                </a:gs>
              </a:gsLst>
              <a:lin ang="135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sp>
          <p:nvSpPr>
            <p:cNvPr id="32" name="Freeform: Shape 31">
              <a:extLst>
                <a:ext uri="{FF2B5EF4-FFF2-40B4-BE49-F238E27FC236}">
                  <a16:creationId xmlns:a16="http://schemas.microsoft.com/office/drawing/2014/main" id="{AC46096C-361F-5CE2-9B9A-3B396540E6E8}"/>
                </a:ext>
              </a:extLst>
            </p:cNvPr>
            <p:cNvSpPr/>
            <p:nvPr/>
          </p:nvSpPr>
          <p:spPr>
            <a:xfrm rot="16200000">
              <a:off x="4236288" y="2717451"/>
              <a:ext cx="748330" cy="2480380"/>
            </a:xfrm>
            <a:custGeom>
              <a:avLst/>
              <a:gdLst>
                <a:gd name="connsiteX0" fmla="*/ 735138 w 735139"/>
                <a:gd name="connsiteY0" fmla="*/ 728569 h 2436659"/>
                <a:gd name="connsiteX1" fmla="*/ 734176 w 735139"/>
                <a:gd name="connsiteY1" fmla="*/ 781958 h 2436659"/>
                <a:gd name="connsiteX2" fmla="*/ 370855 w 735139"/>
                <a:gd name="connsiteY2" fmla="*/ 2436659 h 2436659"/>
                <a:gd name="connsiteX3" fmla="*/ 7535 w 735139"/>
                <a:gd name="connsiteY3" fmla="*/ 781958 h 2436659"/>
                <a:gd name="connsiteX4" fmla="*/ 6572 w 735139"/>
                <a:gd name="connsiteY4" fmla="*/ 728611 h 2436659"/>
                <a:gd name="connsiteX5" fmla="*/ 369684 w 735139"/>
                <a:gd name="connsiteY5" fmla="*/ 735162 h 2436659"/>
                <a:gd name="connsiteX6" fmla="*/ 735139 w 735139"/>
                <a:gd name="connsiteY6" fmla="*/ 728567 h 2436659"/>
                <a:gd name="connsiteX7" fmla="*/ 369685 w 735139"/>
                <a:gd name="connsiteY7" fmla="*/ 735161 h 2436659"/>
                <a:gd name="connsiteX8" fmla="*/ 6571 w 735139"/>
                <a:gd name="connsiteY8" fmla="*/ 728610 h 2436659"/>
                <a:gd name="connsiteX9" fmla="*/ 0 w 735139"/>
                <a:gd name="connsiteY9" fmla="*/ 364304 h 2436659"/>
                <a:gd name="connsiteX10" fmla="*/ 6572 w 735139"/>
                <a:gd name="connsiteY10" fmla="*/ 0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5139" h="2436659">
                  <a:moveTo>
                    <a:pt x="735138" y="728569"/>
                  </a:move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369684" y="735162"/>
                  </a:lnTo>
                  <a:close/>
                  <a:moveTo>
                    <a:pt x="735139" y="728567"/>
                  </a:moveTo>
                  <a:lnTo>
                    <a:pt x="369685" y="735161"/>
                  </a:lnTo>
                  <a:lnTo>
                    <a:pt x="6571" y="728610"/>
                  </a:lnTo>
                  <a:lnTo>
                    <a:pt x="0" y="364304"/>
                  </a:lnTo>
                  <a:lnTo>
                    <a:pt x="6572" y="0"/>
                  </a:lnTo>
                  <a:close/>
                </a:path>
              </a:pathLst>
            </a:custGeom>
            <a:solidFill>
              <a:schemeClr val="accent4">
                <a:lumMod val="50000"/>
              </a:schemeClr>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34" name="Freeform: Shape 33">
              <a:extLst>
                <a:ext uri="{FF2B5EF4-FFF2-40B4-BE49-F238E27FC236}">
                  <a16:creationId xmlns:a16="http://schemas.microsoft.com/office/drawing/2014/main" id="{D87FC6C0-56BC-2F6D-098B-3D8ECAB50971}"/>
                </a:ext>
              </a:extLst>
            </p:cNvPr>
            <p:cNvSpPr/>
            <p:nvPr/>
          </p:nvSpPr>
          <p:spPr>
            <a:xfrm>
              <a:off x="3363650" y="1019814"/>
              <a:ext cx="2486993" cy="2514115"/>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6">
                    <a:lumMod val="50000"/>
                  </a:schemeClr>
                </a:gs>
                <a:gs pos="51000">
                  <a:schemeClr val="accent6">
                    <a:lumMod val="75000"/>
                  </a:schemeClr>
                </a:gs>
                <a:gs pos="100000">
                  <a:schemeClr val="accent6"/>
                </a:gs>
              </a:gsLst>
              <a:lin ang="2700000" scaled="1"/>
              <a:tileRect/>
            </a:gradFill>
            <a:ln>
              <a:noFill/>
            </a:ln>
          </p:spPr>
          <p:txBody>
            <a:bodyPr vert="horz" wrap="square" lIns="68580" tIns="34290" rIns="68580" bIns="34290" numCol="1" anchor="t" anchorCtr="0" compatLnSpc="1">
              <a:prstTxWarp prst="textNoShape">
                <a:avLst/>
              </a:prstTxWarp>
            </a:bodyPr>
            <a:lstStyle/>
            <a:p>
              <a:endParaRPr lang="en-US" sz="1350"/>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Dual-Section Highlighted Quarter Globe – Slide Template</a:t>
            </a:r>
          </a:p>
        </p:txBody>
      </p:sp>
      <p:pic>
        <p:nvPicPr>
          <p:cNvPr id="11" name="Graphic 10" descr="Puzzle">
            <a:extLst>
              <a:ext uri="{FF2B5EF4-FFF2-40B4-BE49-F238E27FC236}">
                <a16:creationId xmlns:a16="http://schemas.microsoft.com/office/drawing/2014/main" id="{0B7BBB58-7DBB-7C41-C074-0FF058ECD71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57163" y="4357902"/>
            <a:ext cx="739940" cy="739940"/>
          </a:xfrm>
          <a:prstGeom prst="rect">
            <a:avLst/>
          </a:prstGeom>
        </p:spPr>
      </p:pic>
      <p:pic>
        <p:nvPicPr>
          <p:cNvPr id="12" name="Graphic 11" descr="Lightbulb">
            <a:extLst>
              <a:ext uri="{FF2B5EF4-FFF2-40B4-BE49-F238E27FC236}">
                <a16:creationId xmlns:a16="http://schemas.microsoft.com/office/drawing/2014/main" id="{93352DCD-A02C-3FBF-8AED-483A7C4FD62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36307" y="4225001"/>
            <a:ext cx="502871" cy="502871"/>
          </a:xfrm>
          <a:prstGeom prst="rect">
            <a:avLst/>
          </a:prstGeom>
        </p:spPr>
      </p:pic>
      <p:pic>
        <p:nvPicPr>
          <p:cNvPr id="13" name="Graphic 12" descr="Rocket">
            <a:extLst>
              <a:ext uri="{FF2B5EF4-FFF2-40B4-BE49-F238E27FC236}">
                <a16:creationId xmlns:a16="http://schemas.microsoft.com/office/drawing/2014/main" id="{BB1F54A5-0CDF-BC88-70C7-7C99990127B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39591" y="2902717"/>
            <a:ext cx="502871" cy="502871"/>
          </a:xfrm>
          <a:prstGeom prst="rect">
            <a:avLst/>
          </a:prstGeom>
        </p:spPr>
      </p:pic>
      <p:pic>
        <p:nvPicPr>
          <p:cNvPr id="35" name="Graphic 34" descr="Users">
            <a:extLst>
              <a:ext uri="{FF2B5EF4-FFF2-40B4-BE49-F238E27FC236}">
                <a16:creationId xmlns:a16="http://schemas.microsoft.com/office/drawing/2014/main" id="{12E25FC2-67D6-B9CE-D32C-15970888557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957164" y="2321909"/>
            <a:ext cx="737564" cy="737564"/>
          </a:xfrm>
          <a:prstGeom prst="rect">
            <a:avLst/>
          </a:prstGeom>
        </p:spPr>
      </p:pic>
      <p:grpSp>
        <p:nvGrpSpPr>
          <p:cNvPr id="37" name="Group 36">
            <a:extLst>
              <a:ext uri="{FF2B5EF4-FFF2-40B4-BE49-F238E27FC236}">
                <a16:creationId xmlns:a16="http://schemas.microsoft.com/office/drawing/2014/main" id="{703D2533-6766-0C9B-FB92-4C51C27B4CAD}"/>
              </a:ext>
            </a:extLst>
          </p:cNvPr>
          <p:cNvGrpSpPr/>
          <p:nvPr/>
        </p:nvGrpSpPr>
        <p:grpSpPr>
          <a:xfrm>
            <a:off x="5262085" y="1666729"/>
            <a:ext cx="2853215" cy="1722909"/>
            <a:chOff x="332936" y="2266934"/>
            <a:chExt cx="2926080" cy="2297211"/>
          </a:xfrm>
        </p:grpSpPr>
        <p:sp>
          <p:nvSpPr>
            <p:cNvPr id="38" name="TextBox 37">
              <a:extLst>
                <a:ext uri="{FF2B5EF4-FFF2-40B4-BE49-F238E27FC236}">
                  <a16:creationId xmlns:a16="http://schemas.microsoft.com/office/drawing/2014/main" id="{19FBCD3C-3CC0-3FB3-8D4C-8FB271848AB8}"/>
                </a:ext>
              </a:extLst>
            </p:cNvPr>
            <p:cNvSpPr txBox="1"/>
            <p:nvPr/>
          </p:nvSpPr>
          <p:spPr>
            <a:xfrm>
              <a:off x="332936" y="2266934"/>
              <a:ext cx="2926080" cy="615553"/>
            </a:xfrm>
            <a:prstGeom prst="rect">
              <a:avLst/>
            </a:prstGeom>
            <a:solidFill>
              <a:schemeClr val="accent6"/>
            </a:solidFill>
          </p:spPr>
          <p:txBody>
            <a:bodyPr wrap="square" lIns="0" rIns="0" rtlCol="0" anchor="b">
              <a:spAutoFit/>
            </a:bodyPr>
            <a:lstStyle/>
            <a:p>
              <a:pPr algn="ctr"/>
              <a:r>
                <a:rPr lang="en-US" sz="2400" b="1" noProof="1"/>
                <a:t>Lorem Ipsum</a:t>
              </a:r>
            </a:p>
          </p:txBody>
        </p:sp>
        <p:sp>
          <p:nvSpPr>
            <p:cNvPr id="39" name="TextBox 38">
              <a:extLst>
                <a:ext uri="{FF2B5EF4-FFF2-40B4-BE49-F238E27FC236}">
                  <a16:creationId xmlns:a16="http://schemas.microsoft.com/office/drawing/2014/main" id="{750C71CE-ACA9-2CAE-1D7A-73B8903D74F7}"/>
                </a:ext>
              </a:extLst>
            </p:cNvPr>
            <p:cNvSpPr txBox="1"/>
            <p:nvPr/>
          </p:nvSpPr>
          <p:spPr>
            <a:xfrm>
              <a:off x="332936" y="2963707"/>
              <a:ext cx="2926080" cy="1600438"/>
            </a:xfrm>
            <a:prstGeom prst="rect">
              <a:avLst/>
            </a:prstGeom>
            <a:noFill/>
          </p:spPr>
          <p:txBody>
            <a:bodyPr wrap="square" lIns="0" rIns="0" rtlCol="0" anchor="t">
              <a:spAutoFit/>
            </a:bodyPr>
            <a:lstStyle/>
            <a:p>
              <a:pPr algn="just">
                <a:spcAft>
                  <a:spcPts val="9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3" name="Group 42">
            <a:extLst>
              <a:ext uri="{FF2B5EF4-FFF2-40B4-BE49-F238E27FC236}">
                <a16:creationId xmlns:a16="http://schemas.microsoft.com/office/drawing/2014/main" id="{57F8D336-EA7A-4B3B-E138-6246338A1D7B}"/>
              </a:ext>
            </a:extLst>
          </p:cNvPr>
          <p:cNvGrpSpPr/>
          <p:nvPr/>
        </p:nvGrpSpPr>
        <p:grpSpPr>
          <a:xfrm>
            <a:off x="5262085" y="3645602"/>
            <a:ext cx="2853215" cy="1722909"/>
            <a:chOff x="332936" y="2266934"/>
            <a:chExt cx="2926080" cy="2297211"/>
          </a:xfrm>
        </p:grpSpPr>
        <p:sp>
          <p:nvSpPr>
            <p:cNvPr id="44" name="TextBox 43">
              <a:extLst>
                <a:ext uri="{FF2B5EF4-FFF2-40B4-BE49-F238E27FC236}">
                  <a16:creationId xmlns:a16="http://schemas.microsoft.com/office/drawing/2014/main" id="{D161523B-7185-FF28-EA5D-C9899674FEC9}"/>
                </a:ext>
              </a:extLst>
            </p:cNvPr>
            <p:cNvSpPr txBox="1"/>
            <p:nvPr/>
          </p:nvSpPr>
          <p:spPr>
            <a:xfrm>
              <a:off x="332936" y="2266934"/>
              <a:ext cx="2926080" cy="615553"/>
            </a:xfrm>
            <a:prstGeom prst="rect">
              <a:avLst/>
            </a:prstGeom>
            <a:solidFill>
              <a:schemeClr val="accent4">
                <a:lumMod val="75000"/>
              </a:schemeClr>
            </a:solidFill>
          </p:spPr>
          <p:txBody>
            <a:bodyPr wrap="square" lIns="0" rIns="0" rtlCol="0" anchor="b">
              <a:spAutoFit/>
            </a:bodyPr>
            <a:lstStyle/>
            <a:p>
              <a:pPr algn="ctr"/>
              <a:r>
                <a:rPr lang="en-US" sz="2400" b="1" noProof="1"/>
                <a:t>Lorem Ipsum</a:t>
              </a:r>
            </a:p>
          </p:txBody>
        </p:sp>
        <p:sp>
          <p:nvSpPr>
            <p:cNvPr id="45" name="TextBox 44">
              <a:extLst>
                <a:ext uri="{FF2B5EF4-FFF2-40B4-BE49-F238E27FC236}">
                  <a16:creationId xmlns:a16="http://schemas.microsoft.com/office/drawing/2014/main" id="{C40F7F89-DCF1-15E3-342F-51A171B2D9F5}"/>
                </a:ext>
              </a:extLst>
            </p:cNvPr>
            <p:cNvSpPr txBox="1"/>
            <p:nvPr/>
          </p:nvSpPr>
          <p:spPr>
            <a:xfrm>
              <a:off x="332936" y="2963707"/>
              <a:ext cx="2926080" cy="1600438"/>
            </a:xfrm>
            <a:prstGeom prst="rect">
              <a:avLst/>
            </a:prstGeom>
            <a:noFill/>
          </p:spPr>
          <p:txBody>
            <a:bodyPr wrap="square" lIns="0" rIns="0" rtlCol="0" anchor="t">
              <a:spAutoFit/>
            </a:bodyPr>
            <a:lstStyle/>
            <a:p>
              <a:pPr algn="just">
                <a:spcAft>
                  <a:spcPts val="9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1311936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10281</TotalTime>
  <Words>547</Words>
  <Application>Microsoft Office PowerPoint</Application>
  <PresentationFormat>On-screen Show (4:3)</PresentationFormat>
  <Paragraphs>38</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Helvetica</vt:lpstr>
      <vt:lpstr>Open Sans</vt:lpstr>
      <vt:lpstr>Template PresentationGO</vt:lpstr>
      <vt:lpstr>Template PresentationGO Dark</vt:lpstr>
      <vt:lpstr>Custom Design</vt:lpstr>
      <vt:lpstr>Dual-Section Highlighted Quarter Globe – Slide Template</vt:lpstr>
      <vt:lpstr>Dual-Section Highlighted Quarter Globe – Slide Template</vt:lpstr>
      <vt:lpstr>Dual-Section Highlighted Quarter Globe – Slide Template</vt:lpstr>
      <vt:lpstr>Dual-Section Highlighted Quarter Globe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Dual-Section Highlighted Quarter Globe</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2023-11-21T02:17:55Z</dcterms:modified>
  <cp:category>Charts &amp; Diagrams</cp:category>
</cp:coreProperties>
</file>