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0" d="100"/>
          <a:sy n="120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1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6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Egg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CEE4C3B-0F99-48E4-92E2-410F58AD31C6}"/>
              </a:ext>
            </a:extLst>
          </p:cNvPr>
          <p:cNvSpPr/>
          <p:nvPr/>
        </p:nvSpPr>
        <p:spPr>
          <a:xfrm>
            <a:off x="581029" y="1407992"/>
            <a:ext cx="7981943" cy="3954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0" y="21600"/>
                </a:lnTo>
                <a:cubicBezTo>
                  <a:pt x="0" y="19982"/>
                  <a:pt x="651" y="18668"/>
                  <a:pt x="1452" y="18668"/>
                </a:cubicBezTo>
                <a:lnTo>
                  <a:pt x="20148" y="18668"/>
                </a:lnTo>
                <a:cubicBezTo>
                  <a:pt x="20927" y="18668"/>
                  <a:pt x="21562" y="17385"/>
                  <a:pt x="21562" y="15813"/>
                </a:cubicBezTo>
                <a:lnTo>
                  <a:pt x="21562" y="13694"/>
                </a:lnTo>
                <a:cubicBezTo>
                  <a:pt x="21562" y="12122"/>
                  <a:pt x="20927" y="10838"/>
                  <a:pt x="20148" y="10838"/>
                </a:cubicBezTo>
                <a:lnTo>
                  <a:pt x="1452" y="10838"/>
                </a:lnTo>
                <a:cubicBezTo>
                  <a:pt x="651" y="10838"/>
                  <a:pt x="0" y="9524"/>
                  <a:pt x="0" y="7906"/>
                </a:cubicBezTo>
                <a:lnTo>
                  <a:pt x="0" y="5787"/>
                </a:lnTo>
                <a:cubicBezTo>
                  <a:pt x="0" y="4170"/>
                  <a:pt x="651" y="2856"/>
                  <a:pt x="1452" y="2856"/>
                </a:cubicBezTo>
                <a:lnTo>
                  <a:pt x="20148" y="2856"/>
                </a:lnTo>
                <a:cubicBezTo>
                  <a:pt x="20927" y="2856"/>
                  <a:pt x="21562" y="1572"/>
                  <a:pt x="21562" y="0"/>
                </a:cubicBezTo>
                <a:lnTo>
                  <a:pt x="21600" y="0"/>
                </a:lnTo>
                <a:cubicBezTo>
                  <a:pt x="21600" y="1618"/>
                  <a:pt x="20949" y="2932"/>
                  <a:pt x="20148" y="2932"/>
                </a:cubicBezTo>
                <a:lnTo>
                  <a:pt x="1452" y="2932"/>
                </a:lnTo>
                <a:cubicBezTo>
                  <a:pt x="673" y="2932"/>
                  <a:pt x="38" y="4215"/>
                  <a:pt x="38" y="5787"/>
                </a:cubicBezTo>
                <a:lnTo>
                  <a:pt x="38" y="7906"/>
                </a:lnTo>
                <a:cubicBezTo>
                  <a:pt x="38" y="9478"/>
                  <a:pt x="673" y="10762"/>
                  <a:pt x="1452" y="10762"/>
                </a:cubicBezTo>
                <a:lnTo>
                  <a:pt x="20148" y="10762"/>
                </a:lnTo>
                <a:cubicBezTo>
                  <a:pt x="20949" y="10762"/>
                  <a:pt x="21600" y="12076"/>
                  <a:pt x="21600" y="13694"/>
                </a:cubicBezTo>
                <a:lnTo>
                  <a:pt x="21600" y="15813"/>
                </a:lnTo>
                <a:cubicBezTo>
                  <a:pt x="21600" y="17430"/>
                  <a:pt x="20949" y="18744"/>
                  <a:pt x="20148" y="18744"/>
                </a:cubicBezTo>
                <a:lnTo>
                  <a:pt x="1452" y="18744"/>
                </a:lnTo>
                <a:cubicBezTo>
                  <a:pt x="673" y="18737"/>
                  <a:pt x="38" y="20020"/>
                  <a:pt x="38" y="21600"/>
                </a:cubicBezTo>
                <a:close/>
              </a:path>
            </a:pathLst>
          </a:custGeom>
          <a:solidFill>
            <a:schemeClr val="tx2"/>
          </a:solidFill>
          <a:ln w="635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C5C5B79-DF3C-43B3-A9B1-5D142F6A168C}"/>
              </a:ext>
            </a:extLst>
          </p:cNvPr>
          <p:cNvGrpSpPr/>
          <p:nvPr/>
        </p:nvGrpSpPr>
        <p:grpSpPr>
          <a:xfrm>
            <a:off x="1607470" y="4520795"/>
            <a:ext cx="659676" cy="600913"/>
            <a:chOff x="295516" y="2191947"/>
            <a:chExt cx="2966290" cy="2702063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D7D9ED-2CBF-4165-8511-7952376B414B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7BB003B-F836-44EC-B63E-CD1F329D8EB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9717A7-2348-463D-916E-4EEAAEB6C918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64BEFB5-38A0-4E1E-BDC4-53D3C45A7AE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734BF09-CEB0-4247-BE42-BAEEBE234186}"/>
              </a:ext>
            </a:extLst>
          </p:cNvPr>
          <p:cNvGrpSpPr/>
          <p:nvPr/>
        </p:nvGrpSpPr>
        <p:grpSpPr>
          <a:xfrm>
            <a:off x="3363932" y="4520795"/>
            <a:ext cx="659676" cy="600913"/>
            <a:chOff x="295516" y="2191947"/>
            <a:chExt cx="2966290" cy="2702063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44AA256-CAD3-467A-8DEF-61080717CE9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7E6EA60-4DEB-4328-B943-1F676A8A3C9F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803762B-C17A-47E9-B8A9-F201B3F88C2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776B70E-7432-4B5F-B23A-3647B6F4902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ECEA8A-8B52-4242-9DA2-6173366D1957}"/>
              </a:ext>
            </a:extLst>
          </p:cNvPr>
          <p:cNvGrpSpPr/>
          <p:nvPr/>
        </p:nvGrpSpPr>
        <p:grpSpPr>
          <a:xfrm>
            <a:off x="5120394" y="4520795"/>
            <a:ext cx="659676" cy="600913"/>
            <a:chOff x="295516" y="2191947"/>
            <a:chExt cx="2966290" cy="270206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02BD141-3736-4C94-8D46-054D5444736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42AB84B-ADC3-434A-9A7D-C394C011110C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32AB4E8-1E92-4F65-9FC3-D112E83C64DD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5DE4DB6-E4CB-4EBE-A4C8-342CAC72D44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4B28D8-A41E-4149-872F-BDC4D827F414}"/>
              </a:ext>
            </a:extLst>
          </p:cNvPr>
          <p:cNvGrpSpPr/>
          <p:nvPr/>
        </p:nvGrpSpPr>
        <p:grpSpPr>
          <a:xfrm>
            <a:off x="6876856" y="4520795"/>
            <a:ext cx="659676" cy="600913"/>
            <a:chOff x="295516" y="2191947"/>
            <a:chExt cx="2966290" cy="270206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9F7CBD7-8ADE-4AC1-AB6F-8B6F47A056FA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8C6464B-50BA-4191-8FB5-8B2FA693AA90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7A0189B-B6FA-4945-98C4-9871923EB94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75F2533-137B-4439-95CE-D22D862F6D8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E7894F-E99F-4B21-B1A3-4C8FB313F68B}"/>
              </a:ext>
            </a:extLst>
          </p:cNvPr>
          <p:cNvGrpSpPr/>
          <p:nvPr/>
        </p:nvGrpSpPr>
        <p:grpSpPr>
          <a:xfrm>
            <a:off x="1607470" y="3079559"/>
            <a:ext cx="659676" cy="600913"/>
            <a:chOff x="295516" y="2191947"/>
            <a:chExt cx="2966290" cy="2702063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428369D-22CD-4098-8919-DE510EBFCE50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E6B8A40-7B9F-4DFA-98CE-4A96C1F6458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312942A-C7FB-4F16-B900-17506F50B0C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AE27A32-1220-40C8-9B54-33435A14DA3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EA2D996-BC38-473D-8DF6-7BBA654F5FE4}"/>
              </a:ext>
            </a:extLst>
          </p:cNvPr>
          <p:cNvGrpSpPr/>
          <p:nvPr/>
        </p:nvGrpSpPr>
        <p:grpSpPr>
          <a:xfrm>
            <a:off x="3363932" y="3079559"/>
            <a:ext cx="659676" cy="600913"/>
            <a:chOff x="295516" y="2191947"/>
            <a:chExt cx="2966290" cy="2702063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81BF9F1-B652-4668-8F85-2D792727CA9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43F3CD8-B35C-41E7-99DD-D2B07AD0920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006CC86-E1B5-4F25-8BDC-19FD04A9C5C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44BD5AE-D0CD-47CB-812A-2304FDF66049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F86D56D-7B46-4FB1-AC27-569B7AA75363}"/>
              </a:ext>
            </a:extLst>
          </p:cNvPr>
          <p:cNvGrpSpPr/>
          <p:nvPr/>
        </p:nvGrpSpPr>
        <p:grpSpPr>
          <a:xfrm>
            <a:off x="5120394" y="3079559"/>
            <a:ext cx="659676" cy="600913"/>
            <a:chOff x="295516" y="2191947"/>
            <a:chExt cx="2966290" cy="270206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08D17BB-BCF3-4CFD-894B-9B9033DABFB8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AB33CF-A427-4927-959B-1313F8C664B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80E18E5-2B8B-4201-8B91-F3B8060D845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028413A5-64C0-4430-A361-5BC63E193A8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323D197-7290-4B8E-8547-C40C15BFE5E6}"/>
              </a:ext>
            </a:extLst>
          </p:cNvPr>
          <p:cNvGrpSpPr/>
          <p:nvPr/>
        </p:nvGrpSpPr>
        <p:grpSpPr>
          <a:xfrm>
            <a:off x="6876856" y="3079559"/>
            <a:ext cx="659676" cy="600913"/>
            <a:chOff x="295516" y="2191947"/>
            <a:chExt cx="2966290" cy="270206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08225FB-5393-432C-A77F-C715B7C8F87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D8015B5-1320-4D1E-BD12-99AAC860006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0590FC6-966E-43F9-87B8-460DCD653E72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0594781-5284-48ED-AEFF-6825A74018A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98F8246-B6E5-4D5F-AA61-4520E8CE6447}"/>
              </a:ext>
            </a:extLst>
          </p:cNvPr>
          <p:cNvGrpSpPr/>
          <p:nvPr/>
        </p:nvGrpSpPr>
        <p:grpSpPr>
          <a:xfrm>
            <a:off x="1607470" y="1615695"/>
            <a:ext cx="659676" cy="600913"/>
            <a:chOff x="295516" y="2191947"/>
            <a:chExt cx="2966290" cy="2702063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D153A3D-0859-4713-84BF-42D1FE01038C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493C21C3-EB59-4B33-97A2-671D147C1CF9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948B0D6-3180-4722-B8A4-FB15A4F87D74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6935B70-C0DE-4474-A863-ADC777FB2EE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4048F55-E568-494F-B5A2-3A6114639D54}"/>
              </a:ext>
            </a:extLst>
          </p:cNvPr>
          <p:cNvGrpSpPr/>
          <p:nvPr/>
        </p:nvGrpSpPr>
        <p:grpSpPr>
          <a:xfrm>
            <a:off x="3363932" y="1615695"/>
            <a:ext cx="659676" cy="600913"/>
            <a:chOff x="295516" y="2191947"/>
            <a:chExt cx="2966290" cy="2702063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814E2AC-1D5E-43CF-9F5F-FDAE59BECC8F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2550783-CB0A-42E9-8939-BB459AF271F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B55077B-B358-4C42-B44B-C58DD6F5313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E8EBBA3-8F6D-4CA8-9304-B547257DEDE0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188B81F-517B-42E4-A266-6CE49389B112}"/>
              </a:ext>
            </a:extLst>
          </p:cNvPr>
          <p:cNvGrpSpPr/>
          <p:nvPr/>
        </p:nvGrpSpPr>
        <p:grpSpPr>
          <a:xfrm>
            <a:off x="5120394" y="1615695"/>
            <a:ext cx="659676" cy="600913"/>
            <a:chOff x="295516" y="2191947"/>
            <a:chExt cx="2966290" cy="270206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F70990-4538-471E-BFBC-C3E7A790073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219621F-7DD2-49A1-BD3B-D0A0B493838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21E2FE-C62A-49B3-A428-C3AE2922472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3F18452-AEF3-4CAF-A04F-982A4C0EA15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19AC9F6-837C-4D9B-8EC0-EF845492A7D6}"/>
              </a:ext>
            </a:extLst>
          </p:cNvPr>
          <p:cNvGrpSpPr/>
          <p:nvPr/>
        </p:nvGrpSpPr>
        <p:grpSpPr>
          <a:xfrm>
            <a:off x="6876856" y="1615695"/>
            <a:ext cx="659676" cy="600913"/>
            <a:chOff x="295516" y="2191947"/>
            <a:chExt cx="2966290" cy="2702063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326592-B670-44A2-887C-7A46E4B0F86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F275EB0-D56E-4EC3-A387-5BEFD5323B3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5C0D031-FD7A-4AAA-A29C-33A84CDACC5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A49AD0D-30C0-4B77-A0A5-99EC31E9BA16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F3ABC64-CCC2-46BA-83B1-2AEA20B8A886}"/>
              </a:ext>
            </a:extLst>
          </p:cNvPr>
          <p:cNvGrpSpPr/>
          <p:nvPr/>
        </p:nvGrpSpPr>
        <p:grpSpPr>
          <a:xfrm>
            <a:off x="1607470" y="5117122"/>
            <a:ext cx="1601723" cy="826476"/>
            <a:chOff x="2541945" y="5093127"/>
            <a:chExt cx="1920240" cy="99082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4E8F277-0F19-4A87-B917-6816B782C3F1}"/>
                </a:ext>
              </a:extLst>
            </p:cNvPr>
            <p:cNvSpPr txBox="1"/>
            <p:nvPr/>
          </p:nvSpPr>
          <p:spPr>
            <a:xfrm>
              <a:off x="2541945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855B6E-30AB-416B-BDED-A3CAEE6124DD}"/>
                </a:ext>
              </a:extLst>
            </p:cNvPr>
            <p:cNvSpPr txBox="1"/>
            <p:nvPr/>
          </p:nvSpPr>
          <p:spPr>
            <a:xfrm>
              <a:off x="2541945" y="5406848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93B42F6-4B20-4A6A-8ABE-8EAE49091BB4}"/>
              </a:ext>
            </a:extLst>
          </p:cNvPr>
          <p:cNvGrpSpPr/>
          <p:nvPr/>
        </p:nvGrpSpPr>
        <p:grpSpPr>
          <a:xfrm>
            <a:off x="3363932" y="5117122"/>
            <a:ext cx="1601723" cy="826476"/>
            <a:chOff x="4647696" y="5093127"/>
            <a:chExt cx="1920240" cy="99082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4335B76-4A3E-4EB5-B17D-45ED63CF27A6}"/>
                </a:ext>
              </a:extLst>
            </p:cNvPr>
            <p:cNvSpPr txBox="1"/>
            <p:nvPr/>
          </p:nvSpPr>
          <p:spPr>
            <a:xfrm>
              <a:off x="4647696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E0A4620-2443-4251-8C02-40CCC3BD51F5}"/>
                </a:ext>
              </a:extLst>
            </p:cNvPr>
            <p:cNvSpPr txBox="1"/>
            <p:nvPr/>
          </p:nvSpPr>
          <p:spPr>
            <a:xfrm>
              <a:off x="4647696" y="5406848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880F3D6-AEAB-4086-8217-E3CA95150312}"/>
              </a:ext>
            </a:extLst>
          </p:cNvPr>
          <p:cNvGrpSpPr/>
          <p:nvPr/>
        </p:nvGrpSpPr>
        <p:grpSpPr>
          <a:xfrm>
            <a:off x="5120394" y="5117122"/>
            <a:ext cx="1601723" cy="826476"/>
            <a:chOff x="6753447" y="5093127"/>
            <a:chExt cx="1920240" cy="99082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7B890A-5977-47D9-87B5-9C7B74213D1A}"/>
                </a:ext>
              </a:extLst>
            </p:cNvPr>
            <p:cNvSpPr txBox="1"/>
            <p:nvPr/>
          </p:nvSpPr>
          <p:spPr>
            <a:xfrm>
              <a:off x="6753447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5BD4B17-1F1D-47DF-A2E8-554F9BC685E3}"/>
                </a:ext>
              </a:extLst>
            </p:cNvPr>
            <p:cNvSpPr txBox="1"/>
            <p:nvPr/>
          </p:nvSpPr>
          <p:spPr>
            <a:xfrm>
              <a:off x="6753447" y="5406848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7E449C4-AA09-4A11-B232-2E4B50DC1F7B}"/>
              </a:ext>
            </a:extLst>
          </p:cNvPr>
          <p:cNvGrpSpPr/>
          <p:nvPr/>
        </p:nvGrpSpPr>
        <p:grpSpPr>
          <a:xfrm>
            <a:off x="6876857" y="5117122"/>
            <a:ext cx="1601723" cy="826476"/>
            <a:chOff x="8859198" y="5093127"/>
            <a:chExt cx="1920240" cy="99082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D9758B3-D9FC-434E-BEB6-2153BE39261E}"/>
                </a:ext>
              </a:extLst>
            </p:cNvPr>
            <p:cNvSpPr txBox="1"/>
            <p:nvPr/>
          </p:nvSpPr>
          <p:spPr>
            <a:xfrm>
              <a:off x="8859198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97FF3A-C40F-4307-8EF8-D8DC4783C25B}"/>
                </a:ext>
              </a:extLst>
            </p:cNvPr>
            <p:cNvSpPr txBox="1"/>
            <p:nvPr/>
          </p:nvSpPr>
          <p:spPr>
            <a:xfrm>
              <a:off x="8859198" y="5406848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AC33D791-D97F-4195-934B-BEE048755A4E}"/>
              </a:ext>
            </a:extLst>
          </p:cNvPr>
          <p:cNvGrpSpPr/>
          <p:nvPr/>
        </p:nvGrpSpPr>
        <p:grpSpPr>
          <a:xfrm>
            <a:off x="1607470" y="3648470"/>
            <a:ext cx="1601723" cy="826476"/>
            <a:chOff x="2541945" y="3332420"/>
            <a:chExt cx="1920240" cy="99082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B71872F-7384-46F7-A004-98C6E4163023}"/>
                </a:ext>
              </a:extLst>
            </p:cNvPr>
            <p:cNvSpPr txBox="1"/>
            <p:nvPr/>
          </p:nvSpPr>
          <p:spPr>
            <a:xfrm>
              <a:off x="2541945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5FCC9FC-364D-4915-A646-D1EBDC38321B}"/>
                </a:ext>
              </a:extLst>
            </p:cNvPr>
            <p:cNvSpPr txBox="1"/>
            <p:nvPr/>
          </p:nvSpPr>
          <p:spPr>
            <a:xfrm>
              <a:off x="2541945" y="3646141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BE66552-A002-4AE8-8ED2-5E7430BD36F9}"/>
              </a:ext>
            </a:extLst>
          </p:cNvPr>
          <p:cNvGrpSpPr/>
          <p:nvPr/>
        </p:nvGrpSpPr>
        <p:grpSpPr>
          <a:xfrm>
            <a:off x="3363932" y="3648470"/>
            <a:ext cx="1601723" cy="826476"/>
            <a:chOff x="4647696" y="3332420"/>
            <a:chExt cx="1920240" cy="990829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5B5421A-3A1C-45D8-827B-6647E40920F6}"/>
                </a:ext>
              </a:extLst>
            </p:cNvPr>
            <p:cNvSpPr txBox="1"/>
            <p:nvPr/>
          </p:nvSpPr>
          <p:spPr>
            <a:xfrm>
              <a:off x="4647696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96D1B94-FEC5-4944-BA06-4377D87D93B5}"/>
                </a:ext>
              </a:extLst>
            </p:cNvPr>
            <p:cNvSpPr txBox="1"/>
            <p:nvPr/>
          </p:nvSpPr>
          <p:spPr>
            <a:xfrm>
              <a:off x="4647696" y="3646141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8720DEE-0146-487E-8128-ABDE365ACF39}"/>
              </a:ext>
            </a:extLst>
          </p:cNvPr>
          <p:cNvGrpSpPr/>
          <p:nvPr/>
        </p:nvGrpSpPr>
        <p:grpSpPr>
          <a:xfrm>
            <a:off x="5120394" y="3648470"/>
            <a:ext cx="1601723" cy="826476"/>
            <a:chOff x="6753447" y="3332420"/>
            <a:chExt cx="1920240" cy="99082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3E08CE7-7ED3-44E9-A5D3-BCC12B9FDC29}"/>
                </a:ext>
              </a:extLst>
            </p:cNvPr>
            <p:cNvSpPr txBox="1"/>
            <p:nvPr/>
          </p:nvSpPr>
          <p:spPr>
            <a:xfrm>
              <a:off x="6753447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234FC00-03A7-4B7B-B699-904919FA105A}"/>
                </a:ext>
              </a:extLst>
            </p:cNvPr>
            <p:cNvSpPr txBox="1"/>
            <p:nvPr/>
          </p:nvSpPr>
          <p:spPr>
            <a:xfrm>
              <a:off x="6753447" y="3646141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75C1922-3453-4D29-9FF5-8812E1B6ADFC}"/>
              </a:ext>
            </a:extLst>
          </p:cNvPr>
          <p:cNvGrpSpPr/>
          <p:nvPr/>
        </p:nvGrpSpPr>
        <p:grpSpPr>
          <a:xfrm>
            <a:off x="6876857" y="3648470"/>
            <a:ext cx="1601723" cy="826476"/>
            <a:chOff x="8859198" y="3332420"/>
            <a:chExt cx="1920240" cy="99082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CD100B9-73AA-4F30-9811-38E06B17F6A6}"/>
                </a:ext>
              </a:extLst>
            </p:cNvPr>
            <p:cNvSpPr txBox="1"/>
            <p:nvPr/>
          </p:nvSpPr>
          <p:spPr>
            <a:xfrm>
              <a:off x="8859198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72A979C-19B9-4370-AE28-C62EE8181554}"/>
                </a:ext>
              </a:extLst>
            </p:cNvPr>
            <p:cNvSpPr txBox="1"/>
            <p:nvPr/>
          </p:nvSpPr>
          <p:spPr>
            <a:xfrm>
              <a:off x="8859198" y="3646141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B206E0E-2B86-4B26-A554-329834FF2B4D}"/>
              </a:ext>
            </a:extLst>
          </p:cNvPr>
          <p:cNvGrpSpPr/>
          <p:nvPr/>
        </p:nvGrpSpPr>
        <p:grpSpPr>
          <a:xfrm>
            <a:off x="1607470" y="2179415"/>
            <a:ext cx="1601723" cy="826476"/>
            <a:chOff x="2541945" y="1571229"/>
            <a:chExt cx="1920240" cy="990829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34DA2F1-F8A5-49D1-95AB-11142BB67CF6}"/>
                </a:ext>
              </a:extLst>
            </p:cNvPr>
            <p:cNvSpPr txBox="1"/>
            <p:nvPr/>
          </p:nvSpPr>
          <p:spPr>
            <a:xfrm>
              <a:off x="2541945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0DA1DF7-0AB9-43E7-B747-AD64FD52E92D}"/>
                </a:ext>
              </a:extLst>
            </p:cNvPr>
            <p:cNvSpPr txBox="1"/>
            <p:nvPr/>
          </p:nvSpPr>
          <p:spPr>
            <a:xfrm>
              <a:off x="2541945" y="1884950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34CA2AC-2F55-47BF-BAEB-64CB55BC50DC}"/>
              </a:ext>
            </a:extLst>
          </p:cNvPr>
          <p:cNvGrpSpPr/>
          <p:nvPr/>
        </p:nvGrpSpPr>
        <p:grpSpPr>
          <a:xfrm>
            <a:off x="3363932" y="2179415"/>
            <a:ext cx="1601723" cy="826476"/>
            <a:chOff x="4647696" y="1571229"/>
            <a:chExt cx="1920240" cy="990829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9A5F668-7EFF-4B74-B139-16937EBB4955}"/>
                </a:ext>
              </a:extLst>
            </p:cNvPr>
            <p:cNvSpPr txBox="1"/>
            <p:nvPr/>
          </p:nvSpPr>
          <p:spPr>
            <a:xfrm>
              <a:off x="4647696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815B8F4D-38EE-460A-98DB-63457553608C}"/>
                </a:ext>
              </a:extLst>
            </p:cNvPr>
            <p:cNvSpPr txBox="1"/>
            <p:nvPr/>
          </p:nvSpPr>
          <p:spPr>
            <a:xfrm>
              <a:off x="4647696" y="1884950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B9C9F42-D52E-455C-A4C8-42FD942F48EE}"/>
              </a:ext>
            </a:extLst>
          </p:cNvPr>
          <p:cNvGrpSpPr/>
          <p:nvPr/>
        </p:nvGrpSpPr>
        <p:grpSpPr>
          <a:xfrm>
            <a:off x="5120394" y="2179415"/>
            <a:ext cx="1601723" cy="826476"/>
            <a:chOff x="6753447" y="1571229"/>
            <a:chExt cx="1920240" cy="990829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AD0B69F-F21B-410D-B5A0-F9A566CB3E00}"/>
                </a:ext>
              </a:extLst>
            </p:cNvPr>
            <p:cNvSpPr txBox="1"/>
            <p:nvPr/>
          </p:nvSpPr>
          <p:spPr>
            <a:xfrm>
              <a:off x="6753447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FD44983-54DA-4167-8636-257BD332882D}"/>
                </a:ext>
              </a:extLst>
            </p:cNvPr>
            <p:cNvSpPr txBox="1"/>
            <p:nvPr/>
          </p:nvSpPr>
          <p:spPr>
            <a:xfrm>
              <a:off x="6753447" y="1884950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70425B25-2D60-4B99-BC02-EFAE977E9E7C}"/>
              </a:ext>
            </a:extLst>
          </p:cNvPr>
          <p:cNvGrpSpPr/>
          <p:nvPr/>
        </p:nvGrpSpPr>
        <p:grpSpPr>
          <a:xfrm>
            <a:off x="6876857" y="2179415"/>
            <a:ext cx="1601723" cy="826476"/>
            <a:chOff x="8859198" y="1571229"/>
            <a:chExt cx="1920240" cy="990829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549A29-A382-4C2E-BA47-14171C541187}"/>
                </a:ext>
              </a:extLst>
            </p:cNvPr>
            <p:cNvSpPr txBox="1"/>
            <p:nvPr/>
          </p:nvSpPr>
          <p:spPr>
            <a:xfrm>
              <a:off x="8859198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A8F97B8-BEB2-41F5-A05F-5D2C541D4E41}"/>
                </a:ext>
              </a:extLst>
            </p:cNvPr>
            <p:cNvSpPr txBox="1"/>
            <p:nvPr/>
          </p:nvSpPr>
          <p:spPr>
            <a:xfrm>
              <a:off x="8859198" y="1884950"/>
              <a:ext cx="192024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01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Egg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CEE4C3B-0F99-48E4-92E2-410F58AD31C6}"/>
              </a:ext>
            </a:extLst>
          </p:cNvPr>
          <p:cNvSpPr/>
          <p:nvPr/>
        </p:nvSpPr>
        <p:spPr>
          <a:xfrm>
            <a:off x="581029" y="1407992"/>
            <a:ext cx="7981943" cy="3954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0" y="21600"/>
                </a:lnTo>
                <a:cubicBezTo>
                  <a:pt x="0" y="19982"/>
                  <a:pt x="651" y="18668"/>
                  <a:pt x="1452" y="18668"/>
                </a:cubicBezTo>
                <a:lnTo>
                  <a:pt x="20148" y="18668"/>
                </a:lnTo>
                <a:cubicBezTo>
                  <a:pt x="20927" y="18668"/>
                  <a:pt x="21562" y="17385"/>
                  <a:pt x="21562" y="15813"/>
                </a:cubicBezTo>
                <a:lnTo>
                  <a:pt x="21562" y="13694"/>
                </a:lnTo>
                <a:cubicBezTo>
                  <a:pt x="21562" y="12122"/>
                  <a:pt x="20927" y="10838"/>
                  <a:pt x="20148" y="10838"/>
                </a:cubicBezTo>
                <a:lnTo>
                  <a:pt x="1452" y="10838"/>
                </a:lnTo>
                <a:cubicBezTo>
                  <a:pt x="651" y="10838"/>
                  <a:pt x="0" y="9524"/>
                  <a:pt x="0" y="7906"/>
                </a:cubicBezTo>
                <a:lnTo>
                  <a:pt x="0" y="5787"/>
                </a:lnTo>
                <a:cubicBezTo>
                  <a:pt x="0" y="4170"/>
                  <a:pt x="651" y="2856"/>
                  <a:pt x="1452" y="2856"/>
                </a:cubicBezTo>
                <a:lnTo>
                  <a:pt x="20148" y="2856"/>
                </a:lnTo>
                <a:cubicBezTo>
                  <a:pt x="20927" y="2856"/>
                  <a:pt x="21562" y="1572"/>
                  <a:pt x="21562" y="0"/>
                </a:cubicBezTo>
                <a:lnTo>
                  <a:pt x="21600" y="0"/>
                </a:lnTo>
                <a:cubicBezTo>
                  <a:pt x="21600" y="1618"/>
                  <a:pt x="20949" y="2932"/>
                  <a:pt x="20148" y="2932"/>
                </a:cubicBezTo>
                <a:lnTo>
                  <a:pt x="1452" y="2932"/>
                </a:lnTo>
                <a:cubicBezTo>
                  <a:pt x="673" y="2932"/>
                  <a:pt x="38" y="4215"/>
                  <a:pt x="38" y="5787"/>
                </a:cubicBezTo>
                <a:lnTo>
                  <a:pt x="38" y="7906"/>
                </a:lnTo>
                <a:cubicBezTo>
                  <a:pt x="38" y="9478"/>
                  <a:pt x="673" y="10762"/>
                  <a:pt x="1452" y="10762"/>
                </a:cubicBezTo>
                <a:lnTo>
                  <a:pt x="20148" y="10762"/>
                </a:lnTo>
                <a:cubicBezTo>
                  <a:pt x="20949" y="10762"/>
                  <a:pt x="21600" y="12076"/>
                  <a:pt x="21600" y="13694"/>
                </a:cubicBezTo>
                <a:lnTo>
                  <a:pt x="21600" y="15813"/>
                </a:lnTo>
                <a:cubicBezTo>
                  <a:pt x="21600" y="17430"/>
                  <a:pt x="20949" y="18744"/>
                  <a:pt x="20148" y="18744"/>
                </a:cubicBezTo>
                <a:lnTo>
                  <a:pt x="1452" y="18744"/>
                </a:lnTo>
                <a:cubicBezTo>
                  <a:pt x="673" y="18737"/>
                  <a:pt x="38" y="20020"/>
                  <a:pt x="38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635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C5C5B79-DF3C-43B3-A9B1-5D142F6A168C}"/>
              </a:ext>
            </a:extLst>
          </p:cNvPr>
          <p:cNvGrpSpPr/>
          <p:nvPr/>
        </p:nvGrpSpPr>
        <p:grpSpPr>
          <a:xfrm>
            <a:off x="1607470" y="4520795"/>
            <a:ext cx="659676" cy="600913"/>
            <a:chOff x="295516" y="2191947"/>
            <a:chExt cx="2966290" cy="2702063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D7D9ED-2CBF-4165-8511-7952376B414B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7BB003B-F836-44EC-B63E-CD1F329D8EB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9717A7-2348-463D-916E-4EEAAEB6C918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64BEFB5-38A0-4E1E-BDC4-53D3C45A7AE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734BF09-CEB0-4247-BE42-BAEEBE234186}"/>
              </a:ext>
            </a:extLst>
          </p:cNvPr>
          <p:cNvGrpSpPr/>
          <p:nvPr/>
        </p:nvGrpSpPr>
        <p:grpSpPr>
          <a:xfrm>
            <a:off x="3363932" y="4520795"/>
            <a:ext cx="659676" cy="600913"/>
            <a:chOff x="295516" y="2191947"/>
            <a:chExt cx="2966290" cy="2702063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44AA256-CAD3-467A-8DEF-61080717CE9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7E6EA60-4DEB-4328-B943-1F676A8A3C9F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803762B-C17A-47E9-B8A9-F201B3F88C2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776B70E-7432-4B5F-B23A-3647B6F4902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ECEA8A-8B52-4242-9DA2-6173366D1957}"/>
              </a:ext>
            </a:extLst>
          </p:cNvPr>
          <p:cNvGrpSpPr/>
          <p:nvPr/>
        </p:nvGrpSpPr>
        <p:grpSpPr>
          <a:xfrm>
            <a:off x="5120394" y="4520795"/>
            <a:ext cx="659676" cy="600913"/>
            <a:chOff x="295516" y="2191947"/>
            <a:chExt cx="2966290" cy="270206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02BD141-3736-4C94-8D46-054D5444736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42AB84B-ADC3-434A-9A7D-C394C011110C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32AB4E8-1E92-4F65-9FC3-D112E83C64DD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5DE4DB6-E4CB-4EBE-A4C8-342CAC72D44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4B28D8-A41E-4149-872F-BDC4D827F414}"/>
              </a:ext>
            </a:extLst>
          </p:cNvPr>
          <p:cNvGrpSpPr/>
          <p:nvPr/>
        </p:nvGrpSpPr>
        <p:grpSpPr>
          <a:xfrm>
            <a:off x="6876856" y="4520795"/>
            <a:ext cx="659676" cy="600913"/>
            <a:chOff x="295516" y="2191947"/>
            <a:chExt cx="2966290" cy="270206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9F7CBD7-8ADE-4AC1-AB6F-8B6F47A056FA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8C6464B-50BA-4191-8FB5-8B2FA693AA90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7A0189B-B6FA-4945-98C4-9871923EB94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75F2533-137B-4439-95CE-D22D862F6D8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E7894F-E99F-4B21-B1A3-4C8FB313F68B}"/>
              </a:ext>
            </a:extLst>
          </p:cNvPr>
          <p:cNvGrpSpPr/>
          <p:nvPr/>
        </p:nvGrpSpPr>
        <p:grpSpPr>
          <a:xfrm>
            <a:off x="1607470" y="3079559"/>
            <a:ext cx="659676" cy="600913"/>
            <a:chOff x="295516" y="2191947"/>
            <a:chExt cx="2966290" cy="2702063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428369D-22CD-4098-8919-DE510EBFCE50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E6B8A40-7B9F-4DFA-98CE-4A96C1F6458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312942A-C7FB-4F16-B900-17506F50B0C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AE27A32-1220-40C8-9B54-33435A14DA3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EA2D996-BC38-473D-8DF6-7BBA654F5FE4}"/>
              </a:ext>
            </a:extLst>
          </p:cNvPr>
          <p:cNvGrpSpPr/>
          <p:nvPr/>
        </p:nvGrpSpPr>
        <p:grpSpPr>
          <a:xfrm>
            <a:off x="3363932" y="3079559"/>
            <a:ext cx="659676" cy="600913"/>
            <a:chOff x="295516" y="2191947"/>
            <a:chExt cx="2966290" cy="2702063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81BF9F1-B652-4668-8F85-2D792727CA9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43F3CD8-B35C-41E7-99DD-D2B07AD0920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006CC86-E1B5-4F25-8BDC-19FD04A9C5C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44BD5AE-D0CD-47CB-812A-2304FDF66049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F86D56D-7B46-4FB1-AC27-569B7AA75363}"/>
              </a:ext>
            </a:extLst>
          </p:cNvPr>
          <p:cNvGrpSpPr/>
          <p:nvPr/>
        </p:nvGrpSpPr>
        <p:grpSpPr>
          <a:xfrm>
            <a:off x="5120394" y="3079559"/>
            <a:ext cx="659676" cy="600913"/>
            <a:chOff x="295516" y="2191947"/>
            <a:chExt cx="2966290" cy="270206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08D17BB-BCF3-4CFD-894B-9B9033DABFB8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AB33CF-A427-4927-959B-1313F8C664B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80E18E5-2B8B-4201-8B91-F3B8060D845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028413A5-64C0-4430-A361-5BC63E193A8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323D197-7290-4B8E-8547-C40C15BFE5E6}"/>
              </a:ext>
            </a:extLst>
          </p:cNvPr>
          <p:cNvGrpSpPr/>
          <p:nvPr/>
        </p:nvGrpSpPr>
        <p:grpSpPr>
          <a:xfrm>
            <a:off x="6876856" y="3079559"/>
            <a:ext cx="659676" cy="600913"/>
            <a:chOff x="295516" y="2191947"/>
            <a:chExt cx="2966290" cy="270206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08225FB-5393-432C-A77F-C715B7C8F87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D8015B5-1320-4D1E-BD12-99AAC860006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0590FC6-966E-43F9-87B8-460DCD653E72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0594781-5284-48ED-AEFF-6825A74018A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98F8246-B6E5-4D5F-AA61-4520E8CE6447}"/>
              </a:ext>
            </a:extLst>
          </p:cNvPr>
          <p:cNvGrpSpPr/>
          <p:nvPr/>
        </p:nvGrpSpPr>
        <p:grpSpPr>
          <a:xfrm>
            <a:off x="1607470" y="1615695"/>
            <a:ext cx="659676" cy="600913"/>
            <a:chOff x="295516" y="2191947"/>
            <a:chExt cx="2966290" cy="2702063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D153A3D-0859-4713-84BF-42D1FE01038C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493C21C3-EB59-4B33-97A2-671D147C1CF9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948B0D6-3180-4722-B8A4-FB15A4F87D74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6935B70-C0DE-4474-A863-ADC777FB2EE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4048F55-E568-494F-B5A2-3A6114639D54}"/>
              </a:ext>
            </a:extLst>
          </p:cNvPr>
          <p:cNvGrpSpPr/>
          <p:nvPr/>
        </p:nvGrpSpPr>
        <p:grpSpPr>
          <a:xfrm>
            <a:off x="3363932" y="1615695"/>
            <a:ext cx="659676" cy="600913"/>
            <a:chOff x="295516" y="2191947"/>
            <a:chExt cx="2966290" cy="2702063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814E2AC-1D5E-43CF-9F5F-FDAE59BECC8F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2550783-CB0A-42E9-8939-BB459AF271F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B55077B-B358-4C42-B44B-C58DD6F5313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E8EBBA3-8F6D-4CA8-9304-B547257DEDE0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188B81F-517B-42E4-A266-6CE49389B112}"/>
              </a:ext>
            </a:extLst>
          </p:cNvPr>
          <p:cNvGrpSpPr/>
          <p:nvPr/>
        </p:nvGrpSpPr>
        <p:grpSpPr>
          <a:xfrm>
            <a:off x="5120394" y="1615695"/>
            <a:ext cx="659676" cy="600913"/>
            <a:chOff x="295516" y="2191947"/>
            <a:chExt cx="2966290" cy="270206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F70990-4538-471E-BFBC-C3E7A790073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219621F-7DD2-49A1-BD3B-D0A0B493838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21E2FE-C62A-49B3-A428-C3AE2922472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3F18452-AEF3-4CAF-A04F-982A4C0EA15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19AC9F6-837C-4D9B-8EC0-EF845492A7D6}"/>
              </a:ext>
            </a:extLst>
          </p:cNvPr>
          <p:cNvGrpSpPr/>
          <p:nvPr/>
        </p:nvGrpSpPr>
        <p:grpSpPr>
          <a:xfrm>
            <a:off x="6876856" y="1615695"/>
            <a:ext cx="659676" cy="600913"/>
            <a:chOff x="295516" y="2191947"/>
            <a:chExt cx="2966290" cy="2702063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326592-B670-44A2-887C-7A46E4B0F86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F275EB0-D56E-4EC3-A387-5BEFD5323B3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5C0D031-FD7A-4AAA-A29C-33A84CDACC5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A49AD0D-30C0-4B77-A0A5-99EC31E9BA16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F3ABC64-CCC2-46BA-83B1-2AEA20B8A886}"/>
              </a:ext>
            </a:extLst>
          </p:cNvPr>
          <p:cNvGrpSpPr/>
          <p:nvPr/>
        </p:nvGrpSpPr>
        <p:grpSpPr>
          <a:xfrm>
            <a:off x="1607470" y="5117123"/>
            <a:ext cx="1601723" cy="815681"/>
            <a:chOff x="2541945" y="5093127"/>
            <a:chExt cx="1920240" cy="9778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4E8F277-0F19-4A87-B917-6816B782C3F1}"/>
                </a:ext>
              </a:extLst>
            </p:cNvPr>
            <p:cNvSpPr txBox="1"/>
            <p:nvPr/>
          </p:nvSpPr>
          <p:spPr>
            <a:xfrm>
              <a:off x="2541945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855B6E-30AB-416B-BDED-A3CAEE6124DD}"/>
                </a:ext>
              </a:extLst>
            </p:cNvPr>
            <p:cNvSpPr txBox="1"/>
            <p:nvPr/>
          </p:nvSpPr>
          <p:spPr>
            <a:xfrm>
              <a:off x="2541945" y="5406848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93B42F6-4B20-4A6A-8ABE-8EAE49091BB4}"/>
              </a:ext>
            </a:extLst>
          </p:cNvPr>
          <p:cNvGrpSpPr/>
          <p:nvPr/>
        </p:nvGrpSpPr>
        <p:grpSpPr>
          <a:xfrm>
            <a:off x="3363932" y="5117123"/>
            <a:ext cx="1601723" cy="815681"/>
            <a:chOff x="4647696" y="5093127"/>
            <a:chExt cx="1920240" cy="9778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4335B76-4A3E-4EB5-B17D-45ED63CF27A6}"/>
                </a:ext>
              </a:extLst>
            </p:cNvPr>
            <p:cNvSpPr txBox="1"/>
            <p:nvPr/>
          </p:nvSpPr>
          <p:spPr>
            <a:xfrm>
              <a:off x="4647696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E0A4620-2443-4251-8C02-40CCC3BD51F5}"/>
                </a:ext>
              </a:extLst>
            </p:cNvPr>
            <p:cNvSpPr txBox="1"/>
            <p:nvPr/>
          </p:nvSpPr>
          <p:spPr>
            <a:xfrm>
              <a:off x="4647696" y="5406848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880F3D6-AEAB-4086-8217-E3CA95150312}"/>
              </a:ext>
            </a:extLst>
          </p:cNvPr>
          <p:cNvGrpSpPr/>
          <p:nvPr/>
        </p:nvGrpSpPr>
        <p:grpSpPr>
          <a:xfrm>
            <a:off x="5120394" y="5117123"/>
            <a:ext cx="1601723" cy="815681"/>
            <a:chOff x="6753447" y="5093127"/>
            <a:chExt cx="1920240" cy="9778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7B890A-5977-47D9-87B5-9C7B74213D1A}"/>
                </a:ext>
              </a:extLst>
            </p:cNvPr>
            <p:cNvSpPr txBox="1"/>
            <p:nvPr/>
          </p:nvSpPr>
          <p:spPr>
            <a:xfrm>
              <a:off x="6753447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5BD4B17-1F1D-47DF-A2E8-554F9BC685E3}"/>
                </a:ext>
              </a:extLst>
            </p:cNvPr>
            <p:cNvSpPr txBox="1"/>
            <p:nvPr/>
          </p:nvSpPr>
          <p:spPr>
            <a:xfrm>
              <a:off x="6753447" y="5406848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7E449C4-AA09-4A11-B232-2E4B50DC1F7B}"/>
              </a:ext>
            </a:extLst>
          </p:cNvPr>
          <p:cNvGrpSpPr/>
          <p:nvPr/>
        </p:nvGrpSpPr>
        <p:grpSpPr>
          <a:xfrm>
            <a:off x="6876857" y="5117123"/>
            <a:ext cx="1601723" cy="815681"/>
            <a:chOff x="8859198" y="5093127"/>
            <a:chExt cx="1920240" cy="97788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D9758B3-D9FC-434E-BEB6-2153BE39261E}"/>
                </a:ext>
              </a:extLst>
            </p:cNvPr>
            <p:cNvSpPr txBox="1"/>
            <p:nvPr/>
          </p:nvSpPr>
          <p:spPr>
            <a:xfrm>
              <a:off x="8859198" y="5093127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97FF3A-C40F-4307-8EF8-D8DC4783C25B}"/>
                </a:ext>
              </a:extLst>
            </p:cNvPr>
            <p:cNvSpPr txBox="1"/>
            <p:nvPr/>
          </p:nvSpPr>
          <p:spPr>
            <a:xfrm>
              <a:off x="8859198" y="5406848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AC33D791-D97F-4195-934B-BEE048755A4E}"/>
              </a:ext>
            </a:extLst>
          </p:cNvPr>
          <p:cNvGrpSpPr/>
          <p:nvPr/>
        </p:nvGrpSpPr>
        <p:grpSpPr>
          <a:xfrm>
            <a:off x="1607470" y="3648471"/>
            <a:ext cx="1601723" cy="815681"/>
            <a:chOff x="2541945" y="3332420"/>
            <a:chExt cx="1920240" cy="977887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B71872F-7384-46F7-A004-98C6E4163023}"/>
                </a:ext>
              </a:extLst>
            </p:cNvPr>
            <p:cNvSpPr txBox="1"/>
            <p:nvPr/>
          </p:nvSpPr>
          <p:spPr>
            <a:xfrm>
              <a:off x="2541945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5FCC9FC-364D-4915-A646-D1EBDC38321B}"/>
                </a:ext>
              </a:extLst>
            </p:cNvPr>
            <p:cNvSpPr txBox="1"/>
            <p:nvPr/>
          </p:nvSpPr>
          <p:spPr>
            <a:xfrm>
              <a:off x="2541945" y="3646141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BE66552-A002-4AE8-8ED2-5E7430BD36F9}"/>
              </a:ext>
            </a:extLst>
          </p:cNvPr>
          <p:cNvGrpSpPr/>
          <p:nvPr/>
        </p:nvGrpSpPr>
        <p:grpSpPr>
          <a:xfrm>
            <a:off x="3363932" y="3648471"/>
            <a:ext cx="1601723" cy="815681"/>
            <a:chOff x="4647696" y="3332420"/>
            <a:chExt cx="1920240" cy="977887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5B5421A-3A1C-45D8-827B-6647E40920F6}"/>
                </a:ext>
              </a:extLst>
            </p:cNvPr>
            <p:cNvSpPr txBox="1"/>
            <p:nvPr/>
          </p:nvSpPr>
          <p:spPr>
            <a:xfrm>
              <a:off x="4647696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96D1B94-FEC5-4944-BA06-4377D87D93B5}"/>
                </a:ext>
              </a:extLst>
            </p:cNvPr>
            <p:cNvSpPr txBox="1"/>
            <p:nvPr/>
          </p:nvSpPr>
          <p:spPr>
            <a:xfrm>
              <a:off x="4647696" y="3646141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8720DEE-0146-487E-8128-ABDE365ACF39}"/>
              </a:ext>
            </a:extLst>
          </p:cNvPr>
          <p:cNvGrpSpPr/>
          <p:nvPr/>
        </p:nvGrpSpPr>
        <p:grpSpPr>
          <a:xfrm>
            <a:off x="5120394" y="3648471"/>
            <a:ext cx="1601723" cy="815681"/>
            <a:chOff x="6753447" y="3332420"/>
            <a:chExt cx="1920240" cy="977887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3E08CE7-7ED3-44E9-A5D3-BCC12B9FDC29}"/>
                </a:ext>
              </a:extLst>
            </p:cNvPr>
            <p:cNvSpPr txBox="1"/>
            <p:nvPr/>
          </p:nvSpPr>
          <p:spPr>
            <a:xfrm>
              <a:off x="6753447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234FC00-03A7-4B7B-B699-904919FA105A}"/>
                </a:ext>
              </a:extLst>
            </p:cNvPr>
            <p:cNvSpPr txBox="1"/>
            <p:nvPr/>
          </p:nvSpPr>
          <p:spPr>
            <a:xfrm>
              <a:off x="6753447" y="3646141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75C1922-3453-4D29-9FF5-8812E1B6ADFC}"/>
              </a:ext>
            </a:extLst>
          </p:cNvPr>
          <p:cNvGrpSpPr/>
          <p:nvPr/>
        </p:nvGrpSpPr>
        <p:grpSpPr>
          <a:xfrm>
            <a:off x="6876857" y="3648471"/>
            <a:ext cx="1601723" cy="815681"/>
            <a:chOff x="8859198" y="3332420"/>
            <a:chExt cx="1920240" cy="977887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CD100B9-73AA-4F30-9811-38E06B17F6A6}"/>
                </a:ext>
              </a:extLst>
            </p:cNvPr>
            <p:cNvSpPr txBox="1"/>
            <p:nvPr/>
          </p:nvSpPr>
          <p:spPr>
            <a:xfrm>
              <a:off x="8859198" y="3332420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72A979C-19B9-4370-AE28-C62EE8181554}"/>
                </a:ext>
              </a:extLst>
            </p:cNvPr>
            <p:cNvSpPr txBox="1"/>
            <p:nvPr/>
          </p:nvSpPr>
          <p:spPr>
            <a:xfrm>
              <a:off x="8859198" y="3646141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B206E0E-2B86-4B26-A554-329834FF2B4D}"/>
              </a:ext>
            </a:extLst>
          </p:cNvPr>
          <p:cNvGrpSpPr/>
          <p:nvPr/>
        </p:nvGrpSpPr>
        <p:grpSpPr>
          <a:xfrm>
            <a:off x="1607470" y="2179416"/>
            <a:ext cx="1601723" cy="815681"/>
            <a:chOff x="2541945" y="1571229"/>
            <a:chExt cx="1920240" cy="977887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34DA2F1-F8A5-49D1-95AB-11142BB67CF6}"/>
                </a:ext>
              </a:extLst>
            </p:cNvPr>
            <p:cNvSpPr txBox="1"/>
            <p:nvPr/>
          </p:nvSpPr>
          <p:spPr>
            <a:xfrm>
              <a:off x="2541945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0DA1DF7-0AB9-43E7-B747-AD64FD52E92D}"/>
                </a:ext>
              </a:extLst>
            </p:cNvPr>
            <p:cNvSpPr txBox="1"/>
            <p:nvPr/>
          </p:nvSpPr>
          <p:spPr>
            <a:xfrm>
              <a:off x="2541945" y="1884950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34CA2AC-2F55-47BF-BAEB-64CB55BC50DC}"/>
              </a:ext>
            </a:extLst>
          </p:cNvPr>
          <p:cNvGrpSpPr/>
          <p:nvPr/>
        </p:nvGrpSpPr>
        <p:grpSpPr>
          <a:xfrm>
            <a:off x="3363932" y="2179416"/>
            <a:ext cx="1601723" cy="815681"/>
            <a:chOff x="4647696" y="1571229"/>
            <a:chExt cx="1920240" cy="977887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9A5F668-7EFF-4B74-B139-16937EBB4955}"/>
                </a:ext>
              </a:extLst>
            </p:cNvPr>
            <p:cNvSpPr txBox="1"/>
            <p:nvPr/>
          </p:nvSpPr>
          <p:spPr>
            <a:xfrm>
              <a:off x="4647696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815B8F4D-38EE-460A-98DB-63457553608C}"/>
                </a:ext>
              </a:extLst>
            </p:cNvPr>
            <p:cNvSpPr txBox="1"/>
            <p:nvPr/>
          </p:nvSpPr>
          <p:spPr>
            <a:xfrm>
              <a:off x="4647696" y="1884950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B9C9F42-D52E-455C-A4C8-42FD942F48EE}"/>
              </a:ext>
            </a:extLst>
          </p:cNvPr>
          <p:cNvGrpSpPr/>
          <p:nvPr/>
        </p:nvGrpSpPr>
        <p:grpSpPr>
          <a:xfrm>
            <a:off x="5120394" y="2179416"/>
            <a:ext cx="1601723" cy="815681"/>
            <a:chOff x="6753447" y="1571229"/>
            <a:chExt cx="1920240" cy="977887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AD0B69F-F21B-410D-B5A0-F9A566CB3E00}"/>
                </a:ext>
              </a:extLst>
            </p:cNvPr>
            <p:cNvSpPr txBox="1"/>
            <p:nvPr/>
          </p:nvSpPr>
          <p:spPr>
            <a:xfrm>
              <a:off x="6753447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FD44983-54DA-4167-8636-257BD332882D}"/>
                </a:ext>
              </a:extLst>
            </p:cNvPr>
            <p:cNvSpPr txBox="1"/>
            <p:nvPr/>
          </p:nvSpPr>
          <p:spPr>
            <a:xfrm>
              <a:off x="6753447" y="1884950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70425B25-2D60-4B99-BC02-EFAE977E9E7C}"/>
              </a:ext>
            </a:extLst>
          </p:cNvPr>
          <p:cNvGrpSpPr/>
          <p:nvPr/>
        </p:nvGrpSpPr>
        <p:grpSpPr>
          <a:xfrm>
            <a:off x="6876857" y="2179416"/>
            <a:ext cx="1601723" cy="815681"/>
            <a:chOff x="8859198" y="1571229"/>
            <a:chExt cx="1920240" cy="977887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549A29-A382-4C2E-BA47-14171C541187}"/>
                </a:ext>
              </a:extLst>
            </p:cNvPr>
            <p:cNvSpPr txBox="1"/>
            <p:nvPr/>
          </p:nvSpPr>
          <p:spPr>
            <a:xfrm>
              <a:off x="8859198" y="1571229"/>
              <a:ext cx="1920240" cy="368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A8F97B8-BEB2-41F5-A05F-5D2C541D4E41}"/>
                </a:ext>
              </a:extLst>
            </p:cNvPr>
            <p:cNvSpPr txBox="1"/>
            <p:nvPr/>
          </p:nvSpPr>
          <p:spPr>
            <a:xfrm>
              <a:off x="8859198" y="1884950"/>
              <a:ext cx="1920240" cy="66416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163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585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Egg Serpentine Process – Slide Template</vt:lpstr>
      <vt:lpstr>Egg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Egg Serpentine Process</dc:title>
  <dc:creator>PresentationGO.com</dc:creator>
  <dc:description>© Copyright PresentationGO.com</dc:description>
  <dcterms:created xsi:type="dcterms:W3CDTF">2014-11-26T05:14:11Z</dcterms:created>
  <dcterms:modified xsi:type="dcterms:W3CDTF">2020-07-17T22:25:39Z</dcterms:modified>
  <cp:category>Charts &amp; Diagrams</cp:category>
</cp:coreProperties>
</file>