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22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03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Egg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CEE4C3B-0F99-48E4-92E2-410F58AD31C6}"/>
              </a:ext>
            </a:extLst>
          </p:cNvPr>
          <p:cNvSpPr/>
          <p:nvPr/>
        </p:nvSpPr>
        <p:spPr>
          <a:xfrm>
            <a:off x="1311387" y="734324"/>
            <a:ext cx="9569226" cy="474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0" y="21600"/>
                </a:lnTo>
                <a:cubicBezTo>
                  <a:pt x="0" y="19982"/>
                  <a:pt x="651" y="18668"/>
                  <a:pt x="1452" y="18668"/>
                </a:cubicBezTo>
                <a:lnTo>
                  <a:pt x="20148" y="18668"/>
                </a:lnTo>
                <a:cubicBezTo>
                  <a:pt x="20927" y="18668"/>
                  <a:pt x="21562" y="17385"/>
                  <a:pt x="21562" y="15813"/>
                </a:cubicBezTo>
                <a:lnTo>
                  <a:pt x="21562" y="13694"/>
                </a:lnTo>
                <a:cubicBezTo>
                  <a:pt x="21562" y="12122"/>
                  <a:pt x="20927" y="10838"/>
                  <a:pt x="20148" y="10838"/>
                </a:cubicBezTo>
                <a:lnTo>
                  <a:pt x="1452" y="10838"/>
                </a:lnTo>
                <a:cubicBezTo>
                  <a:pt x="651" y="10838"/>
                  <a:pt x="0" y="9524"/>
                  <a:pt x="0" y="7906"/>
                </a:cubicBezTo>
                <a:lnTo>
                  <a:pt x="0" y="5787"/>
                </a:lnTo>
                <a:cubicBezTo>
                  <a:pt x="0" y="4170"/>
                  <a:pt x="651" y="2856"/>
                  <a:pt x="1452" y="2856"/>
                </a:cubicBezTo>
                <a:lnTo>
                  <a:pt x="20148" y="2856"/>
                </a:lnTo>
                <a:cubicBezTo>
                  <a:pt x="20927" y="2856"/>
                  <a:pt x="21562" y="1572"/>
                  <a:pt x="21562" y="0"/>
                </a:cubicBezTo>
                <a:lnTo>
                  <a:pt x="21600" y="0"/>
                </a:lnTo>
                <a:cubicBezTo>
                  <a:pt x="21600" y="1618"/>
                  <a:pt x="20949" y="2932"/>
                  <a:pt x="20148" y="2932"/>
                </a:cubicBezTo>
                <a:lnTo>
                  <a:pt x="1452" y="2932"/>
                </a:lnTo>
                <a:cubicBezTo>
                  <a:pt x="673" y="2932"/>
                  <a:pt x="38" y="4215"/>
                  <a:pt x="38" y="5787"/>
                </a:cubicBezTo>
                <a:lnTo>
                  <a:pt x="38" y="7906"/>
                </a:lnTo>
                <a:cubicBezTo>
                  <a:pt x="38" y="9478"/>
                  <a:pt x="673" y="10762"/>
                  <a:pt x="1452" y="10762"/>
                </a:cubicBezTo>
                <a:lnTo>
                  <a:pt x="20148" y="10762"/>
                </a:lnTo>
                <a:cubicBezTo>
                  <a:pt x="20949" y="10762"/>
                  <a:pt x="21600" y="12076"/>
                  <a:pt x="21600" y="13694"/>
                </a:cubicBezTo>
                <a:lnTo>
                  <a:pt x="21600" y="15813"/>
                </a:lnTo>
                <a:cubicBezTo>
                  <a:pt x="21600" y="17430"/>
                  <a:pt x="20949" y="18744"/>
                  <a:pt x="20148" y="18744"/>
                </a:cubicBezTo>
                <a:lnTo>
                  <a:pt x="1452" y="18744"/>
                </a:lnTo>
                <a:cubicBezTo>
                  <a:pt x="673" y="18737"/>
                  <a:pt x="38" y="20020"/>
                  <a:pt x="38" y="21600"/>
                </a:cubicBezTo>
                <a:close/>
              </a:path>
            </a:pathLst>
          </a:custGeom>
          <a:solidFill>
            <a:schemeClr val="tx2"/>
          </a:solidFill>
          <a:ln w="635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C5C5B79-DF3C-43B3-A9B1-5D142F6A168C}"/>
              </a:ext>
            </a:extLst>
          </p:cNvPr>
          <p:cNvGrpSpPr/>
          <p:nvPr/>
        </p:nvGrpSpPr>
        <p:grpSpPr>
          <a:xfrm>
            <a:off x="2541945" y="4466136"/>
            <a:ext cx="790858" cy="720411"/>
            <a:chOff x="295516" y="2191947"/>
            <a:chExt cx="2966290" cy="2702063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D7D9ED-2CBF-4165-8511-7952376B414B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7BB003B-F836-44EC-B63E-CD1F329D8EB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9717A7-2348-463D-916E-4EEAAEB6C918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64BEFB5-38A0-4E1E-BDC4-53D3C45A7AE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34BF09-CEB0-4247-BE42-BAEEBE234186}"/>
              </a:ext>
            </a:extLst>
          </p:cNvPr>
          <p:cNvGrpSpPr/>
          <p:nvPr/>
        </p:nvGrpSpPr>
        <p:grpSpPr>
          <a:xfrm>
            <a:off x="4647696" y="4466136"/>
            <a:ext cx="790858" cy="720411"/>
            <a:chOff x="295516" y="2191947"/>
            <a:chExt cx="2966290" cy="270206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44AA256-CAD3-467A-8DEF-61080717CE9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7E6EA60-4DEB-4328-B943-1F676A8A3C9F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03762B-C17A-47E9-B8A9-F201B3F88C2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776B70E-7432-4B5F-B23A-3647B6F4902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ECEA8A-8B52-4242-9DA2-6173366D1957}"/>
              </a:ext>
            </a:extLst>
          </p:cNvPr>
          <p:cNvGrpSpPr/>
          <p:nvPr/>
        </p:nvGrpSpPr>
        <p:grpSpPr>
          <a:xfrm>
            <a:off x="6753447" y="4466136"/>
            <a:ext cx="790858" cy="720411"/>
            <a:chOff x="295516" y="2191947"/>
            <a:chExt cx="2966290" cy="270206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02BD141-3736-4C94-8D46-054D5444736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42AB84B-ADC3-434A-9A7D-C394C011110C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32AB4E8-1E92-4F65-9FC3-D112E83C64DD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5DE4DB6-E4CB-4EBE-A4C8-342CAC72D44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4B28D8-A41E-4149-872F-BDC4D827F414}"/>
              </a:ext>
            </a:extLst>
          </p:cNvPr>
          <p:cNvGrpSpPr/>
          <p:nvPr/>
        </p:nvGrpSpPr>
        <p:grpSpPr>
          <a:xfrm>
            <a:off x="8859198" y="4466136"/>
            <a:ext cx="790858" cy="720411"/>
            <a:chOff x="295516" y="2191947"/>
            <a:chExt cx="2966290" cy="27020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9F7CBD7-8ADE-4AC1-AB6F-8B6F47A056FA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8C6464B-50BA-4191-8FB5-8B2FA693AA90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7A0189B-B6FA-4945-98C4-9871923EB94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75F2533-137B-4439-95CE-D22D862F6D8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E7894F-E99F-4B21-B1A3-4C8FB313F68B}"/>
              </a:ext>
            </a:extLst>
          </p:cNvPr>
          <p:cNvGrpSpPr/>
          <p:nvPr/>
        </p:nvGrpSpPr>
        <p:grpSpPr>
          <a:xfrm>
            <a:off x="2541945" y="2738297"/>
            <a:ext cx="790858" cy="720411"/>
            <a:chOff x="295516" y="2191947"/>
            <a:chExt cx="2966290" cy="2702063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428369D-22CD-4098-8919-DE510EBFCE50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E6B8A40-7B9F-4DFA-98CE-4A96C1F6458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12942A-C7FB-4F16-B900-17506F50B0C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E27A32-1220-40C8-9B54-33435A14DA3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EA2D996-BC38-473D-8DF6-7BBA654F5FE4}"/>
              </a:ext>
            </a:extLst>
          </p:cNvPr>
          <p:cNvGrpSpPr/>
          <p:nvPr/>
        </p:nvGrpSpPr>
        <p:grpSpPr>
          <a:xfrm>
            <a:off x="4647696" y="2738297"/>
            <a:ext cx="790858" cy="720411"/>
            <a:chOff x="295516" y="2191947"/>
            <a:chExt cx="2966290" cy="2702063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81BF9F1-B652-4668-8F85-2D792727CA9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43F3CD8-B35C-41E7-99DD-D2B07AD0920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06CC86-E1B5-4F25-8BDC-19FD04A9C5C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44BD5AE-D0CD-47CB-812A-2304FDF66049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F86D56D-7B46-4FB1-AC27-569B7AA75363}"/>
              </a:ext>
            </a:extLst>
          </p:cNvPr>
          <p:cNvGrpSpPr/>
          <p:nvPr/>
        </p:nvGrpSpPr>
        <p:grpSpPr>
          <a:xfrm>
            <a:off x="6753447" y="2738297"/>
            <a:ext cx="790858" cy="720411"/>
            <a:chOff x="295516" y="2191947"/>
            <a:chExt cx="2966290" cy="270206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08D17BB-BCF3-4CFD-894B-9B9033DABFB8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AB33CF-A427-4927-959B-1313F8C664B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80E18E5-2B8B-4201-8B91-F3B8060D845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28413A5-64C0-4430-A361-5BC63E193A8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23D197-7290-4B8E-8547-C40C15BFE5E6}"/>
              </a:ext>
            </a:extLst>
          </p:cNvPr>
          <p:cNvGrpSpPr/>
          <p:nvPr/>
        </p:nvGrpSpPr>
        <p:grpSpPr>
          <a:xfrm>
            <a:off x="8859198" y="2738297"/>
            <a:ext cx="790858" cy="720411"/>
            <a:chOff x="295516" y="2191947"/>
            <a:chExt cx="2966290" cy="270206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08225FB-5393-432C-A77F-C715B7C8F87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D8015B5-1320-4D1E-BD12-99AAC860006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0590FC6-966E-43F9-87B8-460DCD653E72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0594781-5284-48ED-AEFF-6825A74018A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98F8246-B6E5-4D5F-AA61-4520E8CE6447}"/>
              </a:ext>
            </a:extLst>
          </p:cNvPr>
          <p:cNvGrpSpPr/>
          <p:nvPr/>
        </p:nvGrpSpPr>
        <p:grpSpPr>
          <a:xfrm>
            <a:off x="2541945" y="983330"/>
            <a:ext cx="790858" cy="720411"/>
            <a:chOff x="295516" y="2191947"/>
            <a:chExt cx="2966290" cy="2702063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D153A3D-0859-4713-84BF-42D1FE01038C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3C21C3-EB59-4B33-97A2-671D147C1CF9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948B0D6-3180-4722-B8A4-FB15A4F87D74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6935B70-C0DE-4474-A863-ADC777FB2EE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4048F55-E568-494F-B5A2-3A6114639D54}"/>
              </a:ext>
            </a:extLst>
          </p:cNvPr>
          <p:cNvGrpSpPr/>
          <p:nvPr/>
        </p:nvGrpSpPr>
        <p:grpSpPr>
          <a:xfrm>
            <a:off x="4647696" y="983330"/>
            <a:ext cx="790858" cy="720411"/>
            <a:chOff x="295516" y="2191947"/>
            <a:chExt cx="2966290" cy="2702063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14E2AC-1D5E-43CF-9F5F-FDAE59BECC8F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2550783-CB0A-42E9-8939-BB459AF271F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B55077B-B358-4C42-B44B-C58DD6F5313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E8EBBA3-8F6D-4CA8-9304-B547257DEDE0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188B81F-517B-42E4-A266-6CE49389B112}"/>
              </a:ext>
            </a:extLst>
          </p:cNvPr>
          <p:cNvGrpSpPr/>
          <p:nvPr/>
        </p:nvGrpSpPr>
        <p:grpSpPr>
          <a:xfrm>
            <a:off x="6753447" y="983330"/>
            <a:ext cx="790858" cy="720411"/>
            <a:chOff x="295516" y="2191947"/>
            <a:chExt cx="2966290" cy="270206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F70990-4538-471E-BFBC-C3E7A790073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219621F-7DD2-49A1-BD3B-D0A0B493838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21E2FE-C62A-49B3-A428-C3AE2922472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3F18452-AEF3-4CAF-A04F-982A4C0EA15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9AC9F6-837C-4D9B-8EC0-EF845492A7D6}"/>
              </a:ext>
            </a:extLst>
          </p:cNvPr>
          <p:cNvGrpSpPr/>
          <p:nvPr/>
        </p:nvGrpSpPr>
        <p:grpSpPr>
          <a:xfrm>
            <a:off x="8859198" y="983330"/>
            <a:ext cx="790858" cy="720411"/>
            <a:chOff x="295516" y="2191947"/>
            <a:chExt cx="2966290" cy="2702063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326592-B670-44A2-887C-7A46E4B0F86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F275EB0-D56E-4EC3-A387-5BEFD5323B3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5C0D031-FD7A-4AAA-A29C-33A84CDACC5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A49AD0D-30C0-4B77-A0A5-99EC31E9BA16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F3ABC64-CCC2-46BA-83B1-2AEA20B8A886}"/>
              </a:ext>
            </a:extLst>
          </p:cNvPr>
          <p:cNvGrpSpPr/>
          <p:nvPr/>
        </p:nvGrpSpPr>
        <p:grpSpPr>
          <a:xfrm>
            <a:off x="2541945" y="5180700"/>
            <a:ext cx="1920240" cy="960402"/>
            <a:chOff x="2541945" y="5092777"/>
            <a:chExt cx="1920240" cy="96040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4E8F277-0F19-4A87-B917-6816B782C3F1}"/>
                </a:ext>
              </a:extLst>
            </p:cNvPr>
            <p:cNvSpPr txBox="1"/>
            <p:nvPr/>
          </p:nvSpPr>
          <p:spPr>
            <a:xfrm>
              <a:off x="2541945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855B6E-30AB-416B-BDED-A3CAEE6124DD}"/>
                </a:ext>
              </a:extLst>
            </p:cNvPr>
            <p:cNvSpPr txBox="1"/>
            <p:nvPr/>
          </p:nvSpPr>
          <p:spPr>
            <a:xfrm>
              <a:off x="2541945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93B42F6-4B20-4A6A-8ABE-8EAE49091BB4}"/>
              </a:ext>
            </a:extLst>
          </p:cNvPr>
          <p:cNvGrpSpPr/>
          <p:nvPr/>
        </p:nvGrpSpPr>
        <p:grpSpPr>
          <a:xfrm>
            <a:off x="4647696" y="5180700"/>
            <a:ext cx="1920240" cy="960402"/>
            <a:chOff x="4647696" y="5092777"/>
            <a:chExt cx="1920240" cy="96040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4335B76-4A3E-4EB5-B17D-45ED63CF27A6}"/>
                </a:ext>
              </a:extLst>
            </p:cNvPr>
            <p:cNvSpPr txBox="1"/>
            <p:nvPr/>
          </p:nvSpPr>
          <p:spPr>
            <a:xfrm>
              <a:off x="4647696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0A4620-2443-4251-8C02-40CCC3BD51F5}"/>
                </a:ext>
              </a:extLst>
            </p:cNvPr>
            <p:cNvSpPr txBox="1"/>
            <p:nvPr/>
          </p:nvSpPr>
          <p:spPr>
            <a:xfrm>
              <a:off x="4647696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880F3D6-AEAB-4086-8217-E3CA95150312}"/>
              </a:ext>
            </a:extLst>
          </p:cNvPr>
          <p:cNvGrpSpPr/>
          <p:nvPr/>
        </p:nvGrpSpPr>
        <p:grpSpPr>
          <a:xfrm>
            <a:off x="6753447" y="5180700"/>
            <a:ext cx="1920240" cy="960402"/>
            <a:chOff x="6753447" y="5092777"/>
            <a:chExt cx="1920240" cy="96040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7B890A-5977-47D9-87B5-9C7B74213D1A}"/>
                </a:ext>
              </a:extLst>
            </p:cNvPr>
            <p:cNvSpPr txBox="1"/>
            <p:nvPr/>
          </p:nvSpPr>
          <p:spPr>
            <a:xfrm>
              <a:off x="6753447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5BD4B17-1F1D-47DF-A2E8-554F9BC685E3}"/>
                </a:ext>
              </a:extLst>
            </p:cNvPr>
            <p:cNvSpPr txBox="1"/>
            <p:nvPr/>
          </p:nvSpPr>
          <p:spPr>
            <a:xfrm>
              <a:off x="6753447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7E449C4-AA09-4A11-B232-2E4B50DC1F7B}"/>
              </a:ext>
            </a:extLst>
          </p:cNvPr>
          <p:cNvGrpSpPr/>
          <p:nvPr/>
        </p:nvGrpSpPr>
        <p:grpSpPr>
          <a:xfrm>
            <a:off x="8859198" y="5180700"/>
            <a:ext cx="1920240" cy="960402"/>
            <a:chOff x="8859198" y="5092777"/>
            <a:chExt cx="1920240" cy="96040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D9758B3-D9FC-434E-BEB6-2153BE39261E}"/>
                </a:ext>
              </a:extLst>
            </p:cNvPr>
            <p:cNvSpPr txBox="1"/>
            <p:nvPr/>
          </p:nvSpPr>
          <p:spPr>
            <a:xfrm>
              <a:off x="8859198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97FF3A-C40F-4307-8EF8-D8DC4783C25B}"/>
                </a:ext>
              </a:extLst>
            </p:cNvPr>
            <p:cNvSpPr txBox="1"/>
            <p:nvPr/>
          </p:nvSpPr>
          <p:spPr>
            <a:xfrm>
              <a:off x="8859198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AC33D791-D97F-4195-934B-BEE048755A4E}"/>
              </a:ext>
            </a:extLst>
          </p:cNvPr>
          <p:cNvGrpSpPr/>
          <p:nvPr/>
        </p:nvGrpSpPr>
        <p:grpSpPr>
          <a:xfrm>
            <a:off x="2541945" y="3419993"/>
            <a:ext cx="1920240" cy="960402"/>
            <a:chOff x="2541945" y="3332070"/>
            <a:chExt cx="1920240" cy="960402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B71872F-7384-46F7-A004-98C6E4163023}"/>
                </a:ext>
              </a:extLst>
            </p:cNvPr>
            <p:cNvSpPr txBox="1"/>
            <p:nvPr/>
          </p:nvSpPr>
          <p:spPr>
            <a:xfrm>
              <a:off x="2541945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5FCC9FC-364D-4915-A646-D1EBDC38321B}"/>
                </a:ext>
              </a:extLst>
            </p:cNvPr>
            <p:cNvSpPr txBox="1"/>
            <p:nvPr/>
          </p:nvSpPr>
          <p:spPr>
            <a:xfrm>
              <a:off x="2541945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BE66552-A002-4AE8-8ED2-5E7430BD36F9}"/>
              </a:ext>
            </a:extLst>
          </p:cNvPr>
          <p:cNvGrpSpPr/>
          <p:nvPr/>
        </p:nvGrpSpPr>
        <p:grpSpPr>
          <a:xfrm>
            <a:off x="4647696" y="3419993"/>
            <a:ext cx="1920240" cy="960402"/>
            <a:chOff x="4647696" y="3332070"/>
            <a:chExt cx="1920240" cy="96040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5B5421A-3A1C-45D8-827B-6647E40920F6}"/>
                </a:ext>
              </a:extLst>
            </p:cNvPr>
            <p:cNvSpPr txBox="1"/>
            <p:nvPr/>
          </p:nvSpPr>
          <p:spPr>
            <a:xfrm>
              <a:off x="4647696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96D1B94-FEC5-4944-BA06-4377D87D93B5}"/>
                </a:ext>
              </a:extLst>
            </p:cNvPr>
            <p:cNvSpPr txBox="1"/>
            <p:nvPr/>
          </p:nvSpPr>
          <p:spPr>
            <a:xfrm>
              <a:off x="4647696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8720DEE-0146-487E-8128-ABDE365ACF39}"/>
              </a:ext>
            </a:extLst>
          </p:cNvPr>
          <p:cNvGrpSpPr/>
          <p:nvPr/>
        </p:nvGrpSpPr>
        <p:grpSpPr>
          <a:xfrm>
            <a:off x="6753447" y="3419993"/>
            <a:ext cx="1920240" cy="960402"/>
            <a:chOff x="6753447" y="3332070"/>
            <a:chExt cx="1920240" cy="960402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3E08CE7-7ED3-44E9-A5D3-BCC12B9FDC29}"/>
                </a:ext>
              </a:extLst>
            </p:cNvPr>
            <p:cNvSpPr txBox="1"/>
            <p:nvPr/>
          </p:nvSpPr>
          <p:spPr>
            <a:xfrm>
              <a:off x="6753447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234FC00-03A7-4B7B-B699-904919FA105A}"/>
                </a:ext>
              </a:extLst>
            </p:cNvPr>
            <p:cNvSpPr txBox="1"/>
            <p:nvPr/>
          </p:nvSpPr>
          <p:spPr>
            <a:xfrm>
              <a:off x="6753447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5C1922-3453-4D29-9FF5-8812E1B6ADFC}"/>
              </a:ext>
            </a:extLst>
          </p:cNvPr>
          <p:cNvGrpSpPr/>
          <p:nvPr/>
        </p:nvGrpSpPr>
        <p:grpSpPr>
          <a:xfrm>
            <a:off x="8859198" y="3419993"/>
            <a:ext cx="1920240" cy="960402"/>
            <a:chOff x="8859198" y="3332070"/>
            <a:chExt cx="1920240" cy="960402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CD100B9-73AA-4F30-9811-38E06B17F6A6}"/>
                </a:ext>
              </a:extLst>
            </p:cNvPr>
            <p:cNvSpPr txBox="1"/>
            <p:nvPr/>
          </p:nvSpPr>
          <p:spPr>
            <a:xfrm>
              <a:off x="8859198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72A979C-19B9-4370-AE28-C62EE8181554}"/>
                </a:ext>
              </a:extLst>
            </p:cNvPr>
            <p:cNvSpPr txBox="1"/>
            <p:nvPr/>
          </p:nvSpPr>
          <p:spPr>
            <a:xfrm>
              <a:off x="8859198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B206E0E-2B86-4B26-A554-329834FF2B4D}"/>
              </a:ext>
            </a:extLst>
          </p:cNvPr>
          <p:cNvGrpSpPr/>
          <p:nvPr/>
        </p:nvGrpSpPr>
        <p:grpSpPr>
          <a:xfrm>
            <a:off x="2541945" y="1658802"/>
            <a:ext cx="1920240" cy="960402"/>
            <a:chOff x="2541945" y="1570879"/>
            <a:chExt cx="1920240" cy="960402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34DA2F1-F8A5-49D1-95AB-11142BB67CF6}"/>
                </a:ext>
              </a:extLst>
            </p:cNvPr>
            <p:cNvSpPr txBox="1"/>
            <p:nvPr/>
          </p:nvSpPr>
          <p:spPr>
            <a:xfrm>
              <a:off x="2541945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0DA1DF7-0AB9-43E7-B747-AD64FD52E92D}"/>
                </a:ext>
              </a:extLst>
            </p:cNvPr>
            <p:cNvSpPr txBox="1"/>
            <p:nvPr/>
          </p:nvSpPr>
          <p:spPr>
            <a:xfrm>
              <a:off x="2541945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34CA2AC-2F55-47BF-BAEB-64CB55BC50DC}"/>
              </a:ext>
            </a:extLst>
          </p:cNvPr>
          <p:cNvGrpSpPr/>
          <p:nvPr/>
        </p:nvGrpSpPr>
        <p:grpSpPr>
          <a:xfrm>
            <a:off x="4647696" y="1658802"/>
            <a:ext cx="1920240" cy="960402"/>
            <a:chOff x="4647696" y="1570879"/>
            <a:chExt cx="1920240" cy="960402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9A5F668-7EFF-4B74-B139-16937EBB4955}"/>
                </a:ext>
              </a:extLst>
            </p:cNvPr>
            <p:cNvSpPr txBox="1"/>
            <p:nvPr/>
          </p:nvSpPr>
          <p:spPr>
            <a:xfrm>
              <a:off x="4647696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15B8F4D-38EE-460A-98DB-63457553608C}"/>
                </a:ext>
              </a:extLst>
            </p:cNvPr>
            <p:cNvSpPr txBox="1"/>
            <p:nvPr/>
          </p:nvSpPr>
          <p:spPr>
            <a:xfrm>
              <a:off x="4647696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B9C9F42-D52E-455C-A4C8-42FD942F48EE}"/>
              </a:ext>
            </a:extLst>
          </p:cNvPr>
          <p:cNvGrpSpPr/>
          <p:nvPr/>
        </p:nvGrpSpPr>
        <p:grpSpPr>
          <a:xfrm>
            <a:off x="6753447" y="1658802"/>
            <a:ext cx="1920240" cy="960402"/>
            <a:chOff x="6753447" y="1570879"/>
            <a:chExt cx="1920240" cy="960402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AD0B69F-F21B-410D-B5A0-F9A566CB3E00}"/>
                </a:ext>
              </a:extLst>
            </p:cNvPr>
            <p:cNvSpPr txBox="1"/>
            <p:nvPr/>
          </p:nvSpPr>
          <p:spPr>
            <a:xfrm>
              <a:off x="6753447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FD44983-54DA-4167-8636-257BD332882D}"/>
                </a:ext>
              </a:extLst>
            </p:cNvPr>
            <p:cNvSpPr txBox="1"/>
            <p:nvPr/>
          </p:nvSpPr>
          <p:spPr>
            <a:xfrm>
              <a:off x="6753447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0425B25-2D60-4B99-BC02-EFAE977E9E7C}"/>
              </a:ext>
            </a:extLst>
          </p:cNvPr>
          <p:cNvGrpSpPr/>
          <p:nvPr/>
        </p:nvGrpSpPr>
        <p:grpSpPr>
          <a:xfrm>
            <a:off x="8859198" y="1658802"/>
            <a:ext cx="1920240" cy="960402"/>
            <a:chOff x="8859198" y="1570879"/>
            <a:chExt cx="1920240" cy="960402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49A29-A382-4C2E-BA47-14171C541187}"/>
                </a:ext>
              </a:extLst>
            </p:cNvPr>
            <p:cNvSpPr txBox="1"/>
            <p:nvPr/>
          </p:nvSpPr>
          <p:spPr>
            <a:xfrm>
              <a:off x="8859198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A8F97B8-BEB2-41F5-A05F-5D2C541D4E41}"/>
                </a:ext>
              </a:extLst>
            </p:cNvPr>
            <p:cNvSpPr txBox="1"/>
            <p:nvPr/>
          </p:nvSpPr>
          <p:spPr>
            <a:xfrm>
              <a:off x="8859198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Egg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CEE4C3B-0F99-48E4-92E2-410F58AD31C6}"/>
              </a:ext>
            </a:extLst>
          </p:cNvPr>
          <p:cNvSpPr/>
          <p:nvPr/>
        </p:nvSpPr>
        <p:spPr>
          <a:xfrm>
            <a:off x="1311387" y="734324"/>
            <a:ext cx="9569226" cy="474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0" y="21600"/>
                </a:lnTo>
                <a:cubicBezTo>
                  <a:pt x="0" y="19982"/>
                  <a:pt x="651" y="18668"/>
                  <a:pt x="1452" y="18668"/>
                </a:cubicBezTo>
                <a:lnTo>
                  <a:pt x="20148" y="18668"/>
                </a:lnTo>
                <a:cubicBezTo>
                  <a:pt x="20927" y="18668"/>
                  <a:pt x="21562" y="17385"/>
                  <a:pt x="21562" y="15813"/>
                </a:cubicBezTo>
                <a:lnTo>
                  <a:pt x="21562" y="13694"/>
                </a:lnTo>
                <a:cubicBezTo>
                  <a:pt x="21562" y="12122"/>
                  <a:pt x="20927" y="10838"/>
                  <a:pt x="20148" y="10838"/>
                </a:cubicBezTo>
                <a:lnTo>
                  <a:pt x="1452" y="10838"/>
                </a:lnTo>
                <a:cubicBezTo>
                  <a:pt x="651" y="10838"/>
                  <a:pt x="0" y="9524"/>
                  <a:pt x="0" y="7906"/>
                </a:cubicBezTo>
                <a:lnTo>
                  <a:pt x="0" y="5787"/>
                </a:lnTo>
                <a:cubicBezTo>
                  <a:pt x="0" y="4170"/>
                  <a:pt x="651" y="2856"/>
                  <a:pt x="1452" y="2856"/>
                </a:cubicBezTo>
                <a:lnTo>
                  <a:pt x="20148" y="2856"/>
                </a:lnTo>
                <a:cubicBezTo>
                  <a:pt x="20927" y="2856"/>
                  <a:pt x="21562" y="1572"/>
                  <a:pt x="21562" y="0"/>
                </a:cubicBezTo>
                <a:lnTo>
                  <a:pt x="21600" y="0"/>
                </a:lnTo>
                <a:cubicBezTo>
                  <a:pt x="21600" y="1618"/>
                  <a:pt x="20949" y="2932"/>
                  <a:pt x="20148" y="2932"/>
                </a:cubicBezTo>
                <a:lnTo>
                  <a:pt x="1452" y="2932"/>
                </a:lnTo>
                <a:cubicBezTo>
                  <a:pt x="673" y="2932"/>
                  <a:pt x="38" y="4215"/>
                  <a:pt x="38" y="5787"/>
                </a:cubicBezTo>
                <a:lnTo>
                  <a:pt x="38" y="7906"/>
                </a:lnTo>
                <a:cubicBezTo>
                  <a:pt x="38" y="9478"/>
                  <a:pt x="673" y="10762"/>
                  <a:pt x="1452" y="10762"/>
                </a:cubicBezTo>
                <a:lnTo>
                  <a:pt x="20148" y="10762"/>
                </a:lnTo>
                <a:cubicBezTo>
                  <a:pt x="20949" y="10762"/>
                  <a:pt x="21600" y="12076"/>
                  <a:pt x="21600" y="13694"/>
                </a:cubicBezTo>
                <a:lnTo>
                  <a:pt x="21600" y="15813"/>
                </a:lnTo>
                <a:cubicBezTo>
                  <a:pt x="21600" y="17430"/>
                  <a:pt x="20949" y="18744"/>
                  <a:pt x="20148" y="18744"/>
                </a:cubicBezTo>
                <a:lnTo>
                  <a:pt x="1452" y="18744"/>
                </a:lnTo>
                <a:cubicBezTo>
                  <a:pt x="673" y="18737"/>
                  <a:pt x="38" y="20020"/>
                  <a:pt x="38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635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C5C5B79-DF3C-43B3-A9B1-5D142F6A168C}"/>
              </a:ext>
            </a:extLst>
          </p:cNvPr>
          <p:cNvGrpSpPr/>
          <p:nvPr/>
        </p:nvGrpSpPr>
        <p:grpSpPr>
          <a:xfrm>
            <a:off x="2541945" y="4466136"/>
            <a:ext cx="790858" cy="720411"/>
            <a:chOff x="295516" y="2191947"/>
            <a:chExt cx="2966290" cy="2702063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7D7D9ED-2CBF-4165-8511-7952376B414B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7BB003B-F836-44EC-B63E-CD1F329D8EB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9717A7-2348-463D-916E-4EEAAEB6C918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64BEFB5-38A0-4E1E-BDC4-53D3C45A7AE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34BF09-CEB0-4247-BE42-BAEEBE234186}"/>
              </a:ext>
            </a:extLst>
          </p:cNvPr>
          <p:cNvGrpSpPr/>
          <p:nvPr/>
        </p:nvGrpSpPr>
        <p:grpSpPr>
          <a:xfrm>
            <a:off x="4647696" y="4466136"/>
            <a:ext cx="790858" cy="720411"/>
            <a:chOff x="295516" y="2191947"/>
            <a:chExt cx="2966290" cy="2702063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44AA256-CAD3-467A-8DEF-61080717CE9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7E6EA60-4DEB-4328-B943-1F676A8A3C9F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803762B-C17A-47E9-B8A9-F201B3F88C2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776B70E-7432-4B5F-B23A-3647B6F4902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ECEA8A-8B52-4242-9DA2-6173366D1957}"/>
              </a:ext>
            </a:extLst>
          </p:cNvPr>
          <p:cNvGrpSpPr/>
          <p:nvPr/>
        </p:nvGrpSpPr>
        <p:grpSpPr>
          <a:xfrm>
            <a:off x="6753447" y="4466136"/>
            <a:ext cx="790858" cy="720411"/>
            <a:chOff x="295516" y="2191947"/>
            <a:chExt cx="2966290" cy="2702063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02BD141-3736-4C94-8D46-054D5444736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42AB84B-ADC3-434A-9A7D-C394C011110C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32AB4E8-1E92-4F65-9FC3-D112E83C64DD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5DE4DB6-E4CB-4EBE-A4C8-342CAC72D44E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D4B28D8-A41E-4149-872F-BDC4D827F414}"/>
              </a:ext>
            </a:extLst>
          </p:cNvPr>
          <p:cNvGrpSpPr/>
          <p:nvPr/>
        </p:nvGrpSpPr>
        <p:grpSpPr>
          <a:xfrm>
            <a:off x="8859198" y="4466136"/>
            <a:ext cx="790858" cy="720411"/>
            <a:chOff x="295516" y="2191947"/>
            <a:chExt cx="2966290" cy="270206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9F7CBD7-8ADE-4AC1-AB6F-8B6F47A056FA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8C6464B-50BA-4191-8FB5-8B2FA693AA90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7A0189B-B6FA-4945-98C4-9871923EB94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75F2533-137B-4439-95CE-D22D862F6D8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3E7894F-E99F-4B21-B1A3-4C8FB313F68B}"/>
              </a:ext>
            </a:extLst>
          </p:cNvPr>
          <p:cNvGrpSpPr/>
          <p:nvPr/>
        </p:nvGrpSpPr>
        <p:grpSpPr>
          <a:xfrm>
            <a:off x="2541945" y="2738297"/>
            <a:ext cx="790858" cy="720411"/>
            <a:chOff x="295516" y="2191947"/>
            <a:chExt cx="2966290" cy="2702063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428369D-22CD-4098-8919-DE510EBFCE50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E6B8A40-7B9F-4DFA-98CE-4A96C1F6458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12942A-C7FB-4F16-B900-17506F50B0C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AE27A32-1220-40C8-9B54-33435A14DA32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EA2D996-BC38-473D-8DF6-7BBA654F5FE4}"/>
              </a:ext>
            </a:extLst>
          </p:cNvPr>
          <p:cNvGrpSpPr/>
          <p:nvPr/>
        </p:nvGrpSpPr>
        <p:grpSpPr>
          <a:xfrm>
            <a:off x="4647696" y="2738297"/>
            <a:ext cx="790858" cy="720411"/>
            <a:chOff x="295516" y="2191947"/>
            <a:chExt cx="2966290" cy="2702063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81BF9F1-B652-4668-8F85-2D792727CA9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343F3CD8-B35C-41E7-99DD-D2B07AD0920E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006CC86-E1B5-4F25-8BDC-19FD04A9C5CC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44BD5AE-D0CD-47CB-812A-2304FDF66049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F86D56D-7B46-4FB1-AC27-569B7AA75363}"/>
              </a:ext>
            </a:extLst>
          </p:cNvPr>
          <p:cNvGrpSpPr/>
          <p:nvPr/>
        </p:nvGrpSpPr>
        <p:grpSpPr>
          <a:xfrm>
            <a:off x="6753447" y="2738297"/>
            <a:ext cx="790858" cy="720411"/>
            <a:chOff x="295516" y="2191947"/>
            <a:chExt cx="2966290" cy="2702063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08D17BB-BCF3-4CFD-894B-9B9033DABFB8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4AB33CF-A427-4927-959B-1313F8C664B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80E18E5-2B8B-4201-8B91-F3B8060D8459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28413A5-64C0-4430-A361-5BC63E193A8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6323D197-7290-4B8E-8547-C40C15BFE5E6}"/>
              </a:ext>
            </a:extLst>
          </p:cNvPr>
          <p:cNvGrpSpPr/>
          <p:nvPr/>
        </p:nvGrpSpPr>
        <p:grpSpPr>
          <a:xfrm>
            <a:off x="8859198" y="2738297"/>
            <a:ext cx="790858" cy="720411"/>
            <a:chOff x="295516" y="2191947"/>
            <a:chExt cx="2966290" cy="270206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08225FB-5393-432C-A77F-C715B7C8F875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D8015B5-1320-4D1E-BD12-99AAC860006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20590FC6-966E-43F9-87B8-460DCD653E72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0594781-5284-48ED-AEFF-6825A74018AC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98F8246-B6E5-4D5F-AA61-4520E8CE6447}"/>
              </a:ext>
            </a:extLst>
          </p:cNvPr>
          <p:cNvGrpSpPr/>
          <p:nvPr/>
        </p:nvGrpSpPr>
        <p:grpSpPr>
          <a:xfrm>
            <a:off x="2541945" y="983330"/>
            <a:ext cx="790858" cy="720411"/>
            <a:chOff x="295516" y="2191947"/>
            <a:chExt cx="2966290" cy="2702063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D153A3D-0859-4713-84BF-42D1FE01038C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3C21C3-EB59-4B33-97A2-671D147C1CF9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948B0D6-3180-4722-B8A4-FB15A4F87D74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6935B70-C0DE-4474-A863-ADC777FB2EE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4048F55-E568-494F-B5A2-3A6114639D54}"/>
              </a:ext>
            </a:extLst>
          </p:cNvPr>
          <p:cNvGrpSpPr/>
          <p:nvPr/>
        </p:nvGrpSpPr>
        <p:grpSpPr>
          <a:xfrm>
            <a:off x="4647696" y="983330"/>
            <a:ext cx="790858" cy="720411"/>
            <a:chOff x="295516" y="2191947"/>
            <a:chExt cx="2966290" cy="2702063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814E2AC-1D5E-43CF-9F5F-FDAE59BECC8F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2550783-CB0A-42E9-8939-BB459AF271F6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B55077B-B358-4C42-B44B-C58DD6F53131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E8EBBA3-8F6D-4CA8-9304-B547257DEDE0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188B81F-517B-42E4-A266-6CE49389B112}"/>
              </a:ext>
            </a:extLst>
          </p:cNvPr>
          <p:cNvGrpSpPr/>
          <p:nvPr/>
        </p:nvGrpSpPr>
        <p:grpSpPr>
          <a:xfrm>
            <a:off x="6753447" y="983330"/>
            <a:ext cx="790858" cy="720411"/>
            <a:chOff x="295516" y="2191947"/>
            <a:chExt cx="2966290" cy="2702063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0F70990-4538-471E-BFBC-C3E7A7900733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219621F-7DD2-49A1-BD3B-D0A0B4938385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21E2FE-C62A-49B3-A428-C3AE2922472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3F18452-AEF3-4CAF-A04F-982A4C0EA15D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9AC9F6-837C-4D9B-8EC0-EF845492A7D6}"/>
              </a:ext>
            </a:extLst>
          </p:cNvPr>
          <p:cNvGrpSpPr/>
          <p:nvPr/>
        </p:nvGrpSpPr>
        <p:grpSpPr>
          <a:xfrm>
            <a:off x="8859198" y="983330"/>
            <a:ext cx="790858" cy="720411"/>
            <a:chOff x="295516" y="2191947"/>
            <a:chExt cx="2966290" cy="2702063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326592-B670-44A2-887C-7A46E4B0F86D}"/>
                </a:ext>
              </a:extLst>
            </p:cNvPr>
            <p:cNvSpPr/>
            <p:nvPr/>
          </p:nvSpPr>
          <p:spPr>
            <a:xfrm>
              <a:off x="295516" y="2191947"/>
              <a:ext cx="2966290" cy="2702063"/>
            </a:xfrm>
            <a:custGeom>
              <a:avLst/>
              <a:gdLst>
                <a:gd name="connsiteX0" fmla="*/ 469435 w 2943522"/>
                <a:gd name="connsiteY0" fmla="*/ 1955732 h 2690981"/>
                <a:gd name="connsiteX1" fmla="*/ 56196 w 2943522"/>
                <a:gd name="connsiteY1" fmla="*/ 1560078 h 2690981"/>
                <a:gd name="connsiteX2" fmla="*/ 47404 w 2943522"/>
                <a:gd name="connsiteY2" fmla="*/ 1190801 h 2690981"/>
                <a:gd name="connsiteX3" fmla="*/ 460643 w 2943522"/>
                <a:gd name="connsiteY3" fmla="*/ 997371 h 2690981"/>
                <a:gd name="connsiteX4" fmla="*/ 627696 w 2943522"/>
                <a:gd name="connsiteY4" fmla="*/ 777563 h 2690981"/>
                <a:gd name="connsiteX5" fmla="*/ 698035 w 2943522"/>
                <a:gd name="connsiteY5" fmla="*/ 434663 h 2690981"/>
                <a:gd name="connsiteX6" fmla="*/ 794750 w 2943522"/>
                <a:gd name="connsiteY6" fmla="*/ 144517 h 2690981"/>
                <a:gd name="connsiteX7" fmla="*/ 1401420 w 2943522"/>
                <a:gd name="connsiteY7" fmla="*/ 21425 h 2690981"/>
                <a:gd name="connsiteX8" fmla="*/ 1884996 w 2943522"/>
                <a:gd name="connsiteY8" fmla="*/ 575340 h 2690981"/>
                <a:gd name="connsiteX9" fmla="*/ 2377366 w 2943522"/>
                <a:gd name="connsiteY9" fmla="*/ 707225 h 2690981"/>
                <a:gd name="connsiteX10" fmla="*/ 2816981 w 2943522"/>
                <a:gd name="connsiteY10" fmla="*/ 742394 h 2690981"/>
                <a:gd name="connsiteX11" fmla="*/ 2913696 w 2943522"/>
                <a:gd name="connsiteY11" fmla="*/ 1384232 h 2690981"/>
                <a:gd name="connsiteX12" fmla="*/ 2359781 w 2943522"/>
                <a:gd name="connsiteY12" fmla="*/ 1806263 h 2690981"/>
                <a:gd name="connsiteX13" fmla="*/ 2139973 w 2943522"/>
                <a:gd name="connsiteY13" fmla="*/ 2184332 h 2690981"/>
                <a:gd name="connsiteX14" fmla="*/ 1884996 w 2943522"/>
                <a:gd name="connsiteY14" fmla="*/ 2571194 h 2690981"/>
                <a:gd name="connsiteX15" fmla="*/ 1295912 w 2943522"/>
                <a:gd name="connsiteY15" fmla="*/ 2685494 h 2690981"/>
                <a:gd name="connsiteX16" fmla="*/ 812335 w 2943522"/>
                <a:gd name="connsiteY16" fmla="*/ 2430517 h 2690981"/>
                <a:gd name="connsiteX17" fmla="*/ 680450 w 2943522"/>
                <a:gd name="connsiteY17" fmla="*/ 2026071 h 2690981"/>
                <a:gd name="connsiteX18" fmla="*/ 469435 w 2943522"/>
                <a:gd name="connsiteY18" fmla="*/ 1955732 h 2690981"/>
                <a:gd name="connsiteX0" fmla="*/ 469435 w 2961951"/>
                <a:gd name="connsiteY0" fmla="*/ 1955732 h 2690981"/>
                <a:gd name="connsiteX1" fmla="*/ 56196 w 2961951"/>
                <a:gd name="connsiteY1" fmla="*/ 1560078 h 2690981"/>
                <a:gd name="connsiteX2" fmla="*/ 47404 w 2961951"/>
                <a:gd name="connsiteY2" fmla="*/ 1190801 h 2690981"/>
                <a:gd name="connsiteX3" fmla="*/ 460643 w 2961951"/>
                <a:gd name="connsiteY3" fmla="*/ 997371 h 2690981"/>
                <a:gd name="connsiteX4" fmla="*/ 627696 w 2961951"/>
                <a:gd name="connsiteY4" fmla="*/ 777563 h 2690981"/>
                <a:gd name="connsiteX5" fmla="*/ 698035 w 2961951"/>
                <a:gd name="connsiteY5" fmla="*/ 434663 h 2690981"/>
                <a:gd name="connsiteX6" fmla="*/ 794750 w 2961951"/>
                <a:gd name="connsiteY6" fmla="*/ 144517 h 2690981"/>
                <a:gd name="connsiteX7" fmla="*/ 1401420 w 2961951"/>
                <a:gd name="connsiteY7" fmla="*/ 21425 h 2690981"/>
                <a:gd name="connsiteX8" fmla="*/ 1884996 w 2961951"/>
                <a:gd name="connsiteY8" fmla="*/ 575340 h 2690981"/>
                <a:gd name="connsiteX9" fmla="*/ 2816981 w 2961951"/>
                <a:gd name="connsiteY9" fmla="*/ 742394 h 2690981"/>
                <a:gd name="connsiteX10" fmla="*/ 2913696 w 2961951"/>
                <a:gd name="connsiteY10" fmla="*/ 1384232 h 2690981"/>
                <a:gd name="connsiteX11" fmla="*/ 2359781 w 2961951"/>
                <a:gd name="connsiteY11" fmla="*/ 1806263 h 2690981"/>
                <a:gd name="connsiteX12" fmla="*/ 2139973 w 2961951"/>
                <a:gd name="connsiteY12" fmla="*/ 2184332 h 2690981"/>
                <a:gd name="connsiteX13" fmla="*/ 1884996 w 2961951"/>
                <a:gd name="connsiteY13" fmla="*/ 2571194 h 2690981"/>
                <a:gd name="connsiteX14" fmla="*/ 1295912 w 2961951"/>
                <a:gd name="connsiteY14" fmla="*/ 2685494 h 2690981"/>
                <a:gd name="connsiteX15" fmla="*/ 812335 w 2961951"/>
                <a:gd name="connsiteY15" fmla="*/ 2430517 h 2690981"/>
                <a:gd name="connsiteX16" fmla="*/ 680450 w 2961951"/>
                <a:gd name="connsiteY16" fmla="*/ 2026071 h 2690981"/>
                <a:gd name="connsiteX17" fmla="*/ 469435 w 2961951"/>
                <a:gd name="connsiteY17" fmla="*/ 1955732 h 2690981"/>
                <a:gd name="connsiteX0" fmla="*/ 469435 w 2961951"/>
                <a:gd name="connsiteY0" fmla="*/ 1963369 h 2698618"/>
                <a:gd name="connsiteX1" fmla="*/ 56196 w 2961951"/>
                <a:gd name="connsiteY1" fmla="*/ 1567715 h 2698618"/>
                <a:gd name="connsiteX2" fmla="*/ 47404 w 2961951"/>
                <a:gd name="connsiteY2" fmla="*/ 1198438 h 2698618"/>
                <a:gd name="connsiteX3" fmla="*/ 460643 w 2961951"/>
                <a:gd name="connsiteY3" fmla="*/ 1005008 h 2698618"/>
                <a:gd name="connsiteX4" fmla="*/ 627696 w 2961951"/>
                <a:gd name="connsiteY4" fmla="*/ 785200 h 2698618"/>
                <a:gd name="connsiteX5" fmla="*/ 794750 w 2961951"/>
                <a:gd name="connsiteY5" fmla="*/ 152154 h 2698618"/>
                <a:gd name="connsiteX6" fmla="*/ 1401420 w 2961951"/>
                <a:gd name="connsiteY6" fmla="*/ 29062 h 2698618"/>
                <a:gd name="connsiteX7" fmla="*/ 1884996 w 2961951"/>
                <a:gd name="connsiteY7" fmla="*/ 582977 h 2698618"/>
                <a:gd name="connsiteX8" fmla="*/ 2816981 w 2961951"/>
                <a:gd name="connsiteY8" fmla="*/ 750031 h 2698618"/>
                <a:gd name="connsiteX9" fmla="*/ 2913696 w 2961951"/>
                <a:gd name="connsiteY9" fmla="*/ 1391869 h 2698618"/>
                <a:gd name="connsiteX10" fmla="*/ 2359781 w 2961951"/>
                <a:gd name="connsiteY10" fmla="*/ 1813900 h 2698618"/>
                <a:gd name="connsiteX11" fmla="*/ 2139973 w 2961951"/>
                <a:gd name="connsiteY11" fmla="*/ 2191969 h 2698618"/>
                <a:gd name="connsiteX12" fmla="*/ 1884996 w 2961951"/>
                <a:gd name="connsiteY12" fmla="*/ 2578831 h 2698618"/>
                <a:gd name="connsiteX13" fmla="*/ 1295912 w 2961951"/>
                <a:gd name="connsiteY13" fmla="*/ 2693131 h 2698618"/>
                <a:gd name="connsiteX14" fmla="*/ 812335 w 2961951"/>
                <a:gd name="connsiteY14" fmla="*/ 2438154 h 2698618"/>
                <a:gd name="connsiteX15" fmla="*/ 680450 w 2961951"/>
                <a:gd name="connsiteY15" fmla="*/ 2033708 h 2698618"/>
                <a:gd name="connsiteX16" fmla="*/ 469435 w 2961951"/>
                <a:gd name="connsiteY16" fmla="*/ 1963369 h 2698618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680450 w 2961951"/>
                <a:gd name="connsiteY15" fmla="*/ 2031613 h 2696523"/>
                <a:gd name="connsiteX16" fmla="*/ 469435 w 2961951"/>
                <a:gd name="connsiteY16" fmla="*/ 1961274 h 2696523"/>
                <a:gd name="connsiteX0" fmla="*/ 469435 w 2961951"/>
                <a:gd name="connsiteY0" fmla="*/ 1961274 h 2696523"/>
                <a:gd name="connsiteX1" fmla="*/ 56196 w 2961951"/>
                <a:gd name="connsiteY1" fmla="*/ 1565620 h 2696523"/>
                <a:gd name="connsiteX2" fmla="*/ 47404 w 2961951"/>
                <a:gd name="connsiteY2" fmla="*/ 1196343 h 2696523"/>
                <a:gd name="connsiteX3" fmla="*/ 460643 w 2961951"/>
                <a:gd name="connsiteY3" fmla="*/ 1002913 h 2696523"/>
                <a:gd name="connsiteX4" fmla="*/ 592527 w 2961951"/>
                <a:gd name="connsiteY4" fmla="*/ 703975 h 2696523"/>
                <a:gd name="connsiteX5" fmla="*/ 794750 w 2961951"/>
                <a:gd name="connsiteY5" fmla="*/ 150059 h 2696523"/>
                <a:gd name="connsiteX6" fmla="*/ 1401420 w 2961951"/>
                <a:gd name="connsiteY6" fmla="*/ 26967 h 2696523"/>
                <a:gd name="connsiteX7" fmla="*/ 1884996 w 2961951"/>
                <a:gd name="connsiteY7" fmla="*/ 580882 h 2696523"/>
                <a:gd name="connsiteX8" fmla="*/ 2816981 w 2961951"/>
                <a:gd name="connsiteY8" fmla="*/ 747936 h 2696523"/>
                <a:gd name="connsiteX9" fmla="*/ 2913696 w 2961951"/>
                <a:gd name="connsiteY9" fmla="*/ 1389774 h 2696523"/>
                <a:gd name="connsiteX10" fmla="*/ 2359781 w 2961951"/>
                <a:gd name="connsiteY10" fmla="*/ 1811805 h 2696523"/>
                <a:gd name="connsiteX11" fmla="*/ 2139973 w 2961951"/>
                <a:gd name="connsiteY11" fmla="*/ 2189874 h 2696523"/>
                <a:gd name="connsiteX12" fmla="*/ 1884996 w 2961951"/>
                <a:gd name="connsiteY12" fmla="*/ 2576736 h 2696523"/>
                <a:gd name="connsiteX13" fmla="*/ 1295912 w 2961951"/>
                <a:gd name="connsiteY13" fmla="*/ 2691036 h 2696523"/>
                <a:gd name="connsiteX14" fmla="*/ 812335 w 2961951"/>
                <a:gd name="connsiteY14" fmla="*/ 2436059 h 2696523"/>
                <a:gd name="connsiteX15" fmla="*/ 469435 w 2961951"/>
                <a:gd name="connsiteY15" fmla="*/ 1961274 h 2696523"/>
                <a:gd name="connsiteX0" fmla="*/ 544030 w 2966207"/>
                <a:gd name="connsiteY0" fmla="*/ 1873351 h 2696523"/>
                <a:gd name="connsiteX1" fmla="*/ 60452 w 2966207"/>
                <a:gd name="connsiteY1" fmla="*/ 1565620 h 2696523"/>
                <a:gd name="connsiteX2" fmla="*/ 51660 w 2966207"/>
                <a:gd name="connsiteY2" fmla="*/ 1196343 h 2696523"/>
                <a:gd name="connsiteX3" fmla="*/ 464899 w 2966207"/>
                <a:gd name="connsiteY3" fmla="*/ 1002913 h 2696523"/>
                <a:gd name="connsiteX4" fmla="*/ 596783 w 2966207"/>
                <a:gd name="connsiteY4" fmla="*/ 703975 h 2696523"/>
                <a:gd name="connsiteX5" fmla="*/ 799006 w 2966207"/>
                <a:gd name="connsiteY5" fmla="*/ 150059 h 2696523"/>
                <a:gd name="connsiteX6" fmla="*/ 1405676 w 2966207"/>
                <a:gd name="connsiteY6" fmla="*/ 26967 h 2696523"/>
                <a:gd name="connsiteX7" fmla="*/ 1889252 w 2966207"/>
                <a:gd name="connsiteY7" fmla="*/ 580882 h 2696523"/>
                <a:gd name="connsiteX8" fmla="*/ 2821237 w 2966207"/>
                <a:gd name="connsiteY8" fmla="*/ 747936 h 2696523"/>
                <a:gd name="connsiteX9" fmla="*/ 2917952 w 2966207"/>
                <a:gd name="connsiteY9" fmla="*/ 1389774 h 2696523"/>
                <a:gd name="connsiteX10" fmla="*/ 2364037 w 2966207"/>
                <a:gd name="connsiteY10" fmla="*/ 1811805 h 2696523"/>
                <a:gd name="connsiteX11" fmla="*/ 2144229 w 2966207"/>
                <a:gd name="connsiteY11" fmla="*/ 2189874 h 2696523"/>
                <a:gd name="connsiteX12" fmla="*/ 1889252 w 2966207"/>
                <a:gd name="connsiteY12" fmla="*/ 2576736 h 2696523"/>
                <a:gd name="connsiteX13" fmla="*/ 1300168 w 2966207"/>
                <a:gd name="connsiteY13" fmla="*/ 2691036 h 2696523"/>
                <a:gd name="connsiteX14" fmla="*/ 816591 w 2966207"/>
                <a:gd name="connsiteY14" fmla="*/ 2436059 h 2696523"/>
                <a:gd name="connsiteX15" fmla="*/ 544030 w 2966207"/>
                <a:gd name="connsiteY15" fmla="*/ 1873351 h 2696523"/>
                <a:gd name="connsiteX0" fmla="*/ 544030 w 2961774"/>
                <a:gd name="connsiteY0" fmla="*/ 1873351 h 2696523"/>
                <a:gd name="connsiteX1" fmla="*/ 60452 w 2961774"/>
                <a:gd name="connsiteY1" fmla="*/ 1565620 h 2696523"/>
                <a:gd name="connsiteX2" fmla="*/ 51660 w 2961774"/>
                <a:gd name="connsiteY2" fmla="*/ 1196343 h 2696523"/>
                <a:gd name="connsiteX3" fmla="*/ 464899 w 2961774"/>
                <a:gd name="connsiteY3" fmla="*/ 1002913 h 2696523"/>
                <a:gd name="connsiteX4" fmla="*/ 596783 w 2961774"/>
                <a:gd name="connsiteY4" fmla="*/ 703975 h 2696523"/>
                <a:gd name="connsiteX5" fmla="*/ 799006 w 2961774"/>
                <a:gd name="connsiteY5" fmla="*/ 150059 h 2696523"/>
                <a:gd name="connsiteX6" fmla="*/ 1405676 w 2961774"/>
                <a:gd name="connsiteY6" fmla="*/ 26967 h 2696523"/>
                <a:gd name="connsiteX7" fmla="*/ 1889252 w 2961774"/>
                <a:gd name="connsiteY7" fmla="*/ 580882 h 2696523"/>
                <a:gd name="connsiteX8" fmla="*/ 2821237 w 2961774"/>
                <a:gd name="connsiteY8" fmla="*/ 747936 h 2696523"/>
                <a:gd name="connsiteX9" fmla="*/ 2917952 w 2961774"/>
                <a:gd name="connsiteY9" fmla="*/ 1389774 h 2696523"/>
                <a:gd name="connsiteX10" fmla="*/ 2425583 w 2961774"/>
                <a:gd name="connsiteY10" fmla="*/ 1846974 h 2696523"/>
                <a:gd name="connsiteX11" fmla="*/ 2144229 w 2961774"/>
                <a:gd name="connsiteY11" fmla="*/ 2189874 h 2696523"/>
                <a:gd name="connsiteX12" fmla="*/ 1889252 w 2961774"/>
                <a:gd name="connsiteY12" fmla="*/ 2576736 h 2696523"/>
                <a:gd name="connsiteX13" fmla="*/ 1300168 w 2961774"/>
                <a:gd name="connsiteY13" fmla="*/ 2691036 h 2696523"/>
                <a:gd name="connsiteX14" fmla="*/ 816591 w 2961774"/>
                <a:gd name="connsiteY14" fmla="*/ 2436059 h 2696523"/>
                <a:gd name="connsiteX15" fmla="*/ 544030 w 2961774"/>
                <a:gd name="connsiteY15" fmla="*/ 1873351 h 2696523"/>
                <a:gd name="connsiteX0" fmla="*/ 544030 w 2961774"/>
                <a:gd name="connsiteY0" fmla="*/ 1882531 h 2705703"/>
                <a:gd name="connsiteX1" fmla="*/ 60452 w 2961774"/>
                <a:gd name="connsiteY1" fmla="*/ 1574800 h 2705703"/>
                <a:gd name="connsiteX2" fmla="*/ 51660 w 2961774"/>
                <a:gd name="connsiteY2" fmla="*/ 1205523 h 2705703"/>
                <a:gd name="connsiteX3" fmla="*/ 464899 w 2961774"/>
                <a:gd name="connsiteY3" fmla="*/ 1012093 h 2705703"/>
                <a:gd name="connsiteX4" fmla="*/ 799006 w 2961774"/>
                <a:gd name="connsiteY4" fmla="*/ 159239 h 2705703"/>
                <a:gd name="connsiteX5" fmla="*/ 1405676 w 2961774"/>
                <a:gd name="connsiteY5" fmla="*/ 36147 h 2705703"/>
                <a:gd name="connsiteX6" fmla="*/ 1889252 w 2961774"/>
                <a:gd name="connsiteY6" fmla="*/ 590062 h 2705703"/>
                <a:gd name="connsiteX7" fmla="*/ 2821237 w 2961774"/>
                <a:gd name="connsiteY7" fmla="*/ 757116 h 2705703"/>
                <a:gd name="connsiteX8" fmla="*/ 2917952 w 2961774"/>
                <a:gd name="connsiteY8" fmla="*/ 1398954 h 2705703"/>
                <a:gd name="connsiteX9" fmla="*/ 2425583 w 2961774"/>
                <a:gd name="connsiteY9" fmla="*/ 1856154 h 2705703"/>
                <a:gd name="connsiteX10" fmla="*/ 2144229 w 2961774"/>
                <a:gd name="connsiteY10" fmla="*/ 2199054 h 2705703"/>
                <a:gd name="connsiteX11" fmla="*/ 1889252 w 2961774"/>
                <a:gd name="connsiteY11" fmla="*/ 2585916 h 2705703"/>
                <a:gd name="connsiteX12" fmla="*/ 1300168 w 2961774"/>
                <a:gd name="connsiteY12" fmla="*/ 2700216 h 2705703"/>
                <a:gd name="connsiteX13" fmla="*/ 816591 w 2961774"/>
                <a:gd name="connsiteY13" fmla="*/ 2445239 h 2705703"/>
                <a:gd name="connsiteX14" fmla="*/ 544030 w 2961774"/>
                <a:gd name="connsiteY14" fmla="*/ 1882531 h 2705703"/>
                <a:gd name="connsiteX0" fmla="*/ 548546 w 2966290"/>
                <a:gd name="connsiteY0" fmla="*/ 1878891 h 2702063"/>
                <a:gd name="connsiteX1" fmla="*/ 64968 w 2966290"/>
                <a:gd name="connsiteY1" fmla="*/ 1571160 h 2702063"/>
                <a:gd name="connsiteX2" fmla="*/ 56176 w 2966290"/>
                <a:gd name="connsiteY2" fmla="*/ 1201883 h 2702063"/>
                <a:gd name="connsiteX3" fmla="*/ 539753 w 2966290"/>
                <a:gd name="connsiteY3" fmla="*/ 902945 h 2702063"/>
                <a:gd name="connsiteX4" fmla="*/ 803522 w 2966290"/>
                <a:gd name="connsiteY4" fmla="*/ 155599 h 2702063"/>
                <a:gd name="connsiteX5" fmla="*/ 1410192 w 2966290"/>
                <a:gd name="connsiteY5" fmla="*/ 32507 h 2702063"/>
                <a:gd name="connsiteX6" fmla="*/ 1893768 w 2966290"/>
                <a:gd name="connsiteY6" fmla="*/ 586422 h 2702063"/>
                <a:gd name="connsiteX7" fmla="*/ 2825753 w 2966290"/>
                <a:gd name="connsiteY7" fmla="*/ 753476 h 2702063"/>
                <a:gd name="connsiteX8" fmla="*/ 2922468 w 2966290"/>
                <a:gd name="connsiteY8" fmla="*/ 1395314 h 2702063"/>
                <a:gd name="connsiteX9" fmla="*/ 2430099 w 2966290"/>
                <a:gd name="connsiteY9" fmla="*/ 1852514 h 2702063"/>
                <a:gd name="connsiteX10" fmla="*/ 2148745 w 2966290"/>
                <a:gd name="connsiteY10" fmla="*/ 2195414 h 2702063"/>
                <a:gd name="connsiteX11" fmla="*/ 1893768 w 2966290"/>
                <a:gd name="connsiteY11" fmla="*/ 2582276 h 2702063"/>
                <a:gd name="connsiteX12" fmla="*/ 1304684 w 2966290"/>
                <a:gd name="connsiteY12" fmla="*/ 2696576 h 2702063"/>
                <a:gd name="connsiteX13" fmla="*/ 821107 w 2966290"/>
                <a:gd name="connsiteY13" fmla="*/ 2441599 h 2702063"/>
                <a:gd name="connsiteX14" fmla="*/ 548546 w 2966290"/>
                <a:gd name="connsiteY14" fmla="*/ 1878891 h 270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66290" h="2702063">
                  <a:moveTo>
                    <a:pt x="548546" y="1878891"/>
                  </a:moveTo>
                  <a:cubicBezTo>
                    <a:pt x="422523" y="1733818"/>
                    <a:pt x="147030" y="1683995"/>
                    <a:pt x="64968" y="1571160"/>
                  </a:cubicBezTo>
                  <a:cubicBezTo>
                    <a:pt x="-17094" y="1458325"/>
                    <a:pt x="-22955" y="1313252"/>
                    <a:pt x="56176" y="1201883"/>
                  </a:cubicBezTo>
                  <a:cubicBezTo>
                    <a:pt x="135307" y="1090514"/>
                    <a:pt x="415195" y="1077326"/>
                    <a:pt x="539753" y="902945"/>
                  </a:cubicBezTo>
                  <a:cubicBezTo>
                    <a:pt x="664311" y="728564"/>
                    <a:pt x="658449" y="300672"/>
                    <a:pt x="803522" y="155599"/>
                  </a:cubicBezTo>
                  <a:cubicBezTo>
                    <a:pt x="948595" y="10526"/>
                    <a:pt x="1228484" y="-39297"/>
                    <a:pt x="1410192" y="32507"/>
                  </a:cubicBezTo>
                  <a:cubicBezTo>
                    <a:pt x="1591900" y="104311"/>
                    <a:pt x="1657841" y="466261"/>
                    <a:pt x="1893768" y="586422"/>
                  </a:cubicBezTo>
                  <a:cubicBezTo>
                    <a:pt x="2129695" y="706583"/>
                    <a:pt x="2654303" y="618661"/>
                    <a:pt x="2825753" y="753476"/>
                  </a:cubicBezTo>
                  <a:cubicBezTo>
                    <a:pt x="2997203" y="888291"/>
                    <a:pt x="2988410" y="1212141"/>
                    <a:pt x="2922468" y="1395314"/>
                  </a:cubicBezTo>
                  <a:cubicBezTo>
                    <a:pt x="2856526" y="1578487"/>
                    <a:pt x="2559053" y="1719164"/>
                    <a:pt x="2430099" y="1852514"/>
                  </a:cubicBezTo>
                  <a:cubicBezTo>
                    <a:pt x="2301145" y="1985864"/>
                    <a:pt x="2238133" y="2073787"/>
                    <a:pt x="2148745" y="2195414"/>
                  </a:cubicBezTo>
                  <a:cubicBezTo>
                    <a:pt x="2059357" y="2317041"/>
                    <a:pt x="2034445" y="2498749"/>
                    <a:pt x="1893768" y="2582276"/>
                  </a:cubicBezTo>
                  <a:cubicBezTo>
                    <a:pt x="1753091" y="2665803"/>
                    <a:pt x="1483461" y="2720022"/>
                    <a:pt x="1304684" y="2696576"/>
                  </a:cubicBezTo>
                  <a:cubicBezTo>
                    <a:pt x="1125907" y="2673130"/>
                    <a:pt x="923684" y="2551503"/>
                    <a:pt x="821107" y="2441599"/>
                  </a:cubicBezTo>
                  <a:cubicBezTo>
                    <a:pt x="683361" y="2319972"/>
                    <a:pt x="674569" y="2023964"/>
                    <a:pt x="548546" y="1878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F275EB0-D56E-4EC3-A387-5BEFD5323B3B}"/>
                </a:ext>
              </a:extLst>
            </p:cNvPr>
            <p:cNvSpPr/>
            <p:nvPr/>
          </p:nvSpPr>
          <p:spPr>
            <a:xfrm>
              <a:off x="1189576" y="3015761"/>
              <a:ext cx="1178170" cy="11781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45C0D031-FD7A-4AAA-A29C-33A84CDACC50}"/>
                </a:ext>
              </a:extLst>
            </p:cNvPr>
            <p:cNvSpPr/>
            <p:nvPr/>
          </p:nvSpPr>
          <p:spPr>
            <a:xfrm>
              <a:off x="1190188" y="3610917"/>
              <a:ext cx="1101570" cy="583014"/>
            </a:xfrm>
            <a:custGeom>
              <a:avLst/>
              <a:gdLst>
                <a:gd name="connsiteX0" fmla="*/ 0 w 1101570"/>
                <a:gd name="connsiteY0" fmla="*/ 0 h 583014"/>
                <a:gd name="connsiteX1" fmla="*/ 61539 w 1101570"/>
                <a:gd name="connsiteY1" fmla="*/ 113376 h 583014"/>
                <a:gd name="connsiteX2" fmla="*/ 660593 w 1101570"/>
                <a:gd name="connsiteY2" fmla="*/ 431891 h 583014"/>
                <a:gd name="connsiteX3" fmla="*/ 1064513 w 1101570"/>
                <a:gd name="connsiteY3" fmla="*/ 308511 h 583014"/>
                <a:gd name="connsiteX4" fmla="*/ 1101570 w 1101570"/>
                <a:gd name="connsiteY4" fmla="*/ 277936 h 583014"/>
                <a:gd name="connsiteX5" fmla="*/ 1076952 w 1101570"/>
                <a:gd name="connsiteY5" fmla="*/ 323292 h 583014"/>
                <a:gd name="connsiteX6" fmla="*/ 588473 w 1101570"/>
                <a:gd name="connsiteY6" fmla="*/ 583014 h 583014"/>
                <a:gd name="connsiteX7" fmla="*/ 11356 w 1101570"/>
                <a:gd name="connsiteY7" fmla="*/ 112650 h 58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1570" h="583014">
                  <a:moveTo>
                    <a:pt x="0" y="0"/>
                  </a:moveTo>
                  <a:lnTo>
                    <a:pt x="61539" y="113376"/>
                  </a:lnTo>
                  <a:cubicBezTo>
                    <a:pt x="191365" y="305545"/>
                    <a:pt x="411224" y="431891"/>
                    <a:pt x="660593" y="431891"/>
                  </a:cubicBezTo>
                  <a:cubicBezTo>
                    <a:pt x="810214" y="431891"/>
                    <a:pt x="949212" y="386407"/>
                    <a:pt x="1064513" y="308511"/>
                  </a:cubicBezTo>
                  <a:lnTo>
                    <a:pt x="1101570" y="277936"/>
                  </a:lnTo>
                  <a:lnTo>
                    <a:pt x="1076952" y="323292"/>
                  </a:lnTo>
                  <a:cubicBezTo>
                    <a:pt x="971089" y="479990"/>
                    <a:pt x="791812" y="583014"/>
                    <a:pt x="588473" y="583014"/>
                  </a:cubicBezTo>
                  <a:cubicBezTo>
                    <a:pt x="303798" y="583014"/>
                    <a:pt x="66286" y="381087"/>
                    <a:pt x="11356" y="1126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A49AD0D-30C0-4B77-A0A5-99EC31E9BA16}"/>
                </a:ext>
              </a:extLst>
            </p:cNvPr>
            <p:cNvSpPr/>
            <p:nvPr/>
          </p:nvSpPr>
          <p:spPr>
            <a:xfrm>
              <a:off x="1392634" y="3111387"/>
              <a:ext cx="787816" cy="288568"/>
            </a:xfrm>
            <a:custGeom>
              <a:avLst/>
              <a:gdLst>
                <a:gd name="connsiteX0" fmla="*/ 379224 w 787816"/>
                <a:gd name="connsiteY0" fmla="*/ 0 h 288568"/>
                <a:gd name="connsiteX1" fmla="*/ 780885 w 787816"/>
                <a:gd name="connsiteY1" fmla="*/ 266239 h 288568"/>
                <a:gd name="connsiteX2" fmla="*/ 787816 w 787816"/>
                <a:gd name="connsiteY2" fmla="*/ 288568 h 288568"/>
                <a:gd name="connsiteX3" fmla="*/ 773677 w 787816"/>
                <a:gd name="connsiteY3" fmla="*/ 271432 h 288568"/>
                <a:gd name="connsiteX4" fmla="*/ 475852 w 787816"/>
                <a:gd name="connsiteY4" fmla="*/ 110861 h 288568"/>
                <a:gd name="connsiteX5" fmla="*/ 436375 w 787816"/>
                <a:gd name="connsiteY5" fmla="*/ 106882 h 288568"/>
                <a:gd name="connsiteX6" fmla="*/ 430344 w 787816"/>
                <a:gd name="connsiteY6" fmla="*/ 105009 h 288568"/>
                <a:gd name="connsiteX7" fmla="*/ 342491 w 787816"/>
                <a:gd name="connsiteY7" fmla="*/ 96153 h 288568"/>
                <a:gd name="connsiteX8" fmla="*/ 233549 w 787816"/>
                <a:gd name="connsiteY8" fmla="*/ 109877 h 288568"/>
                <a:gd name="connsiteX9" fmla="*/ 203520 w 787816"/>
                <a:gd name="connsiteY9" fmla="*/ 121692 h 288568"/>
                <a:gd name="connsiteX10" fmla="*/ 127832 w 787816"/>
                <a:gd name="connsiteY10" fmla="*/ 145186 h 288568"/>
                <a:gd name="connsiteX11" fmla="*/ 27768 w 787816"/>
                <a:gd name="connsiteY11" fmla="*/ 199500 h 288568"/>
                <a:gd name="connsiteX12" fmla="*/ 0 w 787816"/>
                <a:gd name="connsiteY12" fmla="*/ 222410 h 288568"/>
                <a:gd name="connsiteX13" fmla="*/ 6415 w 787816"/>
                <a:gd name="connsiteY13" fmla="*/ 209878 h 288568"/>
                <a:gd name="connsiteX14" fmla="*/ 379224 w 787816"/>
                <a:gd name="connsiteY14" fmla="*/ 0 h 28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816" h="288568">
                  <a:moveTo>
                    <a:pt x="379224" y="0"/>
                  </a:moveTo>
                  <a:cubicBezTo>
                    <a:pt x="559787" y="0"/>
                    <a:pt x="714709" y="109781"/>
                    <a:pt x="780885" y="266239"/>
                  </a:cubicBezTo>
                  <a:lnTo>
                    <a:pt x="787816" y="288568"/>
                  </a:lnTo>
                  <a:lnTo>
                    <a:pt x="773677" y="271432"/>
                  </a:lnTo>
                  <a:cubicBezTo>
                    <a:pt x="693725" y="191479"/>
                    <a:pt x="590896" y="134403"/>
                    <a:pt x="475852" y="110861"/>
                  </a:cubicBezTo>
                  <a:lnTo>
                    <a:pt x="436375" y="106882"/>
                  </a:lnTo>
                  <a:lnTo>
                    <a:pt x="430344" y="105009"/>
                  </a:lnTo>
                  <a:cubicBezTo>
                    <a:pt x="401967" y="99203"/>
                    <a:pt x="372585" y="96153"/>
                    <a:pt x="342491" y="96153"/>
                  </a:cubicBezTo>
                  <a:cubicBezTo>
                    <a:pt x="304874" y="96153"/>
                    <a:pt x="268370" y="100918"/>
                    <a:pt x="233549" y="109877"/>
                  </a:cubicBezTo>
                  <a:lnTo>
                    <a:pt x="203520" y="121692"/>
                  </a:lnTo>
                  <a:lnTo>
                    <a:pt x="127832" y="145186"/>
                  </a:lnTo>
                  <a:cubicBezTo>
                    <a:pt x="92594" y="160091"/>
                    <a:pt x="59107" y="178327"/>
                    <a:pt x="27768" y="199500"/>
                  </a:cubicBezTo>
                  <a:lnTo>
                    <a:pt x="0" y="222410"/>
                  </a:lnTo>
                  <a:lnTo>
                    <a:pt x="6415" y="209878"/>
                  </a:lnTo>
                  <a:cubicBezTo>
                    <a:pt x="82870" y="84051"/>
                    <a:pt x="221231" y="0"/>
                    <a:pt x="3792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F3ABC64-CCC2-46BA-83B1-2AEA20B8A886}"/>
              </a:ext>
            </a:extLst>
          </p:cNvPr>
          <p:cNvGrpSpPr/>
          <p:nvPr/>
        </p:nvGrpSpPr>
        <p:grpSpPr>
          <a:xfrm>
            <a:off x="2541945" y="5180700"/>
            <a:ext cx="1920240" cy="960402"/>
            <a:chOff x="2541945" y="5092777"/>
            <a:chExt cx="1920240" cy="96040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4E8F277-0F19-4A87-B917-6816B782C3F1}"/>
                </a:ext>
              </a:extLst>
            </p:cNvPr>
            <p:cNvSpPr txBox="1"/>
            <p:nvPr/>
          </p:nvSpPr>
          <p:spPr>
            <a:xfrm>
              <a:off x="2541945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855B6E-30AB-416B-BDED-A3CAEE6124DD}"/>
                </a:ext>
              </a:extLst>
            </p:cNvPr>
            <p:cNvSpPr txBox="1"/>
            <p:nvPr/>
          </p:nvSpPr>
          <p:spPr>
            <a:xfrm>
              <a:off x="2541945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93B42F6-4B20-4A6A-8ABE-8EAE49091BB4}"/>
              </a:ext>
            </a:extLst>
          </p:cNvPr>
          <p:cNvGrpSpPr/>
          <p:nvPr/>
        </p:nvGrpSpPr>
        <p:grpSpPr>
          <a:xfrm>
            <a:off x="4647696" y="5180700"/>
            <a:ext cx="1920240" cy="960402"/>
            <a:chOff x="4647696" y="5092777"/>
            <a:chExt cx="1920240" cy="96040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4335B76-4A3E-4EB5-B17D-45ED63CF27A6}"/>
                </a:ext>
              </a:extLst>
            </p:cNvPr>
            <p:cNvSpPr txBox="1"/>
            <p:nvPr/>
          </p:nvSpPr>
          <p:spPr>
            <a:xfrm>
              <a:off x="4647696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E0A4620-2443-4251-8C02-40CCC3BD51F5}"/>
                </a:ext>
              </a:extLst>
            </p:cNvPr>
            <p:cNvSpPr txBox="1"/>
            <p:nvPr/>
          </p:nvSpPr>
          <p:spPr>
            <a:xfrm>
              <a:off x="4647696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880F3D6-AEAB-4086-8217-E3CA95150312}"/>
              </a:ext>
            </a:extLst>
          </p:cNvPr>
          <p:cNvGrpSpPr/>
          <p:nvPr/>
        </p:nvGrpSpPr>
        <p:grpSpPr>
          <a:xfrm>
            <a:off x="6753447" y="5180700"/>
            <a:ext cx="1920240" cy="960402"/>
            <a:chOff x="6753447" y="5092777"/>
            <a:chExt cx="1920240" cy="96040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7B890A-5977-47D9-87B5-9C7B74213D1A}"/>
                </a:ext>
              </a:extLst>
            </p:cNvPr>
            <p:cNvSpPr txBox="1"/>
            <p:nvPr/>
          </p:nvSpPr>
          <p:spPr>
            <a:xfrm>
              <a:off x="6753447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5BD4B17-1F1D-47DF-A2E8-554F9BC685E3}"/>
                </a:ext>
              </a:extLst>
            </p:cNvPr>
            <p:cNvSpPr txBox="1"/>
            <p:nvPr/>
          </p:nvSpPr>
          <p:spPr>
            <a:xfrm>
              <a:off x="6753447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7E449C4-AA09-4A11-B232-2E4B50DC1F7B}"/>
              </a:ext>
            </a:extLst>
          </p:cNvPr>
          <p:cNvGrpSpPr/>
          <p:nvPr/>
        </p:nvGrpSpPr>
        <p:grpSpPr>
          <a:xfrm>
            <a:off x="8859198" y="5180700"/>
            <a:ext cx="1920240" cy="960402"/>
            <a:chOff x="8859198" y="5092777"/>
            <a:chExt cx="1920240" cy="96040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D9758B3-D9FC-434E-BEB6-2153BE39261E}"/>
                </a:ext>
              </a:extLst>
            </p:cNvPr>
            <p:cNvSpPr txBox="1"/>
            <p:nvPr/>
          </p:nvSpPr>
          <p:spPr>
            <a:xfrm>
              <a:off x="8859198" y="5092777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97FF3A-C40F-4307-8EF8-D8DC4783C25B}"/>
                </a:ext>
              </a:extLst>
            </p:cNvPr>
            <p:cNvSpPr txBox="1"/>
            <p:nvPr/>
          </p:nvSpPr>
          <p:spPr>
            <a:xfrm>
              <a:off x="8859198" y="5406848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AC33D791-D97F-4195-934B-BEE048755A4E}"/>
              </a:ext>
            </a:extLst>
          </p:cNvPr>
          <p:cNvGrpSpPr/>
          <p:nvPr/>
        </p:nvGrpSpPr>
        <p:grpSpPr>
          <a:xfrm>
            <a:off x="2541945" y="3419993"/>
            <a:ext cx="1920240" cy="960402"/>
            <a:chOff x="2541945" y="3332070"/>
            <a:chExt cx="1920240" cy="960402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B71872F-7384-46F7-A004-98C6E4163023}"/>
                </a:ext>
              </a:extLst>
            </p:cNvPr>
            <p:cNvSpPr txBox="1"/>
            <p:nvPr/>
          </p:nvSpPr>
          <p:spPr>
            <a:xfrm>
              <a:off x="2541945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5FCC9FC-364D-4915-A646-D1EBDC38321B}"/>
                </a:ext>
              </a:extLst>
            </p:cNvPr>
            <p:cNvSpPr txBox="1"/>
            <p:nvPr/>
          </p:nvSpPr>
          <p:spPr>
            <a:xfrm>
              <a:off x="2541945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BE66552-A002-4AE8-8ED2-5E7430BD36F9}"/>
              </a:ext>
            </a:extLst>
          </p:cNvPr>
          <p:cNvGrpSpPr/>
          <p:nvPr/>
        </p:nvGrpSpPr>
        <p:grpSpPr>
          <a:xfrm>
            <a:off x="4647696" y="3419993"/>
            <a:ext cx="1920240" cy="960402"/>
            <a:chOff x="4647696" y="3332070"/>
            <a:chExt cx="1920240" cy="960402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5B5421A-3A1C-45D8-827B-6647E40920F6}"/>
                </a:ext>
              </a:extLst>
            </p:cNvPr>
            <p:cNvSpPr txBox="1"/>
            <p:nvPr/>
          </p:nvSpPr>
          <p:spPr>
            <a:xfrm>
              <a:off x="4647696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896D1B94-FEC5-4944-BA06-4377D87D93B5}"/>
                </a:ext>
              </a:extLst>
            </p:cNvPr>
            <p:cNvSpPr txBox="1"/>
            <p:nvPr/>
          </p:nvSpPr>
          <p:spPr>
            <a:xfrm>
              <a:off x="4647696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28720DEE-0146-487E-8128-ABDE365ACF39}"/>
              </a:ext>
            </a:extLst>
          </p:cNvPr>
          <p:cNvGrpSpPr/>
          <p:nvPr/>
        </p:nvGrpSpPr>
        <p:grpSpPr>
          <a:xfrm>
            <a:off x="6753447" y="3419993"/>
            <a:ext cx="1920240" cy="960402"/>
            <a:chOff x="6753447" y="3332070"/>
            <a:chExt cx="1920240" cy="960402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3E08CE7-7ED3-44E9-A5D3-BCC12B9FDC29}"/>
                </a:ext>
              </a:extLst>
            </p:cNvPr>
            <p:cNvSpPr txBox="1"/>
            <p:nvPr/>
          </p:nvSpPr>
          <p:spPr>
            <a:xfrm>
              <a:off x="6753447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234FC00-03A7-4B7B-B699-904919FA105A}"/>
                </a:ext>
              </a:extLst>
            </p:cNvPr>
            <p:cNvSpPr txBox="1"/>
            <p:nvPr/>
          </p:nvSpPr>
          <p:spPr>
            <a:xfrm>
              <a:off x="6753447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75C1922-3453-4D29-9FF5-8812E1B6ADFC}"/>
              </a:ext>
            </a:extLst>
          </p:cNvPr>
          <p:cNvGrpSpPr/>
          <p:nvPr/>
        </p:nvGrpSpPr>
        <p:grpSpPr>
          <a:xfrm>
            <a:off x="8859198" y="3419993"/>
            <a:ext cx="1920240" cy="960402"/>
            <a:chOff x="8859198" y="3332070"/>
            <a:chExt cx="1920240" cy="960402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CD100B9-73AA-4F30-9811-38E06B17F6A6}"/>
                </a:ext>
              </a:extLst>
            </p:cNvPr>
            <p:cNvSpPr txBox="1"/>
            <p:nvPr/>
          </p:nvSpPr>
          <p:spPr>
            <a:xfrm>
              <a:off x="8859198" y="3332070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72A979C-19B9-4370-AE28-C62EE8181554}"/>
                </a:ext>
              </a:extLst>
            </p:cNvPr>
            <p:cNvSpPr txBox="1"/>
            <p:nvPr/>
          </p:nvSpPr>
          <p:spPr>
            <a:xfrm>
              <a:off x="8859198" y="3646141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B206E0E-2B86-4B26-A554-329834FF2B4D}"/>
              </a:ext>
            </a:extLst>
          </p:cNvPr>
          <p:cNvGrpSpPr/>
          <p:nvPr/>
        </p:nvGrpSpPr>
        <p:grpSpPr>
          <a:xfrm>
            <a:off x="2541945" y="1658802"/>
            <a:ext cx="1920240" cy="960402"/>
            <a:chOff x="2541945" y="1570879"/>
            <a:chExt cx="1920240" cy="960402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34DA2F1-F8A5-49D1-95AB-11142BB67CF6}"/>
                </a:ext>
              </a:extLst>
            </p:cNvPr>
            <p:cNvSpPr txBox="1"/>
            <p:nvPr/>
          </p:nvSpPr>
          <p:spPr>
            <a:xfrm>
              <a:off x="2541945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60DA1DF7-0AB9-43E7-B747-AD64FD52E92D}"/>
                </a:ext>
              </a:extLst>
            </p:cNvPr>
            <p:cNvSpPr txBox="1"/>
            <p:nvPr/>
          </p:nvSpPr>
          <p:spPr>
            <a:xfrm>
              <a:off x="2541945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34CA2AC-2F55-47BF-BAEB-64CB55BC50DC}"/>
              </a:ext>
            </a:extLst>
          </p:cNvPr>
          <p:cNvGrpSpPr/>
          <p:nvPr/>
        </p:nvGrpSpPr>
        <p:grpSpPr>
          <a:xfrm>
            <a:off x="4647696" y="1658802"/>
            <a:ext cx="1920240" cy="960402"/>
            <a:chOff x="4647696" y="1570879"/>
            <a:chExt cx="1920240" cy="960402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9A5F668-7EFF-4B74-B139-16937EBB4955}"/>
                </a:ext>
              </a:extLst>
            </p:cNvPr>
            <p:cNvSpPr txBox="1"/>
            <p:nvPr/>
          </p:nvSpPr>
          <p:spPr>
            <a:xfrm>
              <a:off x="4647696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815B8F4D-38EE-460A-98DB-63457553608C}"/>
                </a:ext>
              </a:extLst>
            </p:cNvPr>
            <p:cNvSpPr txBox="1"/>
            <p:nvPr/>
          </p:nvSpPr>
          <p:spPr>
            <a:xfrm>
              <a:off x="4647696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B9C9F42-D52E-455C-A4C8-42FD942F48EE}"/>
              </a:ext>
            </a:extLst>
          </p:cNvPr>
          <p:cNvGrpSpPr/>
          <p:nvPr/>
        </p:nvGrpSpPr>
        <p:grpSpPr>
          <a:xfrm>
            <a:off x="6753447" y="1658802"/>
            <a:ext cx="1920240" cy="960402"/>
            <a:chOff x="6753447" y="1570879"/>
            <a:chExt cx="1920240" cy="960402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DAD0B69F-F21B-410D-B5A0-F9A566CB3E00}"/>
                </a:ext>
              </a:extLst>
            </p:cNvPr>
            <p:cNvSpPr txBox="1"/>
            <p:nvPr/>
          </p:nvSpPr>
          <p:spPr>
            <a:xfrm>
              <a:off x="6753447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FD44983-54DA-4167-8636-257BD332882D}"/>
                </a:ext>
              </a:extLst>
            </p:cNvPr>
            <p:cNvSpPr txBox="1"/>
            <p:nvPr/>
          </p:nvSpPr>
          <p:spPr>
            <a:xfrm>
              <a:off x="6753447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0425B25-2D60-4B99-BC02-EFAE977E9E7C}"/>
              </a:ext>
            </a:extLst>
          </p:cNvPr>
          <p:cNvGrpSpPr/>
          <p:nvPr/>
        </p:nvGrpSpPr>
        <p:grpSpPr>
          <a:xfrm>
            <a:off x="8859198" y="1658802"/>
            <a:ext cx="1920240" cy="960402"/>
            <a:chOff x="8859198" y="1570879"/>
            <a:chExt cx="1920240" cy="960402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4549A29-A382-4C2E-BA47-14171C541187}"/>
                </a:ext>
              </a:extLst>
            </p:cNvPr>
            <p:cNvSpPr txBox="1"/>
            <p:nvPr/>
          </p:nvSpPr>
          <p:spPr>
            <a:xfrm>
              <a:off x="8859198" y="1570879"/>
              <a:ext cx="19202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A8F97B8-BEB2-41F5-A05F-5D2C541D4E41}"/>
                </a:ext>
              </a:extLst>
            </p:cNvPr>
            <p:cNvSpPr txBox="1"/>
            <p:nvPr/>
          </p:nvSpPr>
          <p:spPr>
            <a:xfrm>
              <a:off x="8859198" y="1884950"/>
              <a:ext cx="192024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64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585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Egg Serpentine Process – Slide Template</vt:lpstr>
      <vt:lpstr>Egg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Egg Serpentine Process</dc:title>
  <dc:creator>PresentationGO.com</dc:creator>
  <dc:description>© Copyright PresentationGO.com</dc:description>
  <dcterms:created xsi:type="dcterms:W3CDTF">2014-11-26T05:14:11Z</dcterms:created>
  <dcterms:modified xsi:type="dcterms:W3CDTF">2020-07-17T22:25:56Z</dcterms:modified>
  <cp:category>Charts &amp; Diagrams</cp:category>
</cp:coreProperties>
</file>