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25" d="100"/>
          <a:sy n="125" d="100"/>
        </p:scale>
        <p:origin x="1398" y="72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241891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9/28/2020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Eggs In A Cup – Slide Template</a:t>
            </a:r>
          </a:p>
        </p:txBody>
      </p:sp>
      <p:grpSp>
        <p:nvGrpSpPr>
          <p:cNvPr id="13" name="Group 12">
            <a:extLst>
              <a:ext uri="{FF2B5EF4-FFF2-40B4-BE49-F238E27FC236}">
                <a16:creationId xmlns:a16="http://schemas.microsoft.com/office/drawing/2014/main" id="{1DE0FC57-416D-4B91-8975-49AE0D3C7C9D}"/>
              </a:ext>
            </a:extLst>
          </p:cNvPr>
          <p:cNvGrpSpPr/>
          <p:nvPr/>
        </p:nvGrpSpPr>
        <p:grpSpPr>
          <a:xfrm>
            <a:off x="3699356" y="1591732"/>
            <a:ext cx="2159522" cy="3799417"/>
            <a:chOff x="3705329" y="1591732"/>
            <a:chExt cx="2159522" cy="3799417"/>
          </a:xfrm>
        </p:grpSpPr>
        <p:sp>
          <p:nvSpPr>
            <p:cNvPr id="6" name="Shape">
              <a:extLst>
                <a:ext uri="{FF2B5EF4-FFF2-40B4-BE49-F238E27FC236}">
                  <a16:creationId xmlns:a16="http://schemas.microsoft.com/office/drawing/2014/main" id="{4FF4DCCB-09E1-4F92-B506-0F8B039674A9}"/>
                </a:ext>
              </a:extLst>
            </p:cNvPr>
            <p:cNvSpPr/>
            <p:nvPr/>
          </p:nvSpPr>
          <p:spPr>
            <a:xfrm>
              <a:off x="3705329"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60"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62" y="13506"/>
                    <a:pt x="21600" y="7340"/>
                    <a:pt x="21600" y="0"/>
                  </a:cubicBez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A80AD7CF-47CE-4FD2-A709-1A65A68EDA74}"/>
                </a:ext>
              </a:extLst>
            </p:cNvPr>
            <p:cNvSpPr/>
            <p:nvPr/>
          </p:nvSpPr>
          <p:spPr>
            <a:xfrm>
              <a:off x="3872179" y="1591732"/>
              <a:ext cx="1849658" cy="185204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9178" y="0"/>
                    <a:pt x="21600" y="14150"/>
                    <a:pt x="21600" y="16791"/>
                  </a:cubicBezTo>
                  <a:cubicBezTo>
                    <a:pt x="21600" y="19459"/>
                    <a:pt x="16757" y="21600"/>
                    <a:pt x="10800" y="21600"/>
                  </a:cubicBezTo>
                  <a:cubicBezTo>
                    <a:pt x="4843" y="21600"/>
                    <a:pt x="0" y="19432"/>
                    <a:pt x="0" y="16791"/>
                  </a:cubicBezTo>
                  <a:cubicBezTo>
                    <a:pt x="0" y="14122"/>
                    <a:pt x="2422" y="0"/>
                    <a:pt x="10800" y="0"/>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grpSp>
      <p:grpSp>
        <p:nvGrpSpPr>
          <p:cNvPr id="12" name="Group 11">
            <a:extLst>
              <a:ext uri="{FF2B5EF4-FFF2-40B4-BE49-F238E27FC236}">
                <a16:creationId xmlns:a16="http://schemas.microsoft.com/office/drawing/2014/main" id="{9515447A-5E41-4A19-9428-F4067DB1BECE}"/>
              </a:ext>
            </a:extLst>
          </p:cNvPr>
          <p:cNvGrpSpPr/>
          <p:nvPr/>
        </p:nvGrpSpPr>
        <p:grpSpPr>
          <a:xfrm>
            <a:off x="6333123" y="2068447"/>
            <a:ext cx="2159522" cy="3322702"/>
            <a:chOff x="6470165" y="2068447"/>
            <a:chExt cx="2159522" cy="3322702"/>
          </a:xfrm>
        </p:grpSpPr>
        <p:sp>
          <p:nvSpPr>
            <p:cNvPr id="4" name="Shape">
              <a:extLst>
                <a:ext uri="{FF2B5EF4-FFF2-40B4-BE49-F238E27FC236}">
                  <a16:creationId xmlns:a16="http://schemas.microsoft.com/office/drawing/2014/main" id="{6A6250BD-83D6-4D6E-8B93-C680A900CB9E}"/>
                </a:ext>
              </a:extLst>
            </p:cNvPr>
            <p:cNvSpPr/>
            <p:nvPr/>
          </p:nvSpPr>
          <p:spPr>
            <a:xfrm>
              <a:off x="6470165"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36"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38" y="13483"/>
                    <a:pt x="21600" y="7318"/>
                    <a:pt x="21600" y="0"/>
                  </a:cubicBezTo>
                  <a:close/>
                </a:path>
              </a:pathLst>
            </a:custGeom>
            <a:solidFill>
              <a:schemeClr val="bg2">
                <a:lumMod val="25000"/>
              </a:schemeClr>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6054C4F3-FCF6-42CF-94A1-320A9619A1BC}"/>
                </a:ext>
              </a:extLst>
            </p:cNvPr>
            <p:cNvSpPr/>
            <p:nvPr/>
          </p:nvSpPr>
          <p:spPr>
            <a:xfrm>
              <a:off x="6613179" y="2211463"/>
              <a:ext cx="1849658" cy="1239458"/>
            </a:xfrm>
            <a:custGeom>
              <a:avLst/>
              <a:gdLst/>
              <a:ahLst/>
              <a:cxnLst>
                <a:cxn ang="0">
                  <a:pos x="wd2" y="hd2"/>
                </a:cxn>
                <a:cxn ang="5400000">
                  <a:pos x="wd2" y="hd2"/>
                </a:cxn>
                <a:cxn ang="10800000">
                  <a:pos x="wd2" y="hd2"/>
                </a:cxn>
                <a:cxn ang="16200000">
                  <a:pos x="wd2" y="hd2"/>
                </a:cxn>
              </a:cxnLst>
              <a:rect l="0" t="0" r="r" b="b"/>
              <a:pathLst>
                <a:path w="21600" h="21600" extrusionOk="0">
                  <a:moveTo>
                    <a:pt x="20013" y="2908"/>
                  </a:moveTo>
                  <a:cubicBezTo>
                    <a:pt x="21182" y="7892"/>
                    <a:pt x="21600" y="12711"/>
                    <a:pt x="21600" y="14414"/>
                  </a:cubicBezTo>
                  <a:cubicBezTo>
                    <a:pt x="21600" y="18402"/>
                    <a:pt x="16757" y="21600"/>
                    <a:pt x="10800" y="21600"/>
                  </a:cubicBezTo>
                  <a:cubicBezTo>
                    <a:pt x="4843" y="21600"/>
                    <a:pt x="0" y="18360"/>
                    <a:pt x="0" y="14414"/>
                  </a:cubicBezTo>
                  <a:cubicBezTo>
                    <a:pt x="0" y="12378"/>
                    <a:pt x="640" y="5898"/>
                    <a:pt x="2366" y="0"/>
                  </a:cubicBezTo>
                  <a:lnTo>
                    <a:pt x="2644" y="2202"/>
                  </a:lnTo>
                  <a:lnTo>
                    <a:pt x="7738" y="3032"/>
                  </a:lnTo>
                  <a:lnTo>
                    <a:pt x="10382" y="6854"/>
                  </a:lnTo>
                  <a:lnTo>
                    <a:pt x="14641" y="5691"/>
                  </a:lnTo>
                  <a:lnTo>
                    <a:pt x="18065" y="6314"/>
                  </a:lnTo>
                  <a:lnTo>
                    <a:pt x="20013" y="2908"/>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2FE87E1C-B1B7-4AB4-8E89-1188B0A47813}"/>
                </a:ext>
              </a:extLst>
            </p:cNvPr>
            <p:cNvSpPr/>
            <p:nvPr/>
          </p:nvSpPr>
          <p:spPr>
            <a:xfrm>
              <a:off x="6899206" y="2068447"/>
              <a:ext cx="1277602" cy="438579"/>
            </a:xfrm>
            <a:custGeom>
              <a:avLst/>
              <a:gdLst/>
              <a:ahLst/>
              <a:cxnLst>
                <a:cxn ang="0">
                  <a:pos x="wd2" y="hd2"/>
                </a:cxn>
                <a:cxn ang="5400000">
                  <a:pos x="wd2" y="hd2"/>
                </a:cxn>
                <a:cxn ang="10800000">
                  <a:pos x="wd2" y="hd2"/>
                </a:cxn>
                <a:cxn ang="16200000">
                  <a:pos x="wd2" y="hd2"/>
                </a:cxn>
              </a:cxnLst>
              <a:rect l="0" t="0" r="r" b="b"/>
              <a:pathLst>
                <a:path w="21600" h="21600" extrusionOk="0">
                  <a:moveTo>
                    <a:pt x="0" y="8100"/>
                  </a:moveTo>
                  <a:lnTo>
                    <a:pt x="40" y="9039"/>
                  </a:lnTo>
                  <a:lnTo>
                    <a:pt x="6891" y="11270"/>
                  </a:lnTo>
                  <a:lnTo>
                    <a:pt x="10558" y="21600"/>
                  </a:lnTo>
                  <a:lnTo>
                    <a:pt x="16240" y="18548"/>
                  </a:lnTo>
                  <a:lnTo>
                    <a:pt x="20713" y="20074"/>
                  </a:lnTo>
                  <a:lnTo>
                    <a:pt x="21600" y="17022"/>
                  </a:lnTo>
                  <a:lnTo>
                    <a:pt x="20512" y="9391"/>
                  </a:lnTo>
                  <a:lnTo>
                    <a:pt x="17328" y="9509"/>
                  </a:lnTo>
                  <a:lnTo>
                    <a:pt x="11807" y="0"/>
                  </a:lnTo>
                  <a:lnTo>
                    <a:pt x="6810" y="3404"/>
                  </a:lnTo>
                  <a:lnTo>
                    <a:pt x="2216" y="3404"/>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9" name="Group 8">
            <a:extLst>
              <a:ext uri="{FF2B5EF4-FFF2-40B4-BE49-F238E27FC236}">
                <a16:creationId xmlns:a16="http://schemas.microsoft.com/office/drawing/2014/main" id="{5FB035D1-820A-4328-BEBD-DA8760574092}"/>
              </a:ext>
            </a:extLst>
          </p:cNvPr>
          <p:cNvGrpSpPr/>
          <p:nvPr/>
        </p:nvGrpSpPr>
        <p:grpSpPr>
          <a:xfrm>
            <a:off x="340731" y="1701197"/>
            <a:ext cx="2926080" cy="2736703"/>
            <a:chOff x="332936" y="2627766"/>
            <a:chExt cx="2926080" cy="2736703"/>
          </a:xfrm>
        </p:grpSpPr>
        <p:sp>
          <p:nvSpPr>
            <p:cNvPr id="10" name="TextBox 9">
              <a:extLst>
                <a:ext uri="{FF2B5EF4-FFF2-40B4-BE49-F238E27FC236}">
                  <a16:creationId xmlns:a16="http://schemas.microsoft.com/office/drawing/2014/main" id="{B55B3B9C-4C2D-4F62-B943-78E49DC2939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1" name="TextBox 10">
              <a:extLst>
                <a:ext uri="{FF2B5EF4-FFF2-40B4-BE49-F238E27FC236}">
                  <a16:creationId xmlns:a16="http://schemas.microsoft.com/office/drawing/2014/main" id="{A367442D-F137-469A-875C-EE0DEA5EAC1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5" name="Group 14">
            <a:extLst>
              <a:ext uri="{FF2B5EF4-FFF2-40B4-BE49-F238E27FC236}">
                <a16:creationId xmlns:a16="http://schemas.microsoft.com/office/drawing/2014/main" id="{4A0F0B78-F23F-4D1F-B776-965AE8F6F284}"/>
              </a:ext>
            </a:extLst>
          </p:cNvPr>
          <p:cNvGrpSpPr/>
          <p:nvPr/>
        </p:nvGrpSpPr>
        <p:grpSpPr>
          <a:xfrm>
            <a:off x="8925189" y="1701197"/>
            <a:ext cx="2926080" cy="2736703"/>
            <a:chOff x="332936" y="2627766"/>
            <a:chExt cx="2926080" cy="2736703"/>
          </a:xfrm>
        </p:grpSpPr>
        <p:sp>
          <p:nvSpPr>
            <p:cNvPr id="16" name="TextBox 15">
              <a:extLst>
                <a:ext uri="{FF2B5EF4-FFF2-40B4-BE49-F238E27FC236}">
                  <a16:creationId xmlns:a16="http://schemas.microsoft.com/office/drawing/2014/main" id="{23B79E53-48CB-4BE7-AAE7-AC4431D59BB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17" name="TextBox 16">
              <a:extLst>
                <a:ext uri="{FF2B5EF4-FFF2-40B4-BE49-F238E27FC236}">
                  <a16:creationId xmlns:a16="http://schemas.microsoft.com/office/drawing/2014/main" id="{D9D1090F-B415-4079-BB38-F6FAC3368D4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Eggs In A Cup – Slide Template</a:t>
            </a:r>
          </a:p>
        </p:txBody>
      </p:sp>
      <p:grpSp>
        <p:nvGrpSpPr>
          <p:cNvPr id="13" name="Group 12">
            <a:extLst>
              <a:ext uri="{FF2B5EF4-FFF2-40B4-BE49-F238E27FC236}">
                <a16:creationId xmlns:a16="http://schemas.microsoft.com/office/drawing/2014/main" id="{1DE0FC57-416D-4B91-8975-49AE0D3C7C9D}"/>
              </a:ext>
            </a:extLst>
          </p:cNvPr>
          <p:cNvGrpSpPr/>
          <p:nvPr/>
        </p:nvGrpSpPr>
        <p:grpSpPr>
          <a:xfrm>
            <a:off x="3699356" y="1591732"/>
            <a:ext cx="2159522" cy="3799417"/>
            <a:chOff x="3705329" y="1591732"/>
            <a:chExt cx="2159522" cy="3799417"/>
          </a:xfrm>
        </p:grpSpPr>
        <p:sp>
          <p:nvSpPr>
            <p:cNvPr id="6" name="Shape">
              <a:extLst>
                <a:ext uri="{FF2B5EF4-FFF2-40B4-BE49-F238E27FC236}">
                  <a16:creationId xmlns:a16="http://schemas.microsoft.com/office/drawing/2014/main" id="{4FF4DCCB-09E1-4F92-B506-0F8B039674A9}"/>
                </a:ext>
              </a:extLst>
            </p:cNvPr>
            <p:cNvSpPr/>
            <p:nvPr/>
          </p:nvSpPr>
          <p:spPr>
            <a:xfrm>
              <a:off x="3705329"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60"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62" y="13506"/>
                    <a:pt x="21600" y="7340"/>
                    <a:pt x="21600" y="0"/>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7" name="Shape">
              <a:extLst>
                <a:ext uri="{FF2B5EF4-FFF2-40B4-BE49-F238E27FC236}">
                  <a16:creationId xmlns:a16="http://schemas.microsoft.com/office/drawing/2014/main" id="{A80AD7CF-47CE-4FD2-A709-1A65A68EDA74}"/>
                </a:ext>
              </a:extLst>
            </p:cNvPr>
            <p:cNvSpPr/>
            <p:nvPr/>
          </p:nvSpPr>
          <p:spPr>
            <a:xfrm>
              <a:off x="3872179" y="1591732"/>
              <a:ext cx="1849658" cy="185204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19178" y="0"/>
                    <a:pt x="21600" y="14150"/>
                    <a:pt x="21600" y="16791"/>
                  </a:cubicBezTo>
                  <a:cubicBezTo>
                    <a:pt x="21600" y="19459"/>
                    <a:pt x="16757" y="21600"/>
                    <a:pt x="10800" y="21600"/>
                  </a:cubicBezTo>
                  <a:cubicBezTo>
                    <a:pt x="4843" y="21600"/>
                    <a:pt x="0" y="19432"/>
                    <a:pt x="0" y="16791"/>
                  </a:cubicBezTo>
                  <a:cubicBezTo>
                    <a:pt x="0" y="14122"/>
                    <a:pt x="2422" y="0"/>
                    <a:pt x="10800" y="0"/>
                  </a:cubicBez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grpSp>
      <p:grpSp>
        <p:nvGrpSpPr>
          <p:cNvPr id="12" name="Group 11">
            <a:extLst>
              <a:ext uri="{FF2B5EF4-FFF2-40B4-BE49-F238E27FC236}">
                <a16:creationId xmlns:a16="http://schemas.microsoft.com/office/drawing/2014/main" id="{9515447A-5E41-4A19-9428-F4067DB1BECE}"/>
              </a:ext>
            </a:extLst>
          </p:cNvPr>
          <p:cNvGrpSpPr/>
          <p:nvPr/>
        </p:nvGrpSpPr>
        <p:grpSpPr>
          <a:xfrm>
            <a:off x="6333123" y="2068447"/>
            <a:ext cx="2159522" cy="3322702"/>
            <a:chOff x="6470165" y="2068447"/>
            <a:chExt cx="2159522" cy="3322702"/>
          </a:xfrm>
        </p:grpSpPr>
        <p:sp>
          <p:nvSpPr>
            <p:cNvPr id="4" name="Shape">
              <a:extLst>
                <a:ext uri="{FF2B5EF4-FFF2-40B4-BE49-F238E27FC236}">
                  <a16:creationId xmlns:a16="http://schemas.microsoft.com/office/drawing/2014/main" id="{6A6250BD-83D6-4D6E-8B93-C680A900CB9E}"/>
                </a:ext>
              </a:extLst>
            </p:cNvPr>
            <p:cNvSpPr/>
            <p:nvPr/>
          </p:nvSpPr>
          <p:spPr>
            <a:xfrm>
              <a:off x="6470165" y="3069549"/>
              <a:ext cx="2159522" cy="232160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1600" y="2794"/>
                    <a:pt x="16736" y="5056"/>
                    <a:pt x="10800" y="5056"/>
                  </a:cubicBezTo>
                  <a:cubicBezTo>
                    <a:pt x="4864" y="5056"/>
                    <a:pt x="0" y="2772"/>
                    <a:pt x="0" y="0"/>
                  </a:cubicBezTo>
                  <a:cubicBezTo>
                    <a:pt x="0" y="7318"/>
                    <a:pt x="3362" y="13506"/>
                    <a:pt x="7915" y="15346"/>
                  </a:cubicBezTo>
                  <a:cubicBezTo>
                    <a:pt x="6652" y="16233"/>
                    <a:pt x="5841" y="17653"/>
                    <a:pt x="5841" y="19271"/>
                  </a:cubicBezTo>
                  <a:cubicBezTo>
                    <a:pt x="5841" y="20558"/>
                    <a:pt x="8058" y="21600"/>
                    <a:pt x="10800" y="21600"/>
                  </a:cubicBezTo>
                  <a:cubicBezTo>
                    <a:pt x="13542" y="21600"/>
                    <a:pt x="15759" y="20558"/>
                    <a:pt x="15759" y="19271"/>
                  </a:cubicBezTo>
                  <a:cubicBezTo>
                    <a:pt x="15759" y="17653"/>
                    <a:pt x="14948" y="16211"/>
                    <a:pt x="13685" y="15346"/>
                  </a:cubicBezTo>
                  <a:cubicBezTo>
                    <a:pt x="18238" y="13483"/>
                    <a:pt x="21600" y="7318"/>
                    <a:pt x="21600" y="0"/>
                  </a:cubicBezTo>
                  <a:close/>
                </a:path>
              </a:pathLst>
            </a:custGeom>
            <a:solidFill>
              <a:schemeClr val="bg2"/>
            </a:solidFill>
            <a:ln w="12700">
              <a:miter lim="400000"/>
            </a:ln>
          </p:spPr>
          <p:txBody>
            <a:bodyPr lIns="38100" tIns="38100" rIns="38100" bIns="38100" anchor="ctr"/>
            <a:lstStyle/>
            <a:p>
              <a:pPr>
                <a:defRPr sz="3000">
                  <a:solidFill>
                    <a:srgbClr val="FFFFFF"/>
                  </a:solidFill>
                </a:defRPr>
              </a:pPr>
              <a:endParaRPr/>
            </a:p>
          </p:txBody>
        </p:sp>
        <p:sp>
          <p:nvSpPr>
            <p:cNvPr id="5" name="Shape">
              <a:extLst>
                <a:ext uri="{FF2B5EF4-FFF2-40B4-BE49-F238E27FC236}">
                  <a16:creationId xmlns:a16="http://schemas.microsoft.com/office/drawing/2014/main" id="{6054C4F3-FCF6-42CF-94A1-320A9619A1BC}"/>
                </a:ext>
              </a:extLst>
            </p:cNvPr>
            <p:cNvSpPr/>
            <p:nvPr/>
          </p:nvSpPr>
          <p:spPr>
            <a:xfrm>
              <a:off x="6613179" y="2211463"/>
              <a:ext cx="1849658" cy="1239458"/>
            </a:xfrm>
            <a:custGeom>
              <a:avLst/>
              <a:gdLst/>
              <a:ahLst/>
              <a:cxnLst>
                <a:cxn ang="0">
                  <a:pos x="wd2" y="hd2"/>
                </a:cxn>
                <a:cxn ang="5400000">
                  <a:pos x="wd2" y="hd2"/>
                </a:cxn>
                <a:cxn ang="10800000">
                  <a:pos x="wd2" y="hd2"/>
                </a:cxn>
                <a:cxn ang="16200000">
                  <a:pos x="wd2" y="hd2"/>
                </a:cxn>
              </a:cxnLst>
              <a:rect l="0" t="0" r="r" b="b"/>
              <a:pathLst>
                <a:path w="21600" h="21600" extrusionOk="0">
                  <a:moveTo>
                    <a:pt x="20013" y="2908"/>
                  </a:moveTo>
                  <a:cubicBezTo>
                    <a:pt x="21182" y="7892"/>
                    <a:pt x="21600" y="12711"/>
                    <a:pt x="21600" y="14414"/>
                  </a:cubicBezTo>
                  <a:cubicBezTo>
                    <a:pt x="21600" y="18402"/>
                    <a:pt x="16757" y="21600"/>
                    <a:pt x="10800" y="21600"/>
                  </a:cubicBezTo>
                  <a:cubicBezTo>
                    <a:pt x="4843" y="21600"/>
                    <a:pt x="0" y="18360"/>
                    <a:pt x="0" y="14414"/>
                  </a:cubicBezTo>
                  <a:cubicBezTo>
                    <a:pt x="0" y="12378"/>
                    <a:pt x="640" y="5898"/>
                    <a:pt x="2366" y="0"/>
                  </a:cubicBezTo>
                  <a:lnTo>
                    <a:pt x="2644" y="2202"/>
                  </a:lnTo>
                  <a:lnTo>
                    <a:pt x="7738" y="3032"/>
                  </a:lnTo>
                  <a:lnTo>
                    <a:pt x="10382" y="6854"/>
                  </a:lnTo>
                  <a:lnTo>
                    <a:pt x="14641" y="5691"/>
                  </a:lnTo>
                  <a:lnTo>
                    <a:pt x="18065" y="6314"/>
                  </a:lnTo>
                  <a:lnTo>
                    <a:pt x="20013" y="2908"/>
                  </a:lnTo>
                  <a:close/>
                </a:path>
              </a:pathLst>
            </a:custGeom>
            <a:solidFill>
              <a:schemeClr val="accent2">
                <a:lumMod val="60000"/>
                <a:lumOff val="4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2FE87E1C-B1B7-4AB4-8E89-1188B0A47813}"/>
                </a:ext>
              </a:extLst>
            </p:cNvPr>
            <p:cNvSpPr/>
            <p:nvPr/>
          </p:nvSpPr>
          <p:spPr>
            <a:xfrm>
              <a:off x="6899206" y="2068447"/>
              <a:ext cx="1277602" cy="438579"/>
            </a:xfrm>
            <a:custGeom>
              <a:avLst/>
              <a:gdLst/>
              <a:ahLst/>
              <a:cxnLst>
                <a:cxn ang="0">
                  <a:pos x="wd2" y="hd2"/>
                </a:cxn>
                <a:cxn ang="5400000">
                  <a:pos x="wd2" y="hd2"/>
                </a:cxn>
                <a:cxn ang="10800000">
                  <a:pos x="wd2" y="hd2"/>
                </a:cxn>
                <a:cxn ang="16200000">
                  <a:pos x="wd2" y="hd2"/>
                </a:cxn>
              </a:cxnLst>
              <a:rect l="0" t="0" r="r" b="b"/>
              <a:pathLst>
                <a:path w="21600" h="21600" extrusionOk="0">
                  <a:moveTo>
                    <a:pt x="0" y="8100"/>
                  </a:moveTo>
                  <a:lnTo>
                    <a:pt x="40" y="9039"/>
                  </a:lnTo>
                  <a:lnTo>
                    <a:pt x="6891" y="11270"/>
                  </a:lnTo>
                  <a:lnTo>
                    <a:pt x="10558" y="21600"/>
                  </a:lnTo>
                  <a:lnTo>
                    <a:pt x="16240" y="18548"/>
                  </a:lnTo>
                  <a:lnTo>
                    <a:pt x="20713" y="20074"/>
                  </a:lnTo>
                  <a:lnTo>
                    <a:pt x="21600" y="17022"/>
                  </a:lnTo>
                  <a:lnTo>
                    <a:pt x="20512" y="9391"/>
                  </a:lnTo>
                  <a:lnTo>
                    <a:pt x="17328" y="9509"/>
                  </a:lnTo>
                  <a:lnTo>
                    <a:pt x="11807" y="0"/>
                  </a:lnTo>
                  <a:lnTo>
                    <a:pt x="6810" y="3404"/>
                  </a:lnTo>
                  <a:lnTo>
                    <a:pt x="2216" y="3404"/>
                  </a:lnTo>
                  <a:close/>
                </a:path>
              </a:pathLst>
            </a:custGeom>
            <a:solidFill>
              <a:schemeClr val="accent4">
                <a:lumMod val="75000"/>
              </a:schemeClr>
            </a:solidFill>
            <a:ln w="12700">
              <a:miter lim="400000"/>
            </a:ln>
          </p:spPr>
          <p:txBody>
            <a:bodyPr lIns="38100" tIns="38100" rIns="38100" bIns="38100" anchor="ctr"/>
            <a:lstStyle/>
            <a:p>
              <a:pPr>
                <a:defRPr sz="3000">
                  <a:solidFill>
                    <a:srgbClr val="FFFFFF"/>
                  </a:solidFill>
                </a:defRPr>
              </a:pPr>
              <a:endParaRPr/>
            </a:p>
          </p:txBody>
        </p:sp>
      </p:grpSp>
      <p:grpSp>
        <p:nvGrpSpPr>
          <p:cNvPr id="9" name="Group 8">
            <a:extLst>
              <a:ext uri="{FF2B5EF4-FFF2-40B4-BE49-F238E27FC236}">
                <a16:creationId xmlns:a16="http://schemas.microsoft.com/office/drawing/2014/main" id="{5FB035D1-820A-4328-BEBD-DA8760574092}"/>
              </a:ext>
            </a:extLst>
          </p:cNvPr>
          <p:cNvGrpSpPr/>
          <p:nvPr/>
        </p:nvGrpSpPr>
        <p:grpSpPr>
          <a:xfrm>
            <a:off x="340731" y="1701197"/>
            <a:ext cx="2926080" cy="2736703"/>
            <a:chOff x="332936" y="2627766"/>
            <a:chExt cx="2926080" cy="2736703"/>
          </a:xfrm>
        </p:grpSpPr>
        <p:sp>
          <p:nvSpPr>
            <p:cNvPr id="10" name="TextBox 9">
              <a:extLst>
                <a:ext uri="{FF2B5EF4-FFF2-40B4-BE49-F238E27FC236}">
                  <a16:creationId xmlns:a16="http://schemas.microsoft.com/office/drawing/2014/main" id="{B55B3B9C-4C2D-4F62-B943-78E49DC2939E}"/>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1" name="TextBox 10">
              <a:extLst>
                <a:ext uri="{FF2B5EF4-FFF2-40B4-BE49-F238E27FC236}">
                  <a16:creationId xmlns:a16="http://schemas.microsoft.com/office/drawing/2014/main" id="{A367442D-F137-469A-875C-EE0DEA5EAC15}"/>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5" name="Group 14">
            <a:extLst>
              <a:ext uri="{FF2B5EF4-FFF2-40B4-BE49-F238E27FC236}">
                <a16:creationId xmlns:a16="http://schemas.microsoft.com/office/drawing/2014/main" id="{4A0F0B78-F23F-4D1F-B776-965AE8F6F284}"/>
              </a:ext>
            </a:extLst>
          </p:cNvPr>
          <p:cNvGrpSpPr/>
          <p:nvPr/>
        </p:nvGrpSpPr>
        <p:grpSpPr>
          <a:xfrm>
            <a:off x="8925189" y="1701197"/>
            <a:ext cx="2926080" cy="2736703"/>
            <a:chOff x="332936" y="2627766"/>
            <a:chExt cx="2926080" cy="2736703"/>
          </a:xfrm>
        </p:grpSpPr>
        <p:sp>
          <p:nvSpPr>
            <p:cNvPr id="16" name="TextBox 15">
              <a:extLst>
                <a:ext uri="{FF2B5EF4-FFF2-40B4-BE49-F238E27FC236}">
                  <a16:creationId xmlns:a16="http://schemas.microsoft.com/office/drawing/2014/main" id="{23B79E53-48CB-4BE7-AAE7-AC4431D59BB7}"/>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7" name="TextBox 16">
              <a:extLst>
                <a:ext uri="{FF2B5EF4-FFF2-40B4-BE49-F238E27FC236}">
                  <a16:creationId xmlns:a16="http://schemas.microsoft.com/office/drawing/2014/main" id="{D9D1090F-B415-4079-BB38-F6FAC3368D41}"/>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455605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8488</TotalTime>
  <Words>375</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Eggs In A Cup – Slide Template</vt:lpstr>
      <vt:lpstr>Eggs In A Cup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Eggs In A Cup</dc:title>
  <dc:creator>PresentationGO.com</dc:creator>
  <dc:description>© Copyright PresentationGO.com</dc:description>
  <dcterms:created xsi:type="dcterms:W3CDTF">2014-11-26T05:14:11Z</dcterms:created>
  <dcterms:modified xsi:type="dcterms:W3CDTF">2020-09-28T16:47:27Z</dcterms:modified>
  <cp:category>Graphics &amp; Metaphors</cp:category>
</cp:coreProperties>
</file>