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0" r:id="rId4"/>
    <p:sldId id="34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D8D8D8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7" autoAdjust="0"/>
    <p:restoredTop sz="94703" autoAdjust="0"/>
  </p:normalViewPr>
  <p:slideViewPr>
    <p:cSldViewPr snapToGrid="0" showGuides="1">
      <p:cViewPr>
        <p:scale>
          <a:sx n="100" d="100"/>
          <a:sy n="100" d="100"/>
        </p:scale>
        <p:origin x="1704" y="1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2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48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4CA8DFD-67FD-4EB0-8755-B95A79BB9428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18A6B275-8500-45BE-93DC-6F1378A2D890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CA01D08-6FF0-4604-933C-A91BB7EEE7D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577227B-CD05-4B79-87EE-F40D427193C3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FDA3B633-4986-42A7-B0DA-830DC128DDA2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C022D1C-6505-4125-B6A0-DAED7C7B425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10CD755-7B5F-4811-82BE-2C9934EDC55A}"/>
              </a:ext>
            </a:extLst>
          </p:cNvPr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61FEEDA-6942-4B6E-9630-B4824A6501D9}"/>
              </a:ext>
            </a:extLst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B7BCEA-E5F9-4750-AF31-55D6017FCB01}"/>
              </a:ext>
            </a:extLst>
          </p:cNvPr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52AA9D2-B2D3-4807-A4D7-43F1A7D8A80D}"/>
              </a:ext>
            </a:extLst>
          </p:cNvPr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A738D23-EAA4-4860-979E-3B6C0035AA2F}"/>
                </a:ext>
              </a:extLst>
            </p:cNvPr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6" name="Freeform 290">
              <a:extLst>
                <a:ext uri="{FF2B5EF4-FFF2-40B4-BE49-F238E27FC236}">
                  <a16:creationId xmlns:a16="http://schemas.microsoft.com/office/drawing/2014/main" id="{6270D2B9-35E6-4D2B-922D-F6613FAC0480}"/>
                </a:ext>
              </a:extLst>
            </p:cNvPr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chart" Target="../charts/chart2.xm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8.svg"/><Relationship Id="rId4" Type="http://schemas.openxmlformats.org/officeDocument/2006/relationships/chart" Target="../charts/chart4.xm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Egypt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8547211"/>
              </p:ext>
            </p:extLst>
          </p:nvPr>
        </p:nvGraphicFramePr>
        <p:xfrm>
          <a:off x="6437326" y="4931010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2579261"/>
              </p:ext>
            </p:extLst>
          </p:nvPr>
        </p:nvGraphicFramePr>
        <p:xfrm>
          <a:off x="8911586" y="4931010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6988794" y="5632748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9463054" y="5611502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7757296" y="5367332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10231556" y="5367332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16765" y="5244829"/>
            <a:ext cx="442913" cy="442913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91025" y="5244829"/>
            <a:ext cx="442913" cy="442913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A412D945-39F7-4665-9174-6D827ED6DAC4}"/>
              </a:ext>
            </a:extLst>
          </p:cNvPr>
          <p:cNvGrpSpPr/>
          <p:nvPr/>
        </p:nvGrpSpPr>
        <p:grpSpPr>
          <a:xfrm>
            <a:off x="6899393" y="1353052"/>
            <a:ext cx="3656013" cy="3324226"/>
            <a:chOff x="6899393" y="1353052"/>
            <a:chExt cx="3656013" cy="3324226"/>
          </a:xfrm>
        </p:grpSpPr>
        <p:sp>
          <p:nvSpPr>
            <p:cNvPr id="92" name="Freeform 5">
              <a:extLst>
                <a:ext uri="{FF2B5EF4-FFF2-40B4-BE49-F238E27FC236}">
                  <a16:creationId xmlns:a16="http://schemas.microsoft.com/office/drawing/2014/main" id="{ADCB5117-BF3E-F443-B6BC-64761FB5A6B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4181" y="1470527"/>
              <a:ext cx="141288" cy="333375"/>
            </a:xfrm>
            <a:custGeom>
              <a:avLst/>
              <a:gdLst>
                <a:gd name="T0" fmla="*/ 88 w 89"/>
                <a:gd name="T1" fmla="*/ 1 h 210"/>
                <a:gd name="T2" fmla="*/ 86 w 89"/>
                <a:gd name="T3" fmla="*/ 1 h 210"/>
                <a:gd name="T4" fmla="*/ 87 w 89"/>
                <a:gd name="T5" fmla="*/ 3 h 210"/>
                <a:gd name="T6" fmla="*/ 86 w 89"/>
                <a:gd name="T7" fmla="*/ 5 h 210"/>
                <a:gd name="T8" fmla="*/ 88 w 89"/>
                <a:gd name="T9" fmla="*/ 8 h 210"/>
                <a:gd name="T10" fmla="*/ 89 w 89"/>
                <a:gd name="T11" fmla="*/ 21 h 210"/>
                <a:gd name="T12" fmla="*/ 84 w 89"/>
                <a:gd name="T13" fmla="*/ 28 h 210"/>
                <a:gd name="T14" fmla="*/ 46 w 89"/>
                <a:gd name="T15" fmla="*/ 64 h 210"/>
                <a:gd name="T16" fmla="*/ 48 w 89"/>
                <a:gd name="T17" fmla="*/ 92 h 210"/>
                <a:gd name="T18" fmla="*/ 40 w 89"/>
                <a:gd name="T19" fmla="*/ 176 h 210"/>
                <a:gd name="T20" fmla="*/ 4 w 89"/>
                <a:gd name="T21" fmla="*/ 210 h 210"/>
                <a:gd name="T22" fmla="*/ 0 w 89"/>
                <a:gd name="T23" fmla="*/ 68 h 210"/>
                <a:gd name="T24" fmla="*/ 3 w 89"/>
                <a:gd name="T25" fmla="*/ 66 h 210"/>
                <a:gd name="T26" fmla="*/ 9 w 89"/>
                <a:gd name="T27" fmla="*/ 62 h 210"/>
                <a:gd name="T28" fmla="*/ 10 w 89"/>
                <a:gd name="T29" fmla="*/ 61 h 210"/>
                <a:gd name="T30" fmla="*/ 18 w 89"/>
                <a:gd name="T31" fmla="*/ 53 h 210"/>
                <a:gd name="T32" fmla="*/ 22 w 89"/>
                <a:gd name="T33" fmla="*/ 50 h 210"/>
                <a:gd name="T34" fmla="*/ 26 w 89"/>
                <a:gd name="T35" fmla="*/ 47 h 210"/>
                <a:gd name="T36" fmla="*/ 30 w 89"/>
                <a:gd name="T37" fmla="*/ 43 h 210"/>
                <a:gd name="T38" fmla="*/ 32 w 89"/>
                <a:gd name="T39" fmla="*/ 40 h 210"/>
                <a:gd name="T40" fmla="*/ 32 w 89"/>
                <a:gd name="T41" fmla="*/ 41 h 210"/>
                <a:gd name="T42" fmla="*/ 33 w 89"/>
                <a:gd name="T43" fmla="*/ 41 h 210"/>
                <a:gd name="T44" fmla="*/ 33 w 89"/>
                <a:gd name="T45" fmla="*/ 43 h 210"/>
                <a:gd name="T46" fmla="*/ 35 w 89"/>
                <a:gd name="T47" fmla="*/ 42 h 210"/>
                <a:gd name="T48" fmla="*/ 37 w 89"/>
                <a:gd name="T49" fmla="*/ 42 h 210"/>
                <a:gd name="T50" fmla="*/ 39 w 89"/>
                <a:gd name="T51" fmla="*/ 43 h 210"/>
                <a:gd name="T52" fmla="*/ 41 w 89"/>
                <a:gd name="T53" fmla="*/ 41 h 210"/>
                <a:gd name="T54" fmla="*/ 45 w 89"/>
                <a:gd name="T55" fmla="*/ 37 h 210"/>
                <a:gd name="T56" fmla="*/ 46 w 89"/>
                <a:gd name="T57" fmla="*/ 35 h 210"/>
                <a:gd name="T58" fmla="*/ 47 w 89"/>
                <a:gd name="T59" fmla="*/ 34 h 210"/>
                <a:gd name="T60" fmla="*/ 48 w 89"/>
                <a:gd name="T61" fmla="*/ 32 h 210"/>
                <a:gd name="T62" fmla="*/ 49 w 89"/>
                <a:gd name="T63" fmla="*/ 30 h 210"/>
                <a:gd name="T64" fmla="*/ 48 w 89"/>
                <a:gd name="T65" fmla="*/ 29 h 210"/>
                <a:gd name="T66" fmla="*/ 46 w 89"/>
                <a:gd name="T67" fmla="*/ 31 h 210"/>
                <a:gd name="T68" fmla="*/ 45 w 89"/>
                <a:gd name="T69" fmla="*/ 32 h 210"/>
                <a:gd name="T70" fmla="*/ 46 w 89"/>
                <a:gd name="T71" fmla="*/ 29 h 210"/>
                <a:gd name="T72" fmla="*/ 49 w 89"/>
                <a:gd name="T73" fmla="*/ 27 h 210"/>
                <a:gd name="T74" fmla="*/ 50 w 89"/>
                <a:gd name="T75" fmla="*/ 26 h 210"/>
                <a:gd name="T76" fmla="*/ 50 w 89"/>
                <a:gd name="T77" fmla="*/ 28 h 210"/>
                <a:gd name="T78" fmla="*/ 53 w 89"/>
                <a:gd name="T79" fmla="*/ 26 h 210"/>
                <a:gd name="T80" fmla="*/ 58 w 89"/>
                <a:gd name="T81" fmla="*/ 25 h 210"/>
                <a:gd name="T82" fmla="*/ 62 w 89"/>
                <a:gd name="T83" fmla="*/ 22 h 210"/>
                <a:gd name="T84" fmla="*/ 63 w 89"/>
                <a:gd name="T85" fmla="*/ 21 h 210"/>
                <a:gd name="T86" fmla="*/ 65 w 89"/>
                <a:gd name="T87" fmla="*/ 20 h 210"/>
                <a:gd name="T88" fmla="*/ 67 w 89"/>
                <a:gd name="T89" fmla="*/ 16 h 210"/>
                <a:gd name="T90" fmla="*/ 69 w 89"/>
                <a:gd name="T91" fmla="*/ 14 h 210"/>
                <a:gd name="T92" fmla="*/ 72 w 89"/>
                <a:gd name="T93" fmla="*/ 12 h 210"/>
                <a:gd name="T94" fmla="*/ 73 w 89"/>
                <a:gd name="T95" fmla="*/ 10 h 210"/>
                <a:gd name="T96" fmla="*/ 75 w 89"/>
                <a:gd name="T97" fmla="*/ 9 h 210"/>
                <a:gd name="T98" fmla="*/ 75 w 89"/>
                <a:gd name="T99" fmla="*/ 9 h 210"/>
                <a:gd name="T100" fmla="*/ 78 w 89"/>
                <a:gd name="T101" fmla="*/ 9 h 210"/>
                <a:gd name="T102" fmla="*/ 81 w 89"/>
                <a:gd name="T103" fmla="*/ 5 h 210"/>
                <a:gd name="T104" fmla="*/ 81 w 89"/>
                <a:gd name="T105" fmla="*/ 3 h 210"/>
                <a:gd name="T106" fmla="*/ 85 w 89"/>
                <a:gd name="T107" fmla="*/ 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9" h="210">
                  <a:moveTo>
                    <a:pt x="87" y="0"/>
                  </a:moveTo>
                  <a:lnTo>
                    <a:pt x="87" y="1"/>
                  </a:lnTo>
                  <a:lnTo>
                    <a:pt x="88" y="1"/>
                  </a:lnTo>
                  <a:lnTo>
                    <a:pt x="88" y="1"/>
                  </a:lnTo>
                  <a:lnTo>
                    <a:pt x="87" y="1"/>
                  </a:lnTo>
                  <a:lnTo>
                    <a:pt x="87" y="1"/>
                  </a:lnTo>
                  <a:lnTo>
                    <a:pt x="87" y="1"/>
                  </a:lnTo>
                  <a:lnTo>
                    <a:pt x="86" y="1"/>
                  </a:lnTo>
                  <a:lnTo>
                    <a:pt x="86" y="2"/>
                  </a:lnTo>
                  <a:lnTo>
                    <a:pt x="87" y="2"/>
                  </a:lnTo>
                  <a:lnTo>
                    <a:pt x="86" y="3"/>
                  </a:lnTo>
                  <a:lnTo>
                    <a:pt x="87" y="3"/>
                  </a:lnTo>
                  <a:lnTo>
                    <a:pt x="86" y="3"/>
                  </a:lnTo>
                  <a:lnTo>
                    <a:pt x="86" y="4"/>
                  </a:lnTo>
                  <a:lnTo>
                    <a:pt x="86" y="4"/>
                  </a:lnTo>
                  <a:lnTo>
                    <a:pt x="86" y="5"/>
                  </a:lnTo>
                  <a:lnTo>
                    <a:pt x="87" y="6"/>
                  </a:lnTo>
                  <a:lnTo>
                    <a:pt x="86" y="7"/>
                  </a:lnTo>
                  <a:lnTo>
                    <a:pt x="87" y="8"/>
                  </a:lnTo>
                  <a:lnTo>
                    <a:pt x="88" y="8"/>
                  </a:lnTo>
                  <a:lnTo>
                    <a:pt x="88" y="10"/>
                  </a:lnTo>
                  <a:lnTo>
                    <a:pt x="89" y="11"/>
                  </a:lnTo>
                  <a:lnTo>
                    <a:pt x="89" y="11"/>
                  </a:lnTo>
                  <a:lnTo>
                    <a:pt x="89" y="21"/>
                  </a:lnTo>
                  <a:lnTo>
                    <a:pt x="84" y="28"/>
                  </a:lnTo>
                  <a:lnTo>
                    <a:pt x="84" y="28"/>
                  </a:lnTo>
                  <a:lnTo>
                    <a:pt x="84" y="28"/>
                  </a:lnTo>
                  <a:lnTo>
                    <a:pt x="84" y="28"/>
                  </a:lnTo>
                  <a:lnTo>
                    <a:pt x="79" y="42"/>
                  </a:lnTo>
                  <a:lnTo>
                    <a:pt x="60" y="52"/>
                  </a:lnTo>
                  <a:lnTo>
                    <a:pt x="60" y="52"/>
                  </a:lnTo>
                  <a:lnTo>
                    <a:pt x="46" y="64"/>
                  </a:lnTo>
                  <a:lnTo>
                    <a:pt x="57" y="72"/>
                  </a:lnTo>
                  <a:lnTo>
                    <a:pt x="53" y="84"/>
                  </a:lnTo>
                  <a:lnTo>
                    <a:pt x="53" y="84"/>
                  </a:lnTo>
                  <a:lnTo>
                    <a:pt x="48" y="92"/>
                  </a:lnTo>
                  <a:lnTo>
                    <a:pt x="58" y="108"/>
                  </a:lnTo>
                  <a:lnTo>
                    <a:pt x="82" y="135"/>
                  </a:lnTo>
                  <a:lnTo>
                    <a:pt x="60" y="167"/>
                  </a:lnTo>
                  <a:lnTo>
                    <a:pt x="40" y="176"/>
                  </a:lnTo>
                  <a:lnTo>
                    <a:pt x="23" y="181"/>
                  </a:lnTo>
                  <a:lnTo>
                    <a:pt x="16" y="183"/>
                  </a:lnTo>
                  <a:lnTo>
                    <a:pt x="9" y="192"/>
                  </a:lnTo>
                  <a:lnTo>
                    <a:pt x="4" y="210"/>
                  </a:lnTo>
                  <a:lnTo>
                    <a:pt x="4" y="210"/>
                  </a:lnTo>
                  <a:lnTo>
                    <a:pt x="0" y="80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" y="68"/>
                  </a:lnTo>
                  <a:lnTo>
                    <a:pt x="1" y="67"/>
                  </a:lnTo>
                  <a:lnTo>
                    <a:pt x="2" y="67"/>
                  </a:lnTo>
                  <a:lnTo>
                    <a:pt x="3" y="66"/>
                  </a:lnTo>
                  <a:lnTo>
                    <a:pt x="4" y="66"/>
                  </a:lnTo>
                  <a:lnTo>
                    <a:pt x="7" y="63"/>
                  </a:lnTo>
                  <a:lnTo>
                    <a:pt x="8" y="63"/>
                  </a:lnTo>
                  <a:lnTo>
                    <a:pt x="9" y="62"/>
                  </a:lnTo>
                  <a:lnTo>
                    <a:pt x="9" y="61"/>
                  </a:lnTo>
                  <a:lnTo>
                    <a:pt x="10" y="61"/>
                  </a:lnTo>
                  <a:lnTo>
                    <a:pt x="10" y="61"/>
                  </a:lnTo>
                  <a:lnTo>
                    <a:pt x="10" y="61"/>
                  </a:lnTo>
                  <a:lnTo>
                    <a:pt x="12" y="58"/>
                  </a:lnTo>
                  <a:lnTo>
                    <a:pt x="14" y="57"/>
                  </a:lnTo>
                  <a:lnTo>
                    <a:pt x="16" y="55"/>
                  </a:lnTo>
                  <a:lnTo>
                    <a:pt x="18" y="53"/>
                  </a:lnTo>
                  <a:lnTo>
                    <a:pt x="19" y="53"/>
                  </a:lnTo>
                  <a:lnTo>
                    <a:pt x="19" y="53"/>
                  </a:lnTo>
                  <a:lnTo>
                    <a:pt x="20" y="52"/>
                  </a:lnTo>
                  <a:lnTo>
                    <a:pt x="22" y="50"/>
                  </a:lnTo>
                  <a:lnTo>
                    <a:pt x="24" y="50"/>
                  </a:lnTo>
                  <a:lnTo>
                    <a:pt x="24" y="49"/>
                  </a:lnTo>
                  <a:lnTo>
                    <a:pt x="26" y="48"/>
                  </a:lnTo>
                  <a:lnTo>
                    <a:pt x="26" y="47"/>
                  </a:lnTo>
                  <a:lnTo>
                    <a:pt x="27" y="47"/>
                  </a:lnTo>
                  <a:lnTo>
                    <a:pt x="27" y="47"/>
                  </a:lnTo>
                  <a:lnTo>
                    <a:pt x="28" y="46"/>
                  </a:lnTo>
                  <a:lnTo>
                    <a:pt x="30" y="43"/>
                  </a:lnTo>
                  <a:lnTo>
                    <a:pt x="31" y="42"/>
                  </a:lnTo>
                  <a:lnTo>
                    <a:pt x="31" y="41"/>
                  </a:lnTo>
                  <a:lnTo>
                    <a:pt x="31" y="41"/>
                  </a:lnTo>
                  <a:lnTo>
                    <a:pt x="32" y="40"/>
                  </a:lnTo>
                  <a:lnTo>
                    <a:pt x="33" y="40"/>
                  </a:lnTo>
                  <a:lnTo>
                    <a:pt x="32" y="41"/>
                  </a:lnTo>
                  <a:lnTo>
                    <a:pt x="32" y="41"/>
                  </a:lnTo>
                  <a:lnTo>
                    <a:pt x="32" y="41"/>
                  </a:lnTo>
                  <a:lnTo>
                    <a:pt x="32" y="41"/>
                  </a:lnTo>
                  <a:lnTo>
                    <a:pt x="32" y="42"/>
                  </a:lnTo>
                  <a:lnTo>
                    <a:pt x="33" y="42"/>
                  </a:lnTo>
                  <a:lnTo>
                    <a:pt x="33" y="41"/>
                  </a:lnTo>
                  <a:lnTo>
                    <a:pt x="35" y="41"/>
                  </a:lnTo>
                  <a:lnTo>
                    <a:pt x="35" y="42"/>
                  </a:lnTo>
                  <a:lnTo>
                    <a:pt x="33" y="42"/>
                  </a:lnTo>
                  <a:lnTo>
                    <a:pt x="33" y="43"/>
                  </a:lnTo>
                  <a:lnTo>
                    <a:pt x="33" y="43"/>
                  </a:lnTo>
                  <a:lnTo>
                    <a:pt x="33" y="42"/>
                  </a:lnTo>
                  <a:lnTo>
                    <a:pt x="35" y="41"/>
                  </a:lnTo>
                  <a:lnTo>
                    <a:pt x="35" y="42"/>
                  </a:lnTo>
                  <a:lnTo>
                    <a:pt x="35" y="43"/>
                  </a:lnTo>
                  <a:lnTo>
                    <a:pt x="36" y="43"/>
                  </a:lnTo>
                  <a:lnTo>
                    <a:pt x="36" y="42"/>
                  </a:lnTo>
                  <a:lnTo>
                    <a:pt x="37" y="42"/>
                  </a:lnTo>
                  <a:lnTo>
                    <a:pt x="37" y="44"/>
                  </a:lnTo>
                  <a:lnTo>
                    <a:pt x="38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41" y="41"/>
                  </a:lnTo>
                  <a:lnTo>
                    <a:pt x="41" y="41"/>
                  </a:lnTo>
                  <a:lnTo>
                    <a:pt x="42" y="41"/>
                  </a:lnTo>
                  <a:lnTo>
                    <a:pt x="43" y="38"/>
                  </a:lnTo>
                  <a:lnTo>
                    <a:pt x="44" y="38"/>
                  </a:lnTo>
                  <a:lnTo>
                    <a:pt x="45" y="37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6" y="35"/>
                  </a:lnTo>
                  <a:lnTo>
                    <a:pt x="47" y="34"/>
                  </a:lnTo>
                  <a:lnTo>
                    <a:pt x="47" y="34"/>
                  </a:lnTo>
                  <a:lnTo>
                    <a:pt x="47" y="34"/>
                  </a:lnTo>
                  <a:lnTo>
                    <a:pt x="47" y="34"/>
                  </a:lnTo>
                  <a:lnTo>
                    <a:pt x="48" y="33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7" y="33"/>
                  </a:lnTo>
                  <a:lnTo>
                    <a:pt x="47" y="32"/>
                  </a:lnTo>
                  <a:lnTo>
                    <a:pt x="48" y="31"/>
                  </a:lnTo>
                  <a:lnTo>
                    <a:pt x="49" y="30"/>
                  </a:lnTo>
                  <a:lnTo>
                    <a:pt x="49" y="30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48" y="29"/>
                  </a:lnTo>
                  <a:lnTo>
                    <a:pt x="47" y="29"/>
                  </a:lnTo>
                  <a:lnTo>
                    <a:pt x="47" y="30"/>
                  </a:lnTo>
                  <a:lnTo>
                    <a:pt x="46" y="30"/>
                  </a:lnTo>
                  <a:lnTo>
                    <a:pt x="46" y="31"/>
                  </a:lnTo>
                  <a:lnTo>
                    <a:pt x="46" y="31"/>
                  </a:lnTo>
                  <a:lnTo>
                    <a:pt x="45" y="32"/>
                  </a:lnTo>
                  <a:lnTo>
                    <a:pt x="45" y="31"/>
                  </a:lnTo>
                  <a:lnTo>
                    <a:pt x="45" y="32"/>
                  </a:lnTo>
                  <a:lnTo>
                    <a:pt x="44" y="31"/>
                  </a:lnTo>
                  <a:lnTo>
                    <a:pt x="46" y="30"/>
                  </a:lnTo>
                  <a:lnTo>
                    <a:pt x="46" y="29"/>
                  </a:lnTo>
                  <a:lnTo>
                    <a:pt x="46" y="29"/>
                  </a:lnTo>
                  <a:lnTo>
                    <a:pt x="47" y="29"/>
                  </a:lnTo>
                  <a:lnTo>
                    <a:pt x="47" y="28"/>
                  </a:lnTo>
                  <a:lnTo>
                    <a:pt x="49" y="28"/>
                  </a:lnTo>
                  <a:lnTo>
                    <a:pt x="49" y="27"/>
                  </a:lnTo>
                  <a:lnTo>
                    <a:pt x="48" y="27"/>
                  </a:lnTo>
                  <a:lnTo>
                    <a:pt x="49" y="26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50" y="27"/>
                  </a:lnTo>
                  <a:lnTo>
                    <a:pt x="50" y="28"/>
                  </a:lnTo>
                  <a:lnTo>
                    <a:pt x="51" y="29"/>
                  </a:lnTo>
                  <a:lnTo>
                    <a:pt x="53" y="29"/>
                  </a:lnTo>
                  <a:lnTo>
                    <a:pt x="54" y="27"/>
                  </a:lnTo>
                  <a:lnTo>
                    <a:pt x="53" y="26"/>
                  </a:lnTo>
                  <a:lnTo>
                    <a:pt x="54" y="26"/>
                  </a:lnTo>
                  <a:lnTo>
                    <a:pt x="56" y="27"/>
                  </a:lnTo>
                  <a:lnTo>
                    <a:pt x="57" y="26"/>
                  </a:lnTo>
                  <a:lnTo>
                    <a:pt x="58" y="25"/>
                  </a:lnTo>
                  <a:lnTo>
                    <a:pt x="60" y="24"/>
                  </a:lnTo>
                  <a:lnTo>
                    <a:pt x="60" y="23"/>
                  </a:lnTo>
                  <a:lnTo>
                    <a:pt x="61" y="23"/>
                  </a:lnTo>
                  <a:lnTo>
                    <a:pt x="62" y="22"/>
                  </a:lnTo>
                  <a:lnTo>
                    <a:pt x="63" y="22"/>
                  </a:lnTo>
                  <a:lnTo>
                    <a:pt x="63" y="21"/>
                  </a:lnTo>
                  <a:lnTo>
                    <a:pt x="63" y="21"/>
                  </a:lnTo>
                  <a:lnTo>
                    <a:pt x="63" y="21"/>
                  </a:lnTo>
                  <a:lnTo>
                    <a:pt x="64" y="20"/>
                  </a:lnTo>
                  <a:lnTo>
                    <a:pt x="64" y="20"/>
                  </a:lnTo>
                  <a:lnTo>
                    <a:pt x="65" y="20"/>
                  </a:lnTo>
                  <a:lnTo>
                    <a:pt x="65" y="20"/>
                  </a:lnTo>
                  <a:lnTo>
                    <a:pt x="65" y="19"/>
                  </a:lnTo>
                  <a:lnTo>
                    <a:pt x="66" y="19"/>
                  </a:lnTo>
                  <a:lnTo>
                    <a:pt x="66" y="17"/>
                  </a:lnTo>
                  <a:lnTo>
                    <a:pt x="67" y="16"/>
                  </a:lnTo>
                  <a:lnTo>
                    <a:pt x="68" y="16"/>
                  </a:lnTo>
                  <a:lnTo>
                    <a:pt x="68" y="15"/>
                  </a:lnTo>
                  <a:lnTo>
                    <a:pt x="69" y="14"/>
                  </a:lnTo>
                  <a:lnTo>
                    <a:pt x="69" y="14"/>
                  </a:lnTo>
                  <a:lnTo>
                    <a:pt x="69" y="14"/>
                  </a:lnTo>
                  <a:lnTo>
                    <a:pt x="69" y="13"/>
                  </a:lnTo>
                  <a:lnTo>
                    <a:pt x="71" y="13"/>
                  </a:lnTo>
                  <a:lnTo>
                    <a:pt x="72" y="12"/>
                  </a:lnTo>
                  <a:lnTo>
                    <a:pt x="72" y="11"/>
                  </a:lnTo>
                  <a:lnTo>
                    <a:pt x="73" y="11"/>
                  </a:lnTo>
                  <a:lnTo>
                    <a:pt x="74" y="10"/>
                  </a:lnTo>
                  <a:lnTo>
                    <a:pt x="73" y="10"/>
                  </a:lnTo>
                  <a:lnTo>
                    <a:pt x="73" y="9"/>
                  </a:lnTo>
                  <a:lnTo>
                    <a:pt x="74" y="9"/>
                  </a:lnTo>
                  <a:lnTo>
                    <a:pt x="74" y="9"/>
                  </a:lnTo>
                  <a:lnTo>
                    <a:pt x="75" y="9"/>
                  </a:lnTo>
                  <a:lnTo>
                    <a:pt x="75" y="9"/>
                  </a:lnTo>
                  <a:lnTo>
                    <a:pt x="77" y="9"/>
                  </a:lnTo>
                  <a:lnTo>
                    <a:pt x="75" y="9"/>
                  </a:lnTo>
                  <a:lnTo>
                    <a:pt x="75" y="9"/>
                  </a:lnTo>
                  <a:lnTo>
                    <a:pt x="75" y="8"/>
                  </a:lnTo>
                  <a:lnTo>
                    <a:pt x="77" y="8"/>
                  </a:lnTo>
                  <a:lnTo>
                    <a:pt x="77" y="9"/>
                  </a:lnTo>
                  <a:lnTo>
                    <a:pt x="78" y="9"/>
                  </a:lnTo>
                  <a:lnTo>
                    <a:pt x="79" y="8"/>
                  </a:lnTo>
                  <a:lnTo>
                    <a:pt x="80" y="7"/>
                  </a:lnTo>
                  <a:lnTo>
                    <a:pt x="80" y="6"/>
                  </a:lnTo>
                  <a:lnTo>
                    <a:pt x="81" y="5"/>
                  </a:lnTo>
                  <a:lnTo>
                    <a:pt x="81" y="5"/>
                  </a:lnTo>
                  <a:lnTo>
                    <a:pt x="81" y="4"/>
                  </a:lnTo>
                  <a:lnTo>
                    <a:pt x="81" y="4"/>
                  </a:lnTo>
                  <a:lnTo>
                    <a:pt x="81" y="3"/>
                  </a:lnTo>
                  <a:lnTo>
                    <a:pt x="83" y="3"/>
                  </a:lnTo>
                  <a:lnTo>
                    <a:pt x="84" y="1"/>
                  </a:lnTo>
                  <a:lnTo>
                    <a:pt x="85" y="1"/>
                  </a:lnTo>
                  <a:lnTo>
                    <a:pt x="85" y="1"/>
                  </a:lnTo>
                  <a:lnTo>
                    <a:pt x="86" y="1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Freeform 6">
              <a:extLst>
                <a:ext uri="{FF2B5EF4-FFF2-40B4-BE49-F238E27FC236}">
                  <a16:creationId xmlns:a16="http://schemas.microsoft.com/office/drawing/2014/main" id="{08F68869-93D4-3545-BEA3-E6BFADF1210E}"/>
                </a:ext>
              </a:extLst>
            </p:cNvPr>
            <p:cNvSpPr>
              <a:spLocks/>
            </p:cNvSpPr>
            <p:nvPr/>
          </p:nvSpPr>
          <p:spPr bwMode="auto">
            <a:xfrm>
              <a:off x="8861543" y="3519990"/>
              <a:ext cx="633413" cy="1066800"/>
            </a:xfrm>
            <a:custGeom>
              <a:avLst/>
              <a:gdLst>
                <a:gd name="T0" fmla="*/ 333 w 399"/>
                <a:gd name="T1" fmla="*/ 256 h 672"/>
                <a:gd name="T2" fmla="*/ 343 w 399"/>
                <a:gd name="T3" fmla="*/ 290 h 672"/>
                <a:gd name="T4" fmla="*/ 362 w 399"/>
                <a:gd name="T5" fmla="*/ 314 h 672"/>
                <a:gd name="T6" fmla="*/ 363 w 399"/>
                <a:gd name="T7" fmla="*/ 345 h 672"/>
                <a:gd name="T8" fmla="*/ 364 w 399"/>
                <a:gd name="T9" fmla="*/ 383 h 672"/>
                <a:gd name="T10" fmla="*/ 376 w 399"/>
                <a:gd name="T11" fmla="*/ 404 h 672"/>
                <a:gd name="T12" fmla="*/ 359 w 399"/>
                <a:gd name="T13" fmla="*/ 434 h 672"/>
                <a:gd name="T14" fmla="*/ 343 w 399"/>
                <a:gd name="T15" fmla="*/ 460 h 672"/>
                <a:gd name="T16" fmla="*/ 375 w 399"/>
                <a:gd name="T17" fmla="*/ 479 h 672"/>
                <a:gd name="T18" fmla="*/ 399 w 399"/>
                <a:gd name="T19" fmla="*/ 517 h 672"/>
                <a:gd name="T20" fmla="*/ 372 w 399"/>
                <a:gd name="T21" fmla="*/ 511 h 672"/>
                <a:gd name="T22" fmla="*/ 342 w 399"/>
                <a:gd name="T23" fmla="*/ 502 h 672"/>
                <a:gd name="T24" fmla="*/ 311 w 399"/>
                <a:gd name="T25" fmla="*/ 490 h 672"/>
                <a:gd name="T26" fmla="*/ 284 w 399"/>
                <a:gd name="T27" fmla="*/ 546 h 672"/>
                <a:gd name="T28" fmla="*/ 233 w 399"/>
                <a:gd name="T29" fmla="*/ 578 h 672"/>
                <a:gd name="T30" fmla="*/ 207 w 399"/>
                <a:gd name="T31" fmla="*/ 576 h 672"/>
                <a:gd name="T32" fmla="*/ 170 w 399"/>
                <a:gd name="T33" fmla="*/ 555 h 672"/>
                <a:gd name="T34" fmla="*/ 154 w 399"/>
                <a:gd name="T35" fmla="*/ 604 h 672"/>
                <a:gd name="T36" fmla="*/ 112 w 399"/>
                <a:gd name="T37" fmla="*/ 626 h 672"/>
                <a:gd name="T38" fmla="*/ 58 w 399"/>
                <a:gd name="T39" fmla="*/ 652 h 672"/>
                <a:gd name="T40" fmla="*/ 32 w 399"/>
                <a:gd name="T41" fmla="*/ 668 h 672"/>
                <a:gd name="T42" fmla="*/ 44 w 399"/>
                <a:gd name="T43" fmla="*/ 646 h 672"/>
                <a:gd name="T44" fmla="*/ 51 w 399"/>
                <a:gd name="T45" fmla="*/ 637 h 672"/>
                <a:gd name="T46" fmla="*/ 46 w 399"/>
                <a:gd name="T47" fmla="*/ 629 h 672"/>
                <a:gd name="T48" fmla="*/ 23 w 399"/>
                <a:gd name="T49" fmla="*/ 642 h 672"/>
                <a:gd name="T50" fmla="*/ 0 w 399"/>
                <a:gd name="T51" fmla="*/ 632 h 672"/>
                <a:gd name="T52" fmla="*/ 50 w 399"/>
                <a:gd name="T53" fmla="*/ 608 h 672"/>
                <a:gd name="T54" fmla="*/ 76 w 399"/>
                <a:gd name="T55" fmla="*/ 575 h 672"/>
                <a:gd name="T56" fmla="*/ 77 w 399"/>
                <a:gd name="T57" fmla="*/ 533 h 672"/>
                <a:gd name="T58" fmla="*/ 109 w 399"/>
                <a:gd name="T59" fmla="*/ 524 h 672"/>
                <a:gd name="T60" fmla="*/ 185 w 399"/>
                <a:gd name="T61" fmla="*/ 503 h 672"/>
                <a:gd name="T62" fmla="*/ 219 w 399"/>
                <a:gd name="T63" fmla="*/ 513 h 672"/>
                <a:gd name="T64" fmla="*/ 243 w 399"/>
                <a:gd name="T65" fmla="*/ 489 h 672"/>
                <a:gd name="T66" fmla="*/ 264 w 399"/>
                <a:gd name="T67" fmla="*/ 447 h 672"/>
                <a:gd name="T68" fmla="*/ 289 w 399"/>
                <a:gd name="T69" fmla="*/ 403 h 672"/>
                <a:gd name="T70" fmla="*/ 273 w 399"/>
                <a:gd name="T71" fmla="*/ 393 h 672"/>
                <a:gd name="T72" fmla="*/ 235 w 399"/>
                <a:gd name="T73" fmla="*/ 365 h 672"/>
                <a:gd name="T74" fmla="*/ 264 w 399"/>
                <a:gd name="T75" fmla="*/ 322 h 672"/>
                <a:gd name="T76" fmla="*/ 290 w 399"/>
                <a:gd name="T77" fmla="*/ 303 h 672"/>
                <a:gd name="T78" fmla="*/ 279 w 399"/>
                <a:gd name="T79" fmla="*/ 271 h 672"/>
                <a:gd name="T80" fmla="*/ 310 w 399"/>
                <a:gd name="T81" fmla="*/ 222 h 672"/>
                <a:gd name="T82" fmla="*/ 316 w 399"/>
                <a:gd name="T83" fmla="*/ 163 h 672"/>
                <a:gd name="T84" fmla="*/ 313 w 399"/>
                <a:gd name="T85" fmla="*/ 107 h 672"/>
                <a:gd name="T86" fmla="*/ 305 w 399"/>
                <a:gd name="T87" fmla="*/ 63 h 672"/>
                <a:gd name="T88" fmla="*/ 272 w 399"/>
                <a:gd name="T89" fmla="*/ 29 h 672"/>
                <a:gd name="T90" fmla="*/ 275 w 399"/>
                <a:gd name="T91" fmla="*/ 0 h 672"/>
                <a:gd name="T92" fmla="*/ 301 w 399"/>
                <a:gd name="T93" fmla="*/ 21 h 672"/>
                <a:gd name="T94" fmla="*/ 336 w 399"/>
                <a:gd name="T95" fmla="*/ 110 h 672"/>
                <a:gd name="T96" fmla="*/ 356 w 399"/>
                <a:gd name="T97" fmla="*/ 174 h 672"/>
                <a:gd name="T98" fmla="*/ 334 w 399"/>
                <a:gd name="T99" fmla="*/ 208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9" h="672">
                  <a:moveTo>
                    <a:pt x="334" y="208"/>
                  </a:moveTo>
                  <a:lnTo>
                    <a:pt x="330" y="223"/>
                  </a:lnTo>
                  <a:lnTo>
                    <a:pt x="330" y="249"/>
                  </a:lnTo>
                  <a:lnTo>
                    <a:pt x="333" y="256"/>
                  </a:lnTo>
                  <a:lnTo>
                    <a:pt x="334" y="269"/>
                  </a:lnTo>
                  <a:lnTo>
                    <a:pt x="338" y="273"/>
                  </a:lnTo>
                  <a:lnTo>
                    <a:pt x="343" y="282"/>
                  </a:lnTo>
                  <a:lnTo>
                    <a:pt x="343" y="290"/>
                  </a:lnTo>
                  <a:lnTo>
                    <a:pt x="345" y="296"/>
                  </a:lnTo>
                  <a:lnTo>
                    <a:pt x="349" y="303"/>
                  </a:lnTo>
                  <a:lnTo>
                    <a:pt x="356" y="308"/>
                  </a:lnTo>
                  <a:lnTo>
                    <a:pt x="362" y="314"/>
                  </a:lnTo>
                  <a:lnTo>
                    <a:pt x="363" y="333"/>
                  </a:lnTo>
                  <a:lnTo>
                    <a:pt x="367" y="335"/>
                  </a:lnTo>
                  <a:lnTo>
                    <a:pt x="366" y="342"/>
                  </a:lnTo>
                  <a:lnTo>
                    <a:pt x="363" y="345"/>
                  </a:lnTo>
                  <a:lnTo>
                    <a:pt x="361" y="350"/>
                  </a:lnTo>
                  <a:lnTo>
                    <a:pt x="359" y="359"/>
                  </a:lnTo>
                  <a:lnTo>
                    <a:pt x="360" y="370"/>
                  </a:lnTo>
                  <a:lnTo>
                    <a:pt x="364" y="383"/>
                  </a:lnTo>
                  <a:lnTo>
                    <a:pt x="370" y="385"/>
                  </a:lnTo>
                  <a:lnTo>
                    <a:pt x="374" y="393"/>
                  </a:lnTo>
                  <a:lnTo>
                    <a:pt x="377" y="399"/>
                  </a:lnTo>
                  <a:lnTo>
                    <a:pt x="376" y="404"/>
                  </a:lnTo>
                  <a:lnTo>
                    <a:pt x="373" y="410"/>
                  </a:lnTo>
                  <a:lnTo>
                    <a:pt x="370" y="419"/>
                  </a:lnTo>
                  <a:lnTo>
                    <a:pt x="365" y="427"/>
                  </a:lnTo>
                  <a:lnTo>
                    <a:pt x="359" y="434"/>
                  </a:lnTo>
                  <a:lnTo>
                    <a:pt x="355" y="440"/>
                  </a:lnTo>
                  <a:lnTo>
                    <a:pt x="349" y="448"/>
                  </a:lnTo>
                  <a:lnTo>
                    <a:pt x="344" y="455"/>
                  </a:lnTo>
                  <a:lnTo>
                    <a:pt x="343" y="460"/>
                  </a:lnTo>
                  <a:lnTo>
                    <a:pt x="347" y="463"/>
                  </a:lnTo>
                  <a:lnTo>
                    <a:pt x="358" y="474"/>
                  </a:lnTo>
                  <a:lnTo>
                    <a:pt x="370" y="475"/>
                  </a:lnTo>
                  <a:lnTo>
                    <a:pt x="375" y="479"/>
                  </a:lnTo>
                  <a:lnTo>
                    <a:pt x="389" y="488"/>
                  </a:lnTo>
                  <a:lnTo>
                    <a:pt x="389" y="488"/>
                  </a:lnTo>
                  <a:lnTo>
                    <a:pt x="399" y="503"/>
                  </a:lnTo>
                  <a:lnTo>
                    <a:pt x="399" y="517"/>
                  </a:lnTo>
                  <a:lnTo>
                    <a:pt x="399" y="517"/>
                  </a:lnTo>
                  <a:lnTo>
                    <a:pt x="395" y="525"/>
                  </a:lnTo>
                  <a:lnTo>
                    <a:pt x="383" y="524"/>
                  </a:lnTo>
                  <a:lnTo>
                    <a:pt x="372" y="511"/>
                  </a:lnTo>
                  <a:lnTo>
                    <a:pt x="365" y="503"/>
                  </a:lnTo>
                  <a:lnTo>
                    <a:pt x="353" y="505"/>
                  </a:lnTo>
                  <a:lnTo>
                    <a:pt x="353" y="505"/>
                  </a:lnTo>
                  <a:lnTo>
                    <a:pt x="342" y="502"/>
                  </a:lnTo>
                  <a:lnTo>
                    <a:pt x="335" y="497"/>
                  </a:lnTo>
                  <a:lnTo>
                    <a:pt x="323" y="489"/>
                  </a:lnTo>
                  <a:lnTo>
                    <a:pt x="311" y="490"/>
                  </a:lnTo>
                  <a:lnTo>
                    <a:pt x="311" y="490"/>
                  </a:lnTo>
                  <a:lnTo>
                    <a:pt x="298" y="498"/>
                  </a:lnTo>
                  <a:lnTo>
                    <a:pt x="299" y="521"/>
                  </a:lnTo>
                  <a:lnTo>
                    <a:pt x="294" y="536"/>
                  </a:lnTo>
                  <a:lnTo>
                    <a:pt x="284" y="546"/>
                  </a:lnTo>
                  <a:lnTo>
                    <a:pt x="273" y="552"/>
                  </a:lnTo>
                  <a:lnTo>
                    <a:pt x="257" y="563"/>
                  </a:lnTo>
                  <a:lnTo>
                    <a:pt x="243" y="575"/>
                  </a:lnTo>
                  <a:lnTo>
                    <a:pt x="233" y="578"/>
                  </a:lnTo>
                  <a:lnTo>
                    <a:pt x="233" y="578"/>
                  </a:lnTo>
                  <a:lnTo>
                    <a:pt x="220" y="582"/>
                  </a:lnTo>
                  <a:lnTo>
                    <a:pt x="207" y="576"/>
                  </a:lnTo>
                  <a:lnTo>
                    <a:pt x="207" y="576"/>
                  </a:lnTo>
                  <a:lnTo>
                    <a:pt x="196" y="566"/>
                  </a:lnTo>
                  <a:lnTo>
                    <a:pt x="190" y="558"/>
                  </a:lnTo>
                  <a:lnTo>
                    <a:pt x="181" y="552"/>
                  </a:lnTo>
                  <a:lnTo>
                    <a:pt x="170" y="555"/>
                  </a:lnTo>
                  <a:lnTo>
                    <a:pt x="165" y="573"/>
                  </a:lnTo>
                  <a:lnTo>
                    <a:pt x="164" y="584"/>
                  </a:lnTo>
                  <a:lnTo>
                    <a:pt x="158" y="596"/>
                  </a:lnTo>
                  <a:lnTo>
                    <a:pt x="154" y="604"/>
                  </a:lnTo>
                  <a:lnTo>
                    <a:pt x="148" y="611"/>
                  </a:lnTo>
                  <a:lnTo>
                    <a:pt x="136" y="617"/>
                  </a:lnTo>
                  <a:lnTo>
                    <a:pt x="118" y="613"/>
                  </a:lnTo>
                  <a:lnTo>
                    <a:pt x="112" y="626"/>
                  </a:lnTo>
                  <a:lnTo>
                    <a:pt x="105" y="634"/>
                  </a:lnTo>
                  <a:lnTo>
                    <a:pt x="93" y="641"/>
                  </a:lnTo>
                  <a:lnTo>
                    <a:pt x="58" y="652"/>
                  </a:lnTo>
                  <a:lnTo>
                    <a:pt x="58" y="652"/>
                  </a:lnTo>
                  <a:lnTo>
                    <a:pt x="53" y="672"/>
                  </a:lnTo>
                  <a:lnTo>
                    <a:pt x="32" y="672"/>
                  </a:lnTo>
                  <a:lnTo>
                    <a:pt x="31" y="671"/>
                  </a:lnTo>
                  <a:lnTo>
                    <a:pt x="32" y="668"/>
                  </a:lnTo>
                  <a:lnTo>
                    <a:pt x="34" y="661"/>
                  </a:lnTo>
                  <a:lnTo>
                    <a:pt x="36" y="656"/>
                  </a:lnTo>
                  <a:lnTo>
                    <a:pt x="42" y="648"/>
                  </a:lnTo>
                  <a:lnTo>
                    <a:pt x="44" y="646"/>
                  </a:lnTo>
                  <a:lnTo>
                    <a:pt x="46" y="644"/>
                  </a:lnTo>
                  <a:lnTo>
                    <a:pt x="48" y="642"/>
                  </a:lnTo>
                  <a:lnTo>
                    <a:pt x="50" y="640"/>
                  </a:lnTo>
                  <a:lnTo>
                    <a:pt x="51" y="637"/>
                  </a:lnTo>
                  <a:lnTo>
                    <a:pt x="51" y="635"/>
                  </a:lnTo>
                  <a:lnTo>
                    <a:pt x="50" y="634"/>
                  </a:lnTo>
                  <a:lnTo>
                    <a:pt x="48" y="633"/>
                  </a:lnTo>
                  <a:lnTo>
                    <a:pt x="46" y="629"/>
                  </a:lnTo>
                  <a:lnTo>
                    <a:pt x="44" y="628"/>
                  </a:lnTo>
                  <a:lnTo>
                    <a:pt x="43" y="628"/>
                  </a:lnTo>
                  <a:lnTo>
                    <a:pt x="38" y="631"/>
                  </a:lnTo>
                  <a:lnTo>
                    <a:pt x="23" y="642"/>
                  </a:lnTo>
                  <a:lnTo>
                    <a:pt x="16" y="641"/>
                  </a:lnTo>
                  <a:lnTo>
                    <a:pt x="16" y="641"/>
                  </a:lnTo>
                  <a:lnTo>
                    <a:pt x="6" y="642"/>
                  </a:lnTo>
                  <a:lnTo>
                    <a:pt x="0" y="632"/>
                  </a:lnTo>
                  <a:lnTo>
                    <a:pt x="3" y="621"/>
                  </a:lnTo>
                  <a:lnTo>
                    <a:pt x="21" y="611"/>
                  </a:lnTo>
                  <a:lnTo>
                    <a:pt x="33" y="608"/>
                  </a:lnTo>
                  <a:lnTo>
                    <a:pt x="50" y="608"/>
                  </a:lnTo>
                  <a:lnTo>
                    <a:pt x="63" y="597"/>
                  </a:lnTo>
                  <a:lnTo>
                    <a:pt x="71" y="588"/>
                  </a:lnTo>
                  <a:lnTo>
                    <a:pt x="74" y="581"/>
                  </a:lnTo>
                  <a:lnTo>
                    <a:pt x="76" y="575"/>
                  </a:lnTo>
                  <a:lnTo>
                    <a:pt x="75" y="568"/>
                  </a:lnTo>
                  <a:lnTo>
                    <a:pt x="75" y="549"/>
                  </a:lnTo>
                  <a:lnTo>
                    <a:pt x="74" y="540"/>
                  </a:lnTo>
                  <a:lnTo>
                    <a:pt x="77" y="533"/>
                  </a:lnTo>
                  <a:lnTo>
                    <a:pt x="84" y="525"/>
                  </a:lnTo>
                  <a:lnTo>
                    <a:pt x="89" y="523"/>
                  </a:lnTo>
                  <a:lnTo>
                    <a:pt x="100" y="523"/>
                  </a:lnTo>
                  <a:lnTo>
                    <a:pt x="109" y="524"/>
                  </a:lnTo>
                  <a:lnTo>
                    <a:pt x="116" y="523"/>
                  </a:lnTo>
                  <a:lnTo>
                    <a:pt x="126" y="520"/>
                  </a:lnTo>
                  <a:lnTo>
                    <a:pt x="161" y="509"/>
                  </a:lnTo>
                  <a:lnTo>
                    <a:pt x="185" y="503"/>
                  </a:lnTo>
                  <a:lnTo>
                    <a:pt x="189" y="504"/>
                  </a:lnTo>
                  <a:lnTo>
                    <a:pt x="199" y="505"/>
                  </a:lnTo>
                  <a:lnTo>
                    <a:pt x="211" y="507"/>
                  </a:lnTo>
                  <a:lnTo>
                    <a:pt x="219" y="513"/>
                  </a:lnTo>
                  <a:lnTo>
                    <a:pt x="226" y="516"/>
                  </a:lnTo>
                  <a:lnTo>
                    <a:pt x="232" y="511"/>
                  </a:lnTo>
                  <a:lnTo>
                    <a:pt x="239" y="498"/>
                  </a:lnTo>
                  <a:lnTo>
                    <a:pt x="243" y="489"/>
                  </a:lnTo>
                  <a:lnTo>
                    <a:pt x="249" y="480"/>
                  </a:lnTo>
                  <a:lnTo>
                    <a:pt x="252" y="471"/>
                  </a:lnTo>
                  <a:lnTo>
                    <a:pt x="257" y="459"/>
                  </a:lnTo>
                  <a:lnTo>
                    <a:pt x="264" y="447"/>
                  </a:lnTo>
                  <a:lnTo>
                    <a:pt x="270" y="438"/>
                  </a:lnTo>
                  <a:lnTo>
                    <a:pt x="276" y="424"/>
                  </a:lnTo>
                  <a:lnTo>
                    <a:pt x="283" y="414"/>
                  </a:lnTo>
                  <a:lnTo>
                    <a:pt x="289" y="403"/>
                  </a:lnTo>
                  <a:lnTo>
                    <a:pt x="291" y="399"/>
                  </a:lnTo>
                  <a:lnTo>
                    <a:pt x="289" y="391"/>
                  </a:lnTo>
                  <a:lnTo>
                    <a:pt x="279" y="392"/>
                  </a:lnTo>
                  <a:lnTo>
                    <a:pt x="273" y="393"/>
                  </a:lnTo>
                  <a:lnTo>
                    <a:pt x="261" y="392"/>
                  </a:lnTo>
                  <a:lnTo>
                    <a:pt x="239" y="386"/>
                  </a:lnTo>
                  <a:lnTo>
                    <a:pt x="234" y="379"/>
                  </a:lnTo>
                  <a:lnTo>
                    <a:pt x="235" y="365"/>
                  </a:lnTo>
                  <a:lnTo>
                    <a:pt x="242" y="341"/>
                  </a:lnTo>
                  <a:lnTo>
                    <a:pt x="248" y="333"/>
                  </a:lnTo>
                  <a:lnTo>
                    <a:pt x="255" y="328"/>
                  </a:lnTo>
                  <a:lnTo>
                    <a:pt x="264" y="322"/>
                  </a:lnTo>
                  <a:lnTo>
                    <a:pt x="274" y="318"/>
                  </a:lnTo>
                  <a:lnTo>
                    <a:pt x="282" y="316"/>
                  </a:lnTo>
                  <a:lnTo>
                    <a:pt x="291" y="309"/>
                  </a:lnTo>
                  <a:lnTo>
                    <a:pt x="290" y="303"/>
                  </a:lnTo>
                  <a:lnTo>
                    <a:pt x="283" y="298"/>
                  </a:lnTo>
                  <a:lnTo>
                    <a:pt x="274" y="290"/>
                  </a:lnTo>
                  <a:lnTo>
                    <a:pt x="274" y="277"/>
                  </a:lnTo>
                  <a:lnTo>
                    <a:pt x="279" y="271"/>
                  </a:lnTo>
                  <a:lnTo>
                    <a:pt x="284" y="269"/>
                  </a:lnTo>
                  <a:lnTo>
                    <a:pt x="293" y="265"/>
                  </a:lnTo>
                  <a:lnTo>
                    <a:pt x="308" y="249"/>
                  </a:lnTo>
                  <a:lnTo>
                    <a:pt x="310" y="222"/>
                  </a:lnTo>
                  <a:lnTo>
                    <a:pt x="310" y="209"/>
                  </a:lnTo>
                  <a:lnTo>
                    <a:pt x="313" y="191"/>
                  </a:lnTo>
                  <a:lnTo>
                    <a:pt x="313" y="177"/>
                  </a:lnTo>
                  <a:lnTo>
                    <a:pt x="316" y="163"/>
                  </a:lnTo>
                  <a:lnTo>
                    <a:pt x="318" y="148"/>
                  </a:lnTo>
                  <a:lnTo>
                    <a:pt x="318" y="135"/>
                  </a:lnTo>
                  <a:lnTo>
                    <a:pt x="321" y="122"/>
                  </a:lnTo>
                  <a:lnTo>
                    <a:pt x="313" y="107"/>
                  </a:lnTo>
                  <a:lnTo>
                    <a:pt x="311" y="98"/>
                  </a:lnTo>
                  <a:lnTo>
                    <a:pt x="306" y="83"/>
                  </a:lnTo>
                  <a:lnTo>
                    <a:pt x="305" y="73"/>
                  </a:lnTo>
                  <a:lnTo>
                    <a:pt x="305" y="63"/>
                  </a:lnTo>
                  <a:lnTo>
                    <a:pt x="304" y="56"/>
                  </a:lnTo>
                  <a:lnTo>
                    <a:pt x="297" y="47"/>
                  </a:lnTo>
                  <a:lnTo>
                    <a:pt x="286" y="37"/>
                  </a:lnTo>
                  <a:lnTo>
                    <a:pt x="272" y="29"/>
                  </a:lnTo>
                  <a:lnTo>
                    <a:pt x="272" y="29"/>
                  </a:lnTo>
                  <a:lnTo>
                    <a:pt x="276" y="15"/>
                  </a:lnTo>
                  <a:lnTo>
                    <a:pt x="275" y="0"/>
                  </a:lnTo>
                  <a:lnTo>
                    <a:pt x="275" y="0"/>
                  </a:lnTo>
                  <a:lnTo>
                    <a:pt x="283" y="7"/>
                  </a:lnTo>
                  <a:lnTo>
                    <a:pt x="283" y="7"/>
                  </a:lnTo>
                  <a:lnTo>
                    <a:pt x="294" y="13"/>
                  </a:lnTo>
                  <a:lnTo>
                    <a:pt x="301" y="21"/>
                  </a:lnTo>
                  <a:lnTo>
                    <a:pt x="319" y="33"/>
                  </a:lnTo>
                  <a:lnTo>
                    <a:pt x="333" y="57"/>
                  </a:lnTo>
                  <a:lnTo>
                    <a:pt x="335" y="70"/>
                  </a:lnTo>
                  <a:lnTo>
                    <a:pt x="336" y="110"/>
                  </a:lnTo>
                  <a:lnTo>
                    <a:pt x="344" y="130"/>
                  </a:lnTo>
                  <a:lnTo>
                    <a:pt x="357" y="151"/>
                  </a:lnTo>
                  <a:lnTo>
                    <a:pt x="358" y="157"/>
                  </a:lnTo>
                  <a:lnTo>
                    <a:pt x="356" y="174"/>
                  </a:lnTo>
                  <a:lnTo>
                    <a:pt x="342" y="186"/>
                  </a:lnTo>
                  <a:lnTo>
                    <a:pt x="334" y="198"/>
                  </a:lnTo>
                  <a:lnTo>
                    <a:pt x="334" y="208"/>
                  </a:lnTo>
                  <a:lnTo>
                    <a:pt x="334" y="20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Freeform 7">
              <a:extLst>
                <a:ext uri="{FF2B5EF4-FFF2-40B4-BE49-F238E27FC236}">
                  <a16:creationId xmlns:a16="http://schemas.microsoft.com/office/drawing/2014/main" id="{88DE6E6D-830F-1D4A-88DB-7DA06EAE5353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0093" y="2735765"/>
              <a:ext cx="285750" cy="271463"/>
            </a:xfrm>
            <a:custGeom>
              <a:avLst/>
              <a:gdLst>
                <a:gd name="T0" fmla="*/ 180 w 180"/>
                <a:gd name="T1" fmla="*/ 171 h 171"/>
                <a:gd name="T2" fmla="*/ 171 w 180"/>
                <a:gd name="T3" fmla="*/ 170 h 171"/>
                <a:gd name="T4" fmla="*/ 166 w 180"/>
                <a:gd name="T5" fmla="*/ 163 h 171"/>
                <a:gd name="T6" fmla="*/ 162 w 180"/>
                <a:gd name="T7" fmla="*/ 159 h 171"/>
                <a:gd name="T8" fmla="*/ 159 w 180"/>
                <a:gd name="T9" fmla="*/ 150 h 171"/>
                <a:gd name="T10" fmla="*/ 155 w 180"/>
                <a:gd name="T11" fmla="*/ 146 h 171"/>
                <a:gd name="T12" fmla="*/ 148 w 180"/>
                <a:gd name="T13" fmla="*/ 145 h 171"/>
                <a:gd name="T14" fmla="*/ 145 w 180"/>
                <a:gd name="T15" fmla="*/ 149 h 171"/>
                <a:gd name="T16" fmla="*/ 140 w 180"/>
                <a:gd name="T17" fmla="*/ 157 h 171"/>
                <a:gd name="T18" fmla="*/ 137 w 180"/>
                <a:gd name="T19" fmla="*/ 159 h 171"/>
                <a:gd name="T20" fmla="*/ 130 w 180"/>
                <a:gd name="T21" fmla="*/ 163 h 171"/>
                <a:gd name="T22" fmla="*/ 124 w 180"/>
                <a:gd name="T23" fmla="*/ 167 h 171"/>
                <a:gd name="T24" fmla="*/ 122 w 180"/>
                <a:gd name="T25" fmla="*/ 168 h 171"/>
                <a:gd name="T26" fmla="*/ 122 w 180"/>
                <a:gd name="T27" fmla="*/ 168 h 171"/>
                <a:gd name="T28" fmla="*/ 113 w 180"/>
                <a:gd name="T29" fmla="*/ 152 h 171"/>
                <a:gd name="T30" fmla="*/ 104 w 180"/>
                <a:gd name="T31" fmla="*/ 135 h 171"/>
                <a:gd name="T32" fmla="*/ 97 w 180"/>
                <a:gd name="T33" fmla="*/ 119 h 171"/>
                <a:gd name="T34" fmla="*/ 90 w 180"/>
                <a:gd name="T35" fmla="*/ 107 h 171"/>
                <a:gd name="T36" fmla="*/ 78 w 180"/>
                <a:gd name="T37" fmla="*/ 101 h 171"/>
                <a:gd name="T38" fmla="*/ 72 w 180"/>
                <a:gd name="T39" fmla="*/ 99 h 171"/>
                <a:gd name="T40" fmla="*/ 62 w 180"/>
                <a:gd name="T41" fmla="*/ 98 h 171"/>
                <a:gd name="T42" fmla="*/ 58 w 180"/>
                <a:gd name="T43" fmla="*/ 96 h 171"/>
                <a:gd name="T44" fmla="*/ 50 w 180"/>
                <a:gd name="T45" fmla="*/ 88 h 171"/>
                <a:gd name="T46" fmla="*/ 33 w 180"/>
                <a:gd name="T47" fmla="*/ 71 h 171"/>
                <a:gd name="T48" fmla="*/ 27 w 180"/>
                <a:gd name="T49" fmla="*/ 68 h 171"/>
                <a:gd name="T50" fmla="*/ 23 w 180"/>
                <a:gd name="T51" fmla="*/ 61 h 171"/>
                <a:gd name="T52" fmla="*/ 20 w 180"/>
                <a:gd name="T53" fmla="*/ 53 h 171"/>
                <a:gd name="T54" fmla="*/ 14 w 180"/>
                <a:gd name="T55" fmla="*/ 44 h 171"/>
                <a:gd name="T56" fmla="*/ 11 w 180"/>
                <a:gd name="T57" fmla="*/ 36 h 171"/>
                <a:gd name="T58" fmla="*/ 9 w 180"/>
                <a:gd name="T59" fmla="*/ 25 h 171"/>
                <a:gd name="T60" fmla="*/ 5 w 180"/>
                <a:gd name="T61" fmla="*/ 23 h 171"/>
                <a:gd name="T62" fmla="*/ 4 w 180"/>
                <a:gd name="T63" fmla="*/ 15 h 171"/>
                <a:gd name="T64" fmla="*/ 0 w 180"/>
                <a:gd name="T65" fmla="*/ 12 h 171"/>
                <a:gd name="T66" fmla="*/ 0 w 180"/>
                <a:gd name="T67" fmla="*/ 2 h 171"/>
                <a:gd name="T68" fmla="*/ 5 w 180"/>
                <a:gd name="T69" fmla="*/ 2 h 171"/>
                <a:gd name="T70" fmla="*/ 5 w 180"/>
                <a:gd name="T71" fmla="*/ 2 h 171"/>
                <a:gd name="T72" fmla="*/ 17 w 180"/>
                <a:gd name="T73" fmla="*/ 2 h 171"/>
                <a:gd name="T74" fmla="*/ 26 w 180"/>
                <a:gd name="T75" fmla="*/ 4 h 171"/>
                <a:gd name="T76" fmla="*/ 35 w 180"/>
                <a:gd name="T77" fmla="*/ 5 h 171"/>
                <a:gd name="T78" fmla="*/ 42 w 180"/>
                <a:gd name="T79" fmla="*/ 0 h 171"/>
                <a:gd name="T80" fmla="*/ 54 w 180"/>
                <a:gd name="T81" fmla="*/ 1 h 171"/>
                <a:gd name="T82" fmla="*/ 54 w 180"/>
                <a:gd name="T83" fmla="*/ 1 h 171"/>
                <a:gd name="T84" fmla="*/ 51 w 180"/>
                <a:gd name="T85" fmla="*/ 15 h 171"/>
                <a:gd name="T86" fmla="*/ 53 w 180"/>
                <a:gd name="T87" fmla="*/ 35 h 171"/>
                <a:gd name="T88" fmla="*/ 56 w 180"/>
                <a:gd name="T89" fmla="*/ 41 h 171"/>
                <a:gd name="T90" fmla="*/ 62 w 180"/>
                <a:gd name="T91" fmla="*/ 48 h 171"/>
                <a:gd name="T92" fmla="*/ 67 w 180"/>
                <a:gd name="T93" fmla="*/ 50 h 171"/>
                <a:gd name="T94" fmla="*/ 80 w 180"/>
                <a:gd name="T95" fmla="*/ 56 h 171"/>
                <a:gd name="T96" fmla="*/ 87 w 180"/>
                <a:gd name="T97" fmla="*/ 60 h 171"/>
                <a:gd name="T98" fmla="*/ 102 w 180"/>
                <a:gd name="T99" fmla="*/ 66 h 171"/>
                <a:gd name="T100" fmla="*/ 108 w 180"/>
                <a:gd name="T101" fmla="*/ 67 h 171"/>
                <a:gd name="T102" fmla="*/ 116 w 180"/>
                <a:gd name="T103" fmla="*/ 71 h 171"/>
                <a:gd name="T104" fmla="*/ 122 w 180"/>
                <a:gd name="T105" fmla="*/ 75 h 171"/>
                <a:gd name="T106" fmla="*/ 128 w 180"/>
                <a:gd name="T107" fmla="*/ 94 h 171"/>
                <a:gd name="T108" fmla="*/ 139 w 180"/>
                <a:gd name="T109" fmla="*/ 102 h 171"/>
                <a:gd name="T110" fmla="*/ 139 w 180"/>
                <a:gd name="T111" fmla="*/ 102 h 171"/>
                <a:gd name="T112" fmla="*/ 151 w 180"/>
                <a:gd name="T113" fmla="*/ 111 h 171"/>
                <a:gd name="T114" fmla="*/ 156 w 180"/>
                <a:gd name="T115" fmla="*/ 116 h 171"/>
                <a:gd name="T116" fmla="*/ 156 w 180"/>
                <a:gd name="T117" fmla="*/ 116 h 171"/>
                <a:gd name="T118" fmla="*/ 161 w 180"/>
                <a:gd name="T119" fmla="*/ 128 h 171"/>
                <a:gd name="T120" fmla="*/ 172 w 180"/>
                <a:gd name="T121" fmla="*/ 144 h 171"/>
                <a:gd name="T122" fmla="*/ 178 w 180"/>
                <a:gd name="T123" fmla="*/ 161 h 171"/>
                <a:gd name="T124" fmla="*/ 180 w 180"/>
                <a:gd name="T125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0" h="171">
                  <a:moveTo>
                    <a:pt x="180" y="171"/>
                  </a:moveTo>
                  <a:lnTo>
                    <a:pt x="171" y="170"/>
                  </a:lnTo>
                  <a:lnTo>
                    <a:pt x="166" y="163"/>
                  </a:lnTo>
                  <a:lnTo>
                    <a:pt x="162" y="159"/>
                  </a:lnTo>
                  <a:lnTo>
                    <a:pt x="159" y="150"/>
                  </a:lnTo>
                  <a:lnTo>
                    <a:pt x="155" y="146"/>
                  </a:lnTo>
                  <a:lnTo>
                    <a:pt x="148" y="145"/>
                  </a:lnTo>
                  <a:lnTo>
                    <a:pt x="145" y="149"/>
                  </a:lnTo>
                  <a:lnTo>
                    <a:pt x="140" y="157"/>
                  </a:lnTo>
                  <a:lnTo>
                    <a:pt x="137" y="159"/>
                  </a:lnTo>
                  <a:lnTo>
                    <a:pt x="130" y="163"/>
                  </a:lnTo>
                  <a:lnTo>
                    <a:pt x="124" y="167"/>
                  </a:lnTo>
                  <a:lnTo>
                    <a:pt x="122" y="168"/>
                  </a:lnTo>
                  <a:lnTo>
                    <a:pt x="122" y="168"/>
                  </a:lnTo>
                  <a:lnTo>
                    <a:pt x="113" y="152"/>
                  </a:lnTo>
                  <a:lnTo>
                    <a:pt x="104" y="135"/>
                  </a:lnTo>
                  <a:lnTo>
                    <a:pt x="97" y="119"/>
                  </a:lnTo>
                  <a:lnTo>
                    <a:pt x="90" y="107"/>
                  </a:lnTo>
                  <a:lnTo>
                    <a:pt x="78" y="101"/>
                  </a:lnTo>
                  <a:lnTo>
                    <a:pt x="72" y="99"/>
                  </a:lnTo>
                  <a:lnTo>
                    <a:pt x="62" y="98"/>
                  </a:lnTo>
                  <a:lnTo>
                    <a:pt x="58" y="96"/>
                  </a:lnTo>
                  <a:lnTo>
                    <a:pt x="50" y="88"/>
                  </a:lnTo>
                  <a:lnTo>
                    <a:pt x="33" y="71"/>
                  </a:lnTo>
                  <a:lnTo>
                    <a:pt x="27" y="68"/>
                  </a:lnTo>
                  <a:lnTo>
                    <a:pt x="23" y="61"/>
                  </a:lnTo>
                  <a:lnTo>
                    <a:pt x="20" y="53"/>
                  </a:lnTo>
                  <a:lnTo>
                    <a:pt x="14" y="44"/>
                  </a:lnTo>
                  <a:lnTo>
                    <a:pt x="11" y="36"/>
                  </a:lnTo>
                  <a:lnTo>
                    <a:pt x="9" y="25"/>
                  </a:lnTo>
                  <a:lnTo>
                    <a:pt x="5" y="23"/>
                  </a:lnTo>
                  <a:lnTo>
                    <a:pt x="4" y="15"/>
                  </a:lnTo>
                  <a:lnTo>
                    <a:pt x="0" y="12"/>
                  </a:lnTo>
                  <a:lnTo>
                    <a:pt x="0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17" y="2"/>
                  </a:lnTo>
                  <a:lnTo>
                    <a:pt x="26" y="4"/>
                  </a:lnTo>
                  <a:lnTo>
                    <a:pt x="35" y="5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54" y="1"/>
                  </a:lnTo>
                  <a:lnTo>
                    <a:pt x="51" y="15"/>
                  </a:lnTo>
                  <a:lnTo>
                    <a:pt x="53" y="35"/>
                  </a:lnTo>
                  <a:lnTo>
                    <a:pt x="56" y="41"/>
                  </a:lnTo>
                  <a:lnTo>
                    <a:pt x="62" y="48"/>
                  </a:lnTo>
                  <a:lnTo>
                    <a:pt x="67" y="50"/>
                  </a:lnTo>
                  <a:lnTo>
                    <a:pt x="80" y="56"/>
                  </a:lnTo>
                  <a:lnTo>
                    <a:pt x="87" y="60"/>
                  </a:lnTo>
                  <a:lnTo>
                    <a:pt x="102" y="66"/>
                  </a:lnTo>
                  <a:lnTo>
                    <a:pt x="108" y="67"/>
                  </a:lnTo>
                  <a:lnTo>
                    <a:pt x="116" y="71"/>
                  </a:lnTo>
                  <a:lnTo>
                    <a:pt x="122" y="75"/>
                  </a:lnTo>
                  <a:lnTo>
                    <a:pt x="128" y="94"/>
                  </a:lnTo>
                  <a:lnTo>
                    <a:pt x="139" y="102"/>
                  </a:lnTo>
                  <a:lnTo>
                    <a:pt x="139" y="102"/>
                  </a:lnTo>
                  <a:lnTo>
                    <a:pt x="151" y="111"/>
                  </a:lnTo>
                  <a:lnTo>
                    <a:pt x="156" y="116"/>
                  </a:lnTo>
                  <a:lnTo>
                    <a:pt x="156" y="116"/>
                  </a:lnTo>
                  <a:lnTo>
                    <a:pt x="161" y="128"/>
                  </a:lnTo>
                  <a:lnTo>
                    <a:pt x="172" y="144"/>
                  </a:lnTo>
                  <a:lnTo>
                    <a:pt x="178" y="161"/>
                  </a:lnTo>
                  <a:lnTo>
                    <a:pt x="180" y="171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Freeform 8">
              <a:extLst>
                <a:ext uri="{FF2B5EF4-FFF2-40B4-BE49-F238E27FC236}">
                  <a16:creationId xmlns:a16="http://schemas.microsoft.com/office/drawing/2014/main" id="{995166DC-B4E5-8E4A-ADEC-CD48B7F8D22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7718" y="2176965"/>
              <a:ext cx="1493838" cy="2411413"/>
            </a:xfrm>
            <a:custGeom>
              <a:avLst/>
              <a:gdLst>
                <a:gd name="T0" fmla="*/ 598 w 941"/>
                <a:gd name="T1" fmla="*/ 547 h 1519"/>
                <a:gd name="T2" fmla="*/ 587 w 941"/>
                <a:gd name="T3" fmla="*/ 442 h 1519"/>
                <a:gd name="T4" fmla="*/ 597 w 941"/>
                <a:gd name="T5" fmla="*/ 378 h 1519"/>
                <a:gd name="T6" fmla="*/ 589 w 941"/>
                <a:gd name="T7" fmla="*/ 380 h 1519"/>
                <a:gd name="T8" fmla="*/ 551 w 941"/>
                <a:gd name="T9" fmla="*/ 368 h 1519"/>
                <a:gd name="T10" fmla="*/ 552 w 941"/>
                <a:gd name="T11" fmla="*/ 366 h 1519"/>
                <a:gd name="T12" fmla="*/ 560 w 941"/>
                <a:gd name="T13" fmla="*/ 354 h 1519"/>
                <a:gd name="T14" fmla="*/ 524 w 941"/>
                <a:gd name="T15" fmla="*/ 325 h 1519"/>
                <a:gd name="T16" fmla="*/ 254 w 941"/>
                <a:gd name="T17" fmla="*/ 70 h 1519"/>
                <a:gd name="T18" fmla="*/ 338 w 941"/>
                <a:gd name="T19" fmla="*/ 64 h 1519"/>
                <a:gd name="T20" fmla="*/ 373 w 941"/>
                <a:gd name="T21" fmla="*/ 109 h 1519"/>
                <a:gd name="T22" fmla="*/ 391 w 941"/>
                <a:gd name="T23" fmla="*/ 157 h 1519"/>
                <a:gd name="T24" fmla="*/ 410 w 941"/>
                <a:gd name="T25" fmla="*/ 170 h 1519"/>
                <a:gd name="T26" fmla="*/ 434 w 941"/>
                <a:gd name="T27" fmla="*/ 212 h 1519"/>
                <a:gd name="T28" fmla="*/ 463 w 941"/>
                <a:gd name="T29" fmla="*/ 246 h 1519"/>
                <a:gd name="T30" fmla="*/ 491 w 941"/>
                <a:gd name="T31" fmla="*/ 271 h 1519"/>
                <a:gd name="T32" fmla="*/ 516 w 941"/>
                <a:gd name="T33" fmla="*/ 298 h 1519"/>
                <a:gd name="T34" fmla="*/ 515 w 941"/>
                <a:gd name="T35" fmla="*/ 314 h 1519"/>
                <a:gd name="T36" fmla="*/ 516 w 941"/>
                <a:gd name="T37" fmla="*/ 327 h 1519"/>
                <a:gd name="T38" fmla="*/ 522 w 941"/>
                <a:gd name="T39" fmla="*/ 351 h 1519"/>
                <a:gd name="T40" fmla="*/ 504 w 941"/>
                <a:gd name="T41" fmla="*/ 351 h 1519"/>
                <a:gd name="T42" fmla="*/ 528 w 941"/>
                <a:gd name="T43" fmla="*/ 389 h 1519"/>
                <a:gd name="T44" fmla="*/ 538 w 941"/>
                <a:gd name="T45" fmla="*/ 408 h 1519"/>
                <a:gd name="T46" fmla="*/ 562 w 941"/>
                <a:gd name="T47" fmla="*/ 431 h 1519"/>
                <a:gd name="T48" fmla="*/ 567 w 941"/>
                <a:gd name="T49" fmla="*/ 453 h 1519"/>
                <a:gd name="T50" fmla="*/ 581 w 941"/>
                <a:gd name="T51" fmla="*/ 476 h 1519"/>
                <a:gd name="T52" fmla="*/ 591 w 941"/>
                <a:gd name="T53" fmla="*/ 509 h 1519"/>
                <a:gd name="T54" fmla="*/ 588 w 941"/>
                <a:gd name="T55" fmla="*/ 526 h 1519"/>
                <a:gd name="T56" fmla="*/ 587 w 941"/>
                <a:gd name="T57" fmla="*/ 553 h 1519"/>
                <a:gd name="T58" fmla="*/ 605 w 941"/>
                <a:gd name="T59" fmla="*/ 576 h 1519"/>
                <a:gd name="T60" fmla="*/ 618 w 941"/>
                <a:gd name="T61" fmla="*/ 604 h 1519"/>
                <a:gd name="T62" fmla="*/ 638 w 941"/>
                <a:gd name="T63" fmla="*/ 643 h 1519"/>
                <a:gd name="T64" fmla="*/ 658 w 941"/>
                <a:gd name="T65" fmla="*/ 682 h 1519"/>
                <a:gd name="T66" fmla="*/ 678 w 941"/>
                <a:gd name="T67" fmla="*/ 723 h 1519"/>
                <a:gd name="T68" fmla="*/ 700 w 941"/>
                <a:gd name="T69" fmla="*/ 749 h 1519"/>
                <a:gd name="T70" fmla="*/ 710 w 941"/>
                <a:gd name="T71" fmla="*/ 774 h 1519"/>
                <a:gd name="T72" fmla="*/ 729 w 941"/>
                <a:gd name="T73" fmla="*/ 813 h 1519"/>
                <a:gd name="T74" fmla="*/ 751 w 941"/>
                <a:gd name="T75" fmla="*/ 861 h 1519"/>
                <a:gd name="T76" fmla="*/ 771 w 941"/>
                <a:gd name="T77" fmla="*/ 897 h 1519"/>
                <a:gd name="T78" fmla="*/ 785 w 941"/>
                <a:gd name="T79" fmla="*/ 933 h 1519"/>
                <a:gd name="T80" fmla="*/ 808 w 941"/>
                <a:gd name="T81" fmla="*/ 974 h 1519"/>
                <a:gd name="T82" fmla="*/ 814 w 941"/>
                <a:gd name="T83" fmla="*/ 1002 h 1519"/>
                <a:gd name="T84" fmla="*/ 837 w 941"/>
                <a:gd name="T85" fmla="*/ 1034 h 1519"/>
                <a:gd name="T86" fmla="*/ 863 w 941"/>
                <a:gd name="T87" fmla="*/ 1059 h 1519"/>
                <a:gd name="T88" fmla="*/ 880 w 941"/>
                <a:gd name="T89" fmla="*/ 1085 h 1519"/>
                <a:gd name="T90" fmla="*/ 897 w 941"/>
                <a:gd name="T91" fmla="*/ 1094 h 1519"/>
                <a:gd name="T92" fmla="*/ 931 w 941"/>
                <a:gd name="T93" fmla="*/ 1121 h 1519"/>
                <a:gd name="T94" fmla="*/ 909 w 941"/>
                <a:gd name="T95" fmla="*/ 1125 h 1519"/>
                <a:gd name="T96" fmla="*/ 881 w 941"/>
                <a:gd name="T97" fmla="*/ 1117 h 1519"/>
                <a:gd name="T98" fmla="*/ 878 w 941"/>
                <a:gd name="T99" fmla="*/ 1131 h 1519"/>
                <a:gd name="T100" fmla="*/ 876 w 941"/>
                <a:gd name="T101" fmla="*/ 1152 h 1519"/>
                <a:gd name="T102" fmla="*/ 881 w 941"/>
                <a:gd name="T103" fmla="*/ 1164 h 1519"/>
                <a:gd name="T104" fmla="*/ 882 w 941"/>
                <a:gd name="T105" fmla="*/ 1195 h 1519"/>
                <a:gd name="T106" fmla="*/ 883 w 941"/>
                <a:gd name="T107" fmla="*/ 1224 h 1519"/>
                <a:gd name="T108" fmla="*/ 895 w 941"/>
                <a:gd name="T109" fmla="*/ 1272 h 1519"/>
                <a:gd name="T110" fmla="*/ 240 w 941"/>
                <a:gd name="T111" fmla="*/ 1519 h 1519"/>
                <a:gd name="T112" fmla="*/ 372 w 941"/>
                <a:gd name="T113" fmla="*/ 1382 h 1519"/>
                <a:gd name="T114" fmla="*/ 451 w 941"/>
                <a:gd name="T115" fmla="*/ 1256 h 1519"/>
                <a:gd name="T116" fmla="*/ 408 w 941"/>
                <a:gd name="T117" fmla="*/ 1070 h 1519"/>
                <a:gd name="T118" fmla="*/ 383 w 941"/>
                <a:gd name="T119" fmla="*/ 755 h 1519"/>
                <a:gd name="T120" fmla="*/ 210 w 941"/>
                <a:gd name="T121" fmla="*/ 586 h 1519"/>
                <a:gd name="T122" fmla="*/ 50 w 941"/>
                <a:gd name="T123" fmla="*/ 408 h 1519"/>
                <a:gd name="T124" fmla="*/ 46 w 941"/>
                <a:gd name="T125" fmla="*/ 79 h 1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41" h="1519">
                  <a:moveTo>
                    <a:pt x="940" y="1141"/>
                  </a:moveTo>
                  <a:lnTo>
                    <a:pt x="940" y="1144"/>
                  </a:lnTo>
                  <a:lnTo>
                    <a:pt x="941" y="1145"/>
                  </a:lnTo>
                  <a:lnTo>
                    <a:pt x="941" y="1146"/>
                  </a:lnTo>
                  <a:lnTo>
                    <a:pt x="940" y="1146"/>
                  </a:lnTo>
                  <a:lnTo>
                    <a:pt x="939" y="1146"/>
                  </a:lnTo>
                  <a:lnTo>
                    <a:pt x="939" y="1145"/>
                  </a:lnTo>
                  <a:lnTo>
                    <a:pt x="939" y="1145"/>
                  </a:lnTo>
                  <a:lnTo>
                    <a:pt x="939" y="1145"/>
                  </a:lnTo>
                  <a:lnTo>
                    <a:pt x="939" y="1145"/>
                  </a:lnTo>
                  <a:lnTo>
                    <a:pt x="940" y="1144"/>
                  </a:lnTo>
                  <a:lnTo>
                    <a:pt x="940" y="1142"/>
                  </a:lnTo>
                  <a:lnTo>
                    <a:pt x="940" y="1141"/>
                  </a:lnTo>
                  <a:lnTo>
                    <a:pt x="940" y="1141"/>
                  </a:lnTo>
                  <a:close/>
                  <a:moveTo>
                    <a:pt x="593" y="534"/>
                  </a:moveTo>
                  <a:lnTo>
                    <a:pt x="593" y="535"/>
                  </a:lnTo>
                  <a:lnTo>
                    <a:pt x="593" y="535"/>
                  </a:lnTo>
                  <a:lnTo>
                    <a:pt x="595" y="536"/>
                  </a:lnTo>
                  <a:lnTo>
                    <a:pt x="595" y="536"/>
                  </a:lnTo>
                  <a:lnTo>
                    <a:pt x="597" y="536"/>
                  </a:lnTo>
                  <a:lnTo>
                    <a:pt x="598" y="536"/>
                  </a:lnTo>
                  <a:lnTo>
                    <a:pt x="598" y="537"/>
                  </a:lnTo>
                  <a:lnTo>
                    <a:pt x="597" y="540"/>
                  </a:lnTo>
                  <a:lnTo>
                    <a:pt x="598" y="541"/>
                  </a:lnTo>
                  <a:lnTo>
                    <a:pt x="598" y="542"/>
                  </a:lnTo>
                  <a:lnTo>
                    <a:pt x="599" y="543"/>
                  </a:lnTo>
                  <a:lnTo>
                    <a:pt x="599" y="544"/>
                  </a:lnTo>
                  <a:lnTo>
                    <a:pt x="598" y="544"/>
                  </a:lnTo>
                  <a:lnTo>
                    <a:pt x="599" y="547"/>
                  </a:lnTo>
                  <a:lnTo>
                    <a:pt x="598" y="547"/>
                  </a:lnTo>
                  <a:lnTo>
                    <a:pt x="599" y="547"/>
                  </a:lnTo>
                  <a:lnTo>
                    <a:pt x="598" y="548"/>
                  </a:lnTo>
                  <a:lnTo>
                    <a:pt x="598" y="547"/>
                  </a:lnTo>
                  <a:lnTo>
                    <a:pt x="597" y="545"/>
                  </a:lnTo>
                  <a:lnTo>
                    <a:pt x="596" y="544"/>
                  </a:lnTo>
                  <a:lnTo>
                    <a:pt x="596" y="543"/>
                  </a:lnTo>
                  <a:lnTo>
                    <a:pt x="595" y="544"/>
                  </a:lnTo>
                  <a:lnTo>
                    <a:pt x="593" y="542"/>
                  </a:lnTo>
                  <a:lnTo>
                    <a:pt x="595" y="541"/>
                  </a:lnTo>
                  <a:lnTo>
                    <a:pt x="593" y="540"/>
                  </a:lnTo>
                  <a:lnTo>
                    <a:pt x="593" y="539"/>
                  </a:lnTo>
                  <a:lnTo>
                    <a:pt x="592" y="538"/>
                  </a:lnTo>
                  <a:lnTo>
                    <a:pt x="591" y="538"/>
                  </a:lnTo>
                  <a:lnTo>
                    <a:pt x="591" y="538"/>
                  </a:lnTo>
                  <a:lnTo>
                    <a:pt x="591" y="537"/>
                  </a:lnTo>
                  <a:lnTo>
                    <a:pt x="591" y="536"/>
                  </a:lnTo>
                  <a:lnTo>
                    <a:pt x="591" y="535"/>
                  </a:lnTo>
                  <a:lnTo>
                    <a:pt x="592" y="535"/>
                  </a:lnTo>
                  <a:lnTo>
                    <a:pt x="592" y="534"/>
                  </a:lnTo>
                  <a:lnTo>
                    <a:pt x="593" y="534"/>
                  </a:lnTo>
                  <a:lnTo>
                    <a:pt x="593" y="534"/>
                  </a:lnTo>
                  <a:close/>
                  <a:moveTo>
                    <a:pt x="581" y="431"/>
                  </a:moveTo>
                  <a:lnTo>
                    <a:pt x="582" y="431"/>
                  </a:lnTo>
                  <a:lnTo>
                    <a:pt x="582" y="431"/>
                  </a:lnTo>
                  <a:lnTo>
                    <a:pt x="583" y="431"/>
                  </a:lnTo>
                  <a:lnTo>
                    <a:pt x="584" y="433"/>
                  </a:lnTo>
                  <a:lnTo>
                    <a:pt x="585" y="434"/>
                  </a:lnTo>
                  <a:lnTo>
                    <a:pt x="585" y="434"/>
                  </a:lnTo>
                  <a:lnTo>
                    <a:pt x="585" y="436"/>
                  </a:lnTo>
                  <a:lnTo>
                    <a:pt x="585" y="436"/>
                  </a:lnTo>
                  <a:lnTo>
                    <a:pt x="585" y="437"/>
                  </a:lnTo>
                  <a:lnTo>
                    <a:pt x="586" y="438"/>
                  </a:lnTo>
                  <a:lnTo>
                    <a:pt x="586" y="439"/>
                  </a:lnTo>
                  <a:lnTo>
                    <a:pt x="587" y="439"/>
                  </a:lnTo>
                  <a:lnTo>
                    <a:pt x="587" y="442"/>
                  </a:lnTo>
                  <a:lnTo>
                    <a:pt x="587" y="442"/>
                  </a:lnTo>
                  <a:lnTo>
                    <a:pt x="588" y="443"/>
                  </a:lnTo>
                  <a:lnTo>
                    <a:pt x="587" y="443"/>
                  </a:lnTo>
                  <a:lnTo>
                    <a:pt x="586" y="443"/>
                  </a:lnTo>
                  <a:lnTo>
                    <a:pt x="586" y="443"/>
                  </a:lnTo>
                  <a:lnTo>
                    <a:pt x="585" y="443"/>
                  </a:lnTo>
                  <a:lnTo>
                    <a:pt x="585" y="443"/>
                  </a:lnTo>
                  <a:lnTo>
                    <a:pt x="584" y="442"/>
                  </a:lnTo>
                  <a:lnTo>
                    <a:pt x="583" y="440"/>
                  </a:lnTo>
                  <a:lnTo>
                    <a:pt x="581" y="439"/>
                  </a:lnTo>
                  <a:lnTo>
                    <a:pt x="580" y="438"/>
                  </a:lnTo>
                  <a:lnTo>
                    <a:pt x="580" y="438"/>
                  </a:lnTo>
                  <a:lnTo>
                    <a:pt x="580" y="438"/>
                  </a:lnTo>
                  <a:lnTo>
                    <a:pt x="580" y="437"/>
                  </a:lnTo>
                  <a:lnTo>
                    <a:pt x="579" y="436"/>
                  </a:lnTo>
                  <a:lnTo>
                    <a:pt x="579" y="436"/>
                  </a:lnTo>
                  <a:lnTo>
                    <a:pt x="579" y="435"/>
                  </a:lnTo>
                  <a:lnTo>
                    <a:pt x="580" y="435"/>
                  </a:lnTo>
                  <a:lnTo>
                    <a:pt x="581" y="435"/>
                  </a:lnTo>
                  <a:lnTo>
                    <a:pt x="581" y="434"/>
                  </a:lnTo>
                  <a:lnTo>
                    <a:pt x="580" y="433"/>
                  </a:lnTo>
                  <a:lnTo>
                    <a:pt x="580" y="432"/>
                  </a:lnTo>
                  <a:lnTo>
                    <a:pt x="581" y="432"/>
                  </a:lnTo>
                  <a:lnTo>
                    <a:pt x="581" y="431"/>
                  </a:lnTo>
                  <a:lnTo>
                    <a:pt x="581" y="431"/>
                  </a:lnTo>
                  <a:close/>
                  <a:moveTo>
                    <a:pt x="585" y="373"/>
                  </a:moveTo>
                  <a:lnTo>
                    <a:pt x="586" y="374"/>
                  </a:lnTo>
                  <a:lnTo>
                    <a:pt x="588" y="374"/>
                  </a:lnTo>
                  <a:lnTo>
                    <a:pt x="588" y="374"/>
                  </a:lnTo>
                  <a:lnTo>
                    <a:pt x="591" y="374"/>
                  </a:lnTo>
                  <a:lnTo>
                    <a:pt x="591" y="375"/>
                  </a:lnTo>
                  <a:lnTo>
                    <a:pt x="593" y="375"/>
                  </a:lnTo>
                  <a:lnTo>
                    <a:pt x="595" y="377"/>
                  </a:lnTo>
                  <a:lnTo>
                    <a:pt x="597" y="378"/>
                  </a:lnTo>
                  <a:lnTo>
                    <a:pt x="598" y="378"/>
                  </a:lnTo>
                  <a:lnTo>
                    <a:pt x="600" y="379"/>
                  </a:lnTo>
                  <a:lnTo>
                    <a:pt x="600" y="380"/>
                  </a:lnTo>
                  <a:lnTo>
                    <a:pt x="602" y="380"/>
                  </a:lnTo>
                  <a:lnTo>
                    <a:pt x="602" y="380"/>
                  </a:lnTo>
                  <a:lnTo>
                    <a:pt x="603" y="382"/>
                  </a:lnTo>
                  <a:lnTo>
                    <a:pt x="603" y="384"/>
                  </a:lnTo>
                  <a:lnTo>
                    <a:pt x="604" y="386"/>
                  </a:lnTo>
                  <a:lnTo>
                    <a:pt x="604" y="387"/>
                  </a:lnTo>
                  <a:lnTo>
                    <a:pt x="605" y="388"/>
                  </a:lnTo>
                  <a:lnTo>
                    <a:pt x="606" y="391"/>
                  </a:lnTo>
                  <a:lnTo>
                    <a:pt x="605" y="392"/>
                  </a:lnTo>
                  <a:lnTo>
                    <a:pt x="604" y="393"/>
                  </a:lnTo>
                  <a:lnTo>
                    <a:pt x="603" y="393"/>
                  </a:lnTo>
                  <a:lnTo>
                    <a:pt x="603" y="392"/>
                  </a:lnTo>
                  <a:lnTo>
                    <a:pt x="603" y="392"/>
                  </a:lnTo>
                  <a:lnTo>
                    <a:pt x="603" y="392"/>
                  </a:lnTo>
                  <a:lnTo>
                    <a:pt x="602" y="390"/>
                  </a:lnTo>
                  <a:lnTo>
                    <a:pt x="601" y="388"/>
                  </a:lnTo>
                  <a:lnTo>
                    <a:pt x="600" y="388"/>
                  </a:lnTo>
                  <a:lnTo>
                    <a:pt x="599" y="388"/>
                  </a:lnTo>
                  <a:lnTo>
                    <a:pt x="599" y="387"/>
                  </a:lnTo>
                  <a:lnTo>
                    <a:pt x="597" y="385"/>
                  </a:lnTo>
                  <a:lnTo>
                    <a:pt x="597" y="385"/>
                  </a:lnTo>
                  <a:lnTo>
                    <a:pt x="596" y="384"/>
                  </a:lnTo>
                  <a:lnTo>
                    <a:pt x="595" y="384"/>
                  </a:lnTo>
                  <a:lnTo>
                    <a:pt x="595" y="382"/>
                  </a:lnTo>
                  <a:lnTo>
                    <a:pt x="592" y="382"/>
                  </a:lnTo>
                  <a:lnTo>
                    <a:pt x="592" y="382"/>
                  </a:lnTo>
                  <a:lnTo>
                    <a:pt x="591" y="382"/>
                  </a:lnTo>
                  <a:lnTo>
                    <a:pt x="591" y="382"/>
                  </a:lnTo>
                  <a:lnTo>
                    <a:pt x="589" y="380"/>
                  </a:lnTo>
                  <a:lnTo>
                    <a:pt x="589" y="380"/>
                  </a:lnTo>
                  <a:lnTo>
                    <a:pt x="588" y="380"/>
                  </a:lnTo>
                  <a:lnTo>
                    <a:pt x="587" y="380"/>
                  </a:lnTo>
                  <a:lnTo>
                    <a:pt x="586" y="380"/>
                  </a:lnTo>
                  <a:lnTo>
                    <a:pt x="585" y="380"/>
                  </a:lnTo>
                  <a:lnTo>
                    <a:pt x="583" y="377"/>
                  </a:lnTo>
                  <a:lnTo>
                    <a:pt x="583" y="376"/>
                  </a:lnTo>
                  <a:lnTo>
                    <a:pt x="583" y="376"/>
                  </a:lnTo>
                  <a:lnTo>
                    <a:pt x="583" y="376"/>
                  </a:lnTo>
                  <a:lnTo>
                    <a:pt x="584" y="376"/>
                  </a:lnTo>
                  <a:lnTo>
                    <a:pt x="584" y="376"/>
                  </a:lnTo>
                  <a:lnTo>
                    <a:pt x="584" y="374"/>
                  </a:lnTo>
                  <a:lnTo>
                    <a:pt x="585" y="373"/>
                  </a:lnTo>
                  <a:close/>
                  <a:moveTo>
                    <a:pt x="558" y="369"/>
                  </a:moveTo>
                  <a:lnTo>
                    <a:pt x="559" y="369"/>
                  </a:lnTo>
                  <a:lnTo>
                    <a:pt x="559" y="370"/>
                  </a:lnTo>
                  <a:lnTo>
                    <a:pt x="558" y="370"/>
                  </a:lnTo>
                  <a:lnTo>
                    <a:pt x="559" y="372"/>
                  </a:lnTo>
                  <a:lnTo>
                    <a:pt x="558" y="372"/>
                  </a:lnTo>
                  <a:lnTo>
                    <a:pt x="558" y="371"/>
                  </a:lnTo>
                  <a:lnTo>
                    <a:pt x="557" y="371"/>
                  </a:lnTo>
                  <a:lnTo>
                    <a:pt x="557" y="370"/>
                  </a:lnTo>
                  <a:lnTo>
                    <a:pt x="557" y="369"/>
                  </a:lnTo>
                  <a:lnTo>
                    <a:pt x="558" y="369"/>
                  </a:lnTo>
                  <a:close/>
                  <a:moveTo>
                    <a:pt x="551" y="367"/>
                  </a:moveTo>
                  <a:lnTo>
                    <a:pt x="552" y="368"/>
                  </a:lnTo>
                  <a:lnTo>
                    <a:pt x="552" y="368"/>
                  </a:lnTo>
                  <a:lnTo>
                    <a:pt x="552" y="368"/>
                  </a:lnTo>
                  <a:lnTo>
                    <a:pt x="554" y="369"/>
                  </a:lnTo>
                  <a:lnTo>
                    <a:pt x="555" y="370"/>
                  </a:lnTo>
                  <a:lnTo>
                    <a:pt x="555" y="371"/>
                  </a:lnTo>
                  <a:lnTo>
                    <a:pt x="555" y="371"/>
                  </a:lnTo>
                  <a:lnTo>
                    <a:pt x="552" y="370"/>
                  </a:lnTo>
                  <a:lnTo>
                    <a:pt x="551" y="368"/>
                  </a:lnTo>
                  <a:lnTo>
                    <a:pt x="551" y="367"/>
                  </a:lnTo>
                  <a:close/>
                  <a:moveTo>
                    <a:pt x="555" y="354"/>
                  </a:moveTo>
                  <a:lnTo>
                    <a:pt x="556" y="355"/>
                  </a:lnTo>
                  <a:lnTo>
                    <a:pt x="556" y="356"/>
                  </a:lnTo>
                  <a:lnTo>
                    <a:pt x="557" y="356"/>
                  </a:lnTo>
                  <a:lnTo>
                    <a:pt x="556" y="359"/>
                  </a:lnTo>
                  <a:lnTo>
                    <a:pt x="556" y="360"/>
                  </a:lnTo>
                  <a:lnTo>
                    <a:pt x="556" y="360"/>
                  </a:lnTo>
                  <a:lnTo>
                    <a:pt x="556" y="361"/>
                  </a:lnTo>
                  <a:lnTo>
                    <a:pt x="557" y="361"/>
                  </a:lnTo>
                  <a:lnTo>
                    <a:pt x="558" y="361"/>
                  </a:lnTo>
                  <a:lnTo>
                    <a:pt x="560" y="364"/>
                  </a:lnTo>
                  <a:lnTo>
                    <a:pt x="561" y="364"/>
                  </a:lnTo>
                  <a:lnTo>
                    <a:pt x="561" y="365"/>
                  </a:lnTo>
                  <a:lnTo>
                    <a:pt x="561" y="366"/>
                  </a:lnTo>
                  <a:lnTo>
                    <a:pt x="559" y="367"/>
                  </a:lnTo>
                  <a:lnTo>
                    <a:pt x="559" y="368"/>
                  </a:lnTo>
                  <a:lnTo>
                    <a:pt x="557" y="368"/>
                  </a:lnTo>
                  <a:lnTo>
                    <a:pt x="557" y="369"/>
                  </a:lnTo>
                  <a:lnTo>
                    <a:pt x="557" y="371"/>
                  </a:lnTo>
                  <a:lnTo>
                    <a:pt x="558" y="372"/>
                  </a:lnTo>
                  <a:lnTo>
                    <a:pt x="557" y="372"/>
                  </a:lnTo>
                  <a:lnTo>
                    <a:pt x="557" y="372"/>
                  </a:lnTo>
                  <a:lnTo>
                    <a:pt x="556" y="370"/>
                  </a:lnTo>
                  <a:lnTo>
                    <a:pt x="556" y="371"/>
                  </a:lnTo>
                  <a:lnTo>
                    <a:pt x="554" y="369"/>
                  </a:lnTo>
                  <a:lnTo>
                    <a:pt x="555" y="368"/>
                  </a:lnTo>
                  <a:lnTo>
                    <a:pt x="557" y="368"/>
                  </a:lnTo>
                  <a:lnTo>
                    <a:pt x="557" y="367"/>
                  </a:lnTo>
                  <a:lnTo>
                    <a:pt x="556" y="367"/>
                  </a:lnTo>
                  <a:lnTo>
                    <a:pt x="555" y="366"/>
                  </a:lnTo>
                  <a:lnTo>
                    <a:pt x="554" y="366"/>
                  </a:lnTo>
                  <a:lnTo>
                    <a:pt x="552" y="366"/>
                  </a:lnTo>
                  <a:lnTo>
                    <a:pt x="552" y="365"/>
                  </a:lnTo>
                  <a:lnTo>
                    <a:pt x="552" y="365"/>
                  </a:lnTo>
                  <a:lnTo>
                    <a:pt x="552" y="365"/>
                  </a:lnTo>
                  <a:lnTo>
                    <a:pt x="550" y="364"/>
                  </a:lnTo>
                  <a:lnTo>
                    <a:pt x="549" y="364"/>
                  </a:lnTo>
                  <a:lnTo>
                    <a:pt x="549" y="364"/>
                  </a:lnTo>
                  <a:lnTo>
                    <a:pt x="550" y="361"/>
                  </a:lnTo>
                  <a:lnTo>
                    <a:pt x="550" y="360"/>
                  </a:lnTo>
                  <a:lnTo>
                    <a:pt x="551" y="359"/>
                  </a:lnTo>
                  <a:lnTo>
                    <a:pt x="551" y="358"/>
                  </a:lnTo>
                  <a:lnTo>
                    <a:pt x="552" y="355"/>
                  </a:lnTo>
                  <a:lnTo>
                    <a:pt x="552" y="355"/>
                  </a:lnTo>
                  <a:lnTo>
                    <a:pt x="555" y="354"/>
                  </a:lnTo>
                  <a:close/>
                  <a:moveTo>
                    <a:pt x="557" y="353"/>
                  </a:moveTo>
                  <a:lnTo>
                    <a:pt x="558" y="353"/>
                  </a:lnTo>
                  <a:lnTo>
                    <a:pt x="558" y="355"/>
                  </a:lnTo>
                  <a:lnTo>
                    <a:pt x="559" y="355"/>
                  </a:lnTo>
                  <a:lnTo>
                    <a:pt x="559" y="356"/>
                  </a:lnTo>
                  <a:lnTo>
                    <a:pt x="558" y="356"/>
                  </a:lnTo>
                  <a:lnTo>
                    <a:pt x="557" y="355"/>
                  </a:lnTo>
                  <a:lnTo>
                    <a:pt x="557" y="353"/>
                  </a:lnTo>
                  <a:lnTo>
                    <a:pt x="557" y="353"/>
                  </a:lnTo>
                  <a:close/>
                  <a:moveTo>
                    <a:pt x="561" y="347"/>
                  </a:moveTo>
                  <a:lnTo>
                    <a:pt x="561" y="347"/>
                  </a:lnTo>
                  <a:lnTo>
                    <a:pt x="562" y="349"/>
                  </a:lnTo>
                  <a:lnTo>
                    <a:pt x="563" y="349"/>
                  </a:lnTo>
                  <a:lnTo>
                    <a:pt x="564" y="352"/>
                  </a:lnTo>
                  <a:lnTo>
                    <a:pt x="564" y="353"/>
                  </a:lnTo>
                  <a:lnTo>
                    <a:pt x="563" y="355"/>
                  </a:lnTo>
                  <a:lnTo>
                    <a:pt x="562" y="356"/>
                  </a:lnTo>
                  <a:lnTo>
                    <a:pt x="562" y="356"/>
                  </a:lnTo>
                  <a:lnTo>
                    <a:pt x="560" y="354"/>
                  </a:lnTo>
                  <a:lnTo>
                    <a:pt x="560" y="354"/>
                  </a:lnTo>
                  <a:lnTo>
                    <a:pt x="559" y="353"/>
                  </a:lnTo>
                  <a:lnTo>
                    <a:pt x="559" y="351"/>
                  </a:lnTo>
                  <a:lnTo>
                    <a:pt x="558" y="350"/>
                  </a:lnTo>
                  <a:lnTo>
                    <a:pt x="558" y="350"/>
                  </a:lnTo>
                  <a:lnTo>
                    <a:pt x="558" y="349"/>
                  </a:lnTo>
                  <a:lnTo>
                    <a:pt x="558" y="349"/>
                  </a:lnTo>
                  <a:lnTo>
                    <a:pt x="558" y="348"/>
                  </a:lnTo>
                  <a:lnTo>
                    <a:pt x="558" y="347"/>
                  </a:lnTo>
                  <a:lnTo>
                    <a:pt x="559" y="347"/>
                  </a:lnTo>
                  <a:lnTo>
                    <a:pt x="560" y="347"/>
                  </a:lnTo>
                  <a:lnTo>
                    <a:pt x="561" y="347"/>
                  </a:lnTo>
                  <a:close/>
                  <a:moveTo>
                    <a:pt x="562" y="343"/>
                  </a:moveTo>
                  <a:lnTo>
                    <a:pt x="562" y="344"/>
                  </a:lnTo>
                  <a:lnTo>
                    <a:pt x="562" y="344"/>
                  </a:lnTo>
                  <a:lnTo>
                    <a:pt x="562" y="344"/>
                  </a:lnTo>
                  <a:lnTo>
                    <a:pt x="561" y="344"/>
                  </a:lnTo>
                  <a:lnTo>
                    <a:pt x="560" y="345"/>
                  </a:lnTo>
                  <a:lnTo>
                    <a:pt x="560" y="346"/>
                  </a:lnTo>
                  <a:lnTo>
                    <a:pt x="559" y="346"/>
                  </a:lnTo>
                  <a:lnTo>
                    <a:pt x="558" y="346"/>
                  </a:lnTo>
                  <a:lnTo>
                    <a:pt x="558" y="347"/>
                  </a:lnTo>
                  <a:lnTo>
                    <a:pt x="558" y="346"/>
                  </a:lnTo>
                  <a:lnTo>
                    <a:pt x="558" y="346"/>
                  </a:lnTo>
                  <a:lnTo>
                    <a:pt x="558" y="345"/>
                  </a:lnTo>
                  <a:lnTo>
                    <a:pt x="558" y="346"/>
                  </a:lnTo>
                  <a:lnTo>
                    <a:pt x="559" y="345"/>
                  </a:lnTo>
                  <a:lnTo>
                    <a:pt x="559" y="345"/>
                  </a:lnTo>
                  <a:lnTo>
                    <a:pt x="559" y="344"/>
                  </a:lnTo>
                  <a:lnTo>
                    <a:pt x="561" y="344"/>
                  </a:lnTo>
                  <a:lnTo>
                    <a:pt x="561" y="343"/>
                  </a:lnTo>
                  <a:lnTo>
                    <a:pt x="561" y="344"/>
                  </a:lnTo>
                  <a:lnTo>
                    <a:pt x="562" y="343"/>
                  </a:lnTo>
                  <a:close/>
                  <a:moveTo>
                    <a:pt x="524" y="325"/>
                  </a:moveTo>
                  <a:lnTo>
                    <a:pt x="525" y="325"/>
                  </a:lnTo>
                  <a:lnTo>
                    <a:pt x="524" y="325"/>
                  </a:lnTo>
                  <a:lnTo>
                    <a:pt x="524" y="325"/>
                  </a:lnTo>
                  <a:lnTo>
                    <a:pt x="524" y="325"/>
                  </a:lnTo>
                  <a:close/>
                  <a:moveTo>
                    <a:pt x="522" y="321"/>
                  </a:moveTo>
                  <a:lnTo>
                    <a:pt x="523" y="322"/>
                  </a:lnTo>
                  <a:lnTo>
                    <a:pt x="524" y="322"/>
                  </a:lnTo>
                  <a:lnTo>
                    <a:pt x="524" y="323"/>
                  </a:lnTo>
                  <a:lnTo>
                    <a:pt x="524" y="323"/>
                  </a:lnTo>
                  <a:lnTo>
                    <a:pt x="524" y="324"/>
                  </a:lnTo>
                  <a:lnTo>
                    <a:pt x="525" y="324"/>
                  </a:lnTo>
                  <a:lnTo>
                    <a:pt x="524" y="324"/>
                  </a:lnTo>
                  <a:lnTo>
                    <a:pt x="524" y="325"/>
                  </a:lnTo>
                  <a:lnTo>
                    <a:pt x="524" y="325"/>
                  </a:lnTo>
                  <a:lnTo>
                    <a:pt x="524" y="326"/>
                  </a:lnTo>
                  <a:lnTo>
                    <a:pt x="524" y="327"/>
                  </a:lnTo>
                  <a:lnTo>
                    <a:pt x="523" y="327"/>
                  </a:lnTo>
                  <a:lnTo>
                    <a:pt x="522" y="326"/>
                  </a:lnTo>
                  <a:lnTo>
                    <a:pt x="520" y="324"/>
                  </a:lnTo>
                  <a:lnTo>
                    <a:pt x="521" y="323"/>
                  </a:lnTo>
                  <a:lnTo>
                    <a:pt x="521" y="322"/>
                  </a:lnTo>
                  <a:lnTo>
                    <a:pt x="522" y="322"/>
                  </a:lnTo>
                  <a:lnTo>
                    <a:pt x="522" y="321"/>
                  </a:lnTo>
                  <a:lnTo>
                    <a:pt x="522" y="321"/>
                  </a:lnTo>
                  <a:close/>
                  <a:moveTo>
                    <a:pt x="130" y="49"/>
                  </a:moveTo>
                  <a:lnTo>
                    <a:pt x="148" y="53"/>
                  </a:lnTo>
                  <a:lnTo>
                    <a:pt x="167" y="60"/>
                  </a:lnTo>
                  <a:lnTo>
                    <a:pt x="194" y="66"/>
                  </a:lnTo>
                  <a:lnTo>
                    <a:pt x="199" y="66"/>
                  </a:lnTo>
                  <a:lnTo>
                    <a:pt x="199" y="66"/>
                  </a:lnTo>
                  <a:lnTo>
                    <a:pt x="204" y="76"/>
                  </a:lnTo>
                  <a:lnTo>
                    <a:pt x="226" y="72"/>
                  </a:lnTo>
                  <a:lnTo>
                    <a:pt x="254" y="70"/>
                  </a:lnTo>
                  <a:lnTo>
                    <a:pt x="288" y="49"/>
                  </a:lnTo>
                  <a:lnTo>
                    <a:pt x="306" y="45"/>
                  </a:lnTo>
                  <a:lnTo>
                    <a:pt x="322" y="35"/>
                  </a:lnTo>
                  <a:lnTo>
                    <a:pt x="344" y="35"/>
                  </a:lnTo>
                  <a:lnTo>
                    <a:pt x="344" y="35"/>
                  </a:lnTo>
                  <a:lnTo>
                    <a:pt x="346" y="35"/>
                  </a:lnTo>
                  <a:lnTo>
                    <a:pt x="346" y="36"/>
                  </a:lnTo>
                  <a:lnTo>
                    <a:pt x="346" y="36"/>
                  </a:lnTo>
                  <a:lnTo>
                    <a:pt x="347" y="37"/>
                  </a:lnTo>
                  <a:lnTo>
                    <a:pt x="347" y="38"/>
                  </a:lnTo>
                  <a:lnTo>
                    <a:pt x="347" y="39"/>
                  </a:lnTo>
                  <a:lnTo>
                    <a:pt x="347" y="40"/>
                  </a:lnTo>
                  <a:lnTo>
                    <a:pt x="347" y="41"/>
                  </a:lnTo>
                  <a:lnTo>
                    <a:pt x="346" y="43"/>
                  </a:lnTo>
                  <a:lnTo>
                    <a:pt x="346" y="44"/>
                  </a:lnTo>
                  <a:lnTo>
                    <a:pt x="346" y="44"/>
                  </a:lnTo>
                  <a:lnTo>
                    <a:pt x="344" y="45"/>
                  </a:lnTo>
                  <a:lnTo>
                    <a:pt x="344" y="45"/>
                  </a:lnTo>
                  <a:lnTo>
                    <a:pt x="342" y="47"/>
                  </a:lnTo>
                  <a:lnTo>
                    <a:pt x="342" y="47"/>
                  </a:lnTo>
                  <a:lnTo>
                    <a:pt x="342" y="47"/>
                  </a:lnTo>
                  <a:lnTo>
                    <a:pt x="342" y="48"/>
                  </a:lnTo>
                  <a:lnTo>
                    <a:pt x="342" y="47"/>
                  </a:lnTo>
                  <a:lnTo>
                    <a:pt x="340" y="48"/>
                  </a:lnTo>
                  <a:lnTo>
                    <a:pt x="339" y="49"/>
                  </a:lnTo>
                  <a:lnTo>
                    <a:pt x="338" y="50"/>
                  </a:lnTo>
                  <a:lnTo>
                    <a:pt x="338" y="52"/>
                  </a:lnTo>
                  <a:lnTo>
                    <a:pt x="338" y="52"/>
                  </a:lnTo>
                  <a:lnTo>
                    <a:pt x="340" y="53"/>
                  </a:lnTo>
                  <a:lnTo>
                    <a:pt x="340" y="56"/>
                  </a:lnTo>
                  <a:lnTo>
                    <a:pt x="339" y="57"/>
                  </a:lnTo>
                  <a:lnTo>
                    <a:pt x="338" y="59"/>
                  </a:lnTo>
                  <a:lnTo>
                    <a:pt x="338" y="64"/>
                  </a:lnTo>
                  <a:lnTo>
                    <a:pt x="338" y="65"/>
                  </a:lnTo>
                  <a:lnTo>
                    <a:pt x="340" y="68"/>
                  </a:lnTo>
                  <a:lnTo>
                    <a:pt x="341" y="69"/>
                  </a:lnTo>
                  <a:lnTo>
                    <a:pt x="343" y="73"/>
                  </a:lnTo>
                  <a:lnTo>
                    <a:pt x="346" y="74"/>
                  </a:lnTo>
                  <a:lnTo>
                    <a:pt x="347" y="75"/>
                  </a:lnTo>
                  <a:lnTo>
                    <a:pt x="347" y="78"/>
                  </a:lnTo>
                  <a:lnTo>
                    <a:pt x="348" y="79"/>
                  </a:lnTo>
                  <a:lnTo>
                    <a:pt x="349" y="82"/>
                  </a:lnTo>
                  <a:lnTo>
                    <a:pt x="349" y="84"/>
                  </a:lnTo>
                  <a:lnTo>
                    <a:pt x="350" y="84"/>
                  </a:lnTo>
                  <a:lnTo>
                    <a:pt x="350" y="86"/>
                  </a:lnTo>
                  <a:lnTo>
                    <a:pt x="351" y="88"/>
                  </a:lnTo>
                  <a:lnTo>
                    <a:pt x="352" y="89"/>
                  </a:lnTo>
                  <a:lnTo>
                    <a:pt x="351" y="89"/>
                  </a:lnTo>
                  <a:lnTo>
                    <a:pt x="353" y="91"/>
                  </a:lnTo>
                  <a:lnTo>
                    <a:pt x="354" y="93"/>
                  </a:lnTo>
                  <a:lnTo>
                    <a:pt x="355" y="93"/>
                  </a:lnTo>
                  <a:lnTo>
                    <a:pt x="355" y="94"/>
                  </a:lnTo>
                  <a:lnTo>
                    <a:pt x="356" y="94"/>
                  </a:lnTo>
                  <a:lnTo>
                    <a:pt x="358" y="95"/>
                  </a:lnTo>
                  <a:lnTo>
                    <a:pt x="359" y="98"/>
                  </a:lnTo>
                  <a:lnTo>
                    <a:pt x="360" y="101"/>
                  </a:lnTo>
                  <a:lnTo>
                    <a:pt x="361" y="102"/>
                  </a:lnTo>
                  <a:lnTo>
                    <a:pt x="362" y="103"/>
                  </a:lnTo>
                  <a:lnTo>
                    <a:pt x="362" y="103"/>
                  </a:lnTo>
                  <a:lnTo>
                    <a:pt x="363" y="103"/>
                  </a:lnTo>
                  <a:lnTo>
                    <a:pt x="363" y="104"/>
                  </a:lnTo>
                  <a:lnTo>
                    <a:pt x="368" y="104"/>
                  </a:lnTo>
                  <a:lnTo>
                    <a:pt x="370" y="105"/>
                  </a:lnTo>
                  <a:lnTo>
                    <a:pt x="371" y="106"/>
                  </a:lnTo>
                  <a:lnTo>
                    <a:pt x="372" y="107"/>
                  </a:lnTo>
                  <a:lnTo>
                    <a:pt x="373" y="109"/>
                  </a:lnTo>
                  <a:lnTo>
                    <a:pt x="374" y="110"/>
                  </a:lnTo>
                  <a:lnTo>
                    <a:pt x="375" y="114"/>
                  </a:lnTo>
                  <a:lnTo>
                    <a:pt x="376" y="116"/>
                  </a:lnTo>
                  <a:lnTo>
                    <a:pt x="376" y="118"/>
                  </a:lnTo>
                  <a:lnTo>
                    <a:pt x="377" y="118"/>
                  </a:lnTo>
                  <a:lnTo>
                    <a:pt x="377" y="119"/>
                  </a:lnTo>
                  <a:lnTo>
                    <a:pt x="378" y="119"/>
                  </a:lnTo>
                  <a:lnTo>
                    <a:pt x="377" y="121"/>
                  </a:lnTo>
                  <a:lnTo>
                    <a:pt x="377" y="124"/>
                  </a:lnTo>
                  <a:lnTo>
                    <a:pt x="378" y="126"/>
                  </a:lnTo>
                  <a:lnTo>
                    <a:pt x="379" y="126"/>
                  </a:lnTo>
                  <a:lnTo>
                    <a:pt x="379" y="127"/>
                  </a:lnTo>
                  <a:lnTo>
                    <a:pt x="380" y="130"/>
                  </a:lnTo>
                  <a:lnTo>
                    <a:pt x="380" y="130"/>
                  </a:lnTo>
                  <a:lnTo>
                    <a:pt x="380" y="133"/>
                  </a:lnTo>
                  <a:lnTo>
                    <a:pt x="380" y="135"/>
                  </a:lnTo>
                  <a:lnTo>
                    <a:pt x="381" y="136"/>
                  </a:lnTo>
                  <a:lnTo>
                    <a:pt x="382" y="136"/>
                  </a:lnTo>
                  <a:lnTo>
                    <a:pt x="382" y="138"/>
                  </a:lnTo>
                  <a:lnTo>
                    <a:pt x="382" y="138"/>
                  </a:lnTo>
                  <a:lnTo>
                    <a:pt x="383" y="139"/>
                  </a:lnTo>
                  <a:lnTo>
                    <a:pt x="383" y="140"/>
                  </a:lnTo>
                  <a:lnTo>
                    <a:pt x="384" y="143"/>
                  </a:lnTo>
                  <a:lnTo>
                    <a:pt x="384" y="146"/>
                  </a:lnTo>
                  <a:lnTo>
                    <a:pt x="384" y="149"/>
                  </a:lnTo>
                  <a:lnTo>
                    <a:pt x="384" y="151"/>
                  </a:lnTo>
                  <a:lnTo>
                    <a:pt x="384" y="152"/>
                  </a:lnTo>
                  <a:lnTo>
                    <a:pt x="384" y="153"/>
                  </a:lnTo>
                  <a:lnTo>
                    <a:pt x="385" y="153"/>
                  </a:lnTo>
                  <a:lnTo>
                    <a:pt x="388" y="155"/>
                  </a:lnTo>
                  <a:lnTo>
                    <a:pt x="389" y="156"/>
                  </a:lnTo>
                  <a:lnTo>
                    <a:pt x="390" y="156"/>
                  </a:lnTo>
                  <a:lnTo>
                    <a:pt x="391" y="157"/>
                  </a:lnTo>
                  <a:lnTo>
                    <a:pt x="393" y="157"/>
                  </a:lnTo>
                  <a:lnTo>
                    <a:pt x="394" y="157"/>
                  </a:lnTo>
                  <a:lnTo>
                    <a:pt x="396" y="157"/>
                  </a:lnTo>
                  <a:lnTo>
                    <a:pt x="396" y="158"/>
                  </a:lnTo>
                  <a:lnTo>
                    <a:pt x="397" y="158"/>
                  </a:lnTo>
                  <a:lnTo>
                    <a:pt x="397" y="158"/>
                  </a:lnTo>
                  <a:lnTo>
                    <a:pt x="397" y="159"/>
                  </a:lnTo>
                  <a:lnTo>
                    <a:pt x="397" y="159"/>
                  </a:lnTo>
                  <a:lnTo>
                    <a:pt x="398" y="160"/>
                  </a:lnTo>
                  <a:lnTo>
                    <a:pt x="399" y="161"/>
                  </a:lnTo>
                  <a:lnTo>
                    <a:pt x="399" y="161"/>
                  </a:lnTo>
                  <a:lnTo>
                    <a:pt x="399" y="162"/>
                  </a:lnTo>
                  <a:lnTo>
                    <a:pt x="400" y="162"/>
                  </a:lnTo>
                  <a:lnTo>
                    <a:pt x="400" y="163"/>
                  </a:lnTo>
                  <a:lnTo>
                    <a:pt x="401" y="164"/>
                  </a:lnTo>
                  <a:lnTo>
                    <a:pt x="402" y="165"/>
                  </a:lnTo>
                  <a:lnTo>
                    <a:pt x="403" y="165"/>
                  </a:lnTo>
                  <a:lnTo>
                    <a:pt x="403" y="165"/>
                  </a:lnTo>
                  <a:lnTo>
                    <a:pt x="403" y="165"/>
                  </a:lnTo>
                  <a:lnTo>
                    <a:pt x="403" y="165"/>
                  </a:lnTo>
                  <a:lnTo>
                    <a:pt x="403" y="166"/>
                  </a:lnTo>
                  <a:lnTo>
                    <a:pt x="403" y="167"/>
                  </a:lnTo>
                  <a:lnTo>
                    <a:pt x="403" y="167"/>
                  </a:lnTo>
                  <a:lnTo>
                    <a:pt x="404" y="168"/>
                  </a:lnTo>
                  <a:lnTo>
                    <a:pt x="404" y="168"/>
                  </a:lnTo>
                  <a:lnTo>
                    <a:pt x="404" y="170"/>
                  </a:lnTo>
                  <a:lnTo>
                    <a:pt x="405" y="170"/>
                  </a:lnTo>
                  <a:lnTo>
                    <a:pt x="405" y="170"/>
                  </a:lnTo>
                  <a:lnTo>
                    <a:pt x="405" y="170"/>
                  </a:lnTo>
                  <a:lnTo>
                    <a:pt x="406" y="170"/>
                  </a:lnTo>
                  <a:lnTo>
                    <a:pt x="406" y="170"/>
                  </a:lnTo>
                  <a:lnTo>
                    <a:pt x="409" y="170"/>
                  </a:lnTo>
                  <a:lnTo>
                    <a:pt x="410" y="170"/>
                  </a:lnTo>
                  <a:lnTo>
                    <a:pt x="410" y="171"/>
                  </a:lnTo>
                  <a:lnTo>
                    <a:pt x="410" y="171"/>
                  </a:lnTo>
                  <a:lnTo>
                    <a:pt x="410" y="172"/>
                  </a:lnTo>
                  <a:lnTo>
                    <a:pt x="410" y="173"/>
                  </a:lnTo>
                  <a:lnTo>
                    <a:pt x="414" y="177"/>
                  </a:lnTo>
                  <a:lnTo>
                    <a:pt x="415" y="180"/>
                  </a:lnTo>
                  <a:lnTo>
                    <a:pt x="417" y="183"/>
                  </a:lnTo>
                  <a:lnTo>
                    <a:pt x="418" y="185"/>
                  </a:lnTo>
                  <a:lnTo>
                    <a:pt x="418" y="186"/>
                  </a:lnTo>
                  <a:lnTo>
                    <a:pt x="419" y="188"/>
                  </a:lnTo>
                  <a:lnTo>
                    <a:pt x="419" y="189"/>
                  </a:lnTo>
                  <a:lnTo>
                    <a:pt x="419" y="189"/>
                  </a:lnTo>
                  <a:lnTo>
                    <a:pt x="420" y="190"/>
                  </a:lnTo>
                  <a:lnTo>
                    <a:pt x="421" y="191"/>
                  </a:lnTo>
                  <a:lnTo>
                    <a:pt x="421" y="191"/>
                  </a:lnTo>
                  <a:lnTo>
                    <a:pt x="421" y="191"/>
                  </a:lnTo>
                  <a:lnTo>
                    <a:pt x="422" y="192"/>
                  </a:lnTo>
                  <a:lnTo>
                    <a:pt x="422" y="192"/>
                  </a:lnTo>
                  <a:lnTo>
                    <a:pt x="423" y="193"/>
                  </a:lnTo>
                  <a:lnTo>
                    <a:pt x="424" y="197"/>
                  </a:lnTo>
                  <a:lnTo>
                    <a:pt x="425" y="198"/>
                  </a:lnTo>
                  <a:lnTo>
                    <a:pt x="427" y="198"/>
                  </a:lnTo>
                  <a:lnTo>
                    <a:pt x="429" y="199"/>
                  </a:lnTo>
                  <a:lnTo>
                    <a:pt x="430" y="199"/>
                  </a:lnTo>
                  <a:lnTo>
                    <a:pt x="431" y="200"/>
                  </a:lnTo>
                  <a:lnTo>
                    <a:pt x="431" y="201"/>
                  </a:lnTo>
                  <a:lnTo>
                    <a:pt x="431" y="202"/>
                  </a:lnTo>
                  <a:lnTo>
                    <a:pt x="431" y="205"/>
                  </a:lnTo>
                  <a:lnTo>
                    <a:pt x="431" y="206"/>
                  </a:lnTo>
                  <a:lnTo>
                    <a:pt x="432" y="208"/>
                  </a:lnTo>
                  <a:lnTo>
                    <a:pt x="433" y="208"/>
                  </a:lnTo>
                  <a:lnTo>
                    <a:pt x="434" y="210"/>
                  </a:lnTo>
                  <a:lnTo>
                    <a:pt x="434" y="212"/>
                  </a:lnTo>
                  <a:lnTo>
                    <a:pt x="434" y="213"/>
                  </a:lnTo>
                  <a:lnTo>
                    <a:pt x="435" y="213"/>
                  </a:lnTo>
                  <a:lnTo>
                    <a:pt x="436" y="214"/>
                  </a:lnTo>
                  <a:lnTo>
                    <a:pt x="437" y="215"/>
                  </a:lnTo>
                  <a:lnTo>
                    <a:pt x="438" y="215"/>
                  </a:lnTo>
                  <a:lnTo>
                    <a:pt x="438" y="216"/>
                  </a:lnTo>
                  <a:lnTo>
                    <a:pt x="440" y="218"/>
                  </a:lnTo>
                  <a:lnTo>
                    <a:pt x="440" y="220"/>
                  </a:lnTo>
                  <a:lnTo>
                    <a:pt x="440" y="221"/>
                  </a:lnTo>
                  <a:lnTo>
                    <a:pt x="440" y="223"/>
                  </a:lnTo>
                  <a:lnTo>
                    <a:pt x="441" y="223"/>
                  </a:lnTo>
                  <a:lnTo>
                    <a:pt x="442" y="224"/>
                  </a:lnTo>
                  <a:lnTo>
                    <a:pt x="443" y="225"/>
                  </a:lnTo>
                  <a:lnTo>
                    <a:pt x="444" y="226"/>
                  </a:lnTo>
                  <a:lnTo>
                    <a:pt x="445" y="228"/>
                  </a:lnTo>
                  <a:lnTo>
                    <a:pt x="446" y="229"/>
                  </a:lnTo>
                  <a:lnTo>
                    <a:pt x="446" y="229"/>
                  </a:lnTo>
                  <a:lnTo>
                    <a:pt x="448" y="230"/>
                  </a:lnTo>
                  <a:lnTo>
                    <a:pt x="450" y="231"/>
                  </a:lnTo>
                  <a:lnTo>
                    <a:pt x="451" y="234"/>
                  </a:lnTo>
                  <a:lnTo>
                    <a:pt x="453" y="235"/>
                  </a:lnTo>
                  <a:lnTo>
                    <a:pt x="454" y="238"/>
                  </a:lnTo>
                  <a:lnTo>
                    <a:pt x="456" y="239"/>
                  </a:lnTo>
                  <a:lnTo>
                    <a:pt x="456" y="240"/>
                  </a:lnTo>
                  <a:lnTo>
                    <a:pt x="456" y="241"/>
                  </a:lnTo>
                  <a:lnTo>
                    <a:pt x="456" y="245"/>
                  </a:lnTo>
                  <a:lnTo>
                    <a:pt x="457" y="245"/>
                  </a:lnTo>
                  <a:lnTo>
                    <a:pt x="458" y="245"/>
                  </a:lnTo>
                  <a:lnTo>
                    <a:pt x="459" y="245"/>
                  </a:lnTo>
                  <a:lnTo>
                    <a:pt x="460" y="245"/>
                  </a:lnTo>
                  <a:lnTo>
                    <a:pt x="461" y="245"/>
                  </a:lnTo>
                  <a:lnTo>
                    <a:pt x="461" y="246"/>
                  </a:lnTo>
                  <a:lnTo>
                    <a:pt x="463" y="246"/>
                  </a:lnTo>
                  <a:lnTo>
                    <a:pt x="463" y="247"/>
                  </a:lnTo>
                  <a:lnTo>
                    <a:pt x="463" y="248"/>
                  </a:lnTo>
                  <a:lnTo>
                    <a:pt x="465" y="250"/>
                  </a:lnTo>
                  <a:lnTo>
                    <a:pt x="466" y="251"/>
                  </a:lnTo>
                  <a:lnTo>
                    <a:pt x="466" y="252"/>
                  </a:lnTo>
                  <a:lnTo>
                    <a:pt x="467" y="253"/>
                  </a:lnTo>
                  <a:lnTo>
                    <a:pt x="468" y="253"/>
                  </a:lnTo>
                  <a:lnTo>
                    <a:pt x="469" y="254"/>
                  </a:lnTo>
                  <a:lnTo>
                    <a:pt x="469" y="254"/>
                  </a:lnTo>
                  <a:lnTo>
                    <a:pt x="471" y="255"/>
                  </a:lnTo>
                  <a:lnTo>
                    <a:pt x="471" y="255"/>
                  </a:lnTo>
                  <a:lnTo>
                    <a:pt x="472" y="255"/>
                  </a:lnTo>
                  <a:lnTo>
                    <a:pt x="474" y="257"/>
                  </a:lnTo>
                  <a:lnTo>
                    <a:pt x="474" y="257"/>
                  </a:lnTo>
                  <a:lnTo>
                    <a:pt x="473" y="259"/>
                  </a:lnTo>
                  <a:lnTo>
                    <a:pt x="473" y="261"/>
                  </a:lnTo>
                  <a:lnTo>
                    <a:pt x="475" y="264"/>
                  </a:lnTo>
                  <a:lnTo>
                    <a:pt x="476" y="264"/>
                  </a:lnTo>
                  <a:lnTo>
                    <a:pt x="477" y="265"/>
                  </a:lnTo>
                  <a:lnTo>
                    <a:pt x="477" y="265"/>
                  </a:lnTo>
                  <a:lnTo>
                    <a:pt x="477" y="265"/>
                  </a:lnTo>
                  <a:lnTo>
                    <a:pt x="479" y="265"/>
                  </a:lnTo>
                  <a:lnTo>
                    <a:pt x="479" y="267"/>
                  </a:lnTo>
                  <a:lnTo>
                    <a:pt x="480" y="267"/>
                  </a:lnTo>
                  <a:lnTo>
                    <a:pt x="480" y="267"/>
                  </a:lnTo>
                  <a:lnTo>
                    <a:pt x="480" y="268"/>
                  </a:lnTo>
                  <a:lnTo>
                    <a:pt x="481" y="269"/>
                  </a:lnTo>
                  <a:lnTo>
                    <a:pt x="482" y="269"/>
                  </a:lnTo>
                  <a:lnTo>
                    <a:pt x="486" y="268"/>
                  </a:lnTo>
                  <a:lnTo>
                    <a:pt x="488" y="268"/>
                  </a:lnTo>
                  <a:lnTo>
                    <a:pt x="488" y="269"/>
                  </a:lnTo>
                  <a:lnTo>
                    <a:pt x="489" y="270"/>
                  </a:lnTo>
                  <a:lnTo>
                    <a:pt x="491" y="271"/>
                  </a:lnTo>
                  <a:lnTo>
                    <a:pt x="492" y="271"/>
                  </a:lnTo>
                  <a:lnTo>
                    <a:pt x="493" y="271"/>
                  </a:lnTo>
                  <a:lnTo>
                    <a:pt x="494" y="273"/>
                  </a:lnTo>
                  <a:lnTo>
                    <a:pt x="494" y="273"/>
                  </a:lnTo>
                  <a:lnTo>
                    <a:pt x="496" y="275"/>
                  </a:lnTo>
                  <a:lnTo>
                    <a:pt x="498" y="275"/>
                  </a:lnTo>
                  <a:lnTo>
                    <a:pt x="500" y="276"/>
                  </a:lnTo>
                  <a:lnTo>
                    <a:pt x="500" y="277"/>
                  </a:lnTo>
                  <a:lnTo>
                    <a:pt x="501" y="277"/>
                  </a:lnTo>
                  <a:lnTo>
                    <a:pt x="503" y="280"/>
                  </a:lnTo>
                  <a:lnTo>
                    <a:pt x="503" y="282"/>
                  </a:lnTo>
                  <a:lnTo>
                    <a:pt x="504" y="282"/>
                  </a:lnTo>
                  <a:lnTo>
                    <a:pt x="505" y="284"/>
                  </a:lnTo>
                  <a:lnTo>
                    <a:pt x="507" y="287"/>
                  </a:lnTo>
                  <a:lnTo>
                    <a:pt x="508" y="287"/>
                  </a:lnTo>
                  <a:lnTo>
                    <a:pt x="508" y="290"/>
                  </a:lnTo>
                  <a:lnTo>
                    <a:pt x="509" y="290"/>
                  </a:lnTo>
                  <a:lnTo>
                    <a:pt x="510" y="291"/>
                  </a:lnTo>
                  <a:lnTo>
                    <a:pt x="510" y="291"/>
                  </a:lnTo>
                  <a:lnTo>
                    <a:pt x="510" y="293"/>
                  </a:lnTo>
                  <a:lnTo>
                    <a:pt x="512" y="294"/>
                  </a:lnTo>
                  <a:lnTo>
                    <a:pt x="513" y="295"/>
                  </a:lnTo>
                  <a:lnTo>
                    <a:pt x="513" y="296"/>
                  </a:lnTo>
                  <a:lnTo>
                    <a:pt x="513" y="296"/>
                  </a:lnTo>
                  <a:lnTo>
                    <a:pt x="513" y="297"/>
                  </a:lnTo>
                  <a:lnTo>
                    <a:pt x="514" y="297"/>
                  </a:lnTo>
                  <a:lnTo>
                    <a:pt x="514" y="296"/>
                  </a:lnTo>
                  <a:lnTo>
                    <a:pt x="514" y="296"/>
                  </a:lnTo>
                  <a:lnTo>
                    <a:pt x="514" y="296"/>
                  </a:lnTo>
                  <a:lnTo>
                    <a:pt x="514" y="297"/>
                  </a:lnTo>
                  <a:lnTo>
                    <a:pt x="515" y="297"/>
                  </a:lnTo>
                  <a:lnTo>
                    <a:pt x="515" y="297"/>
                  </a:lnTo>
                  <a:lnTo>
                    <a:pt x="516" y="298"/>
                  </a:lnTo>
                  <a:lnTo>
                    <a:pt x="516" y="301"/>
                  </a:lnTo>
                  <a:lnTo>
                    <a:pt x="516" y="303"/>
                  </a:lnTo>
                  <a:lnTo>
                    <a:pt x="516" y="304"/>
                  </a:lnTo>
                  <a:lnTo>
                    <a:pt x="517" y="304"/>
                  </a:lnTo>
                  <a:lnTo>
                    <a:pt x="518" y="305"/>
                  </a:lnTo>
                  <a:lnTo>
                    <a:pt x="518" y="307"/>
                  </a:lnTo>
                  <a:lnTo>
                    <a:pt x="520" y="308"/>
                  </a:lnTo>
                  <a:lnTo>
                    <a:pt x="520" y="308"/>
                  </a:lnTo>
                  <a:lnTo>
                    <a:pt x="520" y="308"/>
                  </a:lnTo>
                  <a:lnTo>
                    <a:pt x="520" y="309"/>
                  </a:lnTo>
                  <a:lnTo>
                    <a:pt x="520" y="310"/>
                  </a:lnTo>
                  <a:lnTo>
                    <a:pt x="520" y="310"/>
                  </a:lnTo>
                  <a:lnTo>
                    <a:pt x="520" y="311"/>
                  </a:lnTo>
                  <a:lnTo>
                    <a:pt x="520" y="313"/>
                  </a:lnTo>
                  <a:lnTo>
                    <a:pt x="520" y="315"/>
                  </a:lnTo>
                  <a:lnTo>
                    <a:pt x="520" y="315"/>
                  </a:lnTo>
                  <a:lnTo>
                    <a:pt x="520" y="317"/>
                  </a:lnTo>
                  <a:lnTo>
                    <a:pt x="521" y="318"/>
                  </a:lnTo>
                  <a:lnTo>
                    <a:pt x="521" y="319"/>
                  </a:lnTo>
                  <a:lnTo>
                    <a:pt x="521" y="319"/>
                  </a:lnTo>
                  <a:lnTo>
                    <a:pt x="520" y="319"/>
                  </a:lnTo>
                  <a:lnTo>
                    <a:pt x="519" y="319"/>
                  </a:lnTo>
                  <a:lnTo>
                    <a:pt x="519" y="319"/>
                  </a:lnTo>
                  <a:lnTo>
                    <a:pt x="519" y="321"/>
                  </a:lnTo>
                  <a:lnTo>
                    <a:pt x="518" y="321"/>
                  </a:lnTo>
                  <a:lnTo>
                    <a:pt x="518" y="318"/>
                  </a:lnTo>
                  <a:lnTo>
                    <a:pt x="518" y="318"/>
                  </a:lnTo>
                  <a:lnTo>
                    <a:pt x="517" y="317"/>
                  </a:lnTo>
                  <a:lnTo>
                    <a:pt x="517" y="316"/>
                  </a:lnTo>
                  <a:lnTo>
                    <a:pt x="517" y="315"/>
                  </a:lnTo>
                  <a:lnTo>
                    <a:pt x="516" y="315"/>
                  </a:lnTo>
                  <a:lnTo>
                    <a:pt x="516" y="314"/>
                  </a:lnTo>
                  <a:lnTo>
                    <a:pt x="515" y="314"/>
                  </a:lnTo>
                  <a:lnTo>
                    <a:pt x="514" y="315"/>
                  </a:lnTo>
                  <a:lnTo>
                    <a:pt x="513" y="315"/>
                  </a:lnTo>
                  <a:lnTo>
                    <a:pt x="510" y="313"/>
                  </a:lnTo>
                  <a:lnTo>
                    <a:pt x="509" y="313"/>
                  </a:lnTo>
                  <a:lnTo>
                    <a:pt x="509" y="312"/>
                  </a:lnTo>
                  <a:lnTo>
                    <a:pt x="507" y="312"/>
                  </a:lnTo>
                  <a:lnTo>
                    <a:pt x="506" y="311"/>
                  </a:lnTo>
                  <a:lnTo>
                    <a:pt x="504" y="311"/>
                  </a:lnTo>
                  <a:lnTo>
                    <a:pt x="503" y="310"/>
                  </a:lnTo>
                  <a:lnTo>
                    <a:pt x="502" y="310"/>
                  </a:lnTo>
                  <a:lnTo>
                    <a:pt x="501" y="310"/>
                  </a:lnTo>
                  <a:lnTo>
                    <a:pt x="500" y="310"/>
                  </a:lnTo>
                  <a:lnTo>
                    <a:pt x="500" y="313"/>
                  </a:lnTo>
                  <a:lnTo>
                    <a:pt x="499" y="313"/>
                  </a:lnTo>
                  <a:lnTo>
                    <a:pt x="499" y="315"/>
                  </a:lnTo>
                  <a:lnTo>
                    <a:pt x="499" y="316"/>
                  </a:lnTo>
                  <a:lnTo>
                    <a:pt x="500" y="317"/>
                  </a:lnTo>
                  <a:lnTo>
                    <a:pt x="502" y="317"/>
                  </a:lnTo>
                  <a:lnTo>
                    <a:pt x="502" y="318"/>
                  </a:lnTo>
                  <a:lnTo>
                    <a:pt x="503" y="319"/>
                  </a:lnTo>
                  <a:lnTo>
                    <a:pt x="504" y="319"/>
                  </a:lnTo>
                  <a:lnTo>
                    <a:pt x="504" y="321"/>
                  </a:lnTo>
                  <a:lnTo>
                    <a:pt x="504" y="322"/>
                  </a:lnTo>
                  <a:lnTo>
                    <a:pt x="505" y="324"/>
                  </a:lnTo>
                  <a:lnTo>
                    <a:pt x="506" y="325"/>
                  </a:lnTo>
                  <a:lnTo>
                    <a:pt x="506" y="325"/>
                  </a:lnTo>
                  <a:lnTo>
                    <a:pt x="508" y="328"/>
                  </a:lnTo>
                  <a:lnTo>
                    <a:pt x="509" y="328"/>
                  </a:lnTo>
                  <a:lnTo>
                    <a:pt x="510" y="328"/>
                  </a:lnTo>
                  <a:lnTo>
                    <a:pt x="512" y="328"/>
                  </a:lnTo>
                  <a:lnTo>
                    <a:pt x="515" y="326"/>
                  </a:lnTo>
                  <a:lnTo>
                    <a:pt x="516" y="327"/>
                  </a:lnTo>
                  <a:lnTo>
                    <a:pt x="516" y="327"/>
                  </a:lnTo>
                  <a:lnTo>
                    <a:pt x="516" y="327"/>
                  </a:lnTo>
                  <a:lnTo>
                    <a:pt x="515" y="328"/>
                  </a:lnTo>
                  <a:lnTo>
                    <a:pt x="515" y="329"/>
                  </a:lnTo>
                  <a:lnTo>
                    <a:pt x="515" y="330"/>
                  </a:lnTo>
                  <a:lnTo>
                    <a:pt x="515" y="330"/>
                  </a:lnTo>
                  <a:lnTo>
                    <a:pt x="514" y="332"/>
                  </a:lnTo>
                  <a:lnTo>
                    <a:pt x="514" y="332"/>
                  </a:lnTo>
                  <a:lnTo>
                    <a:pt x="514" y="333"/>
                  </a:lnTo>
                  <a:lnTo>
                    <a:pt x="513" y="334"/>
                  </a:lnTo>
                  <a:lnTo>
                    <a:pt x="513" y="335"/>
                  </a:lnTo>
                  <a:lnTo>
                    <a:pt x="512" y="336"/>
                  </a:lnTo>
                  <a:lnTo>
                    <a:pt x="512" y="337"/>
                  </a:lnTo>
                  <a:lnTo>
                    <a:pt x="512" y="337"/>
                  </a:lnTo>
                  <a:lnTo>
                    <a:pt x="513" y="338"/>
                  </a:lnTo>
                  <a:lnTo>
                    <a:pt x="513" y="338"/>
                  </a:lnTo>
                  <a:lnTo>
                    <a:pt x="514" y="338"/>
                  </a:lnTo>
                  <a:lnTo>
                    <a:pt x="514" y="338"/>
                  </a:lnTo>
                  <a:lnTo>
                    <a:pt x="513" y="338"/>
                  </a:lnTo>
                  <a:lnTo>
                    <a:pt x="514" y="340"/>
                  </a:lnTo>
                  <a:lnTo>
                    <a:pt x="513" y="340"/>
                  </a:lnTo>
                  <a:lnTo>
                    <a:pt x="514" y="343"/>
                  </a:lnTo>
                  <a:lnTo>
                    <a:pt x="519" y="343"/>
                  </a:lnTo>
                  <a:lnTo>
                    <a:pt x="519" y="344"/>
                  </a:lnTo>
                  <a:lnTo>
                    <a:pt x="519" y="346"/>
                  </a:lnTo>
                  <a:lnTo>
                    <a:pt x="520" y="346"/>
                  </a:lnTo>
                  <a:lnTo>
                    <a:pt x="520" y="347"/>
                  </a:lnTo>
                  <a:lnTo>
                    <a:pt x="521" y="347"/>
                  </a:lnTo>
                  <a:lnTo>
                    <a:pt x="520" y="348"/>
                  </a:lnTo>
                  <a:lnTo>
                    <a:pt x="522" y="349"/>
                  </a:lnTo>
                  <a:lnTo>
                    <a:pt x="522" y="349"/>
                  </a:lnTo>
                  <a:lnTo>
                    <a:pt x="522" y="349"/>
                  </a:lnTo>
                  <a:lnTo>
                    <a:pt x="522" y="351"/>
                  </a:lnTo>
                  <a:lnTo>
                    <a:pt x="522" y="351"/>
                  </a:lnTo>
                  <a:lnTo>
                    <a:pt x="521" y="351"/>
                  </a:lnTo>
                  <a:lnTo>
                    <a:pt x="521" y="351"/>
                  </a:lnTo>
                  <a:lnTo>
                    <a:pt x="520" y="350"/>
                  </a:lnTo>
                  <a:lnTo>
                    <a:pt x="519" y="348"/>
                  </a:lnTo>
                  <a:lnTo>
                    <a:pt x="520" y="347"/>
                  </a:lnTo>
                  <a:lnTo>
                    <a:pt x="518" y="345"/>
                  </a:lnTo>
                  <a:lnTo>
                    <a:pt x="517" y="345"/>
                  </a:lnTo>
                  <a:lnTo>
                    <a:pt x="516" y="344"/>
                  </a:lnTo>
                  <a:lnTo>
                    <a:pt x="516" y="344"/>
                  </a:lnTo>
                  <a:lnTo>
                    <a:pt x="515" y="344"/>
                  </a:lnTo>
                  <a:lnTo>
                    <a:pt x="515" y="345"/>
                  </a:lnTo>
                  <a:lnTo>
                    <a:pt x="515" y="345"/>
                  </a:lnTo>
                  <a:lnTo>
                    <a:pt x="516" y="347"/>
                  </a:lnTo>
                  <a:lnTo>
                    <a:pt x="516" y="348"/>
                  </a:lnTo>
                  <a:lnTo>
                    <a:pt x="516" y="348"/>
                  </a:lnTo>
                  <a:lnTo>
                    <a:pt x="515" y="346"/>
                  </a:lnTo>
                  <a:lnTo>
                    <a:pt x="514" y="346"/>
                  </a:lnTo>
                  <a:lnTo>
                    <a:pt x="514" y="346"/>
                  </a:lnTo>
                  <a:lnTo>
                    <a:pt x="513" y="345"/>
                  </a:lnTo>
                  <a:lnTo>
                    <a:pt x="513" y="344"/>
                  </a:lnTo>
                  <a:lnTo>
                    <a:pt x="512" y="344"/>
                  </a:lnTo>
                  <a:lnTo>
                    <a:pt x="512" y="343"/>
                  </a:lnTo>
                  <a:lnTo>
                    <a:pt x="510" y="343"/>
                  </a:lnTo>
                  <a:lnTo>
                    <a:pt x="506" y="345"/>
                  </a:lnTo>
                  <a:lnTo>
                    <a:pt x="505" y="347"/>
                  </a:lnTo>
                  <a:lnTo>
                    <a:pt x="504" y="347"/>
                  </a:lnTo>
                  <a:lnTo>
                    <a:pt x="504" y="348"/>
                  </a:lnTo>
                  <a:lnTo>
                    <a:pt x="504" y="349"/>
                  </a:lnTo>
                  <a:lnTo>
                    <a:pt x="504" y="350"/>
                  </a:lnTo>
                  <a:lnTo>
                    <a:pt x="503" y="349"/>
                  </a:lnTo>
                  <a:lnTo>
                    <a:pt x="503" y="349"/>
                  </a:lnTo>
                  <a:lnTo>
                    <a:pt x="503" y="351"/>
                  </a:lnTo>
                  <a:lnTo>
                    <a:pt x="504" y="351"/>
                  </a:lnTo>
                  <a:lnTo>
                    <a:pt x="505" y="352"/>
                  </a:lnTo>
                  <a:lnTo>
                    <a:pt x="505" y="352"/>
                  </a:lnTo>
                  <a:lnTo>
                    <a:pt x="506" y="352"/>
                  </a:lnTo>
                  <a:lnTo>
                    <a:pt x="507" y="352"/>
                  </a:lnTo>
                  <a:lnTo>
                    <a:pt x="507" y="353"/>
                  </a:lnTo>
                  <a:lnTo>
                    <a:pt x="508" y="353"/>
                  </a:lnTo>
                  <a:lnTo>
                    <a:pt x="508" y="354"/>
                  </a:lnTo>
                  <a:lnTo>
                    <a:pt x="510" y="356"/>
                  </a:lnTo>
                  <a:lnTo>
                    <a:pt x="513" y="359"/>
                  </a:lnTo>
                  <a:lnTo>
                    <a:pt x="514" y="363"/>
                  </a:lnTo>
                  <a:lnTo>
                    <a:pt x="515" y="364"/>
                  </a:lnTo>
                  <a:lnTo>
                    <a:pt x="516" y="367"/>
                  </a:lnTo>
                  <a:lnTo>
                    <a:pt x="516" y="368"/>
                  </a:lnTo>
                  <a:lnTo>
                    <a:pt x="516" y="370"/>
                  </a:lnTo>
                  <a:lnTo>
                    <a:pt x="515" y="372"/>
                  </a:lnTo>
                  <a:lnTo>
                    <a:pt x="515" y="374"/>
                  </a:lnTo>
                  <a:lnTo>
                    <a:pt x="516" y="376"/>
                  </a:lnTo>
                  <a:lnTo>
                    <a:pt x="517" y="376"/>
                  </a:lnTo>
                  <a:lnTo>
                    <a:pt x="518" y="376"/>
                  </a:lnTo>
                  <a:lnTo>
                    <a:pt x="521" y="377"/>
                  </a:lnTo>
                  <a:lnTo>
                    <a:pt x="521" y="377"/>
                  </a:lnTo>
                  <a:lnTo>
                    <a:pt x="522" y="377"/>
                  </a:lnTo>
                  <a:lnTo>
                    <a:pt x="522" y="378"/>
                  </a:lnTo>
                  <a:lnTo>
                    <a:pt x="523" y="379"/>
                  </a:lnTo>
                  <a:lnTo>
                    <a:pt x="524" y="381"/>
                  </a:lnTo>
                  <a:lnTo>
                    <a:pt x="524" y="381"/>
                  </a:lnTo>
                  <a:lnTo>
                    <a:pt x="526" y="381"/>
                  </a:lnTo>
                  <a:lnTo>
                    <a:pt x="527" y="382"/>
                  </a:lnTo>
                  <a:lnTo>
                    <a:pt x="527" y="384"/>
                  </a:lnTo>
                  <a:lnTo>
                    <a:pt x="528" y="384"/>
                  </a:lnTo>
                  <a:lnTo>
                    <a:pt x="528" y="386"/>
                  </a:lnTo>
                  <a:lnTo>
                    <a:pt x="528" y="386"/>
                  </a:lnTo>
                  <a:lnTo>
                    <a:pt x="528" y="389"/>
                  </a:lnTo>
                  <a:lnTo>
                    <a:pt x="529" y="389"/>
                  </a:lnTo>
                  <a:lnTo>
                    <a:pt x="529" y="390"/>
                  </a:lnTo>
                  <a:lnTo>
                    <a:pt x="529" y="390"/>
                  </a:lnTo>
                  <a:lnTo>
                    <a:pt x="530" y="391"/>
                  </a:lnTo>
                  <a:lnTo>
                    <a:pt x="530" y="392"/>
                  </a:lnTo>
                  <a:lnTo>
                    <a:pt x="531" y="392"/>
                  </a:lnTo>
                  <a:lnTo>
                    <a:pt x="533" y="393"/>
                  </a:lnTo>
                  <a:lnTo>
                    <a:pt x="534" y="393"/>
                  </a:lnTo>
                  <a:lnTo>
                    <a:pt x="534" y="394"/>
                  </a:lnTo>
                  <a:lnTo>
                    <a:pt x="535" y="396"/>
                  </a:lnTo>
                  <a:lnTo>
                    <a:pt x="535" y="396"/>
                  </a:lnTo>
                  <a:lnTo>
                    <a:pt x="535" y="395"/>
                  </a:lnTo>
                  <a:lnTo>
                    <a:pt x="536" y="395"/>
                  </a:lnTo>
                  <a:lnTo>
                    <a:pt x="536" y="396"/>
                  </a:lnTo>
                  <a:lnTo>
                    <a:pt x="538" y="398"/>
                  </a:lnTo>
                  <a:lnTo>
                    <a:pt x="538" y="400"/>
                  </a:lnTo>
                  <a:lnTo>
                    <a:pt x="539" y="401"/>
                  </a:lnTo>
                  <a:lnTo>
                    <a:pt x="539" y="402"/>
                  </a:lnTo>
                  <a:lnTo>
                    <a:pt x="540" y="402"/>
                  </a:lnTo>
                  <a:lnTo>
                    <a:pt x="540" y="402"/>
                  </a:lnTo>
                  <a:lnTo>
                    <a:pt x="540" y="405"/>
                  </a:lnTo>
                  <a:lnTo>
                    <a:pt x="540" y="405"/>
                  </a:lnTo>
                  <a:lnTo>
                    <a:pt x="540" y="406"/>
                  </a:lnTo>
                  <a:lnTo>
                    <a:pt x="539" y="408"/>
                  </a:lnTo>
                  <a:lnTo>
                    <a:pt x="539" y="407"/>
                  </a:lnTo>
                  <a:lnTo>
                    <a:pt x="539" y="408"/>
                  </a:lnTo>
                  <a:lnTo>
                    <a:pt x="538" y="408"/>
                  </a:lnTo>
                  <a:lnTo>
                    <a:pt x="539" y="407"/>
                  </a:lnTo>
                  <a:lnTo>
                    <a:pt x="539" y="406"/>
                  </a:lnTo>
                  <a:lnTo>
                    <a:pt x="538" y="406"/>
                  </a:lnTo>
                  <a:lnTo>
                    <a:pt x="538" y="407"/>
                  </a:lnTo>
                  <a:lnTo>
                    <a:pt x="538" y="407"/>
                  </a:lnTo>
                  <a:lnTo>
                    <a:pt x="538" y="408"/>
                  </a:lnTo>
                  <a:lnTo>
                    <a:pt x="538" y="409"/>
                  </a:lnTo>
                  <a:lnTo>
                    <a:pt x="538" y="409"/>
                  </a:lnTo>
                  <a:lnTo>
                    <a:pt x="539" y="408"/>
                  </a:lnTo>
                  <a:lnTo>
                    <a:pt x="540" y="412"/>
                  </a:lnTo>
                  <a:lnTo>
                    <a:pt x="540" y="412"/>
                  </a:lnTo>
                  <a:lnTo>
                    <a:pt x="541" y="412"/>
                  </a:lnTo>
                  <a:lnTo>
                    <a:pt x="541" y="413"/>
                  </a:lnTo>
                  <a:lnTo>
                    <a:pt x="541" y="414"/>
                  </a:lnTo>
                  <a:lnTo>
                    <a:pt x="541" y="415"/>
                  </a:lnTo>
                  <a:lnTo>
                    <a:pt x="541" y="416"/>
                  </a:lnTo>
                  <a:lnTo>
                    <a:pt x="543" y="417"/>
                  </a:lnTo>
                  <a:lnTo>
                    <a:pt x="543" y="417"/>
                  </a:lnTo>
                  <a:lnTo>
                    <a:pt x="545" y="420"/>
                  </a:lnTo>
                  <a:lnTo>
                    <a:pt x="545" y="420"/>
                  </a:lnTo>
                  <a:lnTo>
                    <a:pt x="545" y="420"/>
                  </a:lnTo>
                  <a:lnTo>
                    <a:pt x="546" y="420"/>
                  </a:lnTo>
                  <a:lnTo>
                    <a:pt x="546" y="421"/>
                  </a:lnTo>
                  <a:lnTo>
                    <a:pt x="552" y="423"/>
                  </a:lnTo>
                  <a:lnTo>
                    <a:pt x="552" y="423"/>
                  </a:lnTo>
                  <a:lnTo>
                    <a:pt x="552" y="426"/>
                  </a:lnTo>
                  <a:lnTo>
                    <a:pt x="554" y="426"/>
                  </a:lnTo>
                  <a:lnTo>
                    <a:pt x="554" y="426"/>
                  </a:lnTo>
                  <a:lnTo>
                    <a:pt x="556" y="427"/>
                  </a:lnTo>
                  <a:lnTo>
                    <a:pt x="556" y="427"/>
                  </a:lnTo>
                  <a:lnTo>
                    <a:pt x="556" y="428"/>
                  </a:lnTo>
                  <a:lnTo>
                    <a:pt x="558" y="428"/>
                  </a:lnTo>
                  <a:lnTo>
                    <a:pt x="558" y="429"/>
                  </a:lnTo>
                  <a:lnTo>
                    <a:pt x="559" y="430"/>
                  </a:lnTo>
                  <a:lnTo>
                    <a:pt x="559" y="430"/>
                  </a:lnTo>
                  <a:lnTo>
                    <a:pt x="560" y="430"/>
                  </a:lnTo>
                  <a:lnTo>
                    <a:pt x="561" y="430"/>
                  </a:lnTo>
                  <a:lnTo>
                    <a:pt x="562" y="431"/>
                  </a:lnTo>
                  <a:lnTo>
                    <a:pt x="562" y="431"/>
                  </a:lnTo>
                  <a:lnTo>
                    <a:pt x="563" y="432"/>
                  </a:lnTo>
                  <a:lnTo>
                    <a:pt x="564" y="432"/>
                  </a:lnTo>
                  <a:lnTo>
                    <a:pt x="565" y="431"/>
                  </a:lnTo>
                  <a:lnTo>
                    <a:pt x="565" y="432"/>
                  </a:lnTo>
                  <a:lnTo>
                    <a:pt x="567" y="432"/>
                  </a:lnTo>
                  <a:lnTo>
                    <a:pt x="567" y="432"/>
                  </a:lnTo>
                  <a:lnTo>
                    <a:pt x="569" y="435"/>
                  </a:lnTo>
                  <a:lnTo>
                    <a:pt x="569" y="435"/>
                  </a:lnTo>
                  <a:lnTo>
                    <a:pt x="570" y="435"/>
                  </a:lnTo>
                  <a:lnTo>
                    <a:pt x="570" y="437"/>
                  </a:lnTo>
                  <a:lnTo>
                    <a:pt x="570" y="438"/>
                  </a:lnTo>
                  <a:lnTo>
                    <a:pt x="569" y="439"/>
                  </a:lnTo>
                  <a:lnTo>
                    <a:pt x="568" y="439"/>
                  </a:lnTo>
                  <a:lnTo>
                    <a:pt x="569" y="440"/>
                  </a:lnTo>
                  <a:lnTo>
                    <a:pt x="569" y="442"/>
                  </a:lnTo>
                  <a:lnTo>
                    <a:pt x="570" y="443"/>
                  </a:lnTo>
                  <a:lnTo>
                    <a:pt x="571" y="444"/>
                  </a:lnTo>
                  <a:lnTo>
                    <a:pt x="570" y="446"/>
                  </a:lnTo>
                  <a:lnTo>
                    <a:pt x="569" y="446"/>
                  </a:lnTo>
                  <a:lnTo>
                    <a:pt x="569" y="446"/>
                  </a:lnTo>
                  <a:lnTo>
                    <a:pt x="569" y="446"/>
                  </a:lnTo>
                  <a:lnTo>
                    <a:pt x="568" y="446"/>
                  </a:lnTo>
                  <a:lnTo>
                    <a:pt x="567" y="447"/>
                  </a:lnTo>
                  <a:lnTo>
                    <a:pt x="567" y="448"/>
                  </a:lnTo>
                  <a:lnTo>
                    <a:pt x="567" y="448"/>
                  </a:lnTo>
                  <a:lnTo>
                    <a:pt x="567" y="448"/>
                  </a:lnTo>
                  <a:lnTo>
                    <a:pt x="566" y="449"/>
                  </a:lnTo>
                  <a:lnTo>
                    <a:pt x="566" y="450"/>
                  </a:lnTo>
                  <a:lnTo>
                    <a:pt x="566" y="450"/>
                  </a:lnTo>
                  <a:lnTo>
                    <a:pt x="566" y="451"/>
                  </a:lnTo>
                  <a:lnTo>
                    <a:pt x="566" y="452"/>
                  </a:lnTo>
                  <a:lnTo>
                    <a:pt x="566" y="452"/>
                  </a:lnTo>
                  <a:lnTo>
                    <a:pt x="567" y="453"/>
                  </a:lnTo>
                  <a:lnTo>
                    <a:pt x="567" y="454"/>
                  </a:lnTo>
                  <a:lnTo>
                    <a:pt x="567" y="456"/>
                  </a:lnTo>
                  <a:lnTo>
                    <a:pt x="567" y="457"/>
                  </a:lnTo>
                  <a:lnTo>
                    <a:pt x="567" y="461"/>
                  </a:lnTo>
                  <a:lnTo>
                    <a:pt x="566" y="461"/>
                  </a:lnTo>
                  <a:lnTo>
                    <a:pt x="566" y="461"/>
                  </a:lnTo>
                  <a:lnTo>
                    <a:pt x="566" y="463"/>
                  </a:lnTo>
                  <a:lnTo>
                    <a:pt x="567" y="463"/>
                  </a:lnTo>
                  <a:lnTo>
                    <a:pt x="567" y="464"/>
                  </a:lnTo>
                  <a:lnTo>
                    <a:pt x="567" y="465"/>
                  </a:lnTo>
                  <a:lnTo>
                    <a:pt x="567" y="465"/>
                  </a:lnTo>
                  <a:lnTo>
                    <a:pt x="568" y="465"/>
                  </a:lnTo>
                  <a:lnTo>
                    <a:pt x="569" y="465"/>
                  </a:lnTo>
                  <a:lnTo>
                    <a:pt x="569" y="465"/>
                  </a:lnTo>
                  <a:lnTo>
                    <a:pt x="569" y="467"/>
                  </a:lnTo>
                  <a:lnTo>
                    <a:pt x="570" y="467"/>
                  </a:lnTo>
                  <a:lnTo>
                    <a:pt x="570" y="468"/>
                  </a:lnTo>
                  <a:lnTo>
                    <a:pt x="571" y="468"/>
                  </a:lnTo>
                  <a:lnTo>
                    <a:pt x="571" y="469"/>
                  </a:lnTo>
                  <a:lnTo>
                    <a:pt x="572" y="470"/>
                  </a:lnTo>
                  <a:lnTo>
                    <a:pt x="572" y="470"/>
                  </a:lnTo>
                  <a:lnTo>
                    <a:pt x="574" y="469"/>
                  </a:lnTo>
                  <a:lnTo>
                    <a:pt x="574" y="469"/>
                  </a:lnTo>
                  <a:lnTo>
                    <a:pt x="575" y="470"/>
                  </a:lnTo>
                  <a:lnTo>
                    <a:pt x="575" y="470"/>
                  </a:lnTo>
                  <a:lnTo>
                    <a:pt x="576" y="470"/>
                  </a:lnTo>
                  <a:lnTo>
                    <a:pt x="576" y="470"/>
                  </a:lnTo>
                  <a:lnTo>
                    <a:pt x="577" y="470"/>
                  </a:lnTo>
                  <a:lnTo>
                    <a:pt x="579" y="473"/>
                  </a:lnTo>
                  <a:lnTo>
                    <a:pt x="579" y="473"/>
                  </a:lnTo>
                  <a:lnTo>
                    <a:pt x="580" y="474"/>
                  </a:lnTo>
                  <a:lnTo>
                    <a:pt x="580" y="475"/>
                  </a:lnTo>
                  <a:lnTo>
                    <a:pt x="581" y="476"/>
                  </a:lnTo>
                  <a:lnTo>
                    <a:pt x="581" y="476"/>
                  </a:lnTo>
                  <a:lnTo>
                    <a:pt x="581" y="477"/>
                  </a:lnTo>
                  <a:lnTo>
                    <a:pt x="581" y="477"/>
                  </a:lnTo>
                  <a:lnTo>
                    <a:pt x="579" y="477"/>
                  </a:lnTo>
                  <a:lnTo>
                    <a:pt x="579" y="477"/>
                  </a:lnTo>
                  <a:lnTo>
                    <a:pt x="578" y="478"/>
                  </a:lnTo>
                  <a:lnTo>
                    <a:pt x="577" y="479"/>
                  </a:lnTo>
                  <a:lnTo>
                    <a:pt x="577" y="480"/>
                  </a:lnTo>
                  <a:lnTo>
                    <a:pt x="578" y="481"/>
                  </a:lnTo>
                  <a:lnTo>
                    <a:pt x="579" y="483"/>
                  </a:lnTo>
                  <a:lnTo>
                    <a:pt x="580" y="483"/>
                  </a:lnTo>
                  <a:lnTo>
                    <a:pt x="581" y="484"/>
                  </a:lnTo>
                  <a:lnTo>
                    <a:pt x="582" y="485"/>
                  </a:lnTo>
                  <a:lnTo>
                    <a:pt x="582" y="485"/>
                  </a:lnTo>
                  <a:lnTo>
                    <a:pt x="582" y="485"/>
                  </a:lnTo>
                  <a:lnTo>
                    <a:pt x="582" y="488"/>
                  </a:lnTo>
                  <a:lnTo>
                    <a:pt x="580" y="488"/>
                  </a:lnTo>
                  <a:lnTo>
                    <a:pt x="580" y="489"/>
                  </a:lnTo>
                  <a:lnTo>
                    <a:pt x="581" y="490"/>
                  </a:lnTo>
                  <a:lnTo>
                    <a:pt x="582" y="490"/>
                  </a:lnTo>
                  <a:lnTo>
                    <a:pt x="583" y="490"/>
                  </a:lnTo>
                  <a:lnTo>
                    <a:pt x="583" y="491"/>
                  </a:lnTo>
                  <a:lnTo>
                    <a:pt x="584" y="491"/>
                  </a:lnTo>
                  <a:lnTo>
                    <a:pt x="585" y="494"/>
                  </a:lnTo>
                  <a:lnTo>
                    <a:pt x="584" y="494"/>
                  </a:lnTo>
                  <a:lnTo>
                    <a:pt x="584" y="494"/>
                  </a:lnTo>
                  <a:lnTo>
                    <a:pt x="585" y="494"/>
                  </a:lnTo>
                  <a:lnTo>
                    <a:pt x="587" y="501"/>
                  </a:lnTo>
                  <a:lnTo>
                    <a:pt x="588" y="501"/>
                  </a:lnTo>
                  <a:lnTo>
                    <a:pt x="590" y="503"/>
                  </a:lnTo>
                  <a:lnTo>
                    <a:pt x="591" y="504"/>
                  </a:lnTo>
                  <a:lnTo>
                    <a:pt x="592" y="508"/>
                  </a:lnTo>
                  <a:lnTo>
                    <a:pt x="591" y="509"/>
                  </a:lnTo>
                  <a:lnTo>
                    <a:pt x="592" y="509"/>
                  </a:lnTo>
                  <a:lnTo>
                    <a:pt x="593" y="510"/>
                  </a:lnTo>
                  <a:lnTo>
                    <a:pt x="593" y="510"/>
                  </a:lnTo>
                  <a:lnTo>
                    <a:pt x="593" y="509"/>
                  </a:lnTo>
                  <a:lnTo>
                    <a:pt x="595" y="509"/>
                  </a:lnTo>
                  <a:lnTo>
                    <a:pt x="595" y="509"/>
                  </a:lnTo>
                  <a:lnTo>
                    <a:pt x="596" y="508"/>
                  </a:lnTo>
                  <a:lnTo>
                    <a:pt x="597" y="508"/>
                  </a:lnTo>
                  <a:lnTo>
                    <a:pt x="599" y="508"/>
                  </a:lnTo>
                  <a:lnTo>
                    <a:pt x="597" y="512"/>
                  </a:lnTo>
                  <a:lnTo>
                    <a:pt x="597" y="513"/>
                  </a:lnTo>
                  <a:lnTo>
                    <a:pt x="599" y="516"/>
                  </a:lnTo>
                  <a:lnTo>
                    <a:pt x="600" y="517"/>
                  </a:lnTo>
                  <a:lnTo>
                    <a:pt x="600" y="518"/>
                  </a:lnTo>
                  <a:lnTo>
                    <a:pt x="600" y="519"/>
                  </a:lnTo>
                  <a:lnTo>
                    <a:pt x="599" y="520"/>
                  </a:lnTo>
                  <a:lnTo>
                    <a:pt x="598" y="519"/>
                  </a:lnTo>
                  <a:lnTo>
                    <a:pt x="598" y="520"/>
                  </a:lnTo>
                  <a:lnTo>
                    <a:pt x="597" y="519"/>
                  </a:lnTo>
                  <a:lnTo>
                    <a:pt x="597" y="519"/>
                  </a:lnTo>
                  <a:lnTo>
                    <a:pt x="596" y="518"/>
                  </a:lnTo>
                  <a:lnTo>
                    <a:pt x="596" y="517"/>
                  </a:lnTo>
                  <a:lnTo>
                    <a:pt x="595" y="517"/>
                  </a:lnTo>
                  <a:lnTo>
                    <a:pt x="593" y="516"/>
                  </a:lnTo>
                  <a:lnTo>
                    <a:pt x="592" y="516"/>
                  </a:lnTo>
                  <a:lnTo>
                    <a:pt x="591" y="517"/>
                  </a:lnTo>
                  <a:lnTo>
                    <a:pt x="590" y="520"/>
                  </a:lnTo>
                  <a:lnTo>
                    <a:pt x="590" y="521"/>
                  </a:lnTo>
                  <a:lnTo>
                    <a:pt x="588" y="522"/>
                  </a:lnTo>
                  <a:lnTo>
                    <a:pt x="588" y="523"/>
                  </a:lnTo>
                  <a:lnTo>
                    <a:pt x="588" y="524"/>
                  </a:lnTo>
                  <a:lnTo>
                    <a:pt x="588" y="525"/>
                  </a:lnTo>
                  <a:lnTo>
                    <a:pt x="588" y="526"/>
                  </a:lnTo>
                  <a:lnTo>
                    <a:pt x="589" y="526"/>
                  </a:lnTo>
                  <a:lnTo>
                    <a:pt x="589" y="527"/>
                  </a:lnTo>
                  <a:lnTo>
                    <a:pt x="588" y="530"/>
                  </a:lnTo>
                  <a:lnTo>
                    <a:pt x="587" y="531"/>
                  </a:lnTo>
                  <a:lnTo>
                    <a:pt x="587" y="531"/>
                  </a:lnTo>
                  <a:lnTo>
                    <a:pt x="587" y="532"/>
                  </a:lnTo>
                  <a:lnTo>
                    <a:pt x="587" y="534"/>
                  </a:lnTo>
                  <a:lnTo>
                    <a:pt x="588" y="536"/>
                  </a:lnTo>
                  <a:lnTo>
                    <a:pt x="589" y="537"/>
                  </a:lnTo>
                  <a:lnTo>
                    <a:pt x="589" y="537"/>
                  </a:lnTo>
                  <a:lnTo>
                    <a:pt x="589" y="538"/>
                  </a:lnTo>
                  <a:lnTo>
                    <a:pt x="589" y="538"/>
                  </a:lnTo>
                  <a:lnTo>
                    <a:pt x="589" y="539"/>
                  </a:lnTo>
                  <a:lnTo>
                    <a:pt x="590" y="539"/>
                  </a:lnTo>
                  <a:lnTo>
                    <a:pt x="589" y="540"/>
                  </a:lnTo>
                  <a:lnTo>
                    <a:pt x="589" y="540"/>
                  </a:lnTo>
                  <a:lnTo>
                    <a:pt x="588" y="541"/>
                  </a:lnTo>
                  <a:lnTo>
                    <a:pt x="588" y="541"/>
                  </a:lnTo>
                  <a:lnTo>
                    <a:pt x="588" y="542"/>
                  </a:lnTo>
                  <a:lnTo>
                    <a:pt x="588" y="542"/>
                  </a:lnTo>
                  <a:lnTo>
                    <a:pt x="588" y="543"/>
                  </a:lnTo>
                  <a:lnTo>
                    <a:pt x="588" y="543"/>
                  </a:lnTo>
                  <a:lnTo>
                    <a:pt x="588" y="544"/>
                  </a:lnTo>
                  <a:lnTo>
                    <a:pt x="588" y="543"/>
                  </a:lnTo>
                  <a:lnTo>
                    <a:pt x="587" y="543"/>
                  </a:lnTo>
                  <a:lnTo>
                    <a:pt x="588" y="544"/>
                  </a:lnTo>
                  <a:lnTo>
                    <a:pt x="587" y="545"/>
                  </a:lnTo>
                  <a:lnTo>
                    <a:pt x="587" y="547"/>
                  </a:lnTo>
                  <a:lnTo>
                    <a:pt x="587" y="550"/>
                  </a:lnTo>
                  <a:lnTo>
                    <a:pt x="587" y="550"/>
                  </a:lnTo>
                  <a:lnTo>
                    <a:pt x="588" y="550"/>
                  </a:lnTo>
                  <a:lnTo>
                    <a:pt x="587" y="551"/>
                  </a:lnTo>
                  <a:lnTo>
                    <a:pt x="587" y="553"/>
                  </a:lnTo>
                  <a:lnTo>
                    <a:pt x="587" y="554"/>
                  </a:lnTo>
                  <a:lnTo>
                    <a:pt x="586" y="554"/>
                  </a:lnTo>
                  <a:lnTo>
                    <a:pt x="587" y="555"/>
                  </a:lnTo>
                  <a:lnTo>
                    <a:pt x="587" y="557"/>
                  </a:lnTo>
                  <a:lnTo>
                    <a:pt x="587" y="557"/>
                  </a:lnTo>
                  <a:lnTo>
                    <a:pt x="588" y="558"/>
                  </a:lnTo>
                  <a:lnTo>
                    <a:pt x="588" y="559"/>
                  </a:lnTo>
                  <a:lnTo>
                    <a:pt x="588" y="559"/>
                  </a:lnTo>
                  <a:lnTo>
                    <a:pt x="589" y="560"/>
                  </a:lnTo>
                  <a:lnTo>
                    <a:pt x="591" y="560"/>
                  </a:lnTo>
                  <a:lnTo>
                    <a:pt x="591" y="561"/>
                  </a:lnTo>
                  <a:lnTo>
                    <a:pt x="593" y="561"/>
                  </a:lnTo>
                  <a:lnTo>
                    <a:pt x="593" y="561"/>
                  </a:lnTo>
                  <a:lnTo>
                    <a:pt x="593" y="561"/>
                  </a:lnTo>
                  <a:lnTo>
                    <a:pt x="593" y="561"/>
                  </a:lnTo>
                  <a:lnTo>
                    <a:pt x="596" y="563"/>
                  </a:lnTo>
                  <a:lnTo>
                    <a:pt x="596" y="563"/>
                  </a:lnTo>
                  <a:lnTo>
                    <a:pt x="597" y="563"/>
                  </a:lnTo>
                  <a:lnTo>
                    <a:pt x="598" y="564"/>
                  </a:lnTo>
                  <a:lnTo>
                    <a:pt x="598" y="565"/>
                  </a:lnTo>
                  <a:lnTo>
                    <a:pt x="598" y="565"/>
                  </a:lnTo>
                  <a:lnTo>
                    <a:pt x="599" y="566"/>
                  </a:lnTo>
                  <a:lnTo>
                    <a:pt x="599" y="566"/>
                  </a:lnTo>
                  <a:lnTo>
                    <a:pt x="600" y="567"/>
                  </a:lnTo>
                  <a:lnTo>
                    <a:pt x="601" y="567"/>
                  </a:lnTo>
                  <a:lnTo>
                    <a:pt x="602" y="568"/>
                  </a:lnTo>
                  <a:lnTo>
                    <a:pt x="602" y="568"/>
                  </a:lnTo>
                  <a:lnTo>
                    <a:pt x="602" y="568"/>
                  </a:lnTo>
                  <a:lnTo>
                    <a:pt x="603" y="568"/>
                  </a:lnTo>
                  <a:lnTo>
                    <a:pt x="603" y="572"/>
                  </a:lnTo>
                  <a:lnTo>
                    <a:pt x="604" y="574"/>
                  </a:lnTo>
                  <a:lnTo>
                    <a:pt x="605" y="575"/>
                  </a:lnTo>
                  <a:lnTo>
                    <a:pt x="605" y="576"/>
                  </a:lnTo>
                  <a:lnTo>
                    <a:pt x="605" y="577"/>
                  </a:lnTo>
                  <a:lnTo>
                    <a:pt x="606" y="577"/>
                  </a:lnTo>
                  <a:lnTo>
                    <a:pt x="606" y="578"/>
                  </a:lnTo>
                  <a:lnTo>
                    <a:pt x="606" y="579"/>
                  </a:lnTo>
                  <a:lnTo>
                    <a:pt x="606" y="580"/>
                  </a:lnTo>
                  <a:lnTo>
                    <a:pt x="606" y="580"/>
                  </a:lnTo>
                  <a:lnTo>
                    <a:pt x="606" y="581"/>
                  </a:lnTo>
                  <a:lnTo>
                    <a:pt x="606" y="580"/>
                  </a:lnTo>
                  <a:lnTo>
                    <a:pt x="607" y="581"/>
                  </a:lnTo>
                  <a:lnTo>
                    <a:pt x="607" y="581"/>
                  </a:lnTo>
                  <a:lnTo>
                    <a:pt x="608" y="582"/>
                  </a:lnTo>
                  <a:lnTo>
                    <a:pt x="609" y="583"/>
                  </a:lnTo>
                  <a:lnTo>
                    <a:pt x="609" y="585"/>
                  </a:lnTo>
                  <a:lnTo>
                    <a:pt x="610" y="586"/>
                  </a:lnTo>
                  <a:lnTo>
                    <a:pt x="611" y="587"/>
                  </a:lnTo>
                  <a:lnTo>
                    <a:pt x="611" y="588"/>
                  </a:lnTo>
                  <a:lnTo>
                    <a:pt x="612" y="588"/>
                  </a:lnTo>
                  <a:lnTo>
                    <a:pt x="612" y="588"/>
                  </a:lnTo>
                  <a:lnTo>
                    <a:pt x="612" y="589"/>
                  </a:lnTo>
                  <a:lnTo>
                    <a:pt x="612" y="589"/>
                  </a:lnTo>
                  <a:lnTo>
                    <a:pt x="611" y="591"/>
                  </a:lnTo>
                  <a:lnTo>
                    <a:pt x="611" y="591"/>
                  </a:lnTo>
                  <a:lnTo>
                    <a:pt x="612" y="591"/>
                  </a:lnTo>
                  <a:lnTo>
                    <a:pt x="612" y="591"/>
                  </a:lnTo>
                  <a:lnTo>
                    <a:pt x="612" y="593"/>
                  </a:lnTo>
                  <a:lnTo>
                    <a:pt x="613" y="595"/>
                  </a:lnTo>
                  <a:lnTo>
                    <a:pt x="614" y="597"/>
                  </a:lnTo>
                  <a:lnTo>
                    <a:pt x="614" y="600"/>
                  </a:lnTo>
                  <a:lnTo>
                    <a:pt x="614" y="601"/>
                  </a:lnTo>
                  <a:lnTo>
                    <a:pt x="614" y="601"/>
                  </a:lnTo>
                  <a:lnTo>
                    <a:pt x="616" y="602"/>
                  </a:lnTo>
                  <a:lnTo>
                    <a:pt x="616" y="603"/>
                  </a:lnTo>
                  <a:lnTo>
                    <a:pt x="618" y="604"/>
                  </a:lnTo>
                  <a:lnTo>
                    <a:pt x="618" y="607"/>
                  </a:lnTo>
                  <a:lnTo>
                    <a:pt x="619" y="607"/>
                  </a:lnTo>
                  <a:lnTo>
                    <a:pt x="619" y="608"/>
                  </a:lnTo>
                  <a:lnTo>
                    <a:pt x="619" y="609"/>
                  </a:lnTo>
                  <a:lnTo>
                    <a:pt x="620" y="612"/>
                  </a:lnTo>
                  <a:lnTo>
                    <a:pt x="623" y="614"/>
                  </a:lnTo>
                  <a:lnTo>
                    <a:pt x="623" y="614"/>
                  </a:lnTo>
                  <a:lnTo>
                    <a:pt x="623" y="614"/>
                  </a:lnTo>
                  <a:lnTo>
                    <a:pt x="623" y="615"/>
                  </a:lnTo>
                  <a:lnTo>
                    <a:pt x="623" y="615"/>
                  </a:lnTo>
                  <a:lnTo>
                    <a:pt x="623" y="616"/>
                  </a:lnTo>
                  <a:lnTo>
                    <a:pt x="624" y="616"/>
                  </a:lnTo>
                  <a:lnTo>
                    <a:pt x="624" y="617"/>
                  </a:lnTo>
                  <a:lnTo>
                    <a:pt x="624" y="618"/>
                  </a:lnTo>
                  <a:lnTo>
                    <a:pt x="627" y="620"/>
                  </a:lnTo>
                  <a:lnTo>
                    <a:pt x="627" y="622"/>
                  </a:lnTo>
                  <a:lnTo>
                    <a:pt x="628" y="622"/>
                  </a:lnTo>
                  <a:lnTo>
                    <a:pt x="628" y="623"/>
                  </a:lnTo>
                  <a:lnTo>
                    <a:pt x="629" y="625"/>
                  </a:lnTo>
                  <a:lnTo>
                    <a:pt x="630" y="625"/>
                  </a:lnTo>
                  <a:lnTo>
                    <a:pt x="631" y="627"/>
                  </a:lnTo>
                  <a:lnTo>
                    <a:pt x="632" y="627"/>
                  </a:lnTo>
                  <a:lnTo>
                    <a:pt x="632" y="629"/>
                  </a:lnTo>
                  <a:lnTo>
                    <a:pt x="633" y="629"/>
                  </a:lnTo>
                  <a:lnTo>
                    <a:pt x="633" y="631"/>
                  </a:lnTo>
                  <a:lnTo>
                    <a:pt x="634" y="633"/>
                  </a:lnTo>
                  <a:lnTo>
                    <a:pt x="633" y="635"/>
                  </a:lnTo>
                  <a:lnTo>
                    <a:pt x="634" y="638"/>
                  </a:lnTo>
                  <a:lnTo>
                    <a:pt x="635" y="640"/>
                  </a:lnTo>
                  <a:lnTo>
                    <a:pt x="637" y="642"/>
                  </a:lnTo>
                  <a:lnTo>
                    <a:pt x="638" y="642"/>
                  </a:lnTo>
                  <a:lnTo>
                    <a:pt x="638" y="643"/>
                  </a:lnTo>
                  <a:lnTo>
                    <a:pt x="638" y="643"/>
                  </a:lnTo>
                  <a:lnTo>
                    <a:pt x="637" y="644"/>
                  </a:lnTo>
                  <a:lnTo>
                    <a:pt x="637" y="644"/>
                  </a:lnTo>
                  <a:lnTo>
                    <a:pt x="638" y="645"/>
                  </a:lnTo>
                  <a:lnTo>
                    <a:pt x="638" y="645"/>
                  </a:lnTo>
                  <a:lnTo>
                    <a:pt x="639" y="645"/>
                  </a:lnTo>
                  <a:lnTo>
                    <a:pt x="639" y="646"/>
                  </a:lnTo>
                  <a:lnTo>
                    <a:pt x="640" y="653"/>
                  </a:lnTo>
                  <a:lnTo>
                    <a:pt x="643" y="658"/>
                  </a:lnTo>
                  <a:lnTo>
                    <a:pt x="644" y="659"/>
                  </a:lnTo>
                  <a:lnTo>
                    <a:pt x="644" y="662"/>
                  </a:lnTo>
                  <a:lnTo>
                    <a:pt x="645" y="662"/>
                  </a:lnTo>
                  <a:lnTo>
                    <a:pt x="645" y="663"/>
                  </a:lnTo>
                  <a:lnTo>
                    <a:pt x="646" y="664"/>
                  </a:lnTo>
                  <a:lnTo>
                    <a:pt x="647" y="665"/>
                  </a:lnTo>
                  <a:lnTo>
                    <a:pt x="648" y="666"/>
                  </a:lnTo>
                  <a:lnTo>
                    <a:pt x="649" y="667"/>
                  </a:lnTo>
                  <a:lnTo>
                    <a:pt x="649" y="669"/>
                  </a:lnTo>
                  <a:lnTo>
                    <a:pt x="650" y="670"/>
                  </a:lnTo>
                  <a:lnTo>
                    <a:pt x="651" y="671"/>
                  </a:lnTo>
                  <a:lnTo>
                    <a:pt x="652" y="672"/>
                  </a:lnTo>
                  <a:lnTo>
                    <a:pt x="653" y="672"/>
                  </a:lnTo>
                  <a:lnTo>
                    <a:pt x="653" y="674"/>
                  </a:lnTo>
                  <a:lnTo>
                    <a:pt x="653" y="674"/>
                  </a:lnTo>
                  <a:lnTo>
                    <a:pt x="653" y="675"/>
                  </a:lnTo>
                  <a:lnTo>
                    <a:pt x="653" y="676"/>
                  </a:lnTo>
                  <a:lnTo>
                    <a:pt x="652" y="676"/>
                  </a:lnTo>
                  <a:lnTo>
                    <a:pt x="652" y="676"/>
                  </a:lnTo>
                  <a:lnTo>
                    <a:pt x="652" y="677"/>
                  </a:lnTo>
                  <a:lnTo>
                    <a:pt x="652" y="677"/>
                  </a:lnTo>
                  <a:lnTo>
                    <a:pt x="653" y="677"/>
                  </a:lnTo>
                  <a:lnTo>
                    <a:pt x="655" y="678"/>
                  </a:lnTo>
                  <a:lnTo>
                    <a:pt x="657" y="680"/>
                  </a:lnTo>
                  <a:lnTo>
                    <a:pt x="658" y="682"/>
                  </a:lnTo>
                  <a:lnTo>
                    <a:pt x="658" y="683"/>
                  </a:lnTo>
                  <a:lnTo>
                    <a:pt x="658" y="683"/>
                  </a:lnTo>
                  <a:lnTo>
                    <a:pt x="659" y="685"/>
                  </a:lnTo>
                  <a:lnTo>
                    <a:pt x="659" y="687"/>
                  </a:lnTo>
                  <a:lnTo>
                    <a:pt x="661" y="691"/>
                  </a:lnTo>
                  <a:lnTo>
                    <a:pt x="662" y="695"/>
                  </a:lnTo>
                  <a:lnTo>
                    <a:pt x="663" y="698"/>
                  </a:lnTo>
                  <a:lnTo>
                    <a:pt x="664" y="699"/>
                  </a:lnTo>
                  <a:lnTo>
                    <a:pt x="664" y="700"/>
                  </a:lnTo>
                  <a:lnTo>
                    <a:pt x="665" y="702"/>
                  </a:lnTo>
                  <a:lnTo>
                    <a:pt x="669" y="703"/>
                  </a:lnTo>
                  <a:lnTo>
                    <a:pt x="669" y="704"/>
                  </a:lnTo>
                  <a:lnTo>
                    <a:pt x="670" y="704"/>
                  </a:lnTo>
                  <a:lnTo>
                    <a:pt x="671" y="708"/>
                  </a:lnTo>
                  <a:lnTo>
                    <a:pt x="670" y="708"/>
                  </a:lnTo>
                  <a:lnTo>
                    <a:pt x="671" y="709"/>
                  </a:lnTo>
                  <a:lnTo>
                    <a:pt x="671" y="709"/>
                  </a:lnTo>
                  <a:lnTo>
                    <a:pt x="672" y="709"/>
                  </a:lnTo>
                  <a:lnTo>
                    <a:pt x="673" y="709"/>
                  </a:lnTo>
                  <a:lnTo>
                    <a:pt x="673" y="709"/>
                  </a:lnTo>
                  <a:lnTo>
                    <a:pt x="673" y="709"/>
                  </a:lnTo>
                  <a:lnTo>
                    <a:pt x="673" y="710"/>
                  </a:lnTo>
                  <a:lnTo>
                    <a:pt x="673" y="711"/>
                  </a:lnTo>
                  <a:lnTo>
                    <a:pt x="674" y="711"/>
                  </a:lnTo>
                  <a:lnTo>
                    <a:pt x="673" y="711"/>
                  </a:lnTo>
                  <a:lnTo>
                    <a:pt x="674" y="711"/>
                  </a:lnTo>
                  <a:lnTo>
                    <a:pt x="675" y="714"/>
                  </a:lnTo>
                  <a:lnTo>
                    <a:pt x="675" y="716"/>
                  </a:lnTo>
                  <a:lnTo>
                    <a:pt x="676" y="717"/>
                  </a:lnTo>
                  <a:lnTo>
                    <a:pt x="676" y="719"/>
                  </a:lnTo>
                  <a:lnTo>
                    <a:pt x="676" y="722"/>
                  </a:lnTo>
                  <a:lnTo>
                    <a:pt x="678" y="722"/>
                  </a:lnTo>
                  <a:lnTo>
                    <a:pt x="678" y="723"/>
                  </a:lnTo>
                  <a:lnTo>
                    <a:pt x="679" y="724"/>
                  </a:lnTo>
                  <a:lnTo>
                    <a:pt x="679" y="724"/>
                  </a:lnTo>
                  <a:lnTo>
                    <a:pt x="678" y="724"/>
                  </a:lnTo>
                  <a:lnTo>
                    <a:pt x="678" y="724"/>
                  </a:lnTo>
                  <a:lnTo>
                    <a:pt x="678" y="725"/>
                  </a:lnTo>
                  <a:lnTo>
                    <a:pt x="679" y="725"/>
                  </a:lnTo>
                  <a:lnTo>
                    <a:pt x="679" y="725"/>
                  </a:lnTo>
                  <a:lnTo>
                    <a:pt x="679" y="725"/>
                  </a:lnTo>
                  <a:lnTo>
                    <a:pt x="680" y="728"/>
                  </a:lnTo>
                  <a:lnTo>
                    <a:pt x="680" y="729"/>
                  </a:lnTo>
                  <a:lnTo>
                    <a:pt x="681" y="729"/>
                  </a:lnTo>
                  <a:lnTo>
                    <a:pt x="681" y="730"/>
                  </a:lnTo>
                  <a:lnTo>
                    <a:pt x="681" y="730"/>
                  </a:lnTo>
                  <a:lnTo>
                    <a:pt x="682" y="730"/>
                  </a:lnTo>
                  <a:lnTo>
                    <a:pt x="683" y="731"/>
                  </a:lnTo>
                  <a:lnTo>
                    <a:pt x="686" y="731"/>
                  </a:lnTo>
                  <a:lnTo>
                    <a:pt x="687" y="732"/>
                  </a:lnTo>
                  <a:lnTo>
                    <a:pt x="688" y="734"/>
                  </a:lnTo>
                  <a:lnTo>
                    <a:pt x="689" y="736"/>
                  </a:lnTo>
                  <a:lnTo>
                    <a:pt x="690" y="739"/>
                  </a:lnTo>
                  <a:lnTo>
                    <a:pt x="690" y="740"/>
                  </a:lnTo>
                  <a:lnTo>
                    <a:pt x="690" y="741"/>
                  </a:lnTo>
                  <a:lnTo>
                    <a:pt x="691" y="741"/>
                  </a:lnTo>
                  <a:lnTo>
                    <a:pt x="691" y="742"/>
                  </a:lnTo>
                  <a:lnTo>
                    <a:pt x="691" y="742"/>
                  </a:lnTo>
                  <a:lnTo>
                    <a:pt x="691" y="742"/>
                  </a:lnTo>
                  <a:lnTo>
                    <a:pt x="692" y="742"/>
                  </a:lnTo>
                  <a:lnTo>
                    <a:pt x="694" y="744"/>
                  </a:lnTo>
                  <a:lnTo>
                    <a:pt x="695" y="744"/>
                  </a:lnTo>
                  <a:lnTo>
                    <a:pt x="695" y="745"/>
                  </a:lnTo>
                  <a:lnTo>
                    <a:pt x="696" y="745"/>
                  </a:lnTo>
                  <a:lnTo>
                    <a:pt x="697" y="747"/>
                  </a:lnTo>
                  <a:lnTo>
                    <a:pt x="700" y="749"/>
                  </a:lnTo>
                  <a:lnTo>
                    <a:pt x="701" y="749"/>
                  </a:lnTo>
                  <a:lnTo>
                    <a:pt x="701" y="749"/>
                  </a:lnTo>
                  <a:lnTo>
                    <a:pt x="701" y="750"/>
                  </a:lnTo>
                  <a:lnTo>
                    <a:pt x="701" y="750"/>
                  </a:lnTo>
                  <a:lnTo>
                    <a:pt x="701" y="750"/>
                  </a:lnTo>
                  <a:lnTo>
                    <a:pt x="702" y="751"/>
                  </a:lnTo>
                  <a:lnTo>
                    <a:pt x="702" y="752"/>
                  </a:lnTo>
                  <a:lnTo>
                    <a:pt x="702" y="754"/>
                  </a:lnTo>
                  <a:lnTo>
                    <a:pt x="701" y="755"/>
                  </a:lnTo>
                  <a:lnTo>
                    <a:pt x="701" y="755"/>
                  </a:lnTo>
                  <a:lnTo>
                    <a:pt x="702" y="755"/>
                  </a:lnTo>
                  <a:lnTo>
                    <a:pt x="703" y="755"/>
                  </a:lnTo>
                  <a:lnTo>
                    <a:pt x="704" y="759"/>
                  </a:lnTo>
                  <a:lnTo>
                    <a:pt x="706" y="760"/>
                  </a:lnTo>
                  <a:lnTo>
                    <a:pt x="706" y="760"/>
                  </a:lnTo>
                  <a:lnTo>
                    <a:pt x="706" y="762"/>
                  </a:lnTo>
                  <a:lnTo>
                    <a:pt x="706" y="762"/>
                  </a:lnTo>
                  <a:lnTo>
                    <a:pt x="705" y="764"/>
                  </a:lnTo>
                  <a:lnTo>
                    <a:pt x="705" y="764"/>
                  </a:lnTo>
                  <a:lnTo>
                    <a:pt x="705" y="765"/>
                  </a:lnTo>
                  <a:lnTo>
                    <a:pt x="706" y="765"/>
                  </a:lnTo>
                  <a:lnTo>
                    <a:pt x="706" y="766"/>
                  </a:lnTo>
                  <a:lnTo>
                    <a:pt x="707" y="767"/>
                  </a:lnTo>
                  <a:lnTo>
                    <a:pt x="709" y="767"/>
                  </a:lnTo>
                  <a:lnTo>
                    <a:pt x="709" y="768"/>
                  </a:lnTo>
                  <a:lnTo>
                    <a:pt x="709" y="768"/>
                  </a:lnTo>
                  <a:lnTo>
                    <a:pt x="708" y="768"/>
                  </a:lnTo>
                  <a:lnTo>
                    <a:pt x="708" y="769"/>
                  </a:lnTo>
                  <a:lnTo>
                    <a:pt x="708" y="770"/>
                  </a:lnTo>
                  <a:lnTo>
                    <a:pt x="709" y="771"/>
                  </a:lnTo>
                  <a:lnTo>
                    <a:pt x="709" y="773"/>
                  </a:lnTo>
                  <a:lnTo>
                    <a:pt x="710" y="774"/>
                  </a:lnTo>
                  <a:lnTo>
                    <a:pt x="710" y="774"/>
                  </a:lnTo>
                  <a:lnTo>
                    <a:pt x="710" y="775"/>
                  </a:lnTo>
                  <a:lnTo>
                    <a:pt x="711" y="775"/>
                  </a:lnTo>
                  <a:lnTo>
                    <a:pt x="711" y="776"/>
                  </a:lnTo>
                  <a:lnTo>
                    <a:pt x="712" y="779"/>
                  </a:lnTo>
                  <a:lnTo>
                    <a:pt x="716" y="782"/>
                  </a:lnTo>
                  <a:lnTo>
                    <a:pt x="717" y="783"/>
                  </a:lnTo>
                  <a:lnTo>
                    <a:pt x="718" y="785"/>
                  </a:lnTo>
                  <a:lnTo>
                    <a:pt x="720" y="788"/>
                  </a:lnTo>
                  <a:lnTo>
                    <a:pt x="720" y="789"/>
                  </a:lnTo>
                  <a:lnTo>
                    <a:pt x="720" y="791"/>
                  </a:lnTo>
                  <a:lnTo>
                    <a:pt x="720" y="792"/>
                  </a:lnTo>
                  <a:lnTo>
                    <a:pt x="720" y="792"/>
                  </a:lnTo>
                  <a:lnTo>
                    <a:pt x="720" y="794"/>
                  </a:lnTo>
                  <a:lnTo>
                    <a:pt x="720" y="794"/>
                  </a:lnTo>
                  <a:lnTo>
                    <a:pt x="720" y="794"/>
                  </a:lnTo>
                  <a:lnTo>
                    <a:pt x="721" y="795"/>
                  </a:lnTo>
                  <a:lnTo>
                    <a:pt x="721" y="796"/>
                  </a:lnTo>
                  <a:lnTo>
                    <a:pt x="722" y="799"/>
                  </a:lnTo>
                  <a:lnTo>
                    <a:pt x="722" y="800"/>
                  </a:lnTo>
                  <a:lnTo>
                    <a:pt x="722" y="800"/>
                  </a:lnTo>
                  <a:lnTo>
                    <a:pt x="724" y="801"/>
                  </a:lnTo>
                  <a:lnTo>
                    <a:pt x="724" y="801"/>
                  </a:lnTo>
                  <a:lnTo>
                    <a:pt x="726" y="803"/>
                  </a:lnTo>
                  <a:lnTo>
                    <a:pt x="727" y="804"/>
                  </a:lnTo>
                  <a:lnTo>
                    <a:pt x="726" y="806"/>
                  </a:lnTo>
                  <a:lnTo>
                    <a:pt x="727" y="807"/>
                  </a:lnTo>
                  <a:lnTo>
                    <a:pt x="727" y="809"/>
                  </a:lnTo>
                  <a:lnTo>
                    <a:pt x="728" y="810"/>
                  </a:lnTo>
                  <a:lnTo>
                    <a:pt x="728" y="811"/>
                  </a:lnTo>
                  <a:lnTo>
                    <a:pt x="729" y="811"/>
                  </a:lnTo>
                  <a:lnTo>
                    <a:pt x="729" y="811"/>
                  </a:lnTo>
                  <a:lnTo>
                    <a:pt x="729" y="813"/>
                  </a:lnTo>
                  <a:lnTo>
                    <a:pt x="729" y="813"/>
                  </a:lnTo>
                  <a:lnTo>
                    <a:pt x="729" y="814"/>
                  </a:lnTo>
                  <a:lnTo>
                    <a:pt x="729" y="815"/>
                  </a:lnTo>
                  <a:lnTo>
                    <a:pt x="730" y="815"/>
                  </a:lnTo>
                  <a:lnTo>
                    <a:pt x="730" y="815"/>
                  </a:lnTo>
                  <a:lnTo>
                    <a:pt x="730" y="815"/>
                  </a:lnTo>
                  <a:lnTo>
                    <a:pt x="730" y="815"/>
                  </a:lnTo>
                  <a:lnTo>
                    <a:pt x="730" y="819"/>
                  </a:lnTo>
                  <a:lnTo>
                    <a:pt x="731" y="823"/>
                  </a:lnTo>
                  <a:lnTo>
                    <a:pt x="732" y="823"/>
                  </a:lnTo>
                  <a:lnTo>
                    <a:pt x="734" y="826"/>
                  </a:lnTo>
                  <a:lnTo>
                    <a:pt x="736" y="827"/>
                  </a:lnTo>
                  <a:lnTo>
                    <a:pt x="737" y="828"/>
                  </a:lnTo>
                  <a:lnTo>
                    <a:pt x="738" y="833"/>
                  </a:lnTo>
                  <a:lnTo>
                    <a:pt x="738" y="833"/>
                  </a:lnTo>
                  <a:lnTo>
                    <a:pt x="738" y="834"/>
                  </a:lnTo>
                  <a:lnTo>
                    <a:pt x="738" y="835"/>
                  </a:lnTo>
                  <a:lnTo>
                    <a:pt x="738" y="835"/>
                  </a:lnTo>
                  <a:lnTo>
                    <a:pt x="740" y="836"/>
                  </a:lnTo>
                  <a:lnTo>
                    <a:pt x="740" y="837"/>
                  </a:lnTo>
                  <a:lnTo>
                    <a:pt x="740" y="840"/>
                  </a:lnTo>
                  <a:lnTo>
                    <a:pt x="740" y="842"/>
                  </a:lnTo>
                  <a:lnTo>
                    <a:pt x="741" y="844"/>
                  </a:lnTo>
                  <a:lnTo>
                    <a:pt x="742" y="843"/>
                  </a:lnTo>
                  <a:lnTo>
                    <a:pt x="742" y="844"/>
                  </a:lnTo>
                  <a:lnTo>
                    <a:pt x="746" y="847"/>
                  </a:lnTo>
                  <a:lnTo>
                    <a:pt x="748" y="852"/>
                  </a:lnTo>
                  <a:lnTo>
                    <a:pt x="748" y="853"/>
                  </a:lnTo>
                  <a:lnTo>
                    <a:pt x="749" y="854"/>
                  </a:lnTo>
                  <a:lnTo>
                    <a:pt x="749" y="854"/>
                  </a:lnTo>
                  <a:lnTo>
                    <a:pt x="749" y="856"/>
                  </a:lnTo>
                  <a:lnTo>
                    <a:pt x="750" y="858"/>
                  </a:lnTo>
                  <a:lnTo>
                    <a:pt x="751" y="861"/>
                  </a:lnTo>
                  <a:lnTo>
                    <a:pt x="751" y="861"/>
                  </a:lnTo>
                  <a:lnTo>
                    <a:pt x="752" y="862"/>
                  </a:lnTo>
                  <a:lnTo>
                    <a:pt x="752" y="863"/>
                  </a:lnTo>
                  <a:lnTo>
                    <a:pt x="751" y="863"/>
                  </a:lnTo>
                  <a:lnTo>
                    <a:pt x="752" y="863"/>
                  </a:lnTo>
                  <a:lnTo>
                    <a:pt x="752" y="863"/>
                  </a:lnTo>
                  <a:lnTo>
                    <a:pt x="753" y="864"/>
                  </a:lnTo>
                  <a:lnTo>
                    <a:pt x="753" y="865"/>
                  </a:lnTo>
                  <a:lnTo>
                    <a:pt x="755" y="866"/>
                  </a:lnTo>
                  <a:lnTo>
                    <a:pt x="756" y="867"/>
                  </a:lnTo>
                  <a:lnTo>
                    <a:pt x="756" y="867"/>
                  </a:lnTo>
                  <a:lnTo>
                    <a:pt x="758" y="869"/>
                  </a:lnTo>
                  <a:lnTo>
                    <a:pt x="758" y="869"/>
                  </a:lnTo>
                  <a:lnTo>
                    <a:pt x="758" y="870"/>
                  </a:lnTo>
                  <a:lnTo>
                    <a:pt x="759" y="873"/>
                  </a:lnTo>
                  <a:lnTo>
                    <a:pt x="759" y="873"/>
                  </a:lnTo>
                  <a:lnTo>
                    <a:pt x="759" y="874"/>
                  </a:lnTo>
                  <a:lnTo>
                    <a:pt x="762" y="876"/>
                  </a:lnTo>
                  <a:lnTo>
                    <a:pt x="762" y="877"/>
                  </a:lnTo>
                  <a:lnTo>
                    <a:pt x="763" y="878"/>
                  </a:lnTo>
                  <a:lnTo>
                    <a:pt x="764" y="879"/>
                  </a:lnTo>
                  <a:lnTo>
                    <a:pt x="764" y="882"/>
                  </a:lnTo>
                  <a:lnTo>
                    <a:pt x="765" y="885"/>
                  </a:lnTo>
                  <a:lnTo>
                    <a:pt x="765" y="886"/>
                  </a:lnTo>
                  <a:lnTo>
                    <a:pt x="765" y="887"/>
                  </a:lnTo>
                  <a:lnTo>
                    <a:pt x="766" y="888"/>
                  </a:lnTo>
                  <a:lnTo>
                    <a:pt x="767" y="889"/>
                  </a:lnTo>
                  <a:lnTo>
                    <a:pt x="768" y="890"/>
                  </a:lnTo>
                  <a:lnTo>
                    <a:pt x="768" y="890"/>
                  </a:lnTo>
                  <a:lnTo>
                    <a:pt x="769" y="891"/>
                  </a:lnTo>
                  <a:lnTo>
                    <a:pt x="769" y="891"/>
                  </a:lnTo>
                  <a:lnTo>
                    <a:pt x="769" y="892"/>
                  </a:lnTo>
                  <a:lnTo>
                    <a:pt x="769" y="893"/>
                  </a:lnTo>
                  <a:lnTo>
                    <a:pt x="771" y="897"/>
                  </a:lnTo>
                  <a:lnTo>
                    <a:pt x="771" y="899"/>
                  </a:lnTo>
                  <a:lnTo>
                    <a:pt x="773" y="900"/>
                  </a:lnTo>
                  <a:lnTo>
                    <a:pt x="773" y="903"/>
                  </a:lnTo>
                  <a:lnTo>
                    <a:pt x="774" y="904"/>
                  </a:lnTo>
                  <a:lnTo>
                    <a:pt x="777" y="906"/>
                  </a:lnTo>
                  <a:lnTo>
                    <a:pt x="777" y="907"/>
                  </a:lnTo>
                  <a:lnTo>
                    <a:pt x="777" y="909"/>
                  </a:lnTo>
                  <a:lnTo>
                    <a:pt x="776" y="911"/>
                  </a:lnTo>
                  <a:lnTo>
                    <a:pt x="775" y="913"/>
                  </a:lnTo>
                  <a:lnTo>
                    <a:pt x="775" y="914"/>
                  </a:lnTo>
                  <a:lnTo>
                    <a:pt x="776" y="914"/>
                  </a:lnTo>
                  <a:lnTo>
                    <a:pt x="775" y="915"/>
                  </a:lnTo>
                  <a:lnTo>
                    <a:pt x="775" y="915"/>
                  </a:lnTo>
                  <a:lnTo>
                    <a:pt x="776" y="915"/>
                  </a:lnTo>
                  <a:lnTo>
                    <a:pt x="776" y="916"/>
                  </a:lnTo>
                  <a:lnTo>
                    <a:pt x="777" y="916"/>
                  </a:lnTo>
                  <a:lnTo>
                    <a:pt x="777" y="917"/>
                  </a:lnTo>
                  <a:lnTo>
                    <a:pt x="777" y="917"/>
                  </a:lnTo>
                  <a:lnTo>
                    <a:pt x="777" y="917"/>
                  </a:lnTo>
                  <a:lnTo>
                    <a:pt x="778" y="918"/>
                  </a:lnTo>
                  <a:lnTo>
                    <a:pt x="779" y="919"/>
                  </a:lnTo>
                  <a:lnTo>
                    <a:pt x="780" y="920"/>
                  </a:lnTo>
                  <a:lnTo>
                    <a:pt x="780" y="920"/>
                  </a:lnTo>
                  <a:lnTo>
                    <a:pt x="782" y="920"/>
                  </a:lnTo>
                  <a:lnTo>
                    <a:pt x="782" y="923"/>
                  </a:lnTo>
                  <a:lnTo>
                    <a:pt x="783" y="924"/>
                  </a:lnTo>
                  <a:lnTo>
                    <a:pt x="783" y="925"/>
                  </a:lnTo>
                  <a:lnTo>
                    <a:pt x="784" y="926"/>
                  </a:lnTo>
                  <a:lnTo>
                    <a:pt x="785" y="927"/>
                  </a:lnTo>
                  <a:lnTo>
                    <a:pt x="785" y="929"/>
                  </a:lnTo>
                  <a:lnTo>
                    <a:pt x="785" y="929"/>
                  </a:lnTo>
                  <a:lnTo>
                    <a:pt x="785" y="931"/>
                  </a:lnTo>
                  <a:lnTo>
                    <a:pt x="785" y="933"/>
                  </a:lnTo>
                  <a:lnTo>
                    <a:pt x="787" y="934"/>
                  </a:lnTo>
                  <a:lnTo>
                    <a:pt x="786" y="938"/>
                  </a:lnTo>
                  <a:lnTo>
                    <a:pt x="787" y="941"/>
                  </a:lnTo>
                  <a:lnTo>
                    <a:pt x="788" y="942"/>
                  </a:lnTo>
                  <a:lnTo>
                    <a:pt x="788" y="944"/>
                  </a:lnTo>
                  <a:lnTo>
                    <a:pt x="789" y="944"/>
                  </a:lnTo>
                  <a:lnTo>
                    <a:pt x="789" y="944"/>
                  </a:lnTo>
                  <a:lnTo>
                    <a:pt x="790" y="946"/>
                  </a:lnTo>
                  <a:lnTo>
                    <a:pt x="792" y="947"/>
                  </a:lnTo>
                  <a:lnTo>
                    <a:pt x="793" y="948"/>
                  </a:lnTo>
                  <a:lnTo>
                    <a:pt x="794" y="949"/>
                  </a:lnTo>
                  <a:lnTo>
                    <a:pt x="795" y="951"/>
                  </a:lnTo>
                  <a:lnTo>
                    <a:pt x="796" y="952"/>
                  </a:lnTo>
                  <a:lnTo>
                    <a:pt x="797" y="952"/>
                  </a:lnTo>
                  <a:lnTo>
                    <a:pt x="797" y="953"/>
                  </a:lnTo>
                  <a:lnTo>
                    <a:pt x="799" y="955"/>
                  </a:lnTo>
                  <a:lnTo>
                    <a:pt x="799" y="956"/>
                  </a:lnTo>
                  <a:lnTo>
                    <a:pt x="799" y="956"/>
                  </a:lnTo>
                  <a:lnTo>
                    <a:pt x="800" y="956"/>
                  </a:lnTo>
                  <a:lnTo>
                    <a:pt x="801" y="958"/>
                  </a:lnTo>
                  <a:lnTo>
                    <a:pt x="803" y="959"/>
                  </a:lnTo>
                  <a:lnTo>
                    <a:pt x="803" y="960"/>
                  </a:lnTo>
                  <a:lnTo>
                    <a:pt x="804" y="965"/>
                  </a:lnTo>
                  <a:lnTo>
                    <a:pt x="804" y="967"/>
                  </a:lnTo>
                  <a:lnTo>
                    <a:pt x="804" y="968"/>
                  </a:lnTo>
                  <a:lnTo>
                    <a:pt x="803" y="969"/>
                  </a:lnTo>
                  <a:lnTo>
                    <a:pt x="803" y="970"/>
                  </a:lnTo>
                  <a:lnTo>
                    <a:pt x="803" y="971"/>
                  </a:lnTo>
                  <a:lnTo>
                    <a:pt x="803" y="971"/>
                  </a:lnTo>
                  <a:lnTo>
                    <a:pt x="803" y="972"/>
                  </a:lnTo>
                  <a:lnTo>
                    <a:pt x="804" y="974"/>
                  </a:lnTo>
                  <a:lnTo>
                    <a:pt x="806" y="974"/>
                  </a:lnTo>
                  <a:lnTo>
                    <a:pt x="808" y="974"/>
                  </a:lnTo>
                  <a:lnTo>
                    <a:pt x="808" y="975"/>
                  </a:lnTo>
                  <a:lnTo>
                    <a:pt x="808" y="975"/>
                  </a:lnTo>
                  <a:lnTo>
                    <a:pt x="807" y="976"/>
                  </a:lnTo>
                  <a:lnTo>
                    <a:pt x="806" y="978"/>
                  </a:lnTo>
                  <a:lnTo>
                    <a:pt x="806" y="979"/>
                  </a:lnTo>
                  <a:lnTo>
                    <a:pt x="806" y="980"/>
                  </a:lnTo>
                  <a:lnTo>
                    <a:pt x="808" y="981"/>
                  </a:lnTo>
                  <a:lnTo>
                    <a:pt x="808" y="981"/>
                  </a:lnTo>
                  <a:lnTo>
                    <a:pt x="810" y="985"/>
                  </a:lnTo>
                  <a:lnTo>
                    <a:pt x="810" y="985"/>
                  </a:lnTo>
                  <a:lnTo>
                    <a:pt x="808" y="986"/>
                  </a:lnTo>
                  <a:lnTo>
                    <a:pt x="809" y="987"/>
                  </a:lnTo>
                  <a:lnTo>
                    <a:pt x="810" y="987"/>
                  </a:lnTo>
                  <a:lnTo>
                    <a:pt x="809" y="986"/>
                  </a:lnTo>
                  <a:lnTo>
                    <a:pt x="809" y="986"/>
                  </a:lnTo>
                  <a:lnTo>
                    <a:pt x="812" y="986"/>
                  </a:lnTo>
                  <a:lnTo>
                    <a:pt x="813" y="987"/>
                  </a:lnTo>
                  <a:lnTo>
                    <a:pt x="813" y="990"/>
                  </a:lnTo>
                  <a:lnTo>
                    <a:pt x="814" y="992"/>
                  </a:lnTo>
                  <a:lnTo>
                    <a:pt x="815" y="993"/>
                  </a:lnTo>
                  <a:lnTo>
                    <a:pt x="816" y="993"/>
                  </a:lnTo>
                  <a:lnTo>
                    <a:pt x="816" y="993"/>
                  </a:lnTo>
                  <a:lnTo>
                    <a:pt x="817" y="994"/>
                  </a:lnTo>
                  <a:lnTo>
                    <a:pt x="818" y="994"/>
                  </a:lnTo>
                  <a:lnTo>
                    <a:pt x="818" y="995"/>
                  </a:lnTo>
                  <a:lnTo>
                    <a:pt x="818" y="996"/>
                  </a:lnTo>
                  <a:lnTo>
                    <a:pt x="817" y="996"/>
                  </a:lnTo>
                  <a:lnTo>
                    <a:pt x="817" y="997"/>
                  </a:lnTo>
                  <a:lnTo>
                    <a:pt x="816" y="997"/>
                  </a:lnTo>
                  <a:lnTo>
                    <a:pt x="815" y="998"/>
                  </a:lnTo>
                  <a:lnTo>
                    <a:pt x="815" y="1001"/>
                  </a:lnTo>
                  <a:lnTo>
                    <a:pt x="815" y="1002"/>
                  </a:lnTo>
                  <a:lnTo>
                    <a:pt x="814" y="1002"/>
                  </a:lnTo>
                  <a:lnTo>
                    <a:pt x="813" y="1003"/>
                  </a:lnTo>
                  <a:lnTo>
                    <a:pt x="813" y="1004"/>
                  </a:lnTo>
                  <a:lnTo>
                    <a:pt x="813" y="1006"/>
                  </a:lnTo>
                  <a:lnTo>
                    <a:pt x="814" y="1007"/>
                  </a:lnTo>
                  <a:lnTo>
                    <a:pt x="816" y="1009"/>
                  </a:lnTo>
                  <a:lnTo>
                    <a:pt x="816" y="1010"/>
                  </a:lnTo>
                  <a:lnTo>
                    <a:pt x="817" y="1010"/>
                  </a:lnTo>
                  <a:lnTo>
                    <a:pt x="818" y="1011"/>
                  </a:lnTo>
                  <a:lnTo>
                    <a:pt x="819" y="1012"/>
                  </a:lnTo>
                  <a:lnTo>
                    <a:pt x="819" y="1012"/>
                  </a:lnTo>
                  <a:lnTo>
                    <a:pt x="821" y="1013"/>
                  </a:lnTo>
                  <a:lnTo>
                    <a:pt x="824" y="1014"/>
                  </a:lnTo>
                  <a:lnTo>
                    <a:pt x="825" y="1015"/>
                  </a:lnTo>
                  <a:lnTo>
                    <a:pt x="825" y="1016"/>
                  </a:lnTo>
                  <a:lnTo>
                    <a:pt x="825" y="1016"/>
                  </a:lnTo>
                  <a:lnTo>
                    <a:pt x="825" y="1017"/>
                  </a:lnTo>
                  <a:lnTo>
                    <a:pt x="826" y="1017"/>
                  </a:lnTo>
                  <a:lnTo>
                    <a:pt x="826" y="1017"/>
                  </a:lnTo>
                  <a:lnTo>
                    <a:pt x="826" y="1018"/>
                  </a:lnTo>
                  <a:lnTo>
                    <a:pt x="827" y="1018"/>
                  </a:lnTo>
                  <a:lnTo>
                    <a:pt x="826" y="1019"/>
                  </a:lnTo>
                  <a:lnTo>
                    <a:pt x="826" y="1019"/>
                  </a:lnTo>
                  <a:lnTo>
                    <a:pt x="826" y="1019"/>
                  </a:lnTo>
                  <a:lnTo>
                    <a:pt x="827" y="1020"/>
                  </a:lnTo>
                  <a:lnTo>
                    <a:pt x="827" y="1021"/>
                  </a:lnTo>
                  <a:lnTo>
                    <a:pt x="828" y="1022"/>
                  </a:lnTo>
                  <a:lnTo>
                    <a:pt x="829" y="1024"/>
                  </a:lnTo>
                  <a:lnTo>
                    <a:pt x="829" y="1027"/>
                  </a:lnTo>
                  <a:lnTo>
                    <a:pt x="831" y="1029"/>
                  </a:lnTo>
                  <a:lnTo>
                    <a:pt x="833" y="1031"/>
                  </a:lnTo>
                  <a:lnTo>
                    <a:pt x="836" y="1031"/>
                  </a:lnTo>
                  <a:lnTo>
                    <a:pt x="836" y="1033"/>
                  </a:lnTo>
                  <a:lnTo>
                    <a:pt x="837" y="1034"/>
                  </a:lnTo>
                  <a:lnTo>
                    <a:pt x="839" y="1035"/>
                  </a:lnTo>
                  <a:lnTo>
                    <a:pt x="839" y="1036"/>
                  </a:lnTo>
                  <a:lnTo>
                    <a:pt x="841" y="1036"/>
                  </a:lnTo>
                  <a:lnTo>
                    <a:pt x="841" y="1037"/>
                  </a:lnTo>
                  <a:lnTo>
                    <a:pt x="844" y="1038"/>
                  </a:lnTo>
                  <a:lnTo>
                    <a:pt x="845" y="1038"/>
                  </a:lnTo>
                  <a:lnTo>
                    <a:pt x="845" y="1038"/>
                  </a:lnTo>
                  <a:lnTo>
                    <a:pt x="845" y="1037"/>
                  </a:lnTo>
                  <a:lnTo>
                    <a:pt x="845" y="1037"/>
                  </a:lnTo>
                  <a:lnTo>
                    <a:pt x="845" y="1037"/>
                  </a:lnTo>
                  <a:lnTo>
                    <a:pt x="848" y="1037"/>
                  </a:lnTo>
                  <a:lnTo>
                    <a:pt x="848" y="1039"/>
                  </a:lnTo>
                  <a:lnTo>
                    <a:pt x="847" y="1039"/>
                  </a:lnTo>
                  <a:lnTo>
                    <a:pt x="848" y="1040"/>
                  </a:lnTo>
                  <a:lnTo>
                    <a:pt x="849" y="1042"/>
                  </a:lnTo>
                  <a:lnTo>
                    <a:pt x="849" y="1042"/>
                  </a:lnTo>
                  <a:lnTo>
                    <a:pt x="850" y="1043"/>
                  </a:lnTo>
                  <a:lnTo>
                    <a:pt x="850" y="1043"/>
                  </a:lnTo>
                  <a:lnTo>
                    <a:pt x="852" y="1045"/>
                  </a:lnTo>
                  <a:lnTo>
                    <a:pt x="852" y="1045"/>
                  </a:lnTo>
                  <a:lnTo>
                    <a:pt x="852" y="1045"/>
                  </a:lnTo>
                  <a:lnTo>
                    <a:pt x="852" y="1045"/>
                  </a:lnTo>
                  <a:lnTo>
                    <a:pt x="853" y="1045"/>
                  </a:lnTo>
                  <a:lnTo>
                    <a:pt x="854" y="1047"/>
                  </a:lnTo>
                  <a:lnTo>
                    <a:pt x="855" y="1047"/>
                  </a:lnTo>
                  <a:lnTo>
                    <a:pt x="855" y="1048"/>
                  </a:lnTo>
                  <a:lnTo>
                    <a:pt x="856" y="1049"/>
                  </a:lnTo>
                  <a:lnTo>
                    <a:pt x="855" y="1049"/>
                  </a:lnTo>
                  <a:lnTo>
                    <a:pt x="857" y="1051"/>
                  </a:lnTo>
                  <a:lnTo>
                    <a:pt x="859" y="1054"/>
                  </a:lnTo>
                  <a:lnTo>
                    <a:pt x="860" y="1055"/>
                  </a:lnTo>
                  <a:lnTo>
                    <a:pt x="860" y="1055"/>
                  </a:lnTo>
                  <a:lnTo>
                    <a:pt x="863" y="1059"/>
                  </a:lnTo>
                  <a:lnTo>
                    <a:pt x="866" y="1062"/>
                  </a:lnTo>
                  <a:lnTo>
                    <a:pt x="866" y="1065"/>
                  </a:lnTo>
                  <a:lnTo>
                    <a:pt x="867" y="1065"/>
                  </a:lnTo>
                  <a:lnTo>
                    <a:pt x="867" y="1066"/>
                  </a:lnTo>
                  <a:lnTo>
                    <a:pt x="868" y="1066"/>
                  </a:lnTo>
                  <a:lnTo>
                    <a:pt x="868" y="1068"/>
                  </a:lnTo>
                  <a:lnTo>
                    <a:pt x="869" y="1069"/>
                  </a:lnTo>
                  <a:lnTo>
                    <a:pt x="869" y="1069"/>
                  </a:lnTo>
                  <a:lnTo>
                    <a:pt x="868" y="1070"/>
                  </a:lnTo>
                  <a:lnTo>
                    <a:pt x="868" y="1071"/>
                  </a:lnTo>
                  <a:lnTo>
                    <a:pt x="868" y="1072"/>
                  </a:lnTo>
                  <a:lnTo>
                    <a:pt x="868" y="1073"/>
                  </a:lnTo>
                  <a:lnTo>
                    <a:pt x="869" y="1073"/>
                  </a:lnTo>
                  <a:lnTo>
                    <a:pt x="869" y="1073"/>
                  </a:lnTo>
                  <a:lnTo>
                    <a:pt x="870" y="1075"/>
                  </a:lnTo>
                  <a:lnTo>
                    <a:pt x="871" y="1075"/>
                  </a:lnTo>
                  <a:lnTo>
                    <a:pt x="870" y="1076"/>
                  </a:lnTo>
                  <a:lnTo>
                    <a:pt x="871" y="1078"/>
                  </a:lnTo>
                  <a:lnTo>
                    <a:pt x="872" y="1078"/>
                  </a:lnTo>
                  <a:lnTo>
                    <a:pt x="873" y="1079"/>
                  </a:lnTo>
                  <a:lnTo>
                    <a:pt x="874" y="1079"/>
                  </a:lnTo>
                  <a:lnTo>
                    <a:pt x="874" y="1080"/>
                  </a:lnTo>
                  <a:lnTo>
                    <a:pt x="875" y="1081"/>
                  </a:lnTo>
                  <a:lnTo>
                    <a:pt x="875" y="1081"/>
                  </a:lnTo>
                  <a:lnTo>
                    <a:pt x="876" y="1081"/>
                  </a:lnTo>
                  <a:lnTo>
                    <a:pt x="876" y="1082"/>
                  </a:lnTo>
                  <a:lnTo>
                    <a:pt x="876" y="1082"/>
                  </a:lnTo>
                  <a:lnTo>
                    <a:pt x="877" y="1083"/>
                  </a:lnTo>
                  <a:lnTo>
                    <a:pt x="878" y="1083"/>
                  </a:lnTo>
                  <a:lnTo>
                    <a:pt x="878" y="1084"/>
                  </a:lnTo>
                  <a:lnTo>
                    <a:pt x="879" y="1084"/>
                  </a:lnTo>
                  <a:lnTo>
                    <a:pt x="880" y="1085"/>
                  </a:lnTo>
                  <a:lnTo>
                    <a:pt x="880" y="1085"/>
                  </a:lnTo>
                  <a:lnTo>
                    <a:pt x="880" y="1085"/>
                  </a:lnTo>
                  <a:lnTo>
                    <a:pt x="879" y="1086"/>
                  </a:lnTo>
                  <a:lnTo>
                    <a:pt x="880" y="1087"/>
                  </a:lnTo>
                  <a:lnTo>
                    <a:pt x="880" y="1087"/>
                  </a:lnTo>
                  <a:lnTo>
                    <a:pt x="880" y="1089"/>
                  </a:lnTo>
                  <a:lnTo>
                    <a:pt x="880" y="1089"/>
                  </a:lnTo>
                  <a:lnTo>
                    <a:pt x="881" y="1090"/>
                  </a:lnTo>
                  <a:lnTo>
                    <a:pt x="881" y="1090"/>
                  </a:lnTo>
                  <a:lnTo>
                    <a:pt x="882" y="1090"/>
                  </a:lnTo>
                  <a:lnTo>
                    <a:pt x="883" y="1089"/>
                  </a:lnTo>
                  <a:lnTo>
                    <a:pt x="883" y="1089"/>
                  </a:lnTo>
                  <a:lnTo>
                    <a:pt x="883" y="1087"/>
                  </a:lnTo>
                  <a:lnTo>
                    <a:pt x="883" y="1085"/>
                  </a:lnTo>
                  <a:lnTo>
                    <a:pt x="882" y="1085"/>
                  </a:lnTo>
                  <a:lnTo>
                    <a:pt x="881" y="1084"/>
                  </a:lnTo>
                  <a:lnTo>
                    <a:pt x="880" y="1084"/>
                  </a:lnTo>
                  <a:lnTo>
                    <a:pt x="879" y="1084"/>
                  </a:lnTo>
                  <a:lnTo>
                    <a:pt x="879" y="1083"/>
                  </a:lnTo>
                  <a:lnTo>
                    <a:pt x="882" y="1083"/>
                  </a:lnTo>
                  <a:lnTo>
                    <a:pt x="883" y="1084"/>
                  </a:lnTo>
                  <a:lnTo>
                    <a:pt x="883" y="1084"/>
                  </a:lnTo>
                  <a:lnTo>
                    <a:pt x="884" y="1085"/>
                  </a:lnTo>
                  <a:lnTo>
                    <a:pt x="884" y="1085"/>
                  </a:lnTo>
                  <a:lnTo>
                    <a:pt x="886" y="1086"/>
                  </a:lnTo>
                  <a:lnTo>
                    <a:pt x="887" y="1086"/>
                  </a:lnTo>
                  <a:lnTo>
                    <a:pt x="887" y="1087"/>
                  </a:lnTo>
                  <a:lnTo>
                    <a:pt x="890" y="1087"/>
                  </a:lnTo>
                  <a:lnTo>
                    <a:pt x="891" y="1089"/>
                  </a:lnTo>
                  <a:lnTo>
                    <a:pt x="892" y="1089"/>
                  </a:lnTo>
                  <a:lnTo>
                    <a:pt x="893" y="1090"/>
                  </a:lnTo>
                  <a:lnTo>
                    <a:pt x="893" y="1091"/>
                  </a:lnTo>
                  <a:lnTo>
                    <a:pt x="895" y="1092"/>
                  </a:lnTo>
                  <a:lnTo>
                    <a:pt x="897" y="1094"/>
                  </a:lnTo>
                  <a:lnTo>
                    <a:pt x="897" y="1095"/>
                  </a:lnTo>
                  <a:lnTo>
                    <a:pt x="898" y="1095"/>
                  </a:lnTo>
                  <a:lnTo>
                    <a:pt x="898" y="1097"/>
                  </a:lnTo>
                  <a:lnTo>
                    <a:pt x="899" y="1098"/>
                  </a:lnTo>
                  <a:lnTo>
                    <a:pt x="899" y="1100"/>
                  </a:lnTo>
                  <a:lnTo>
                    <a:pt x="900" y="1101"/>
                  </a:lnTo>
                  <a:lnTo>
                    <a:pt x="900" y="1103"/>
                  </a:lnTo>
                  <a:lnTo>
                    <a:pt x="900" y="1104"/>
                  </a:lnTo>
                  <a:lnTo>
                    <a:pt x="900" y="1105"/>
                  </a:lnTo>
                  <a:lnTo>
                    <a:pt x="900" y="1106"/>
                  </a:lnTo>
                  <a:lnTo>
                    <a:pt x="900" y="1107"/>
                  </a:lnTo>
                  <a:lnTo>
                    <a:pt x="900" y="1107"/>
                  </a:lnTo>
                  <a:lnTo>
                    <a:pt x="900" y="1108"/>
                  </a:lnTo>
                  <a:lnTo>
                    <a:pt x="902" y="1108"/>
                  </a:lnTo>
                  <a:lnTo>
                    <a:pt x="904" y="1110"/>
                  </a:lnTo>
                  <a:lnTo>
                    <a:pt x="905" y="1110"/>
                  </a:lnTo>
                  <a:lnTo>
                    <a:pt x="905" y="1111"/>
                  </a:lnTo>
                  <a:lnTo>
                    <a:pt x="907" y="1111"/>
                  </a:lnTo>
                  <a:lnTo>
                    <a:pt x="907" y="1112"/>
                  </a:lnTo>
                  <a:lnTo>
                    <a:pt x="909" y="1112"/>
                  </a:lnTo>
                  <a:lnTo>
                    <a:pt x="910" y="1111"/>
                  </a:lnTo>
                  <a:lnTo>
                    <a:pt x="913" y="1111"/>
                  </a:lnTo>
                  <a:lnTo>
                    <a:pt x="915" y="1112"/>
                  </a:lnTo>
                  <a:lnTo>
                    <a:pt x="916" y="1111"/>
                  </a:lnTo>
                  <a:lnTo>
                    <a:pt x="918" y="1112"/>
                  </a:lnTo>
                  <a:lnTo>
                    <a:pt x="920" y="1113"/>
                  </a:lnTo>
                  <a:lnTo>
                    <a:pt x="925" y="1115"/>
                  </a:lnTo>
                  <a:lnTo>
                    <a:pt x="928" y="1117"/>
                  </a:lnTo>
                  <a:lnTo>
                    <a:pt x="929" y="1118"/>
                  </a:lnTo>
                  <a:lnTo>
                    <a:pt x="930" y="1118"/>
                  </a:lnTo>
                  <a:lnTo>
                    <a:pt x="930" y="1119"/>
                  </a:lnTo>
                  <a:lnTo>
                    <a:pt x="932" y="1120"/>
                  </a:lnTo>
                  <a:lnTo>
                    <a:pt x="931" y="1121"/>
                  </a:lnTo>
                  <a:lnTo>
                    <a:pt x="932" y="1122"/>
                  </a:lnTo>
                  <a:lnTo>
                    <a:pt x="932" y="1123"/>
                  </a:lnTo>
                  <a:lnTo>
                    <a:pt x="932" y="1124"/>
                  </a:lnTo>
                  <a:lnTo>
                    <a:pt x="933" y="1125"/>
                  </a:lnTo>
                  <a:lnTo>
                    <a:pt x="933" y="1127"/>
                  </a:lnTo>
                  <a:lnTo>
                    <a:pt x="934" y="1128"/>
                  </a:lnTo>
                  <a:lnTo>
                    <a:pt x="935" y="1130"/>
                  </a:lnTo>
                  <a:lnTo>
                    <a:pt x="936" y="1130"/>
                  </a:lnTo>
                  <a:lnTo>
                    <a:pt x="937" y="1131"/>
                  </a:lnTo>
                  <a:lnTo>
                    <a:pt x="937" y="1132"/>
                  </a:lnTo>
                  <a:lnTo>
                    <a:pt x="936" y="1134"/>
                  </a:lnTo>
                  <a:lnTo>
                    <a:pt x="936" y="1134"/>
                  </a:lnTo>
                  <a:lnTo>
                    <a:pt x="935" y="1132"/>
                  </a:lnTo>
                  <a:lnTo>
                    <a:pt x="935" y="1131"/>
                  </a:lnTo>
                  <a:lnTo>
                    <a:pt x="934" y="1130"/>
                  </a:lnTo>
                  <a:lnTo>
                    <a:pt x="932" y="1125"/>
                  </a:lnTo>
                  <a:lnTo>
                    <a:pt x="931" y="1124"/>
                  </a:lnTo>
                  <a:lnTo>
                    <a:pt x="929" y="1124"/>
                  </a:lnTo>
                  <a:lnTo>
                    <a:pt x="928" y="1124"/>
                  </a:lnTo>
                  <a:lnTo>
                    <a:pt x="927" y="1124"/>
                  </a:lnTo>
                  <a:lnTo>
                    <a:pt x="925" y="1125"/>
                  </a:lnTo>
                  <a:lnTo>
                    <a:pt x="925" y="1125"/>
                  </a:lnTo>
                  <a:lnTo>
                    <a:pt x="924" y="1125"/>
                  </a:lnTo>
                  <a:lnTo>
                    <a:pt x="923" y="1125"/>
                  </a:lnTo>
                  <a:lnTo>
                    <a:pt x="922" y="1126"/>
                  </a:lnTo>
                  <a:lnTo>
                    <a:pt x="921" y="1127"/>
                  </a:lnTo>
                  <a:lnTo>
                    <a:pt x="919" y="1128"/>
                  </a:lnTo>
                  <a:lnTo>
                    <a:pt x="918" y="1130"/>
                  </a:lnTo>
                  <a:lnTo>
                    <a:pt x="917" y="1131"/>
                  </a:lnTo>
                  <a:lnTo>
                    <a:pt x="915" y="1130"/>
                  </a:lnTo>
                  <a:lnTo>
                    <a:pt x="914" y="1128"/>
                  </a:lnTo>
                  <a:lnTo>
                    <a:pt x="910" y="1127"/>
                  </a:lnTo>
                  <a:lnTo>
                    <a:pt x="909" y="1125"/>
                  </a:lnTo>
                  <a:lnTo>
                    <a:pt x="907" y="1126"/>
                  </a:lnTo>
                  <a:lnTo>
                    <a:pt x="902" y="1126"/>
                  </a:lnTo>
                  <a:lnTo>
                    <a:pt x="898" y="1125"/>
                  </a:lnTo>
                  <a:lnTo>
                    <a:pt x="897" y="1124"/>
                  </a:lnTo>
                  <a:lnTo>
                    <a:pt x="897" y="1124"/>
                  </a:lnTo>
                  <a:lnTo>
                    <a:pt x="896" y="1123"/>
                  </a:lnTo>
                  <a:lnTo>
                    <a:pt x="896" y="1123"/>
                  </a:lnTo>
                  <a:lnTo>
                    <a:pt x="895" y="1122"/>
                  </a:lnTo>
                  <a:lnTo>
                    <a:pt x="895" y="1121"/>
                  </a:lnTo>
                  <a:lnTo>
                    <a:pt x="894" y="1121"/>
                  </a:lnTo>
                  <a:lnTo>
                    <a:pt x="894" y="1121"/>
                  </a:lnTo>
                  <a:lnTo>
                    <a:pt x="893" y="1120"/>
                  </a:lnTo>
                  <a:lnTo>
                    <a:pt x="891" y="1121"/>
                  </a:lnTo>
                  <a:lnTo>
                    <a:pt x="888" y="1122"/>
                  </a:lnTo>
                  <a:lnTo>
                    <a:pt x="886" y="1123"/>
                  </a:lnTo>
                  <a:lnTo>
                    <a:pt x="886" y="1123"/>
                  </a:lnTo>
                  <a:lnTo>
                    <a:pt x="886" y="1123"/>
                  </a:lnTo>
                  <a:lnTo>
                    <a:pt x="888" y="1122"/>
                  </a:lnTo>
                  <a:lnTo>
                    <a:pt x="888" y="1122"/>
                  </a:lnTo>
                  <a:lnTo>
                    <a:pt x="890" y="1121"/>
                  </a:lnTo>
                  <a:lnTo>
                    <a:pt x="891" y="1120"/>
                  </a:lnTo>
                  <a:lnTo>
                    <a:pt x="892" y="1120"/>
                  </a:lnTo>
                  <a:lnTo>
                    <a:pt x="893" y="1120"/>
                  </a:lnTo>
                  <a:lnTo>
                    <a:pt x="892" y="1119"/>
                  </a:lnTo>
                  <a:lnTo>
                    <a:pt x="892" y="1119"/>
                  </a:lnTo>
                  <a:lnTo>
                    <a:pt x="891" y="1118"/>
                  </a:lnTo>
                  <a:lnTo>
                    <a:pt x="890" y="1118"/>
                  </a:lnTo>
                  <a:lnTo>
                    <a:pt x="888" y="1117"/>
                  </a:lnTo>
                  <a:lnTo>
                    <a:pt x="888" y="1117"/>
                  </a:lnTo>
                  <a:lnTo>
                    <a:pt x="884" y="1116"/>
                  </a:lnTo>
                  <a:lnTo>
                    <a:pt x="883" y="1116"/>
                  </a:lnTo>
                  <a:lnTo>
                    <a:pt x="881" y="1116"/>
                  </a:lnTo>
                  <a:lnTo>
                    <a:pt x="881" y="1117"/>
                  </a:lnTo>
                  <a:lnTo>
                    <a:pt x="881" y="1118"/>
                  </a:lnTo>
                  <a:lnTo>
                    <a:pt x="881" y="1118"/>
                  </a:lnTo>
                  <a:lnTo>
                    <a:pt x="881" y="1119"/>
                  </a:lnTo>
                  <a:lnTo>
                    <a:pt x="881" y="1119"/>
                  </a:lnTo>
                  <a:lnTo>
                    <a:pt x="881" y="1120"/>
                  </a:lnTo>
                  <a:lnTo>
                    <a:pt x="881" y="1120"/>
                  </a:lnTo>
                  <a:lnTo>
                    <a:pt x="881" y="1121"/>
                  </a:lnTo>
                  <a:lnTo>
                    <a:pt x="881" y="1121"/>
                  </a:lnTo>
                  <a:lnTo>
                    <a:pt x="881" y="1122"/>
                  </a:lnTo>
                  <a:lnTo>
                    <a:pt x="881" y="1122"/>
                  </a:lnTo>
                  <a:lnTo>
                    <a:pt x="880" y="1122"/>
                  </a:lnTo>
                  <a:lnTo>
                    <a:pt x="880" y="1123"/>
                  </a:lnTo>
                  <a:lnTo>
                    <a:pt x="880" y="1123"/>
                  </a:lnTo>
                  <a:lnTo>
                    <a:pt x="879" y="1123"/>
                  </a:lnTo>
                  <a:lnTo>
                    <a:pt x="880" y="1124"/>
                  </a:lnTo>
                  <a:lnTo>
                    <a:pt x="879" y="1124"/>
                  </a:lnTo>
                  <a:lnTo>
                    <a:pt x="879" y="1125"/>
                  </a:lnTo>
                  <a:lnTo>
                    <a:pt x="879" y="1125"/>
                  </a:lnTo>
                  <a:lnTo>
                    <a:pt x="878" y="1125"/>
                  </a:lnTo>
                  <a:lnTo>
                    <a:pt x="878" y="1126"/>
                  </a:lnTo>
                  <a:lnTo>
                    <a:pt x="877" y="1126"/>
                  </a:lnTo>
                  <a:lnTo>
                    <a:pt x="877" y="1125"/>
                  </a:lnTo>
                  <a:lnTo>
                    <a:pt x="876" y="1125"/>
                  </a:lnTo>
                  <a:lnTo>
                    <a:pt x="877" y="1126"/>
                  </a:lnTo>
                  <a:lnTo>
                    <a:pt x="876" y="1126"/>
                  </a:lnTo>
                  <a:lnTo>
                    <a:pt x="878" y="1127"/>
                  </a:lnTo>
                  <a:lnTo>
                    <a:pt x="877" y="1128"/>
                  </a:lnTo>
                  <a:lnTo>
                    <a:pt x="877" y="1128"/>
                  </a:lnTo>
                  <a:lnTo>
                    <a:pt x="878" y="1130"/>
                  </a:lnTo>
                  <a:lnTo>
                    <a:pt x="877" y="1130"/>
                  </a:lnTo>
                  <a:lnTo>
                    <a:pt x="878" y="1130"/>
                  </a:lnTo>
                  <a:lnTo>
                    <a:pt x="878" y="1131"/>
                  </a:lnTo>
                  <a:lnTo>
                    <a:pt x="878" y="1131"/>
                  </a:lnTo>
                  <a:lnTo>
                    <a:pt x="878" y="1131"/>
                  </a:lnTo>
                  <a:lnTo>
                    <a:pt x="878" y="1132"/>
                  </a:lnTo>
                  <a:lnTo>
                    <a:pt x="878" y="1132"/>
                  </a:lnTo>
                  <a:lnTo>
                    <a:pt x="878" y="1133"/>
                  </a:lnTo>
                  <a:lnTo>
                    <a:pt x="878" y="1135"/>
                  </a:lnTo>
                  <a:lnTo>
                    <a:pt x="878" y="1136"/>
                  </a:lnTo>
                  <a:lnTo>
                    <a:pt x="878" y="1137"/>
                  </a:lnTo>
                  <a:lnTo>
                    <a:pt x="878" y="1137"/>
                  </a:lnTo>
                  <a:lnTo>
                    <a:pt x="877" y="1138"/>
                  </a:lnTo>
                  <a:lnTo>
                    <a:pt x="878" y="1139"/>
                  </a:lnTo>
                  <a:lnTo>
                    <a:pt x="878" y="1140"/>
                  </a:lnTo>
                  <a:lnTo>
                    <a:pt x="879" y="1140"/>
                  </a:lnTo>
                  <a:lnTo>
                    <a:pt x="879" y="1138"/>
                  </a:lnTo>
                  <a:lnTo>
                    <a:pt x="878" y="1137"/>
                  </a:lnTo>
                  <a:lnTo>
                    <a:pt x="879" y="1137"/>
                  </a:lnTo>
                  <a:lnTo>
                    <a:pt x="879" y="1137"/>
                  </a:lnTo>
                  <a:lnTo>
                    <a:pt x="879" y="1138"/>
                  </a:lnTo>
                  <a:lnTo>
                    <a:pt x="879" y="1140"/>
                  </a:lnTo>
                  <a:lnTo>
                    <a:pt x="878" y="1142"/>
                  </a:lnTo>
                  <a:lnTo>
                    <a:pt x="878" y="1142"/>
                  </a:lnTo>
                  <a:lnTo>
                    <a:pt x="878" y="1142"/>
                  </a:lnTo>
                  <a:lnTo>
                    <a:pt x="878" y="1143"/>
                  </a:lnTo>
                  <a:lnTo>
                    <a:pt x="877" y="1143"/>
                  </a:lnTo>
                  <a:lnTo>
                    <a:pt x="877" y="1144"/>
                  </a:lnTo>
                  <a:lnTo>
                    <a:pt x="878" y="1145"/>
                  </a:lnTo>
                  <a:lnTo>
                    <a:pt x="878" y="1147"/>
                  </a:lnTo>
                  <a:lnTo>
                    <a:pt x="878" y="1147"/>
                  </a:lnTo>
                  <a:lnTo>
                    <a:pt x="878" y="1148"/>
                  </a:lnTo>
                  <a:lnTo>
                    <a:pt x="878" y="1148"/>
                  </a:lnTo>
                  <a:lnTo>
                    <a:pt x="877" y="1149"/>
                  </a:lnTo>
                  <a:lnTo>
                    <a:pt x="877" y="1149"/>
                  </a:lnTo>
                  <a:lnTo>
                    <a:pt x="877" y="1149"/>
                  </a:lnTo>
                  <a:lnTo>
                    <a:pt x="876" y="1152"/>
                  </a:lnTo>
                  <a:lnTo>
                    <a:pt x="876" y="1154"/>
                  </a:lnTo>
                  <a:lnTo>
                    <a:pt x="876" y="1155"/>
                  </a:lnTo>
                  <a:lnTo>
                    <a:pt x="877" y="1155"/>
                  </a:lnTo>
                  <a:lnTo>
                    <a:pt x="876" y="1156"/>
                  </a:lnTo>
                  <a:lnTo>
                    <a:pt x="877" y="1157"/>
                  </a:lnTo>
                  <a:lnTo>
                    <a:pt x="878" y="1158"/>
                  </a:lnTo>
                  <a:lnTo>
                    <a:pt x="878" y="1159"/>
                  </a:lnTo>
                  <a:lnTo>
                    <a:pt x="878" y="1159"/>
                  </a:lnTo>
                  <a:lnTo>
                    <a:pt x="879" y="1160"/>
                  </a:lnTo>
                  <a:lnTo>
                    <a:pt x="880" y="1159"/>
                  </a:lnTo>
                  <a:lnTo>
                    <a:pt x="879" y="1159"/>
                  </a:lnTo>
                  <a:lnTo>
                    <a:pt x="880" y="1158"/>
                  </a:lnTo>
                  <a:lnTo>
                    <a:pt x="881" y="1156"/>
                  </a:lnTo>
                  <a:lnTo>
                    <a:pt x="882" y="1156"/>
                  </a:lnTo>
                  <a:lnTo>
                    <a:pt x="883" y="1156"/>
                  </a:lnTo>
                  <a:lnTo>
                    <a:pt x="884" y="1159"/>
                  </a:lnTo>
                  <a:lnTo>
                    <a:pt x="883" y="1160"/>
                  </a:lnTo>
                  <a:lnTo>
                    <a:pt x="883" y="1162"/>
                  </a:lnTo>
                  <a:lnTo>
                    <a:pt x="882" y="1163"/>
                  </a:lnTo>
                  <a:lnTo>
                    <a:pt x="882" y="1163"/>
                  </a:lnTo>
                  <a:lnTo>
                    <a:pt x="882" y="1161"/>
                  </a:lnTo>
                  <a:lnTo>
                    <a:pt x="882" y="1160"/>
                  </a:lnTo>
                  <a:lnTo>
                    <a:pt x="882" y="1160"/>
                  </a:lnTo>
                  <a:lnTo>
                    <a:pt x="881" y="1160"/>
                  </a:lnTo>
                  <a:lnTo>
                    <a:pt x="880" y="1161"/>
                  </a:lnTo>
                  <a:lnTo>
                    <a:pt x="881" y="1161"/>
                  </a:lnTo>
                  <a:lnTo>
                    <a:pt x="879" y="1161"/>
                  </a:lnTo>
                  <a:lnTo>
                    <a:pt x="878" y="1161"/>
                  </a:lnTo>
                  <a:lnTo>
                    <a:pt x="878" y="1162"/>
                  </a:lnTo>
                  <a:lnTo>
                    <a:pt x="879" y="1163"/>
                  </a:lnTo>
                  <a:lnTo>
                    <a:pt x="880" y="1163"/>
                  </a:lnTo>
                  <a:lnTo>
                    <a:pt x="880" y="1164"/>
                  </a:lnTo>
                  <a:lnTo>
                    <a:pt x="881" y="1164"/>
                  </a:lnTo>
                  <a:lnTo>
                    <a:pt x="881" y="1165"/>
                  </a:lnTo>
                  <a:lnTo>
                    <a:pt x="882" y="1168"/>
                  </a:lnTo>
                  <a:lnTo>
                    <a:pt x="882" y="1168"/>
                  </a:lnTo>
                  <a:lnTo>
                    <a:pt x="882" y="1170"/>
                  </a:lnTo>
                  <a:lnTo>
                    <a:pt x="882" y="1170"/>
                  </a:lnTo>
                  <a:lnTo>
                    <a:pt x="882" y="1173"/>
                  </a:lnTo>
                  <a:lnTo>
                    <a:pt x="882" y="1174"/>
                  </a:lnTo>
                  <a:lnTo>
                    <a:pt x="882" y="1176"/>
                  </a:lnTo>
                  <a:lnTo>
                    <a:pt x="883" y="1176"/>
                  </a:lnTo>
                  <a:lnTo>
                    <a:pt x="883" y="1177"/>
                  </a:lnTo>
                  <a:lnTo>
                    <a:pt x="883" y="1180"/>
                  </a:lnTo>
                  <a:lnTo>
                    <a:pt x="882" y="1185"/>
                  </a:lnTo>
                  <a:lnTo>
                    <a:pt x="883" y="1187"/>
                  </a:lnTo>
                  <a:lnTo>
                    <a:pt x="881" y="1187"/>
                  </a:lnTo>
                  <a:lnTo>
                    <a:pt x="881" y="1186"/>
                  </a:lnTo>
                  <a:lnTo>
                    <a:pt x="881" y="1186"/>
                  </a:lnTo>
                  <a:lnTo>
                    <a:pt x="880" y="1183"/>
                  </a:lnTo>
                  <a:lnTo>
                    <a:pt x="879" y="1183"/>
                  </a:lnTo>
                  <a:lnTo>
                    <a:pt x="879" y="1184"/>
                  </a:lnTo>
                  <a:lnTo>
                    <a:pt x="879" y="1185"/>
                  </a:lnTo>
                  <a:lnTo>
                    <a:pt x="879" y="1186"/>
                  </a:lnTo>
                  <a:lnTo>
                    <a:pt x="879" y="1186"/>
                  </a:lnTo>
                  <a:lnTo>
                    <a:pt x="879" y="1187"/>
                  </a:lnTo>
                  <a:lnTo>
                    <a:pt x="879" y="1188"/>
                  </a:lnTo>
                  <a:lnTo>
                    <a:pt x="880" y="1189"/>
                  </a:lnTo>
                  <a:lnTo>
                    <a:pt x="880" y="1189"/>
                  </a:lnTo>
                  <a:lnTo>
                    <a:pt x="880" y="1187"/>
                  </a:lnTo>
                  <a:lnTo>
                    <a:pt x="880" y="1187"/>
                  </a:lnTo>
                  <a:lnTo>
                    <a:pt x="881" y="1187"/>
                  </a:lnTo>
                  <a:lnTo>
                    <a:pt x="881" y="1190"/>
                  </a:lnTo>
                  <a:lnTo>
                    <a:pt x="881" y="1193"/>
                  </a:lnTo>
                  <a:lnTo>
                    <a:pt x="881" y="1194"/>
                  </a:lnTo>
                  <a:lnTo>
                    <a:pt x="882" y="1195"/>
                  </a:lnTo>
                  <a:lnTo>
                    <a:pt x="882" y="1196"/>
                  </a:lnTo>
                  <a:lnTo>
                    <a:pt x="883" y="1196"/>
                  </a:lnTo>
                  <a:lnTo>
                    <a:pt x="883" y="1197"/>
                  </a:lnTo>
                  <a:lnTo>
                    <a:pt x="883" y="1197"/>
                  </a:lnTo>
                  <a:lnTo>
                    <a:pt x="882" y="1202"/>
                  </a:lnTo>
                  <a:lnTo>
                    <a:pt x="882" y="1203"/>
                  </a:lnTo>
                  <a:lnTo>
                    <a:pt x="882" y="1205"/>
                  </a:lnTo>
                  <a:lnTo>
                    <a:pt x="881" y="1206"/>
                  </a:lnTo>
                  <a:lnTo>
                    <a:pt x="881" y="1206"/>
                  </a:lnTo>
                  <a:lnTo>
                    <a:pt x="882" y="1206"/>
                  </a:lnTo>
                  <a:lnTo>
                    <a:pt x="882" y="1207"/>
                  </a:lnTo>
                  <a:lnTo>
                    <a:pt x="880" y="1210"/>
                  </a:lnTo>
                  <a:lnTo>
                    <a:pt x="880" y="1211"/>
                  </a:lnTo>
                  <a:lnTo>
                    <a:pt x="879" y="1211"/>
                  </a:lnTo>
                  <a:lnTo>
                    <a:pt x="879" y="1210"/>
                  </a:lnTo>
                  <a:lnTo>
                    <a:pt x="879" y="1211"/>
                  </a:lnTo>
                  <a:lnTo>
                    <a:pt x="879" y="1213"/>
                  </a:lnTo>
                  <a:lnTo>
                    <a:pt x="880" y="1213"/>
                  </a:lnTo>
                  <a:lnTo>
                    <a:pt x="879" y="1214"/>
                  </a:lnTo>
                  <a:lnTo>
                    <a:pt x="878" y="1214"/>
                  </a:lnTo>
                  <a:lnTo>
                    <a:pt x="878" y="1214"/>
                  </a:lnTo>
                  <a:lnTo>
                    <a:pt x="878" y="1214"/>
                  </a:lnTo>
                  <a:lnTo>
                    <a:pt x="879" y="1216"/>
                  </a:lnTo>
                  <a:lnTo>
                    <a:pt x="879" y="1216"/>
                  </a:lnTo>
                  <a:lnTo>
                    <a:pt x="879" y="1215"/>
                  </a:lnTo>
                  <a:lnTo>
                    <a:pt x="879" y="1215"/>
                  </a:lnTo>
                  <a:lnTo>
                    <a:pt x="879" y="1218"/>
                  </a:lnTo>
                  <a:lnTo>
                    <a:pt x="880" y="1220"/>
                  </a:lnTo>
                  <a:lnTo>
                    <a:pt x="880" y="1221"/>
                  </a:lnTo>
                  <a:lnTo>
                    <a:pt x="882" y="1222"/>
                  </a:lnTo>
                  <a:lnTo>
                    <a:pt x="882" y="1223"/>
                  </a:lnTo>
                  <a:lnTo>
                    <a:pt x="883" y="1223"/>
                  </a:lnTo>
                  <a:lnTo>
                    <a:pt x="883" y="1224"/>
                  </a:lnTo>
                  <a:lnTo>
                    <a:pt x="883" y="1224"/>
                  </a:lnTo>
                  <a:lnTo>
                    <a:pt x="883" y="1225"/>
                  </a:lnTo>
                  <a:lnTo>
                    <a:pt x="884" y="1225"/>
                  </a:lnTo>
                  <a:lnTo>
                    <a:pt x="884" y="1226"/>
                  </a:lnTo>
                  <a:lnTo>
                    <a:pt x="887" y="1228"/>
                  </a:lnTo>
                  <a:lnTo>
                    <a:pt x="888" y="1229"/>
                  </a:lnTo>
                  <a:lnTo>
                    <a:pt x="888" y="1230"/>
                  </a:lnTo>
                  <a:lnTo>
                    <a:pt x="890" y="1234"/>
                  </a:lnTo>
                  <a:lnTo>
                    <a:pt x="889" y="1235"/>
                  </a:lnTo>
                  <a:lnTo>
                    <a:pt x="890" y="1236"/>
                  </a:lnTo>
                  <a:lnTo>
                    <a:pt x="890" y="1236"/>
                  </a:lnTo>
                  <a:lnTo>
                    <a:pt x="890" y="1237"/>
                  </a:lnTo>
                  <a:lnTo>
                    <a:pt x="890" y="1238"/>
                  </a:lnTo>
                  <a:lnTo>
                    <a:pt x="890" y="1239"/>
                  </a:lnTo>
                  <a:lnTo>
                    <a:pt x="891" y="1239"/>
                  </a:lnTo>
                  <a:lnTo>
                    <a:pt x="891" y="1240"/>
                  </a:lnTo>
                  <a:lnTo>
                    <a:pt x="891" y="1241"/>
                  </a:lnTo>
                  <a:lnTo>
                    <a:pt x="891" y="1240"/>
                  </a:lnTo>
                  <a:lnTo>
                    <a:pt x="892" y="1241"/>
                  </a:lnTo>
                  <a:lnTo>
                    <a:pt x="892" y="1243"/>
                  </a:lnTo>
                  <a:lnTo>
                    <a:pt x="892" y="1249"/>
                  </a:lnTo>
                  <a:lnTo>
                    <a:pt x="892" y="1250"/>
                  </a:lnTo>
                  <a:lnTo>
                    <a:pt x="892" y="1250"/>
                  </a:lnTo>
                  <a:lnTo>
                    <a:pt x="891" y="1252"/>
                  </a:lnTo>
                  <a:lnTo>
                    <a:pt x="892" y="1255"/>
                  </a:lnTo>
                  <a:lnTo>
                    <a:pt x="892" y="1258"/>
                  </a:lnTo>
                  <a:lnTo>
                    <a:pt x="893" y="1258"/>
                  </a:lnTo>
                  <a:lnTo>
                    <a:pt x="893" y="1260"/>
                  </a:lnTo>
                  <a:lnTo>
                    <a:pt x="895" y="1264"/>
                  </a:lnTo>
                  <a:lnTo>
                    <a:pt x="894" y="1266"/>
                  </a:lnTo>
                  <a:lnTo>
                    <a:pt x="894" y="1267"/>
                  </a:lnTo>
                  <a:lnTo>
                    <a:pt x="895" y="1269"/>
                  </a:lnTo>
                  <a:lnTo>
                    <a:pt x="895" y="1272"/>
                  </a:lnTo>
                  <a:lnTo>
                    <a:pt x="896" y="1273"/>
                  </a:lnTo>
                  <a:lnTo>
                    <a:pt x="897" y="1274"/>
                  </a:lnTo>
                  <a:lnTo>
                    <a:pt x="898" y="1276"/>
                  </a:lnTo>
                  <a:lnTo>
                    <a:pt x="898" y="1277"/>
                  </a:lnTo>
                  <a:lnTo>
                    <a:pt x="899" y="1278"/>
                  </a:lnTo>
                  <a:lnTo>
                    <a:pt x="899" y="1280"/>
                  </a:lnTo>
                  <a:lnTo>
                    <a:pt x="902" y="1283"/>
                  </a:lnTo>
                  <a:lnTo>
                    <a:pt x="903" y="1285"/>
                  </a:lnTo>
                  <a:lnTo>
                    <a:pt x="903" y="1285"/>
                  </a:lnTo>
                  <a:lnTo>
                    <a:pt x="903" y="1286"/>
                  </a:lnTo>
                  <a:lnTo>
                    <a:pt x="904" y="1287"/>
                  </a:lnTo>
                  <a:lnTo>
                    <a:pt x="836" y="1351"/>
                  </a:lnTo>
                  <a:lnTo>
                    <a:pt x="836" y="1351"/>
                  </a:lnTo>
                  <a:lnTo>
                    <a:pt x="828" y="1360"/>
                  </a:lnTo>
                  <a:lnTo>
                    <a:pt x="783" y="1347"/>
                  </a:lnTo>
                  <a:lnTo>
                    <a:pt x="778" y="1346"/>
                  </a:lnTo>
                  <a:lnTo>
                    <a:pt x="729" y="1459"/>
                  </a:lnTo>
                  <a:lnTo>
                    <a:pt x="706" y="1464"/>
                  </a:lnTo>
                  <a:lnTo>
                    <a:pt x="702" y="1464"/>
                  </a:lnTo>
                  <a:lnTo>
                    <a:pt x="702" y="1465"/>
                  </a:lnTo>
                  <a:lnTo>
                    <a:pt x="695" y="1466"/>
                  </a:lnTo>
                  <a:lnTo>
                    <a:pt x="692" y="1466"/>
                  </a:lnTo>
                  <a:lnTo>
                    <a:pt x="691" y="1466"/>
                  </a:lnTo>
                  <a:lnTo>
                    <a:pt x="673" y="1469"/>
                  </a:lnTo>
                  <a:lnTo>
                    <a:pt x="669" y="1470"/>
                  </a:lnTo>
                  <a:lnTo>
                    <a:pt x="668" y="1470"/>
                  </a:lnTo>
                  <a:lnTo>
                    <a:pt x="629" y="1477"/>
                  </a:lnTo>
                  <a:lnTo>
                    <a:pt x="614" y="1518"/>
                  </a:lnTo>
                  <a:lnTo>
                    <a:pt x="614" y="1518"/>
                  </a:lnTo>
                  <a:lnTo>
                    <a:pt x="441" y="1518"/>
                  </a:lnTo>
                  <a:lnTo>
                    <a:pt x="441" y="1518"/>
                  </a:lnTo>
                  <a:lnTo>
                    <a:pt x="323" y="1518"/>
                  </a:lnTo>
                  <a:lnTo>
                    <a:pt x="240" y="1519"/>
                  </a:lnTo>
                  <a:lnTo>
                    <a:pt x="237" y="1518"/>
                  </a:lnTo>
                  <a:lnTo>
                    <a:pt x="225" y="1519"/>
                  </a:lnTo>
                  <a:lnTo>
                    <a:pt x="210" y="1518"/>
                  </a:lnTo>
                  <a:lnTo>
                    <a:pt x="198" y="1518"/>
                  </a:lnTo>
                  <a:lnTo>
                    <a:pt x="196" y="1518"/>
                  </a:lnTo>
                  <a:lnTo>
                    <a:pt x="131" y="1518"/>
                  </a:lnTo>
                  <a:lnTo>
                    <a:pt x="133" y="1509"/>
                  </a:lnTo>
                  <a:lnTo>
                    <a:pt x="136" y="1498"/>
                  </a:lnTo>
                  <a:lnTo>
                    <a:pt x="136" y="1498"/>
                  </a:lnTo>
                  <a:lnTo>
                    <a:pt x="170" y="1487"/>
                  </a:lnTo>
                  <a:lnTo>
                    <a:pt x="182" y="1480"/>
                  </a:lnTo>
                  <a:lnTo>
                    <a:pt x="190" y="1473"/>
                  </a:lnTo>
                  <a:lnTo>
                    <a:pt x="196" y="1459"/>
                  </a:lnTo>
                  <a:lnTo>
                    <a:pt x="214" y="1463"/>
                  </a:lnTo>
                  <a:lnTo>
                    <a:pt x="226" y="1457"/>
                  </a:lnTo>
                  <a:lnTo>
                    <a:pt x="231" y="1450"/>
                  </a:lnTo>
                  <a:lnTo>
                    <a:pt x="236" y="1442"/>
                  </a:lnTo>
                  <a:lnTo>
                    <a:pt x="240" y="1430"/>
                  </a:lnTo>
                  <a:lnTo>
                    <a:pt x="243" y="1419"/>
                  </a:lnTo>
                  <a:lnTo>
                    <a:pt x="248" y="1402"/>
                  </a:lnTo>
                  <a:lnTo>
                    <a:pt x="259" y="1398"/>
                  </a:lnTo>
                  <a:lnTo>
                    <a:pt x="268" y="1404"/>
                  </a:lnTo>
                  <a:lnTo>
                    <a:pt x="274" y="1412"/>
                  </a:lnTo>
                  <a:lnTo>
                    <a:pt x="284" y="1422"/>
                  </a:lnTo>
                  <a:lnTo>
                    <a:pt x="284" y="1422"/>
                  </a:lnTo>
                  <a:lnTo>
                    <a:pt x="298" y="1428"/>
                  </a:lnTo>
                  <a:lnTo>
                    <a:pt x="311" y="1425"/>
                  </a:lnTo>
                  <a:lnTo>
                    <a:pt x="311" y="1425"/>
                  </a:lnTo>
                  <a:lnTo>
                    <a:pt x="321" y="1421"/>
                  </a:lnTo>
                  <a:lnTo>
                    <a:pt x="335" y="1409"/>
                  </a:lnTo>
                  <a:lnTo>
                    <a:pt x="351" y="1400"/>
                  </a:lnTo>
                  <a:lnTo>
                    <a:pt x="362" y="1392"/>
                  </a:lnTo>
                  <a:lnTo>
                    <a:pt x="372" y="1382"/>
                  </a:lnTo>
                  <a:lnTo>
                    <a:pt x="377" y="1367"/>
                  </a:lnTo>
                  <a:lnTo>
                    <a:pt x="376" y="1344"/>
                  </a:lnTo>
                  <a:lnTo>
                    <a:pt x="389" y="1338"/>
                  </a:lnTo>
                  <a:lnTo>
                    <a:pt x="389" y="1338"/>
                  </a:lnTo>
                  <a:lnTo>
                    <a:pt x="401" y="1335"/>
                  </a:lnTo>
                  <a:lnTo>
                    <a:pt x="413" y="1344"/>
                  </a:lnTo>
                  <a:lnTo>
                    <a:pt x="420" y="1348"/>
                  </a:lnTo>
                  <a:lnTo>
                    <a:pt x="431" y="1351"/>
                  </a:lnTo>
                  <a:lnTo>
                    <a:pt x="431" y="1351"/>
                  </a:lnTo>
                  <a:lnTo>
                    <a:pt x="443" y="1350"/>
                  </a:lnTo>
                  <a:lnTo>
                    <a:pt x="450" y="1357"/>
                  </a:lnTo>
                  <a:lnTo>
                    <a:pt x="461" y="1370"/>
                  </a:lnTo>
                  <a:lnTo>
                    <a:pt x="473" y="1372"/>
                  </a:lnTo>
                  <a:lnTo>
                    <a:pt x="477" y="1364"/>
                  </a:lnTo>
                  <a:lnTo>
                    <a:pt x="477" y="1364"/>
                  </a:lnTo>
                  <a:lnTo>
                    <a:pt x="476" y="1349"/>
                  </a:lnTo>
                  <a:lnTo>
                    <a:pt x="467" y="1334"/>
                  </a:lnTo>
                  <a:lnTo>
                    <a:pt x="467" y="1334"/>
                  </a:lnTo>
                  <a:lnTo>
                    <a:pt x="453" y="1325"/>
                  </a:lnTo>
                  <a:lnTo>
                    <a:pt x="448" y="1321"/>
                  </a:lnTo>
                  <a:lnTo>
                    <a:pt x="448" y="1321"/>
                  </a:lnTo>
                  <a:lnTo>
                    <a:pt x="448" y="1321"/>
                  </a:lnTo>
                  <a:lnTo>
                    <a:pt x="448" y="1321"/>
                  </a:lnTo>
                  <a:lnTo>
                    <a:pt x="436" y="1320"/>
                  </a:lnTo>
                  <a:lnTo>
                    <a:pt x="425" y="1309"/>
                  </a:lnTo>
                  <a:lnTo>
                    <a:pt x="421" y="1306"/>
                  </a:lnTo>
                  <a:lnTo>
                    <a:pt x="422" y="1301"/>
                  </a:lnTo>
                  <a:lnTo>
                    <a:pt x="427" y="1294"/>
                  </a:lnTo>
                  <a:lnTo>
                    <a:pt x="433" y="1286"/>
                  </a:lnTo>
                  <a:lnTo>
                    <a:pt x="437" y="1281"/>
                  </a:lnTo>
                  <a:lnTo>
                    <a:pt x="443" y="1273"/>
                  </a:lnTo>
                  <a:lnTo>
                    <a:pt x="448" y="1265"/>
                  </a:lnTo>
                  <a:lnTo>
                    <a:pt x="451" y="1256"/>
                  </a:lnTo>
                  <a:lnTo>
                    <a:pt x="454" y="1251"/>
                  </a:lnTo>
                  <a:lnTo>
                    <a:pt x="455" y="1245"/>
                  </a:lnTo>
                  <a:lnTo>
                    <a:pt x="452" y="1239"/>
                  </a:lnTo>
                  <a:lnTo>
                    <a:pt x="448" y="1231"/>
                  </a:lnTo>
                  <a:lnTo>
                    <a:pt x="448" y="1231"/>
                  </a:lnTo>
                  <a:lnTo>
                    <a:pt x="448" y="1231"/>
                  </a:lnTo>
                  <a:lnTo>
                    <a:pt x="448" y="1231"/>
                  </a:lnTo>
                  <a:lnTo>
                    <a:pt x="442" y="1229"/>
                  </a:lnTo>
                  <a:lnTo>
                    <a:pt x="438" y="1216"/>
                  </a:lnTo>
                  <a:lnTo>
                    <a:pt x="437" y="1205"/>
                  </a:lnTo>
                  <a:lnTo>
                    <a:pt x="439" y="1197"/>
                  </a:lnTo>
                  <a:lnTo>
                    <a:pt x="441" y="1193"/>
                  </a:lnTo>
                  <a:lnTo>
                    <a:pt x="444" y="1189"/>
                  </a:lnTo>
                  <a:lnTo>
                    <a:pt x="444" y="1189"/>
                  </a:lnTo>
                  <a:lnTo>
                    <a:pt x="444" y="1189"/>
                  </a:lnTo>
                  <a:lnTo>
                    <a:pt x="444" y="1189"/>
                  </a:lnTo>
                  <a:lnTo>
                    <a:pt x="445" y="1181"/>
                  </a:lnTo>
                  <a:lnTo>
                    <a:pt x="445" y="1181"/>
                  </a:lnTo>
                  <a:lnTo>
                    <a:pt x="445" y="1181"/>
                  </a:lnTo>
                  <a:lnTo>
                    <a:pt x="445" y="1181"/>
                  </a:lnTo>
                  <a:lnTo>
                    <a:pt x="441" y="1180"/>
                  </a:lnTo>
                  <a:lnTo>
                    <a:pt x="440" y="1161"/>
                  </a:lnTo>
                  <a:lnTo>
                    <a:pt x="434" y="1154"/>
                  </a:lnTo>
                  <a:lnTo>
                    <a:pt x="426" y="1149"/>
                  </a:lnTo>
                  <a:lnTo>
                    <a:pt x="423" y="1142"/>
                  </a:lnTo>
                  <a:lnTo>
                    <a:pt x="421" y="1137"/>
                  </a:lnTo>
                  <a:lnTo>
                    <a:pt x="420" y="1128"/>
                  </a:lnTo>
                  <a:lnTo>
                    <a:pt x="416" y="1120"/>
                  </a:lnTo>
                  <a:lnTo>
                    <a:pt x="412" y="1115"/>
                  </a:lnTo>
                  <a:lnTo>
                    <a:pt x="411" y="1102"/>
                  </a:lnTo>
                  <a:lnTo>
                    <a:pt x="408" y="1095"/>
                  </a:lnTo>
                  <a:lnTo>
                    <a:pt x="408" y="1070"/>
                  </a:lnTo>
                  <a:lnTo>
                    <a:pt x="408" y="1070"/>
                  </a:lnTo>
                  <a:lnTo>
                    <a:pt x="408" y="1070"/>
                  </a:lnTo>
                  <a:lnTo>
                    <a:pt x="408" y="1070"/>
                  </a:lnTo>
                  <a:lnTo>
                    <a:pt x="412" y="1054"/>
                  </a:lnTo>
                  <a:lnTo>
                    <a:pt x="412" y="1044"/>
                  </a:lnTo>
                  <a:lnTo>
                    <a:pt x="420" y="1032"/>
                  </a:lnTo>
                  <a:lnTo>
                    <a:pt x="434" y="1020"/>
                  </a:lnTo>
                  <a:lnTo>
                    <a:pt x="435" y="1003"/>
                  </a:lnTo>
                  <a:lnTo>
                    <a:pt x="435" y="997"/>
                  </a:lnTo>
                  <a:lnTo>
                    <a:pt x="421" y="976"/>
                  </a:lnTo>
                  <a:lnTo>
                    <a:pt x="414" y="957"/>
                  </a:lnTo>
                  <a:lnTo>
                    <a:pt x="413" y="916"/>
                  </a:lnTo>
                  <a:lnTo>
                    <a:pt x="413" y="916"/>
                  </a:lnTo>
                  <a:lnTo>
                    <a:pt x="413" y="917"/>
                  </a:lnTo>
                  <a:lnTo>
                    <a:pt x="413" y="916"/>
                  </a:lnTo>
                  <a:lnTo>
                    <a:pt x="413" y="916"/>
                  </a:lnTo>
                  <a:lnTo>
                    <a:pt x="411" y="903"/>
                  </a:lnTo>
                  <a:lnTo>
                    <a:pt x="397" y="879"/>
                  </a:lnTo>
                  <a:lnTo>
                    <a:pt x="397" y="879"/>
                  </a:lnTo>
                  <a:lnTo>
                    <a:pt x="397" y="879"/>
                  </a:lnTo>
                  <a:lnTo>
                    <a:pt x="397" y="879"/>
                  </a:lnTo>
                  <a:lnTo>
                    <a:pt x="379" y="867"/>
                  </a:lnTo>
                  <a:lnTo>
                    <a:pt x="371" y="859"/>
                  </a:lnTo>
                  <a:lnTo>
                    <a:pt x="361" y="853"/>
                  </a:lnTo>
                  <a:lnTo>
                    <a:pt x="361" y="853"/>
                  </a:lnTo>
                  <a:lnTo>
                    <a:pt x="350" y="843"/>
                  </a:lnTo>
                  <a:lnTo>
                    <a:pt x="350" y="843"/>
                  </a:lnTo>
                  <a:lnTo>
                    <a:pt x="343" y="832"/>
                  </a:lnTo>
                  <a:lnTo>
                    <a:pt x="340" y="822"/>
                  </a:lnTo>
                  <a:lnTo>
                    <a:pt x="340" y="800"/>
                  </a:lnTo>
                  <a:lnTo>
                    <a:pt x="343" y="792"/>
                  </a:lnTo>
                  <a:lnTo>
                    <a:pt x="351" y="784"/>
                  </a:lnTo>
                  <a:lnTo>
                    <a:pt x="359" y="771"/>
                  </a:lnTo>
                  <a:lnTo>
                    <a:pt x="383" y="755"/>
                  </a:lnTo>
                  <a:lnTo>
                    <a:pt x="392" y="742"/>
                  </a:lnTo>
                  <a:lnTo>
                    <a:pt x="398" y="719"/>
                  </a:lnTo>
                  <a:lnTo>
                    <a:pt x="398" y="719"/>
                  </a:lnTo>
                  <a:lnTo>
                    <a:pt x="399" y="714"/>
                  </a:lnTo>
                  <a:lnTo>
                    <a:pt x="399" y="699"/>
                  </a:lnTo>
                  <a:lnTo>
                    <a:pt x="399" y="699"/>
                  </a:lnTo>
                  <a:lnTo>
                    <a:pt x="398" y="685"/>
                  </a:lnTo>
                  <a:lnTo>
                    <a:pt x="398" y="685"/>
                  </a:lnTo>
                  <a:lnTo>
                    <a:pt x="398" y="685"/>
                  </a:lnTo>
                  <a:lnTo>
                    <a:pt x="398" y="685"/>
                  </a:lnTo>
                  <a:lnTo>
                    <a:pt x="393" y="675"/>
                  </a:lnTo>
                  <a:lnTo>
                    <a:pt x="391" y="665"/>
                  </a:lnTo>
                  <a:lnTo>
                    <a:pt x="384" y="656"/>
                  </a:lnTo>
                  <a:lnTo>
                    <a:pt x="370" y="646"/>
                  </a:lnTo>
                  <a:lnTo>
                    <a:pt x="352" y="642"/>
                  </a:lnTo>
                  <a:lnTo>
                    <a:pt x="326" y="642"/>
                  </a:lnTo>
                  <a:lnTo>
                    <a:pt x="315" y="645"/>
                  </a:lnTo>
                  <a:lnTo>
                    <a:pt x="304" y="655"/>
                  </a:lnTo>
                  <a:lnTo>
                    <a:pt x="294" y="661"/>
                  </a:lnTo>
                  <a:lnTo>
                    <a:pt x="289" y="664"/>
                  </a:lnTo>
                  <a:lnTo>
                    <a:pt x="281" y="664"/>
                  </a:lnTo>
                  <a:lnTo>
                    <a:pt x="281" y="664"/>
                  </a:lnTo>
                  <a:lnTo>
                    <a:pt x="273" y="661"/>
                  </a:lnTo>
                  <a:lnTo>
                    <a:pt x="274" y="654"/>
                  </a:lnTo>
                  <a:lnTo>
                    <a:pt x="272" y="654"/>
                  </a:lnTo>
                  <a:lnTo>
                    <a:pt x="264" y="641"/>
                  </a:lnTo>
                  <a:lnTo>
                    <a:pt x="259" y="630"/>
                  </a:lnTo>
                  <a:lnTo>
                    <a:pt x="252" y="625"/>
                  </a:lnTo>
                  <a:lnTo>
                    <a:pt x="235" y="620"/>
                  </a:lnTo>
                  <a:lnTo>
                    <a:pt x="224" y="613"/>
                  </a:lnTo>
                  <a:lnTo>
                    <a:pt x="221" y="609"/>
                  </a:lnTo>
                  <a:lnTo>
                    <a:pt x="215" y="601"/>
                  </a:lnTo>
                  <a:lnTo>
                    <a:pt x="210" y="586"/>
                  </a:lnTo>
                  <a:lnTo>
                    <a:pt x="208" y="574"/>
                  </a:lnTo>
                  <a:lnTo>
                    <a:pt x="208" y="574"/>
                  </a:lnTo>
                  <a:lnTo>
                    <a:pt x="208" y="574"/>
                  </a:lnTo>
                  <a:lnTo>
                    <a:pt x="208" y="574"/>
                  </a:lnTo>
                  <a:lnTo>
                    <a:pt x="202" y="572"/>
                  </a:lnTo>
                  <a:lnTo>
                    <a:pt x="197" y="566"/>
                  </a:lnTo>
                  <a:lnTo>
                    <a:pt x="195" y="560"/>
                  </a:lnTo>
                  <a:lnTo>
                    <a:pt x="187" y="548"/>
                  </a:lnTo>
                  <a:lnTo>
                    <a:pt x="163" y="529"/>
                  </a:lnTo>
                  <a:lnTo>
                    <a:pt x="151" y="524"/>
                  </a:lnTo>
                  <a:lnTo>
                    <a:pt x="151" y="524"/>
                  </a:lnTo>
                  <a:lnTo>
                    <a:pt x="151" y="524"/>
                  </a:lnTo>
                  <a:lnTo>
                    <a:pt x="151" y="524"/>
                  </a:lnTo>
                  <a:lnTo>
                    <a:pt x="149" y="523"/>
                  </a:lnTo>
                  <a:lnTo>
                    <a:pt x="149" y="523"/>
                  </a:lnTo>
                  <a:lnTo>
                    <a:pt x="147" y="513"/>
                  </a:lnTo>
                  <a:lnTo>
                    <a:pt x="141" y="496"/>
                  </a:lnTo>
                  <a:lnTo>
                    <a:pt x="131" y="480"/>
                  </a:lnTo>
                  <a:lnTo>
                    <a:pt x="126" y="468"/>
                  </a:lnTo>
                  <a:lnTo>
                    <a:pt x="126" y="468"/>
                  </a:lnTo>
                  <a:lnTo>
                    <a:pt x="120" y="463"/>
                  </a:lnTo>
                  <a:lnTo>
                    <a:pt x="109" y="455"/>
                  </a:lnTo>
                  <a:lnTo>
                    <a:pt x="109" y="455"/>
                  </a:lnTo>
                  <a:lnTo>
                    <a:pt x="98" y="446"/>
                  </a:lnTo>
                  <a:lnTo>
                    <a:pt x="98" y="446"/>
                  </a:lnTo>
                  <a:lnTo>
                    <a:pt x="98" y="446"/>
                  </a:lnTo>
                  <a:lnTo>
                    <a:pt x="98" y="446"/>
                  </a:lnTo>
                  <a:lnTo>
                    <a:pt x="91" y="427"/>
                  </a:lnTo>
                  <a:lnTo>
                    <a:pt x="86" y="423"/>
                  </a:lnTo>
                  <a:lnTo>
                    <a:pt x="78" y="419"/>
                  </a:lnTo>
                  <a:lnTo>
                    <a:pt x="72" y="419"/>
                  </a:lnTo>
                  <a:lnTo>
                    <a:pt x="56" y="413"/>
                  </a:lnTo>
                  <a:lnTo>
                    <a:pt x="50" y="408"/>
                  </a:lnTo>
                  <a:lnTo>
                    <a:pt x="36" y="402"/>
                  </a:lnTo>
                  <a:lnTo>
                    <a:pt x="31" y="401"/>
                  </a:lnTo>
                  <a:lnTo>
                    <a:pt x="26" y="394"/>
                  </a:lnTo>
                  <a:lnTo>
                    <a:pt x="23" y="387"/>
                  </a:lnTo>
                  <a:lnTo>
                    <a:pt x="21" y="368"/>
                  </a:lnTo>
                  <a:lnTo>
                    <a:pt x="23" y="353"/>
                  </a:lnTo>
                  <a:lnTo>
                    <a:pt x="23" y="353"/>
                  </a:lnTo>
                  <a:lnTo>
                    <a:pt x="25" y="339"/>
                  </a:lnTo>
                  <a:lnTo>
                    <a:pt x="24" y="319"/>
                  </a:lnTo>
                  <a:lnTo>
                    <a:pt x="19" y="304"/>
                  </a:lnTo>
                  <a:lnTo>
                    <a:pt x="17" y="280"/>
                  </a:lnTo>
                  <a:lnTo>
                    <a:pt x="3" y="247"/>
                  </a:lnTo>
                  <a:lnTo>
                    <a:pt x="1" y="222"/>
                  </a:lnTo>
                  <a:lnTo>
                    <a:pt x="0" y="212"/>
                  </a:lnTo>
                  <a:lnTo>
                    <a:pt x="3" y="201"/>
                  </a:lnTo>
                  <a:lnTo>
                    <a:pt x="8" y="191"/>
                  </a:lnTo>
                  <a:lnTo>
                    <a:pt x="14" y="183"/>
                  </a:lnTo>
                  <a:lnTo>
                    <a:pt x="18" y="176"/>
                  </a:lnTo>
                  <a:lnTo>
                    <a:pt x="18" y="165"/>
                  </a:lnTo>
                  <a:lnTo>
                    <a:pt x="18" y="165"/>
                  </a:lnTo>
                  <a:lnTo>
                    <a:pt x="19" y="147"/>
                  </a:lnTo>
                  <a:lnTo>
                    <a:pt x="24" y="131"/>
                  </a:lnTo>
                  <a:lnTo>
                    <a:pt x="24" y="131"/>
                  </a:lnTo>
                  <a:lnTo>
                    <a:pt x="26" y="125"/>
                  </a:lnTo>
                  <a:lnTo>
                    <a:pt x="26" y="125"/>
                  </a:lnTo>
                  <a:lnTo>
                    <a:pt x="26" y="125"/>
                  </a:lnTo>
                  <a:lnTo>
                    <a:pt x="26" y="125"/>
                  </a:lnTo>
                  <a:lnTo>
                    <a:pt x="10" y="123"/>
                  </a:lnTo>
                  <a:lnTo>
                    <a:pt x="10" y="123"/>
                  </a:lnTo>
                  <a:lnTo>
                    <a:pt x="22" y="119"/>
                  </a:lnTo>
                  <a:lnTo>
                    <a:pt x="24" y="104"/>
                  </a:lnTo>
                  <a:lnTo>
                    <a:pt x="37" y="82"/>
                  </a:lnTo>
                  <a:lnTo>
                    <a:pt x="46" y="79"/>
                  </a:lnTo>
                  <a:lnTo>
                    <a:pt x="51" y="70"/>
                  </a:lnTo>
                  <a:lnTo>
                    <a:pt x="56" y="63"/>
                  </a:lnTo>
                  <a:lnTo>
                    <a:pt x="61" y="54"/>
                  </a:lnTo>
                  <a:lnTo>
                    <a:pt x="70" y="42"/>
                  </a:lnTo>
                  <a:lnTo>
                    <a:pt x="73" y="39"/>
                  </a:lnTo>
                  <a:lnTo>
                    <a:pt x="74" y="25"/>
                  </a:lnTo>
                  <a:lnTo>
                    <a:pt x="82" y="19"/>
                  </a:lnTo>
                  <a:lnTo>
                    <a:pt x="82" y="6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94" y="11"/>
                  </a:lnTo>
                  <a:lnTo>
                    <a:pt x="103" y="20"/>
                  </a:lnTo>
                  <a:lnTo>
                    <a:pt x="115" y="40"/>
                  </a:lnTo>
                  <a:lnTo>
                    <a:pt x="130" y="49"/>
                  </a:lnTo>
                  <a:lnTo>
                    <a:pt x="130" y="49"/>
                  </a:lnTo>
                  <a:lnTo>
                    <a:pt x="130" y="4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Freeform 9">
              <a:extLst>
                <a:ext uri="{FF2B5EF4-FFF2-40B4-BE49-F238E27FC236}">
                  <a16:creationId xmlns:a16="http://schemas.microsoft.com/office/drawing/2014/main" id="{30A6818D-AA14-3D4C-B646-7F7B4F0F752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80531" y="1416552"/>
              <a:ext cx="368300" cy="558800"/>
            </a:xfrm>
            <a:custGeom>
              <a:avLst/>
              <a:gdLst>
                <a:gd name="T0" fmla="*/ 143 w 232"/>
                <a:gd name="T1" fmla="*/ 1 h 352"/>
                <a:gd name="T2" fmla="*/ 139 w 232"/>
                <a:gd name="T3" fmla="*/ 2 h 352"/>
                <a:gd name="T4" fmla="*/ 139 w 232"/>
                <a:gd name="T5" fmla="*/ 4 h 352"/>
                <a:gd name="T6" fmla="*/ 140 w 232"/>
                <a:gd name="T7" fmla="*/ 5 h 352"/>
                <a:gd name="T8" fmla="*/ 141 w 232"/>
                <a:gd name="T9" fmla="*/ 4 h 352"/>
                <a:gd name="T10" fmla="*/ 144 w 232"/>
                <a:gd name="T11" fmla="*/ 5 h 352"/>
                <a:gd name="T12" fmla="*/ 144 w 232"/>
                <a:gd name="T13" fmla="*/ 4 h 352"/>
                <a:gd name="T14" fmla="*/ 143 w 232"/>
                <a:gd name="T15" fmla="*/ 2 h 352"/>
                <a:gd name="T16" fmla="*/ 146 w 232"/>
                <a:gd name="T17" fmla="*/ 5 h 352"/>
                <a:gd name="T18" fmla="*/ 145 w 232"/>
                <a:gd name="T19" fmla="*/ 3 h 352"/>
                <a:gd name="T20" fmla="*/ 144 w 232"/>
                <a:gd name="T21" fmla="*/ 2 h 352"/>
                <a:gd name="T22" fmla="*/ 144 w 232"/>
                <a:gd name="T23" fmla="*/ 2 h 352"/>
                <a:gd name="T24" fmla="*/ 147 w 232"/>
                <a:gd name="T25" fmla="*/ 2 h 352"/>
                <a:gd name="T26" fmla="*/ 150 w 232"/>
                <a:gd name="T27" fmla="*/ 4 h 352"/>
                <a:gd name="T28" fmla="*/ 158 w 232"/>
                <a:gd name="T29" fmla="*/ 27 h 352"/>
                <a:gd name="T30" fmla="*/ 185 w 232"/>
                <a:gd name="T31" fmla="*/ 68 h 352"/>
                <a:gd name="T32" fmla="*/ 207 w 232"/>
                <a:gd name="T33" fmla="*/ 101 h 352"/>
                <a:gd name="T34" fmla="*/ 213 w 232"/>
                <a:gd name="T35" fmla="*/ 118 h 352"/>
                <a:gd name="T36" fmla="*/ 214 w 232"/>
                <a:gd name="T37" fmla="*/ 132 h 352"/>
                <a:gd name="T38" fmla="*/ 221 w 232"/>
                <a:gd name="T39" fmla="*/ 139 h 352"/>
                <a:gd name="T40" fmla="*/ 219 w 232"/>
                <a:gd name="T41" fmla="*/ 150 h 352"/>
                <a:gd name="T42" fmla="*/ 221 w 232"/>
                <a:gd name="T43" fmla="*/ 165 h 352"/>
                <a:gd name="T44" fmla="*/ 224 w 232"/>
                <a:gd name="T45" fmla="*/ 174 h 352"/>
                <a:gd name="T46" fmla="*/ 224 w 232"/>
                <a:gd name="T47" fmla="*/ 195 h 352"/>
                <a:gd name="T48" fmla="*/ 231 w 232"/>
                <a:gd name="T49" fmla="*/ 207 h 352"/>
                <a:gd name="T50" fmla="*/ 232 w 232"/>
                <a:gd name="T51" fmla="*/ 238 h 352"/>
                <a:gd name="T52" fmla="*/ 232 w 232"/>
                <a:gd name="T53" fmla="*/ 246 h 352"/>
                <a:gd name="T54" fmla="*/ 226 w 232"/>
                <a:gd name="T55" fmla="*/ 254 h 352"/>
                <a:gd name="T56" fmla="*/ 186 w 232"/>
                <a:gd name="T57" fmla="*/ 286 h 352"/>
                <a:gd name="T58" fmla="*/ 135 w 232"/>
                <a:gd name="T59" fmla="*/ 345 h 352"/>
                <a:gd name="T60" fmla="*/ 122 w 232"/>
                <a:gd name="T61" fmla="*/ 338 h 352"/>
                <a:gd name="T62" fmla="*/ 103 w 232"/>
                <a:gd name="T63" fmla="*/ 332 h 352"/>
                <a:gd name="T64" fmla="*/ 36 w 232"/>
                <a:gd name="T65" fmla="*/ 283 h 352"/>
                <a:gd name="T66" fmla="*/ 5 w 232"/>
                <a:gd name="T67" fmla="*/ 276 h 352"/>
                <a:gd name="T68" fmla="*/ 0 w 232"/>
                <a:gd name="T69" fmla="*/ 244 h 352"/>
                <a:gd name="T70" fmla="*/ 12 w 232"/>
                <a:gd name="T71" fmla="*/ 217 h 352"/>
                <a:gd name="T72" fmla="*/ 19 w 232"/>
                <a:gd name="T73" fmla="*/ 215 h 352"/>
                <a:gd name="T74" fmla="*/ 56 w 232"/>
                <a:gd name="T75" fmla="*/ 201 h 352"/>
                <a:gd name="T76" fmla="*/ 44 w 232"/>
                <a:gd name="T77" fmla="*/ 126 h 352"/>
                <a:gd name="T78" fmla="*/ 53 w 232"/>
                <a:gd name="T79" fmla="*/ 106 h 352"/>
                <a:gd name="T80" fmla="*/ 56 w 232"/>
                <a:gd name="T81" fmla="*/ 86 h 352"/>
                <a:gd name="T82" fmla="*/ 85 w 232"/>
                <a:gd name="T83" fmla="*/ 55 h 352"/>
                <a:gd name="T84" fmla="*/ 86 w 232"/>
                <a:gd name="T85" fmla="*/ 45 h 352"/>
                <a:gd name="T86" fmla="*/ 95 w 232"/>
                <a:gd name="T87" fmla="*/ 47 h 352"/>
                <a:gd name="T88" fmla="*/ 97 w 232"/>
                <a:gd name="T89" fmla="*/ 46 h 352"/>
                <a:gd name="T90" fmla="*/ 98 w 232"/>
                <a:gd name="T91" fmla="*/ 47 h 352"/>
                <a:gd name="T92" fmla="*/ 99 w 232"/>
                <a:gd name="T93" fmla="*/ 47 h 352"/>
                <a:gd name="T94" fmla="*/ 102 w 232"/>
                <a:gd name="T95" fmla="*/ 47 h 352"/>
                <a:gd name="T96" fmla="*/ 105 w 232"/>
                <a:gd name="T97" fmla="*/ 46 h 352"/>
                <a:gd name="T98" fmla="*/ 115 w 232"/>
                <a:gd name="T99" fmla="*/ 42 h 352"/>
                <a:gd name="T100" fmla="*/ 123 w 232"/>
                <a:gd name="T101" fmla="*/ 35 h 352"/>
                <a:gd name="T102" fmla="*/ 125 w 232"/>
                <a:gd name="T103" fmla="*/ 31 h 352"/>
                <a:gd name="T104" fmla="*/ 126 w 232"/>
                <a:gd name="T105" fmla="*/ 30 h 352"/>
                <a:gd name="T106" fmla="*/ 128 w 232"/>
                <a:gd name="T107" fmla="*/ 26 h 352"/>
                <a:gd name="T108" fmla="*/ 129 w 232"/>
                <a:gd name="T109" fmla="*/ 25 h 352"/>
                <a:gd name="T110" fmla="*/ 131 w 232"/>
                <a:gd name="T111" fmla="*/ 19 h 352"/>
                <a:gd name="T112" fmla="*/ 133 w 232"/>
                <a:gd name="T113" fmla="*/ 14 h 352"/>
                <a:gd name="T114" fmla="*/ 136 w 232"/>
                <a:gd name="T115" fmla="*/ 7 h 352"/>
                <a:gd name="T116" fmla="*/ 137 w 232"/>
                <a:gd name="T117" fmla="*/ 5 h 352"/>
                <a:gd name="T118" fmla="*/ 137 w 232"/>
                <a:gd name="T119" fmla="*/ 3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32" h="352">
                  <a:moveTo>
                    <a:pt x="142" y="0"/>
                  </a:moveTo>
                  <a:lnTo>
                    <a:pt x="143" y="1"/>
                  </a:lnTo>
                  <a:lnTo>
                    <a:pt x="143" y="1"/>
                  </a:lnTo>
                  <a:lnTo>
                    <a:pt x="141" y="1"/>
                  </a:lnTo>
                  <a:lnTo>
                    <a:pt x="141" y="1"/>
                  </a:lnTo>
                  <a:lnTo>
                    <a:pt x="139" y="2"/>
                  </a:lnTo>
                  <a:lnTo>
                    <a:pt x="139" y="2"/>
                  </a:lnTo>
                  <a:lnTo>
                    <a:pt x="139" y="4"/>
                  </a:lnTo>
                  <a:lnTo>
                    <a:pt x="139" y="4"/>
                  </a:lnTo>
                  <a:lnTo>
                    <a:pt x="140" y="5"/>
                  </a:lnTo>
                  <a:lnTo>
                    <a:pt x="140" y="5"/>
                  </a:lnTo>
                  <a:lnTo>
                    <a:pt x="140" y="5"/>
                  </a:lnTo>
                  <a:lnTo>
                    <a:pt x="140" y="5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42" y="3"/>
                  </a:lnTo>
                  <a:lnTo>
                    <a:pt x="143" y="4"/>
                  </a:lnTo>
                  <a:lnTo>
                    <a:pt x="144" y="5"/>
                  </a:lnTo>
                  <a:lnTo>
                    <a:pt x="144" y="5"/>
                  </a:lnTo>
                  <a:lnTo>
                    <a:pt x="144" y="4"/>
                  </a:lnTo>
                  <a:lnTo>
                    <a:pt x="144" y="4"/>
                  </a:lnTo>
                  <a:lnTo>
                    <a:pt x="143" y="3"/>
                  </a:lnTo>
                  <a:lnTo>
                    <a:pt x="143" y="3"/>
                  </a:lnTo>
                  <a:lnTo>
                    <a:pt x="143" y="2"/>
                  </a:lnTo>
                  <a:lnTo>
                    <a:pt x="145" y="4"/>
                  </a:lnTo>
                  <a:lnTo>
                    <a:pt x="146" y="5"/>
                  </a:lnTo>
                  <a:lnTo>
                    <a:pt x="146" y="5"/>
                  </a:lnTo>
                  <a:lnTo>
                    <a:pt x="146" y="4"/>
                  </a:lnTo>
                  <a:lnTo>
                    <a:pt x="146" y="4"/>
                  </a:lnTo>
                  <a:lnTo>
                    <a:pt x="145" y="3"/>
                  </a:lnTo>
                  <a:lnTo>
                    <a:pt x="145" y="3"/>
                  </a:lnTo>
                  <a:lnTo>
                    <a:pt x="144" y="2"/>
                  </a:lnTo>
                  <a:lnTo>
                    <a:pt x="144" y="2"/>
                  </a:lnTo>
                  <a:lnTo>
                    <a:pt x="144" y="2"/>
                  </a:lnTo>
                  <a:lnTo>
                    <a:pt x="144" y="2"/>
                  </a:lnTo>
                  <a:lnTo>
                    <a:pt x="144" y="2"/>
                  </a:lnTo>
                  <a:lnTo>
                    <a:pt x="145" y="2"/>
                  </a:lnTo>
                  <a:lnTo>
                    <a:pt x="145" y="3"/>
                  </a:lnTo>
                  <a:lnTo>
                    <a:pt x="147" y="2"/>
                  </a:lnTo>
                  <a:lnTo>
                    <a:pt x="148" y="2"/>
                  </a:lnTo>
                  <a:lnTo>
                    <a:pt x="149" y="3"/>
                  </a:lnTo>
                  <a:lnTo>
                    <a:pt x="150" y="4"/>
                  </a:lnTo>
                  <a:lnTo>
                    <a:pt x="152" y="4"/>
                  </a:lnTo>
                  <a:lnTo>
                    <a:pt x="157" y="6"/>
                  </a:lnTo>
                  <a:lnTo>
                    <a:pt x="158" y="27"/>
                  </a:lnTo>
                  <a:lnTo>
                    <a:pt x="169" y="40"/>
                  </a:lnTo>
                  <a:lnTo>
                    <a:pt x="169" y="69"/>
                  </a:lnTo>
                  <a:lnTo>
                    <a:pt x="185" y="68"/>
                  </a:lnTo>
                  <a:lnTo>
                    <a:pt x="207" y="89"/>
                  </a:lnTo>
                  <a:lnTo>
                    <a:pt x="207" y="89"/>
                  </a:lnTo>
                  <a:lnTo>
                    <a:pt x="207" y="101"/>
                  </a:lnTo>
                  <a:lnTo>
                    <a:pt x="211" y="103"/>
                  </a:lnTo>
                  <a:lnTo>
                    <a:pt x="214" y="106"/>
                  </a:lnTo>
                  <a:lnTo>
                    <a:pt x="213" y="118"/>
                  </a:lnTo>
                  <a:lnTo>
                    <a:pt x="216" y="119"/>
                  </a:lnTo>
                  <a:lnTo>
                    <a:pt x="216" y="129"/>
                  </a:lnTo>
                  <a:lnTo>
                    <a:pt x="214" y="132"/>
                  </a:lnTo>
                  <a:lnTo>
                    <a:pt x="219" y="134"/>
                  </a:lnTo>
                  <a:lnTo>
                    <a:pt x="221" y="137"/>
                  </a:lnTo>
                  <a:lnTo>
                    <a:pt x="221" y="139"/>
                  </a:lnTo>
                  <a:lnTo>
                    <a:pt x="224" y="143"/>
                  </a:lnTo>
                  <a:lnTo>
                    <a:pt x="222" y="146"/>
                  </a:lnTo>
                  <a:lnTo>
                    <a:pt x="219" y="150"/>
                  </a:lnTo>
                  <a:lnTo>
                    <a:pt x="219" y="157"/>
                  </a:lnTo>
                  <a:lnTo>
                    <a:pt x="221" y="158"/>
                  </a:lnTo>
                  <a:lnTo>
                    <a:pt x="221" y="165"/>
                  </a:lnTo>
                  <a:lnTo>
                    <a:pt x="219" y="169"/>
                  </a:lnTo>
                  <a:lnTo>
                    <a:pt x="221" y="175"/>
                  </a:lnTo>
                  <a:lnTo>
                    <a:pt x="224" y="174"/>
                  </a:lnTo>
                  <a:lnTo>
                    <a:pt x="224" y="174"/>
                  </a:lnTo>
                  <a:lnTo>
                    <a:pt x="223" y="194"/>
                  </a:lnTo>
                  <a:lnTo>
                    <a:pt x="224" y="195"/>
                  </a:lnTo>
                  <a:lnTo>
                    <a:pt x="228" y="196"/>
                  </a:lnTo>
                  <a:lnTo>
                    <a:pt x="226" y="204"/>
                  </a:lnTo>
                  <a:lnTo>
                    <a:pt x="231" y="207"/>
                  </a:lnTo>
                  <a:lnTo>
                    <a:pt x="230" y="214"/>
                  </a:lnTo>
                  <a:lnTo>
                    <a:pt x="232" y="222"/>
                  </a:lnTo>
                  <a:lnTo>
                    <a:pt x="232" y="238"/>
                  </a:lnTo>
                  <a:lnTo>
                    <a:pt x="232" y="246"/>
                  </a:lnTo>
                  <a:lnTo>
                    <a:pt x="232" y="246"/>
                  </a:lnTo>
                  <a:lnTo>
                    <a:pt x="232" y="246"/>
                  </a:lnTo>
                  <a:lnTo>
                    <a:pt x="232" y="246"/>
                  </a:lnTo>
                  <a:lnTo>
                    <a:pt x="227" y="247"/>
                  </a:lnTo>
                  <a:lnTo>
                    <a:pt x="226" y="254"/>
                  </a:lnTo>
                  <a:lnTo>
                    <a:pt x="226" y="254"/>
                  </a:lnTo>
                  <a:lnTo>
                    <a:pt x="197" y="284"/>
                  </a:lnTo>
                  <a:lnTo>
                    <a:pt x="186" y="286"/>
                  </a:lnTo>
                  <a:lnTo>
                    <a:pt x="154" y="317"/>
                  </a:lnTo>
                  <a:lnTo>
                    <a:pt x="154" y="317"/>
                  </a:lnTo>
                  <a:lnTo>
                    <a:pt x="135" y="345"/>
                  </a:lnTo>
                  <a:lnTo>
                    <a:pt x="131" y="350"/>
                  </a:lnTo>
                  <a:lnTo>
                    <a:pt x="128" y="352"/>
                  </a:lnTo>
                  <a:lnTo>
                    <a:pt x="122" y="338"/>
                  </a:lnTo>
                  <a:lnTo>
                    <a:pt x="122" y="338"/>
                  </a:lnTo>
                  <a:lnTo>
                    <a:pt x="115" y="334"/>
                  </a:lnTo>
                  <a:lnTo>
                    <a:pt x="103" y="332"/>
                  </a:lnTo>
                  <a:lnTo>
                    <a:pt x="71" y="308"/>
                  </a:lnTo>
                  <a:lnTo>
                    <a:pt x="63" y="305"/>
                  </a:lnTo>
                  <a:lnTo>
                    <a:pt x="36" y="283"/>
                  </a:lnTo>
                  <a:lnTo>
                    <a:pt x="18" y="283"/>
                  </a:lnTo>
                  <a:lnTo>
                    <a:pt x="18" y="283"/>
                  </a:lnTo>
                  <a:lnTo>
                    <a:pt x="5" y="276"/>
                  </a:lnTo>
                  <a:lnTo>
                    <a:pt x="0" y="268"/>
                  </a:lnTo>
                  <a:lnTo>
                    <a:pt x="0" y="268"/>
                  </a:lnTo>
                  <a:lnTo>
                    <a:pt x="0" y="244"/>
                  </a:lnTo>
                  <a:lnTo>
                    <a:pt x="0" y="244"/>
                  </a:lnTo>
                  <a:lnTo>
                    <a:pt x="5" y="226"/>
                  </a:lnTo>
                  <a:lnTo>
                    <a:pt x="12" y="217"/>
                  </a:lnTo>
                  <a:lnTo>
                    <a:pt x="19" y="215"/>
                  </a:lnTo>
                  <a:lnTo>
                    <a:pt x="19" y="215"/>
                  </a:lnTo>
                  <a:lnTo>
                    <a:pt x="19" y="215"/>
                  </a:lnTo>
                  <a:lnTo>
                    <a:pt x="19" y="215"/>
                  </a:lnTo>
                  <a:lnTo>
                    <a:pt x="36" y="210"/>
                  </a:lnTo>
                  <a:lnTo>
                    <a:pt x="56" y="201"/>
                  </a:lnTo>
                  <a:lnTo>
                    <a:pt x="78" y="169"/>
                  </a:lnTo>
                  <a:lnTo>
                    <a:pt x="54" y="142"/>
                  </a:lnTo>
                  <a:lnTo>
                    <a:pt x="44" y="126"/>
                  </a:lnTo>
                  <a:lnTo>
                    <a:pt x="49" y="118"/>
                  </a:lnTo>
                  <a:lnTo>
                    <a:pt x="49" y="118"/>
                  </a:lnTo>
                  <a:lnTo>
                    <a:pt x="53" y="106"/>
                  </a:lnTo>
                  <a:lnTo>
                    <a:pt x="42" y="98"/>
                  </a:lnTo>
                  <a:lnTo>
                    <a:pt x="56" y="86"/>
                  </a:lnTo>
                  <a:lnTo>
                    <a:pt x="56" y="86"/>
                  </a:lnTo>
                  <a:lnTo>
                    <a:pt x="75" y="76"/>
                  </a:lnTo>
                  <a:lnTo>
                    <a:pt x="80" y="62"/>
                  </a:lnTo>
                  <a:lnTo>
                    <a:pt x="85" y="55"/>
                  </a:lnTo>
                  <a:lnTo>
                    <a:pt x="85" y="45"/>
                  </a:lnTo>
                  <a:lnTo>
                    <a:pt x="85" y="45"/>
                  </a:lnTo>
                  <a:lnTo>
                    <a:pt x="86" y="45"/>
                  </a:lnTo>
                  <a:lnTo>
                    <a:pt x="91" y="46"/>
                  </a:lnTo>
                  <a:lnTo>
                    <a:pt x="91" y="47"/>
                  </a:lnTo>
                  <a:lnTo>
                    <a:pt x="95" y="47"/>
                  </a:lnTo>
                  <a:lnTo>
                    <a:pt x="96" y="47"/>
                  </a:lnTo>
                  <a:lnTo>
                    <a:pt x="97" y="47"/>
                  </a:lnTo>
                  <a:lnTo>
                    <a:pt x="97" y="46"/>
                  </a:lnTo>
                  <a:lnTo>
                    <a:pt x="98" y="46"/>
                  </a:lnTo>
                  <a:lnTo>
                    <a:pt x="97" y="47"/>
                  </a:lnTo>
                  <a:lnTo>
                    <a:pt x="98" y="47"/>
                  </a:lnTo>
                  <a:lnTo>
                    <a:pt x="98" y="47"/>
                  </a:lnTo>
                  <a:lnTo>
                    <a:pt x="99" y="47"/>
                  </a:lnTo>
                  <a:lnTo>
                    <a:pt x="99" y="47"/>
                  </a:lnTo>
                  <a:lnTo>
                    <a:pt x="99" y="48"/>
                  </a:lnTo>
                  <a:lnTo>
                    <a:pt x="100" y="47"/>
                  </a:lnTo>
                  <a:lnTo>
                    <a:pt x="102" y="47"/>
                  </a:lnTo>
                  <a:lnTo>
                    <a:pt x="102" y="47"/>
                  </a:lnTo>
                  <a:lnTo>
                    <a:pt x="102" y="47"/>
                  </a:lnTo>
                  <a:lnTo>
                    <a:pt x="105" y="46"/>
                  </a:lnTo>
                  <a:lnTo>
                    <a:pt x="105" y="46"/>
                  </a:lnTo>
                  <a:lnTo>
                    <a:pt x="109" y="44"/>
                  </a:lnTo>
                  <a:lnTo>
                    <a:pt x="115" y="42"/>
                  </a:lnTo>
                  <a:lnTo>
                    <a:pt x="116" y="41"/>
                  </a:lnTo>
                  <a:lnTo>
                    <a:pt x="119" y="39"/>
                  </a:lnTo>
                  <a:lnTo>
                    <a:pt x="123" y="35"/>
                  </a:lnTo>
                  <a:lnTo>
                    <a:pt x="124" y="34"/>
                  </a:lnTo>
                  <a:lnTo>
                    <a:pt x="124" y="33"/>
                  </a:lnTo>
                  <a:lnTo>
                    <a:pt x="125" y="31"/>
                  </a:lnTo>
                  <a:lnTo>
                    <a:pt x="125" y="31"/>
                  </a:lnTo>
                  <a:lnTo>
                    <a:pt x="126" y="30"/>
                  </a:lnTo>
                  <a:lnTo>
                    <a:pt x="126" y="30"/>
                  </a:lnTo>
                  <a:lnTo>
                    <a:pt x="127" y="29"/>
                  </a:lnTo>
                  <a:lnTo>
                    <a:pt x="128" y="27"/>
                  </a:lnTo>
                  <a:lnTo>
                    <a:pt x="128" y="26"/>
                  </a:lnTo>
                  <a:lnTo>
                    <a:pt x="128" y="26"/>
                  </a:lnTo>
                  <a:lnTo>
                    <a:pt x="129" y="25"/>
                  </a:lnTo>
                  <a:lnTo>
                    <a:pt x="129" y="25"/>
                  </a:lnTo>
                  <a:lnTo>
                    <a:pt x="130" y="23"/>
                  </a:lnTo>
                  <a:lnTo>
                    <a:pt x="131" y="21"/>
                  </a:lnTo>
                  <a:lnTo>
                    <a:pt x="131" y="19"/>
                  </a:lnTo>
                  <a:lnTo>
                    <a:pt x="132" y="18"/>
                  </a:lnTo>
                  <a:lnTo>
                    <a:pt x="133" y="15"/>
                  </a:lnTo>
                  <a:lnTo>
                    <a:pt x="133" y="14"/>
                  </a:lnTo>
                  <a:lnTo>
                    <a:pt x="133" y="14"/>
                  </a:lnTo>
                  <a:lnTo>
                    <a:pt x="136" y="9"/>
                  </a:lnTo>
                  <a:lnTo>
                    <a:pt x="136" y="7"/>
                  </a:lnTo>
                  <a:lnTo>
                    <a:pt x="136" y="7"/>
                  </a:lnTo>
                  <a:lnTo>
                    <a:pt x="136" y="7"/>
                  </a:lnTo>
                  <a:lnTo>
                    <a:pt x="137" y="5"/>
                  </a:lnTo>
                  <a:lnTo>
                    <a:pt x="137" y="4"/>
                  </a:lnTo>
                  <a:lnTo>
                    <a:pt x="137" y="3"/>
                  </a:lnTo>
                  <a:lnTo>
                    <a:pt x="137" y="3"/>
                  </a:lnTo>
                  <a:lnTo>
                    <a:pt x="139" y="1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Freeform 10">
              <a:extLst>
                <a:ext uri="{FF2B5EF4-FFF2-40B4-BE49-F238E27FC236}">
                  <a16:creationId xmlns:a16="http://schemas.microsoft.com/office/drawing/2014/main" id="{AA52D7CA-B6F6-2B47-845B-0F2DE64A342C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2281" y="2134102"/>
              <a:ext cx="457200" cy="238125"/>
            </a:xfrm>
            <a:custGeom>
              <a:avLst/>
              <a:gdLst>
                <a:gd name="T0" fmla="*/ 0 w 288"/>
                <a:gd name="T1" fmla="*/ 143 h 150"/>
                <a:gd name="T2" fmla="*/ 7 w 288"/>
                <a:gd name="T3" fmla="*/ 132 h 150"/>
                <a:gd name="T4" fmla="*/ 9 w 288"/>
                <a:gd name="T5" fmla="*/ 120 h 150"/>
                <a:gd name="T6" fmla="*/ 12 w 288"/>
                <a:gd name="T7" fmla="*/ 95 h 150"/>
                <a:gd name="T8" fmla="*/ 17 w 288"/>
                <a:gd name="T9" fmla="*/ 74 h 150"/>
                <a:gd name="T10" fmla="*/ 17 w 288"/>
                <a:gd name="T11" fmla="*/ 74 h 150"/>
                <a:gd name="T12" fmla="*/ 18 w 288"/>
                <a:gd name="T13" fmla="*/ 70 h 150"/>
                <a:gd name="T14" fmla="*/ 18 w 288"/>
                <a:gd name="T15" fmla="*/ 70 h 150"/>
                <a:gd name="T16" fmla="*/ 29 w 288"/>
                <a:gd name="T17" fmla="*/ 72 h 150"/>
                <a:gd name="T18" fmla="*/ 54 w 288"/>
                <a:gd name="T19" fmla="*/ 74 h 150"/>
                <a:gd name="T20" fmla="*/ 99 w 288"/>
                <a:gd name="T21" fmla="*/ 83 h 150"/>
                <a:gd name="T22" fmla="*/ 107 w 288"/>
                <a:gd name="T23" fmla="*/ 88 h 150"/>
                <a:gd name="T24" fmla="*/ 107 w 288"/>
                <a:gd name="T25" fmla="*/ 95 h 150"/>
                <a:gd name="T26" fmla="*/ 111 w 288"/>
                <a:gd name="T27" fmla="*/ 96 h 150"/>
                <a:gd name="T28" fmla="*/ 117 w 288"/>
                <a:gd name="T29" fmla="*/ 96 h 150"/>
                <a:gd name="T30" fmla="*/ 211 w 288"/>
                <a:gd name="T31" fmla="*/ 70 h 150"/>
                <a:gd name="T32" fmla="*/ 235 w 288"/>
                <a:gd name="T33" fmla="*/ 32 h 150"/>
                <a:gd name="T34" fmla="*/ 250 w 288"/>
                <a:gd name="T35" fmla="*/ 10 h 150"/>
                <a:gd name="T36" fmla="*/ 262 w 288"/>
                <a:gd name="T37" fmla="*/ 2 h 150"/>
                <a:gd name="T38" fmla="*/ 262 w 288"/>
                <a:gd name="T39" fmla="*/ 2 h 150"/>
                <a:gd name="T40" fmla="*/ 262 w 288"/>
                <a:gd name="T41" fmla="*/ 4 h 150"/>
                <a:gd name="T42" fmla="*/ 262 w 288"/>
                <a:gd name="T43" fmla="*/ 4 h 150"/>
                <a:gd name="T44" fmla="*/ 265 w 288"/>
                <a:gd name="T45" fmla="*/ 0 h 150"/>
                <a:gd name="T46" fmla="*/ 274 w 288"/>
                <a:gd name="T47" fmla="*/ 4 h 150"/>
                <a:gd name="T48" fmla="*/ 274 w 288"/>
                <a:gd name="T49" fmla="*/ 4 h 150"/>
                <a:gd name="T50" fmla="*/ 284 w 288"/>
                <a:gd name="T51" fmla="*/ 6 h 150"/>
                <a:gd name="T52" fmla="*/ 284 w 288"/>
                <a:gd name="T53" fmla="*/ 6 h 150"/>
                <a:gd name="T54" fmla="*/ 288 w 288"/>
                <a:gd name="T55" fmla="*/ 9 h 150"/>
                <a:gd name="T56" fmla="*/ 288 w 288"/>
                <a:gd name="T57" fmla="*/ 17 h 150"/>
                <a:gd name="T58" fmla="*/ 288 w 288"/>
                <a:gd name="T59" fmla="*/ 27 h 150"/>
                <a:gd name="T60" fmla="*/ 288 w 288"/>
                <a:gd name="T61" fmla="*/ 27 h 150"/>
                <a:gd name="T62" fmla="*/ 288 w 288"/>
                <a:gd name="T63" fmla="*/ 33 h 150"/>
                <a:gd name="T64" fmla="*/ 287 w 288"/>
                <a:gd name="T65" fmla="*/ 46 h 150"/>
                <a:gd name="T66" fmla="*/ 279 w 288"/>
                <a:gd name="T67" fmla="*/ 52 h 150"/>
                <a:gd name="T68" fmla="*/ 279 w 288"/>
                <a:gd name="T69" fmla="*/ 66 h 150"/>
                <a:gd name="T70" fmla="*/ 276 w 288"/>
                <a:gd name="T71" fmla="*/ 69 h 150"/>
                <a:gd name="T72" fmla="*/ 267 w 288"/>
                <a:gd name="T73" fmla="*/ 81 h 150"/>
                <a:gd name="T74" fmla="*/ 261 w 288"/>
                <a:gd name="T75" fmla="*/ 90 h 150"/>
                <a:gd name="T76" fmla="*/ 256 w 288"/>
                <a:gd name="T77" fmla="*/ 96 h 150"/>
                <a:gd name="T78" fmla="*/ 251 w 288"/>
                <a:gd name="T79" fmla="*/ 106 h 150"/>
                <a:gd name="T80" fmla="*/ 242 w 288"/>
                <a:gd name="T81" fmla="*/ 109 h 150"/>
                <a:gd name="T82" fmla="*/ 230 w 288"/>
                <a:gd name="T83" fmla="*/ 131 h 150"/>
                <a:gd name="T84" fmla="*/ 227 w 288"/>
                <a:gd name="T85" fmla="*/ 146 h 150"/>
                <a:gd name="T86" fmla="*/ 215 w 288"/>
                <a:gd name="T87" fmla="*/ 150 h 150"/>
                <a:gd name="T88" fmla="*/ 215 w 288"/>
                <a:gd name="T89" fmla="*/ 150 h 150"/>
                <a:gd name="T90" fmla="*/ 204 w 288"/>
                <a:gd name="T91" fmla="*/ 142 h 150"/>
                <a:gd name="T92" fmla="*/ 193 w 288"/>
                <a:gd name="T93" fmla="*/ 135 h 150"/>
                <a:gd name="T94" fmla="*/ 53 w 288"/>
                <a:gd name="T95" fmla="*/ 141 h 150"/>
                <a:gd name="T96" fmla="*/ 46 w 288"/>
                <a:gd name="T97" fmla="*/ 139 h 150"/>
                <a:gd name="T98" fmla="*/ 11 w 288"/>
                <a:gd name="T99" fmla="*/ 142 h 150"/>
                <a:gd name="T100" fmla="*/ 0 w 288"/>
                <a:gd name="T101" fmla="*/ 14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8" h="150">
                  <a:moveTo>
                    <a:pt x="0" y="143"/>
                  </a:moveTo>
                  <a:lnTo>
                    <a:pt x="7" y="132"/>
                  </a:lnTo>
                  <a:lnTo>
                    <a:pt x="9" y="120"/>
                  </a:lnTo>
                  <a:lnTo>
                    <a:pt x="12" y="95"/>
                  </a:lnTo>
                  <a:lnTo>
                    <a:pt x="17" y="74"/>
                  </a:lnTo>
                  <a:lnTo>
                    <a:pt x="17" y="74"/>
                  </a:lnTo>
                  <a:lnTo>
                    <a:pt x="18" y="70"/>
                  </a:lnTo>
                  <a:lnTo>
                    <a:pt x="18" y="70"/>
                  </a:lnTo>
                  <a:lnTo>
                    <a:pt x="29" y="72"/>
                  </a:lnTo>
                  <a:lnTo>
                    <a:pt x="54" y="74"/>
                  </a:lnTo>
                  <a:lnTo>
                    <a:pt x="99" y="83"/>
                  </a:lnTo>
                  <a:lnTo>
                    <a:pt x="107" y="88"/>
                  </a:lnTo>
                  <a:lnTo>
                    <a:pt x="107" y="95"/>
                  </a:lnTo>
                  <a:lnTo>
                    <a:pt x="111" y="96"/>
                  </a:lnTo>
                  <a:lnTo>
                    <a:pt x="117" y="96"/>
                  </a:lnTo>
                  <a:lnTo>
                    <a:pt x="211" y="70"/>
                  </a:lnTo>
                  <a:lnTo>
                    <a:pt x="235" y="32"/>
                  </a:lnTo>
                  <a:lnTo>
                    <a:pt x="250" y="10"/>
                  </a:lnTo>
                  <a:lnTo>
                    <a:pt x="262" y="2"/>
                  </a:lnTo>
                  <a:lnTo>
                    <a:pt x="262" y="2"/>
                  </a:lnTo>
                  <a:lnTo>
                    <a:pt x="262" y="4"/>
                  </a:lnTo>
                  <a:lnTo>
                    <a:pt x="262" y="4"/>
                  </a:lnTo>
                  <a:lnTo>
                    <a:pt x="265" y="0"/>
                  </a:lnTo>
                  <a:lnTo>
                    <a:pt x="274" y="4"/>
                  </a:lnTo>
                  <a:lnTo>
                    <a:pt x="274" y="4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8" y="9"/>
                  </a:lnTo>
                  <a:lnTo>
                    <a:pt x="288" y="17"/>
                  </a:lnTo>
                  <a:lnTo>
                    <a:pt x="288" y="27"/>
                  </a:lnTo>
                  <a:lnTo>
                    <a:pt x="288" y="27"/>
                  </a:lnTo>
                  <a:lnTo>
                    <a:pt x="288" y="33"/>
                  </a:lnTo>
                  <a:lnTo>
                    <a:pt x="287" y="46"/>
                  </a:lnTo>
                  <a:lnTo>
                    <a:pt x="279" y="52"/>
                  </a:lnTo>
                  <a:lnTo>
                    <a:pt x="279" y="66"/>
                  </a:lnTo>
                  <a:lnTo>
                    <a:pt x="276" y="69"/>
                  </a:lnTo>
                  <a:lnTo>
                    <a:pt x="267" y="81"/>
                  </a:lnTo>
                  <a:lnTo>
                    <a:pt x="261" y="90"/>
                  </a:lnTo>
                  <a:lnTo>
                    <a:pt x="256" y="96"/>
                  </a:lnTo>
                  <a:lnTo>
                    <a:pt x="251" y="106"/>
                  </a:lnTo>
                  <a:lnTo>
                    <a:pt x="242" y="109"/>
                  </a:lnTo>
                  <a:lnTo>
                    <a:pt x="230" y="131"/>
                  </a:lnTo>
                  <a:lnTo>
                    <a:pt x="227" y="146"/>
                  </a:lnTo>
                  <a:lnTo>
                    <a:pt x="215" y="150"/>
                  </a:lnTo>
                  <a:lnTo>
                    <a:pt x="215" y="150"/>
                  </a:lnTo>
                  <a:lnTo>
                    <a:pt x="204" y="142"/>
                  </a:lnTo>
                  <a:lnTo>
                    <a:pt x="193" y="135"/>
                  </a:lnTo>
                  <a:lnTo>
                    <a:pt x="53" y="141"/>
                  </a:lnTo>
                  <a:lnTo>
                    <a:pt x="46" y="139"/>
                  </a:lnTo>
                  <a:lnTo>
                    <a:pt x="11" y="142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Freeform 11">
              <a:extLst>
                <a:ext uri="{FF2B5EF4-FFF2-40B4-BE49-F238E27FC236}">
                  <a16:creationId xmlns:a16="http://schemas.microsoft.com/office/drawing/2014/main" id="{8E62AFC1-79B2-5648-910C-9CD5FD80CBD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8368" y="1819777"/>
              <a:ext cx="215900" cy="461963"/>
            </a:xfrm>
            <a:custGeom>
              <a:avLst/>
              <a:gdLst>
                <a:gd name="T0" fmla="*/ 123 w 136"/>
                <a:gd name="T1" fmla="*/ 32 h 291"/>
                <a:gd name="T2" fmla="*/ 128 w 136"/>
                <a:gd name="T3" fmla="*/ 50 h 291"/>
                <a:gd name="T4" fmla="*/ 136 w 136"/>
                <a:gd name="T5" fmla="*/ 106 h 291"/>
                <a:gd name="T6" fmla="*/ 127 w 136"/>
                <a:gd name="T7" fmla="*/ 231 h 291"/>
                <a:gd name="T8" fmla="*/ 123 w 136"/>
                <a:gd name="T9" fmla="*/ 291 h 291"/>
                <a:gd name="T10" fmla="*/ 91 w 136"/>
                <a:gd name="T11" fmla="*/ 285 h 291"/>
                <a:gd name="T12" fmla="*/ 54 w 136"/>
                <a:gd name="T13" fmla="*/ 274 h 291"/>
                <a:gd name="T14" fmla="*/ 27 w 136"/>
                <a:gd name="T15" fmla="*/ 245 h 291"/>
                <a:gd name="T16" fmla="*/ 7 w 136"/>
                <a:gd name="T17" fmla="*/ 225 h 291"/>
                <a:gd name="T18" fmla="*/ 7 w 136"/>
                <a:gd name="T19" fmla="*/ 215 h 291"/>
                <a:gd name="T20" fmla="*/ 3 w 136"/>
                <a:gd name="T21" fmla="*/ 204 h 291"/>
                <a:gd name="T22" fmla="*/ 1 w 136"/>
                <a:gd name="T23" fmla="*/ 204 h 291"/>
                <a:gd name="T24" fmla="*/ 0 w 136"/>
                <a:gd name="T25" fmla="*/ 198 h 291"/>
                <a:gd name="T26" fmla="*/ 2 w 136"/>
                <a:gd name="T27" fmla="*/ 188 h 291"/>
                <a:gd name="T28" fmla="*/ 6 w 136"/>
                <a:gd name="T29" fmla="*/ 183 h 291"/>
                <a:gd name="T30" fmla="*/ 7 w 136"/>
                <a:gd name="T31" fmla="*/ 174 h 291"/>
                <a:gd name="T32" fmla="*/ 10 w 136"/>
                <a:gd name="T33" fmla="*/ 163 h 291"/>
                <a:gd name="T34" fmla="*/ 11 w 136"/>
                <a:gd name="T35" fmla="*/ 149 h 291"/>
                <a:gd name="T36" fmla="*/ 14 w 136"/>
                <a:gd name="T37" fmla="*/ 143 h 291"/>
                <a:gd name="T38" fmla="*/ 10 w 136"/>
                <a:gd name="T39" fmla="*/ 135 h 291"/>
                <a:gd name="T40" fmla="*/ 10 w 136"/>
                <a:gd name="T41" fmla="*/ 123 h 291"/>
                <a:gd name="T42" fmla="*/ 15 w 136"/>
                <a:gd name="T43" fmla="*/ 119 h 291"/>
                <a:gd name="T44" fmla="*/ 5 w 136"/>
                <a:gd name="T45" fmla="*/ 83 h 291"/>
                <a:gd name="T46" fmla="*/ 0 w 136"/>
                <a:gd name="T47" fmla="*/ 69 h 291"/>
                <a:gd name="T48" fmla="*/ 3 w 136"/>
                <a:gd name="T49" fmla="*/ 41 h 291"/>
                <a:gd name="T50" fmla="*/ 11 w 136"/>
                <a:gd name="T51" fmla="*/ 42 h 291"/>
                <a:gd name="T52" fmla="*/ 18 w 136"/>
                <a:gd name="T53" fmla="*/ 35 h 291"/>
                <a:gd name="T54" fmla="*/ 56 w 136"/>
                <a:gd name="T55" fmla="*/ 26 h 291"/>
                <a:gd name="T56" fmla="*/ 75 w 136"/>
                <a:gd name="T57" fmla="*/ 26 h 291"/>
                <a:gd name="T58" fmla="*/ 115 w 136"/>
                <a:gd name="T59" fmla="*/ 0 h 291"/>
                <a:gd name="T60" fmla="*/ 115 w 136"/>
                <a:gd name="T61" fmla="*/ 1 h 291"/>
                <a:gd name="T62" fmla="*/ 122 w 136"/>
                <a:gd name="T63" fmla="*/ 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6" h="291">
                  <a:moveTo>
                    <a:pt x="122" y="17"/>
                  </a:moveTo>
                  <a:lnTo>
                    <a:pt x="123" y="32"/>
                  </a:lnTo>
                  <a:lnTo>
                    <a:pt x="123" y="32"/>
                  </a:lnTo>
                  <a:lnTo>
                    <a:pt x="128" y="50"/>
                  </a:lnTo>
                  <a:lnTo>
                    <a:pt x="131" y="71"/>
                  </a:lnTo>
                  <a:lnTo>
                    <a:pt x="136" y="106"/>
                  </a:lnTo>
                  <a:lnTo>
                    <a:pt x="136" y="124"/>
                  </a:lnTo>
                  <a:lnTo>
                    <a:pt x="127" y="231"/>
                  </a:lnTo>
                  <a:lnTo>
                    <a:pt x="123" y="291"/>
                  </a:lnTo>
                  <a:lnTo>
                    <a:pt x="123" y="291"/>
                  </a:lnTo>
                  <a:lnTo>
                    <a:pt x="118" y="291"/>
                  </a:lnTo>
                  <a:lnTo>
                    <a:pt x="91" y="285"/>
                  </a:lnTo>
                  <a:lnTo>
                    <a:pt x="72" y="278"/>
                  </a:lnTo>
                  <a:lnTo>
                    <a:pt x="54" y="274"/>
                  </a:lnTo>
                  <a:lnTo>
                    <a:pt x="40" y="265"/>
                  </a:lnTo>
                  <a:lnTo>
                    <a:pt x="27" y="245"/>
                  </a:lnTo>
                  <a:lnTo>
                    <a:pt x="18" y="236"/>
                  </a:lnTo>
                  <a:lnTo>
                    <a:pt x="7" y="225"/>
                  </a:lnTo>
                  <a:lnTo>
                    <a:pt x="7" y="225"/>
                  </a:lnTo>
                  <a:lnTo>
                    <a:pt x="7" y="215"/>
                  </a:lnTo>
                  <a:lnTo>
                    <a:pt x="7" y="207"/>
                  </a:lnTo>
                  <a:lnTo>
                    <a:pt x="3" y="204"/>
                  </a:lnTo>
                  <a:lnTo>
                    <a:pt x="3" y="204"/>
                  </a:lnTo>
                  <a:lnTo>
                    <a:pt x="1" y="204"/>
                  </a:lnTo>
                  <a:lnTo>
                    <a:pt x="1" y="204"/>
                  </a:lnTo>
                  <a:lnTo>
                    <a:pt x="0" y="198"/>
                  </a:lnTo>
                  <a:lnTo>
                    <a:pt x="1" y="191"/>
                  </a:lnTo>
                  <a:lnTo>
                    <a:pt x="2" y="188"/>
                  </a:lnTo>
                  <a:lnTo>
                    <a:pt x="5" y="186"/>
                  </a:lnTo>
                  <a:lnTo>
                    <a:pt x="6" y="183"/>
                  </a:lnTo>
                  <a:lnTo>
                    <a:pt x="6" y="177"/>
                  </a:lnTo>
                  <a:lnTo>
                    <a:pt x="7" y="174"/>
                  </a:lnTo>
                  <a:lnTo>
                    <a:pt x="10" y="170"/>
                  </a:lnTo>
                  <a:lnTo>
                    <a:pt x="10" y="163"/>
                  </a:lnTo>
                  <a:lnTo>
                    <a:pt x="10" y="155"/>
                  </a:lnTo>
                  <a:lnTo>
                    <a:pt x="11" y="149"/>
                  </a:lnTo>
                  <a:lnTo>
                    <a:pt x="14" y="147"/>
                  </a:lnTo>
                  <a:lnTo>
                    <a:pt x="14" y="143"/>
                  </a:lnTo>
                  <a:lnTo>
                    <a:pt x="14" y="139"/>
                  </a:lnTo>
                  <a:lnTo>
                    <a:pt x="10" y="135"/>
                  </a:lnTo>
                  <a:lnTo>
                    <a:pt x="10" y="126"/>
                  </a:lnTo>
                  <a:lnTo>
                    <a:pt x="10" y="123"/>
                  </a:lnTo>
                  <a:lnTo>
                    <a:pt x="15" y="123"/>
                  </a:lnTo>
                  <a:lnTo>
                    <a:pt x="15" y="119"/>
                  </a:lnTo>
                  <a:lnTo>
                    <a:pt x="15" y="87"/>
                  </a:lnTo>
                  <a:lnTo>
                    <a:pt x="5" y="83"/>
                  </a:lnTo>
                  <a:lnTo>
                    <a:pt x="4" y="76"/>
                  </a:lnTo>
                  <a:lnTo>
                    <a:pt x="0" y="69"/>
                  </a:lnTo>
                  <a:lnTo>
                    <a:pt x="4" y="65"/>
                  </a:lnTo>
                  <a:lnTo>
                    <a:pt x="3" y="41"/>
                  </a:lnTo>
                  <a:lnTo>
                    <a:pt x="3" y="41"/>
                  </a:lnTo>
                  <a:lnTo>
                    <a:pt x="11" y="42"/>
                  </a:lnTo>
                  <a:lnTo>
                    <a:pt x="11" y="42"/>
                  </a:lnTo>
                  <a:lnTo>
                    <a:pt x="18" y="35"/>
                  </a:lnTo>
                  <a:lnTo>
                    <a:pt x="37" y="28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75" y="26"/>
                  </a:lnTo>
                  <a:lnTo>
                    <a:pt x="89" y="19"/>
                  </a:lnTo>
                  <a:lnTo>
                    <a:pt x="115" y="0"/>
                  </a:lnTo>
                  <a:lnTo>
                    <a:pt x="115" y="0"/>
                  </a:lnTo>
                  <a:lnTo>
                    <a:pt x="115" y="1"/>
                  </a:lnTo>
                  <a:lnTo>
                    <a:pt x="116" y="2"/>
                  </a:lnTo>
                  <a:lnTo>
                    <a:pt x="122" y="17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Freeform 12">
              <a:extLst>
                <a:ext uri="{FF2B5EF4-FFF2-40B4-BE49-F238E27FC236}">
                  <a16:creationId xmlns:a16="http://schemas.microsoft.com/office/drawing/2014/main" id="{607B49A3-0A56-E04C-801F-0B52A2662C82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9956" y="1394327"/>
              <a:ext cx="246063" cy="346075"/>
            </a:xfrm>
            <a:custGeom>
              <a:avLst/>
              <a:gdLst>
                <a:gd name="T0" fmla="*/ 24 w 155"/>
                <a:gd name="T1" fmla="*/ 6 h 218"/>
                <a:gd name="T2" fmla="*/ 25 w 155"/>
                <a:gd name="T3" fmla="*/ 7 h 218"/>
                <a:gd name="T4" fmla="*/ 29 w 155"/>
                <a:gd name="T5" fmla="*/ 8 h 218"/>
                <a:gd name="T6" fmla="*/ 35 w 155"/>
                <a:gd name="T7" fmla="*/ 12 h 218"/>
                <a:gd name="T8" fmla="*/ 45 w 155"/>
                <a:gd name="T9" fmla="*/ 17 h 218"/>
                <a:gd name="T10" fmla="*/ 49 w 155"/>
                <a:gd name="T11" fmla="*/ 19 h 218"/>
                <a:gd name="T12" fmla="*/ 50 w 155"/>
                <a:gd name="T13" fmla="*/ 19 h 218"/>
                <a:gd name="T14" fmla="*/ 53 w 155"/>
                <a:gd name="T15" fmla="*/ 21 h 218"/>
                <a:gd name="T16" fmla="*/ 57 w 155"/>
                <a:gd name="T17" fmla="*/ 22 h 218"/>
                <a:gd name="T18" fmla="*/ 58 w 155"/>
                <a:gd name="T19" fmla="*/ 23 h 218"/>
                <a:gd name="T20" fmla="*/ 61 w 155"/>
                <a:gd name="T21" fmla="*/ 23 h 218"/>
                <a:gd name="T22" fmla="*/ 63 w 155"/>
                <a:gd name="T23" fmla="*/ 23 h 218"/>
                <a:gd name="T24" fmla="*/ 63 w 155"/>
                <a:gd name="T25" fmla="*/ 31 h 218"/>
                <a:gd name="T26" fmla="*/ 49 w 155"/>
                <a:gd name="T27" fmla="*/ 37 h 218"/>
                <a:gd name="T28" fmla="*/ 59 w 155"/>
                <a:gd name="T29" fmla="*/ 43 h 218"/>
                <a:gd name="T30" fmla="*/ 67 w 155"/>
                <a:gd name="T31" fmla="*/ 51 h 218"/>
                <a:gd name="T32" fmla="*/ 76 w 155"/>
                <a:gd name="T33" fmla="*/ 54 h 218"/>
                <a:gd name="T34" fmla="*/ 79 w 155"/>
                <a:gd name="T35" fmla="*/ 69 h 218"/>
                <a:gd name="T36" fmla="*/ 93 w 155"/>
                <a:gd name="T37" fmla="*/ 76 h 218"/>
                <a:gd name="T38" fmla="*/ 106 w 155"/>
                <a:gd name="T39" fmla="*/ 69 h 218"/>
                <a:gd name="T40" fmla="*/ 121 w 155"/>
                <a:gd name="T41" fmla="*/ 69 h 218"/>
                <a:gd name="T42" fmla="*/ 125 w 155"/>
                <a:gd name="T43" fmla="*/ 65 h 218"/>
                <a:gd name="T44" fmla="*/ 127 w 155"/>
                <a:gd name="T45" fmla="*/ 62 h 218"/>
                <a:gd name="T46" fmla="*/ 125 w 155"/>
                <a:gd name="T47" fmla="*/ 67 h 218"/>
                <a:gd name="T48" fmla="*/ 136 w 155"/>
                <a:gd name="T49" fmla="*/ 69 h 218"/>
                <a:gd name="T50" fmla="*/ 138 w 155"/>
                <a:gd name="T51" fmla="*/ 69 h 218"/>
                <a:gd name="T52" fmla="*/ 148 w 155"/>
                <a:gd name="T53" fmla="*/ 71 h 218"/>
                <a:gd name="T54" fmla="*/ 150 w 155"/>
                <a:gd name="T55" fmla="*/ 77 h 218"/>
                <a:gd name="T56" fmla="*/ 151 w 155"/>
                <a:gd name="T57" fmla="*/ 84 h 218"/>
                <a:gd name="T58" fmla="*/ 155 w 155"/>
                <a:gd name="T59" fmla="*/ 90 h 218"/>
                <a:gd name="T60" fmla="*/ 153 w 155"/>
                <a:gd name="T61" fmla="*/ 93 h 218"/>
                <a:gd name="T62" fmla="*/ 155 w 155"/>
                <a:gd name="T63" fmla="*/ 97 h 218"/>
                <a:gd name="T64" fmla="*/ 154 w 155"/>
                <a:gd name="T65" fmla="*/ 97 h 218"/>
                <a:gd name="T66" fmla="*/ 122 w 155"/>
                <a:gd name="T67" fmla="*/ 104 h 218"/>
                <a:gd name="T68" fmla="*/ 104 w 155"/>
                <a:gd name="T69" fmla="*/ 105 h 218"/>
                <a:gd name="T70" fmla="*/ 98 w 155"/>
                <a:gd name="T71" fmla="*/ 121 h 218"/>
                <a:gd name="T72" fmla="*/ 86 w 155"/>
                <a:gd name="T73" fmla="*/ 145 h 218"/>
                <a:gd name="T74" fmla="*/ 75 w 155"/>
                <a:gd name="T75" fmla="*/ 154 h 218"/>
                <a:gd name="T76" fmla="*/ 69 w 155"/>
                <a:gd name="T77" fmla="*/ 162 h 218"/>
                <a:gd name="T78" fmla="*/ 26 w 155"/>
                <a:gd name="T79" fmla="*/ 168 h 218"/>
                <a:gd name="T80" fmla="*/ 30 w 155"/>
                <a:gd name="T81" fmla="*/ 199 h 218"/>
                <a:gd name="T82" fmla="*/ 17 w 155"/>
                <a:gd name="T83" fmla="*/ 218 h 218"/>
                <a:gd name="T84" fmla="*/ 12 w 155"/>
                <a:gd name="T85" fmla="*/ 217 h 218"/>
                <a:gd name="T86" fmla="*/ 4 w 155"/>
                <a:gd name="T87" fmla="*/ 207 h 218"/>
                <a:gd name="T88" fmla="*/ 4 w 155"/>
                <a:gd name="T89" fmla="*/ 206 h 218"/>
                <a:gd name="T90" fmla="*/ 9 w 155"/>
                <a:gd name="T91" fmla="*/ 201 h 218"/>
                <a:gd name="T92" fmla="*/ 6 w 155"/>
                <a:gd name="T93" fmla="*/ 185 h 218"/>
                <a:gd name="T94" fmla="*/ 3 w 155"/>
                <a:gd name="T95" fmla="*/ 177 h 218"/>
                <a:gd name="T96" fmla="*/ 2 w 155"/>
                <a:gd name="T97" fmla="*/ 153 h 218"/>
                <a:gd name="T98" fmla="*/ 6 w 155"/>
                <a:gd name="T99" fmla="*/ 132 h 218"/>
                <a:gd name="T100" fmla="*/ 13 w 155"/>
                <a:gd name="T101" fmla="*/ 124 h 218"/>
                <a:gd name="T102" fmla="*/ 8 w 155"/>
                <a:gd name="T103" fmla="*/ 116 h 218"/>
                <a:gd name="T104" fmla="*/ 0 w 155"/>
                <a:gd name="T105" fmla="*/ 116 h 218"/>
                <a:gd name="T106" fmla="*/ 4 w 155"/>
                <a:gd name="T107" fmla="*/ 105 h 218"/>
                <a:gd name="T108" fmla="*/ 3 w 155"/>
                <a:gd name="T109" fmla="*/ 93 h 218"/>
                <a:gd name="T110" fmla="*/ 10 w 155"/>
                <a:gd name="T111" fmla="*/ 94 h 218"/>
                <a:gd name="T112" fmla="*/ 12 w 155"/>
                <a:gd name="T113" fmla="*/ 84 h 218"/>
                <a:gd name="T114" fmla="*/ 9 w 155"/>
                <a:gd name="T115" fmla="*/ 36 h 218"/>
                <a:gd name="T116" fmla="*/ 5 w 155"/>
                <a:gd name="T117" fmla="*/ 23 h 218"/>
                <a:gd name="T118" fmla="*/ 8 w 155"/>
                <a:gd name="T119" fmla="*/ 11 h 218"/>
                <a:gd name="T120" fmla="*/ 13 w 155"/>
                <a:gd name="T121" fmla="*/ 12 h 218"/>
                <a:gd name="T122" fmla="*/ 15 w 155"/>
                <a:gd name="T123" fmla="*/ 1 h 218"/>
                <a:gd name="T124" fmla="*/ 21 w 155"/>
                <a:gd name="T125" fmla="*/ 3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5" h="218">
                  <a:moveTo>
                    <a:pt x="23" y="5"/>
                  </a:moveTo>
                  <a:lnTo>
                    <a:pt x="24" y="6"/>
                  </a:lnTo>
                  <a:lnTo>
                    <a:pt x="24" y="6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9" y="8"/>
                  </a:lnTo>
                  <a:lnTo>
                    <a:pt x="31" y="10"/>
                  </a:lnTo>
                  <a:lnTo>
                    <a:pt x="35" y="12"/>
                  </a:lnTo>
                  <a:lnTo>
                    <a:pt x="39" y="15"/>
                  </a:lnTo>
                  <a:lnTo>
                    <a:pt x="45" y="17"/>
                  </a:lnTo>
                  <a:lnTo>
                    <a:pt x="48" y="19"/>
                  </a:lnTo>
                  <a:lnTo>
                    <a:pt x="49" y="19"/>
                  </a:lnTo>
                  <a:lnTo>
                    <a:pt x="49" y="19"/>
                  </a:lnTo>
                  <a:lnTo>
                    <a:pt x="50" y="19"/>
                  </a:lnTo>
                  <a:lnTo>
                    <a:pt x="51" y="20"/>
                  </a:lnTo>
                  <a:lnTo>
                    <a:pt x="53" y="21"/>
                  </a:lnTo>
                  <a:lnTo>
                    <a:pt x="55" y="22"/>
                  </a:lnTo>
                  <a:lnTo>
                    <a:pt x="57" y="22"/>
                  </a:lnTo>
                  <a:lnTo>
                    <a:pt x="58" y="22"/>
                  </a:lnTo>
                  <a:lnTo>
                    <a:pt x="58" y="23"/>
                  </a:lnTo>
                  <a:lnTo>
                    <a:pt x="61" y="22"/>
                  </a:lnTo>
                  <a:lnTo>
                    <a:pt x="61" y="23"/>
                  </a:lnTo>
                  <a:lnTo>
                    <a:pt x="62" y="23"/>
                  </a:lnTo>
                  <a:lnTo>
                    <a:pt x="63" y="23"/>
                  </a:lnTo>
                  <a:lnTo>
                    <a:pt x="63" y="23"/>
                  </a:lnTo>
                  <a:lnTo>
                    <a:pt x="63" y="31"/>
                  </a:lnTo>
                  <a:lnTo>
                    <a:pt x="55" y="34"/>
                  </a:lnTo>
                  <a:lnTo>
                    <a:pt x="49" y="37"/>
                  </a:lnTo>
                  <a:lnTo>
                    <a:pt x="49" y="43"/>
                  </a:lnTo>
                  <a:lnTo>
                    <a:pt x="59" y="43"/>
                  </a:lnTo>
                  <a:lnTo>
                    <a:pt x="67" y="42"/>
                  </a:lnTo>
                  <a:lnTo>
                    <a:pt x="67" y="51"/>
                  </a:lnTo>
                  <a:lnTo>
                    <a:pt x="71" y="52"/>
                  </a:lnTo>
                  <a:lnTo>
                    <a:pt x="76" y="54"/>
                  </a:lnTo>
                  <a:lnTo>
                    <a:pt x="80" y="58"/>
                  </a:lnTo>
                  <a:lnTo>
                    <a:pt x="79" y="69"/>
                  </a:lnTo>
                  <a:lnTo>
                    <a:pt x="76" y="84"/>
                  </a:lnTo>
                  <a:lnTo>
                    <a:pt x="93" y="76"/>
                  </a:lnTo>
                  <a:lnTo>
                    <a:pt x="106" y="69"/>
                  </a:lnTo>
                  <a:lnTo>
                    <a:pt x="106" y="69"/>
                  </a:lnTo>
                  <a:lnTo>
                    <a:pt x="113" y="68"/>
                  </a:lnTo>
                  <a:lnTo>
                    <a:pt x="121" y="69"/>
                  </a:lnTo>
                  <a:lnTo>
                    <a:pt x="124" y="68"/>
                  </a:lnTo>
                  <a:lnTo>
                    <a:pt x="125" y="65"/>
                  </a:lnTo>
                  <a:lnTo>
                    <a:pt x="125" y="62"/>
                  </a:lnTo>
                  <a:lnTo>
                    <a:pt x="127" y="62"/>
                  </a:lnTo>
                  <a:lnTo>
                    <a:pt x="126" y="63"/>
                  </a:lnTo>
                  <a:lnTo>
                    <a:pt x="125" y="67"/>
                  </a:lnTo>
                  <a:lnTo>
                    <a:pt x="125" y="69"/>
                  </a:lnTo>
                  <a:lnTo>
                    <a:pt x="136" y="69"/>
                  </a:lnTo>
                  <a:lnTo>
                    <a:pt x="137" y="67"/>
                  </a:lnTo>
                  <a:lnTo>
                    <a:pt x="138" y="69"/>
                  </a:lnTo>
                  <a:lnTo>
                    <a:pt x="141" y="70"/>
                  </a:lnTo>
                  <a:lnTo>
                    <a:pt x="148" y="71"/>
                  </a:lnTo>
                  <a:lnTo>
                    <a:pt x="150" y="74"/>
                  </a:lnTo>
                  <a:lnTo>
                    <a:pt x="150" y="77"/>
                  </a:lnTo>
                  <a:lnTo>
                    <a:pt x="149" y="82"/>
                  </a:lnTo>
                  <a:lnTo>
                    <a:pt x="151" y="84"/>
                  </a:lnTo>
                  <a:lnTo>
                    <a:pt x="153" y="88"/>
                  </a:lnTo>
                  <a:lnTo>
                    <a:pt x="155" y="90"/>
                  </a:lnTo>
                  <a:lnTo>
                    <a:pt x="154" y="91"/>
                  </a:lnTo>
                  <a:lnTo>
                    <a:pt x="153" y="93"/>
                  </a:lnTo>
                  <a:lnTo>
                    <a:pt x="153" y="96"/>
                  </a:lnTo>
                  <a:lnTo>
                    <a:pt x="155" y="97"/>
                  </a:lnTo>
                  <a:lnTo>
                    <a:pt x="154" y="97"/>
                  </a:lnTo>
                  <a:lnTo>
                    <a:pt x="154" y="97"/>
                  </a:lnTo>
                  <a:lnTo>
                    <a:pt x="139" y="102"/>
                  </a:lnTo>
                  <a:lnTo>
                    <a:pt x="122" y="104"/>
                  </a:lnTo>
                  <a:lnTo>
                    <a:pt x="118" y="105"/>
                  </a:lnTo>
                  <a:lnTo>
                    <a:pt x="104" y="105"/>
                  </a:lnTo>
                  <a:lnTo>
                    <a:pt x="98" y="113"/>
                  </a:lnTo>
                  <a:lnTo>
                    <a:pt x="98" y="121"/>
                  </a:lnTo>
                  <a:lnTo>
                    <a:pt x="86" y="134"/>
                  </a:lnTo>
                  <a:lnTo>
                    <a:pt x="86" y="145"/>
                  </a:lnTo>
                  <a:lnTo>
                    <a:pt x="76" y="146"/>
                  </a:lnTo>
                  <a:lnTo>
                    <a:pt x="75" y="154"/>
                  </a:lnTo>
                  <a:lnTo>
                    <a:pt x="70" y="157"/>
                  </a:lnTo>
                  <a:lnTo>
                    <a:pt x="69" y="162"/>
                  </a:lnTo>
                  <a:lnTo>
                    <a:pt x="32" y="163"/>
                  </a:lnTo>
                  <a:lnTo>
                    <a:pt x="26" y="168"/>
                  </a:lnTo>
                  <a:lnTo>
                    <a:pt x="26" y="196"/>
                  </a:lnTo>
                  <a:lnTo>
                    <a:pt x="30" y="199"/>
                  </a:lnTo>
                  <a:lnTo>
                    <a:pt x="26" y="209"/>
                  </a:lnTo>
                  <a:lnTo>
                    <a:pt x="17" y="218"/>
                  </a:lnTo>
                  <a:lnTo>
                    <a:pt x="17" y="218"/>
                  </a:lnTo>
                  <a:lnTo>
                    <a:pt x="12" y="217"/>
                  </a:lnTo>
                  <a:lnTo>
                    <a:pt x="8" y="209"/>
                  </a:lnTo>
                  <a:lnTo>
                    <a:pt x="4" y="207"/>
                  </a:lnTo>
                  <a:lnTo>
                    <a:pt x="4" y="207"/>
                  </a:lnTo>
                  <a:lnTo>
                    <a:pt x="4" y="206"/>
                  </a:lnTo>
                  <a:lnTo>
                    <a:pt x="4" y="206"/>
                  </a:lnTo>
                  <a:lnTo>
                    <a:pt x="9" y="201"/>
                  </a:lnTo>
                  <a:lnTo>
                    <a:pt x="9" y="186"/>
                  </a:lnTo>
                  <a:lnTo>
                    <a:pt x="6" y="185"/>
                  </a:lnTo>
                  <a:lnTo>
                    <a:pt x="6" y="181"/>
                  </a:lnTo>
                  <a:lnTo>
                    <a:pt x="3" y="177"/>
                  </a:lnTo>
                  <a:lnTo>
                    <a:pt x="1" y="163"/>
                  </a:lnTo>
                  <a:lnTo>
                    <a:pt x="2" y="153"/>
                  </a:lnTo>
                  <a:lnTo>
                    <a:pt x="5" y="141"/>
                  </a:lnTo>
                  <a:lnTo>
                    <a:pt x="6" y="132"/>
                  </a:lnTo>
                  <a:lnTo>
                    <a:pt x="10" y="126"/>
                  </a:lnTo>
                  <a:lnTo>
                    <a:pt x="13" y="124"/>
                  </a:lnTo>
                  <a:lnTo>
                    <a:pt x="17" y="115"/>
                  </a:lnTo>
                  <a:lnTo>
                    <a:pt x="8" y="116"/>
                  </a:lnTo>
                  <a:lnTo>
                    <a:pt x="1" y="116"/>
                  </a:lnTo>
                  <a:lnTo>
                    <a:pt x="0" y="116"/>
                  </a:lnTo>
                  <a:lnTo>
                    <a:pt x="1" y="110"/>
                  </a:lnTo>
                  <a:lnTo>
                    <a:pt x="4" y="105"/>
                  </a:lnTo>
                  <a:lnTo>
                    <a:pt x="4" y="105"/>
                  </a:lnTo>
                  <a:lnTo>
                    <a:pt x="3" y="93"/>
                  </a:lnTo>
                  <a:lnTo>
                    <a:pt x="3" y="93"/>
                  </a:lnTo>
                  <a:lnTo>
                    <a:pt x="10" y="94"/>
                  </a:lnTo>
                  <a:lnTo>
                    <a:pt x="13" y="92"/>
                  </a:lnTo>
                  <a:lnTo>
                    <a:pt x="12" y="84"/>
                  </a:lnTo>
                  <a:lnTo>
                    <a:pt x="11" y="40"/>
                  </a:lnTo>
                  <a:lnTo>
                    <a:pt x="9" y="36"/>
                  </a:lnTo>
                  <a:lnTo>
                    <a:pt x="9" y="23"/>
                  </a:lnTo>
                  <a:lnTo>
                    <a:pt x="5" y="23"/>
                  </a:lnTo>
                  <a:lnTo>
                    <a:pt x="4" y="15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13" y="12"/>
                  </a:lnTo>
                  <a:lnTo>
                    <a:pt x="13" y="0"/>
                  </a:lnTo>
                  <a:lnTo>
                    <a:pt x="15" y="1"/>
                  </a:lnTo>
                  <a:lnTo>
                    <a:pt x="17" y="2"/>
                  </a:lnTo>
                  <a:lnTo>
                    <a:pt x="21" y="3"/>
                  </a:lnTo>
                  <a:lnTo>
                    <a:pt x="23" y="5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Freeform 13">
              <a:extLst>
                <a:ext uri="{FF2B5EF4-FFF2-40B4-BE49-F238E27FC236}">
                  <a16:creationId xmlns:a16="http://schemas.microsoft.com/office/drawing/2014/main" id="{91F4E7BF-59E1-F749-A0C1-1F95DD80221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37743" y="1402265"/>
              <a:ext cx="204788" cy="125413"/>
            </a:xfrm>
            <a:custGeom>
              <a:avLst/>
              <a:gdLst>
                <a:gd name="T0" fmla="*/ 99 w 129"/>
                <a:gd name="T1" fmla="*/ 28 h 79"/>
                <a:gd name="T2" fmla="*/ 104 w 129"/>
                <a:gd name="T3" fmla="*/ 33 h 79"/>
                <a:gd name="T4" fmla="*/ 109 w 129"/>
                <a:gd name="T5" fmla="*/ 37 h 79"/>
                <a:gd name="T6" fmla="*/ 116 w 129"/>
                <a:gd name="T7" fmla="*/ 39 h 79"/>
                <a:gd name="T8" fmla="*/ 121 w 129"/>
                <a:gd name="T9" fmla="*/ 44 h 79"/>
                <a:gd name="T10" fmla="*/ 125 w 129"/>
                <a:gd name="T11" fmla="*/ 47 h 79"/>
                <a:gd name="T12" fmla="*/ 128 w 129"/>
                <a:gd name="T13" fmla="*/ 48 h 79"/>
                <a:gd name="T14" fmla="*/ 111 w 129"/>
                <a:gd name="T15" fmla="*/ 42 h 79"/>
                <a:gd name="T16" fmla="*/ 95 w 129"/>
                <a:gd name="T17" fmla="*/ 30 h 79"/>
                <a:gd name="T18" fmla="*/ 93 w 129"/>
                <a:gd name="T19" fmla="*/ 34 h 79"/>
                <a:gd name="T20" fmla="*/ 91 w 129"/>
                <a:gd name="T21" fmla="*/ 24 h 79"/>
                <a:gd name="T22" fmla="*/ 75 w 129"/>
                <a:gd name="T23" fmla="*/ 11 h 79"/>
                <a:gd name="T24" fmla="*/ 73 w 129"/>
                <a:gd name="T25" fmla="*/ 5 h 79"/>
                <a:gd name="T26" fmla="*/ 75 w 129"/>
                <a:gd name="T27" fmla="*/ 5 h 79"/>
                <a:gd name="T28" fmla="*/ 78 w 129"/>
                <a:gd name="T29" fmla="*/ 9 h 79"/>
                <a:gd name="T30" fmla="*/ 75 w 129"/>
                <a:gd name="T31" fmla="*/ 2 h 79"/>
                <a:gd name="T32" fmla="*/ 78 w 129"/>
                <a:gd name="T33" fmla="*/ 4 h 79"/>
                <a:gd name="T34" fmla="*/ 80 w 129"/>
                <a:gd name="T35" fmla="*/ 5 h 79"/>
                <a:gd name="T36" fmla="*/ 83 w 129"/>
                <a:gd name="T37" fmla="*/ 2 h 79"/>
                <a:gd name="T38" fmla="*/ 89 w 129"/>
                <a:gd name="T39" fmla="*/ 8 h 79"/>
                <a:gd name="T40" fmla="*/ 93 w 129"/>
                <a:gd name="T41" fmla="*/ 16 h 79"/>
                <a:gd name="T42" fmla="*/ 93 w 129"/>
                <a:gd name="T43" fmla="*/ 14 h 79"/>
                <a:gd name="T44" fmla="*/ 93 w 129"/>
                <a:gd name="T45" fmla="*/ 12 h 79"/>
                <a:gd name="T46" fmla="*/ 91 w 129"/>
                <a:gd name="T47" fmla="*/ 9 h 79"/>
                <a:gd name="T48" fmla="*/ 90 w 129"/>
                <a:gd name="T49" fmla="*/ 9 h 79"/>
                <a:gd name="T50" fmla="*/ 90 w 129"/>
                <a:gd name="T51" fmla="*/ 10 h 79"/>
                <a:gd name="T52" fmla="*/ 86 w 129"/>
                <a:gd name="T53" fmla="*/ 6 h 79"/>
                <a:gd name="T54" fmla="*/ 88 w 129"/>
                <a:gd name="T55" fmla="*/ 10 h 79"/>
                <a:gd name="T56" fmla="*/ 90 w 129"/>
                <a:gd name="T57" fmla="*/ 15 h 79"/>
                <a:gd name="T58" fmla="*/ 92 w 129"/>
                <a:gd name="T59" fmla="*/ 19 h 79"/>
                <a:gd name="T60" fmla="*/ 87 w 129"/>
                <a:gd name="T61" fmla="*/ 14 h 79"/>
                <a:gd name="T62" fmla="*/ 84 w 129"/>
                <a:gd name="T63" fmla="*/ 7 h 79"/>
                <a:gd name="T64" fmla="*/ 80 w 129"/>
                <a:gd name="T65" fmla="*/ 1 h 79"/>
                <a:gd name="T66" fmla="*/ 70 w 129"/>
                <a:gd name="T67" fmla="*/ 48 h 79"/>
                <a:gd name="T68" fmla="*/ 65 w 129"/>
                <a:gd name="T69" fmla="*/ 53 h 79"/>
                <a:gd name="T70" fmla="*/ 62 w 129"/>
                <a:gd name="T71" fmla="*/ 56 h 79"/>
                <a:gd name="T72" fmla="*/ 63 w 129"/>
                <a:gd name="T73" fmla="*/ 59 h 79"/>
                <a:gd name="T74" fmla="*/ 57 w 129"/>
                <a:gd name="T75" fmla="*/ 64 h 79"/>
                <a:gd name="T76" fmla="*/ 27 w 129"/>
                <a:gd name="T77" fmla="*/ 49 h 79"/>
                <a:gd name="T78" fmla="*/ 0 w 129"/>
                <a:gd name="T79" fmla="*/ 38 h 79"/>
                <a:gd name="T80" fmla="*/ 14 w 129"/>
                <a:gd name="T81" fmla="*/ 17 h 79"/>
                <a:gd name="T82" fmla="*/ 26 w 129"/>
                <a:gd name="T83" fmla="*/ 16 h 79"/>
                <a:gd name="T84" fmla="*/ 41 w 129"/>
                <a:gd name="T85" fmla="*/ 12 h 79"/>
                <a:gd name="T86" fmla="*/ 47 w 129"/>
                <a:gd name="T87" fmla="*/ 10 h 79"/>
                <a:gd name="T88" fmla="*/ 47 w 129"/>
                <a:gd name="T89" fmla="*/ 13 h 79"/>
                <a:gd name="T90" fmla="*/ 51 w 129"/>
                <a:gd name="T91" fmla="*/ 15 h 79"/>
                <a:gd name="T92" fmla="*/ 49 w 129"/>
                <a:gd name="T93" fmla="*/ 12 h 79"/>
                <a:gd name="T94" fmla="*/ 50 w 129"/>
                <a:gd name="T95" fmla="*/ 9 h 79"/>
                <a:gd name="T96" fmla="*/ 64 w 129"/>
                <a:gd name="T97" fmla="*/ 2 h 79"/>
                <a:gd name="T98" fmla="*/ 69 w 129"/>
                <a:gd name="T99" fmla="*/ 1 h 79"/>
                <a:gd name="T100" fmla="*/ 66 w 129"/>
                <a:gd name="T101" fmla="*/ 6 h 79"/>
                <a:gd name="T102" fmla="*/ 68 w 129"/>
                <a:gd name="T103" fmla="*/ 11 h 79"/>
                <a:gd name="T104" fmla="*/ 71 w 129"/>
                <a:gd name="T105" fmla="*/ 22 h 79"/>
                <a:gd name="T106" fmla="*/ 65 w 129"/>
                <a:gd name="T107" fmla="*/ 13 h 79"/>
                <a:gd name="T108" fmla="*/ 62 w 129"/>
                <a:gd name="T109" fmla="*/ 18 h 79"/>
                <a:gd name="T110" fmla="*/ 66 w 129"/>
                <a:gd name="T111" fmla="*/ 18 h 79"/>
                <a:gd name="T112" fmla="*/ 69 w 129"/>
                <a:gd name="T113" fmla="*/ 25 h 79"/>
                <a:gd name="T114" fmla="*/ 68 w 129"/>
                <a:gd name="T115" fmla="*/ 27 h 79"/>
                <a:gd name="T116" fmla="*/ 66 w 129"/>
                <a:gd name="T117" fmla="*/ 31 h 79"/>
                <a:gd name="T118" fmla="*/ 62 w 129"/>
                <a:gd name="T119" fmla="*/ 33 h 79"/>
                <a:gd name="T120" fmla="*/ 70 w 129"/>
                <a:gd name="T121" fmla="*/ 37 h 79"/>
                <a:gd name="T122" fmla="*/ 70 w 129"/>
                <a:gd name="T123" fmla="*/ 4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9" h="79">
                  <a:moveTo>
                    <a:pt x="92" y="21"/>
                  </a:moveTo>
                  <a:lnTo>
                    <a:pt x="93" y="22"/>
                  </a:lnTo>
                  <a:lnTo>
                    <a:pt x="93" y="23"/>
                  </a:lnTo>
                  <a:lnTo>
                    <a:pt x="96" y="26"/>
                  </a:lnTo>
                  <a:lnTo>
                    <a:pt x="99" y="28"/>
                  </a:lnTo>
                  <a:lnTo>
                    <a:pt x="100" y="29"/>
                  </a:lnTo>
                  <a:lnTo>
                    <a:pt x="100" y="29"/>
                  </a:lnTo>
                  <a:lnTo>
                    <a:pt x="101" y="30"/>
                  </a:lnTo>
                  <a:lnTo>
                    <a:pt x="103" y="31"/>
                  </a:lnTo>
                  <a:lnTo>
                    <a:pt x="104" y="33"/>
                  </a:lnTo>
                  <a:lnTo>
                    <a:pt x="105" y="33"/>
                  </a:lnTo>
                  <a:lnTo>
                    <a:pt x="106" y="34"/>
                  </a:lnTo>
                  <a:lnTo>
                    <a:pt x="107" y="35"/>
                  </a:lnTo>
                  <a:lnTo>
                    <a:pt x="108" y="36"/>
                  </a:lnTo>
                  <a:lnTo>
                    <a:pt x="109" y="37"/>
                  </a:lnTo>
                  <a:lnTo>
                    <a:pt x="110" y="37"/>
                  </a:lnTo>
                  <a:lnTo>
                    <a:pt x="111" y="38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6" y="39"/>
                  </a:lnTo>
                  <a:lnTo>
                    <a:pt x="117" y="40"/>
                  </a:lnTo>
                  <a:lnTo>
                    <a:pt x="117" y="40"/>
                  </a:lnTo>
                  <a:lnTo>
                    <a:pt x="119" y="42"/>
                  </a:lnTo>
                  <a:lnTo>
                    <a:pt x="119" y="42"/>
                  </a:lnTo>
                  <a:lnTo>
                    <a:pt x="121" y="44"/>
                  </a:lnTo>
                  <a:lnTo>
                    <a:pt x="122" y="44"/>
                  </a:lnTo>
                  <a:lnTo>
                    <a:pt x="122" y="45"/>
                  </a:lnTo>
                  <a:lnTo>
                    <a:pt x="124" y="46"/>
                  </a:lnTo>
                  <a:lnTo>
                    <a:pt x="124" y="46"/>
                  </a:lnTo>
                  <a:lnTo>
                    <a:pt x="125" y="47"/>
                  </a:lnTo>
                  <a:lnTo>
                    <a:pt x="126" y="47"/>
                  </a:lnTo>
                  <a:lnTo>
                    <a:pt x="126" y="47"/>
                  </a:lnTo>
                  <a:lnTo>
                    <a:pt x="127" y="48"/>
                  </a:lnTo>
                  <a:lnTo>
                    <a:pt x="127" y="48"/>
                  </a:lnTo>
                  <a:lnTo>
                    <a:pt x="128" y="48"/>
                  </a:lnTo>
                  <a:lnTo>
                    <a:pt x="128" y="48"/>
                  </a:lnTo>
                  <a:lnTo>
                    <a:pt x="129" y="50"/>
                  </a:lnTo>
                  <a:lnTo>
                    <a:pt x="127" y="50"/>
                  </a:lnTo>
                  <a:lnTo>
                    <a:pt x="118" y="45"/>
                  </a:lnTo>
                  <a:lnTo>
                    <a:pt x="111" y="42"/>
                  </a:lnTo>
                  <a:lnTo>
                    <a:pt x="109" y="39"/>
                  </a:lnTo>
                  <a:lnTo>
                    <a:pt x="105" y="35"/>
                  </a:lnTo>
                  <a:lnTo>
                    <a:pt x="102" y="33"/>
                  </a:lnTo>
                  <a:lnTo>
                    <a:pt x="98" y="31"/>
                  </a:lnTo>
                  <a:lnTo>
                    <a:pt x="95" y="30"/>
                  </a:lnTo>
                  <a:lnTo>
                    <a:pt x="91" y="31"/>
                  </a:lnTo>
                  <a:lnTo>
                    <a:pt x="92" y="32"/>
                  </a:lnTo>
                  <a:lnTo>
                    <a:pt x="96" y="34"/>
                  </a:lnTo>
                  <a:lnTo>
                    <a:pt x="96" y="35"/>
                  </a:lnTo>
                  <a:lnTo>
                    <a:pt x="93" y="34"/>
                  </a:lnTo>
                  <a:lnTo>
                    <a:pt x="91" y="34"/>
                  </a:lnTo>
                  <a:lnTo>
                    <a:pt x="89" y="31"/>
                  </a:lnTo>
                  <a:lnTo>
                    <a:pt x="92" y="28"/>
                  </a:lnTo>
                  <a:lnTo>
                    <a:pt x="93" y="24"/>
                  </a:lnTo>
                  <a:lnTo>
                    <a:pt x="91" y="24"/>
                  </a:lnTo>
                  <a:lnTo>
                    <a:pt x="91" y="22"/>
                  </a:lnTo>
                  <a:lnTo>
                    <a:pt x="92" y="21"/>
                  </a:lnTo>
                  <a:close/>
                  <a:moveTo>
                    <a:pt x="75" y="9"/>
                  </a:moveTo>
                  <a:lnTo>
                    <a:pt x="76" y="12"/>
                  </a:lnTo>
                  <a:lnTo>
                    <a:pt x="75" y="11"/>
                  </a:lnTo>
                  <a:lnTo>
                    <a:pt x="75" y="10"/>
                  </a:lnTo>
                  <a:lnTo>
                    <a:pt x="75" y="9"/>
                  </a:lnTo>
                  <a:lnTo>
                    <a:pt x="75" y="9"/>
                  </a:lnTo>
                  <a:close/>
                  <a:moveTo>
                    <a:pt x="75" y="5"/>
                  </a:moveTo>
                  <a:lnTo>
                    <a:pt x="73" y="5"/>
                  </a:lnTo>
                  <a:lnTo>
                    <a:pt x="72" y="4"/>
                  </a:lnTo>
                  <a:lnTo>
                    <a:pt x="72" y="3"/>
                  </a:lnTo>
                  <a:lnTo>
                    <a:pt x="72" y="3"/>
                  </a:lnTo>
                  <a:lnTo>
                    <a:pt x="73" y="4"/>
                  </a:lnTo>
                  <a:lnTo>
                    <a:pt x="75" y="5"/>
                  </a:lnTo>
                  <a:close/>
                  <a:moveTo>
                    <a:pt x="80" y="5"/>
                  </a:moveTo>
                  <a:lnTo>
                    <a:pt x="80" y="7"/>
                  </a:lnTo>
                  <a:lnTo>
                    <a:pt x="81" y="8"/>
                  </a:lnTo>
                  <a:lnTo>
                    <a:pt x="80" y="10"/>
                  </a:lnTo>
                  <a:lnTo>
                    <a:pt x="78" y="9"/>
                  </a:lnTo>
                  <a:lnTo>
                    <a:pt x="78" y="8"/>
                  </a:lnTo>
                  <a:lnTo>
                    <a:pt x="77" y="5"/>
                  </a:lnTo>
                  <a:lnTo>
                    <a:pt x="75" y="4"/>
                  </a:lnTo>
                  <a:lnTo>
                    <a:pt x="73" y="3"/>
                  </a:lnTo>
                  <a:lnTo>
                    <a:pt x="75" y="2"/>
                  </a:lnTo>
                  <a:lnTo>
                    <a:pt x="75" y="2"/>
                  </a:lnTo>
                  <a:lnTo>
                    <a:pt x="77" y="5"/>
                  </a:lnTo>
                  <a:lnTo>
                    <a:pt x="78" y="6"/>
                  </a:lnTo>
                  <a:lnTo>
                    <a:pt x="79" y="6"/>
                  </a:lnTo>
                  <a:lnTo>
                    <a:pt x="78" y="4"/>
                  </a:lnTo>
                  <a:lnTo>
                    <a:pt x="77" y="2"/>
                  </a:lnTo>
                  <a:lnTo>
                    <a:pt x="77" y="1"/>
                  </a:lnTo>
                  <a:lnTo>
                    <a:pt x="78" y="2"/>
                  </a:lnTo>
                  <a:lnTo>
                    <a:pt x="79" y="4"/>
                  </a:lnTo>
                  <a:lnTo>
                    <a:pt x="80" y="5"/>
                  </a:lnTo>
                  <a:close/>
                  <a:moveTo>
                    <a:pt x="80" y="1"/>
                  </a:moveTo>
                  <a:lnTo>
                    <a:pt x="82" y="1"/>
                  </a:lnTo>
                  <a:lnTo>
                    <a:pt x="82" y="1"/>
                  </a:lnTo>
                  <a:lnTo>
                    <a:pt x="82" y="1"/>
                  </a:lnTo>
                  <a:lnTo>
                    <a:pt x="83" y="2"/>
                  </a:lnTo>
                  <a:lnTo>
                    <a:pt x="84" y="2"/>
                  </a:lnTo>
                  <a:lnTo>
                    <a:pt x="84" y="3"/>
                  </a:lnTo>
                  <a:lnTo>
                    <a:pt x="85" y="3"/>
                  </a:lnTo>
                  <a:lnTo>
                    <a:pt x="88" y="7"/>
                  </a:lnTo>
                  <a:lnTo>
                    <a:pt x="89" y="8"/>
                  </a:lnTo>
                  <a:lnTo>
                    <a:pt x="92" y="10"/>
                  </a:lnTo>
                  <a:lnTo>
                    <a:pt x="93" y="11"/>
                  </a:lnTo>
                  <a:lnTo>
                    <a:pt x="93" y="12"/>
                  </a:lnTo>
                  <a:lnTo>
                    <a:pt x="95" y="14"/>
                  </a:lnTo>
                  <a:lnTo>
                    <a:pt x="93" y="16"/>
                  </a:lnTo>
                  <a:lnTo>
                    <a:pt x="92" y="16"/>
                  </a:lnTo>
                  <a:lnTo>
                    <a:pt x="93" y="15"/>
                  </a:lnTo>
                  <a:lnTo>
                    <a:pt x="93" y="14"/>
                  </a:lnTo>
                  <a:lnTo>
                    <a:pt x="92" y="14"/>
                  </a:lnTo>
                  <a:lnTo>
                    <a:pt x="93" y="14"/>
                  </a:lnTo>
                  <a:lnTo>
                    <a:pt x="93" y="13"/>
                  </a:lnTo>
                  <a:lnTo>
                    <a:pt x="93" y="13"/>
                  </a:lnTo>
                  <a:lnTo>
                    <a:pt x="93" y="14"/>
                  </a:lnTo>
                  <a:lnTo>
                    <a:pt x="92" y="14"/>
                  </a:lnTo>
                  <a:lnTo>
                    <a:pt x="93" y="12"/>
                  </a:lnTo>
                  <a:lnTo>
                    <a:pt x="92" y="11"/>
                  </a:lnTo>
                  <a:lnTo>
                    <a:pt x="92" y="11"/>
                  </a:lnTo>
                  <a:lnTo>
                    <a:pt x="91" y="10"/>
                  </a:lnTo>
                  <a:lnTo>
                    <a:pt x="91" y="10"/>
                  </a:lnTo>
                  <a:lnTo>
                    <a:pt x="91" y="9"/>
                  </a:lnTo>
                  <a:lnTo>
                    <a:pt x="90" y="9"/>
                  </a:lnTo>
                  <a:lnTo>
                    <a:pt x="91" y="12"/>
                  </a:lnTo>
                  <a:lnTo>
                    <a:pt x="91" y="14"/>
                  </a:lnTo>
                  <a:lnTo>
                    <a:pt x="91" y="11"/>
                  </a:lnTo>
                  <a:lnTo>
                    <a:pt x="90" y="9"/>
                  </a:lnTo>
                  <a:lnTo>
                    <a:pt x="90" y="9"/>
                  </a:lnTo>
                  <a:lnTo>
                    <a:pt x="90" y="10"/>
                  </a:lnTo>
                  <a:lnTo>
                    <a:pt x="90" y="11"/>
                  </a:lnTo>
                  <a:lnTo>
                    <a:pt x="90" y="11"/>
                  </a:lnTo>
                  <a:lnTo>
                    <a:pt x="90" y="10"/>
                  </a:lnTo>
                  <a:lnTo>
                    <a:pt x="89" y="8"/>
                  </a:lnTo>
                  <a:lnTo>
                    <a:pt x="89" y="8"/>
                  </a:lnTo>
                  <a:lnTo>
                    <a:pt x="88" y="7"/>
                  </a:lnTo>
                  <a:lnTo>
                    <a:pt x="87" y="6"/>
                  </a:lnTo>
                  <a:lnTo>
                    <a:pt x="86" y="6"/>
                  </a:lnTo>
                  <a:lnTo>
                    <a:pt x="86" y="7"/>
                  </a:lnTo>
                  <a:lnTo>
                    <a:pt x="87" y="7"/>
                  </a:lnTo>
                  <a:lnTo>
                    <a:pt x="87" y="8"/>
                  </a:lnTo>
                  <a:lnTo>
                    <a:pt x="87" y="8"/>
                  </a:lnTo>
                  <a:lnTo>
                    <a:pt x="88" y="10"/>
                  </a:lnTo>
                  <a:lnTo>
                    <a:pt x="88" y="11"/>
                  </a:lnTo>
                  <a:lnTo>
                    <a:pt x="88" y="13"/>
                  </a:lnTo>
                  <a:lnTo>
                    <a:pt x="89" y="14"/>
                  </a:lnTo>
                  <a:lnTo>
                    <a:pt x="89" y="15"/>
                  </a:lnTo>
                  <a:lnTo>
                    <a:pt x="90" y="15"/>
                  </a:lnTo>
                  <a:lnTo>
                    <a:pt x="90" y="16"/>
                  </a:lnTo>
                  <a:lnTo>
                    <a:pt x="91" y="14"/>
                  </a:lnTo>
                  <a:lnTo>
                    <a:pt x="90" y="16"/>
                  </a:lnTo>
                  <a:lnTo>
                    <a:pt x="91" y="18"/>
                  </a:lnTo>
                  <a:lnTo>
                    <a:pt x="92" y="19"/>
                  </a:lnTo>
                  <a:lnTo>
                    <a:pt x="92" y="19"/>
                  </a:lnTo>
                  <a:lnTo>
                    <a:pt x="90" y="17"/>
                  </a:lnTo>
                  <a:lnTo>
                    <a:pt x="89" y="16"/>
                  </a:lnTo>
                  <a:lnTo>
                    <a:pt x="88" y="14"/>
                  </a:lnTo>
                  <a:lnTo>
                    <a:pt x="87" y="14"/>
                  </a:lnTo>
                  <a:lnTo>
                    <a:pt x="86" y="10"/>
                  </a:lnTo>
                  <a:lnTo>
                    <a:pt x="84" y="10"/>
                  </a:lnTo>
                  <a:lnTo>
                    <a:pt x="84" y="8"/>
                  </a:lnTo>
                  <a:lnTo>
                    <a:pt x="84" y="7"/>
                  </a:lnTo>
                  <a:lnTo>
                    <a:pt x="84" y="7"/>
                  </a:lnTo>
                  <a:lnTo>
                    <a:pt x="81" y="4"/>
                  </a:lnTo>
                  <a:lnTo>
                    <a:pt x="80" y="3"/>
                  </a:lnTo>
                  <a:lnTo>
                    <a:pt x="79" y="1"/>
                  </a:lnTo>
                  <a:lnTo>
                    <a:pt x="79" y="1"/>
                  </a:lnTo>
                  <a:lnTo>
                    <a:pt x="80" y="1"/>
                  </a:lnTo>
                  <a:close/>
                  <a:moveTo>
                    <a:pt x="70" y="47"/>
                  </a:moveTo>
                  <a:lnTo>
                    <a:pt x="68" y="49"/>
                  </a:lnTo>
                  <a:lnTo>
                    <a:pt x="68" y="49"/>
                  </a:lnTo>
                  <a:lnTo>
                    <a:pt x="70" y="47"/>
                  </a:lnTo>
                  <a:lnTo>
                    <a:pt x="70" y="48"/>
                  </a:lnTo>
                  <a:lnTo>
                    <a:pt x="69" y="50"/>
                  </a:lnTo>
                  <a:lnTo>
                    <a:pt x="68" y="52"/>
                  </a:lnTo>
                  <a:lnTo>
                    <a:pt x="67" y="53"/>
                  </a:lnTo>
                  <a:lnTo>
                    <a:pt x="65" y="52"/>
                  </a:lnTo>
                  <a:lnTo>
                    <a:pt x="65" y="53"/>
                  </a:lnTo>
                  <a:lnTo>
                    <a:pt x="65" y="55"/>
                  </a:lnTo>
                  <a:lnTo>
                    <a:pt x="65" y="56"/>
                  </a:lnTo>
                  <a:lnTo>
                    <a:pt x="64" y="57"/>
                  </a:lnTo>
                  <a:lnTo>
                    <a:pt x="62" y="55"/>
                  </a:lnTo>
                  <a:lnTo>
                    <a:pt x="62" y="56"/>
                  </a:lnTo>
                  <a:lnTo>
                    <a:pt x="64" y="58"/>
                  </a:lnTo>
                  <a:lnTo>
                    <a:pt x="66" y="58"/>
                  </a:lnTo>
                  <a:lnTo>
                    <a:pt x="66" y="59"/>
                  </a:lnTo>
                  <a:lnTo>
                    <a:pt x="65" y="59"/>
                  </a:lnTo>
                  <a:lnTo>
                    <a:pt x="63" y="59"/>
                  </a:lnTo>
                  <a:lnTo>
                    <a:pt x="63" y="60"/>
                  </a:lnTo>
                  <a:lnTo>
                    <a:pt x="63" y="62"/>
                  </a:lnTo>
                  <a:lnTo>
                    <a:pt x="65" y="63"/>
                  </a:lnTo>
                  <a:lnTo>
                    <a:pt x="57" y="64"/>
                  </a:lnTo>
                  <a:lnTo>
                    <a:pt x="57" y="64"/>
                  </a:lnTo>
                  <a:lnTo>
                    <a:pt x="44" y="71"/>
                  </a:lnTo>
                  <a:lnTo>
                    <a:pt x="27" y="79"/>
                  </a:lnTo>
                  <a:lnTo>
                    <a:pt x="30" y="64"/>
                  </a:lnTo>
                  <a:lnTo>
                    <a:pt x="31" y="53"/>
                  </a:lnTo>
                  <a:lnTo>
                    <a:pt x="27" y="49"/>
                  </a:lnTo>
                  <a:lnTo>
                    <a:pt x="22" y="47"/>
                  </a:lnTo>
                  <a:lnTo>
                    <a:pt x="18" y="46"/>
                  </a:lnTo>
                  <a:lnTo>
                    <a:pt x="18" y="37"/>
                  </a:lnTo>
                  <a:lnTo>
                    <a:pt x="10" y="38"/>
                  </a:lnTo>
                  <a:lnTo>
                    <a:pt x="0" y="38"/>
                  </a:lnTo>
                  <a:lnTo>
                    <a:pt x="0" y="32"/>
                  </a:lnTo>
                  <a:lnTo>
                    <a:pt x="6" y="29"/>
                  </a:lnTo>
                  <a:lnTo>
                    <a:pt x="14" y="26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6" y="18"/>
                  </a:lnTo>
                  <a:lnTo>
                    <a:pt x="16" y="17"/>
                  </a:lnTo>
                  <a:lnTo>
                    <a:pt x="17" y="17"/>
                  </a:lnTo>
                  <a:lnTo>
                    <a:pt x="25" y="16"/>
                  </a:lnTo>
                  <a:lnTo>
                    <a:pt x="26" y="16"/>
                  </a:lnTo>
                  <a:lnTo>
                    <a:pt x="27" y="15"/>
                  </a:lnTo>
                  <a:lnTo>
                    <a:pt x="27" y="15"/>
                  </a:lnTo>
                  <a:lnTo>
                    <a:pt x="36" y="13"/>
                  </a:lnTo>
                  <a:lnTo>
                    <a:pt x="38" y="13"/>
                  </a:lnTo>
                  <a:lnTo>
                    <a:pt x="41" y="12"/>
                  </a:lnTo>
                  <a:lnTo>
                    <a:pt x="42" y="12"/>
                  </a:lnTo>
                  <a:lnTo>
                    <a:pt x="43" y="11"/>
                  </a:lnTo>
                  <a:lnTo>
                    <a:pt x="44" y="11"/>
                  </a:lnTo>
                  <a:lnTo>
                    <a:pt x="45" y="10"/>
                  </a:lnTo>
                  <a:lnTo>
                    <a:pt x="47" y="10"/>
                  </a:lnTo>
                  <a:lnTo>
                    <a:pt x="48" y="9"/>
                  </a:lnTo>
                  <a:lnTo>
                    <a:pt x="48" y="9"/>
                  </a:lnTo>
                  <a:lnTo>
                    <a:pt x="49" y="7"/>
                  </a:lnTo>
                  <a:lnTo>
                    <a:pt x="48" y="11"/>
                  </a:lnTo>
                  <a:lnTo>
                    <a:pt x="47" y="13"/>
                  </a:lnTo>
                  <a:lnTo>
                    <a:pt x="48" y="14"/>
                  </a:lnTo>
                  <a:lnTo>
                    <a:pt x="49" y="13"/>
                  </a:lnTo>
                  <a:lnTo>
                    <a:pt x="51" y="16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0" y="14"/>
                  </a:lnTo>
                  <a:lnTo>
                    <a:pt x="51" y="13"/>
                  </a:lnTo>
                  <a:lnTo>
                    <a:pt x="50" y="13"/>
                  </a:lnTo>
                  <a:lnTo>
                    <a:pt x="50" y="12"/>
                  </a:lnTo>
                  <a:lnTo>
                    <a:pt x="49" y="12"/>
                  </a:lnTo>
                  <a:lnTo>
                    <a:pt x="49" y="11"/>
                  </a:lnTo>
                  <a:lnTo>
                    <a:pt x="49" y="10"/>
                  </a:lnTo>
                  <a:lnTo>
                    <a:pt x="50" y="10"/>
                  </a:lnTo>
                  <a:lnTo>
                    <a:pt x="50" y="8"/>
                  </a:lnTo>
                  <a:lnTo>
                    <a:pt x="50" y="9"/>
                  </a:lnTo>
                  <a:lnTo>
                    <a:pt x="51" y="9"/>
                  </a:lnTo>
                  <a:lnTo>
                    <a:pt x="55" y="7"/>
                  </a:lnTo>
                  <a:lnTo>
                    <a:pt x="58" y="5"/>
                  </a:lnTo>
                  <a:lnTo>
                    <a:pt x="61" y="3"/>
                  </a:lnTo>
                  <a:lnTo>
                    <a:pt x="64" y="2"/>
                  </a:lnTo>
                  <a:lnTo>
                    <a:pt x="65" y="0"/>
                  </a:lnTo>
                  <a:lnTo>
                    <a:pt x="66" y="0"/>
                  </a:lnTo>
                  <a:lnTo>
                    <a:pt x="66" y="1"/>
                  </a:lnTo>
                  <a:lnTo>
                    <a:pt x="66" y="1"/>
                  </a:lnTo>
                  <a:lnTo>
                    <a:pt x="69" y="1"/>
                  </a:lnTo>
                  <a:lnTo>
                    <a:pt x="70" y="1"/>
                  </a:lnTo>
                  <a:lnTo>
                    <a:pt x="71" y="1"/>
                  </a:lnTo>
                  <a:lnTo>
                    <a:pt x="69" y="2"/>
                  </a:lnTo>
                  <a:lnTo>
                    <a:pt x="67" y="4"/>
                  </a:lnTo>
                  <a:lnTo>
                    <a:pt x="66" y="6"/>
                  </a:lnTo>
                  <a:lnTo>
                    <a:pt x="67" y="7"/>
                  </a:lnTo>
                  <a:lnTo>
                    <a:pt x="68" y="6"/>
                  </a:lnTo>
                  <a:lnTo>
                    <a:pt x="68" y="7"/>
                  </a:lnTo>
                  <a:lnTo>
                    <a:pt x="67" y="9"/>
                  </a:lnTo>
                  <a:lnTo>
                    <a:pt x="68" y="11"/>
                  </a:lnTo>
                  <a:lnTo>
                    <a:pt x="69" y="12"/>
                  </a:lnTo>
                  <a:lnTo>
                    <a:pt x="70" y="14"/>
                  </a:lnTo>
                  <a:lnTo>
                    <a:pt x="70" y="18"/>
                  </a:lnTo>
                  <a:lnTo>
                    <a:pt x="71" y="21"/>
                  </a:lnTo>
                  <a:lnTo>
                    <a:pt x="71" y="22"/>
                  </a:lnTo>
                  <a:lnTo>
                    <a:pt x="71" y="22"/>
                  </a:lnTo>
                  <a:lnTo>
                    <a:pt x="70" y="19"/>
                  </a:lnTo>
                  <a:lnTo>
                    <a:pt x="66" y="15"/>
                  </a:lnTo>
                  <a:lnTo>
                    <a:pt x="65" y="15"/>
                  </a:lnTo>
                  <a:lnTo>
                    <a:pt x="65" y="13"/>
                  </a:lnTo>
                  <a:lnTo>
                    <a:pt x="65" y="13"/>
                  </a:lnTo>
                  <a:lnTo>
                    <a:pt x="65" y="12"/>
                  </a:lnTo>
                  <a:lnTo>
                    <a:pt x="64" y="13"/>
                  </a:lnTo>
                  <a:lnTo>
                    <a:pt x="62" y="15"/>
                  </a:lnTo>
                  <a:lnTo>
                    <a:pt x="62" y="18"/>
                  </a:lnTo>
                  <a:lnTo>
                    <a:pt x="62" y="19"/>
                  </a:lnTo>
                  <a:lnTo>
                    <a:pt x="66" y="17"/>
                  </a:lnTo>
                  <a:lnTo>
                    <a:pt x="66" y="17"/>
                  </a:lnTo>
                  <a:lnTo>
                    <a:pt x="66" y="17"/>
                  </a:lnTo>
                  <a:lnTo>
                    <a:pt x="66" y="18"/>
                  </a:lnTo>
                  <a:lnTo>
                    <a:pt x="67" y="18"/>
                  </a:lnTo>
                  <a:lnTo>
                    <a:pt x="68" y="19"/>
                  </a:lnTo>
                  <a:lnTo>
                    <a:pt x="67" y="22"/>
                  </a:lnTo>
                  <a:lnTo>
                    <a:pt x="68" y="23"/>
                  </a:lnTo>
                  <a:lnTo>
                    <a:pt x="69" y="25"/>
                  </a:lnTo>
                  <a:lnTo>
                    <a:pt x="70" y="25"/>
                  </a:lnTo>
                  <a:lnTo>
                    <a:pt x="70" y="25"/>
                  </a:lnTo>
                  <a:lnTo>
                    <a:pt x="72" y="25"/>
                  </a:lnTo>
                  <a:lnTo>
                    <a:pt x="70" y="27"/>
                  </a:lnTo>
                  <a:lnTo>
                    <a:pt x="68" y="27"/>
                  </a:lnTo>
                  <a:lnTo>
                    <a:pt x="66" y="26"/>
                  </a:lnTo>
                  <a:lnTo>
                    <a:pt x="65" y="28"/>
                  </a:lnTo>
                  <a:lnTo>
                    <a:pt x="65" y="29"/>
                  </a:lnTo>
                  <a:lnTo>
                    <a:pt x="65" y="31"/>
                  </a:lnTo>
                  <a:lnTo>
                    <a:pt x="66" y="31"/>
                  </a:lnTo>
                  <a:lnTo>
                    <a:pt x="66" y="30"/>
                  </a:lnTo>
                  <a:lnTo>
                    <a:pt x="67" y="31"/>
                  </a:lnTo>
                  <a:lnTo>
                    <a:pt x="66" y="32"/>
                  </a:lnTo>
                  <a:lnTo>
                    <a:pt x="63" y="32"/>
                  </a:lnTo>
                  <a:lnTo>
                    <a:pt x="62" y="33"/>
                  </a:lnTo>
                  <a:lnTo>
                    <a:pt x="65" y="34"/>
                  </a:lnTo>
                  <a:lnTo>
                    <a:pt x="66" y="34"/>
                  </a:lnTo>
                  <a:lnTo>
                    <a:pt x="67" y="36"/>
                  </a:lnTo>
                  <a:lnTo>
                    <a:pt x="69" y="36"/>
                  </a:lnTo>
                  <a:lnTo>
                    <a:pt x="70" y="37"/>
                  </a:lnTo>
                  <a:lnTo>
                    <a:pt x="71" y="37"/>
                  </a:lnTo>
                  <a:lnTo>
                    <a:pt x="72" y="36"/>
                  </a:lnTo>
                  <a:lnTo>
                    <a:pt x="73" y="38"/>
                  </a:lnTo>
                  <a:lnTo>
                    <a:pt x="72" y="38"/>
                  </a:lnTo>
                  <a:lnTo>
                    <a:pt x="70" y="47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Freeform 14">
              <a:extLst>
                <a:ext uri="{FF2B5EF4-FFF2-40B4-BE49-F238E27FC236}">
                  <a16:creationId xmlns:a16="http://schemas.microsoft.com/office/drawing/2014/main" id="{8F1A16E6-D972-FF41-BB89-90A27A494B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0856" y="2016627"/>
              <a:ext cx="387350" cy="269875"/>
            </a:xfrm>
            <a:custGeom>
              <a:avLst/>
              <a:gdLst>
                <a:gd name="T0" fmla="*/ 0 w 244"/>
                <a:gd name="T1" fmla="*/ 144 h 170"/>
                <a:gd name="T2" fmla="*/ 26 w 244"/>
                <a:gd name="T3" fmla="*/ 114 h 170"/>
                <a:gd name="T4" fmla="*/ 36 w 244"/>
                <a:gd name="T5" fmla="*/ 109 h 170"/>
                <a:gd name="T6" fmla="*/ 65 w 244"/>
                <a:gd name="T7" fmla="*/ 75 h 170"/>
                <a:gd name="T8" fmla="*/ 71 w 244"/>
                <a:gd name="T9" fmla="*/ 75 h 170"/>
                <a:gd name="T10" fmla="*/ 97 w 244"/>
                <a:gd name="T11" fmla="*/ 44 h 170"/>
                <a:gd name="T12" fmla="*/ 112 w 244"/>
                <a:gd name="T13" fmla="*/ 40 h 170"/>
                <a:gd name="T14" fmla="*/ 129 w 244"/>
                <a:gd name="T15" fmla="*/ 30 h 170"/>
                <a:gd name="T16" fmla="*/ 146 w 244"/>
                <a:gd name="T17" fmla="*/ 18 h 170"/>
                <a:gd name="T18" fmla="*/ 152 w 244"/>
                <a:gd name="T19" fmla="*/ 17 h 170"/>
                <a:gd name="T20" fmla="*/ 164 w 244"/>
                <a:gd name="T21" fmla="*/ 11 h 170"/>
                <a:gd name="T22" fmla="*/ 169 w 244"/>
                <a:gd name="T23" fmla="*/ 5 h 170"/>
                <a:gd name="T24" fmla="*/ 170 w 244"/>
                <a:gd name="T25" fmla="*/ 1 h 170"/>
                <a:gd name="T26" fmla="*/ 229 w 244"/>
                <a:gd name="T27" fmla="*/ 0 h 170"/>
                <a:gd name="T28" fmla="*/ 228 w 244"/>
                <a:gd name="T29" fmla="*/ 7 h 170"/>
                <a:gd name="T30" fmla="*/ 228 w 244"/>
                <a:gd name="T31" fmla="*/ 18 h 170"/>
                <a:gd name="T32" fmla="*/ 231 w 244"/>
                <a:gd name="T33" fmla="*/ 22 h 170"/>
                <a:gd name="T34" fmla="*/ 236 w 244"/>
                <a:gd name="T35" fmla="*/ 34 h 170"/>
                <a:gd name="T36" fmla="*/ 239 w 244"/>
                <a:gd name="T37" fmla="*/ 55 h 170"/>
                <a:gd name="T38" fmla="*/ 243 w 244"/>
                <a:gd name="T39" fmla="*/ 70 h 170"/>
                <a:gd name="T40" fmla="*/ 243 w 244"/>
                <a:gd name="T41" fmla="*/ 70 h 170"/>
                <a:gd name="T42" fmla="*/ 244 w 244"/>
                <a:gd name="T43" fmla="*/ 76 h 170"/>
                <a:gd name="T44" fmla="*/ 244 w 244"/>
                <a:gd name="T45" fmla="*/ 76 h 170"/>
                <a:gd name="T46" fmla="*/ 232 w 244"/>
                <a:gd name="T47" fmla="*/ 84 h 170"/>
                <a:gd name="T48" fmla="*/ 217 w 244"/>
                <a:gd name="T49" fmla="*/ 106 h 170"/>
                <a:gd name="T50" fmla="*/ 193 w 244"/>
                <a:gd name="T51" fmla="*/ 144 h 170"/>
                <a:gd name="T52" fmla="*/ 99 w 244"/>
                <a:gd name="T53" fmla="*/ 170 h 170"/>
                <a:gd name="T54" fmla="*/ 93 w 244"/>
                <a:gd name="T55" fmla="*/ 170 h 170"/>
                <a:gd name="T56" fmla="*/ 89 w 244"/>
                <a:gd name="T57" fmla="*/ 169 h 170"/>
                <a:gd name="T58" fmla="*/ 89 w 244"/>
                <a:gd name="T59" fmla="*/ 162 h 170"/>
                <a:gd name="T60" fmla="*/ 81 w 244"/>
                <a:gd name="T61" fmla="*/ 157 h 170"/>
                <a:gd name="T62" fmla="*/ 36 w 244"/>
                <a:gd name="T63" fmla="*/ 148 h 170"/>
                <a:gd name="T64" fmla="*/ 11 w 244"/>
                <a:gd name="T65" fmla="*/ 146 h 170"/>
                <a:gd name="T66" fmla="*/ 0 w 244"/>
                <a:gd name="T67" fmla="*/ 14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4" h="170">
                  <a:moveTo>
                    <a:pt x="0" y="144"/>
                  </a:moveTo>
                  <a:lnTo>
                    <a:pt x="26" y="114"/>
                  </a:lnTo>
                  <a:lnTo>
                    <a:pt x="36" y="109"/>
                  </a:lnTo>
                  <a:lnTo>
                    <a:pt x="65" y="75"/>
                  </a:lnTo>
                  <a:lnTo>
                    <a:pt x="71" y="75"/>
                  </a:lnTo>
                  <a:lnTo>
                    <a:pt x="97" y="44"/>
                  </a:lnTo>
                  <a:lnTo>
                    <a:pt x="112" y="40"/>
                  </a:lnTo>
                  <a:lnTo>
                    <a:pt x="129" y="30"/>
                  </a:lnTo>
                  <a:lnTo>
                    <a:pt x="146" y="18"/>
                  </a:lnTo>
                  <a:lnTo>
                    <a:pt x="152" y="17"/>
                  </a:lnTo>
                  <a:lnTo>
                    <a:pt x="164" y="11"/>
                  </a:lnTo>
                  <a:lnTo>
                    <a:pt x="169" y="5"/>
                  </a:lnTo>
                  <a:lnTo>
                    <a:pt x="170" y="1"/>
                  </a:lnTo>
                  <a:lnTo>
                    <a:pt x="229" y="0"/>
                  </a:lnTo>
                  <a:lnTo>
                    <a:pt x="228" y="7"/>
                  </a:lnTo>
                  <a:lnTo>
                    <a:pt x="228" y="18"/>
                  </a:lnTo>
                  <a:lnTo>
                    <a:pt x="231" y="22"/>
                  </a:lnTo>
                  <a:lnTo>
                    <a:pt x="236" y="34"/>
                  </a:lnTo>
                  <a:lnTo>
                    <a:pt x="239" y="55"/>
                  </a:lnTo>
                  <a:lnTo>
                    <a:pt x="243" y="70"/>
                  </a:lnTo>
                  <a:lnTo>
                    <a:pt x="243" y="70"/>
                  </a:lnTo>
                  <a:lnTo>
                    <a:pt x="244" y="76"/>
                  </a:lnTo>
                  <a:lnTo>
                    <a:pt x="244" y="76"/>
                  </a:lnTo>
                  <a:lnTo>
                    <a:pt x="232" y="84"/>
                  </a:lnTo>
                  <a:lnTo>
                    <a:pt x="217" y="106"/>
                  </a:lnTo>
                  <a:lnTo>
                    <a:pt x="193" y="144"/>
                  </a:lnTo>
                  <a:lnTo>
                    <a:pt x="99" y="170"/>
                  </a:lnTo>
                  <a:lnTo>
                    <a:pt x="93" y="170"/>
                  </a:lnTo>
                  <a:lnTo>
                    <a:pt x="89" y="169"/>
                  </a:lnTo>
                  <a:lnTo>
                    <a:pt x="89" y="162"/>
                  </a:lnTo>
                  <a:lnTo>
                    <a:pt x="81" y="157"/>
                  </a:lnTo>
                  <a:lnTo>
                    <a:pt x="36" y="148"/>
                  </a:lnTo>
                  <a:lnTo>
                    <a:pt x="11" y="146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Freeform 15">
              <a:extLst>
                <a:ext uri="{FF2B5EF4-FFF2-40B4-BE49-F238E27FC236}">
                  <a16:creationId xmlns:a16="http://schemas.microsoft.com/office/drawing/2014/main" id="{B0784106-3EBC-CE41-B112-8CB3EA649D94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0731" y="1540377"/>
              <a:ext cx="176213" cy="180975"/>
            </a:xfrm>
            <a:custGeom>
              <a:avLst/>
              <a:gdLst>
                <a:gd name="T0" fmla="*/ 67 w 111"/>
                <a:gd name="T1" fmla="*/ 97 h 114"/>
                <a:gd name="T2" fmla="*/ 47 w 111"/>
                <a:gd name="T3" fmla="*/ 94 h 114"/>
                <a:gd name="T4" fmla="*/ 42 w 111"/>
                <a:gd name="T5" fmla="*/ 90 h 114"/>
                <a:gd name="T6" fmla="*/ 31 w 111"/>
                <a:gd name="T7" fmla="*/ 94 h 114"/>
                <a:gd name="T8" fmla="*/ 16 w 111"/>
                <a:gd name="T9" fmla="*/ 96 h 114"/>
                <a:gd name="T10" fmla="*/ 11 w 111"/>
                <a:gd name="T11" fmla="*/ 92 h 114"/>
                <a:gd name="T12" fmla="*/ 13 w 111"/>
                <a:gd name="T13" fmla="*/ 80 h 114"/>
                <a:gd name="T14" fmla="*/ 11 w 111"/>
                <a:gd name="T15" fmla="*/ 72 h 114"/>
                <a:gd name="T16" fmla="*/ 16 w 111"/>
                <a:gd name="T17" fmla="*/ 65 h 114"/>
                <a:gd name="T18" fmla="*/ 13 w 111"/>
                <a:gd name="T19" fmla="*/ 59 h 114"/>
                <a:gd name="T20" fmla="*/ 6 w 111"/>
                <a:gd name="T21" fmla="*/ 54 h 114"/>
                <a:gd name="T22" fmla="*/ 10 w 111"/>
                <a:gd name="T23" fmla="*/ 41 h 114"/>
                <a:gd name="T24" fmla="*/ 6 w 111"/>
                <a:gd name="T25" fmla="*/ 28 h 114"/>
                <a:gd name="T26" fmla="*/ 0 w 111"/>
                <a:gd name="T27" fmla="*/ 23 h 114"/>
                <a:gd name="T28" fmla="*/ 0 w 111"/>
                <a:gd name="T29" fmla="*/ 11 h 114"/>
                <a:gd name="T30" fmla="*/ 10 w 111"/>
                <a:gd name="T31" fmla="*/ 28 h 114"/>
                <a:gd name="T32" fmla="*/ 15 w 111"/>
                <a:gd name="T33" fmla="*/ 28 h 114"/>
                <a:gd name="T34" fmla="*/ 36 w 111"/>
                <a:gd name="T35" fmla="*/ 32 h 114"/>
                <a:gd name="T36" fmla="*/ 38 w 111"/>
                <a:gd name="T37" fmla="*/ 25 h 114"/>
                <a:gd name="T38" fmla="*/ 60 w 111"/>
                <a:gd name="T39" fmla="*/ 2 h 114"/>
                <a:gd name="T40" fmla="*/ 85 w 111"/>
                <a:gd name="T41" fmla="*/ 0 h 114"/>
                <a:gd name="T42" fmla="*/ 91 w 111"/>
                <a:gd name="T43" fmla="*/ 0 h 114"/>
                <a:gd name="T44" fmla="*/ 98 w 111"/>
                <a:gd name="T45" fmla="*/ 13 h 114"/>
                <a:gd name="T46" fmla="*/ 95 w 111"/>
                <a:gd name="T47" fmla="*/ 18 h 114"/>
                <a:gd name="T48" fmla="*/ 95 w 111"/>
                <a:gd name="T49" fmla="*/ 24 h 114"/>
                <a:gd name="T50" fmla="*/ 111 w 111"/>
                <a:gd name="T51" fmla="*/ 23 h 114"/>
                <a:gd name="T52" fmla="*/ 104 w 111"/>
                <a:gd name="T53" fmla="*/ 34 h 114"/>
                <a:gd name="T54" fmla="*/ 99 w 111"/>
                <a:gd name="T55" fmla="*/ 49 h 114"/>
                <a:gd name="T56" fmla="*/ 95 w 111"/>
                <a:gd name="T57" fmla="*/ 71 h 114"/>
                <a:gd name="T58" fmla="*/ 100 w 111"/>
                <a:gd name="T59" fmla="*/ 89 h 114"/>
                <a:gd name="T60" fmla="*/ 103 w 111"/>
                <a:gd name="T61" fmla="*/ 94 h 114"/>
                <a:gd name="T62" fmla="*/ 98 w 111"/>
                <a:gd name="T63" fmla="*/ 114 h 114"/>
                <a:gd name="T64" fmla="*/ 82 w 111"/>
                <a:gd name="T65" fmla="*/ 107 h 114"/>
                <a:gd name="T66" fmla="*/ 69 w 111"/>
                <a:gd name="T67" fmla="*/ 107 h 114"/>
                <a:gd name="T68" fmla="*/ 69 w 111"/>
                <a:gd name="T69" fmla="*/ 103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1" h="114">
                  <a:moveTo>
                    <a:pt x="69" y="103"/>
                  </a:moveTo>
                  <a:lnTo>
                    <a:pt x="67" y="97"/>
                  </a:lnTo>
                  <a:lnTo>
                    <a:pt x="48" y="98"/>
                  </a:lnTo>
                  <a:lnTo>
                    <a:pt x="47" y="94"/>
                  </a:lnTo>
                  <a:lnTo>
                    <a:pt x="42" y="94"/>
                  </a:lnTo>
                  <a:lnTo>
                    <a:pt x="42" y="90"/>
                  </a:lnTo>
                  <a:lnTo>
                    <a:pt x="32" y="90"/>
                  </a:lnTo>
                  <a:lnTo>
                    <a:pt x="31" y="94"/>
                  </a:lnTo>
                  <a:lnTo>
                    <a:pt x="16" y="96"/>
                  </a:lnTo>
                  <a:lnTo>
                    <a:pt x="16" y="96"/>
                  </a:lnTo>
                  <a:lnTo>
                    <a:pt x="13" y="97"/>
                  </a:lnTo>
                  <a:lnTo>
                    <a:pt x="11" y="92"/>
                  </a:lnTo>
                  <a:lnTo>
                    <a:pt x="13" y="87"/>
                  </a:lnTo>
                  <a:lnTo>
                    <a:pt x="13" y="80"/>
                  </a:lnTo>
                  <a:lnTo>
                    <a:pt x="11" y="80"/>
                  </a:lnTo>
                  <a:lnTo>
                    <a:pt x="11" y="72"/>
                  </a:lnTo>
                  <a:lnTo>
                    <a:pt x="14" y="69"/>
                  </a:lnTo>
                  <a:lnTo>
                    <a:pt x="16" y="65"/>
                  </a:lnTo>
                  <a:lnTo>
                    <a:pt x="13" y="61"/>
                  </a:lnTo>
                  <a:lnTo>
                    <a:pt x="13" y="59"/>
                  </a:lnTo>
                  <a:lnTo>
                    <a:pt x="11" y="56"/>
                  </a:lnTo>
                  <a:lnTo>
                    <a:pt x="6" y="54"/>
                  </a:lnTo>
                  <a:lnTo>
                    <a:pt x="10" y="51"/>
                  </a:lnTo>
                  <a:lnTo>
                    <a:pt x="10" y="41"/>
                  </a:lnTo>
                  <a:lnTo>
                    <a:pt x="5" y="40"/>
                  </a:lnTo>
                  <a:lnTo>
                    <a:pt x="6" y="28"/>
                  </a:lnTo>
                  <a:lnTo>
                    <a:pt x="3" y="25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13"/>
                  </a:lnTo>
                  <a:lnTo>
                    <a:pt x="10" y="28"/>
                  </a:lnTo>
                  <a:lnTo>
                    <a:pt x="15" y="28"/>
                  </a:lnTo>
                  <a:lnTo>
                    <a:pt x="15" y="28"/>
                  </a:lnTo>
                  <a:lnTo>
                    <a:pt x="17" y="32"/>
                  </a:lnTo>
                  <a:lnTo>
                    <a:pt x="36" y="32"/>
                  </a:lnTo>
                  <a:lnTo>
                    <a:pt x="37" y="28"/>
                  </a:lnTo>
                  <a:lnTo>
                    <a:pt x="38" y="25"/>
                  </a:lnTo>
                  <a:lnTo>
                    <a:pt x="60" y="25"/>
                  </a:lnTo>
                  <a:lnTo>
                    <a:pt x="60" y="2"/>
                  </a:lnTo>
                  <a:lnTo>
                    <a:pt x="64" y="2"/>
                  </a:lnTo>
                  <a:lnTo>
                    <a:pt x="85" y="0"/>
                  </a:lnTo>
                  <a:lnTo>
                    <a:pt x="85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98" y="13"/>
                  </a:lnTo>
                  <a:lnTo>
                    <a:pt x="98" y="13"/>
                  </a:lnTo>
                  <a:lnTo>
                    <a:pt x="95" y="18"/>
                  </a:lnTo>
                  <a:lnTo>
                    <a:pt x="94" y="24"/>
                  </a:lnTo>
                  <a:lnTo>
                    <a:pt x="95" y="24"/>
                  </a:lnTo>
                  <a:lnTo>
                    <a:pt x="102" y="24"/>
                  </a:lnTo>
                  <a:lnTo>
                    <a:pt x="111" y="23"/>
                  </a:lnTo>
                  <a:lnTo>
                    <a:pt x="107" y="32"/>
                  </a:lnTo>
                  <a:lnTo>
                    <a:pt x="104" y="34"/>
                  </a:lnTo>
                  <a:lnTo>
                    <a:pt x="100" y="40"/>
                  </a:lnTo>
                  <a:lnTo>
                    <a:pt x="99" y="49"/>
                  </a:lnTo>
                  <a:lnTo>
                    <a:pt x="96" y="61"/>
                  </a:lnTo>
                  <a:lnTo>
                    <a:pt x="95" y="71"/>
                  </a:lnTo>
                  <a:lnTo>
                    <a:pt x="97" y="85"/>
                  </a:lnTo>
                  <a:lnTo>
                    <a:pt x="100" y="89"/>
                  </a:lnTo>
                  <a:lnTo>
                    <a:pt x="100" y="93"/>
                  </a:lnTo>
                  <a:lnTo>
                    <a:pt x="103" y="94"/>
                  </a:lnTo>
                  <a:lnTo>
                    <a:pt x="103" y="109"/>
                  </a:lnTo>
                  <a:lnTo>
                    <a:pt x="98" y="114"/>
                  </a:lnTo>
                  <a:lnTo>
                    <a:pt x="98" y="114"/>
                  </a:lnTo>
                  <a:lnTo>
                    <a:pt x="82" y="107"/>
                  </a:lnTo>
                  <a:lnTo>
                    <a:pt x="82" y="107"/>
                  </a:lnTo>
                  <a:lnTo>
                    <a:pt x="69" y="107"/>
                  </a:lnTo>
                  <a:lnTo>
                    <a:pt x="69" y="103"/>
                  </a:lnTo>
                  <a:lnTo>
                    <a:pt x="69" y="103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Freeform 16">
              <a:extLst>
                <a:ext uri="{FF2B5EF4-FFF2-40B4-BE49-F238E27FC236}">
                  <a16:creationId xmlns:a16="http://schemas.microsoft.com/office/drawing/2014/main" id="{3B185EBE-2FBF-3249-BD08-579B9A32483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4731" y="1815015"/>
              <a:ext cx="1187450" cy="911225"/>
            </a:xfrm>
            <a:custGeom>
              <a:avLst/>
              <a:gdLst>
                <a:gd name="T0" fmla="*/ 733 w 748"/>
                <a:gd name="T1" fmla="*/ 72 h 574"/>
                <a:gd name="T2" fmla="*/ 748 w 748"/>
                <a:gd name="T3" fmla="*/ 90 h 574"/>
                <a:gd name="T4" fmla="*/ 743 w 748"/>
                <a:gd name="T5" fmla="*/ 126 h 574"/>
                <a:gd name="T6" fmla="*/ 747 w 748"/>
                <a:gd name="T7" fmla="*/ 142 h 574"/>
                <a:gd name="T8" fmla="*/ 744 w 748"/>
                <a:gd name="T9" fmla="*/ 152 h 574"/>
                <a:gd name="T10" fmla="*/ 743 w 748"/>
                <a:gd name="T11" fmla="*/ 173 h 574"/>
                <a:gd name="T12" fmla="*/ 739 w 748"/>
                <a:gd name="T13" fmla="*/ 186 h 574"/>
                <a:gd name="T14" fmla="*/ 734 w 748"/>
                <a:gd name="T15" fmla="*/ 194 h 574"/>
                <a:gd name="T16" fmla="*/ 734 w 748"/>
                <a:gd name="T17" fmla="*/ 207 h 574"/>
                <a:gd name="T18" fmla="*/ 717 w 748"/>
                <a:gd name="T19" fmla="*/ 201 h 574"/>
                <a:gd name="T20" fmla="*/ 713 w 748"/>
                <a:gd name="T21" fmla="*/ 197 h 574"/>
                <a:gd name="T22" fmla="*/ 706 w 748"/>
                <a:gd name="T23" fmla="*/ 161 h 574"/>
                <a:gd name="T24" fmla="*/ 698 w 748"/>
                <a:gd name="T25" fmla="*/ 134 h 574"/>
                <a:gd name="T26" fmla="*/ 639 w 748"/>
                <a:gd name="T27" fmla="*/ 132 h 574"/>
                <a:gd name="T28" fmla="*/ 616 w 748"/>
                <a:gd name="T29" fmla="*/ 145 h 574"/>
                <a:gd name="T30" fmla="*/ 567 w 748"/>
                <a:gd name="T31" fmla="*/ 171 h 574"/>
                <a:gd name="T32" fmla="*/ 506 w 748"/>
                <a:gd name="T33" fmla="*/ 236 h 574"/>
                <a:gd name="T34" fmla="*/ 470 w 748"/>
                <a:gd name="T35" fmla="*/ 271 h 574"/>
                <a:gd name="T36" fmla="*/ 464 w 748"/>
                <a:gd name="T37" fmla="*/ 296 h 574"/>
                <a:gd name="T38" fmla="*/ 452 w 748"/>
                <a:gd name="T39" fmla="*/ 344 h 574"/>
                <a:gd name="T40" fmla="*/ 440 w 748"/>
                <a:gd name="T41" fmla="*/ 374 h 574"/>
                <a:gd name="T42" fmla="*/ 424 w 748"/>
                <a:gd name="T43" fmla="*/ 434 h 574"/>
                <a:gd name="T44" fmla="*/ 384 w 748"/>
                <a:gd name="T45" fmla="*/ 464 h 574"/>
                <a:gd name="T46" fmla="*/ 346 w 748"/>
                <a:gd name="T47" fmla="*/ 490 h 574"/>
                <a:gd name="T48" fmla="*/ 300 w 748"/>
                <a:gd name="T49" fmla="*/ 515 h 574"/>
                <a:gd name="T50" fmla="*/ 264 w 748"/>
                <a:gd name="T51" fmla="*/ 527 h 574"/>
                <a:gd name="T52" fmla="*/ 257 w 748"/>
                <a:gd name="T53" fmla="*/ 553 h 574"/>
                <a:gd name="T54" fmla="*/ 247 w 748"/>
                <a:gd name="T55" fmla="*/ 573 h 574"/>
                <a:gd name="T56" fmla="*/ 6 w 748"/>
                <a:gd name="T57" fmla="*/ 574 h 574"/>
                <a:gd name="T58" fmla="*/ 0 w 748"/>
                <a:gd name="T59" fmla="*/ 574 h 574"/>
                <a:gd name="T60" fmla="*/ 397 w 748"/>
                <a:gd name="T61" fmla="*/ 207 h 574"/>
                <a:gd name="T62" fmla="*/ 548 w 748"/>
                <a:gd name="T63" fmla="*/ 102 h 574"/>
                <a:gd name="T64" fmla="*/ 563 w 748"/>
                <a:gd name="T65" fmla="*/ 99 h 574"/>
                <a:gd name="T66" fmla="*/ 591 w 748"/>
                <a:gd name="T67" fmla="*/ 66 h 574"/>
                <a:gd name="T68" fmla="*/ 618 w 748"/>
                <a:gd name="T69" fmla="*/ 35 h 574"/>
                <a:gd name="T70" fmla="*/ 658 w 748"/>
                <a:gd name="T71" fmla="*/ 3 h 574"/>
                <a:gd name="T72" fmla="*/ 676 w 748"/>
                <a:gd name="T73" fmla="*/ 1 h 574"/>
                <a:gd name="T74" fmla="*/ 686 w 748"/>
                <a:gd name="T75" fmla="*/ 18 h 574"/>
                <a:gd name="T76" fmla="*/ 697 w 748"/>
                <a:gd name="T77" fmla="*/ 31 h 574"/>
                <a:gd name="T78" fmla="*/ 704 w 748"/>
                <a:gd name="T79" fmla="*/ 28 h 574"/>
                <a:gd name="T80" fmla="*/ 716 w 748"/>
                <a:gd name="T81" fmla="*/ 26 h 574"/>
                <a:gd name="T82" fmla="*/ 733 w 748"/>
                <a:gd name="T83" fmla="*/ 44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48" h="574">
                  <a:moveTo>
                    <a:pt x="736" y="44"/>
                  </a:moveTo>
                  <a:lnTo>
                    <a:pt x="737" y="68"/>
                  </a:lnTo>
                  <a:lnTo>
                    <a:pt x="733" y="72"/>
                  </a:lnTo>
                  <a:lnTo>
                    <a:pt x="737" y="79"/>
                  </a:lnTo>
                  <a:lnTo>
                    <a:pt x="738" y="86"/>
                  </a:lnTo>
                  <a:lnTo>
                    <a:pt x="748" y="90"/>
                  </a:lnTo>
                  <a:lnTo>
                    <a:pt x="748" y="122"/>
                  </a:lnTo>
                  <a:lnTo>
                    <a:pt x="748" y="126"/>
                  </a:lnTo>
                  <a:lnTo>
                    <a:pt x="743" y="126"/>
                  </a:lnTo>
                  <a:lnTo>
                    <a:pt x="743" y="129"/>
                  </a:lnTo>
                  <a:lnTo>
                    <a:pt x="743" y="138"/>
                  </a:lnTo>
                  <a:lnTo>
                    <a:pt x="747" y="142"/>
                  </a:lnTo>
                  <a:lnTo>
                    <a:pt x="747" y="146"/>
                  </a:lnTo>
                  <a:lnTo>
                    <a:pt x="747" y="150"/>
                  </a:lnTo>
                  <a:lnTo>
                    <a:pt x="744" y="152"/>
                  </a:lnTo>
                  <a:lnTo>
                    <a:pt x="743" y="158"/>
                  </a:lnTo>
                  <a:lnTo>
                    <a:pt x="743" y="166"/>
                  </a:lnTo>
                  <a:lnTo>
                    <a:pt x="743" y="173"/>
                  </a:lnTo>
                  <a:lnTo>
                    <a:pt x="740" y="177"/>
                  </a:lnTo>
                  <a:lnTo>
                    <a:pt x="739" y="180"/>
                  </a:lnTo>
                  <a:lnTo>
                    <a:pt x="739" y="186"/>
                  </a:lnTo>
                  <a:lnTo>
                    <a:pt x="738" y="189"/>
                  </a:lnTo>
                  <a:lnTo>
                    <a:pt x="735" y="191"/>
                  </a:lnTo>
                  <a:lnTo>
                    <a:pt x="734" y="194"/>
                  </a:lnTo>
                  <a:lnTo>
                    <a:pt x="733" y="201"/>
                  </a:lnTo>
                  <a:lnTo>
                    <a:pt x="734" y="207"/>
                  </a:lnTo>
                  <a:lnTo>
                    <a:pt x="734" y="207"/>
                  </a:lnTo>
                  <a:lnTo>
                    <a:pt x="726" y="205"/>
                  </a:lnTo>
                  <a:lnTo>
                    <a:pt x="726" y="205"/>
                  </a:lnTo>
                  <a:lnTo>
                    <a:pt x="717" y="201"/>
                  </a:lnTo>
                  <a:lnTo>
                    <a:pt x="714" y="205"/>
                  </a:lnTo>
                  <a:lnTo>
                    <a:pt x="714" y="205"/>
                  </a:lnTo>
                  <a:lnTo>
                    <a:pt x="713" y="197"/>
                  </a:lnTo>
                  <a:lnTo>
                    <a:pt x="713" y="197"/>
                  </a:lnTo>
                  <a:lnTo>
                    <a:pt x="709" y="182"/>
                  </a:lnTo>
                  <a:lnTo>
                    <a:pt x="706" y="161"/>
                  </a:lnTo>
                  <a:lnTo>
                    <a:pt x="701" y="149"/>
                  </a:lnTo>
                  <a:lnTo>
                    <a:pt x="698" y="145"/>
                  </a:lnTo>
                  <a:lnTo>
                    <a:pt x="698" y="134"/>
                  </a:lnTo>
                  <a:lnTo>
                    <a:pt x="699" y="127"/>
                  </a:lnTo>
                  <a:lnTo>
                    <a:pt x="640" y="128"/>
                  </a:lnTo>
                  <a:lnTo>
                    <a:pt x="639" y="132"/>
                  </a:lnTo>
                  <a:lnTo>
                    <a:pt x="634" y="138"/>
                  </a:lnTo>
                  <a:lnTo>
                    <a:pt x="622" y="144"/>
                  </a:lnTo>
                  <a:lnTo>
                    <a:pt x="616" y="145"/>
                  </a:lnTo>
                  <a:lnTo>
                    <a:pt x="599" y="157"/>
                  </a:lnTo>
                  <a:lnTo>
                    <a:pt x="582" y="167"/>
                  </a:lnTo>
                  <a:lnTo>
                    <a:pt x="567" y="171"/>
                  </a:lnTo>
                  <a:lnTo>
                    <a:pt x="541" y="202"/>
                  </a:lnTo>
                  <a:lnTo>
                    <a:pt x="535" y="202"/>
                  </a:lnTo>
                  <a:lnTo>
                    <a:pt x="506" y="236"/>
                  </a:lnTo>
                  <a:lnTo>
                    <a:pt x="496" y="241"/>
                  </a:lnTo>
                  <a:lnTo>
                    <a:pt x="470" y="271"/>
                  </a:lnTo>
                  <a:lnTo>
                    <a:pt x="470" y="271"/>
                  </a:lnTo>
                  <a:lnTo>
                    <a:pt x="469" y="275"/>
                  </a:lnTo>
                  <a:lnTo>
                    <a:pt x="469" y="275"/>
                  </a:lnTo>
                  <a:lnTo>
                    <a:pt x="464" y="296"/>
                  </a:lnTo>
                  <a:lnTo>
                    <a:pt x="461" y="321"/>
                  </a:lnTo>
                  <a:lnTo>
                    <a:pt x="459" y="333"/>
                  </a:lnTo>
                  <a:lnTo>
                    <a:pt x="452" y="344"/>
                  </a:lnTo>
                  <a:lnTo>
                    <a:pt x="452" y="344"/>
                  </a:lnTo>
                  <a:lnTo>
                    <a:pt x="448" y="361"/>
                  </a:lnTo>
                  <a:lnTo>
                    <a:pt x="440" y="374"/>
                  </a:lnTo>
                  <a:lnTo>
                    <a:pt x="435" y="388"/>
                  </a:lnTo>
                  <a:lnTo>
                    <a:pt x="429" y="410"/>
                  </a:lnTo>
                  <a:lnTo>
                    <a:pt x="424" y="434"/>
                  </a:lnTo>
                  <a:lnTo>
                    <a:pt x="414" y="443"/>
                  </a:lnTo>
                  <a:lnTo>
                    <a:pt x="404" y="452"/>
                  </a:lnTo>
                  <a:lnTo>
                    <a:pt x="384" y="464"/>
                  </a:lnTo>
                  <a:lnTo>
                    <a:pt x="368" y="478"/>
                  </a:lnTo>
                  <a:lnTo>
                    <a:pt x="357" y="481"/>
                  </a:lnTo>
                  <a:lnTo>
                    <a:pt x="346" y="490"/>
                  </a:lnTo>
                  <a:lnTo>
                    <a:pt x="330" y="495"/>
                  </a:lnTo>
                  <a:lnTo>
                    <a:pt x="313" y="509"/>
                  </a:lnTo>
                  <a:lnTo>
                    <a:pt x="300" y="515"/>
                  </a:lnTo>
                  <a:lnTo>
                    <a:pt x="278" y="520"/>
                  </a:lnTo>
                  <a:lnTo>
                    <a:pt x="271" y="523"/>
                  </a:lnTo>
                  <a:lnTo>
                    <a:pt x="264" y="527"/>
                  </a:lnTo>
                  <a:lnTo>
                    <a:pt x="261" y="536"/>
                  </a:lnTo>
                  <a:lnTo>
                    <a:pt x="259" y="544"/>
                  </a:lnTo>
                  <a:lnTo>
                    <a:pt x="257" y="553"/>
                  </a:lnTo>
                  <a:lnTo>
                    <a:pt x="252" y="561"/>
                  </a:lnTo>
                  <a:lnTo>
                    <a:pt x="247" y="573"/>
                  </a:lnTo>
                  <a:lnTo>
                    <a:pt x="247" y="573"/>
                  </a:lnTo>
                  <a:lnTo>
                    <a:pt x="9" y="574"/>
                  </a:lnTo>
                  <a:lnTo>
                    <a:pt x="9" y="574"/>
                  </a:lnTo>
                  <a:lnTo>
                    <a:pt x="6" y="574"/>
                  </a:lnTo>
                  <a:lnTo>
                    <a:pt x="6" y="574"/>
                  </a:lnTo>
                  <a:lnTo>
                    <a:pt x="0" y="574"/>
                  </a:lnTo>
                  <a:lnTo>
                    <a:pt x="0" y="574"/>
                  </a:lnTo>
                  <a:lnTo>
                    <a:pt x="85" y="383"/>
                  </a:lnTo>
                  <a:lnTo>
                    <a:pt x="262" y="340"/>
                  </a:lnTo>
                  <a:lnTo>
                    <a:pt x="397" y="207"/>
                  </a:lnTo>
                  <a:lnTo>
                    <a:pt x="425" y="172"/>
                  </a:lnTo>
                  <a:lnTo>
                    <a:pt x="452" y="165"/>
                  </a:lnTo>
                  <a:lnTo>
                    <a:pt x="548" y="102"/>
                  </a:lnTo>
                  <a:lnTo>
                    <a:pt x="560" y="101"/>
                  </a:lnTo>
                  <a:lnTo>
                    <a:pt x="560" y="101"/>
                  </a:lnTo>
                  <a:lnTo>
                    <a:pt x="563" y="99"/>
                  </a:lnTo>
                  <a:lnTo>
                    <a:pt x="567" y="94"/>
                  </a:lnTo>
                  <a:lnTo>
                    <a:pt x="586" y="66"/>
                  </a:lnTo>
                  <a:lnTo>
                    <a:pt x="591" y="66"/>
                  </a:lnTo>
                  <a:lnTo>
                    <a:pt x="586" y="66"/>
                  </a:lnTo>
                  <a:lnTo>
                    <a:pt x="586" y="66"/>
                  </a:lnTo>
                  <a:lnTo>
                    <a:pt x="618" y="35"/>
                  </a:lnTo>
                  <a:lnTo>
                    <a:pt x="629" y="33"/>
                  </a:lnTo>
                  <a:lnTo>
                    <a:pt x="658" y="3"/>
                  </a:lnTo>
                  <a:lnTo>
                    <a:pt x="658" y="3"/>
                  </a:lnTo>
                  <a:lnTo>
                    <a:pt x="664" y="3"/>
                  </a:lnTo>
                  <a:lnTo>
                    <a:pt x="667" y="0"/>
                  </a:lnTo>
                  <a:lnTo>
                    <a:pt x="676" y="1"/>
                  </a:lnTo>
                  <a:lnTo>
                    <a:pt x="676" y="15"/>
                  </a:lnTo>
                  <a:lnTo>
                    <a:pt x="682" y="14"/>
                  </a:lnTo>
                  <a:lnTo>
                    <a:pt x="686" y="18"/>
                  </a:lnTo>
                  <a:lnTo>
                    <a:pt x="686" y="25"/>
                  </a:lnTo>
                  <a:lnTo>
                    <a:pt x="689" y="29"/>
                  </a:lnTo>
                  <a:lnTo>
                    <a:pt x="697" y="31"/>
                  </a:lnTo>
                  <a:lnTo>
                    <a:pt x="700" y="26"/>
                  </a:lnTo>
                  <a:lnTo>
                    <a:pt x="704" y="28"/>
                  </a:lnTo>
                  <a:lnTo>
                    <a:pt x="704" y="28"/>
                  </a:lnTo>
                  <a:lnTo>
                    <a:pt x="707" y="29"/>
                  </a:lnTo>
                  <a:lnTo>
                    <a:pt x="716" y="26"/>
                  </a:lnTo>
                  <a:lnTo>
                    <a:pt x="716" y="26"/>
                  </a:lnTo>
                  <a:lnTo>
                    <a:pt x="716" y="26"/>
                  </a:lnTo>
                  <a:lnTo>
                    <a:pt x="722" y="38"/>
                  </a:lnTo>
                  <a:lnTo>
                    <a:pt x="733" y="44"/>
                  </a:lnTo>
                  <a:lnTo>
                    <a:pt x="733" y="44"/>
                  </a:lnTo>
                  <a:lnTo>
                    <a:pt x="736" y="44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Freeform 17">
              <a:extLst>
                <a:ext uri="{FF2B5EF4-FFF2-40B4-BE49-F238E27FC236}">
                  <a16:creationId xmlns:a16="http://schemas.microsoft.com/office/drawing/2014/main" id="{0F9D3371-DABF-BF40-8867-0B4E67F787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18706" y="1484815"/>
              <a:ext cx="311150" cy="373063"/>
            </a:xfrm>
            <a:custGeom>
              <a:avLst/>
              <a:gdLst>
                <a:gd name="T0" fmla="*/ 83 w 196"/>
                <a:gd name="T1" fmla="*/ 40 h 235"/>
                <a:gd name="T2" fmla="*/ 97 w 196"/>
                <a:gd name="T3" fmla="*/ 35 h 235"/>
                <a:gd name="T4" fmla="*/ 104 w 196"/>
                <a:gd name="T5" fmla="*/ 43 h 235"/>
                <a:gd name="T6" fmla="*/ 121 w 196"/>
                <a:gd name="T7" fmla="*/ 47 h 235"/>
                <a:gd name="T8" fmla="*/ 135 w 196"/>
                <a:gd name="T9" fmla="*/ 53 h 235"/>
                <a:gd name="T10" fmla="*/ 160 w 196"/>
                <a:gd name="T11" fmla="*/ 64 h 235"/>
                <a:gd name="T12" fmla="*/ 161 w 196"/>
                <a:gd name="T13" fmla="*/ 93 h 235"/>
                <a:gd name="T14" fmla="*/ 179 w 196"/>
                <a:gd name="T15" fmla="*/ 188 h 235"/>
                <a:gd name="T16" fmla="*/ 192 w 196"/>
                <a:gd name="T17" fmla="*/ 216 h 235"/>
                <a:gd name="T18" fmla="*/ 196 w 196"/>
                <a:gd name="T19" fmla="*/ 228 h 235"/>
                <a:gd name="T20" fmla="*/ 172 w 196"/>
                <a:gd name="T21" fmla="*/ 227 h 235"/>
                <a:gd name="T22" fmla="*/ 144 w 196"/>
                <a:gd name="T23" fmla="*/ 235 h 235"/>
                <a:gd name="T24" fmla="*/ 108 w 196"/>
                <a:gd name="T25" fmla="*/ 230 h 235"/>
                <a:gd name="T26" fmla="*/ 21 w 196"/>
                <a:gd name="T27" fmla="*/ 231 h 235"/>
                <a:gd name="T28" fmla="*/ 21 w 196"/>
                <a:gd name="T29" fmla="*/ 228 h 235"/>
                <a:gd name="T30" fmla="*/ 15 w 196"/>
                <a:gd name="T31" fmla="*/ 213 h 235"/>
                <a:gd name="T32" fmla="*/ 14 w 196"/>
                <a:gd name="T33" fmla="*/ 211 h 235"/>
                <a:gd name="T34" fmla="*/ 10 w 196"/>
                <a:gd name="T35" fmla="*/ 190 h 235"/>
                <a:gd name="T36" fmla="*/ 1 w 196"/>
                <a:gd name="T37" fmla="*/ 168 h 235"/>
                <a:gd name="T38" fmla="*/ 10 w 196"/>
                <a:gd name="T39" fmla="*/ 162 h 235"/>
                <a:gd name="T40" fmla="*/ 28 w 196"/>
                <a:gd name="T41" fmla="*/ 166 h 235"/>
                <a:gd name="T42" fmla="*/ 51 w 196"/>
                <a:gd name="T43" fmla="*/ 161 h 235"/>
                <a:gd name="T44" fmla="*/ 72 w 196"/>
                <a:gd name="T45" fmla="*/ 128 h 235"/>
                <a:gd name="T46" fmla="*/ 69 w 196"/>
                <a:gd name="T47" fmla="*/ 101 h 235"/>
                <a:gd name="T48" fmla="*/ 77 w 196"/>
                <a:gd name="T49" fmla="*/ 76 h 235"/>
                <a:gd name="T50" fmla="*/ 83 w 196"/>
                <a:gd name="T51" fmla="*/ 53 h 235"/>
                <a:gd name="T52" fmla="*/ 72 w 196"/>
                <a:gd name="T53" fmla="*/ 46 h 235"/>
                <a:gd name="T54" fmla="*/ 69 w 196"/>
                <a:gd name="T55" fmla="*/ 43 h 235"/>
                <a:gd name="T56" fmla="*/ 70 w 196"/>
                <a:gd name="T57" fmla="*/ 41 h 235"/>
                <a:gd name="T58" fmla="*/ 73 w 196"/>
                <a:gd name="T59" fmla="*/ 38 h 235"/>
                <a:gd name="T60" fmla="*/ 73 w 196"/>
                <a:gd name="T61" fmla="*/ 35 h 235"/>
                <a:gd name="T62" fmla="*/ 78 w 196"/>
                <a:gd name="T63" fmla="*/ 26 h 235"/>
                <a:gd name="T64" fmla="*/ 81 w 196"/>
                <a:gd name="T65" fmla="*/ 24 h 235"/>
                <a:gd name="T66" fmla="*/ 82 w 196"/>
                <a:gd name="T67" fmla="*/ 28 h 235"/>
                <a:gd name="T68" fmla="*/ 82 w 196"/>
                <a:gd name="T69" fmla="*/ 33 h 235"/>
                <a:gd name="T70" fmla="*/ 84 w 196"/>
                <a:gd name="T71" fmla="*/ 34 h 235"/>
                <a:gd name="T72" fmla="*/ 84 w 196"/>
                <a:gd name="T73" fmla="*/ 37 h 235"/>
                <a:gd name="T74" fmla="*/ 91 w 196"/>
                <a:gd name="T75" fmla="*/ 12 h 235"/>
                <a:gd name="T76" fmla="*/ 95 w 196"/>
                <a:gd name="T77" fmla="*/ 13 h 235"/>
                <a:gd name="T78" fmla="*/ 96 w 196"/>
                <a:gd name="T79" fmla="*/ 15 h 235"/>
                <a:gd name="T80" fmla="*/ 97 w 196"/>
                <a:gd name="T81" fmla="*/ 21 h 235"/>
                <a:gd name="T82" fmla="*/ 94 w 196"/>
                <a:gd name="T83" fmla="*/ 20 h 235"/>
                <a:gd name="T84" fmla="*/ 90 w 196"/>
                <a:gd name="T85" fmla="*/ 18 h 235"/>
                <a:gd name="T86" fmla="*/ 88 w 196"/>
                <a:gd name="T87" fmla="*/ 21 h 235"/>
                <a:gd name="T88" fmla="*/ 84 w 196"/>
                <a:gd name="T89" fmla="*/ 19 h 235"/>
                <a:gd name="T90" fmla="*/ 79 w 196"/>
                <a:gd name="T91" fmla="*/ 20 h 235"/>
                <a:gd name="T92" fmla="*/ 75 w 196"/>
                <a:gd name="T93" fmla="*/ 19 h 235"/>
                <a:gd name="T94" fmla="*/ 73 w 196"/>
                <a:gd name="T95" fmla="*/ 16 h 235"/>
                <a:gd name="T96" fmla="*/ 75 w 196"/>
                <a:gd name="T97" fmla="*/ 14 h 235"/>
                <a:gd name="T98" fmla="*/ 77 w 196"/>
                <a:gd name="T99" fmla="*/ 12 h 235"/>
                <a:gd name="T100" fmla="*/ 87 w 196"/>
                <a:gd name="T101" fmla="*/ 13 h 235"/>
                <a:gd name="T102" fmla="*/ 91 w 196"/>
                <a:gd name="T103" fmla="*/ 12 h 235"/>
                <a:gd name="T104" fmla="*/ 86 w 196"/>
                <a:gd name="T105" fmla="*/ 1 h 235"/>
                <a:gd name="T106" fmla="*/ 89 w 196"/>
                <a:gd name="T107" fmla="*/ 1 h 235"/>
                <a:gd name="T108" fmla="*/ 92 w 196"/>
                <a:gd name="T109" fmla="*/ 2 h 235"/>
                <a:gd name="T110" fmla="*/ 95 w 196"/>
                <a:gd name="T111" fmla="*/ 3 h 235"/>
                <a:gd name="T112" fmla="*/ 97 w 196"/>
                <a:gd name="T113" fmla="*/ 3 h 235"/>
                <a:gd name="T114" fmla="*/ 96 w 196"/>
                <a:gd name="T115" fmla="*/ 5 h 235"/>
                <a:gd name="T116" fmla="*/ 89 w 196"/>
                <a:gd name="T117" fmla="*/ 3 h 235"/>
                <a:gd name="T118" fmla="*/ 86 w 196"/>
                <a:gd name="T119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6" h="235">
                  <a:moveTo>
                    <a:pt x="82" y="40"/>
                  </a:moveTo>
                  <a:lnTo>
                    <a:pt x="83" y="40"/>
                  </a:lnTo>
                  <a:lnTo>
                    <a:pt x="94" y="38"/>
                  </a:lnTo>
                  <a:lnTo>
                    <a:pt x="97" y="35"/>
                  </a:lnTo>
                  <a:lnTo>
                    <a:pt x="101" y="36"/>
                  </a:lnTo>
                  <a:lnTo>
                    <a:pt x="104" y="43"/>
                  </a:lnTo>
                  <a:lnTo>
                    <a:pt x="113" y="43"/>
                  </a:lnTo>
                  <a:lnTo>
                    <a:pt x="121" y="47"/>
                  </a:lnTo>
                  <a:lnTo>
                    <a:pt x="135" y="53"/>
                  </a:lnTo>
                  <a:lnTo>
                    <a:pt x="135" y="53"/>
                  </a:lnTo>
                  <a:lnTo>
                    <a:pt x="148" y="61"/>
                  </a:lnTo>
                  <a:lnTo>
                    <a:pt x="160" y="64"/>
                  </a:lnTo>
                  <a:lnTo>
                    <a:pt x="160" y="64"/>
                  </a:lnTo>
                  <a:lnTo>
                    <a:pt x="161" y="93"/>
                  </a:lnTo>
                  <a:lnTo>
                    <a:pt x="165" y="166"/>
                  </a:lnTo>
                  <a:lnTo>
                    <a:pt x="179" y="188"/>
                  </a:lnTo>
                  <a:lnTo>
                    <a:pt x="186" y="201"/>
                  </a:lnTo>
                  <a:lnTo>
                    <a:pt x="192" y="216"/>
                  </a:lnTo>
                  <a:lnTo>
                    <a:pt x="196" y="228"/>
                  </a:lnTo>
                  <a:lnTo>
                    <a:pt x="196" y="228"/>
                  </a:lnTo>
                  <a:lnTo>
                    <a:pt x="172" y="227"/>
                  </a:lnTo>
                  <a:lnTo>
                    <a:pt x="172" y="227"/>
                  </a:lnTo>
                  <a:lnTo>
                    <a:pt x="152" y="229"/>
                  </a:lnTo>
                  <a:lnTo>
                    <a:pt x="144" y="235"/>
                  </a:lnTo>
                  <a:lnTo>
                    <a:pt x="119" y="233"/>
                  </a:lnTo>
                  <a:lnTo>
                    <a:pt x="108" y="230"/>
                  </a:lnTo>
                  <a:lnTo>
                    <a:pt x="30" y="230"/>
                  </a:lnTo>
                  <a:lnTo>
                    <a:pt x="21" y="231"/>
                  </a:lnTo>
                  <a:lnTo>
                    <a:pt x="21" y="231"/>
                  </a:lnTo>
                  <a:lnTo>
                    <a:pt x="21" y="228"/>
                  </a:lnTo>
                  <a:lnTo>
                    <a:pt x="21" y="228"/>
                  </a:lnTo>
                  <a:lnTo>
                    <a:pt x="15" y="213"/>
                  </a:lnTo>
                  <a:lnTo>
                    <a:pt x="14" y="212"/>
                  </a:lnTo>
                  <a:lnTo>
                    <a:pt x="14" y="211"/>
                  </a:lnTo>
                  <a:lnTo>
                    <a:pt x="14" y="211"/>
                  </a:lnTo>
                  <a:lnTo>
                    <a:pt x="10" y="190"/>
                  </a:lnTo>
                  <a:lnTo>
                    <a:pt x="8" y="171"/>
                  </a:lnTo>
                  <a:lnTo>
                    <a:pt x="1" y="168"/>
                  </a:lnTo>
                  <a:lnTo>
                    <a:pt x="0" y="161"/>
                  </a:lnTo>
                  <a:lnTo>
                    <a:pt x="10" y="162"/>
                  </a:lnTo>
                  <a:lnTo>
                    <a:pt x="12" y="165"/>
                  </a:lnTo>
                  <a:lnTo>
                    <a:pt x="28" y="166"/>
                  </a:lnTo>
                  <a:lnTo>
                    <a:pt x="30" y="162"/>
                  </a:lnTo>
                  <a:lnTo>
                    <a:pt x="51" y="161"/>
                  </a:lnTo>
                  <a:lnTo>
                    <a:pt x="53" y="157"/>
                  </a:lnTo>
                  <a:lnTo>
                    <a:pt x="72" y="128"/>
                  </a:lnTo>
                  <a:lnTo>
                    <a:pt x="72" y="118"/>
                  </a:lnTo>
                  <a:lnTo>
                    <a:pt x="69" y="101"/>
                  </a:lnTo>
                  <a:lnTo>
                    <a:pt x="76" y="84"/>
                  </a:lnTo>
                  <a:lnTo>
                    <a:pt x="77" y="76"/>
                  </a:lnTo>
                  <a:lnTo>
                    <a:pt x="83" y="76"/>
                  </a:lnTo>
                  <a:lnTo>
                    <a:pt x="83" y="53"/>
                  </a:lnTo>
                  <a:lnTo>
                    <a:pt x="75" y="52"/>
                  </a:lnTo>
                  <a:lnTo>
                    <a:pt x="72" y="46"/>
                  </a:lnTo>
                  <a:lnTo>
                    <a:pt x="72" y="46"/>
                  </a:lnTo>
                  <a:lnTo>
                    <a:pt x="69" y="43"/>
                  </a:lnTo>
                  <a:lnTo>
                    <a:pt x="69" y="42"/>
                  </a:lnTo>
                  <a:lnTo>
                    <a:pt x="70" y="41"/>
                  </a:lnTo>
                  <a:lnTo>
                    <a:pt x="74" y="39"/>
                  </a:lnTo>
                  <a:lnTo>
                    <a:pt x="73" y="38"/>
                  </a:lnTo>
                  <a:lnTo>
                    <a:pt x="73" y="37"/>
                  </a:lnTo>
                  <a:lnTo>
                    <a:pt x="73" y="35"/>
                  </a:lnTo>
                  <a:lnTo>
                    <a:pt x="78" y="35"/>
                  </a:lnTo>
                  <a:lnTo>
                    <a:pt x="78" y="26"/>
                  </a:lnTo>
                  <a:lnTo>
                    <a:pt x="79" y="24"/>
                  </a:lnTo>
                  <a:lnTo>
                    <a:pt x="81" y="24"/>
                  </a:lnTo>
                  <a:lnTo>
                    <a:pt x="82" y="26"/>
                  </a:lnTo>
                  <a:lnTo>
                    <a:pt x="82" y="28"/>
                  </a:lnTo>
                  <a:lnTo>
                    <a:pt x="83" y="31"/>
                  </a:lnTo>
                  <a:lnTo>
                    <a:pt x="82" y="33"/>
                  </a:lnTo>
                  <a:lnTo>
                    <a:pt x="82" y="34"/>
                  </a:lnTo>
                  <a:lnTo>
                    <a:pt x="84" y="34"/>
                  </a:lnTo>
                  <a:lnTo>
                    <a:pt x="84" y="35"/>
                  </a:lnTo>
                  <a:lnTo>
                    <a:pt x="84" y="37"/>
                  </a:lnTo>
                  <a:lnTo>
                    <a:pt x="82" y="40"/>
                  </a:lnTo>
                  <a:close/>
                  <a:moveTo>
                    <a:pt x="91" y="12"/>
                  </a:moveTo>
                  <a:lnTo>
                    <a:pt x="93" y="14"/>
                  </a:lnTo>
                  <a:lnTo>
                    <a:pt x="95" y="13"/>
                  </a:lnTo>
                  <a:lnTo>
                    <a:pt x="95" y="14"/>
                  </a:lnTo>
                  <a:lnTo>
                    <a:pt x="96" y="15"/>
                  </a:lnTo>
                  <a:lnTo>
                    <a:pt x="97" y="19"/>
                  </a:lnTo>
                  <a:lnTo>
                    <a:pt x="97" y="21"/>
                  </a:lnTo>
                  <a:lnTo>
                    <a:pt x="95" y="20"/>
                  </a:lnTo>
                  <a:lnTo>
                    <a:pt x="94" y="20"/>
                  </a:lnTo>
                  <a:lnTo>
                    <a:pt x="91" y="18"/>
                  </a:lnTo>
                  <a:lnTo>
                    <a:pt x="90" y="18"/>
                  </a:lnTo>
                  <a:lnTo>
                    <a:pt x="90" y="20"/>
                  </a:lnTo>
                  <a:lnTo>
                    <a:pt x="88" y="21"/>
                  </a:lnTo>
                  <a:lnTo>
                    <a:pt x="87" y="19"/>
                  </a:lnTo>
                  <a:lnTo>
                    <a:pt x="84" y="19"/>
                  </a:lnTo>
                  <a:lnTo>
                    <a:pt x="82" y="19"/>
                  </a:lnTo>
                  <a:lnTo>
                    <a:pt x="79" y="20"/>
                  </a:lnTo>
                  <a:lnTo>
                    <a:pt x="77" y="20"/>
                  </a:lnTo>
                  <a:lnTo>
                    <a:pt x="75" y="19"/>
                  </a:lnTo>
                  <a:lnTo>
                    <a:pt x="75" y="17"/>
                  </a:lnTo>
                  <a:lnTo>
                    <a:pt x="73" y="16"/>
                  </a:lnTo>
                  <a:lnTo>
                    <a:pt x="73" y="14"/>
                  </a:lnTo>
                  <a:lnTo>
                    <a:pt x="75" y="14"/>
                  </a:lnTo>
                  <a:lnTo>
                    <a:pt x="75" y="13"/>
                  </a:lnTo>
                  <a:lnTo>
                    <a:pt x="77" y="12"/>
                  </a:lnTo>
                  <a:lnTo>
                    <a:pt x="84" y="12"/>
                  </a:lnTo>
                  <a:lnTo>
                    <a:pt x="87" y="13"/>
                  </a:lnTo>
                  <a:lnTo>
                    <a:pt x="89" y="12"/>
                  </a:lnTo>
                  <a:lnTo>
                    <a:pt x="91" y="12"/>
                  </a:lnTo>
                  <a:close/>
                  <a:moveTo>
                    <a:pt x="86" y="0"/>
                  </a:moveTo>
                  <a:lnTo>
                    <a:pt x="86" y="1"/>
                  </a:lnTo>
                  <a:lnTo>
                    <a:pt x="86" y="1"/>
                  </a:lnTo>
                  <a:lnTo>
                    <a:pt x="89" y="1"/>
                  </a:lnTo>
                  <a:lnTo>
                    <a:pt x="90" y="2"/>
                  </a:lnTo>
                  <a:lnTo>
                    <a:pt x="92" y="2"/>
                  </a:lnTo>
                  <a:lnTo>
                    <a:pt x="93" y="2"/>
                  </a:lnTo>
                  <a:lnTo>
                    <a:pt x="95" y="3"/>
                  </a:lnTo>
                  <a:lnTo>
                    <a:pt x="97" y="3"/>
                  </a:lnTo>
                  <a:lnTo>
                    <a:pt x="97" y="3"/>
                  </a:lnTo>
                  <a:lnTo>
                    <a:pt x="96" y="5"/>
                  </a:lnTo>
                  <a:lnTo>
                    <a:pt x="96" y="5"/>
                  </a:lnTo>
                  <a:lnTo>
                    <a:pt x="93" y="4"/>
                  </a:lnTo>
                  <a:lnTo>
                    <a:pt x="89" y="3"/>
                  </a:lnTo>
                  <a:lnTo>
                    <a:pt x="84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Freeform 18">
              <a:extLst>
                <a:ext uri="{FF2B5EF4-FFF2-40B4-BE49-F238E27FC236}">
                  <a16:creationId xmlns:a16="http://schemas.microsoft.com/office/drawing/2014/main" id="{BA86F474-C73B-3F4E-AD80-5B03DFA7FF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82231" y="1957890"/>
              <a:ext cx="677863" cy="749300"/>
            </a:xfrm>
            <a:custGeom>
              <a:avLst/>
              <a:gdLst>
                <a:gd name="T0" fmla="*/ 217 w 427"/>
                <a:gd name="T1" fmla="*/ 19 h 472"/>
                <a:gd name="T2" fmla="*/ 418 w 427"/>
                <a:gd name="T3" fmla="*/ 90 h 472"/>
                <a:gd name="T4" fmla="*/ 413 w 427"/>
                <a:gd name="T5" fmla="*/ 107 h 472"/>
                <a:gd name="T6" fmla="*/ 408 w 427"/>
                <a:gd name="T7" fmla="*/ 113 h 472"/>
                <a:gd name="T8" fmla="*/ 403 w 427"/>
                <a:gd name="T9" fmla="*/ 127 h 472"/>
                <a:gd name="T10" fmla="*/ 394 w 427"/>
                <a:gd name="T11" fmla="*/ 144 h 472"/>
                <a:gd name="T12" fmla="*/ 391 w 427"/>
                <a:gd name="T13" fmla="*/ 162 h 472"/>
                <a:gd name="T14" fmla="*/ 384 w 427"/>
                <a:gd name="T15" fmla="*/ 178 h 472"/>
                <a:gd name="T16" fmla="*/ 381 w 427"/>
                <a:gd name="T17" fmla="*/ 191 h 472"/>
                <a:gd name="T18" fmla="*/ 385 w 427"/>
                <a:gd name="T19" fmla="*/ 203 h 472"/>
                <a:gd name="T20" fmla="*/ 378 w 427"/>
                <a:gd name="T21" fmla="*/ 221 h 472"/>
                <a:gd name="T22" fmla="*/ 372 w 427"/>
                <a:gd name="T23" fmla="*/ 239 h 472"/>
                <a:gd name="T24" fmla="*/ 372 w 427"/>
                <a:gd name="T25" fmla="*/ 255 h 472"/>
                <a:gd name="T26" fmla="*/ 366 w 427"/>
                <a:gd name="T27" fmla="*/ 274 h 472"/>
                <a:gd name="T28" fmla="*/ 359 w 427"/>
                <a:gd name="T29" fmla="*/ 286 h 472"/>
                <a:gd name="T30" fmla="*/ 353 w 427"/>
                <a:gd name="T31" fmla="*/ 308 h 472"/>
                <a:gd name="T32" fmla="*/ 345 w 427"/>
                <a:gd name="T33" fmla="*/ 318 h 472"/>
                <a:gd name="T34" fmla="*/ 339 w 427"/>
                <a:gd name="T35" fmla="*/ 336 h 472"/>
                <a:gd name="T36" fmla="*/ 332 w 427"/>
                <a:gd name="T37" fmla="*/ 356 h 472"/>
                <a:gd name="T38" fmla="*/ 336 w 427"/>
                <a:gd name="T39" fmla="*/ 371 h 472"/>
                <a:gd name="T40" fmla="*/ 339 w 427"/>
                <a:gd name="T41" fmla="*/ 385 h 472"/>
                <a:gd name="T42" fmla="*/ 337 w 427"/>
                <a:gd name="T43" fmla="*/ 399 h 472"/>
                <a:gd name="T44" fmla="*/ 333 w 427"/>
                <a:gd name="T45" fmla="*/ 421 h 472"/>
                <a:gd name="T46" fmla="*/ 325 w 427"/>
                <a:gd name="T47" fmla="*/ 429 h 472"/>
                <a:gd name="T48" fmla="*/ 317 w 427"/>
                <a:gd name="T49" fmla="*/ 436 h 472"/>
                <a:gd name="T50" fmla="*/ 310 w 427"/>
                <a:gd name="T51" fmla="*/ 443 h 472"/>
                <a:gd name="T52" fmla="*/ 305 w 427"/>
                <a:gd name="T53" fmla="*/ 451 h 472"/>
                <a:gd name="T54" fmla="*/ 296 w 427"/>
                <a:gd name="T55" fmla="*/ 457 h 472"/>
                <a:gd name="T56" fmla="*/ 303 w 427"/>
                <a:gd name="T57" fmla="*/ 465 h 472"/>
                <a:gd name="T58" fmla="*/ 301 w 427"/>
                <a:gd name="T59" fmla="*/ 470 h 472"/>
                <a:gd name="T60" fmla="*/ 286 w 427"/>
                <a:gd name="T61" fmla="*/ 460 h 472"/>
                <a:gd name="T62" fmla="*/ 263 w 427"/>
                <a:gd name="T63" fmla="*/ 450 h 472"/>
                <a:gd name="T64" fmla="*/ 248 w 427"/>
                <a:gd name="T65" fmla="*/ 436 h 472"/>
                <a:gd name="T66" fmla="*/ 232 w 427"/>
                <a:gd name="T67" fmla="*/ 426 h 472"/>
                <a:gd name="T68" fmla="*/ 214 w 427"/>
                <a:gd name="T69" fmla="*/ 411 h 472"/>
                <a:gd name="T70" fmla="*/ 203 w 427"/>
                <a:gd name="T71" fmla="*/ 399 h 472"/>
                <a:gd name="T72" fmla="*/ 193 w 427"/>
                <a:gd name="T73" fmla="*/ 382 h 472"/>
                <a:gd name="T74" fmla="*/ 183 w 427"/>
                <a:gd name="T75" fmla="*/ 363 h 472"/>
                <a:gd name="T76" fmla="*/ 174 w 427"/>
                <a:gd name="T77" fmla="*/ 350 h 472"/>
                <a:gd name="T78" fmla="*/ 152 w 427"/>
                <a:gd name="T79" fmla="*/ 338 h 472"/>
                <a:gd name="T80" fmla="*/ 139 w 427"/>
                <a:gd name="T81" fmla="*/ 324 h 472"/>
                <a:gd name="T82" fmla="*/ 126 w 427"/>
                <a:gd name="T83" fmla="*/ 310 h 472"/>
                <a:gd name="T84" fmla="*/ 118 w 427"/>
                <a:gd name="T85" fmla="*/ 296 h 472"/>
                <a:gd name="T86" fmla="*/ 113 w 427"/>
                <a:gd name="T87" fmla="*/ 294 h 472"/>
                <a:gd name="T88" fmla="*/ 109 w 427"/>
                <a:gd name="T89" fmla="*/ 279 h 472"/>
                <a:gd name="T90" fmla="*/ 108 w 427"/>
                <a:gd name="T91" fmla="*/ 259 h 472"/>
                <a:gd name="T92" fmla="*/ 104 w 427"/>
                <a:gd name="T93" fmla="*/ 240 h 472"/>
                <a:gd name="T94" fmla="*/ 100 w 427"/>
                <a:gd name="T95" fmla="*/ 223 h 472"/>
                <a:gd name="T96" fmla="*/ 98 w 427"/>
                <a:gd name="T97" fmla="*/ 213 h 472"/>
                <a:gd name="T98" fmla="*/ 97 w 427"/>
                <a:gd name="T99" fmla="*/ 198 h 472"/>
                <a:gd name="T100" fmla="*/ 86 w 427"/>
                <a:gd name="T101" fmla="*/ 187 h 472"/>
                <a:gd name="T102" fmla="*/ 74 w 427"/>
                <a:gd name="T103" fmla="*/ 174 h 472"/>
                <a:gd name="T104" fmla="*/ 61 w 427"/>
                <a:gd name="T105" fmla="*/ 162 h 472"/>
                <a:gd name="T106" fmla="*/ 45 w 427"/>
                <a:gd name="T107" fmla="*/ 148 h 472"/>
                <a:gd name="T108" fmla="*/ 37 w 427"/>
                <a:gd name="T109" fmla="*/ 133 h 472"/>
                <a:gd name="T110" fmla="*/ 34 w 427"/>
                <a:gd name="T111" fmla="*/ 117 h 472"/>
                <a:gd name="T112" fmla="*/ 20 w 427"/>
                <a:gd name="T113" fmla="*/ 103 h 472"/>
                <a:gd name="T114" fmla="*/ 17 w 427"/>
                <a:gd name="T115" fmla="*/ 97 h 472"/>
                <a:gd name="T116" fmla="*/ 14 w 427"/>
                <a:gd name="T117" fmla="*/ 89 h 472"/>
                <a:gd name="T118" fmla="*/ 12 w 427"/>
                <a:gd name="T119" fmla="*/ 73 h 472"/>
                <a:gd name="T120" fmla="*/ 8 w 427"/>
                <a:gd name="T121" fmla="*/ 56 h 472"/>
                <a:gd name="T122" fmla="*/ 5 w 427"/>
                <a:gd name="T123" fmla="*/ 36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27" h="472">
                  <a:moveTo>
                    <a:pt x="419" y="99"/>
                  </a:moveTo>
                  <a:lnTo>
                    <a:pt x="419" y="100"/>
                  </a:lnTo>
                  <a:lnTo>
                    <a:pt x="418" y="100"/>
                  </a:lnTo>
                  <a:lnTo>
                    <a:pt x="418" y="100"/>
                  </a:lnTo>
                  <a:lnTo>
                    <a:pt x="419" y="99"/>
                  </a:lnTo>
                  <a:close/>
                  <a:moveTo>
                    <a:pt x="40" y="3"/>
                  </a:moveTo>
                  <a:lnTo>
                    <a:pt x="48" y="3"/>
                  </a:lnTo>
                  <a:lnTo>
                    <a:pt x="49" y="1"/>
                  </a:lnTo>
                  <a:lnTo>
                    <a:pt x="49" y="3"/>
                  </a:lnTo>
                  <a:lnTo>
                    <a:pt x="77" y="0"/>
                  </a:lnTo>
                  <a:lnTo>
                    <a:pt x="118" y="1"/>
                  </a:lnTo>
                  <a:lnTo>
                    <a:pt x="153" y="7"/>
                  </a:lnTo>
                  <a:lnTo>
                    <a:pt x="157" y="8"/>
                  </a:lnTo>
                  <a:lnTo>
                    <a:pt x="175" y="8"/>
                  </a:lnTo>
                  <a:lnTo>
                    <a:pt x="209" y="15"/>
                  </a:lnTo>
                  <a:lnTo>
                    <a:pt x="217" y="19"/>
                  </a:lnTo>
                  <a:lnTo>
                    <a:pt x="218" y="19"/>
                  </a:lnTo>
                  <a:lnTo>
                    <a:pt x="250" y="40"/>
                  </a:lnTo>
                  <a:lnTo>
                    <a:pt x="265" y="50"/>
                  </a:lnTo>
                  <a:lnTo>
                    <a:pt x="280" y="55"/>
                  </a:lnTo>
                  <a:lnTo>
                    <a:pt x="297" y="58"/>
                  </a:lnTo>
                  <a:lnTo>
                    <a:pt x="322" y="74"/>
                  </a:lnTo>
                  <a:lnTo>
                    <a:pt x="322" y="74"/>
                  </a:lnTo>
                  <a:lnTo>
                    <a:pt x="326" y="75"/>
                  </a:lnTo>
                  <a:lnTo>
                    <a:pt x="337" y="79"/>
                  </a:lnTo>
                  <a:lnTo>
                    <a:pt x="348" y="83"/>
                  </a:lnTo>
                  <a:lnTo>
                    <a:pt x="353" y="82"/>
                  </a:lnTo>
                  <a:lnTo>
                    <a:pt x="356" y="84"/>
                  </a:lnTo>
                  <a:lnTo>
                    <a:pt x="371" y="87"/>
                  </a:lnTo>
                  <a:lnTo>
                    <a:pt x="386" y="88"/>
                  </a:lnTo>
                  <a:lnTo>
                    <a:pt x="402" y="91"/>
                  </a:lnTo>
                  <a:lnTo>
                    <a:pt x="418" y="90"/>
                  </a:lnTo>
                  <a:lnTo>
                    <a:pt x="427" y="93"/>
                  </a:lnTo>
                  <a:lnTo>
                    <a:pt x="427" y="93"/>
                  </a:lnTo>
                  <a:lnTo>
                    <a:pt x="426" y="94"/>
                  </a:lnTo>
                  <a:lnTo>
                    <a:pt x="425" y="94"/>
                  </a:lnTo>
                  <a:lnTo>
                    <a:pt x="425" y="94"/>
                  </a:lnTo>
                  <a:lnTo>
                    <a:pt x="423" y="94"/>
                  </a:lnTo>
                  <a:lnTo>
                    <a:pt x="422" y="95"/>
                  </a:lnTo>
                  <a:lnTo>
                    <a:pt x="420" y="96"/>
                  </a:lnTo>
                  <a:lnTo>
                    <a:pt x="419" y="97"/>
                  </a:lnTo>
                  <a:lnTo>
                    <a:pt x="418" y="98"/>
                  </a:lnTo>
                  <a:lnTo>
                    <a:pt x="418" y="99"/>
                  </a:lnTo>
                  <a:lnTo>
                    <a:pt x="416" y="100"/>
                  </a:lnTo>
                  <a:lnTo>
                    <a:pt x="418" y="102"/>
                  </a:lnTo>
                  <a:lnTo>
                    <a:pt x="416" y="103"/>
                  </a:lnTo>
                  <a:lnTo>
                    <a:pt x="414" y="107"/>
                  </a:lnTo>
                  <a:lnTo>
                    <a:pt x="413" y="107"/>
                  </a:lnTo>
                  <a:lnTo>
                    <a:pt x="413" y="108"/>
                  </a:lnTo>
                  <a:lnTo>
                    <a:pt x="412" y="107"/>
                  </a:lnTo>
                  <a:lnTo>
                    <a:pt x="412" y="108"/>
                  </a:lnTo>
                  <a:lnTo>
                    <a:pt x="413" y="109"/>
                  </a:lnTo>
                  <a:lnTo>
                    <a:pt x="412" y="109"/>
                  </a:lnTo>
                  <a:lnTo>
                    <a:pt x="411" y="110"/>
                  </a:lnTo>
                  <a:lnTo>
                    <a:pt x="410" y="110"/>
                  </a:lnTo>
                  <a:lnTo>
                    <a:pt x="410" y="111"/>
                  </a:lnTo>
                  <a:lnTo>
                    <a:pt x="410" y="111"/>
                  </a:lnTo>
                  <a:lnTo>
                    <a:pt x="410" y="111"/>
                  </a:lnTo>
                  <a:lnTo>
                    <a:pt x="410" y="111"/>
                  </a:lnTo>
                  <a:lnTo>
                    <a:pt x="409" y="112"/>
                  </a:lnTo>
                  <a:lnTo>
                    <a:pt x="410" y="114"/>
                  </a:lnTo>
                  <a:lnTo>
                    <a:pt x="409" y="114"/>
                  </a:lnTo>
                  <a:lnTo>
                    <a:pt x="409" y="113"/>
                  </a:lnTo>
                  <a:lnTo>
                    <a:pt x="408" y="113"/>
                  </a:lnTo>
                  <a:lnTo>
                    <a:pt x="408" y="116"/>
                  </a:lnTo>
                  <a:lnTo>
                    <a:pt x="408" y="117"/>
                  </a:lnTo>
                  <a:lnTo>
                    <a:pt x="407" y="118"/>
                  </a:lnTo>
                  <a:lnTo>
                    <a:pt x="407" y="119"/>
                  </a:lnTo>
                  <a:lnTo>
                    <a:pt x="407" y="119"/>
                  </a:lnTo>
                  <a:lnTo>
                    <a:pt x="405" y="119"/>
                  </a:lnTo>
                  <a:lnTo>
                    <a:pt x="405" y="119"/>
                  </a:lnTo>
                  <a:lnTo>
                    <a:pt x="404" y="120"/>
                  </a:lnTo>
                  <a:lnTo>
                    <a:pt x="404" y="120"/>
                  </a:lnTo>
                  <a:lnTo>
                    <a:pt x="404" y="122"/>
                  </a:lnTo>
                  <a:lnTo>
                    <a:pt x="403" y="122"/>
                  </a:lnTo>
                  <a:lnTo>
                    <a:pt x="403" y="124"/>
                  </a:lnTo>
                  <a:lnTo>
                    <a:pt x="403" y="125"/>
                  </a:lnTo>
                  <a:lnTo>
                    <a:pt x="402" y="127"/>
                  </a:lnTo>
                  <a:lnTo>
                    <a:pt x="402" y="127"/>
                  </a:lnTo>
                  <a:lnTo>
                    <a:pt x="403" y="127"/>
                  </a:lnTo>
                  <a:lnTo>
                    <a:pt x="402" y="127"/>
                  </a:lnTo>
                  <a:lnTo>
                    <a:pt x="402" y="127"/>
                  </a:lnTo>
                  <a:lnTo>
                    <a:pt x="400" y="127"/>
                  </a:lnTo>
                  <a:lnTo>
                    <a:pt x="399" y="129"/>
                  </a:lnTo>
                  <a:lnTo>
                    <a:pt x="399" y="129"/>
                  </a:lnTo>
                  <a:lnTo>
                    <a:pt x="398" y="130"/>
                  </a:lnTo>
                  <a:lnTo>
                    <a:pt x="398" y="132"/>
                  </a:lnTo>
                  <a:lnTo>
                    <a:pt x="395" y="132"/>
                  </a:lnTo>
                  <a:lnTo>
                    <a:pt x="395" y="133"/>
                  </a:lnTo>
                  <a:lnTo>
                    <a:pt x="395" y="134"/>
                  </a:lnTo>
                  <a:lnTo>
                    <a:pt x="397" y="136"/>
                  </a:lnTo>
                  <a:lnTo>
                    <a:pt x="397" y="137"/>
                  </a:lnTo>
                  <a:lnTo>
                    <a:pt x="395" y="138"/>
                  </a:lnTo>
                  <a:lnTo>
                    <a:pt x="395" y="142"/>
                  </a:lnTo>
                  <a:lnTo>
                    <a:pt x="395" y="143"/>
                  </a:lnTo>
                  <a:lnTo>
                    <a:pt x="394" y="144"/>
                  </a:lnTo>
                  <a:lnTo>
                    <a:pt x="394" y="145"/>
                  </a:lnTo>
                  <a:lnTo>
                    <a:pt x="394" y="145"/>
                  </a:lnTo>
                  <a:lnTo>
                    <a:pt x="394" y="149"/>
                  </a:lnTo>
                  <a:lnTo>
                    <a:pt x="395" y="149"/>
                  </a:lnTo>
                  <a:lnTo>
                    <a:pt x="395" y="151"/>
                  </a:lnTo>
                  <a:lnTo>
                    <a:pt x="395" y="151"/>
                  </a:lnTo>
                  <a:lnTo>
                    <a:pt x="395" y="152"/>
                  </a:lnTo>
                  <a:lnTo>
                    <a:pt x="395" y="153"/>
                  </a:lnTo>
                  <a:lnTo>
                    <a:pt x="395" y="154"/>
                  </a:lnTo>
                  <a:lnTo>
                    <a:pt x="395" y="154"/>
                  </a:lnTo>
                  <a:lnTo>
                    <a:pt x="395" y="155"/>
                  </a:lnTo>
                  <a:lnTo>
                    <a:pt x="394" y="155"/>
                  </a:lnTo>
                  <a:lnTo>
                    <a:pt x="394" y="157"/>
                  </a:lnTo>
                  <a:lnTo>
                    <a:pt x="393" y="158"/>
                  </a:lnTo>
                  <a:lnTo>
                    <a:pt x="392" y="159"/>
                  </a:lnTo>
                  <a:lnTo>
                    <a:pt x="391" y="162"/>
                  </a:lnTo>
                  <a:lnTo>
                    <a:pt x="388" y="163"/>
                  </a:lnTo>
                  <a:lnTo>
                    <a:pt x="387" y="163"/>
                  </a:lnTo>
                  <a:lnTo>
                    <a:pt x="386" y="164"/>
                  </a:lnTo>
                  <a:lnTo>
                    <a:pt x="386" y="166"/>
                  </a:lnTo>
                  <a:lnTo>
                    <a:pt x="386" y="166"/>
                  </a:lnTo>
                  <a:lnTo>
                    <a:pt x="386" y="167"/>
                  </a:lnTo>
                  <a:lnTo>
                    <a:pt x="386" y="169"/>
                  </a:lnTo>
                  <a:lnTo>
                    <a:pt x="386" y="170"/>
                  </a:lnTo>
                  <a:lnTo>
                    <a:pt x="385" y="171"/>
                  </a:lnTo>
                  <a:lnTo>
                    <a:pt x="385" y="172"/>
                  </a:lnTo>
                  <a:lnTo>
                    <a:pt x="385" y="172"/>
                  </a:lnTo>
                  <a:lnTo>
                    <a:pt x="385" y="173"/>
                  </a:lnTo>
                  <a:lnTo>
                    <a:pt x="385" y="173"/>
                  </a:lnTo>
                  <a:lnTo>
                    <a:pt x="384" y="176"/>
                  </a:lnTo>
                  <a:lnTo>
                    <a:pt x="383" y="177"/>
                  </a:lnTo>
                  <a:lnTo>
                    <a:pt x="384" y="178"/>
                  </a:lnTo>
                  <a:lnTo>
                    <a:pt x="384" y="179"/>
                  </a:lnTo>
                  <a:lnTo>
                    <a:pt x="384" y="180"/>
                  </a:lnTo>
                  <a:lnTo>
                    <a:pt x="383" y="180"/>
                  </a:lnTo>
                  <a:lnTo>
                    <a:pt x="383" y="181"/>
                  </a:lnTo>
                  <a:lnTo>
                    <a:pt x="383" y="181"/>
                  </a:lnTo>
                  <a:lnTo>
                    <a:pt x="383" y="182"/>
                  </a:lnTo>
                  <a:lnTo>
                    <a:pt x="383" y="182"/>
                  </a:lnTo>
                  <a:lnTo>
                    <a:pt x="383" y="183"/>
                  </a:lnTo>
                  <a:lnTo>
                    <a:pt x="382" y="184"/>
                  </a:lnTo>
                  <a:lnTo>
                    <a:pt x="382" y="184"/>
                  </a:lnTo>
                  <a:lnTo>
                    <a:pt x="383" y="185"/>
                  </a:lnTo>
                  <a:lnTo>
                    <a:pt x="383" y="187"/>
                  </a:lnTo>
                  <a:lnTo>
                    <a:pt x="382" y="188"/>
                  </a:lnTo>
                  <a:lnTo>
                    <a:pt x="381" y="190"/>
                  </a:lnTo>
                  <a:lnTo>
                    <a:pt x="381" y="191"/>
                  </a:lnTo>
                  <a:lnTo>
                    <a:pt x="381" y="191"/>
                  </a:lnTo>
                  <a:lnTo>
                    <a:pt x="381" y="191"/>
                  </a:lnTo>
                  <a:lnTo>
                    <a:pt x="381" y="191"/>
                  </a:lnTo>
                  <a:lnTo>
                    <a:pt x="382" y="191"/>
                  </a:lnTo>
                  <a:lnTo>
                    <a:pt x="382" y="192"/>
                  </a:lnTo>
                  <a:lnTo>
                    <a:pt x="383" y="192"/>
                  </a:lnTo>
                  <a:lnTo>
                    <a:pt x="383" y="193"/>
                  </a:lnTo>
                  <a:lnTo>
                    <a:pt x="383" y="193"/>
                  </a:lnTo>
                  <a:lnTo>
                    <a:pt x="383" y="193"/>
                  </a:lnTo>
                  <a:lnTo>
                    <a:pt x="383" y="193"/>
                  </a:lnTo>
                  <a:lnTo>
                    <a:pt x="383" y="194"/>
                  </a:lnTo>
                  <a:lnTo>
                    <a:pt x="383" y="195"/>
                  </a:lnTo>
                  <a:lnTo>
                    <a:pt x="385" y="197"/>
                  </a:lnTo>
                  <a:lnTo>
                    <a:pt x="385" y="198"/>
                  </a:lnTo>
                  <a:lnTo>
                    <a:pt x="385" y="199"/>
                  </a:lnTo>
                  <a:lnTo>
                    <a:pt x="385" y="199"/>
                  </a:lnTo>
                  <a:lnTo>
                    <a:pt x="385" y="203"/>
                  </a:lnTo>
                  <a:lnTo>
                    <a:pt x="384" y="204"/>
                  </a:lnTo>
                  <a:lnTo>
                    <a:pt x="382" y="205"/>
                  </a:lnTo>
                  <a:lnTo>
                    <a:pt x="382" y="206"/>
                  </a:lnTo>
                  <a:lnTo>
                    <a:pt x="381" y="205"/>
                  </a:lnTo>
                  <a:lnTo>
                    <a:pt x="379" y="206"/>
                  </a:lnTo>
                  <a:lnTo>
                    <a:pt x="378" y="207"/>
                  </a:lnTo>
                  <a:lnTo>
                    <a:pt x="377" y="208"/>
                  </a:lnTo>
                  <a:lnTo>
                    <a:pt x="377" y="210"/>
                  </a:lnTo>
                  <a:lnTo>
                    <a:pt x="377" y="211"/>
                  </a:lnTo>
                  <a:lnTo>
                    <a:pt x="377" y="213"/>
                  </a:lnTo>
                  <a:lnTo>
                    <a:pt x="378" y="215"/>
                  </a:lnTo>
                  <a:lnTo>
                    <a:pt x="378" y="216"/>
                  </a:lnTo>
                  <a:lnTo>
                    <a:pt x="377" y="217"/>
                  </a:lnTo>
                  <a:lnTo>
                    <a:pt x="378" y="219"/>
                  </a:lnTo>
                  <a:lnTo>
                    <a:pt x="378" y="219"/>
                  </a:lnTo>
                  <a:lnTo>
                    <a:pt x="378" y="221"/>
                  </a:lnTo>
                  <a:lnTo>
                    <a:pt x="379" y="222"/>
                  </a:lnTo>
                  <a:lnTo>
                    <a:pt x="378" y="223"/>
                  </a:lnTo>
                  <a:lnTo>
                    <a:pt x="378" y="224"/>
                  </a:lnTo>
                  <a:lnTo>
                    <a:pt x="378" y="225"/>
                  </a:lnTo>
                  <a:lnTo>
                    <a:pt x="378" y="226"/>
                  </a:lnTo>
                  <a:lnTo>
                    <a:pt x="378" y="227"/>
                  </a:lnTo>
                  <a:lnTo>
                    <a:pt x="378" y="228"/>
                  </a:lnTo>
                  <a:lnTo>
                    <a:pt x="378" y="229"/>
                  </a:lnTo>
                  <a:lnTo>
                    <a:pt x="378" y="231"/>
                  </a:lnTo>
                  <a:lnTo>
                    <a:pt x="374" y="232"/>
                  </a:lnTo>
                  <a:lnTo>
                    <a:pt x="374" y="233"/>
                  </a:lnTo>
                  <a:lnTo>
                    <a:pt x="373" y="234"/>
                  </a:lnTo>
                  <a:lnTo>
                    <a:pt x="372" y="235"/>
                  </a:lnTo>
                  <a:lnTo>
                    <a:pt x="372" y="237"/>
                  </a:lnTo>
                  <a:lnTo>
                    <a:pt x="373" y="238"/>
                  </a:lnTo>
                  <a:lnTo>
                    <a:pt x="372" y="239"/>
                  </a:lnTo>
                  <a:lnTo>
                    <a:pt x="373" y="240"/>
                  </a:lnTo>
                  <a:lnTo>
                    <a:pt x="373" y="242"/>
                  </a:lnTo>
                  <a:lnTo>
                    <a:pt x="373" y="242"/>
                  </a:lnTo>
                  <a:lnTo>
                    <a:pt x="373" y="244"/>
                  </a:lnTo>
                  <a:lnTo>
                    <a:pt x="373" y="244"/>
                  </a:lnTo>
                  <a:lnTo>
                    <a:pt x="373" y="246"/>
                  </a:lnTo>
                  <a:lnTo>
                    <a:pt x="373" y="246"/>
                  </a:lnTo>
                  <a:lnTo>
                    <a:pt x="373" y="247"/>
                  </a:lnTo>
                  <a:lnTo>
                    <a:pt x="373" y="249"/>
                  </a:lnTo>
                  <a:lnTo>
                    <a:pt x="374" y="250"/>
                  </a:lnTo>
                  <a:lnTo>
                    <a:pt x="373" y="250"/>
                  </a:lnTo>
                  <a:lnTo>
                    <a:pt x="373" y="252"/>
                  </a:lnTo>
                  <a:lnTo>
                    <a:pt x="373" y="253"/>
                  </a:lnTo>
                  <a:lnTo>
                    <a:pt x="372" y="253"/>
                  </a:lnTo>
                  <a:lnTo>
                    <a:pt x="372" y="255"/>
                  </a:lnTo>
                  <a:lnTo>
                    <a:pt x="372" y="255"/>
                  </a:lnTo>
                  <a:lnTo>
                    <a:pt x="373" y="257"/>
                  </a:lnTo>
                  <a:lnTo>
                    <a:pt x="373" y="258"/>
                  </a:lnTo>
                  <a:lnTo>
                    <a:pt x="373" y="259"/>
                  </a:lnTo>
                  <a:lnTo>
                    <a:pt x="372" y="261"/>
                  </a:lnTo>
                  <a:lnTo>
                    <a:pt x="371" y="262"/>
                  </a:lnTo>
                  <a:lnTo>
                    <a:pt x="371" y="263"/>
                  </a:lnTo>
                  <a:lnTo>
                    <a:pt x="370" y="264"/>
                  </a:lnTo>
                  <a:lnTo>
                    <a:pt x="370" y="265"/>
                  </a:lnTo>
                  <a:lnTo>
                    <a:pt x="369" y="266"/>
                  </a:lnTo>
                  <a:lnTo>
                    <a:pt x="368" y="267"/>
                  </a:lnTo>
                  <a:lnTo>
                    <a:pt x="367" y="268"/>
                  </a:lnTo>
                  <a:lnTo>
                    <a:pt x="367" y="269"/>
                  </a:lnTo>
                  <a:lnTo>
                    <a:pt x="366" y="270"/>
                  </a:lnTo>
                  <a:lnTo>
                    <a:pt x="366" y="271"/>
                  </a:lnTo>
                  <a:lnTo>
                    <a:pt x="366" y="273"/>
                  </a:lnTo>
                  <a:lnTo>
                    <a:pt x="366" y="274"/>
                  </a:lnTo>
                  <a:lnTo>
                    <a:pt x="364" y="274"/>
                  </a:lnTo>
                  <a:lnTo>
                    <a:pt x="364" y="275"/>
                  </a:lnTo>
                  <a:lnTo>
                    <a:pt x="364" y="276"/>
                  </a:lnTo>
                  <a:lnTo>
                    <a:pt x="365" y="277"/>
                  </a:lnTo>
                  <a:lnTo>
                    <a:pt x="365" y="277"/>
                  </a:lnTo>
                  <a:lnTo>
                    <a:pt x="364" y="277"/>
                  </a:lnTo>
                  <a:lnTo>
                    <a:pt x="364" y="279"/>
                  </a:lnTo>
                  <a:lnTo>
                    <a:pt x="364" y="279"/>
                  </a:lnTo>
                  <a:lnTo>
                    <a:pt x="364" y="280"/>
                  </a:lnTo>
                  <a:lnTo>
                    <a:pt x="363" y="281"/>
                  </a:lnTo>
                  <a:lnTo>
                    <a:pt x="363" y="282"/>
                  </a:lnTo>
                  <a:lnTo>
                    <a:pt x="362" y="282"/>
                  </a:lnTo>
                  <a:lnTo>
                    <a:pt x="361" y="282"/>
                  </a:lnTo>
                  <a:lnTo>
                    <a:pt x="361" y="283"/>
                  </a:lnTo>
                  <a:lnTo>
                    <a:pt x="360" y="283"/>
                  </a:lnTo>
                  <a:lnTo>
                    <a:pt x="359" y="286"/>
                  </a:lnTo>
                  <a:lnTo>
                    <a:pt x="359" y="286"/>
                  </a:lnTo>
                  <a:lnTo>
                    <a:pt x="359" y="289"/>
                  </a:lnTo>
                  <a:lnTo>
                    <a:pt x="358" y="291"/>
                  </a:lnTo>
                  <a:lnTo>
                    <a:pt x="357" y="291"/>
                  </a:lnTo>
                  <a:lnTo>
                    <a:pt x="357" y="293"/>
                  </a:lnTo>
                  <a:lnTo>
                    <a:pt x="356" y="293"/>
                  </a:lnTo>
                  <a:lnTo>
                    <a:pt x="354" y="295"/>
                  </a:lnTo>
                  <a:lnTo>
                    <a:pt x="353" y="296"/>
                  </a:lnTo>
                  <a:lnTo>
                    <a:pt x="353" y="297"/>
                  </a:lnTo>
                  <a:lnTo>
                    <a:pt x="352" y="298"/>
                  </a:lnTo>
                  <a:lnTo>
                    <a:pt x="352" y="300"/>
                  </a:lnTo>
                  <a:lnTo>
                    <a:pt x="352" y="303"/>
                  </a:lnTo>
                  <a:lnTo>
                    <a:pt x="353" y="305"/>
                  </a:lnTo>
                  <a:lnTo>
                    <a:pt x="353" y="307"/>
                  </a:lnTo>
                  <a:lnTo>
                    <a:pt x="353" y="307"/>
                  </a:lnTo>
                  <a:lnTo>
                    <a:pt x="353" y="308"/>
                  </a:lnTo>
                  <a:lnTo>
                    <a:pt x="352" y="311"/>
                  </a:lnTo>
                  <a:lnTo>
                    <a:pt x="351" y="314"/>
                  </a:lnTo>
                  <a:lnTo>
                    <a:pt x="349" y="312"/>
                  </a:lnTo>
                  <a:lnTo>
                    <a:pt x="351" y="312"/>
                  </a:lnTo>
                  <a:lnTo>
                    <a:pt x="351" y="312"/>
                  </a:lnTo>
                  <a:lnTo>
                    <a:pt x="351" y="311"/>
                  </a:lnTo>
                  <a:lnTo>
                    <a:pt x="350" y="311"/>
                  </a:lnTo>
                  <a:lnTo>
                    <a:pt x="349" y="311"/>
                  </a:lnTo>
                  <a:lnTo>
                    <a:pt x="348" y="311"/>
                  </a:lnTo>
                  <a:lnTo>
                    <a:pt x="347" y="311"/>
                  </a:lnTo>
                  <a:lnTo>
                    <a:pt x="347" y="314"/>
                  </a:lnTo>
                  <a:lnTo>
                    <a:pt x="346" y="314"/>
                  </a:lnTo>
                  <a:lnTo>
                    <a:pt x="346" y="315"/>
                  </a:lnTo>
                  <a:lnTo>
                    <a:pt x="345" y="315"/>
                  </a:lnTo>
                  <a:lnTo>
                    <a:pt x="345" y="316"/>
                  </a:lnTo>
                  <a:lnTo>
                    <a:pt x="345" y="318"/>
                  </a:lnTo>
                  <a:lnTo>
                    <a:pt x="344" y="319"/>
                  </a:lnTo>
                  <a:lnTo>
                    <a:pt x="343" y="320"/>
                  </a:lnTo>
                  <a:lnTo>
                    <a:pt x="342" y="320"/>
                  </a:lnTo>
                  <a:lnTo>
                    <a:pt x="342" y="321"/>
                  </a:lnTo>
                  <a:lnTo>
                    <a:pt x="342" y="323"/>
                  </a:lnTo>
                  <a:lnTo>
                    <a:pt x="342" y="323"/>
                  </a:lnTo>
                  <a:lnTo>
                    <a:pt x="342" y="324"/>
                  </a:lnTo>
                  <a:lnTo>
                    <a:pt x="341" y="326"/>
                  </a:lnTo>
                  <a:lnTo>
                    <a:pt x="341" y="328"/>
                  </a:lnTo>
                  <a:lnTo>
                    <a:pt x="340" y="329"/>
                  </a:lnTo>
                  <a:lnTo>
                    <a:pt x="340" y="331"/>
                  </a:lnTo>
                  <a:lnTo>
                    <a:pt x="340" y="331"/>
                  </a:lnTo>
                  <a:lnTo>
                    <a:pt x="340" y="332"/>
                  </a:lnTo>
                  <a:lnTo>
                    <a:pt x="340" y="333"/>
                  </a:lnTo>
                  <a:lnTo>
                    <a:pt x="339" y="335"/>
                  </a:lnTo>
                  <a:lnTo>
                    <a:pt x="339" y="336"/>
                  </a:lnTo>
                  <a:lnTo>
                    <a:pt x="339" y="337"/>
                  </a:lnTo>
                  <a:lnTo>
                    <a:pt x="338" y="338"/>
                  </a:lnTo>
                  <a:lnTo>
                    <a:pt x="337" y="339"/>
                  </a:lnTo>
                  <a:lnTo>
                    <a:pt x="337" y="340"/>
                  </a:lnTo>
                  <a:lnTo>
                    <a:pt x="336" y="340"/>
                  </a:lnTo>
                  <a:lnTo>
                    <a:pt x="336" y="340"/>
                  </a:lnTo>
                  <a:lnTo>
                    <a:pt x="335" y="343"/>
                  </a:lnTo>
                  <a:lnTo>
                    <a:pt x="333" y="344"/>
                  </a:lnTo>
                  <a:lnTo>
                    <a:pt x="332" y="345"/>
                  </a:lnTo>
                  <a:lnTo>
                    <a:pt x="333" y="346"/>
                  </a:lnTo>
                  <a:lnTo>
                    <a:pt x="332" y="347"/>
                  </a:lnTo>
                  <a:lnTo>
                    <a:pt x="332" y="349"/>
                  </a:lnTo>
                  <a:lnTo>
                    <a:pt x="332" y="349"/>
                  </a:lnTo>
                  <a:lnTo>
                    <a:pt x="332" y="351"/>
                  </a:lnTo>
                  <a:lnTo>
                    <a:pt x="332" y="351"/>
                  </a:lnTo>
                  <a:lnTo>
                    <a:pt x="332" y="356"/>
                  </a:lnTo>
                  <a:lnTo>
                    <a:pt x="332" y="357"/>
                  </a:lnTo>
                  <a:lnTo>
                    <a:pt x="332" y="358"/>
                  </a:lnTo>
                  <a:lnTo>
                    <a:pt x="333" y="359"/>
                  </a:lnTo>
                  <a:lnTo>
                    <a:pt x="335" y="361"/>
                  </a:lnTo>
                  <a:lnTo>
                    <a:pt x="333" y="362"/>
                  </a:lnTo>
                  <a:lnTo>
                    <a:pt x="333" y="363"/>
                  </a:lnTo>
                  <a:lnTo>
                    <a:pt x="333" y="364"/>
                  </a:lnTo>
                  <a:lnTo>
                    <a:pt x="333" y="366"/>
                  </a:lnTo>
                  <a:lnTo>
                    <a:pt x="335" y="368"/>
                  </a:lnTo>
                  <a:lnTo>
                    <a:pt x="335" y="369"/>
                  </a:lnTo>
                  <a:lnTo>
                    <a:pt x="336" y="369"/>
                  </a:lnTo>
                  <a:lnTo>
                    <a:pt x="336" y="369"/>
                  </a:lnTo>
                  <a:lnTo>
                    <a:pt x="336" y="369"/>
                  </a:lnTo>
                  <a:lnTo>
                    <a:pt x="337" y="369"/>
                  </a:lnTo>
                  <a:lnTo>
                    <a:pt x="336" y="370"/>
                  </a:lnTo>
                  <a:lnTo>
                    <a:pt x="336" y="371"/>
                  </a:lnTo>
                  <a:lnTo>
                    <a:pt x="337" y="371"/>
                  </a:lnTo>
                  <a:lnTo>
                    <a:pt x="338" y="372"/>
                  </a:lnTo>
                  <a:lnTo>
                    <a:pt x="338" y="371"/>
                  </a:lnTo>
                  <a:lnTo>
                    <a:pt x="340" y="373"/>
                  </a:lnTo>
                  <a:lnTo>
                    <a:pt x="339" y="373"/>
                  </a:lnTo>
                  <a:lnTo>
                    <a:pt x="340" y="373"/>
                  </a:lnTo>
                  <a:lnTo>
                    <a:pt x="341" y="377"/>
                  </a:lnTo>
                  <a:lnTo>
                    <a:pt x="341" y="379"/>
                  </a:lnTo>
                  <a:lnTo>
                    <a:pt x="340" y="380"/>
                  </a:lnTo>
                  <a:lnTo>
                    <a:pt x="341" y="381"/>
                  </a:lnTo>
                  <a:lnTo>
                    <a:pt x="340" y="382"/>
                  </a:lnTo>
                  <a:lnTo>
                    <a:pt x="339" y="382"/>
                  </a:lnTo>
                  <a:lnTo>
                    <a:pt x="339" y="383"/>
                  </a:lnTo>
                  <a:lnTo>
                    <a:pt x="339" y="384"/>
                  </a:lnTo>
                  <a:lnTo>
                    <a:pt x="339" y="385"/>
                  </a:lnTo>
                  <a:lnTo>
                    <a:pt x="339" y="385"/>
                  </a:lnTo>
                  <a:lnTo>
                    <a:pt x="339" y="386"/>
                  </a:lnTo>
                  <a:lnTo>
                    <a:pt x="340" y="387"/>
                  </a:lnTo>
                  <a:lnTo>
                    <a:pt x="339" y="388"/>
                  </a:lnTo>
                  <a:lnTo>
                    <a:pt x="339" y="389"/>
                  </a:lnTo>
                  <a:lnTo>
                    <a:pt x="339" y="389"/>
                  </a:lnTo>
                  <a:lnTo>
                    <a:pt x="339" y="390"/>
                  </a:lnTo>
                  <a:lnTo>
                    <a:pt x="338" y="391"/>
                  </a:lnTo>
                  <a:lnTo>
                    <a:pt x="338" y="391"/>
                  </a:lnTo>
                  <a:lnTo>
                    <a:pt x="338" y="392"/>
                  </a:lnTo>
                  <a:lnTo>
                    <a:pt x="338" y="393"/>
                  </a:lnTo>
                  <a:lnTo>
                    <a:pt x="337" y="394"/>
                  </a:lnTo>
                  <a:lnTo>
                    <a:pt x="337" y="395"/>
                  </a:lnTo>
                  <a:lnTo>
                    <a:pt x="337" y="395"/>
                  </a:lnTo>
                  <a:lnTo>
                    <a:pt x="337" y="398"/>
                  </a:lnTo>
                  <a:lnTo>
                    <a:pt x="337" y="399"/>
                  </a:lnTo>
                  <a:lnTo>
                    <a:pt x="337" y="399"/>
                  </a:lnTo>
                  <a:lnTo>
                    <a:pt x="338" y="400"/>
                  </a:lnTo>
                  <a:lnTo>
                    <a:pt x="339" y="401"/>
                  </a:lnTo>
                  <a:lnTo>
                    <a:pt x="339" y="402"/>
                  </a:lnTo>
                  <a:lnTo>
                    <a:pt x="338" y="403"/>
                  </a:lnTo>
                  <a:lnTo>
                    <a:pt x="338" y="405"/>
                  </a:lnTo>
                  <a:lnTo>
                    <a:pt x="339" y="407"/>
                  </a:lnTo>
                  <a:lnTo>
                    <a:pt x="339" y="407"/>
                  </a:lnTo>
                  <a:lnTo>
                    <a:pt x="337" y="416"/>
                  </a:lnTo>
                  <a:lnTo>
                    <a:pt x="336" y="416"/>
                  </a:lnTo>
                  <a:lnTo>
                    <a:pt x="336" y="419"/>
                  </a:lnTo>
                  <a:lnTo>
                    <a:pt x="336" y="419"/>
                  </a:lnTo>
                  <a:lnTo>
                    <a:pt x="336" y="420"/>
                  </a:lnTo>
                  <a:lnTo>
                    <a:pt x="336" y="420"/>
                  </a:lnTo>
                  <a:lnTo>
                    <a:pt x="336" y="420"/>
                  </a:lnTo>
                  <a:lnTo>
                    <a:pt x="335" y="421"/>
                  </a:lnTo>
                  <a:lnTo>
                    <a:pt x="333" y="421"/>
                  </a:lnTo>
                  <a:lnTo>
                    <a:pt x="332" y="422"/>
                  </a:lnTo>
                  <a:lnTo>
                    <a:pt x="331" y="422"/>
                  </a:lnTo>
                  <a:lnTo>
                    <a:pt x="330" y="423"/>
                  </a:lnTo>
                  <a:lnTo>
                    <a:pt x="330" y="423"/>
                  </a:lnTo>
                  <a:lnTo>
                    <a:pt x="330" y="423"/>
                  </a:lnTo>
                  <a:lnTo>
                    <a:pt x="329" y="424"/>
                  </a:lnTo>
                  <a:lnTo>
                    <a:pt x="328" y="424"/>
                  </a:lnTo>
                  <a:lnTo>
                    <a:pt x="328" y="425"/>
                  </a:lnTo>
                  <a:lnTo>
                    <a:pt x="328" y="426"/>
                  </a:lnTo>
                  <a:lnTo>
                    <a:pt x="328" y="427"/>
                  </a:lnTo>
                  <a:lnTo>
                    <a:pt x="327" y="427"/>
                  </a:lnTo>
                  <a:lnTo>
                    <a:pt x="327" y="428"/>
                  </a:lnTo>
                  <a:lnTo>
                    <a:pt x="326" y="428"/>
                  </a:lnTo>
                  <a:lnTo>
                    <a:pt x="325" y="428"/>
                  </a:lnTo>
                  <a:lnTo>
                    <a:pt x="325" y="428"/>
                  </a:lnTo>
                  <a:lnTo>
                    <a:pt x="325" y="429"/>
                  </a:lnTo>
                  <a:lnTo>
                    <a:pt x="325" y="430"/>
                  </a:lnTo>
                  <a:lnTo>
                    <a:pt x="325" y="430"/>
                  </a:lnTo>
                  <a:lnTo>
                    <a:pt x="324" y="431"/>
                  </a:lnTo>
                  <a:lnTo>
                    <a:pt x="324" y="432"/>
                  </a:lnTo>
                  <a:lnTo>
                    <a:pt x="323" y="431"/>
                  </a:lnTo>
                  <a:lnTo>
                    <a:pt x="322" y="431"/>
                  </a:lnTo>
                  <a:lnTo>
                    <a:pt x="321" y="432"/>
                  </a:lnTo>
                  <a:lnTo>
                    <a:pt x="321" y="432"/>
                  </a:lnTo>
                  <a:lnTo>
                    <a:pt x="321" y="433"/>
                  </a:lnTo>
                  <a:lnTo>
                    <a:pt x="320" y="432"/>
                  </a:lnTo>
                  <a:lnTo>
                    <a:pt x="319" y="432"/>
                  </a:lnTo>
                  <a:lnTo>
                    <a:pt x="319" y="432"/>
                  </a:lnTo>
                  <a:lnTo>
                    <a:pt x="318" y="432"/>
                  </a:lnTo>
                  <a:lnTo>
                    <a:pt x="317" y="433"/>
                  </a:lnTo>
                  <a:lnTo>
                    <a:pt x="318" y="433"/>
                  </a:lnTo>
                  <a:lnTo>
                    <a:pt x="317" y="436"/>
                  </a:lnTo>
                  <a:lnTo>
                    <a:pt x="317" y="437"/>
                  </a:lnTo>
                  <a:lnTo>
                    <a:pt x="318" y="437"/>
                  </a:lnTo>
                  <a:lnTo>
                    <a:pt x="316" y="439"/>
                  </a:lnTo>
                  <a:lnTo>
                    <a:pt x="316" y="440"/>
                  </a:lnTo>
                  <a:lnTo>
                    <a:pt x="317" y="441"/>
                  </a:lnTo>
                  <a:lnTo>
                    <a:pt x="317" y="442"/>
                  </a:lnTo>
                  <a:lnTo>
                    <a:pt x="316" y="443"/>
                  </a:lnTo>
                  <a:lnTo>
                    <a:pt x="315" y="446"/>
                  </a:lnTo>
                  <a:lnTo>
                    <a:pt x="314" y="446"/>
                  </a:lnTo>
                  <a:lnTo>
                    <a:pt x="314" y="446"/>
                  </a:lnTo>
                  <a:lnTo>
                    <a:pt x="314" y="446"/>
                  </a:lnTo>
                  <a:lnTo>
                    <a:pt x="312" y="446"/>
                  </a:lnTo>
                  <a:lnTo>
                    <a:pt x="311" y="445"/>
                  </a:lnTo>
                  <a:lnTo>
                    <a:pt x="311" y="443"/>
                  </a:lnTo>
                  <a:lnTo>
                    <a:pt x="310" y="443"/>
                  </a:lnTo>
                  <a:lnTo>
                    <a:pt x="310" y="443"/>
                  </a:lnTo>
                  <a:lnTo>
                    <a:pt x="310" y="444"/>
                  </a:lnTo>
                  <a:lnTo>
                    <a:pt x="310" y="444"/>
                  </a:lnTo>
                  <a:lnTo>
                    <a:pt x="310" y="444"/>
                  </a:lnTo>
                  <a:lnTo>
                    <a:pt x="310" y="445"/>
                  </a:lnTo>
                  <a:lnTo>
                    <a:pt x="309" y="446"/>
                  </a:lnTo>
                  <a:lnTo>
                    <a:pt x="309" y="446"/>
                  </a:lnTo>
                  <a:lnTo>
                    <a:pt x="309" y="445"/>
                  </a:lnTo>
                  <a:lnTo>
                    <a:pt x="309" y="444"/>
                  </a:lnTo>
                  <a:lnTo>
                    <a:pt x="308" y="445"/>
                  </a:lnTo>
                  <a:lnTo>
                    <a:pt x="307" y="445"/>
                  </a:lnTo>
                  <a:lnTo>
                    <a:pt x="307" y="446"/>
                  </a:lnTo>
                  <a:lnTo>
                    <a:pt x="307" y="446"/>
                  </a:lnTo>
                  <a:lnTo>
                    <a:pt x="307" y="448"/>
                  </a:lnTo>
                  <a:lnTo>
                    <a:pt x="306" y="449"/>
                  </a:lnTo>
                  <a:lnTo>
                    <a:pt x="306" y="451"/>
                  </a:lnTo>
                  <a:lnTo>
                    <a:pt x="305" y="451"/>
                  </a:lnTo>
                  <a:lnTo>
                    <a:pt x="305" y="451"/>
                  </a:lnTo>
                  <a:lnTo>
                    <a:pt x="305" y="451"/>
                  </a:lnTo>
                  <a:lnTo>
                    <a:pt x="306" y="452"/>
                  </a:lnTo>
                  <a:lnTo>
                    <a:pt x="306" y="453"/>
                  </a:lnTo>
                  <a:lnTo>
                    <a:pt x="305" y="453"/>
                  </a:lnTo>
                  <a:lnTo>
                    <a:pt x="305" y="456"/>
                  </a:lnTo>
                  <a:lnTo>
                    <a:pt x="304" y="459"/>
                  </a:lnTo>
                  <a:lnTo>
                    <a:pt x="303" y="459"/>
                  </a:lnTo>
                  <a:lnTo>
                    <a:pt x="302" y="459"/>
                  </a:lnTo>
                  <a:lnTo>
                    <a:pt x="301" y="460"/>
                  </a:lnTo>
                  <a:lnTo>
                    <a:pt x="300" y="457"/>
                  </a:lnTo>
                  <a:lnTo>
                    <a:pt x="299" y="457"/>
                  </a:lnTo>
                  <a:lnTo>
                    <a:pt x="298" y="459"/>
                  </a:lnTo>
                  <a:lnTo>
                    <a:pt x="298" y="459"/>
                  </a:lnTo>
                  <a:lnTo>
                    <a:pt x="297" y="459"/>
                  </a:lnTo>
                  <a:lnTo>
                    <a:pt x="296" y="457"/>
                  </a:lnTo>
                  <a:lnTo>
                    <a:pt x="296" y="457"/>
                  </a:lnTo>
                  <a:lnTo>
                    <a:pt x="296" y="459"/>
                  </a:lnTo>
                  <a:lnTo>
                    <a:pt x="295" y="459"/>
                  </a:lnTo>
                  <a:lnTo>
                    <a:pt x="295" y="459"/>
                  </a:lnTo>
                  <a:lnTo>
                    <a:pt x="294" y="460"/>
                  </a:lnTo>
                  <a:lnTo>
                    <a:pt x="295" y="461"/>
                  </a:lnTo>
                  <a:lnTo>
                    <a:pt x="296" y="462"/>
                  </a:lnTo>
                  <a:lnTo>
                    <a:pt x="296" y="463"/>
                  </a:lnTo>
                  <a:lnTo>
                    <a:pt x="297" y="464"/>
                  </a:lnTo>
                  <a:lnTo>
                    <a:pt x="298" y="464"/>
                  </a:lnTo>
                  <a:lnTo>
                    <a:pt x="298" y="464"/>
                  </a:lnTo>
                  <a:lnTo>
                    <a:pt x="301" y="464"/>
                  </a:lnTo>
                  <a:lnTo>
                    <a:pt x="302" y="463"/>
                  </a:lnTo>
                  <a:lnTo>
                    <a:pt x="303" y="464"/>
                  </a:lnTo>
                  <a:lnTo>
                    <a:pt x="303" y="464"/>
                  </a:lnTo>
                  <a:lnTo>
                    <a:pt x="303" y="465"/>
                  </a:lnTo>
                  <a:lnTo>
                    <a:pt x="303" y="466"/>
                  </a:lnTo>
                  <a:lnTo>
                    <a:pt x="303" y="466"/>
                  </a:lnTo>
                  <a:lnTo>
                    <a:pt x="303" y="467"/>
                  </a:lnTo>
                  <a:lnTo>
                    <a:pt x="304" y="469"/>
                  </a:lnTo>
                  <a:lnTo>
                    <a:pt x="304" y="471"/>
                  </a:lnTo>
                  <a:lnTo>
                    <a:pt x="304" y="471"/>
                  </a:lnTo>
                  <a:lnTo>
                    <a:pt x="304" y="471"/>
                  </a:lnTo>
                  <a:lnTo>
                    <a:pt x="303" y="471"/>
                  </a:lnTo>
                  <a:lnTo>
                    <a:pt x="302" y="470"/>
                  </a:lnTo>
                  <a:lnTo>
                    <a:pt x="302" y="470"/>
                  </a:lnTo>
                  <a:lnTo>
                    <a:pt x="303" y="471"/>
                  </a:lnTo>
                  <a:lnTo>
                    <a:pt x="303" y="472"/>
                  </a:lnTo>
                  <a:lnTo>
                    <a:pt x="302" y="472"/>
                  </a:lnTo>
                  <a:lnTo>
                    <a:pt x="302" y="472"/>
                  </a:lnTo>
                  <a:lnTo>
                    <a:pt x="301" y="472"/>
                  </a:lnTo>
                  <a:lnTo>
                    <a:pt x="301" y="470"/>
                  </a:lnTo>
                  <a:lnTo>
                    <a:pt x="301" y="470"/>
                  </a:lnTo>
                  <a:lnTo>
                    <a:pt x="301" y="469"/>
                  </a:lnTo>
                  <a:lnTo>
                    <a:pt x="300" y="469"/>
                  </a:lnTo>
                  <a:lnTo>
                    <a:pt x="299" y="468"/>
                  </a:lnTo>
                  <a:lnTo>
                    <a:pt x="297" y="467"/>
                  </a:lnTo>
                  <a:lnTo>
                    <a:pt x="297" y="465"/>
                  </a:lnTo>
                  <a:lnTo>
                    <a:pt x="296" y="464"/>
                  </a:lnTo>
                  <a:lnTo>
                    <a:pt x="296" y="463"/>
                  </a:lnTo>
                  <a:lnTo>
                    <a:pt x="294" y="462"/>
                  </a:lnTo>
                  <a:lnTo>
                    <a:pt x="294" y="461"/>
                  </a:lnTo>
                  <a:lnTo>
                    <a:pt x="292" y="461"/>
                  </a:lnTo>
                  <a:lnTo>
                    <a:pt x="292" y="461"/>
                  </a:lnTo>
                  <a:lnTo>
                    <a:pt x="291" y="460"/>
                  </a:lnTo>
                  <a:lnTo>
                    <a:pt x="287" y="459"/>
                  </a:lnTo>
                  <a:lnTo>
                    <a:pt x="286" y="459"/>
                  </a:lnTo>
                  <a:lnTo>
                    <a:pt x="286" y="460"/>
                  </a:lnTo>
                  <a:lnTo>
                    <a:pt x="283" y="459"/>
                  </a:lnTo>
                  <a:lnTo>
                    <a:pt x="282" y="459"/>
                  </a:lnTo>
                  <a:lnTo>
                    <a:pt x="281" y="457"/>
                  </a:lnTo>
                  <a:lnTo>
                    <a:pt x="280" y="457"/>
                  </a:lnTo>
                  <a:lnTo>
                    <a:pt x="277" y="457"/>
                  </a:lnTo>
                  <a:lnTo>
                    <a:pt x="275" y="457"/>
                  </a:lnTo>
                  <a:lnTo>
                    <a:pt x="273" y="459"/>
                  </a:lnTo>
                  <a:lnTo>
                    <a:pt x="273" y="457"/>
                  </a:lnTo>
                  <a:lnTo>
                    <a:pt x="270" y="456"/>
                  </a:lnTo>
                  <a:lnTo>
                    <a:pt x="269" y="455"/>
                  </a:lnTo>
                  <a:lnTo>
                    <a:pt x="268" y="455"/>
                  </a:lnTo>
                  <a:lnTo>
                    <a:pt x="265" y="454"/>
                  </a:lnTo>
                  <a:lnTo>
                    <a:pt x="265" y="453"/>
                  </a:lnTo>
                  <a:lnTo>
                    <a:pt x="264" y="453"/>
                  </a:lnTo>
                  <a:lnTo>
                    <a:pt x="263" y="451"/>
                  </a:lnTo>
                  <a:lnTo>
                    <a:pt x="263" y="450"/>
                  </a:lnTo>
                  <a:lnTo>
                    <a:pt x="261" y="449"/>
                  </a:lnTo>
                  <a:lnTo>
                    <a:pt x="260" y="447"/>
                  </a:lnTo>
                  <a:lnTo>
                    <a:pt x="259" y="447"/>
                  </a:lnTo>
                  <a:lnTo>
                    <a:pt x="259" y="447"/>
                  </a:lnTo>
                  <a:lnTo>
                    <a:pt x="258" y="446"/>
                  </a:lnTo>
                  <a:lnTo>
                    <a:pt x="257" y="446"/>
                  </a:lnTo>
                  <a:lnTo>
                    <a:pt x="257" y="445"/>
                  </a:lnTo>
                  <a:lnTo>
                    <a:pt x="256" y="443"/>
                  </a:lnTo>
                  <a:lnTo>
                    <a:pt x="255" y="443"/>
                  </a:lnTo>
                  <a:lnTo>
                    <a:pt x="255" y="442"/>
                  </a:lnTo>
                  <a:lnTo>
                    <a:pt x="254" y="441"/>
                  </a:lnTo>
                  <a:lnTo>
                    <a:pt x="254" y="440"/>
                  </a:lnTo>
                  <a:lnTo>
                    <a:pt x="253" y="437"/>
                  </a:lnTo>
                  <a:lnTo>
                    <a:pt x="249" y="437"/>
                  </a:lnTo>
                  <a:lnTo>
                    <a:pt x="248" y="436"/>
                  </a:lnTo>
                  <a:lnTo>
                    <a:pt x="248" y="436"/>
                  </a:lnTo>
                  <a:lnTo>
                    <a:pt x="246" y="436"/>
                  </a:lnTo>
                  <a:lnTo>
                    <a:pt x="246" y="436"/>
                  </a:lnTo>
                  <a:lnTo>
                    <a:pt x="246" y="436"/>
                  </a:lnTo>
                  <a:lnTo>
                    <a:pt x="246" y="436"/>
                  </a:lnTo>
                  <a:lnTo>
                    <a:pt x="245" y="434"/>
                  </a:lnTo>
                  <a:lnTo>
                    <a:pt x="243" y="432"/>
                  </a:lnTo>
                  <a:lnTo>
                    <a:pt x="241" y="429"/>
                  </a:lnTo>
                  <a:lnTo>
                    <a:pt x="241" y="428"/>
                  </a:lnTo>
                  <a:lnTo>
                    <a:pt x="240" y="427"/>
                  </a:lnTo>
                  <a:lnTo>
                    <a:pt x="238" y="426"/>
                  </a:lnTo>
                  <a:lnTo>
                    <a:pt x="236" y="428"/>
                  </a:lnTo>
                  <a:lnTo>
                    <a:pt x="234" y="427"/>
                  </a:lnTo>
                  <a:lnTo>
                    <a:pt x="233" y="427"/>
                  </a:lnTo>
                  <a:lnTo>
                    <a:pt x="233" y="428"/>
                  </a:lnTo>
                  <a:lnTo>
                    <a:pt x="232" y="428"/>
                  </a:lnTo>
                  <a:lnTo>
                    <a:pt x="232" y="426"/>
                  </a:lnTo>
                  <a:lnTo>
                    <a:pt x="231" y="426"/>
                  </a:lnTo>
                  <a:lnTo>
                    <a:pt x="229" y="424"/>
                  </a:lnTo>
                  <a:lnTo>
                    <a:pt x="228" y="423"/>
                  </a:lnTo>
                  <a:lnTo>
                    <a:pt x="226" y="422"/>
                  </a:lnTo>
                  <a:lnTo>
                    <a:pt x="224" y="420"/>
                  </a:lnTo>
                  <a:lnTo>
                    <a:pt x="223" y="420"/>
                  </a:lnTo>
                  <a:lnTo>
                    <a:pt x="222" y="420"/>
                  </a:lnTo>
                  <a:lnTo>
                    <a:pt x="222" y="420"/>
                  </a:lnTo>
                  <a:lnTo>
                    <a:pt x="220" y="415"/>
                  </a:lnTo>
                  <a:lnTo>
                    <a:pt x="219" y="416"/>
                  </a:lnTo>
                  <a:lnTo>
                    <a:pt x="219" y="415"/>
                  </a:lnTo>
                  <a:lnTo>
                    <a:pt x="219" y="415"/>
                  </a:lnTo>
                  <a:lnTo>
                    <a:pt x="218" y="414"/>
                  </a:lnTo>
                  <a:lnTo>
                    <a:pt x="216" y="411"/>
                  </a:lnTo>
                  <a:lnTo>
                    <a:pt x="215" y="411"/>
                  </a:lnTo>
                  <a:lnTo>
                    <a:pt x="214" y="411"/>
                  </a:lnTo>
                  <a:lnTo>
                    <a:pt x="214" y="410"/>
                  </a:lnTo>
                  <a:lnTo>
                    <a:pt x="212" y="409"/>
                  </a:lnTo>
                  <a:lnTo>
                    <a:pt x="211" y="409"/>
                  </a:lnTo>
                  <a:lnTo>
                    <a:pt x="211" y="408"/>
                  </a:lnTo>
                  <a:lnTo>
                    <a:pt x="212" y="406"/>
                  </a:lnTo>
                  <a:lnTo>
                    <a:pt x="211" y="405"/>
                  </a:lnTo>
                  <a:lnTo>
                    <a:pt x="211" y="403"/>
                  </a:lnTo>
                  <a:lnTo>
                    <a:pt x="211" y="403"/>
                  </a:lnTo>
                  <a:lnTo>
                    <a:pt x="209" y="403"/>
                  </a:lnTo>
                  <a:lnTo>
                    <a:pt x="208" y="402"/>
                  </a:lnTo>
                  <a:lnTo>
                    <a:pt x="207" y="403"/>
                  </a:lnTo>
                  <a:lnTo>
                    <a:pt x="207" y="402"/>
                  </a:lnTo>
                  <a:lnTo>
                    <a:pt x="205" y="401"/>
                  </a:lnTo>
                  <a:lnTo>
                    <a:pt x="205" y="401"/>
                  </a:lnTo>
                  <a:lnTo>
                    <a:pt x="205" y="400"/>
                  </a:lnTo>
                  <a:lnTo>
                    <a:pt x="203" y="399"/>
                  </a:lnTo>
                  <a:lnTo>
                    <a:pt x="201" y="400"/>
                  </a:lnTo>
                  <a:lnTo>
                    <a:pt x="201" y="398"/>
                  </a:lnTo>
                  <a:lnTo>
                    <a:pt x="201" y="397"/>
                  </a:lnTo>
                  <a:lnTo>
                    <a:pt x="201" y="395"/>
                  </a:lnTo>
                  <a:lnTo>
                    <a:pt x="201" y="395"/>
                  </a:lnTo>
                  <a:lnTo>
                    <a:pt x="201" y="394"/>
                  </a:lnTo>
                  <a:lnTo>
                    <a:pt x="200" y="393"/>
                  </a:lnTo>
                  <a:lnTo>
                    <a:pt x="199" y="392"/>
                  </a:lnTo>
                  <a:lnTo>
                    <a:pt x="198" y="391"/>
                  </a:lnTo>
                  <a:lnTo>
                    <a:pt x="197" y="390"/>
                  </a:lnTo>
                  <a:lnTo>
                    <a:pt x="196" y="389"/>
                  </a:lnTo>
                  <a:lnTo>
                    <a:pt x="196" y="386"/>
                  </a:lnTo>
                  <a:lnTo>
                    <a:pt x="195" y="386"/>
                  </a:lnTo>
                  <a:lnTo>
                    <a:pt x="194" y="386"/>
                  </a:lnTo>
                  <a:lnTo>
                    <a:pt x="194" y="385"/>
                  </a:lnTo>
                  <a:lnTo>
                    <a:pt x="193" y="382"/>
                  </a:lnTo>
                  <a:lnTo>
                    <a:pt x="193" y="380"/>
                  </a:lnTo>
                  <a:lnTo>
                    <a:pt x="193" y="379"/>
                  </a:lnTo>
                  <a:lnTo>
                    <a:pt x="192" y="379"/>
                  </a:lnTo>
                  <a:lnTo>
                    <a:pt x="190" y="378"/>
                  </a:lnTo>
                  <a:lnTo>
                    <a:pt x="190" y="379"/>
                  </a:lnTo>
                  <a:lnTo>
                    <a:pt x="190" y="378"/>
                  </a:lnTo>
                  <a:lnTo>
                    <a:pt x="188" y="378"/>
                  </a:lnTo>
                  <a:lnTo>
                    <a:pt x="187" y="377"/>
                  </a:lnTo>
                  <a:lnTo>
                    <a:pt x="186" y="377"/>
                  </a:lnTo>
                  <a:lnTo>
                    <a:pt x="185" y="374"/>
                  </a:lnTo>
                  <a:lnTo>
                    <a:pt x="185" y="373"/>
                  </a:lnTo>
                  <a:lnTo>
                    <a:pt x="185" y="369"/>
                  </a:lnTo>
                  <a:lnTo>
                    <a:pt x="184" y="367"/>
                  </a:lnTo>
                  <a:lnTo>
                    <a:pt x="184" y="365"/>
                  </a:lnTo>
                  <a:lnTo>
                    <a:pt x="183" y="364"/>
                  </a:lnTo>
                  <a:lnTo>
                    <a:pt x="183" y="363"/>
                  </a:lnTo>
                  <a:lnTo>
                    <a:pt x="182" y="363"/>
                  </a:lnTo>
                  <a:lnTo>
                    <a:pt x="182" y="363"/>
                  </a:lnTo>
                  <a:lnTo>
                    <a:pt x="181" y="363"/>
                  </a:lnTo>
                  <a:lnTo>
                    <a:pt x="182" y="364"/>
                  </a:lnTo>
                  <a:lnTo>
                    <a:pt x="182" y="364"/>
                  </a:lnTo>
                  <a:lnTo>
                    <a:pt x="181" y="364"/>
                  </a:lnTo>
                  <a:lnTo>
                    <a:pt x="180" y="363"/>
                  </a:lnTo>
                  <a:lnTo>
                    <a:pt x="180" y="362"/>
                  </a:lnTo>
                  <a:lnTo>
                    <a:pt x="179" y="361"/>
                  </a:lnTo>
                  <a:lnTo>
                    <a:pt x="179" y="360"/>
                  </a:lnTo>
                  <a:lnTo>
                    <a:pt x="178" y="360"/>
                  </a:lnTo>
                  <a:lnTo>
                    <a:pt x="178" y="359"/>
                  </a:lnTo>
                  <a:lnTo>
                    <a:pt x="178" y="357"/>
                  </a:lnTo>
                  <a:lnTo>
                    <a:pt x="176" y="356"/>
                  </a:lnTo>
                  <a:lnTo>
                    <a:pt x="175" y="353"/>
                  </a:lnTo>
                  <a:lnTo>
                    <a:pt x="174" y="350"/>
                  </a:lnTo>
                  <a:lnTo>
                    <a:pt x="173" y="350"/>
                  </a:lnTo>
                  <a:lnTo>
                    <a:pt x="171" y="350"/>
                  </a:lnTo>
                  <a:lnTo>
                    <a:pt x="167" y="347"/>
                  </a:lnTo>
                  <a:lnTo>
                    <a:pt x="165" y="346"/>
                  </a:lnTo>
                  <a:lnTo>
                    <a:pt x="164" y="345"/>
                  </a:lnTo>
                  <a:lnTo>
                    <a:pt x="163" y="345"/>
                  </a:lnTo>
                  <a:lnTo>
                    <a:pt x="161" y="345"/>
                  </a:lnTo>
                  <a:lnTo>
                    <a:pt x="160" y="343"/>
                  </a:lnTo>
                  <a:lnTo>
                    <a:pt x="159" y="342"/>
                  </a:lnTo>
                  <a:lnTo>
                    <a:pt x="158" y="341"/>
                  </a:lnTo>
                  <a:lnTo>
                    <a:pt x="157" y="340"/>
                  </a:lnTo>
                  <a:lnTo>
                    <a:pt x="156" y="340"/>
                  </a:lnTo>
                  <a:lnTo>
                    <a:pt x="154" y="339"/>
                  </a:lnTo>
                  <a:lnTo>
                    <a:pt x="154" y="338"/>
                  </a:lnTo>
                  <a:lnTo>
                    <a:pt x="153" y="338"/>
                  </a:lnTo>
                  <a:lnTo>
                    <a:pt x="152" y="338"/>
                  </a:lnTo>
                  <a:lnTo>
                    <a:pt x="149" y="336"/>
                  </a:lnTo>
                  <a:lnTo>
                    <a:pt x="149" y="336"/>
                  </a:lnTo>
                  <a:lnTo>
                    <a:pt x="148" y="335"/>
                  </a:lnTo>
                  <a:lnTo>
                    <a:pt x="148" y="335"/>
                  </a:lnTo>
                  <a:lnTo>
                    <a:pt x="146" y="333"/>
                  </a:lnTo>
                  <a:lnTo>
                    <a:pt x="146" y="333"/>
                  </a:lnTo>
                  <a:lnTo>
                    <a:pt x="145" y="332"/>
                  </a:lnTo>
                  <a:lnTo>
                    <a:pt x="145" y="332"/>
                  </a:lnTo>
                  <a:lnTo>
                    <a:pt x="145" y="331"/>
                  </a:lnTo>
                  <a:lnTo>
                    <a:pt x="143" y="330"/>
                  </a:lnTo>
                  <a:lnTo>
                    <a:pt x="143" y="330"/>
                  </a:lnTo>
                  <a:lnTo>
                    <a:pt x="142" y="327"/>
                  </a:lnTo>
                  <a:lnTo>
                    <a:pt x="141" y="327"/>
                  </a:lnTo>
                  <a:lnTo>
                    <a:pt x="141" y="327"/>
                  </a:lnTo>
                  <a:lnTo>
                    <a:pt x="141" y="326"/>
                  </a:lnTo>
                  <a:lnTo>
                    <a:pt x="139" y="324"/>
                  </a:lnTo>
                  <a:lnTo>
                    <a:pt x="137" y="322"/>
                  </a:lnTo>
                  <a:lnTo>
                    <a:pt x="137" y="321"/>
                  </a:lnTo>
                  <a:lnTo>
                    <a:pt x="136" y="320"/>
                  </a:lnTo>
                  <a:lnTo>
                    <a:pt x="136" y="318"/>
                  </a:lnTo>
                  <a:lnTo>
                    <a:pt x="136" y="317"/>
                  </a:lnTo>
                  <a:lnTo>
                    <a:pt x="136" y="316"/>
                  </a:lnTo>
                  <a:lnTo>
                    <a:pt x="135" y="316"/>
                  </a:lnTo>
                  <a:lnTo>
                    <a:pt x="134" y="315"/>
                  </a:lnTo>
                  <a:lnTo>
                    <a:pt x="133" y="314"/>
                  </a:lnTo>
                  <a:lnTo>
                    <a:pt x="130" y="314"/>
                  </a:lnTo>
                  <a:lnTo>
                    <a:pt x="130" y="314"/>
                  </a:lnTo>
                  <a:lnTo>
                    <a:pt x="129" y="312"/>
                  </a:lnTo>
                  <a:lnTo>
                    <a:pt x="129" y="312"/>
                  </a:lnTo>
                  <a:lnTo>
                    <a:pt x="128" y="311"/>
                  </a:lnTo>
                  <a:lnTo>
                    <a:pt x="128" y="310"/>
                  </a:lnTo>
                  <a:lnTo>
                    <a:pt x="126" y="310"/>
                  </a:lnTo>
                  <a:lnTo>
                    <a:pt x="125" y="309"/>
                  </a:lnTo>
                  <a:lnTo>
                    <a:pt x="125" y="309"/>
                  </a:lnTo>
                  <a:lnTo>
                    <a:pt x="123" y="308"/>
                  </a:lnTo>
                  <a:lnTo>
                    <a:pt x="122" y="305"/>
                  </a:lnTo>
                  <a:lnTo>
                    <a:pt x="120" y="304"/>
                  </a:lnTo>
                  <a:lnTo>
                    <a:pt x="120" y="302"/>
                  </a:lnTo>
                  <a:lnTo>
                    <a:pt x="119" y="302"/>
                  </a:lnTo>
                  <a:lnTo>
                    <a:pt x="119" y="300"/>
                  </a:lnTo>
                  <a:lnTo>
                    <a:pt x="116" y="298"/>
                  </a:lnTo>
                  <a:lnTo>
                    <a:pt x="115" y="297"/>
                  </a:lnTo>
                  <a:lnTo>
                    <a:pt x="117" y="297"/>
                  </a:lnTo>
                  <a:lnTo>
                    <a:pt x="117" y="298"/>
                  </a:lnTo>
                  <a:lnTo>
                    <a:pt x="118" y="298"/>
                  </a:lnTo>
                  <a:lnTo>
                    <a:pt x="118" y="297"/>
                  </a:lnTo>
                  <a:lnTo>
                    <a:pt x="117" y="297"/>
                  </a:lnTo>
                  <a:lnTo>
                    <a:pt x="118" y="296"/>
                  </a:lnTo>
                  <a:lnTo>
                    <a:pt x="118" y="296"/>
                  </a:lnTo>
                  <a:lnTo>
                    <a:pt x="118" y="296"/>
                  </a:lnTo>
                  <a:lnTo>
                    <a:pt x="118" y="294"/>
                  </a:lnTo>
                  <a:lnTo>
                    <a:pt x="117" y="291"/>
                  </a:lnTo>
                  <a:lnTo>
                    <a:pt x="116" y="290"/>
                  </a:lnTo>
                  <a:lnTo>
                    <a:pt x="115" y="289"/>
                  </a:lnTo>
                  <a:lnTo>
                    <a:pt x="113" y="289"/>
                  </a:lnTo>
                  <a:lnTo>
                    <a:pt x="112" y="289"/>
                  </a:lnTo>
                  <a:lnTo>
                    <a:pt x="111" y="290"/>
                  </a:lnTo>
                  <a:lnTo>
                    <a:pt x="112" y="291"/>
                  </a:lnTo>
                  <a:lnTo>
                    <a:pt x="113" y="293"/>
                  </a:lnTo>
                  <a:lnTo>
                    <a:pt x="113" y="293"/>
                  </a:lnTo>
                  <a:lnTo>
                    <a:pt x="113" y="293"/>
                  </a:lnTo>
                  <a:lnTo>
                    <a:pt x="113" y="293"/>
                  </a:lnTo>
                  <a:lnTo>
                    <a:pt x="113" y="294"/>
                  </a:lnTo>
                  <a:lnTo>
                    <a:pt x="113" y="294"/>
                  </a:lnTo>
                  <a:lnTo>
                    <a:pt x="113" y="294"/>
                  </a:lnTo>
                  <a:lnTo>
                    <a:pt x="114" y="295"/>
                  </a:lnTo>
                  <a:lnTo>
                    <a:pt x="113" y="295"/>
                  </a:lnTo>
                  <a:lnTo>
                    <a:pt x="113" y="295"/>
                  </a:lnTo>
                  <a:lnTo>
                    <a:pt x="112" y="295"/>
                  </a:lnTo>
                  <a:lnTo>
                    <a:pt x="112" y="294"/>
                  </a:lnTo>
                  <a:lnTo>
                    <a:pt x="111" y="290"/>
                  </a:lnTo>
                  <a:lnTo>
                    <a:pt x="110" y="289"/>
                  </a:lnTo>
                  <a:lnTo>
                    <a:pt x="109" y="288"/>
                  </a:lnTo>
                  <a:lnTo>
                    <a:pt x="110" y="286"/>
                  </a:lnTo>
                  <a:lnTo>
                    <a:pt x="109" y="285"/>
                  </a:lnTo>
                  <a:lnTo>
                    <a:pt x="109" y="284"/>
                  </a:lnTo>
                  <a:lnTo>
                    <a:pt x="109" y="282"/>
                  </a:lnTo>
                  <a:lnTo>
                    <a:pt x="109" y="281"/>
                  </a:lnTo>
                  <a:lnTo>
                    <a:pt x="109" y="281"/>
                  </a:lnTo>
                  <a:lnTo>
                    <a:pt x="109" y="279"/>
                  </a:lnTo>
                  <a:lnTo>
                    <a:pt x="109" y="279"/>
                  </a:lnTo>
                  <a:lnTo>
                    <a:pt x="107" y="276"/>
                  </a:lnTo>
                  <a:lnTo>
                    <a:pt x="107" y="276"/>
                  </a:lnTo>
                  <a:lnTo>
                    <a:pt x="105" y="275"/>
                  </a:lnTo>
                  <a:lnTo>
                    <a:pt x="105" y="274"/>
                  </a:lnTo>
                  <a:lnTo>
                    <a:pt x="104" y="271"/>
                  </a:lnTo>
                  <a:lnTo>
                    <a:pt x="104" y="270"/>
                  </a:lnTo>
                  <a:lnTo>
                    <a:pt x="104" y="270"/>
                  </a:lnTo>
                  <a:lnTo>
                    <a:pt x="104" y="268"/>
                  </a:lnTo>
                  <a:lnTo>
                    <a:pt x="105" y="267"/>
                  </a:lnTo>
                  <a:lnTo>
                    <a:pt x="105" y="267"/>
                  </a:lnTo>
                  <a:lnTo>
                    <a:pt x="105" y="265"/>
                  </a:lnTo>
                  <a:lnTo>
                    <a:pt x="107" y="264"/>
                  </a:lnTo>
                  <a:lnTo>
                    <a:pt x="107" y="262"/>
                  </a:lnTo>
                  <a:lnTo>
                    <a:pt x="107" y="261"/>
                  </a:lnTo>
                  <a:lnTo>
                    <a:pt x="108" y="259"/>
                  </a:lnTo>
                  <a:lnTo>
                    <a:pt x="108" y="258"/>
                  </a:lnTo>
                  <a:lnTo>
                    <a:pt x="109" y="258"/>
                  </a:lnTo>
                  <a:lnTo>
                    <a:pt x="108" y="257"/>
                  </a:lnTo>
                  <a:lnTo>
                    <a:pt x="109" y="256"/>
                  </a:lnTo>
                  <a:lnTo>
                    <a:pt x="109" y="255"/>
                  </a:lnTo>
                  <a:lnTo>
                    <a:pt x="110" y="253"/>
                  </a:lnTo>
                  <a:lnTo>
                    <a:pt x="110" y="252"/>
                  </a:lnTo>
                  <a:lnTo>
                    <a:pt x="111" y="249"/>
                  </a:lnTo>
                  <a:lnTo>
                    <a:pt x="110" y="248"/>
                  </a:lnTo>
                  <a:lnTo>
                    <a:pt x="109" y="246"/>
                  </a:lnTo>
                  <a:lnTo>
                    <a:pt x="108" y="244"/>
                  </a:lnTo>
                  <a:lnTo>
                    <a:pt x="108" y="243"/>
                  </a:lnTo>
                  <a:lnTo>
                    <a:pt x="107" y="243"/>
                  </a:lnTo>
                  <a:lnTo>
                    <a:pt x="107" y="241"/>
                  </a:lnTo>
                  <a:lnTo>
                    <a:pt x="105" y="241"/>
                  </a:lnTo>
                  <a:lnTo>
                    <a:pt x="104" y="240"/>
                  </a:lnTo>
                  <a:lnTo>
                    <a:pt x="103" y="239"/>
                  </a:lnTo>
                  <a:lnTo>
                    <a:pt x="103" y="239"/>
                  </a:lnTo>
                  <a:lnTo>
                    <a:pt x="102" y="238"/>
                  </a:lnTo>
                  <a:lnTo>
                    <a:pt x="102" y="238"/>
                  </a:lnTo>
                  <a:lnTo>
                    <a:pt x="101" y="238"/>
                  </a:lnTo>
                  <a:lnTo>
                    <a:pt x="101" y="237"/>
                  </a:lnTo>
                  <a:lnTo>
                    <a:pt x="101" y="237"/>
                  </a:lnTo>
                  <a:lnTo>
                    <a:pt x="101" y="237"/>
                  </a:lnTo>
                  <a:lnTo>
                    <a:pt x="101" y="235"/>
                  </a:lnTo>
                  <a:lnTo>
                    <a:pt x="100" y="235"/>
                  </a:lnTo>
                  <a:lnTo>
                    <a:pt x="100" y="234"/>
                  </a:lnTo>
                  <a:lnTo>
                    <a:pt x="100" y="233"/>
                  </a:lnTo>
                  <a:lnTo>
                    <a:pt x="99" y="232"/>
                  </a:lnTo>
                  <a:lnTo>
                    <a:pt x="99" y="226"/>
                  </a:lnTo>
                  <a:lnTo>
                    <a:pt x="101" y="224"/>
                  </a:lnTo>
                  <a:lnTo>
                    <a:pt x="100" y="223"/>
                  </a:lnTo>
                  <a:lnTo>
                    <a:pt x="100" y="222"/>
                  </a:lnTo>
                  <a:lnTo>
                    <a:pt x="99" y="222"/>
                  </a:lnTo>
                  <a:lnTo>
                    <a:pt x="100" y="221"/>
                  </a:lnTo>
                  <a:lnTo>
                    <a:pt x="100" y="220"/>
                  </a:lnTo>
                  <a:lnTo>
                    <a:pt x="101" y="219"/>
                  </a:lnTo>
                  <a:lnTo>
                    <a:pt x="102" y="219"/>
                  </a:lnTo>
                  <a:lnTo>
                    <a:pt x="102" y="217"/>
                  </a:lnTo>
                  <a:lnTo>
                    <a:pt x="102" y="216"/>
                  </a:lnTo>
                  <a:lnTo>
                    <a:pt x="101" y="215"/>
                  </a:lnTo>
                  <a:lnTo>
                    <a:pt x="101" y="215"/>
                  </a:lnTo>
                  <a:lnTo>
                    <a:pt x="101" y="214"/>
                  </a:lnTo>
                  <a:lnTo>
                    <a:pt x="100" y="213"/>
                  </a:lnTo>
                  <a:lnTo>
                    <a:pt x="100" y="213"/>
                  </a:lnTo>
                  <a:lnTo>
                    <a:pt x="100" y="212"/>
                  </a:lnTo>
                  <a:lnTo>
                    <a:pt x="99" y="213"/>
                  </a:lnTo>
                  <a:lnTo>
                    <a:pt x="98" y="213"/>
                  </a:lnTo>
                  <a:lnTo>
                    <a:pt x="98" y="213"/>
                  </a:lnTo>
                  <a:lnTo>
                    <a:pt x="99" y="212"/>
                  </a:lnTo>
                  <a:lnTo>
                    <a:pt x="99" y="212"/>
                  </a:lnTo>
                  <a:lnTo>
                    <a:pt x="98" y="212"/>
                  </a:lnTo>
                  <a:lnTo>
                    <a:pt x="98" y="212"/>
                  </a:lnTo>
                  <a:lnTo>
                    <a:pt x="99" y="212"/>
                  </a:lnTo>
                  <a:lnTo>
                    <a:pt x="99" y="208"/>
                  </a:lnTo>
                  <a:lnTo>
                    <a:pt x="99" y="207"/>
                  </a:lnTo>
                  <a:lnTo>
                    <a:pt x="99" y="206"/>
                  </a:lnTo>
                  <a:lnTo>
                    <a:pt x="100" y="204"/>
                  </a:lnTo>
                  <a:lnTo>
                    <a:pt x="100" y="203"/>
                  </a:lnTo>
                  <a:lnTo>
                    <a:pt x="101" y="202"/>
                  </a:lnTo>
                  <a:lnTo>
                    <a:pt x="101" y="200"/>
                  </a:lnTo>
                  <a:lnTo>
                    <a:pt x="99" y="198"/>
                  </a:lnTo>
                  <a:lnTo>
                    <a:pt x="98" y="198"/>
                  </a:lnTo>
                  <a:lnTo>
                    <a:pt x="97" y="198"/>
                  </a:lnTo>
                  <a:lnTo>
                    <a:pt x="96" y="197"/>
                  </a:lnTo>
                  <a:lnTo>
                    <a:pt x="96" y="196"/>
                  </a:lnTo>
                  <a:lnTo>
                    <a:pt x="96" y="195"/>
                  </a:lnTo>
                  <a:lnTo>
                    <a:pt x="94" y="194"/>
                  </a:lnTo>
                  <a:lnTo>
                    <a:pt x="93" y="193"/>
                  </a:lnTo>
                  <a:lnTo>
                    <a:pt x="92" y="194"/>
                  </a:lnTo>
                  <a:lnTo>
                    <a:pt x="92" y="193"/>
                  </a:lnTo>
                  <a:lnTo>
                    <a:pt x="91" y="193"/>
                  </a:lnTo>
                  <a:lnTo>
                    <a:pt x="91" y="191"/>
                  </a:lnTo>
                  <a:lnTo>
                    <a:pt x="90" y="191"/>
                  </a:lnTo>
                  <a:lnTo>
                    <a:pt x="90" y="190"/>
                  </a:lnTo>
                  <a:lnTo>
                    <a:pt x="89" y="191"/>
                  </a:lnTo>
                  <a:lnTo>
                    <a:pt x="89" y="190"/>
                  </a:lnTo>
                  <a:lnTo>
                    <a:pt x="87" y="191"/>
                  </a:lnTo>
                  <a:lnTo>
                    <a:pt x="86" y="190"/>
                  </a:lnTo>
                  <a:lnTo>
                    <a:pt x="86" y="187"/>
                  </a:lnTo>
                  <a:lnTo>
                    <a:pt x="83" y="186"/>
                  </a:lnTo>
                  <a:lnTo>
                    <a:pt x="82" y="185"/>
                  </a:lnTo>
                  <a:lnTo>
                    <a:pt x="81" y="185"/>
                  </a:lnTo>
                  <a:lnTo>
                    <a:pt x="81" y="184"/>
                  </a:lnTo>
                  <a:lnTo>
                    <a:pt x="81" y="183"/>
                  </a:lnTo>
                  <a:lnTo>
                    <a:pt x="81" y="181"/>
                  </a:lnTo>
                  <a:lnTo>
                    <a:pt x="80" y="180"/>
                  </a:lnTo>
                  <a:lnTo>
                    <a:pt x="80" y="180"/>
                  </a:lnTo>
                  <a:lnTo>
                    <a:pt x="79" y="180"/>
                  </a:lnTo>
                  <a:lnTo>
                    <a:pt x="79" y="179"/>
                  </a:lnTo>
                  <a:lnTo>
                    <a:pt x="78" y="178"/>
                  </a:lnTo>
                  <a:lnTo>
                    <a:pt x="77" y="178"/>
                  </a:lnTo>
                  <a:lnTo>
                    <a:pt x="77" y="177"/>
                  </a:lnTo>
                  <a:lnTo>
                    <a:pt x="77" y="177"/>
                  </a:lnTo>
                  <a:lnTo>
                    <a:pt x="76" y="176"/>
                  </a:lnTo>
                  <a:lnTo>
                    <a:pt x="74" y="174"/>
                  </a:lnTo>
                  <a:lnTo>
                    <a:pt x="73" y="174"/>
                  </a:lnTo>
                  <a:lnTo>
                    <a:pt x="73" y="172"/>
                  </a:lnTo>
                  <a:lnTo>
                    <a:pt x="72" y="171"/>
                  </a:lnTo>
                  <a:lnTo>
                    <a:pt x="71" y="171"/>
                  </a:lnTo>
                  <a:lnTo>
                    <a:pt x="71" y="171"/>
                  </a:lnTo>
                  <a:lnTo>
                    <a:pt x="70" y="171"/>
                  </a:lnTo>
                  <a:lnTo>
                    <a:pt x="70" y="170"/>
                  </a:lnTo>
                  <a:lnTo>
                    <a:pt x="69" y="169"/>
                  </a:lnTo>
                  <a:lnTo>
                    <a:pt x="68" y="166"/>
                  </a:lnTo>
                  <a:lnTo>
                    <a:pt x="68" y="166"/>
                  </a:lnTo>
                  <a:lnTo>
                    <a:pt x="67" y="165"/>
                  </a:lnTo>
                  <a:lnTo>
                    <a:pt x="67" y="164"/>
                  </a:lnTo>
                  <a:lnTo>
                    <a:pt x="66" y="164"/>
                  </a:lnTo>
                  <a:lnTo>
                    <a:pt x="62" y="164"/>
                  </a:lnTo>
                  <a:lnTo>
                    <a:pt x="61" y="163"/>
                  </a:lnTo>
                  <a:lnTo>
                    <a:pt x="61" y="162"/>
                  </a:lnTo>
                  <a:lnTo>
                    <a:pt x="60" y="161"/>
                  </a:lnTo>
                  <a:lnTo>
                    <a:pt x="60" y="161"/>
                  </a:lnTo>
                  <a:lnTo>
                    <a:pt x="60" y="160"/>
                  </a:lnTo>
                  <a:lnTo>
                    <a:pt x="58" y="157"/>
                  </a:lnTo>
                  <a:lnTo>
                    <a:pt x="58" y="156"/>
                  </a:lnTo>
                  <a:lnTo>
                    <a:pt x="55" y="155"/>
                  </a:lnTo>
                  <a:lnTo>
                    <a:pt x="53" y="156"/>
                  </a:lnTo>
                  <a:lnTo>
                    <a:pt x="51" y="154"/>
                  </a:lnTo>
                  <a:lnTo>
                    <a:pt x="50" y="152"/>
                  </a:lnTo>
                  <a:lnTo>
                    <a:pt x="49" y="152"/>
                  </a:lnTo>
                  <a:lnTo>
                    <a:pt x="48" y="152"/>
                  </a:lnTo>
                  <a:lnTo>
                    <a:pt x="47" y="151"/>
                  </a:lnTo>
                  <a:lnTo>
                    <a:pt x="46" y="151"/>
                  </a:lnTo>
                  <a:lnTo>
                    <a:pt x="46" y="150"/>
                  </a:lnTo>
                  <a:lnTo>
                    <a:pt x="45" y="150"/>
                  </a:lnTo>
                  <a:lnTo>
                    <a:pt x="45" y="148"/>
                  </a:lnTo>
                  <a:lnTo>
                    <a:pt x="43" y="146"/>
                  </a:lnTo>
                  <a:lnTo>
                    <a:pt x="43" y="145"/>
                  </a:lnTo>
                  <a:lnTo>
                    <a:pt x="43" y="145"/>
                  </a:lnTo>
                  <a:lnTo>
                    <a:pt x="45" y="142"/>
                  </a:lnTo>
                  <a:lnTo>
                    <a:pt x="43" y="141"/>
                  </a:lnTo>
                  <a:lnTo>
                    <a:pt x="43" y="140"/>
                  </a:lnTo>
                  <a:lnTo>
                    <a:pt x="42" y="140"/>
                  </a:lnTo>
                  <a:lnTo>
                    <a:pt x="42" y="139"/>
                  </a:lnTo>
                  <a:lnTo>
                    <a:pt x="42" y="139"/>
                  </a:lnTo>
                  <a:lnTo>
                    <a:pt x="42" y="138"/>
                  </a:lnTo>
                  <a:lnTo>
                    <a:pt x="41" y="136"/>
                  </a:lnTo>
                  <a:lnTo>
                    <a:pt x="39" y="135"/>
                  </a:lnTo>
                  <a:lnTo>
                    <a:pt x="39" y="135"/>
                  </a:lnTo>
                  <a:lnTo>
                    <a:pt x="38" y="135"/>
                  </a:lnTo>
                  <a:lnTo>
                    <a:pt x="38" y="134"/>
                  </a:lnTo>
                  <a:lnTo>
                    <a:pt x="37" y="133"/>
                  </a:lnTo>
                  <a:lnTo>
                    <a:pt x="36" y="133"/>
                  </a:lnTo>
                  <a:lnTo>
                    <a:pt x="35" y="132"/>
                  </a:lnTo>
                  <a:lnTo>
                    <a:pt x="35" y="130"/>
                  </a:lnTo>
                  <a:lnTo>
                    <a:pt x="34" y="130"/>
                  </a:lnTo>
                  <a:lnTo>
                    <a:pt x="35" y="128"/>
                  </a:lnTo>
                  <a:lnTo>
                    <a:pt x="35" y="127"/>
                  </a:lnTo>
                  <a:lnTo>
                    <a:pt x="35" y="125"/>
                  </a:lnTo>
                  <a:lnTo>
                    <a:pt x="34" y="124"/>
                  </a:lnTo>
                  <a:lnTo>
                    <a:pt x="32" y="123"/>
                  </a:lnTo>
                  <a:lnTo>
                    <a:pt x="32" y="122"/>
                  </a:lnTo>
                  <a:lnTo>
                    <a:pt x="32" y="122"/>
                  </a:lnTo>
                  <a:lnTo>
                    <a:pt x="32" y="121"/>
                  </a:lnTo>
                  <a:lnTo>
                    <a:pt x="33" y="119"/>
                  </a:lnTo>
                  <a:lnTo>
                    <a:pt x="33" y="119"/>
                  </a:lnTo>
                  <a:lnTo>
                    <a:pt x="33" y="118"/>
                  </a:lnTo>
                  <a:lnTo>
                    <a:pt x="34" y="117"/>
                  </a:lnTo>
                  <a:lnTo>
                    <a:pt x="33" y="113"/>
                  </a:lnTo>
                  <a:lnTo>
                    <a:pt x="31" y="113"/>
                  </a:lnTo>
                  <a:lnTo>
                    <a:pt x="31" y="112"/>
                  </a:lnTo>
                  <a:lnTo>
                    <a:pt x="29" y="112"/>
                  </a:lnTo>
                  <a:lnTo>
                    <a:pt x="29" y="111"/>
                  </a:lnTo>
                  <a:lnTo>
                    <a:pt x="28" y="110"/>
                  </a:lnTo>
                  <a:lnTo>
                    <a:pt x="28" y="110"/>
                  </a:lnTo>
                  <a:lnTo>
                    <a:pt x="27" y="109"/>
                  </a:lnTo>
                  <a:lnTo>
                    <a:pt x="27" y="108"/>
                  </a:lnTo>
                  <a:lnTo>
                    <a:pt x="26" y="107"/>
                  </a:lnTo>
                  <a:lnTo>
                    <a:pt x="25" y="105"/>
                  </a:lnTo>
                  <a:lnTo>
                    <a:pt x="24" y="107"/>
                  </a:lnTo>
                  <a:lnTo>
                    <a:pt x="24" y="105"/>
                  </a:lnTo>
                  <a:lnTo>
                    <a:pt x="19" y="103"/>
                  </a:lnTo>
                  <a:lnTo>
                    <a:pt x="19" y="103"/>
                  </a:lnTo>
                  <a:lnTo>
                    <a:pt x="20" y="103"/>
                  </a:lnTo>
                  <a:lnTo>
                    <a:pt x="20" y="102"/>
                  </a:lnTo>
                  <a:lnTo>
                    <a:pt x="19" y="102"/>
                  </a:lnTo>
                  <a:lnTo>
                    <a:pt x="19" y="101"/>
                  </a:lnTo>
                  <a:lnTo>
                    <a:pt x="18" y="99"/>
                  </a:lnTo>
                  <a:lnTo>
                    <a:pt x="18" y="99"/>
                  </a:lnTo>
                  <a:lnTo>
                    <a:pt x="18" y="100"/>
                  </a:lnTo>
                  <a:lnTo>
                    <a:pt x="18" y="101"/>
                  </a:lnTo>
                  <a:lnTo>
                    <a:pt x="17" y="101"/>
                  </a:lnTo>
                  <a:lnTo>
                    <a:pt x="17" y="101"/>
                  </a:lnTo>
                  <a:lnTo>
                    <a:pt x="17" y="101"/>
                  </a:lnTo>
                  <a:lnTo>
                    <a:pt x="16" y="100"/>
                  </a:lnTo>
                  <a:lnTo>
                    <a:pt x="17" y="100"/>
                  </a:lnTo>
                  <a:lnTo>
                    <a:pt x="17" y="99"/>
                  </a:lnTo>
                  <a:lnTo>
                    <a:pt x="17" y="99"/>
                  </a:lnTo>
                  <a:lnTo>
                    <a:pt x="17" y="98"/>
                  </a:lnTo>
                  <a:lnTo>
                    <a:pt x="17" y="97"/>
                  </a:lnTo>
                  <a:lnTo>
                    <a:pt x="17" y="97"/>
                  </a:lnTo>
                  <a:lnTo>
                    <a:pt x="16" y="97"/>
                  </a:lnTo>
                  <a:lnTo>
                    <a:pt x="16" y="98"/>
                  </a:lnTo>
                  <a:lnTo>
                    <a:pt x="17" y="98"/>
                  </a:lnTo>
                  <a:lnTo>
                    <a:pt x="17" y="98"/>
                  </a:lnTo>
                  <a:lnTo>
                    <a:pt x="15" y="99"/>
                  </a:lnTo>
                  <a:lnTo>
                    <a:pt x="15" y="100"/>
                  </a:lnTo>
                  <a:lnTo>
                    <a:pt x="15" y="99"/>
                  </a:lnTo>
                  <a:lnTo>
                    <a:pt x="16" y="98"/>
                  </a:lnTo>
                  <a:lnTo>
                    <a:pt x="16" y="96"/>
                  </a:lnTo>
                  <a:lnTo>
                    <a:pt x="16" y="94"/>
                  </a:lnTo>
                  <a:lnTo>
                    <a:pt x="16" y="93"/>
                  </a:lnTo>
                  <a:lnTo>
                    <a:pt x="14" y="91"/>
                  </a:lnTo>
                  <a:lnTo>
                    <a:pt x="14" y="91"/>
                  </a:lnTo>
                  <a:lnTo>
                    <a:pt x="13" y="91"/>
                  </a:lnTo>
                  <a:lnTo>
                    <a:pt x="14" y="89"/>
                  </a:lnTo>
                  <a:lnTo>
                    <a:pt x="14" y="89"/>
                  </a:lnTo>
                  <a:lnTo>
                    <a:pt x="14" y="88"/>
                  </a:lnTo>
                  <a:lnTo>
                    <a:pt x="14" y="86"/>
                  </a:lnTo>
                  <a:lnTo>
                    <a:pt x="14" y="84"/>
                  </a:lnTo>
                  <a:lnTo>
                    <a:pt x="15" y="83"/>
                  </a:lnTo>
                  <a:lnTo>
                    <a:pt x="15" y="81"/>
                  </a:lnTo>
                  <a:lnTo>
                    <a:pt x="14" y="80"/>
                  </a:lnTo>
                  <a:lnTo>
                    <a:pt x="14" y="79"/>
                  </a:lnTo>
                  <a:lnTo>
                    <a:pt x="14" y="79"/>
                  </a:lnTo>
                  <a:lnTo>
                    <a:pt x="13" y="79"/>
                  </a:lnTo>
                  <a:lnTo>
                    <a:pt x="13" y="77"/>
                  </a:lnTo>
                  <a:lnTo>
                    <a:pt x="12" y="77"/>
                  </a:lnTo>
                  <a:lnTo>
                    <a:pt x="13" y="75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12" y="73"/>
                  </a:lnTo>
                  <a:lnTo>
                    <a:pt x="12" y="73"/>
                  </a:lnTo>
                  <a:lnTo>
                    <a:pt x="11" y="73"/>
                  </a:lnTo>
                  <a:lnTo>
                    <a:pt x="10" y="73"/>
                  </a:lnTo>
                  <a:lnTo>
                    <a:pt x="7" y="72"/>
                  </a:lnTo>
                  <a:lnTo>
                    <a:pt x="6" y="71"/>
                  </a:lnTo>
                  <a:lnTo>
                    <a:pt x="6" y="70"/>
                  </a:lnTo>
                  <a:lnTo>
                    <a:pt x="8" y="69"/>
                  </a:lnTo>
                  <a:lnTo>
                    <a:pt x="9" y="67"/>
                  </a:lnTo>
                  <a:lnTo>
                    <a:pt x="8" y="63"/>
                  </a:lnTo>
                  <a:lnTo>
                    <a:pt x="8" y="59"/>
                  </a:lnTo>
                  <a:lnTo>
                    <a:pt x="7" y="59"/>
                  </a:lnTo>
                  <a:lnTo>
                    <a:pt x="7" y="58"/>
                  </a:lnTo>
                  <a:lnTo>
                    <a:pt x="7" y="57"/>
                  </a:lnTo>
                  <a:lnTo>
                    <a:pt x="7" y="57"/>
                  </a:lnTo>
                  <a:lnTo>
                    <a:pt x="7" y="56"/>
                  </a:lnTo>
                  <a:lnTo>
                    <a:pt x="8" y="56"/>
                  </a:lnTo>
                  <a:lnTo>
                    <a:pt x="8" y="55"/>
                  </a:lnTo>
                  <a:lnTo>
                    <a:pt x="8" y="55"/>
                  </a:lnTo>
                  <a:lnTo>
                    <a:pt x="8" y="53"/>
                  </a:lnTo>
                  <a:lnTo>
                    <a:pt x="8" y="50"/>
                  </a:lnTo>
                  <a:lnTo>
                    <a:pt x="10" y="47"/>
                  </a:lnTo>
                  <a:lnTo>
                    <a:pt x="9" y="42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0"/>
                  </a:lnTo>
                  <a:lnTo>
                    <a:pt x="8" y="40"/>
                  </a:lnTo>
                  <a:lnTo>
                    <a:pt x="8" y="39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4" y="36"/>
                  </a:lnTo>
                  <a:lnTo>
                    <a:pt x="3" y="33"/>
                  </a:lnTo>
                  <a:lnTo>
                    <a:pt x="3" y="32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30" y="9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3"/>
                  </a:lnTo>
                  <a:lnTo>
                    <a:pt x="40" y="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Freeform 19">
              <a:extLst>
                <a:ext uri="{FF2B5EF4-FFF2-40B4-BE49-F238E27FC236}">
                  <a16:creationId xmlns:a16="http://schemas.microsoft.com/office/drawing/2014/main" id="{57DA13AC-86D6-0247-8638-D4514D69EF13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0268" y="1722940"/>
              <a:ext cx="127000" cy="163513"/>
            </a:xfrm>
            <a:custGeom>
              <a:avLst/>
              <a:gdLst>
                <a:gd name="T0" fmla="*/ 24 w 80"/>
                <a:gd name="T1" fmla="*/ 102 h 103"/>
                <a:gd name="T2" fmla="*/ 13 w 80"/>
                <a:gd name="T3" fmla="*/ 96 h 103"/>
                <a:gd name="T4" fmla="*/ 7 w 80"/>
                <a:gd name="T5" fmla="*/ 84 h 103"/>
                <a:gd name="T6" fmla="*/ 7 w 80"/>
                <a:gd name="T7" fmla="*/ 84 h 103"/>
                <a:gd name="T8" fmla="*/ 6 w 80"/>
                <a:gd name="T9" fmla="*/ 65 h 103"/>
                <a:gd name="T10" fmla="*/ 6 w 80"/>
                <a:gd name="T11" fmla="*/ 65 h 103"/>
                <a:gd name="T12" fmla="*/ 1 w 80"/>
                <a:gd name="T13" fmla="*/ 58 h 103"/>
                <a:gd name="T14" fmla="*/ 0 w 80"/>
                <a:gd name="T15" fmla="*/ 50 h 103"/>
                <a:gd name="T16" fmla="*/ 0 w 80"/>
                <a:gd name="T17" fmla="*/ 50 h 103"/>
                <a:gd name="T18" fmla="*/ 6 w 80"/>
                <a:gd name="T19" fmla="*/ 38 h 103"/>
                <a:gd name="T20" fmla="*/ 15 w 80"/>
                <a:gd name="T21" fmla="*/ 32 h 103"/>
                <a:gd name="T22" fmla="*/ 15 w 80"/>
                <a:gd name="T23" fmla="*/ 32 h 103"/>
                <a:gd name="T24" fmla="*/ 26 w 80"/>
                <a:gd name="T25" fmla="*/ 24 h 103"/>
                <a:gd name="T26" fmla="*/ 28 w 80"/>
                <a:gd name="T27" fmla="*/ 19 h 103"/>
                <a:gd name="T28" fmla="*/ 28 w 80"/>
                <a:gd name="T29" fmla="*/ 19 h 103"/>
                <a:gd name="T30" fmla="*/ 29 w 80"/>
                <a:gd name="T31" fmla="*/ 0 h 103"/>
                <a:gd name="T32" fmla="*/ 29 w 80"/>
                <a:gd name="T33" fmla="*/ 0 h 103"/>
                <a:gd name="T34" fmla="*/ 33 w 80"/>
                <a:gd name="T35" fmla="*/ 2 h 103"/>
                <a:gd name="T36" fmla="*/ 37 w 80"/>
                <a:gd name="T37" fmla="*/ 10 h 103"/>
                <a:gd name="T38" fmla="*/ 42 w 80"/>
                <a:gd name="T39" fmla="*/ 11 h 103"/>
                <a:gd name="T40" fmla="*/ 42 w 80"/>
                <a:gd name="T41" fmla="*/ 11 h 103"/>
                <a:gd name="T42" fmla="*/ 37 w 80"/>
                <a:gd name="T43" fmla="*/ 16 h 103"/>
                <a:gd name="T44" fmla="*/ 37 w 80"/>
                <a:gd name="T45" fmla="*/ 27 h 103"/>
                <a:gd name="T46" fmla="*/ 34 w 80"/>
                <a:gd name="T47" fmla="*/ 27 h 103"/>
                <a:gd name="T48" fmla="*/ 34 w 80"/>
                <a:gd name="T49" fmla="*/ 37 h 103"/>
                <a:gd name="T50" fmla="*/ 38 w 80"/>
                <a:gd name="T51" fmla="*/ 42 h 103"/>
                <a:gd name="T52" fmla="*/ 43 w 80"/>
                <a:gd name="T53" fmla="*/ 48 h 103"/>
                <a:gd name="T54" fmla="*/ 49 w 80"/>
                <a:gd name="T55" fmla="*/ 58 h 103"/>
                <a:gd name="T56" fmla="*/ 53 w 80"/>
                <a:gd name="T57" fmla="*/ 70 h 103"/>
                <a:gd name="T58" fmla="*/ 61 w 80"/>
                <a:gd name="T59" fmla="*/ 76 h 103"/>
                <a:gd name="T60" fmla="*/ 72 w 80"/>
                <a:gd name="T61" fmla="*/ 82 h 103"/>
                <a:gd name="T62" fmla="*/ 73 w 80"/>
                <a:gd name="T63" fmla="*/ 83 h 103"/>
                <a:gd name="T64" fmla="*/ 80 w 80"/>
                <a:gd name="T65" fmla="*/ 87 h 103"/>
                <a:gd name="T66" fmla="*/ 80 w 80"/>
                <a:gd name="T67" fmla="*/ 87 h 103"/>
                <a:gd name="T68" fmla="*/ 61 w 80"/>
                <a:gd name="T69" fmla="*/ 89 h 103"/>
                <a:gd name="T70" fmla="*/ 42 w 80"/>
                <a:gd name="T71" fmla="*/ 96 h 103"/>
                <a:gd name="T72" fmla="*/ 35 w 80"/>
                <a:gd name="T73" fmla="*/ 103 h 103"/>
                <a:gd name="T74" fmla="*/ 35 w 80"/>
                <a:gd name="T75" fmla="*/ 103 h 103"/>
                <a:gd name="T76" fmla="*/ 24 w 80"/>
                <a:gd name="T77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0" h="103">
                  <a:moveTo>
                    <a:pt x="24" y="102"/>
                  </a:moveTo>
                  <a:lnTo>
                    <a:pt x="13" y="96"/>
                  </a:lnTo>
                  <a:lnTo>
                    <a:pt x="7" y="84"/>
                  </a:lnTo>
                  <a:lnTo>
                    <a:pt x="7" y="84"/>
                  </a:lnTo>
                  <a:lnTo>
                    <a:pt x="6" y="65"/>
                  </a:lnTo>
                  <a:lnTo>
                    <a:pt x="6" y="65"/>
                  </a:lnTo>
                  <a:lnTo>
                    <a:pt x="1" y="58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6" y="38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26" y="24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3" y="2"/>
                  </a:lnTo>
                  <a:lnTo>
                    <a:pt x="37" y="10"/>
                  </a:lnTo>
                  <a:lnTo>
                    <a:pt x="42" y="11"/>
                  </a:lnTo>
                  <a:lnTo>
                    <a:pt x="42" y="11"/>
                  </a:lnTo>
                  <a:lnTo>
                    <a:pt x="37" y="16"/>
                  </a:lnTo>
                  <a:lnTo>
                    <a:pt x="37" y="27"/>
                  </a:lnTo>
                  <a:lnTo>
                    <a:pt x="34" y="27"/>
                  </a:lnTo>
                  <a:lnTo>
                    <a:pt x="34" y="37"/>
                  </a:lnTo>
                  <a:lnTo>
                    <a:pt x="38" y="42"/>
                  </a:lnTo>
                  <a:lnTo>
                    <a:pt x="43" y="48"/>
                  </a:lnTo>
                  <a:lnTo>
                    <a:pt x="49" y="58"/>
                  </a:lnTo>
                  <a:lnTo>
                    <a:pt x="53" y="70"/>
                  </a:lnTo>
                  <a:lnTo>
                    <a:pt x="61" y="76"/>
                  </a:lnTo>
                  <a:lnTo>
                    <a:pt x="72" y="82"/>
                  </a:lnTo>
                  <a:lnTo>
                    <a:pt x="73" y="83"/>
                  </a:lnTo>
                  <a:lnTo>
                    <a:pt x="80" y="87"/>
                  </a:lnTo>
                  <a:lnTo>
                    <a:pt x="80" y="87"/>
                  </a:lnTo>
                  <a:lnTo>
                    <a:pt x="61" y="89"/>
                  </a:lnTo>
                  <a:lnTo>
                    <a:pt x="42" y="96"/>
                  </a:lnTo>
                  <a:lnTo>
                    <a:pt x="35" y="103"/>
                  </a:lnTo>
                  <a:lnTo>
                    <a:pt x="35" y="103"/>
                  </a:lnTo>
                  <a:lnTo>
                    <a:pt x="24" y="10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Freeform 20">
              <a:extLst>
                <a:ext uri="{FF2B5EF4-FFF2-40B4-BE49-F238E27FC236}">
                  <a16:creationId xmlns:a16="http://schemas.microsoft.com/office/drawing/2014/main" id="{9EAE3242-3EB6-9943-B634-B3C7435556E9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9768" y="1375277"/>
              <a:ext cx="250825" cy="215900"/>
            </a:xfrm>
            <a:custGeom>
              <a:avLst/>
              <a:gdLst>
                <a:gd name="T0" fmla="*/ 120 w 158"/>
                <a:gd name="T1" fmla="*/ 1 h 136"/>
                <a:gd name="T2" fmla="*/ 124 w 158"/>
                <a:gd name="T3" fmla="*/ 1 h 136"/>
                <a:gd name="T4" fmla="*/ 124 w 158"/>
                <a:gd name="T5" fmla="*/ 1 h 136"/>
                <a:gd name="T6" fmla="*/ 125 w 158"/>
                <a:gd name="T7" fmla="*/ 1 h 136"/>
                <a:gd name="T8" fmla="*/ 127 w 158"/>
                <a:gd name="T9" fmla="*/ 2 h 136"/>
                <a:gd name="T10" fmla="*/ 134 w 158"/>
                <a:gd name="T11" fmla="*/ 4 h 136"/>
                <a:gd name="T12" fmla="*/ 136 w 158"/>
                <a:gd name="T13" fmla="*/ 5 h 136"/>
                <a:gd name="T14" fmla="*/ 138 w 158"/>
                <a:gd name="T15" fmla="*/ 5 h 136"/>
                <a:gd name="T16" fmla="*/ 140 w 158"/>
                <a:gd name="T17" fmla="*/ 6 h 136"/>
                <a:gd name="T18" fmla="*/ 148 w 158"/>
                <a:gd name="T19" fmla="*/ 8 h 136"/>
                <a:gd name="T20" fmla="*/ 158 w 158"/>
                <a:gd name="T21" fmla="*/ 12 h 136"/>
                <a:gd name="T22" fmla="*/ 153 w 158"/>
                <a:gd name="T23" fmla="*/ 23 h 136"/>
                <a:gd name="T24" fmla="*/ 149 w 158"/>
                <a:gd name="T25" fmla="*/ 27 h 136"/>
                <a:gd name="T26" fmla="*/ 154 w 158"/>
                <a:gd name="T27" fmla="*/ 35 h 136"/>
                <a:gd name="T28" fmla="*/ 156 w 158"/>
                <a:gd name="T29" fmla="*/ 52 h 136"/>
                <a:gd name="T30" fmla="*/ 158 w 158"/>
                <a:gd name="T31" fmla="*/ 104 h 136"/>
                <a:gd name="T32" fmla="*/ 148 w 158"/>
                <a:gd name="T33" fmla="*/ 105 h 136"/>
                <a:gd name="T34" fmla="*/ 148 w 158"/>
                <a:gd name="T35" fmla="*/ 104 h 136"/>
                <a:gd name="T36" fmla="*/ 136 w 158"/>
                <a:gd name="T37" fmla="*/ 104 h 136"/>
                <a:gd name="T38" fmla="*/ 115 w 158"/>
                <a:gd name="T39" fmla="*/ 106 h 136"/>
                <a:gd name="T40" fmla="*/ 111 w 158"/>
                <a:gd name="T41" fmla="*/ 129 h 136"/>
                <a:gd name="T42" fmla="*/ 88 w 158"/>
                <a:gd name="T43" fmla="*/ 132 h 136"/>
                <a:gd name="T44" fmla="*/ 68 w 158"/>
                <a:gd name="T45" fmla="*/ 136 h 136"/>
                <a:gd name="T46" fmla="*/ 66 w 158"/>
                <a:gd name="T47" fmla="*/ 132 h 136"/>
                <a:gd name="T48" fmla="*/ 53 w 158"/>
                <a:gd name="T49" fmla="*/ 117 h 136"/>
                <a:gd name="T50" fmla="*/ 13 w 158"/>
                <a:gd name="T51" fmla="*/ 95 h 136"/>
                <a:gd name="T52" fmla="*/ 1 w 158"/>
                <a:gd name="T53" fmla="*/ 53 h 136"/>
                <a:gd name="T54" fmla="*/ 8 w 158"/>
                <a:gd name="T55" fmla="*/ 32 h 136"/>
                <a:gd name="T56" fmla="*/ 47 w 158"/>
                <a:gd name="T57" fmla="*/ 21 h 136"/>
                <a:gd name="T58" fmla="*/ 68 w 158"/>
                <a:gd name="T59" fmla="*/ 11 h 136"/>
                <a:gd name="T60" fmla="*/ 75 w 158"/>
                <a:gd name="T61" fmla="*/ 10 h 136"/>
                <a:gd name="T62" fmla="*/ 95 w 158"/>
                <a:gd name="T63" fmla="*/ 4 h 136"/>
                <a:gd name="T64" fmla="*/ 95 w 158"/>
                <a:gd name="T65" fmla="*/ 9 h 136"/>
                <a:gd name="T66" fmla="*/ 86 w 158"/>
                <a:gd name="T67" fmla="*/ 9 h 136"/>
                <a:gd name="T68" fmla="*/ 70 w 158"/>
                <a:gd name="T69" fmla="*/ 15 h 136"/>
                <a:gd name="T70" fmla="*/ 63 w 158"/>
                <a:gd name="T71" fmla="*/ 20 h 136"/>
                <a:gd name="T72" fmla="*/ 52 w 158"/>
                <a:gd name="T73" fmla="*/ 25 h 136"/>
                <a:gd name="T74" fmla="*/ 42 w 158"/>
                <a:gd name="T75" fmla="*/ 31 h 136"/>
                <a:gd name="T76" fmla="*/ 37 w 158"/>
                <a:gd name="T77" fmla="*/ 34 h 136"/>
                <a:gd name="T78" fmla="*/ 28 w 158"/>
                <a:gd name="T79" fmla="*/ 36 h 136"/>
                <a:gd name="T80" fmla="*/ 23 w 158"/>
                <a:gd name="T81" fmla="*/ 39 h 136"/>
                <a:gd name="T82" fmla="*/ 14 w 158"/>
                <a:gd name="T83" fmla="*/ 39 h 136"/>
                <a:gd name="T84" fmla="*/ 13 w 158"/>
                <a:gd name="T85" fmla="*/ 47 h 136"/>
                <a:gd name="T86" fmla="*/ 23 w 158"/>
                <a:gd name="T87" fmla="*/ 48 h 136"/>
                <a:gd name="T88" fmla="*/ 35 w 158"/>
                <a:gd name="T89" fmla="*/ 46 h 136"/>
                <a:gd name="T90" fmla="*/ 42 w 158"/>
                <a:gd name="T91" fmla="*/ 41 h 136"/>
                <a:gd name="T92" fmla="*/ 49 w 158"/>
                <a:gd name="T93" fmla="*/ 46 h 136"/>
                <a:gd name="T94" fmla="*/ 53 w 158"/>
                <a:gd name="T95" fmla="*/ 40 h 136"/>
                <a:gd name="T96" fmla="*/ 61 w 158"/>
                <a:gd name="T97" fmla="*/ 34 h 136"/>
                <a:gd name="T98" fmla="*/ 64 w 158"/>
                <a:gd name="T99" fmla="*/ 36 h 136"/>
                <a:gd name="T100" fmla="*/ 71 w 158"/>
                <a:gd name="T101" fmla="*/ 38 h 136"/>
                <a:gd name="T102" fmla="*/ 84 w 158"/>
                <a:gd name="T103" fmla="*/ 39 h 136"/>
                <a:gd name="T104" fmla="*/ 98 w 158"/>
                <a:gd name="T105" fmla="*/ 33 h 136"/>
                <a:gd name="T106" fmla="*/ 105 w 158"/>
                <a:gd name="T107" fmla="*/ 23 h 136"/>
                <a:gd name="T108" fmla="*/ 113 w 158"/>
                <a:gd name="T109" fmla="*/ 19 h 136"/>
                <a:gd name="T110" fmla="*/ 117 w 158"/>
                <a:gd name="T111" fmla="*/ 24 h 136"/>
                <a:gd name="T112" fmla="*/ 124 w 158"/>
                <a:gd name="T113" fmla="*/ 18 h 136"/>
                <a:gd name="T114" fmla="*/ 112 w 158"/>
                <a:gd name="T115" fmla="*/ 8 h 136"/>
                <a:gd name="T116" fmla="*/ 101 w 158"/>
                <a:gd name="T117" fmla="*/ 5 h 136"/>
                <a:gd name="T118" fmla="*/ 103 w 158"/>
                <a:gd name="T119" fmla="*/ 2 h 136"/>
                <a:gd name="T120" fmla="*/ 110 w 158"/>
                <a:gd name="T121" fmla="*/ 1 h 136"/>
                <a:gd name="T122" fmla="*/ 111 w 158"/>
                <a:gd name="T123" fmla="*/ 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" h="136">
                  <a:moveTo>
                    <a:pt x="119" y="0"/>
                  </a:moveTo>
                  <a:lnTo>
                    <a:pt x="120" y="1"/>
                  </a:lnTo>
                  <a:lnTo>
                    <a:pt x="121" y="1"/>
                  </a:lnTo>
                  <a:lnTo>
                    <a:pt x="124" y="1"/>
                  </a:lnTo>
                  <a:lnTo>
                    <a:pt x="124" y="1"/>
                  </a:lnTo>
                  <a:lnTo>
                    <a:pt x="124" y="1"/>
                  </a:lnTo>
                  <a:lnTo>
                    <a:pt x="125" y="1"/>
                  </a:lnTo>
                  <a:lnTo>
                    <a:pt x="125" y="1"/>
                  </a:lnTo>
                  <a:lnTo>
                    <a:pt x="126" y="2"/>
                  </a:lnTo>
                  <a:lnTo>
                    <a:pt x="127" y="2"/>
                  </a:lnTo>
                  <a:lnTo>
                    <a:pt x="130" y="3"/>
                  </a:lnTo>
                  <a:lnTo>
                    <a:pt x="134" y="4"/>
                  </a:lnTo>
                  <a:lnTo>
                    <a:pt x="136" y="4"/>
                  </a:lnTo>
                  <a:lnTo>
                    <a:pt x="136" y="5"/>
                  </a:lnTo>
                  <a:lnTo>
                    <a:pt x="137" y="5"/>
                  </a:lnTo>
                  <a:lnTo>
                    <a:pt x="138" y="5"/>
                  </a:lnTo>
                  <a:lnTo>
                    <a:pt x="139" y="5"/>
                  </a:lnTo>
                  <a:lnTo>
                    <a:pt x="140" y="6"/>
                  </a:lnTo>
                  <a:lnTo>
                    <a:pt x="145" y="7"/>
                  </a:lnTo>
                  <a:lnTo>
                    <a:pt x="148" y="8"/>
                  </a:lnTo>
                  <a:lnTo>
                    <a:pt x="151" y="9"/>
                  </a:lnTo>
                  <a:lnTo>
                    <a:pt x="158" y="12"/>
                  </a:lnTo>
                  <a:lnTo>
                    <a:pt x="158" y="24"/>
                  </a:lnTo>
                  <a:lnTo>
                    <a:pt x="153" y="23"/>
                  </a:lnTo>
                  <a:lnTo>
                    <a:pt x="153" y="23"/>
                  </a:lnTo>
                  <a:lnTo>
                    <a:pt x="149" y="27"/>
                  </a:lnTo>
                  <a:lnTo>
                    <a:pt x="150" y="35"/>
                  </a:lnTo>
                  <a:lnTo>
                    <a:pt x="154" y="35"/>
                  </a:lnTo>
                  <a:lnTo>
                    <a:pt x="154" y="48"/>
                  </a:lnTo>
                  <a:lnTo>
                    <a:pt x="156" y="52"/>
                  </a:lnTo>
                  <a:lnTo>
                    <a:pt x="157" y="96"/>
                  </a:lnTo>
                  <a:lnTo>
                    <a:pt x="158" y="104"/>
                  </a:lnTo>
                  <a:lnTo>
                    <a:pt x="155" y="106"/>
                  </a:lnTo>
                  <a:lnTo>
                    <a:pt x="148" y="105"/>
                  </a:lnTo>
                  <a:lnTo>
                    <a:pt x="148" y="105"/>
                  </a:lnTo>
                  <a:lnTo>
                    <a:pt x="148" y="104"/>
                  </a:lnTo>
                  <a:lnTo>
                    <a:pt x="142" y="104"/>
                  </a:lnTo>
                  <a:lnTo>
                    <a:pt x="136" y="104"/>
                  </a:lnTo>
                  <a:lnTo>
                    <a:pt x="136" y="104"/>
                  </a:lnTo>
                  <a:lnTo>
                    <a:pt x="115" y="106"/>
                  </a:lnTo>
                  <a:lnTo>
                    <a:pt x="111" y="106"/>
                  </a:lnTo>
                  <a:lnTo>
                    <a:pt x="111" y="129"/>
                  </a:lnTo>
                  <a:lnTo>
                    <a:pt x="89" y="129"/>
                  </a:lnTo>
                  <a:lnTo>
                    <a:pt x="88" y="132"/>
                  </a:lnTo>
                  <a:lnTo>
                    <a:pt x="87" y="136"/>
                  </a:lnTo>
                  <a:lnTo>
                    <a:pt x="68" y="136"/>
                  </a:lnTo>
                  <a:lnTo>
                    <a:pt x="66" y="132"/>
                  </a:lnTo>
                  <a:lnTo>
                    <a:pt x="66" y="132"/>
                  </a:lnTo>
                  <a:lnTo>
                    <a:pt x="62" y="132"/>
                  </a:lnTo>
                  <a:lnTo>
                    <a:pt x="53" y="117"/>
                  </a:lnTo>
                  <a:lnTo>
                    <a:pt x="28" y="94"/>
                  </a:lnTo>
                  <a:lnTo>
                    <a:pt x="13" y="95"/>
                  </a:lnTo>
                  <a:lnTo>
                    <a:pt x="13" y="67"/>
                  </a:lnTo>
                  <a:lnTo>
                    <a:pt x="1" y="53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18" y="30"/>
                  </a:lnTo>
                  <a:lnTo>
                    <a:pt x="47" y="21"/>
                  </a:lnTo>
                  <a:lnTo>
                    <a:pt x="59" y="18"/>
                  </a:lnTo>
                  <a:lnTo>
                    <a:pt x="68" y="11"/>
                  </a:lnTo>
                  <a:lnTo>
                    <a:pt x="70" y="12"/>
                  </a:lnTo>
                  <a:lnTo>
                    <a:pt x="75" y="10"/>
                  </a:lnTo>
                  <a:lnTo>
                    <a:pt x="89" y="7"/>
                  </a:lnTo>
                  <a:lnTo>
                    <a:pt x="95" y="4"/>
                  </a:lnTo>
                  <a:lnTo>
                    <a:pt x="96" y="6"/>
                  </a:lnTo>
                  <a:lnTo>
                    <a:pt x="95" y="9"/>
                  </a:lnTo>
                  <a:lnTo>
                    <a:pt x="91" y="8"/>
                  </a:lnTo>
                  <a:lnTo>
                    <a:pt x="86" y="9"/>
                  </a:lnTo>
                  <a:lnTo>
                    <a:pt x="76" y="11"/>
                  </a:lnTo>
                  <a:lnTo>
                    <a:pt x="70" y="15"/>
                  </a:lnTo>
                  <a:lnTo>
                    <a:pt x="67" y="18"/>
                  </a:lnTo>
                  <a:lnTo>
                    <a:pt x="63" y="20"/>
                  </a:lnTo>
                  <a:lnTo>
                    <a:pt x="59" y="22"/>
                  </a:lnTo>
                  <a:lnTo>
                    <a:pt x="52" y="25"/>
                  </a:lnTo>
                  <a:lnTo>
                    <a:pt x="46" y="27"/>
                  </a:lnTo>
                  <a:lnTo>
                    <a:pt x="42" y="31"/>
                  </a:lnTo>
                  <a:lnTo>
                    <a:pt x="40" y="34"/>
                  </a:lnTo>
                  <a:lnTo>
                    <a:pt x="37" y="34"/>
                  </a:lnTo>
                  <a:lnTo>
                    <a:pt x="34" y="35"/>
                  </a:lnTo>
                  <a:lnTo>
                    <a:pt x="28" y="36"/>
                  </a:lnTo>
                  <a:lnTo>
                    <a:pt x="26" y="39"/>
                  </a:lnTo>
                  <a:lnTo>
                    <a:pt x="23" y="39"/>
                  </a:lnTo>
                  <a:lnTo>
                    <a:pt x="18" y="38"/>
                  </a:lnTo>
                  <a:lnTo>
                    <a:pt x="14" y="39"/>
                  </a:lnTo>
                  <a:lnTo>
                    <a:pt x="14" y="42"/>
                  </a:lnTo>
                  <a:lnTo>
                    <a:pt x="13" y="47"/>
                  </a:lnTo>
                  <a:lnTo>
                    <a:pt x="16" y="47"/>
                  </a:lnTo>
                  <a:lnTo>
                    <a:pt x="23" y="48"/>
                  </a:lnTo>
                  <a:lnTo>
                    <a:pt x="34" y="48"/>
                  </a:lnTo>
                  <a:lnTo>
                    <a:pt x="35" y="46"/>
                  </a:lnTo>
                  <a:lnTo>
                    <a:pt x="37" y="40"/>
                  </a:lnTo>
                  <a:lnTo>
                    <a:pt x="42" y="41"/>
                  </a:lnTo>
                  <a:lnTo>
                    <a:pt x="46" y="44"/>
                  </a:lnTo>
                  <a:lnTo>
                    <a:pt x="49" y="46"/>
                  </a:lnTo>
                  <a:lnTo>
                    <a:pt x="52" y="43"/>
                  </a:lnTo>
                  <a:lnTo>
                    <a:pt x="53" y="40"/>
                  </a:lnTo>
                  <a:lnTo>
                    <a:pt x="55" y="39"/>
                  </a:lnTo>
                  <a:lnTo>
                    <a:pt x="61" y="34"/>
                  </a:lnTo>
                  <a:lnTo>
                    <a:pt x="63" y="34"/>
                  </a:lnTo>
                  <a:lnTo>
                    <a:pt x="64" y="36"/>
                  </a:lnTo>
                  <a:lnTo>
                    <a:pt x="67" y="39"/>
                  </a:lnTo>
                  <a:lnTo>
                    <a:pt x="71" y="38"/>
                  </a:lnTo>
                  <a:lnTo>
                    <a:pt x="78" y="39"/>
                  </a:lnTo>
                  <a:lnTo>
                    <a:pt x="84" y="39"/>
                  </a:lnTo>
                  <a:lnTo>
                    <a:pt x="89" y="36"/>
                  </a:lnTo>
                  <a:lnTo>
                    <a:pt x="98" y="33"/>
                  </a:lnTo>
                  <a:lnTo>
                    <a:pt x="101" y="28"/>
                  </a:lnTo>
                  <a:lnTo>
                    <a:pt x="105" y="23"/>
                  </a:lnTo>
                  <a:lnTo>
                    <a:pt x="107" y="19"/>
                  </a:lnTo>
                  <a:lnTo>
                    <a:pt x="113" y="19"/>
                  </a:lnTo>
                  <a:lnTo>
                    <a:pt x="117" y="20"/>
                  </a:lnTo>
                  <a:lnTo>
                    <a:pt x="117" y="24"/>
                  </a:lnTo>
                  <a:lnTo>
                    <a:pt x="120" y="25"/>
                  </a:lnTo>
                  <a:lnTo>
                    <a:pt x="124" y="18"/>
                  </a:lnTo>
                  <a:lnTo>
                    <a:pt x="120" y="13"/>
                  </a:lnTo>
                  <a:lnTo>
                    <a:pt x="112" y="8"/>
                  </a:lnTo>
                  <a:lnTo>
                    <a:pt x="106" y="5"/>
                  </a:lnTo>
                  <a:lnTo>
                    <a:pt x="101" y="5"/>
                  </a:lnTo>
                  <a:lnTo>
                    <a:pt x="98" y="4"/>
                  </a:lnTo>
                  <a:lnTo>
                    <a:pt x="103" y="2"/>
                  </a:lnTo>
                  <a:lnTo>
                    <a:pt x="109" y="1"/>
                  </a:lnTo>
                  <a:lnTo>
                    <a:pt x="110" y="1"/>
                  </a:lnTo>
                  <a:lnTo>
                    <a:pt x="111" y="1"/>
                  </a:lnTo>
                  <a:lnTo>
                    <a:pt x="111" y="1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Freeform 21">
              <a:extLst>
                <a:ext uri="{FF2B5EF4-FFF2-40B4-BE49-F238E27FC236}">
                  <a16:creationId xmlns:a16="http://schemas.microsoft.com/office/drawing/2014/main" id="{8FA79CF1-946F-EE4E-A6DD-2728702041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79031" y="3194552"/>
              <a:ext cx="293688" cy="371475"/>
            </a:xfrm>
            <a:custGeom>
              <a:avLst/>
              <a:gdLst>
                <a:gd name="T0" fmla="*/ 124 w 185"/>
                <a:gd name="T1" fmla="*/ 229 h 234"/>
                <a:gd name="T2" fmla="*/ 108 w 185"/>
                <a:gd name="T3" fmla="*/ 216 h 234"/>
                <a:gd name="T4" fmla="*/ 102 w 185"/>
                <a:gd name="T5" fmla="*/ 190 h 234"/>
                <a:gd name="T6" fmla="*/ 99 w 185"/>
                <a:gd name="T7" fmla="*/ 178 h 234"/>
                <a:gd name="T8" fmla="*/ 94 w 185"/>
                <a:gd name="T9" fmla="*/ 153 h 234"/>
                <a:gd name="T10" fmla="*/ 92 w 185"/>
                <a:gd name="T11" fmla="*/ 139 h 234"/>
                <a:gd name="T12" fmla="*/ 103 w 185"/>
                <a:gd name="T13" fmla="*/ 123 h 234"/>
                <a:gd name="T14" fmla="*/ 125 w 185"/>
                <a:gd name="T15" fmla="*/ 108 h 234"/>
                <a:gd name="T16" fmla="*/ 135 w 185"/>
                <a:gd name="T17" fmla="*/ 93 h 234"/>
                <a:gd name="T18" fmla="*/ 137 w 185"/>
                <a:gd name="T19" fmla="*/ 76 h 234"/>
                <a:gd name="T20" fmla="*/ 149 w 185"/>
                <a:gd name="T21" fmla="*/ 56 h 234"/>
                <a:gd name="T22" fmla="*/ 143 w 185"/>
                <a:gd name="T23" fmla="*/ 37 h 234"/>
                <a:gd name="T24" fmla="*/ 128 w 185"/>
                <a:gd name="T25" fmla="*/ 33 h 234"/>
                <a:gd name="T26" fmla="*/ 110 w 185"/>
                <a:gd name="T27" fmla="*/ 43 h 234"/>
                <a:gd name="T28" fmla="*/ 87 w 185"/>
                <a:gd name="T29" fmla="*/ 52 h 234"/>
                <a:gd name="T30" fmla="*/ 72 w 185"/>
                <a:gd name="T31" fmla="*/ 56 h 234"/>
                <a:gd name="T32" fmla="*/ 57 w 185"/>
                <a:gd name="T33" fmla="*/ 60 h 234"/>
                <a:gd name="T34" fmla="*/ 30 w 185"/>
                <a:gd name="T35" fmla="*/ 58 h 234"/>
                <a:gd name="T36" fmla="*/ 10 w 185"/>
                <a:gd name="T37" fmla="*/ 40 h 234"/>
                <a:gd name="T38" fmla="*/ 0 w 185"/>
                <a:gd name="T39" fmla="*/ 28 h 234"/>
                <a:gd name="T40" fmla="*/ 8 w 185"/>
                <a:gd name="T41" fmla="*/ 20 h 234"/>
                <a:gd name="T42" fmla="*/ 19 w 185"/>
                <a:gd name="T43" fmla="*/ 16 h 234"/>
                <a:gd name="T44" fmla="*/ 30 w 185"/>
                <a:gd name="T45" fmla="*/ 9 h 234"/>
                <a:gd name="T46" fmla="*/ 36 w 185"/>
                <a:gd name="T47" fmla="*/ 4 h 234"/>
                <a:gd name="T48" fmla="*/ 42 w 185"/>
                <a:gd name="T49" fmla="*/ 13 h 234"/>
                <a:gd name="T50" fmla="*/ 49 w 185"/>
                <a:gd name="T51" fmla="*/ 22 h 234"/>
                <a:gd name="T52" fmla="*/ 56 w 185"/>
                <a:gd name="T53" fmla="*/ 29 h 234"/>
                <a:gd name="T54" fmla="*/ 63 w 185"/>
                <a:gd name="T55" fmla="*/ 27 h 234"/>
                <a:gd name="T56" fmla="*/ 66 w 185"/>
                <a:gd name="T57" fmla="*/ 23 h 234"/>
                <a:gd name="T58" fmla="*/ 80 w 185"/>
                <a:gd name="T59" fmla="*/ 19 h 234"/>
                <a:gd name="T60" fmla="*/ 101 w 185"/>
                <a:gd name="T61" fmla="*/ 4 h 234"/>
                <a:gd name="T62" fmla="*/ 137 w 185"/>
                <a:gd name="T63" fmla="*/ 0 h 234"/>
                <a:gd name="T64" fmla="*/ 169 w 185"/>
                <a:gd name="T65" fmla="*/ 14 h 234"/>
                <a:gd name="T66" fmla="*/ 179 w 185"/>
                <a:gd name="T67" fmla="*/ 33 h 234"/>
                <a:gd name="T68" fmla="*/ 179 w 185"/>
                <a:gd name="T69" fmla="*/ 33 h 234"/>
                <a:gd name="T70" fmla="*/ 183 w 185"/>
                <a:gd name="T71" fmla="*/ 43 h 234"/>
                <a:gd name="T72" fmla="*/ 185 w 185"/>
                <a:gd name="T73" fmla="*/ 58 h 234"/>
                <a:gd name="T74" fmla="*/ 184 w 185"/>
                <a:gd name="T75" fmla="*/ 78 h 234"/>
                <a:gd name="T76" fmla="*/ 177 w 185"/>
                <a:gd name="T77" fmla="*/ 101 h 234"/>
                <a:gd name="T78" fmla="*/ 144 w 185"/>
                <a:gd name="T79" fmla="*/ 130 h 234"/>
                <a:gd name="T80" fmla="*/ 129 w 185"/>
                <a:gd name="T81" fmla="*/ 150 h 234"/>
                <a:gd name="T82" fmla="*/ 125 w 185"/>
                <a:gd name="T83" fmla="*/ 181 h 234"/>
                <a:gd name="T84" fmla="*/ 136 w 185"/>
                <a:gd name="T85" fmla="*/ 202 h 234"/>
                <a:gd name="T86" fmla="*/ 139 w 185"/>
                <a:gd name="T87" fmla="*/ 205 h 234"/>
                <a:gd name="T88" fmla="*/ 139 w 185"/>
                <a:gd name="T89" fmla="*/ 220 h 234"/>
                <a:gd name="T90" fmla="*/ 118 w 185"/>
                <a:gd name="T91" fmla="*/ 133 h 234"/>
                <a:gd name="T92" fmla="*/ 132 w 185"/>
                <a:gd name="T93" fmla="*/ 133 h 234"/>
                <a:gd name="T94" fmla="*/ 138 w 185"/>
                <a:gd name="T95" fmla="*/ 122 h 234"/>
                <a:gd name="T96" fmla="*/ 127 w 185"/>
                <a:gd name="T97" fmla="*/ 113 h 234"/>
                <a:gd name="T98" fmla="*/ 118 w 185"/>
                <a:gd name="T99" fmla="*/ 133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5" h="234">
                  <a:moveTo>
                    <a:pt x="135" y="234"/>
                  </a:moveTo>
                  <a:lnTo>
                    <a:pt x="124" y="229"/>
                  </a:lnTo>
                  <a:lnTo>
                    <a:pt x="114" y="220"/>
                  </a:lnTo>
                  <a:lnTo>
                    <a:pt x="108" y="216"/>
                  </a:lnTo>
                  <a:lnTo>
                    <a:pt x="103" y="203"/>
                  </a:lnTo>
                  <a:lnTo>
                    <a:pt x="102" y="190"/>
                  </a:lnTo>
                  <a:lnTo>
                    <a:pt x="102" y="184"/>
                  </a:lnTo>
                  <a:lnTo>
                    <a:pt x="99" y="178"/>
                  </a:lnTo>
                  <a:lnTo>
                    <a:pt x="99" y="164"/>
                  </a:lnTo>
                  <a:lnTo>
                    <a:pt x="94" y="153"/>
                  </a:lnTo>
                  <a:lnTo>
                    <a:pt x="92" y="149"/>
                  </a:lnTo>
                  <a:lnTo>
                    <a:pt x="92" y="139"/>
                  </a:lnTo>
                  <a:lnTo>
                    <a:pt x="96" y="130"/>
                  </a:lnTo>
                  <a:lnTo>
                    <a:pt x="103" y="123"/>
                  </a:lnTo>
                  <a:lnTo>
                    <a:pt x="114" y="118"/>
                  </a:lnTo>
                  <a:lnTo>
                    <a:pt x="125" y="108"/>
                  </a:lnTo>
                  <a:lnTo>
                    <a:pt x="133" y="100"/>
                  </a:lnTo>
                  <a:lnTo>
                    <a:pt x="135" y="93"/>
                  </a:lnTo>
                  <a:lnTo>
                    <a:pt x="135" y="82"/>
                  </a:lnTo>
                  <a:lnTo>
                    <a:pt x="137" y="76"/>
                  </a:lnTo>
                  <a:lnTo>
                    <a:pt x="144" y="64"/>
                  </a:lnTo>
                  <a:lnTo>
                    <a:pt x="149" y="56"/>
                  </a:lnTo>
                  <a:lnTo>
                    <a:pt x="148" y="46"/>
                  </a:lnTo>
                  <a:lnTo>
                    <a:pt x="143" y="37"/>
                  </a:lnTo>
                  <a:lnTo>
                    <a:pt x="139" y="34"/>
                  </a:lnTo>
                  <a:lnTo>
                    <a:pt x="128" y="33"/>
                  </a:lnTo>
                  <a:lnTo>
                    <a:pt x="118" y="37"/>
                  </a:lnTo>
                  <a:lnTo>
                    <a:pt x="110" y="43"/>
                  </a:lnTo>
                  <a:lnTo>
                    <a:pt x="92" y="50"/>
                  </a:lnTo>
                  <a:lnTo>
                    <a:pt x="87" y="52"/>
                  </a:lnTo>
                  <a:lnTo>
                    <a:pt x="79" y="56"/>
                  </a:lnTo>
                  <a:lnTo>
                    <a:pt x="72" y="56"/>
                  </a:lnTo>
                  <a:lnTo>
                    <a:pt x="63" y="58"/>
                  </a:lnTo>
                  <a:lnTo>
                    <a:pt x="57" y="60"/>
                  </a:lnTo>
                  <a:lnTo>
                    <a:pt x="37" y="60"/>
                  </a:lnTo>
                  <a:lnTo>
                    <a:pt x="30" y="58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3" y="24"/>
                  </a:lnTo>
                  <a:lnTo>
                    <a:pt x="8" y="20"/>
                  </a:lnTo>
                  <a:lnTo>
                    <a:pt x="13" y="16"/>
                  </a:lnTo>
                  <a:lnTo>
                    <a:pt x="19" y="16"/>
                  </a:lnTo>
                  <a:lnTo>
                    <a:pt x="24" y="14"/>
                  </a:lnTo>
                  <a:lnTo>
                    <a:pt x="30" y="9"/>
                  </a:lnTo>
                  <a:lnTo>
                    <a:pt x="33" y="5"/>
                  </a:lnTo>
                  <a:lnTo>
                    <a:pt x="36" y="4"/>
                  </a:lnTo>
                  <a:lnTo>
                    <a:pt x="41" y="7"/>
                  </a:lnTo>
                  <a:lnTo>
                    <a:pt x="42" y="13"/>
                  </a:lnTo>
                  <a:lnTo>
                    <a:pt x="44" y="20"/>
                  </a:lnTo>
                  <a:lnTo>
                    <a:pt x="49" y="22"/>
                  </a:lnTo>
                  <a:lnTo>
                    <a:pt x="52" y="24"/>
                  </a:lnTo>
                  <a:lnTo>
                    <a:pt x="56" y="29"/>
                  </a:lnTo>
                  <a:lnTo>
                    <a:pt x="61" y="29"/>
                  </a:lnTo>
                  <a:lnTo>
                    <a:pt x="63" y="27"/>
                  </a:lnTo>
                  <a:lnTo>
                    <a:pt x="66" y="23"/>
                  </a:lnTo>
                  <a:lnTo>
                    <a:pt x="66" y="23"/>
                  </a:lnTo>
                  <a:lnTo>
                    <a:pt x="74" y="22"/>
                  </a:lnTo>
                  <a:lnTo>
                    <a:pt x="80" y="19"/>
                  </a:lnTo>
                  <a:lnTo>
                    <a:pt x="89" y="13"/>
                  </a:lnTo>
                  <a:lnTo>
                    <a:pt x="101" y="4"/>
                  </a:lnTo>
                  <a:lnTo>
                    <a:pt x="112" y="1"/>
                  </a:lnTo>
                  <a:lnTo>
                    <a:pt x="137" y="0"/>
                  </a:lnTo>
                  <a:lnTo>
                    <a:pt x="156" y="4"/>
                  </a:lnTo>
                  <a:lnTo>
                    <a:pt x="169" y="14"/>
                  </a:lnTo>
                  <a:lnTo>
                    <a:pt x="176" y="24"/>
                  </a:lnTo>
                  <a:lnTo>
                    <a:pt x="179" y="33"/>
                  </a:lnTo>
                  <a:lnTo>
                    <a:pt x="179" y="33"/>
                  </a:lnTo>
                  <a:lnTo>
                    <a:pt x="179" y="33"/>
                  </a:lnTo>
                  <a:lnTo>
                    <a:pt x="179" y="33"/>
                  </a:lnTo>
                  <a:lnTo>
                    <a:pt x="183" y="43"/>
                  </a:lnTo>
                  <a:lnTo>
                    <a:pt x="185" y="58"/>
                  </a:lnTo>
                  <a:lnTo>
                    <a:pt x="185" y="58"/>
                  </a:lnTo>
                  <a:lnTo>
                    <a:pt x="185" y="75"/>
                  </a:lnTo>
                  <a:lnTo>
                    <a:pt x="184" y="78"/>
                  </a:lnTo>
                  <a:lnTo>
                    <a:pt x="184" y="78"/>
                  </a:lnTo>
                  <a:lnTo>
                    <a:pt x="177" y="101"/>
                  </a:lnTo>
                  <a:lnTo>
                    <a:pt x="168" y="113"/>
                  </a:lnTo>
                  <a:lnTo>
                    <a:pt x="144" y="130"/>
                  </a:lnTo>
                  <a:lnTo>
                    <a:pt x="136" y="143"/>
                  </a:lnTo>
                  <a:lnTo>
                    <a:pt x="129" y="150"/>
                  </a:lnTo>
                  <a:lnTo>
                    <a:pt x="125" y="159"/>
                  </a:lnTo>
                  <a:lnTo>
                    <a:pt x="125" y="181"/>
                  </a:lnTo>
                  <a:lnTo>
                    <a:pt x="129" y="191"/>
                  </a:lnTo>
                  <a:lnTo>
                    <a:pt x="136" y="202"/>
                  </a:lnTo>
                  <a:lnTo>
                    <a:pt x="136" y="202"/>
                  </a:lnTo>
                  <a:lnTo>
                    <a:pt x="139" y="205"/>
                  </a:lnTo>
                  <a:lnTo>
                    <a:pt x="139" y="205"/>
                  </a:lnTo>
                  <a:lnTo>
                    <a:pt x="139" y="220"/>
                  </a:lnTo>
                  <a:lnTo>
                    <a:pt x="135" y="234"/>
                  </a:lnTo>
                  <a:close/>
                  <a:moveTo>
                    <a:pt x="118" y="133"/>
                  </a:moveTo>
                  <a:lnTo>
                    <a:pt x="125" y="134"/>
                  </a:lnTo>
                  <a:lnTo>
                    <a:pt x="132" y="133"/>
                  </a:lnTo>
                  <a:lnTo>
                    <a:pt x="136" y="128"/>
                  </a:lnTo>
                  <a:lnTo>
                    <a:pt x="138" y="122"/>
                  </a:lnTo>
                  <a:lnTo>
                    <a:pt x="139" y="114"/>
                  </a:lnTo>
                  <a:lnTo>
                    <a:pt x="127" y="113"/>
                  </a:lnTo>
                  <a:lnTo>
                    <a:pt x="122" y="128"/>
                  </a:lnTo>
                  <a:lnTo>
                    <a:pt x="118" y="13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Freeform 22">
              <a:extLst>
                <a:ext uri="{FF2B5EF4-FFF2-40B4-BE49-F238E27FC236}">
                  <a16:creationId xmlns:a16="http://schemas.microsoft.com/office/drawing/2014/main" id="{3C83F4EF-8C8F-064A-8E59-BD3BE3DFC1DE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6356" y="3373940"/>
              <a:ext cx="33338" cy="33338"/>
            </a:xfrm>
            <a:custGeom>
              <a:avLst/>
              <a:gdLst>
                <a:gd name="T0" fmla="*/ 21 w 21"/>
                <a:gd name="T1" fmla="*/ 1 h 21"/>
                <a:gd name="T2" fmla="*/ 20 w 21"/>
                <a:gd name="T3" fmla="*/ 9 h 21"/>
                <a:gd name="T4" fmla="*/ 18 w 21"/>
                <a:gd name="T5" fmla="*/ 15 h 21"/>
                <a:gd name="T6" fmla="*/ 14 w 21"/>
                <a:gd name="T7" fmla="*/ 20 h 21"/>
                <a:gd name="T8" fmla="*/ 7 w 21"/>
                <a:gd name="T9" fmla="*/ 21 h 21"/>
                <a:gd name="T10" fmla="*/ 0 w 21"/>
                <a:gd name="T11" fmla="*/ 20 h 21"/>
                <a:gd name="T12" fmla="*/ 4 w 21"/>
                <a:gd name="T13" fmla="*/ 15 h 21"/>
                <a:gd name="T14" fmla="*/ 10 w 21"/>
                <a:gd name="T15" fmla="*/ 0 h 21"/>
                <a:gd name="T16" fmla="*/ 21 w 21"/>
                <a:gd name="T17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">
                  <a:moveTo>
                    <a:pt x="21" y="1"/>
                  </a:moveTo>
                  <a:lnTo>
                    <a:pt x="20" y="9"/>
                  </a:lnTo>
                  <a:lnTo>
                    <a:pt x="18" y="15"/>
                  </a:lnTo>
                  <a:lnTo>
                    <a:pt x="14" y="20"/>
                  </a:lnTo>
                  <a:lnTo>
                    <a:pt x="7" y="21"/>
                  </a:lnTo>
                  <a:lnTo>
                    <a:pt x="0" y="20"/>
                  </a:lnTo>
                  <a:lnTo>
                    <a:pt x="4" y="15"/>
                  </a:lnTo>
                  <a:lnTo>
                    <a:pt x="10" y="0"/>
                  </a:lnTo>
                  <a:lnTo>
                    <a:pt x="21" y="1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Freeform 23">
              <a:extLst>
                <a:ext uri="{FF2B5EF4-FFF2-40B4-BE49-F238E27FC236}">
                  <a16:creationId xmlns:a16="http://schemas.microsoft.com/office/drawing/2014/main" id="{BFCA8245-5CEA-F745-AEBE-453555A0EEEE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6843" y="2348415"/>
              <a:ext cx="692150" cy="395288"/>
            </a:xfrm>
            <a:custGeom>
              <a:avLst/>
              <a:gdLst>
                <a:gd name="T0" fmla="*/ 0 w 436"/>
                <a:gd name="T1" fmla="*/ 237 h 249"/>
                <a:gd name="T2" fmla="*/ 5 w 436"/>
                <a:gd name="T3" fmla="*/ 225 h 249"/>
                <a:gd name="T4" fmla="*/ 10 w 436"/>
                <a:gd name="T5" fmla="*/ 217 h 249"/>
                <a:gd name="T6" fmla="*/ 12 w 436"/>
                <a:gd name="T7" fmla="*/ 208 h 249"/>
                <a:gd name="T8" fmla="*/ 14 w 436"/>
                <a:gd name="T9" fmla="*/ 200 h 249"/>
                <a:gd name="T10" fmla="*/ 17 w 436"/>
                <a:gd name="T11" fmla="*/ 191 h 249"/>
                <a:gd name="T12" fmla="*/ 24 w 436"/>
                <a:gd name="T13" fmla="*/ 187 h 249"/>
                <a:gd name="T14" fmla="*/ 31 w 436"/>
                <a:gd name="T15" fmla="*/ 184 h 249"/>
                <a:gd name="T16" fmla="*/ 53 w 436"/>
                <a:gd name="T17" fmla="*/ 179 h 249"/>
                <a:gd name="T18" fmla="*/ 66 w 436"/>
                <a:gd name="T19" fmla="*/ 173 h 249"/>
                <a:gd name="T20" fmla="*/ 83 w 436"/>
                <a:gd name="T21" fmla="*/ 159 h 249"/>
                <a:gd name="T22" fmla="*/ 99 w 436"/>
                <a:gd name="T23" fmla="*/ 154 h 249"/>
                <a:gd name="T24" fmla="*/ 110 w 436"/>
                <a:gd name="T25" fmla="*/ 145 h 249"/>
                <a:gd name="T26" fmla="*/ 121 w 436"/>
                <a:gd name="T27" fmla="*/ 142 h 249"/>
                <a:gd name="T28" fmla="*/ 137 w 436"/>
                <a:gd name="T29" fmla="*/ 128 h 249"/>
                <a:gd name="T30" fmla="*/ 157 w 436"/>
                <a:gd name="T31" fmla="*/ 116 h 249"/>
                <a:gd name="T32" fmla="*/ 167 w 436"/>
                <a:gd name="T33" fmla="*/ 107 h 249"/>
                <a:gd name="T34" fmla="*/ 177 w 436"/>
                <a:gd name="T35" fmla="*/ 98 h 249"/>
                <a:gd name="T36" fmla="*/ 182 w 436"/>
                <a:gd name="T37" fmla="*/ 74 h 249"/>
                <a:gd name="T38" fmla="*/ 188 w 436"/>
                <a:gd name="T39" fmla="*/ 52 h 249"/>
                <a:gd name="T40" fmla="*/ 193 w 436"/>
                <a:gd name="T41" fmla="*/ 38 h 249"/>
                <a:gd name="T42" fmla="*/ 201 w 436"/>
                <a:gd name="T43" fmla="*/ 25 h 249"/>
                <a:gd name="T44" fmla="*/ 205 w 436"/>
                <a:gd name="T45" fmla="*/ 8 h 249"/>
                <a:gd name="T46" fmla="*/ 205 w 436"/>
                <a:gd name="T47" fmla="*/ 8 h 249"/>
                <a:gd name="T48" fmla="*/ 216 w 436"/>
                <a:gd name="T49" fmla="*/ 7 h 249"/>
                <a:gd name="T50" fmla="*/ 251 w 436"/>
                <a:gd name="T51" fmla="*/ 4 h 249"/>
                <a:gd name="T52" fmla="*/ 258 w 436"/>
                <a:gd name="T53" fmla="*/ 6 h 249"/>
                <a:gd name="T54" fmla="*/ 398 w 436"/>
                <a:gd name="T55" fmla="*/ 0 h 249"/>
                <a:gd name="T56" fmla="*/ 409 w 436"/>
                <a:gd name="T57" fmla="*/ 7 h 249"/>
                <a:gd name="T58" fmla="*/ 420 w 436"/>
                <a:gd name="T59" fmla="*/ 15 h 249"/>
                <a:gd name="T60" fmla="*/ 420 w 436"/>
                <a:gd name="T61" fmla="*/ 15 h 249"/>
                <a:gd name="T62" fmla="*/ 436 w 436"/>
                <a:gd name="T63" fmla="*/ 17 h 249"/>
                <a:gd name="T64" fmla="*/ 434 w 436"/>
                <a:gd name="T65" fmla="*/ 23 h 249"/>
                <a:gd name="T66" fmla="*/ 434 w 436"/>
                <a:gd name="T67" fmla="*/ 23 h 249"/>
                <a:gd name="T68" fmla="*/ 429 w 436"/>
                <a:gd name="T69" fmla="*/ 39 h 249"/>
                <a:gd name="T70" fmla="*/ 429 w 436"/>
                <a:gd name="T71" fmla="*/ 57 h 249"/>
                <a:gd name="T72" fmla="*/ 429 w 436"/>
                <a:gd name="T73" fmla="*/ 57 h 249"/>
                <a:gd name="T74" fmla="*/ 429 w 436"/>
                <a:gd name="T75" fmla="*/ 68 h 249"/>
                <a:gd name="T76" fmla="*/ 424 w 436"/>
                <a:gd name="T77" fmla="*/ 75 h 249"/>
                <a:gd name="T78" fmla="*/ 418 w 436"/>
                <a:gd name="T79" fmla="*/ 82 h 249"/>
                <a:gd name="T80" fmla="*/ 413 w 436"/>
                <a:gd name="T81" fmla="*/ 92 h 249"/>
                <a:gd name="T82" fmla="*/ 410 w 436"/>
                <a:gd name="T83" fmla="*/ 104 h 249"/>
                <a:gd name="T84" fmla="*/ 411 w 436"/>
                <a:gd name="T85" fmla="*/ 114 h 249"/>
                <a:gd name="T86" fmla="*/ 413 w 436"/>
                <a:gd name="T87" fmla="*/ 139 h 249"/>
                <a:gd name="T88" fmla="*/ 428 w 436"/>
                <a:gd name="T89" fmla="*/ 170 h 249"/>
                <a:gd name="T90" fmla="*/ 430 w 436"/>
                <a:gd name="T91" fmla="*/ 196 h 249"/>
                <a:gd name="T92" fmla="*/ 434 w 436"/>
                <a:gd name="T93" fmla="*/ 210 h 249"/>
                <a:gd name="T94" fmla="*/ 435 w 436"/>
                <a:gd name="T95" fmla="*/ 230 h 249"/>
                <a:gd name="T96" fmla="*/ 434 w 436"/>
                <a:gd name="T97" fmla="*/ 245 h 249"/>
                <a:gd name="T98" fmla="*/ 434 w 436"/>
                <a:gd name="T99" fmla="*/ 245 h 249"/>
                <a:gd name="T100" fmla="*/ 422 w 436"/>
                <a:gd name="T101" fmla="*/ 244 h 249"/>
                <a:gd name="T102" fmla="*/ 415 w 436"/>
                <a:gd name="T103" fmla="*/ 249 h 249"/>
                <a:gd name="T104" fmla="*/ 406 w 436"/>
                <a:gd name="T105" fmla="*/ 248 h 249"/>
                <a:gd name="T106" fmla="*/ 397 w 436"/>
                <a:gd name="T107" fmla="*/ 246 h 249"/>
                <a:gd name="T108" fmla="*/ 385 w 436"/>
                <a:gd name="T109" fmla="*/ 246 h 249"/>
                <a:gd name="T110" fmla="*/ 385 w 436"/>
                <a:gd name="T111" fmla="*/ 246 h 249"/>
                <a:gd name="T112" fmla="*/ 385 w 436"/>
                <a:gd name="T113" fmla="*/ 238 h 249"/>
                <a:gd name="T114" fmla="*/ 5 w 436"/>
                <a:gd name="T115" fmla="*/ 237 h 249"/>
                <a:gd name="T116" fmla="*/ 5 w 436"/>
                <a:gd name="T117" fmla="*/ 237 h 249"/>
                <a:gd name="T118" fmla="*/ 0 w 436"/>
                <a:gd name="T119" fmla="*/ 237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36" h="249">
                  <a:moveTo>
                    <a:pt x="0" y="237"/>
                  </a:moveTo>
                  <a:lnTo>
                    <a:pt x="5" y="225"/>
                  </a:lnTo>
                  <a:lnTo>
                    <a:pt x="10" y="217"/>
                  </a:lnTo>
                  <a:lnTo>
                    <a:pt x="12" y="208"/>
                  </a:lnTo>
                  <a:lnTo>
                    <a:pt x="14" y="200"/>
                  </a:lnTo>
                  <a:lnTo>
                    <a:pt x="17" y="191"/>
                  </a:lnTo>
                  <a:lnTo>
                    <a:pt x="24" y="187"/>
                  </a:lnTo>
                  <a:lnTo>
                    <a:pt x="31" y="184"/>
                  </a:lnTo>
                  <a:lnTo>
                    <a:pt x="53" y="179"/>
                  </a:lnTo>
                  <a:lnTo>
                    <a:pt x="66" y="173"/>
                  </a:lnTo>
                  <a:lnTo>
                    <a:pt x="83" y="159"/>
                  </a:lnTo>
                  <a:lnTo>
                    <a:pt x="99" y="154"/>
                  </a:lnTo>
                  <a:lnTo>
                    <a:pt x="110" y="145"/>
                  </a:lnTo>
                  <a:lnTo>
                    <a:pt x="121" y="142"/>
                  </a:lnTo>
                  <a:lnTo>
                    <a:pt x="137" y="128"/>
                  </a:lnTo>
                  <a:lnTo>
                    <a:pt x="157" y="116"/>
                  </a:lnTo>
                  <a:lnTo>
                    <a:pt x="167" y="107"/>
                  </a:lnTo>
                  <a:lnTo>
                    <a:pt x="177" y="98"/>
                  </a:lnTo>
                  <a:lnTo>
                    <a:pt x="182" y="74"/>
                  </a:lnTo>
                  <a:lnTo>
                    <a:pt x="188" y="52"/>
                  </a:lnTo>
                  <a:lnTo>
                    <a:pt x="193" y="38"/>
                  </a:lnTo>
                  <a:lnTo>
                    <a:pt x="201" y="25"/>
                  </a:lnTo>
                  <a:lnTo>
                    <a:pt x="205" y="8"/>
                  </a:lnTo>
                  <a:lnTo>
                    <a:pt x="205" y="8"/>
                  </a:lnTo>
                  <a:lnTo>
                    <a:pt x="216" y="7"/>
                  </a:lnTo>
                  <a:lnTo>
                    <a:pt x="251" y="4"/>
                  </a:lnTo>
                  <a:lnTo>
                    <a:pt x="258" y="6"/>
                  </a:lnTo>
                  <a:lnTo>
                    <a:pt x="398" y="0"/>
                  </a:lnTo>
                  <a:lnTo>
                    <a:pt x="409" y="7"/>
                  </a:lnTo>
                  <a:lnTo>
                    <a:pt x="420" y="15"/>
                  </a:lnTo>
                  <a:lnTo>
                    <a:pt x="420" y="15"/>
                  </a:lnTo>
                  <a:lnTo>
                    <a:pt x="436" y="17"/>
                  </a:lnTo>
                  <a:lnTo>
                    <a:pt x="434" y="23"/>
                  </a:lnTo>
                  <a:lnTo>
                    <a:pt x="434" y="23"/>
                  </a:lnTo>
                  <a:lnTo>
                    <a:pt x="429" y="39"/>
                  </a:lnTo>
                  <a:lnTo>
                    <a:pt x="429" y="57"/>
                  </a:lnTo>
                  <a:lnTo>
                    <a:pt x="429" y="57"/>
                  </a:lnTo>
                  <a:lnTo>
                    <a:pt x="429" y="68"/>
                  </a:lnTo>
                  <a:lnTo>
                    <a:pt x="424" y="75"/>
                  </a:lnTo>
                  <a:lnTo>
                    <a:pt x="418" y="82"/>
                  </a:lnTo>
                  <a:lnTo>
                    <a:pt x="413" y="92"/>
                  </a:lnTo>
                  <a:lnTo>
                    <a:pt x="410" y="104"/>
                  </a:lnTo>
                  <a:lnTo>
                    <a:pt x="411" y="114"/>
                  </a:lnTo>
                  <a:lnTo>
                    <a:pt x="413" y="139"/>
                  </a:lnTo>
                  <a:lnTo>
                    <a:pt x="428" y="170"/>
                  </a:lnTo>
                  <a:lnTo>
                    <a:pt x="430" y="196"/>
                  </a:lnTo>
                  <a:lnTo>
                    <a:pt x="434" y="210"/>
                  </a:lnTo>
                  <a:lnTo>
                    <a:pt x="435" y="230"/>
                  </a:lnTo>
                  <a:lnTo>
                    <a:pt x="434" y="245"/>
                  </a:lnTo>
                  <a:lnTo>
                    <a:pt x="434" y="245"/>
                  </a:lnTo>
                  <a:lnTo>
                    <a:pt x="422" y="244"/>
                  </a:lnTo>
                  <a:lnTo>
                    <a:pt x="415" y="249"/>
                  </a:lnTo>
                  <a:lnTo>
                    <a:pt x="406" y="248"/>
                  </a:lnTo>
                  <a:lnTo>
                    <a:pt x="397" y="246"/>
                  </a:lnTo>
                  <a:lnTo>
                    <a:pt x="385" y="246"/>
                  </a:lnTo>
                  <a:lnTo>
                    <a:pt x="385" y="246"/>
                  </a:lnTo>
                  <a:lnTo>
                    <a:pt x="385" y="238"/>
                  </a:lnTo>
                  <a:lnTo>
                    <a:pt x="5" y="237"/>
                  </a:lnTo>
                  <a:lnTo>
                    <a:pt x="5" y="237"/>
                  </a:lnTo>
                  <a:lnTo>
                    <a:pt x="0" y="237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Freeform 24">
              <a:extLst>
                <a:ext uri="{FF2B5EF4-FFF2-40B4-BE49-F238E27FC236}">
                  <a16:creationId xmlns:a16="http://schemas.microsoft.com/office/drawing/2014/main" id="{0B91967A-591D-754F-B051-F2139EAEB70C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4543" y="1683252"/>
              <a:ext cx="131763" cy="180975"/>
            </a:xfrm>
            <a:custGeom>
              <a:avLst/>
              <a:gdLst>
                <a:gd name="T0" fmla="*/ 33 w 83"/>
                <a:gd name="T1" fmla="*/ 8 h 114"/>
                <a:gd name="T2" fmla="*/ 52 w 83"/>
                <a:gd name="T3" fmla="*/ 7 h 114"/>
                <a:gd name="T4" fmla="*/ 54 w 83"/>
                <a:gd name="T5" fmla="*/ 13 h 114"/>
                <a:gd name="T6" fmla="*/ 54 w 83"/>
                <a:gd name="T7" fmla="*/ 13 h 114"/>
                <a:gd name="T8" fmla="*/ 54 w 83"/>
                <a:gd name="T9" fmla="*/ 17 h 114"/>
                <a:gd name="T10" fmla="*/ 67 w 83"/>
                <a:gd name="T11" fmla="*/ 17 h 114"/>
                <a:gd name="T12" fmla="*/ 82 w 83"/>
                <a:gd name="T13" fmla="*/ 44 h 114"/>
                <a:gd name="T14" fmla="*/ 80 w 83"/>
                <a:gd name="T15" fmla="*/ 49 h 114"/>
                <a:gd name="T16" fmla="*/ 69 w 83"/>
                <a:gd name="T17" fmla="*/ 57 h 114"/>
                <a:gd name="T18" fmla="*/ 54 w 83"/>
                <a:gd name="T19" fmla="*/ 75 h 114"/>
                <a:gd name="T20" fmla="*/ 55 w 83"/>
                <a:gd name="T21" fmla="*/ 83 h 114"/>
                <a:gd name="T22" fmla="*/ 60 w 83"/>
                <a:gd name="T23" fmla="*/ 90 h 114"/>
                <a:gd name="T24" fmla="*/ 52 w 83"/>
                <a:gd name="T25" fmla="*/ 112 h 114"/>
                <a:gd name="T26" fmla="*/ 49 w 83"/>
                <a:gd name="T27" fmla="*/ 111 h 114"/>
                <a:gd name="T28" fmla="*/ 45 w 83"/>
                <a:gd name="T29" fmla="*/ 109 h 114"/>
                <a:gd name="T30" fmla="*/ 45 w 83"/>
                <a:gd name="T31" fmla="*/ 109 h 114"/>
                <a:gd name="T32" fmla="*/ 34 w 83"/>
                <a:gd name="T33" fmla="*/ 112 h 114"/>
                <a:gd name="T34" fmla="*/ 31 w 83"/>
                <a:gd name="T35" fmla="*/ 101 h 114"/>
                <a:gd name="T36" fmla="*/ 21 w 83"/>
                <a:gd name="T37" fmla="*/ 98 h 114"/>
                <a:gd name="T38" fmla="*/ 21 w 83"/>
                <a:gd name="T39" fmla="*/ 84 h 114"/>
                <a:gd name="T40" fmla="*/ 21 w 83"/>
                <a:gd name="T41" fmla="*/ 84 h 114"/>
                <a:gd name="T42" fmla="*/ 9 w 83"/>
                <a:gd name="T43" fmla="*/ 86 h 114"/>
                <a:gd name="T44" fmla="*/ 3 w 83"/>
                <a:gd name="T45" fmla="*/ 86 h 114"/>
                <a:gd name="T46" fmla="*/ 9 w 83"/>
                <a:gd name="T47" fmla="*/ 78 h 114"/>
                <a:gd name="T48" fmla="*/ 9 w 83"/>
                <a:gd name="T49" fmla="*/ 54 h 114"/>
                <a:gd name="T50" fmla="*/ 8 w 83"/>
                <a:gd name="T51" fmla="*/ 40 h 114"/>
                <a:gd name="T52" fmla="*/ 5 w 83"/>
                <a:gd name="T53" fmla="*/ 28 h 114"/>
                <a:gd name="T54" fmla="*/ 0 w 83"/>
                <a:gd name="T55" fmla="*/ 26 h 114"/>
                <a:gd name="T56" fmla="*/ 1 w 83"/>
                <a:gd name="T57" fmla="*/ 6 h 114"/>
                <a:gd name="T58" fmla="*/ 17 w 83"/>
                <a:gd name="T59" fmla="*/ 0 h 114"/>
                <a:gd name="T60" fmla="*/ 27 w 83"/>
                <a:gd name="T61" fmla="*/ 4 h 114"/>
                <a:gd name="T62" fmla="*/ 33 w 83"/>
                <a:gd name="T63" fmla="*/ 8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3" h="114">
                  <a:moveTo>
                    <a:pt x="33" y="8"/>
                  </a:moveTo>
                  <a:lnTo>
                    <a:pt x="33" y="8"/>
                  </a:lnTo>
                  <a:lnTo>
                    <a:pt x="33" y="8"/>
                  </a:lnTo>
                  <a:lnTo>
                    <a:pt x="52" y="7"/>
                  </a:lnTo>
                  <a:lnTo>
                    <a:pt x="54" y="13"/>
                  </a:lnTo>
                  <a:lnTo>
                    <a:pt x="54" y="13"/>
                  </a:lnTo>
                  <a:lnTo>
                    <a:pt x="53" y="13"/>
                  </a:lnTo>
                  <a:lnTo>
                    <a:pt x="54" y="13"/>
                  </a:lnTo>
                  <a:lnTo>
                    <a:pt x="54" y="13"/>
                  </a:lnTo>
                  <a:lnTo>
                    <a:pt x="54" y="17"/>
                  </a:lnTo>
                  <a:lnTo>
                    <a:pt x="67" y="17"/>
                  </a:lnTo>
                  <a:lnTo>
                    <a:pt x="67" y="17"/>
                  </a:lnTo>
                  <a:lnTo>
                    <a:pt x="83" y="24"/>
                  </a:lnTo>
                  <a:lnTo>
                    <a:pt x="82" y="44"/>
                  </a:lnTo>
                  <a:lnTo>
                    <a:pt x="82" y="44"/>
                  </a:lnTo>
                  <a:lnTo>
                    <a:pt x="80" y="49"/>
                  </a:lnTo>
                  <a:lnTo>
                    <a:pt x="69" y="57"/>
                  </a:lnTo>
                  <a:lnTo>
                    <a:pt x="69" y="57"/>
                  </a:lnTo>
                  <a:lnTo>
                    <a:pt x="60" y="63"/>
                  </a:lnTo>
                  <a:lnTo>
                    <a:pt x="54" y="75"/>
                  </a:lnTo>
                  <a:lnTo>
                    <a:pt x="54" y="75"/>
                  </a:lnTo>
                  <a:lnTo>
                    <a:pt x="55" y="83"/>
                  </a:lnTo>
                  <a:lnTo>
                    <a:pt x="60" y="90"/>
                  </a:lnTo>
                  <a:lnTo>
                    <a:pt x="60" y="90"/>
                  </a:lnTo>
                  <a:lnTo>
                    <a:pt x="61" y="109"/>
                  </a:lnTo>
                  <a:lnTo>
                    <a:pt x="52" y="112"/>
                  </a:lnTo>
                  <a:lnTo>
                    <a:pt x="49" y="111"/>
                  </a:lnTo>
                  <a:lnTo>
                    <a:pt x="49" y="111"/>
                  </a:lnTo>
                  <a:lnTo>
                    <a:pt x="45" y="109"/>
                  </a:lnTo>
                  <a:lnTo>
                    <a:pt x="45" y="109"/>
                  </a:lnTo>
                  <a:lnTo>
                    <a:pt x="45" y="109"/>
                  </a:lnTo>
                  <a:lnTo>
                    <a:pt x="45" y="109"/>
                  </a:lnTo>
                  <a:lnTo>
                    <a:pt x="42" y="114"/>
                  </a:lnTo>
                  <a:lnTo>
                    <a:pt x="34" y="112"/>
                  </a:lnTo>
                  <a:lnTo>
                    <a:pt x="31" y="108"/>
                  </a:lnTo>
                  <a:lnTo>
                    <a:pt x="31" y="101"/>
                  </a:lnTo>
                  <a:lnTo>
                    <a:pt x="27" y="97"/>
                  </a:lnTo>
                  <a:lnTo>
                    <a:pt x="21" y="98"/>
                  </a:lnTo>
                  <a:lnTo>
                    <a:pt x="21" y="84"/>
                  </a:lnTo>
                  <a:lnTo>
                    <a:pt x="21" y="84"/>
                  </a:lnTo>
                  <a:lnTo>
                    <a:pt x="21" y="84"/>
                  </a:lnTo>
                  <a:lnTo>
                    <a:pt x="21" y="84"/>
                  </a:lnTo>
                  <a:lnTo>
                    <a:pt x="12" y="83"/>
                  </a:lnTo>
                  <a:lnTo>
                    <a:pt x="9" y="86"/>
                  </a:lnTo>
                  <a:lnTo>
                    <a:pt x="3" y="86"/>
                  </a:lnTo>
                  <a:lnTo>
                    <a:pt x="3" y="86"/>
                  </a:lnTo>
                  <a:lnTo>
                    <a:pt x="4" y="79"/>
                  </a:lnTo>
                  <a:lnTo>
                    <a:pt x="9" y="78"/>
                  </a:lnTo>
                  <a:lnTo>
                    <a:pt x="9" y="70"/>
                  </a:lnTo>
                  <a:lnTo>
                    <a:pt x="9" y="54"/>
                  </a:lnTo>
                  <a:lnTo>
                    <a:pt x="7" y="46"/>
                  </a:lnTo>
                  <a:lnTo>
                    <a:pt x="8" y="40"/>
                  </a:lnTo>
                  <a:lnTo>
                    <a:pt x="3" y="36"/>
                  </a:lnTo>
                  <a:lnTo>
                    <a:pt x="5" y="28"/>
                  </a:lnTo>
                  <a:lnTo>
                    <a:pt x="1" y="27"/>
                  </a:lnTo>
                  <a:lnTo>
                    <a:pt x="0" y="26"/>
                  </a:lnTo>
                  <a:lnTo>
                    <a:pt x="1" y="6"/>
                  </a:lnTo>
                  <a:lnTo>
                    <a:pt x="1" y="6"/>
                  </a:lnTo>
                  <a:lnTo>
                    <a:pt x="16" y="4"/>
                  </a:lnTo>
                  <a:lnTo>
                    <a:pt x="17" y="0"/>
                  </a:lnTo>
                  <a:lnTo>
                    <a:pt x="27" y="0"/>
                  </a:lnTo>
                  <a:lnTo>
                    <a:pt x="27" y="4"/>
                  </a:lnTo>
                  <a:lnTo>
                    <a:pt x="32" y="4"/>
                  </a:lnTo>
                  <a:lnTo>
                    <a:pt x="33" y="8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Freeform 25">
              <a:extLst>
                <a:ext uri="{FF2B5EF4-FFF2-40B4-BE49-F238E27FC236}">
                  <a16:creationId xmlns:a16="http://schemas.microsoft.com/office/drawing/2014/main" id="{9F4BD3C0-9510-CC4A-B180-DFF035F7603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9393" y="1353052"/>
              <a:ext cx="1684338" cy="1373188"/>
            </a:xfrm>
            <a:custGeom>
              <a:avLst/>
              <a:gdLst>
                <a:gd name="T0" fmla="*/ 86 w 1061"/>
                <a:gd name="T1" fmla="*/ 8 h 865"/>
                <a:gd name="T2" fmla="*/ 89 w 1061"/>
                <a:gd name="T3" fmla="*/ 19 h 865"/>
                <a:gd name="T4" fmla="*/ 88 w 1061"/>
                <a:gd name="T5" fmla="*/ 27 h 865"/>
                <a:gd name="T6" fmla="*/ 126 w 1061"/>
                <a:gd name="T7" fmla="*/ 35 h 865"/>
                <a:gd name="T8" fmla="*/ 163 w 1061"/>
                <a:gd name="T9" fmla="*/ 28 h 865"/>
                <a:gd name="T10" fmla="*/ 187 w 1061"/>
                <a:gd name="T11" fmla="*/ 20 h 865"/>
                <a:gd name="T12" fmla="*/ 207 w 1061"/>
                <a:gd name="T13" fmla="*/ 13 h 865"/>
                <a:gd name="T14" fmla="*/ 215 w 1061"/>
                <a:gd name="T15" fmla="*/ 11 h 865"/>
                <a:gd name="T16" fmla="*/ 226 w 1061"/>
                <a:gd name="T17" fmla="*/ 8 h 865"/>
                <a:gd name="T18" fmla="*/ 236 w 1061"/>
                <a:gd name="T19" fmla="*/ 11 h 865"/>
                <a:gd name="T20" fmla="*/ 245 w 1061"/>
                <a:gd name="T21" fmla="*/ 12 h 865"/>
                <a:gd name="T22" fmla="*/ 255 w 1061"/>
                <a:gd name="T23" fmla="*/ 15 h 865"/>
                <a:gd name="T24" fmla="*/ 265 w 1061"/>
                <a:gd name="T25" fmla="*/ 18 h 865"/>
                <a:gd name="T26" fmla="*/ 271 w 1061"/>
                <a:gd name="T27" fmla="*/ 20 h 865"/>
                <a:gd name="T28" fmla="*/ 286 w 1061"/>
                <a:gd name="T29" fmla="*/ 23 h 865"/>
                <a:gd name="T30" fmla="*/ 305 w 1061"/>
                <a:gd name="T31" fmla="*/ 29 h 865"/>
                <a:gd name="T32" fmla="*/ 319 w 1061"/>
                <a:gd name="T33" fmla="*/ 34 h 865"/>
                <a:gd name="T34" fmla="*/ 337 w 1061"/>
                <a:gd name="T35" fmla="*/ 37 h 865"/>
                <a:gd name="T36" fmla="*/ 363 w 1061"/>
                <a:gd name="T37" fmla="*/ 39 h 865"/>
                <a:gd name="T38" fmla="*/ 392 w 1061"/>
                <a:gd name="T39" fmla="*/ 43 h 865"/>
                <a:gd name="T40" fmla="*/ 415 w 1061"/>
                <a:gd name="T41" fmla="*/ 49 h 865"/>
                <a:gd name="T42" fmla="*/ 431 w 1061"/>
                <a:gd name="T43" fmla="*/ 49 h 865"/>
                <a:gd name="T44" fmla="*/ 443 w 1061"/>
                <a:gd name="T45" fmla="*/ 58 h 865"/>
                <a:gd name="T46" fmla="*/ 459 w 1061"/>
                <a:gd name="T47" fmla="*/ 64 h 865"/>
                <a:gd name="T48" fmla="*/ 473 w 1061"/>
                <a:gd name="T49" fmla="*/ 65 h 865"/>
                <a:gd name="T50" fmla="*/ 476 w 1061"/>
                <a:gd name="T51" fmla="*/ 67 h 865"/>
                <a:gd name="T52" fmla="*/ 481 w 1061"/>
                <a:gd name="T53" fmla="*/ 66 h 865"/>
                <a:gd name="T54" fmla="*/ 501 w 1061"/>
                <a:gd name="T55" fmla="*/ 68 h 865"/>
                <a:gd name="T56" fmla="*/ 507 w 1061"/>
                <a:gd name="T57" fmla="*/ 84 h 865"/>
                <a:gd name="T58" fmla="*/ 513 w 1061"/>
                <a:gd name="T59" fmla="*/ 96 h 865"/>
                <a:gd name="T60" fmla="*/ 542 w 1061"/>
                <a:gd name="T61" fmla="*/ 105 h 865"/>
                <a:gd name="T62" fmla="*/ 560 w 1061"/>
                <a:gd name="T63" fmla="*/ 107 h 865"/>
                <a:gd name="T64" fmla="*/ 567 w 1061"/>
                <a:gd name="T65" fmla="*/ 106 h 865"/>
                <a:gd name="T66" fmla="*/ 585 w 1061"/>
                <a:gd name="T67" fmla="*/ 100 h 865"/>
                <a:gd name="T68" fmla="*/ 594 w 1061"/>
                <a:gd name="T69" fmla="*/ 96 h 865"/>
                <a:gd name="T70" fmla="*/ 598 w 1061"/>
                <a:gd name="T71" fmla="*/ 98 h 865"/>
                <a:gd name="T72" fmla="*/ 601 w 1061"/>
                <a:gd name="T73" fmla="*/ 107 h 865"/>
                <a:gd name="T74" fmla="*/ 603 w 1061"/>
                <a:gd name="T75" fmla="*/ 121 h 865"/>
                <a:gd name="T76" fmla="*/ 630 w 1061"/>
                <a:gd name="T77" fmla="*/ 127 h 865"/>
                <a:gd name="T78" fmla="*/ 647 w 1061"/>
                <a:gd name="T79" fmla="*/ 127 h 865"/>
                <a:gd name="T80" fmla="*/ 669 w 1061"/>
                <a:gd name="T81" fmla="*/ 130 h 865"/>
                <a:gd name="T82" fmla="*/ 705 w 1061"/>
                <a:gd name="T83" fmla="*/ 127 h 865"/>
                <a:gd name="T84" fmla="*/ 718 w 1061"/>
                <a:gd name="T85" fmla="*/ 135 h 865"/>
                <a:gd name="T86" fmla="*/ 728 w 1061"/>
                <a:gd name="T87" fmla="*/ 136 h 865"/>
                <a:gd name="T88" fmla="*/ 736 w 1061"/>
                <a:gd name="T89" fmla="*/ 142 h 865"/>
                <a:gd name="T90" fmla="*/ 758 w 1061"/>
                <a:gd name="T91" fmla="*/ 149 h 865"/>
                <a:gd name="T92" fmla="*/ 767 w 1061"/>
                <a:gd name="T93" fmla="*/ 153 h 865"/>
                <a:gd name="T94" fmla="*/ 781 w 1061"/>
                <a:gd name="T95" fmla="*/ 161 h 865"/>
                <a:gd name="T96" fmla="*/ 791 w 1061"/>
                <a:gd name="T97" fmla="*/ 171 h 865"/>
                <a:gd name="T98" fmla="*/ 807 w 1061"/>
                <a:gd name="T99" fmla="*/ 181 h 865"/>
                <a:gd name="T100" fmla="*/ 807 w 1061"/>
                <a:gd name="T101" fmla="*/ 181 h 865"/>
                <a:gd name="T102" fmla="*/ 810 w 1061"/>
                <a:gd name="T103" fmla="*/ 184 h 865"/>
                <a:gd name="T104" fmla="*/ 827 w 1061"/>
                <a:gd name="T105" fmla="*/ 186 h 865"/>
                <a:gd name="T106" fmla="*/ 873 w 1061"/>
                <a:gd name="T107" fmla="*/ 176 h 865"/>
                <a:gd name="T108" fmla="*/ 907 w 1061"/>
                <a:gd name="T109" fmla="*/ 159 h 865"/>
                <a:gd name="T110" fmla="*/ 918 w 1061"/>
                <a:gd name="T111" fmla="*/ 150 h 865"/>
                <a:gd name="T112" fmla="*/ 933 w 1061"/>
                <a:gd name="T113" fmla="*/ 284 h 865"/>
                <a:gd name="T114" fmla="*/ 1048 w 1061"/>
                <a:gd name="T115" fmla="*/ 374 h 865"/>
                <a:gd name="T116" fmla="*/ 60 w 1061"/>
                <a:gd name="T117" fmla="*/ 865 h 865"/>
                <a:gd name="T118" fmla="*/ 38 w 1061"/>
                <a:gd name="T119" fmla="*/ 444 h 865"/>
                <a:gd name="T120" fmla="*/ 31 w 1061"/>
                <a:gd name="T121" fmla="*/ 278 h 865"/>
                <a:gd name="T122" fmla="*/ 56 w 1061"/>
                <a:gd name="T123" fmla="*/ 172 h 865"/>
                <a:gd name="T124" fmla="*/ 31 w 1061"/>
                <a:gd name="T125" fmla="*/ 65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61" h="865">
                  <a:moveTo>
                    <a:pt x="85" y="0"/>
                  </a:moveTo>
                  <a:lnTo>
                    <a:pt x="85" y="1"/>
                  </a:lnTo>
                  <a:lnTo>
                    <a:pt x="85" y="2"/>
                  </a:lnTo>
                  <a:lnTo>
                    <a:pt x="85" y="2"/>
                  </a:lnTo>
                  <a:lnTo>
                    <a:pt x="85" y="3"/>
                  </a:lnTo>
                  <a:lnTo>
                    <a:pt x="85" y="3"/>
                  </a:lnTo>
                  <a:lnTo>
                    <a:pt x="85" y="4"/>
                  </a:lnTo>
                  <a:lnTo>
                    <a:pt x="84" y="5"/>
                  </a:lnTo>
                  <a:lnTo>
                    <a:pt x="85" y="6"/>
                  </a:lnTo>
                  <a:lnTo>
                    <a:pt x="85" y="6"/>
                  </a:lnTo>
                  <a:lnTo>
                    <a:pt x="86" y="7"/>
                  </a:lnTo>
                  <a:lnTo>
                    <a:pt x="86" y="7"/>
                  </a:lnTo>
                  <a:lnTo>
                    <a:pt x="85" y="8"/>
                  </a:lnTo>
                  <a:lnTo>
                    <a:pt x="86" y="8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86" y="12"/>
                  </a:lnTo>
                  <a:lnTo>
                    <a:pt x="86" y="11"/>
                  </a:lnTo>
                  <a:lnTo>
                    <a:pt x="86" y="12"/>
                  </a:lnTo>
                  <a:lnTo>
                    <a:pt x="86" y="12"/>
                  </a:lnTo>
                  <a:lnTo>
                    <a:pt x="87" y="13"/>
                  </a:lnTo>
                  <a:lnTo>
                    <a:pt x="88" y="16"/>
                  </a:lnTo>
                  <a:lnTo>
                    <a:pt x="88" y="16"/>
                  </a:lnTo>
                  <a:lnTo>
                    <a:pt x="89" y="17"/>
                  </a:lnTo>
                  <a:lnTo>
                    <a:pt x="88" y="17"/>
                  </a:lnTo>
                  <a:lnTo>
                    <a:pt x="89" y="18"/>
                  </a:lnTo>
                  <a:lnTo>
                    <a:pt x="89" y="19"/>
                  </a:lnTo>
                  <a:lnTo>
                    <a:pt x="89" y="19"/>
                  </a:lnTo>
                  <a:lnTo>
                    <a:pt x="89" y="20"/>
                  </a:lnTo>
                  <a:lnTo>
                    <a:pt x="90" y="21"/>
                  </a:lnTo>
                  <a:lnTo>
                    <a:pt x="92" y="21"/>
                  </a:lnTo>
                  <a:lnTo>
                    <a:pt x="90" y="22"/>
                  </a:lnTo>
                  <a:lnTo>
                    <a:pt x="89" y="22"/>
                  </a:lnTo>
                  <a:lnTo>
                    <a:pt x="89" y="23"/>
                  </a:lnTo>
                  <a:lnTo>
                    <a:pt x="88" y="23"/>
                  </a:lnTo>
                  <a:lnTo>
                    <a:pt x="88" y="23"/>
                  </a:lnTo>
                  <a:lnTo>
                    <a:pt x="88" y="23"/>
                  </a:lnTo>
                  <a:lnTo>
                    <a:pt x="87" y="23"/>
                  </a:lnTo>
                  <a:lnTo>
                    <a:pt x="87" y="25"/>
                  </a:lnTo>
                  <a:lnTo>
                    <a:pt x="88" y="26"/>
                  </a:lnTo>
                  <a:lnTo>
                    <a:pt x="88" y="27"/>
                  </a:lnTo>
                  <a:lnTo>
                    <a:pt x="88" y="27"/>
                  </a:lnTo>
                  <a:lnTo>
                    <a:pt x="90" y="29"/>
                  </a:lnTo>
                  <a:lnTo>
                    <a:pt x="90" y="29"/>
                  </a:lnTo>
                  <a:lnTo>
                    <a:pt x="92" y="31"/>
                  </a:lnTo>
                  <a:lnTo>
                    <a:pt x="97" y="33"/>
                  </a:lnTo>
                  <a:lnTo>
                    <a:pt x="103" y="34"/>
                  </a:lnTo>
                  <a:lnTo>
                    <a:pt x="108" y="35"/>
                  </a:lnTo>
                  <a:lnTo>
                    <a:pt x="113" y="36"/>
                  </a:lnTo>
                  <a:lnTo>
                    <a:pt x="115" y="36"/>
                  </a:lnTo>
                  <a:lnTo>
                    <a:pt x="115" y="36"/>
                  </a:lnTo>
                  <a:lnTo>
                    <a:pt x="115" y="36"/>
                  </a:lnTo>
                  <a:lnTo>
                    <a:pt x="121" y="36"/>
                  </a:lnTo>
                  <a:lnTo>
                    <a:pt x="126" y="36"/>
                  </a:lnTo>
                  <a:lnTo>
                    <a:pt x="126" y="35"/>
                  </a:lnTo>
                  <a:lnTo>
                    <a:pt x="126" y="36"/>
                  </a:lnTo>
                  <a:lnTo>
                    <a:pt x="128" y="36"/>
                  </a:lnTo>
                  <a:lnTo>
                    <a:pt x="128" y="36"/>
                  </a:lnTo>
                  <a:lnTo>
                    <a:pt x="128" y="36"/>
                  </a:lnTo>
                  <a:lnTo>
                    <a:pt x="131" y="36"/>
                  </a:lnTo>
                  <a:lnTo>
                    <a:pt x="138" y="35"/>
                  </a:lnTo>
                  <a:lnTo>
                    <a:pt x="142" y="34"/>
                  </a:lnTo>
                  <a:lnTo>
                    <a:pt x="144" y="33"/>
                  </a:lnTo>
                  <a:lnTo>
                    <a:pt x="144" y="33"/>
                  </a:lnTo>
                  <a:lnTo>
                    <a:pt x="145" y="34"/>
                  </a:lnTo>
                  <a:lnTo>
                    <a:pt x="147" y="33"/>
                  </a:lnTo>
                  <a:lnTo>
                    <a:pt x="152" y="32"/>
                  </a:lnTo>
                  <a:lnTo>
                    <a:pt x="159" y="31"/>
                  </a:lnTo>
                  <a:lnTo>
                    <a:pt x="163" y="28"/>
                  </a:lnTo>
                  <a:lnTo>
                    <a:pt x="169" y="26"/>
                  </a:lnTo>
                  <a:lnTo>
                    <a:pt x="169" y="26"/>
                  </a:lnTo>
                  <a:lnTo>
                    <a:pt x="170" y="26"/>
                  </a:lnTo>
                  <a:lnTo>
                    <a:pt x="178" y="23"/>
                  </a:lnTo>
                  <a:lnTo>
                    <a:pt x="179" y="24"/>
                  </a:lnTo>
                  <a:lnTo>
                    <a:pt x="179" y="23"/>
                  </a:lnTo>
                  <a:lnTo>
                    <a:pt x="180" y="23"/>
                  </a:lnTo>
                  <a:lnTo>
                    <a:pt x="180" y="23"/>
                  </a:lnTo>
                  <a:lnTo>
                    <a:pt x="181" y="23"/>
                  </a:lnTo>
                  <a:lnTo>
                    <a:pt x="183" y="22"/>
                  </a:lnTo>
                  <a:lnTo>
                    <a:pt x="184" y="22"/>
                  </a:lnTo>
                  <a:lnTo>
                    <a:pt x="184" y="21"/>
                  </a:lnTo>
                  <a:lnTo>
                    <a:pt x="186" y="21"/>
                  </a:lnTo>
                  <a:lnTo>
                    <a:pt x="187" y="20"/>
                  </a:lnTo>
                  <a:lnTo>
                    <a:pt x="188" y="20"/>
                  </a:lnTo>
                  <a:lnTo>
                    <a:pt x="188" y="20"/>
                  </a:lnTo>
                  <a:lnTo>
                    <a:pt x="189" y="20"/>
                  </a:lnTo>
                  <a:lnTo>
                    <a:pt x="190" y="19"/>
                  </a:lnTo>
                  <a:lnTo>
                    <a:pt x="191" y="19"/>
                  </a:lnTo>
                  <a:lnTo>
                    <a:pt x="192" y="19"/>
                  </a:lnTo>
                  <a:lnTo>
                    <a:pt x="193" y="19"/>
                  </a:lnTo>
                  <a:lnTo>
                    <a:pt x="194" y="18"/>
                  </a:lnTo>
                  <a:lnTo>
                    <a:pt x="197" y="17"/>
                  </a:lnTo>
                  <a:lnTo>
                    <a:pt x="199" y="16"/>
                  </a:lnTo>
                  <a:lnTo>
                    <a:pt x="203" y="15"/>
                  </a:lnTo>
                  <a:lnTo>
                    <a:pt x="204" y="14"/>
                  </a:lnTo>
                  <a:lnTo>
                    <a:pt x="205" y="14"/>
                  </a:lnTo>
                  <a:lnTo>
                    <a:pt x="207" y="13"/>
                  </a:lnTo>
                  <a:lnTo>
                    <a:pt x="208" y="13"/>
                  </a:lnTo>
                  <a:lnTo>
                    <a:pt x="209" y="13"/>
                  </a:lnTo>
                  <a:lnTo>
                    <a:pt x="209" y="13"/>
                  </a:lnTo>
                  <a:lnTo>
                    <a:pt x="209" y="13"/>
                  </a:lnTo>
                  <a:lnTo>
                    <a:pt x="210" y="13"/>
                  </a:lnTo>
                  <a:lnTo>
                    <a:pt x="210" y="12"/>
                  </a:lnTo>
                  <a:lnTo>
                    <a:pt x="210" y="12"/>
                  </a:lnTo>
                  <a:lnTo>
                    <a:pt x="211" y="12"/>
                  </a:lnTo>
                  <a:lnTo>
                    <a:pt x="213" y="12"/>
                  </a:lnTo>
                  <a:lnTo>
                    <a:pt x="213" y="12"/>
                  </a:lnTo>
                  <a:lnTo>
                    <a:pt x="214" y="12"/>
                  </a:lnTo>
                  <a:lnTo>
                    <a:pt x="214" y="11"/>
                  </a:lnTo>
                  <a:lnTo>
                    <a:pt x="214" y="11"/>
                  </a:lnTo>
                  <a:lnTo>
                    <a:pt x="215" y="11"/>
                  </a:lnTo>
                  <a:lnTo>
                    <a:pt x="215" y="11"/>
                  </a:lnTo>
                  <a:lnTo>
                    <a:pt x="217" y="11"/>
                  </a:lnTo>
                  <a:lnTo>
                    <a:pt x="217" y="11"/>
                  </a:lnTo>
                  <a:lnTo>
                    <a:pt x="217" y="11"/>
                  </a:lnTo>
                  <a:lnTo>
                    <a:pt x="218" y="10"/>
                  </a:lnTo>
                  <a:lnTo>
                    <a:pt x="219" y="11"/>
                  </a:lnTo>
                  <a:lnTo>
                    <a:pt x="219" y="10"/>
                  </a:lnTo>
                  <a:lnTo>
                    <a:pt x="220" y="10"/>
                  </a:lnTo>
                  <a:lnTo>
                    <a:pt x="221" y="8"/>
                  </a:lnTo>
                  <a:lnTo>
                    <a:pt x="222" y="10"/>
                  </a:lnTo>
                  <a:lnTo>
                    <a:pt x="223" y="8"/>
                  </a:lnTo>
                  <a:lnTo>
                    <a:pt x="224" y="8"/>
                  </a:lnTo>
                  <a:lnTo>
                    <a:pt x="224" y="8"/>
                  </a:lnTo>
                  <a:lnTo>
                    <a:pt x="226" y="8"/>
                  </a:lnTo>
                  <a:lnTo>
                    <a:pt x="226" y="8"/>
                  </a:lnTo>
                  <a:lnTo>
                    <a:pt x="226" y="8"/>
                  </a:lnTo>
                  <a:lnTo>
                    <a:pt x="228" y="8"/>
                  </a:lnTo>
                  <a:lnTo>
                    <a:pt x="228" y="8"/>
                  </a:lnTo>
                  <a:lnTo>
                    <a:pt x="229" y="8"/>
                  </a:lnTo>
                  <a:lnTo>
                    <a:pt x="229" y="8"/>
                  </a:lnTo>
                  <a:lnTo>
                    <a:pt x="230" y="8"/>
                  </a:lnTo>
                  <a:lnTo>
                    <a:pt x="231" y="10"/>
                  </a:lnTo>
                  <a:lnTo>
                    <a:pt x="232" y="10"/>
                  </a:lnTo>
                  <a:lnTo>
                    <a:pt x="233" y="10"/>
                  </a:lnTo>
                  <a:lnTo>
                    <a:pt x="233" y="10"/>
                  </a:lnTo>
                  <a:lnTo>
                    <a:pt x="234" y="11"/>
                  </a:lnTo>
                  <a:lnTo>
                    <a:pt x="235" y="11"/>
                  </a:lnTo>
                  <a:lnTo>
                    <a:pt x="236" y="11"/>
                  </a:lnTo>
                  <a:lnTo>
                    <a:pt x="238" y="11"/>
                  </a:lnTo>
                  <a:lnTo>
                    <a:pt x="239" y="11"/>
                  </a:lnTo>
                  <a:lnTo>
                    <a:pt x="240" y="12"/>
                  </a:lnTo>
                  <a:lnTo>
                    <a:pt x="240" y="12"/>
                  </a:lnTo>
                  <a:lnTo>
                    <a:pt x="242" y="12"/>
                  </a:lnTo>
                  <a:lnTo>
                    <a:pt x="242" y="12"/>
                  </a:lnTo>
                  <a:lnTo>
                    <a:pt x="242" y="12"/>
                  </a:lnTo>
                  <a:lnTo>
                    <a:pt x="243" y="12"/>
                  </a:lnTo>
                  <a:lnTo>
                    <a:pt x="243" y="12"/>
                  </a:lnTo>
                  <a:lnTo>
                    <a:pt x="244" y="12"/>
                  </a:lnTo>
                  <a:lnTo>
                    <a:pt x="244" y="12"/>
                  </a:lnTo>
                  <a:lnTo>
                    <a:pt x="245" y="12"/>
                  </a:lnTo>
                  <a:lnTo>
                    <a:pt x="245" y="13"/>
                  </a:lnTo>
                  <a:lnTo>
                    <a:pt x="245" y="12"/>
                  </a:lnTo>
                  <a:lnTo>
                    <a:pt x="246" y="12"/>
                  </a:lnTo>
                  <a:lnTo>
                    <a:pt x="247" y="13"/>
                  </a:lnTo>
                  <a:lnTo>
                    <a:pt x="248" y="13"/>
                  </a:lnTo>
                  <a:lnTo>
                    <a:pt x="248" y="13"/>
                  </a:lnTo>
                  <a:lnTo>
                    <a:pt x="249" y="13"/>
                  </a:lnTo>
                  <a:lnTo>
                    <a:pt x="249" y="14"/>
                  </a:lnTo>
                  <a:lnTo>
                    <a:pt x="249" y="13"/>
                  </a:lnTo>
                  <a:lnTo>
                    <a:pt x="249" y="13"/>
                  </a:lnTo>
                  <a:lnTo>
                    <a:pt x="249" y="14"/>
                  </a:lnTo>
                  <a:lnTo>
                    <a:pt x="250" y="14"/>
                  </a:lnTo>
                  <a:lnTo>
                    <a:pt x="251" y="14"/>
                  </a:lnTo>
                  <a:lnTo>
                    <a:pt x="252" y="14"/>
                  </a:lnTo>
                  <a:lnTo>
                    <a:pt x="253" y="14"/>
                  </a:lnTo>
                  <a:lnTo>
                    <a:pt x="255" y="15"/>
                  </a:lnTo>
                  <a:lnTo>
                    <a:pt x="256" y="15"/>
                  </a:lnTo>
                  <a:lnTo>
                    <a:pt x="256" y="15"/>
                  </a:lnTo>
                  <a:lnTo>
                    <a:pt x="258" y="15"/>
                  </a:lnTo>
                  <a:lnTo>
                    <a:pt x="258" y="15"/>
                  </a:lnTo>
                  <a:lnTo>
                    <a:pt x="258" y="15"/>
                  </a:lnTo>
                  <a:lnTo>
                    <a:pt x="259" y="16"/>
                  </a:lnTo>
                  <a:lnTo>
                    <a:pt x="259" y="15"/>
                  </a:lnTo>
                  <a:lnTo>
                    <a:pt x="260" y="16"/>
                  </a:lnTo>
                  <a:lnTo>
                    <a:pt x="260" y="16"/>
                  </a:lnTo>
                  <a:lnTo>
                    <a:pt x="261" y="16"/>
                  </a:lnTo>
                  <a:lnTo>
                    <a:pt x="261" y="16"/>
                  </a:lnTo>
                  <a:lnTo>
                    <a:pt x="261" y="16"/>
                  </a:lnTo>
                  <a:lnTo>
                    <a:pt x="264" y="17"/>
                  </a:lnTo>
                  <a:lnTo>
                    <a:pt x="265" y="18"/>
                  </a:lnTo>
                  <a:lnTo>
                    <a:pt x="265" y="18"/>
                  </a:lnTo>
                  <a:lnTo>
                    <a:pt x="265" y="18"/>
                  </a:lnTo>
                  <a:lnTo>
                    <a:pt x="266" y="18"/>
                  </a:lnTo>
                  <a:lnTo>
                    <a:pt x="266" y="18"/>
                  </a:lnTo>
                  <a:lnTo>
                    <a:pt x="267" y="18"/>
                  </a:lnTo>
                  <a:lnTo>
                    <a:pt x="267" y="18"/>
                  </a:lnTo>
                  <a:lnTo>
                    <a:pt x="268" y="18"/>
                  </a:lnTo>
                  <a:lnTo>
                    <a:pt x="268" y="19"/>
                  </a:lnTo>
                  <a:lnTo>
                    <a:pt x="269" y="18"/>
                  </a:lnTo>
                  <a:lnTo>
                    <a:pt x="270" y="19"/>
                  </a:lnTo>
                  <a:lnTo>
                    <a:pt x="270" y="19"/>
                  </a:lnTo>
                  <a:lnTo>
                    <a:pt x="270" y="19"/>
                  </a:lnTo>
                  <a:lnTo>
                    <a:pt x="271" y="19"/>
                  </a:lnTo>
                  <a:lnTo>
                    <a:pt x="271" y="20"/>
                  </a:lnTo>
                  <a:lnTo>
                    <a:pt x="272" y="19"/>
                  </a:lnTo>
                  <a:lnTo>
                    <a:pt x="273" y="20"/>
                  </a:lnTo>
                  <a:lnTo>
                    <a:pt x="274" y="21"/>
                  </a:lnTo>
                  <a:lnTo>
                    <a:pt x="275" y="21"/>
                  </a:lnTo>
                  <a:lnTo>
                    <a:pt x="279" y="22"/>
                  </a:lnTo>
                  <a:lnTo>
                    <a:pt x="280" y="22"/>
                  </a:lnTo>
                  <a:lnTo>
                    <a:pt x="280" y="22"/>
                  </a:lnTo>
                  <a:lnTo>
                    <a:pt x="281" y="22"/>
                  </a:lnTo>
                  <a:lnTo>
                    <a:pt x="281" y="22"/>
                  </a:lnTo>
                  <a:lnTo>
                    <a:pt x="283" y="22"/>
                  </a:lnTo>
                  <a:lnTo>
                    <a:pt x="284" y="23"/>
                  </a:lnTo>
                  <a:lnTo>
                    <a:pt x="284" y="23"/>
                  </a:lnTo>
                  <a:lnTo>
                    <a:pt x="285" y="23"/>
                  </a:lnTo>
                  <a:lnTo>
                    <a:pt x="286" y="23"/>
                  </a:lnTo>
                  <a:lnTo>
                    <a:pt x="287" y="24"/>
                  </a:lnTo>
                  <a:lnTo>
                    <a:pt x="288" y="24"/>
                  </a:lnTo>
                  <a:lnTo>
                    <a:pt x="290" y="24"/>
                  </a:lnTo>
                  <a:lnTo>
                    <a:pt x="294" y="26"/>
                  </a:lnTo>
                  <a:lnTo>
                    <a:pt x="294" y="26"/>
                  </a:lnTo>
                  <a:lnTo>
                    <a:pt x="295" y="26"/>
                  </a:lnTo>
                  <a:lnTo>
                    <a:pt x="295" y="26"/>
                  </a:lnTo>
                  <a:lnTo>
                    <a:pt x="296" y="26"/>
                  </a:lnTo>
                  <a:lnTo>
                    <a:pt x="300" y="27"/>
                  </a:lnTo>
                  <a:lnTo>
                    <a:pt x="302" y="29"/>
                  </a:lnTo>
                  <a:lnTo>
                    <a:pt x="304" y="29"/>
                  </a:lnTo>
                  <a:lnTo>
                    <a:pt x="304" y="29"/>
                  </a:lnTo>
                  <a:lnTo>
                    <a:pt x="304" y="29"/>
                  </a:lnTo>
                  <a:lnTo>
                    <a:pt x="305" y="29"/>
                  </a:lnTo>
                  <a:lnTo>
                    <a:pt x="306" y="31"/>
                  </a:lnTo>
                  <a:lnTo>
                    <a:pt x="307" y="31"/>
                  </a:lnTo>
                  <a:lnTo>
                    <a:pt x="307" y="31"/>
                  </a:lnTo>
                  <a:lnTo>
                    <a:pt x="308" y="31"/>
                  </a:lnTo>
                  <a:lnTo>
                    <a:pt x="309" y="32"/>
                  </a:lnTo>
                  <a:lnTo>
                    <a:pt x="310" y="32"/>
                  </a:lnTo>
                  <a:lnTo>
                    <a:pt x="312" y="32"/>
                  </a:lnTo>
                  <a:lnTo>
                    <a:pt x="313" y="32"/>
                  </a:lnTo>
                  <a:lnTo>
                    <a:pt x="315" y="32"/>
                  </a:lnTo>
                  <a:lnTo>
                    <a:pt x="315" y="33"/>
                  </a:lnTo>
                  <a:lnTo>
                    <a:pt x="317" y="34"/>
                  </a:lnTo>
                  <a:lnTo>
                    <a:pt x="317" y="34"/>
                  </a:lnTo>
                  <a:lnTo>
                    <a:pt x="317" y="33"/>
                  </a:lnTo>
                  <a:lnTo>
                    <a:pt x="319" y="34"/>
                  </a:lnTo>
                  <a:lnTo>
                    <a:pt x="323" y="34"/>
                  </a:lnTo>
                  <a:lnTo>
                    <a:pt x="324" y="34"/>
                  </a:lnTo>
                  <a:lnTo>
                    <a:pt x="325" y="34"/>
                  </a:lnTo>
                  <a:lnTo>
                    <a:pt x="326" y="34"/>
                  </a:lnTo>
                  <a:lnTo>
                    <a:pt x="326" y="34"/>
                  </a:lnTo>
                  <a:lnTo>
                    <a:pt x="327" y="35"/>
                  </a:lnTo>
                  <a:lnTo>
                    <a:pt x="330" y="35"/>
                  </a:lnTo>
                  <a:lnTo>
                    <a:pt x="330" y="35"/>
                  </a:lnTo>
                  <a:lnTo>
                    <a:pt x="332" y="35"/>
                  </a:lnTo>
                  <a:lnTo>
                    <a:pt x="333" y="36"/>
                  </a:lnTo>
                  <a:lnTo>
                    <a:pt x="333" y="36"/>
                  </a:lnTo>
                  <a:lnTo>
                    <a:pt x="334" y="36"/>
                  </a:lnTo>
                  <a:lnTo>
                    <a:pt x="336" y="37"/>
                  </a:lnTo>
                  <a:lnTo>
                    <a:pt x="337" y="37"/>
                  </a:lnTo>
                  <a:lnTo>
                    <a:pt x="339" y="38"/>
                  </a:lnTo>
                  <a:lnTo>
                    <a:pt x="343" y="38"/>
                  </a:lnTo>
                  <a:lnTo>
                    <a:pt x="349" y="37"/>
                  </a:lnTo>
                  <a:lnTo>
                    <a:pt x="351" y="36"/>
                  </a:lnTo>
                  <a:lnTo>
                    <a:pt x="351" y="38"/>
                  </a:lnTo>
                  <a:lnTo>
                    <a:pt x="353" y="38"/>
                  </a:lnTo>
                  <a:lnTo>
                    <a:pt x="354" y="38"/>
                  </a:lnTo>
                  <a:lnTo>
                    <a:pt x="354" y="39"/>
                  </a:lnTo>
                  <a:lnTo>
                    <a:pt x="355" y="39"/>
                  </a:lnTo>
                  <a:lnTo>
                    <a:pt x="356" y="39"/>
                  </a:lnTo>
                  <a:lnTo>
                    <a:pt x="356" y="40"/>
                  </a:lnTo>
                  <a:lnTo>
                    <a:pt x="359" y="40"/>
                  </a:lnTo>
                  <a:lnTo>
                    <a:pt x="362" y="39"/>
                  </a:lnTo>
                  <a:lnTo>
                    <a:pt x="363" y="39"/>
                  </a:lnTo>
                  <a:lnTo>
                    <a:pt x="362" y="39"/>
                  </a:lnTo>
                  <a:lnTo>
                    <a:pt x="363" y="40"/>
                  </a:lnTo>
                  <a:lnTo>
                    <a:pt x="368" y="39"/>
                  </a:lnTo>
                  <a:lnTo>
                    <a:pt x="369" y="39"/>
                  </a:lnTo>
                  <a:lnTo>
                    <a:pt x="370" y="40"/>
                  </a:lnTo>
                  <a:lnTo>
                    <a:pt x="372" y="39"/>
                  </a:lnTo>
                  <a:lnTo>
                    <a:pt x="374" y="40"/>
                  </a:lnTo>
                  <a:lnTo>
                    <a:pt x="377" y="41"/>
                  </a:lnTo>
                  <a:lnTo>
                    <a:pt x="378" y="41"/>
                  </a:lnTo>
                  <a:lnTo>
                    <a:pt x="387" y="41"/>
                  </a:lnTo>
                  <a:lnTo>
                    <a:pt x="387" y="41"/>
                  </a:lnTo>
                  <a:lnTo>
                    <a:pt x="388" y="42"/>
                  </a:lnTo>
                  <a:lnTo>
                    <a:pt x="390" y="43"/>
                  </a:lnTo>
                  <a:lnTo>
                    <a:pt x="392" y="43"/>
                  </a:lnTo>
                  <a:lnTo>
                    <a:pt x="393" y="44"/>
                  </a:lnTo>
                  <a:lnTo>
                    <a:pt x="393" y="45"/>
                  </a:lnTo>
                  <a:lnTo>
                    <a:pt x="394" y="45"/>
                  </a:lnTo>
                  <a:lnTo>
                    <a:pt x="394" y="46"/>
                  </a:lnTo>
                  <a:lnTo>
                    <a:pt x="399" y="47"/>
                  </a:lnTo>
                  <a:lnTo>
                    <a:pt x="400" y="48"/>
                  </a:lnTo>
                  <a:lnTo>
                    <a:pt x="401" y="48"/>
                  </a:lnTo>
                  <a:lnTo>
                    <a:pt x="402" y="49"/>
                  </a:lnTo>
                  <a:lnTo>
                    <a:pt x="404" y="49"/>
                  </a:lnTo>
                  <a:lnTo>
                    <a:pt x="405" y="50"/>
                  </a:lnTo>
                  <a:lnTo>
                    <a:pt x="410" y="49"/>
                  </a:lnTo>
                  <a:lnTo>
                    <a:pt x="413" y="49"/>
                  </a:lnTo>
                  <a:lnTo>
                    <a:pt x="414" y="50"/>
                  </a:lnTo>
                  <a:lnTo>
                    <a:pt x="415" y="49"/>
                  </a:lnTo>
                  <a:lnTo>
                    <a:pt x="417" y="50"/>
                  </a:lnTo>
                  <a:lnTo>
                    <a:pt x="418" y="50"/>
                  </a:lnTo>
                  <a:lnTo>
                    <a:pt x="419" y="50"/>
                  </a:lnTo>
                  <a:lnTo>
                    <a:pt x="420" y="50"/>
                  </a:lnTo>
                  <a:lnTo>
                    <a:pt x="420" y="49"/>
                  </a:lnTo>
                  <a:lnTo>
                    <a:pt x="424" y="49"/>
                  </a:lnTo>
                  <a:lnTo>
                    <a:pt x="425" y="49"/>
                  </a:lnTo>
                  <a:lnTo>
                    <a:pt x="428" y="49"/>
                  </a:lnTo>
                  <a:lnTo>
                    <a:pt x="428" y="49"/>
                  </a:lnTo>
                  <a:lnTo>
                    <a:pt x="429" y="49"/>
                  </a:lnTo>
                  <a:lnTo>
                    <a:pt x="429" y="49"/>
                  </a:lnTo>
                  <a:lnTo>
                    <a:pt x="430" y="49"/>
                  </a:lnTo>
                  <a:lnTo>
                    <a:pt x="430" y="49"/>
                  </a:lnTo>
                  <a:lnTo>
                    <a:pt x="431" y="49"/>
                  </a:lnTo>
                  <a:lnTo>
                    <a:pt x="431" y="50"/>
                  </a:lnTo>
                  <a:lnTo>
                    <a:pt x="432" y="50"/>
                  </a:lnTo>
                  <a:lnTo>
                    <a:pt x="433" y="52"/>
                  </a:lnTo>
                  <a:lnTo>
                    <a:pt x="433" y="52"/>
                  </a:lnTo>
                  <a:lnTo>
                    <a:pt x="434" y="53"/>
                  </a:lnTo>
                  <a:lnTo>
                    <a:pt x="435" y="53"/>
                  </a:lnTo>
                  <a:lnTo>
                    <a:pt x="435" y="54"/>
                  </a:lnTo>
                  <a:lnTo>
                    <a:pt x="435" y="55"/>
                  </a:lnTo>
                  <a:lnTo>
                    <a:pt x="436" y="57"/>
                  </a:lnTo>
                  <a:lnTo>
                    <a:pt x="437" y="57"/>
                  </a:lnTo>
                  <a:lnTo>
                    <a:pt x="441" y="57"/>
                  </a:lnTo>
                  <a:lnTo>
                    <a:pt x="441" y="58"/>
                  </a:lnTo>
                  <a:lnTo>
                    <a:pt x="442" y="58"/>
                  </a:lnTo>
                  <a:lnTo>
                    <a:pt x="443" y="58"/>
                  </a:lnTo>
                  <a:lnTo>
                    <a:pt x="445" y="58"/>
                  </a:lnTo>
                  <a:lnTo>
                    <a:pt x="446" y="59"/>
                  </a:lnTo>
                  <a:lnTo>
                    <a:pt x="447" y="58"/>
                  </a:lnTo>
                  <a:lnTo>
                    <a:pt x="447" y="60"/>
                  </a:lnTo>
                  <a:lnTo>
                    <a:pt x="447" y="60"/>
                  </a:lnTo>
                  <a:lnTo>
                    <a:pt x="447" y="60"/>
                  </a:lnTo>
                  <a:lnTo>
                    <a:pt x="447" y="61"/>
                  </a:lnTo>
                  <a:lnTo>
                    <a:pt x="448" y="62"/>
                  </a:lnTo>
                  <a:lnTo>
                    <a:pt x="450" y="63"/>
                  </a:lnTo>
                  <a:lnTo>
                    <a:pt x="451" y="63"/>
                  </a:lnTo>
                  <a:lnTo>
                    <a:pt x="453" y="64"/>
                  </a:lnTo>
                  <a:lnTo>
                    <a:pt x="454" y="64"/>
                  </a:lnTo>
                  <a:lnTo>
                    <a:pt x="457" y="64"/>
                  </a:lnTo>
                  <a:lnTo>
                    <a:pt x="459" y="64"/>
                  </a:lnTo>
                  <a:lnTo>
                    <a:pt x="463" y="64"/>
                  </a:lnTo>
                  <a:lnTo>
                    <a:pt x="463" y="64"/>
                  </a:lnTo>
                  <a:lnTo>
                    <a:pt x="468" y="64"/>
                  </a:lnTo>
                  <a:lnTo>
                    <a:pt x="468" y="64"/>
                  </a:lnTo>
                  <a:lnTo>
                    <a:pt x="474" y="65"/>
                  </a:lnTo>
                  <a:lnTo>
                    <a:pt x="474" y="65"/>
                  </a:lnTo>
                  <a:lnTo>
                    <a:pt x="476" y="65"/>
                  </a:lnTo>
                  <a:lnTo>
                    <a:pt x="477" y="65"/>
                  </a:lnTo>
                  <a:lnTo>
                    <a:pt x="476" y="66"/>
                  </a:lnTo>
                  <a:lnTo>
                    <a:pt x="475" y="66"/>
                  </a:lnTo>
                  <a:lnTo>
                    <a:pt x="475" y="65"/>
                  </a:lnTo>
                  <a:lnTo>
                    <a:pt x="475" y="65"/>
                  </a:lnTo>
                  <a:lnTo>
                    <a:pt x="473" y="66"/>
                  </a:lnTo>
                  <a:lnTo>
                    <a:pt x="473" y="65"/>
                  </a:lnTo>
                  <a:lnTo>
                    <a:pt x="471" y="65"/>
                  </a:lnTo>
                  <a:lnTo>
                    <a:pt x="471" y="65"/>
                  </a:lnTo>
                  <a:lnTo>
                    <a:pt x="471" y="66"/>
                  </a:lnTo>
                  <a:lnTo>
                    <a:pt x="469" y="65"/>
                  </a:lnTo>
                  <a:lnTo>
                    <a:pt x="469" y="66"/>
                  </a:lnTo>
                  <a:lnTo>
                    <a:pt x="468" y="66"/>
                  </a:lnTo>
                  <a:lnTo>
                    <a:pt x="468" y="67"/>
                  </a:lnTo>
                  <a:lnTo>
                    <a:pt x="468" y="67"/>
                  </a:lnTo>
                  <a:lnTo>
                    <a:pt x="471" y="68"/>
                  </a:lnTo>
                  <a:lnTo>
                    <a:pt x="471" y="67"/>
                  </a:lnTo>
                  <a:lnTo>
                    <a:pt x="473" y="67"/>
                  </a:lnTo>
                  <a:lnTo>
                    <a:pt x="473" y="67"/>
                  </a:lnTo>
                  <a:lnTo>
                    <a:pt x="475" y="67"/>
                  </a:lnTo>
                  <a:lnTo>
                    <a:pt x="476" y="67"/>
                  </a:lnTo>
                  <a:lnTo>
                    <a:pt x="476" y="66"/>
                  </a:lnTo>
                  <a:lnTo>
                    <a:pt x="477" y="68"/>
                  </a:lnTo>
                  <a:lnTo>
                    <a:pt x="478" y="68"/>
                  </a:lnTo>
                  <a:lnTo>
                    <a:pt x="479" y="68"/>
                  </a:lnTo>
                  <a:lnTo>
                    <a:pt x="480" y="67"/>
                  </a:lnTo>
                  <a:lnTo>
                    <a:pt x="480" y="67"/>
                  </a:lnTo>
                  <a:lnTo>
                    <a:pt x="481" y="67"/>
                  </a:lnTo>
                  <a:lnTo>
                    <a:pt x="482" y="68"/>
                  </a:lnTo>
                  <a:lnTo>
                    <a:pt x="482" y="67"/>
                  </a:lnTo>
                  <a:lnTo>
                    <a:pt x="482" y="67"/>
                  </a:lnTo>
                  <a:lnTo>
                    <a:pt x="482" y="66"/>
                  </a:lnTo>
                  <a:lnTo>
                    <a:pt x="480" y="66"/>
                  </a:lnTo>
                  <a:lnTo>
                    <a:pt x="480" y="66"/>
                  </a:lnTo>
                  <a:lnTo>
                    <a:pt x="481" y="66"/>
                  </a:lnTo>
                  <a:lnTo>
                    <a:pt x="482" y="66"/>
                  </a:lnTo>
                  <a:lnTo>
                    <a:pt x="483" y="66"/>
                  </a:lnTo>
                  <a:lnTo>
                    <a:pt x="483" y="66"/>
                  </a:lnTo>
                  <a:lnTo>
                    <a:pt x="485" y="66"/>
                  </a:lnTo>
                  <a:lnTo>
                    <a:pt x="491" y="65"/>
                  </a:lnTo>
                  <a:lnTo>
                    <a:pt x="494" y="65"/>
                  </a:lnTo>
                  <a:lnTo>
                    <a:pt x="496" y="65"/>
                  </a:lnTo>
                  <a:lnTo>
                    <a:pt x="497" y="65"/>
                  </a:lnTo>
                  <a:lnTo>
                    <a:pt x="499" y="65"/>
                  </a:lnTo>
                  <a:lnTo>
                    <a:pt x="499" y="66"/>
                  </a:lnTo>
                  <a:lnTo>
                    <a:pt x="500" y="66"/>
                  </a:lnTo>
                  <a:lnTo>
                    <a:pt x="501" y="67"/>
                  </a:lnTo>
                  <a:lnTo>
                    <a:pt x="501" y="68"/>
                  </a:lnTo>
                  <a:lnTo>
                    <a:pt x="501" y="68"/>
                  </a:lnTo>
                  <a:lnTo>
                    <a:pt x="500" y="70"/>
                  </a:lnTo>
                  <a:lnTo>
                    <a:pt x="500" y="71"/>
                  </a:lnTo>
                  <a:lnTo>
                    <a:pt x="500" y="73"/>
                  </a:lnTo>
                  <a:lnTo>
                    <a:pt x="501" y="74"/>
                  </a:lnTo>
                  <a:lnTo>
                    <a:pt x="501" y="75"/>
                  </a:lnTo>
                  <a:lnTo>
                    <a:pt x="502" y="76"/>
                  </a:lnTo>
                  <a:lnTo>
                    <a:pt x="502" y="76"/>
                  </a:lnTo>
                  <a:lnTo>
                    <a:pt x="502" y="76"/>
                  </a:lnTo>
                  <a:lnTo>
                    <a:pt x="503" y="77"/>
                  </a:lnTo>
                  <a:lnTo>
                    <a:pt x="503" y="78"/>
                  </a:lnTo>
                  <a:lnTo>
                    <a:pt x="504" y="79"/>
                  </a:lnTo>
                  <a:lnTo>
                    <a:pt x="504" y="80"/>
                  </a:lnTo>
                  <a:lnTo>
                    <a:pt x="505" y="82"/>
                  </a:lnTo>
                  <a:lnTo>
                    <a:pt x="507" y="84"/>
                  </a:lnTo>
                  <a:lnTo>
                    <a:pt x="507" y="85"/>
                  </a:lnTo>
                  <a:lnTo>
                    <a:pt x="507" y="86"/>
                  </a:lnTo>
                  <a:lnTo>
                    <a:pt x="507" y="86"/>
                  </a:lnTo>
                  <a:lnTo>
                    <a:pt x="507" y="86"/>
                  </a:lnTo>
                  <a:lnTo>
                    <a:pt x="507" y="87"/>
                  </a:lnTo>
                  <a:lnTo>
                    <a:pt x="507" y="87"/>
                  </a:lnTo>
                  <a:lnTo>
                    <a:pt x="508" y="87"/>
                  </a:lnTo>
                  <a:lnTo>
                    <a:pt x="508" y="89"/>
                  </a:lnTo>
                  <a:lnTo>
                    <a:pt x="508" y="89"/>
                  </a:lnTo>
                  <a:lnTo>
                    <a:pt x="509" y="91"/>
                  </a:lnTo>
                  <a:lnTo>
                    <a:pt x="510" y="93"/>
                  </a:lnTo>
                  <a:lnTo>
                    <a:pt x="510" y="94"/>
                  </a:lnTo>
                  <a:lnTo>
                    <a:pt x="511" y="94"/>
                  </a:lnTo>
                  <a:lnTo>
                    <a:pt x="513" y="96"/>
                  </a:lnTo>
                  <a:lnTo>
                    <a:pt x="515" y="97"/>
                  </a:lnTo>
                  <a:lnTo>
                    <a:pt x="516" y="98"/>
                  </a:lnTo>
                  <a:lnTo>
                    <a:pt x="517" y="99"/>
                  </a:lnTo>
                  <a:lnTo>
                    <a:pt x="519" y="100"/>
                  </a:lnTo>
                  <a:lnTo>
                    <a:pt x="526" y="101"/>
                  </a:lnTo>
                  <a:lnTo>
                    <a:pt x="539" y="101"/>
                  </a:lnTo>
                  <a:lnTo>
                    <a:pt x="539" y="102"/>
                  </a:lnTo>
                  <a:lnTo>
                    <a:pt x="539" y="102"/>
                  </a:lnTo>
                  <a:lnTo>
                    <a:pt x="539" y="102"/>
                  </a:lnTo>
                  <a:lnTo>
                    <a:pt x="539" y="102"/>
                  </a:lnTo>
                  <a:lnTo>
                    <a:pt x="539" y="103"/>
                  </a:lnTo>
                  <a:lnTo>
                    <a:pt x="540" y="103"/>
                  </a:lnTo>
                  <a:lnTo>
                    <a:pt x="541" y="104"/>
                  </a:lnTo>
                  <a:lnTo>
                    <a:pt x="542" y="105"/>
                  </a:lnTo>
                  <a:lnTo>
                    <a:pt x="545" y="105"/>
                  </a:lnTo>
                  <a:lnTo>
                    <a:pt x="546" y="105"/>
                  </a:lnTo>
                  <a:lnTo>
                    <a:pt x="547" y="104"/>
                  </a:lnTo>
                  <a:lnTo>
                    <a:pt x="549" y="104"/>
                  </a:lnTo>
                  <a:lnTo>
                    <a:pt x="550" y="104"/>
                  </a:lnTo>
                  <a:lnTo>
                    <a:pt x="555" y="104"/>
                  </a:lnTo>
                  <a:lnTo>
                    <a:pt x="555" y="104"/>
                  </a:lnTo>
                  <a:lnTo>
                    <a:pt x="554" y="105"/>
                  </a:lnTo>
                  <a:lnTo>
                    <a:pt x="555" y="106"/>
                  </a:lnTo>
                  <a:lnTo>
                    <a:pt x="555" y="107"/>
                  </a:lnTo>
                  <a:lnTo>
                    <a:pt x="556" y="107"/>
                  </a:lnTo>
                  <a:lnTo>
                    <a:pt x="556" y="108"/>
                  </a:lnTo>
                  <a:lnTo>
                    <a:pt x="559" y="107"/>
                  </a:lnTo>
                  <a:lnTo>
                    <a:pt x="560" y="107"/>
                  </a:lnTo>
                  <a:lnTo>
                    <a:pt x="560" y="108"/>
                  </a:lnTo>
                  <a:lnTo>
                    <a:pt x="561" y="108"/>
                  </a:lnTo>
                  <a:lnTo>
                    <a:pt x="564" y="108"/>
                  </a:lnTo>
                  <a:lnTo>
                    <a:pt x="565" y="108"/>
                  </a:lnTo>
                  <a:lnTo>
                    <a:pt x="565" y="107"/>
                  </a:lnTo>
                  <a:lnTo>
                    <a:pt x="565" y="107"/>
                  </a:lnTo>
                  <a:lnTo>
                    <a:pt x="564" y="107"/>
                  </a:lnTo>
                  <a:lnTo>
                    <a:pt x="563" y="108"/>
                  </a:lnTo>
                  <a:lnTo>
                    <a:pt x="563" y="108"/>
                  </a:lnTo>
                  <a:lnTo>
                    <a:pt x="563" y="107"/>
                  </a:lnTo>
                  <a:lnTo>
                    <a:pt x="563" y="107"/>
                  </a:lnTo>
                  <a:lnTo>
                    <a:pt x="564" y="107"/>
                  </a:lnTo>
                  <a:lnTo>
                    <a:pt x="565" y="107"/>
                  </a:lnTo>
                  <a:lnTo>
                    <a:pt x="567" y="106"/>
                  </a:lnTo>
                  <a:lnTo>
                    <a:pt x="567" y="106"/>
                  </a:lnTo>
                  <a:lnTo>
                    <a:pt x="568" y="106"/>
                  </a:lnTo>
                  <a:lnTo>
                    <a:pt x="572" y="105"/>
                  </a:lnTo>
                  <a:lnTo>
                    <a:pt x="573" y="105"/>
                  </a:lnTo>
                  <a:lnTo>
                    <a:pt x="577" y="103"/>
                  </a:lnTo>
                  <a:lnTo>
                    <a:pt x="578" y="103"/>
                  </a:lnTo>
                  <a:lnTo>
                    <a:pt x="578" y="103"/>
                  </a:lnTo>
                  <a:lnTo>
                    <a:pt x="581" y="102"/>
                  </a:lnTo>
                  <a:lnTo>
                    <a:pt x="581" y="102"/>
                  </a:lnTo>
                  <a:lnTo>
                    <a:pt x="582" y="102"/>
                  </a:lnTo>
                  <a:lnTo>
                    <a:pt x="583" y="101"/>
                  </a:lnTo>
                  <a:lnTo>
                    <a:pt x="584" y="101"/>
                  </a:lnTo>
                  <a:lnTo>
                    <a:pt x="585" y="100"/>
                  </a:lnTo>
                  <a:lnTo>
                    <a:pt x="585" y="100"/>
                  </a:lnTo>
                  <a:lnTo>
                    <a:pt x="587" y="100"/>
                  </a:lnTo>
                  <a:lnTo>
                    <a:pt x="588" y="99"/>
                  </a:lnTo>
                  <a:lnTo>
                    <a:pt x="588" y="100"/>
                  </a:lnTo>
                  <a:lnTo>
                    <a:pt x="589" y="99"/>
                  </a:lnTo>
                  <a:lnTo>
                    <a:pt x="589" y="99"/>
                  </a:lnTo>
                  <a:lnTo>
                    <a:pt x="591" y="98"/>
                  </a:lnTo>
                  <a:lnTo>
                    <a:pt x="592" y="98"/>
                  </a:lnTo>
                  <a:lnTo>
                    <a:pt x="592" y="98"/>
                  </a:lnTo>
                  <a:lnTo>
                    <a:pt x="592" y="98"/>
                  </a:lnTo>
                  <a:lnTo>
                    <a:pt x="593" y="97"/>
                  </a:lnTo>
                  <a:lnTo>
                    <a:pt x="593" y="97"/>
                  </a:lnTo>
                  <a:lnTo>
                    <a:pt x="594" y="97"/>
                  </a:lnTo>
                  <a:lnTo>
                    <a:pt x="594" y="96"/>
                  </a:lnTo>
                  <a:lnTo>
                    <a:pt x="594" y="96"/>
                  </a:lnTo>
                  <a:lnTo>
                    <a:pt x="595" y="96"/>
                  </a:lnTo>
                  <a:lnTo>
                    <a:pt x="595" y="95"/>
                  </a:lnTo>
                  <a:lnTo>
                    <a:pt x="596" y="95"/>
                  </a:lnTo>
                  <a:lnTo>
                    <a:pt x="596" y="93"/>
                  </a:lnTo>
                  <a:lnTo>
                    <a:pt x="596" y="93"/>
                  </a:lnTo>
                  <a:lnTo>
                    <a:pt x="597" y="93"/>
                  </a:lnTo>
                  <a:lnTo>
                    <a:pt x="598" y="94"/>
                  </a:lnTo>
                  <a:lnTo>
                    <a:pt x="598" y="95"/>
                  </a:lnTo>
                  <a:lnTo>
                    <a:pt x="598" y="95"/>
                  </a:lnTo>
                  <a:lnTo>
                    <a:pt x="598" y="95"/>
                  </a:lnTo>
                  <a:lnTo>
                    <a:pt x="598" y="96"/>
                  </a:lnTo>
                  <a:lnTo>
                    <a:pt x="598" y="96"/>
                  </a:lnTo>
                  <a:lnTo>
                    <a:pt x="598" y="97"/>
                  </a:lnTo>
                  <a:lnTo>
                    <a:pt x="598" y="98"/>
                  </a:lnTo>
                  <a:lnTo>
                    <a:pt x="599" y="98"/>
                  </a:lnTo>
                  <a:lnTo>
                    <a:pt x="598" y="98"/>
                  </a:lnTo>
                  <a:lnTo>
                    <a:pt x="599" y="99"/>
                  </a:lnTo>
                  <a:lnTo>
                    <a:pt x="598" y="99"/>
                  </a:lnTo>
                  <a:lnTo>
                    <a:pt x="598" y="98"/>
                  </a:lnTo>
                  <a:lnTo>
                    <a:pt x="598" y="99"/>
                  </a:lnTo>
                  <a:lnTo>
                    <a:pt x="598" y="99"/>
                  </a:lnTo>
                  <a:lnTo>
                    <a:pt x="598" y="99"/>
                  </a:lnTo>
                  <a:lnTo>
                    <a:pt x="598" y="100"/>
                  </a:lnTo>
                  <a:lnTo>
                    <a:pt x="598" y="101"/>
                  </a:lnTo>
                  <a:lnTo>
                    <a:pt x="599" y="105"/>
                  </a:lnTo>
                  <a:lnTo>
                    <a:pt x="600" y="106"/>
                  </a:lnTo>
                  <a:lnTo>
                    <a:pt x="600" y="107"/>
                  </a:lnTo>
                  <a:lnTo>
                    <a:pt x="601" y="107"/>
                  </a:lnTo>
                  <a:lnTo>
                    <a:pt x="601" y="108"/>
                  </a:lnTo>
                  <a:lnTo>
                    <a:pt x="602" y="109"/>
                  </a:lnTo>
                  <a:lnTo>
                    <a:pt x="602" y="110"/>
                  </a:lnTo>
                  <a:lnTo>
                    <a:pt x="602" y="111"/>
                  </a:lnTo>
                  <a:lnTo>
                    <a:pt x="603" y="112"/>
                  </a:lnTo>
                  <a:lnTo>
                    <a:pt x="602" y="112"/>
                  </a:lnTo>
                  <a:lnTo>
                    <a:pt x="602" y="114"/>
                  </a:lnTo>
                  <a:lnTo>
                    <a:pt x="602" y="116"/>
                  </a:lnTo>
                  <a:lnTo>
                    <a:pt x="602" y="116"/>
                  </a:lnTo>
                  <a:lnTo>
                    <a:pt x="602" y="117"/>
                  </a:lnTo>
                  <a:lnTo>
                    <a:pt x="603" y="118"/>
                  </a:lnTo>
                  <a:lnTo>
                    <a:pt x="603" y="118"/>
                  </a:lnTo>
                  <a:lnTo>
                    <a:pt x="603" y="119"/>
                  </a:lnTo>
                  <a:lnTo>
                    <a:pt x="603" y="121"/>
                  </a:lnTo>
                  <a:lnTo>
                    <a:pt x="604" y="122"/>
                  </a:lnTo>
                  <a:lnTo>
                    <a:pt x="604" y="123"/>
                  </a:lnTo>
                  <a:lnTo>
                    <a:pt x="608" y="125"/>
                  </a:lnTo>
                  <a:lnTo>
                    <a:pt x="608" y="125"/>
                  </a:lnTo>
                  <a:lnTo>
                    <a:pt x="608" y="125"/>
                  </a:lnTo>
                  <a:lnTo>
                    <a:pt x="614" y="126"/>
                  </a:lnTo>
                  <a:lnTo>
                    <a:pt x="619" y="126"/>
                  </a:lnTo>
                  <a:lnTo>
                    <a:pt x="620" y="126"/>
                  </a:lnTo>
                  <a:lnTo>
                    <a:pt x="624" y="127"/>
                  </a:lnTo>
                  <a:lnTo>
                    <a:pt x="624" y="126"/>
                  </a:lnTo>
                  <a:lnTo>
                    <a:pt x="624" y="127"/>
                  </a:lnTo>
                  <a:lnTo>
                    <a:pt x="625" y="127"/>
                  </a:lnTo>
                  <a:lnTo>
                    <a:pt x="627" y="127"/>
                  </a:lnTo>
                  <a:lnTo>
                    <a:pt x="630" y="127"/>
                  </a:lnTo>
                  <a:lnTo>
                    <a:pt x="630" y="127"/>
                  </a:lnTo>
                  <a:lnTo>
                    <a:pt x="630" y="127"/>
                  </a:lnTo>
                  <a:lnTo>
                    <a:pt x="632" y="127"/>
                  </a:lnTo>
                  <a:lnTo>
                    <a:pt x="633" y="127"/>
                  </a:lnTo>
                  <a:lnTo>
                    <a:pt x="633" y="127"/>
                  </a:lnTo>
                  <a:lnTo>
                    <a:pt x="634" y="127"/>
                  </a:lnTo>
                  <a:lnTo>
                    <a:pt x="637" y="127"/>
                  </a:lnTo>
                  <a:lnTo>
                    <a:pt x="638" y="127"/>
                  </a:lnTo>
                  <a:lnTo>
                    <a:pt x="639" y="127"/>
                  </a:lnTo>
                  <a:lnTo>
                    <a:pt x="640" y="127"/>
                  </a:lnTo>
                  <a:lnTo>
                    <a:pt x="642" y="127"/>
                  </a:lnTo>
                  <a:lnTo>
                    <a:pt x="644" y="127"/>
                  </a:lnTo>
                  <a:lnTo>
                    <a:pt x="646" y="127"/>
                  </a:lnTo>
                  <a:lnTo>
                    <a:pt x="647" y="127"/>
                  </a:lnTo>
                  <a:lnTo>
                    <a:pt x="649" y="126"/>
                  </a:lnTo>
                  <a:lnTo>
                    <a:pt x="653" y="126"/>
                  </a:lnTo>
                  <a:lnTo>
                    <a:pt x="655" y="127"/>
                  </a:lnTo>
                  <a:lnTo>
                    <a:pt x="657" y="129"/>
                  </a:lnTo>
                  <a:lnTo>
                    <a:pt x="661" y="129"/>
                  </a:lnTo>
                  <a:lnTo>
                    <a:pt x="662" y="130"/>
                  </a:lnTo>
                  <a:lnTo>
                    <a:pt x="662" y="130"/>
                  </a:lnTo>
                  <a:lnTo>
                    <a:pt x="662" y="130"/>
                  </a:lnTo>
                  <a:lnTo>
                    <a:pt x="663" y="130"/>
                  </a:lnTo>
                  <a:lnTo>
                    <a:pt x="665" y="130"/>
                  </a:lnTo>
                  <a:lnTo>
                    <a:pt x="667" y="130"/>
                  </a:lnTo>
                  <a:lnTo>
                    <a:pt x="668" y="130"/>
                  </a:lnTo>
                  <a:lnTo>
                    <a:pt x="669" y="130"/>
                  </a:lnTo>
                  <a:lnTo>
                    <a:pt x="669" y="130"/>
                  </a:lnTo>
                  <a:lnTo>
                    <a:pt x="670" y="130"/>
                  </a:lnTo>
                  <a:lnTo>
                    <a:pt x="671" y="130"/>
                  </a:lnTo>
                  <a:lnTo>
                    <a:pt x="676" y="130"/>
                  </a:lnTo>
                  <a:lnTo>
                    <a:pt x="679" y="130"/>
                  </a:lnTo>
                  <a:lnTo>
                    <a:pt x="683" y="132"/>
                  </a:lnTo>
                  <a:lnTo>
                    <a:pt x="685" y="131"/>
                  </a:lnTo>
                  <a:lnTo>
                    <a:pt x="689" y="130"/>
                  </a:lnTo>
                  <a:lnTo>
                    <a:pt x="690" y="130"/>
                  </a:lnTo>
                  <a:lnTo>
                    <a:pt x="692" y="129"/>
                  </a:lnTo>
                  <a:lnTo>
                    <a:pt x="695" y="129"/>
                  </a:lnTo>
                  <a:lnTo>
                    <a:pt x="695" y="128"/>
                  </a:lnTo>
                  <a:lnTo>
                    <a:pt x="696" y="128"/>
                  </a:lnTo>
                  <a:lnTo>
                    <a:pt x="698" y="128"/>
                  </a:lnTo>
                  <a:lnTo>
                    <a:pt x="705" y="127"/>
                  </a:lnTo>
                  <a:lnTo>
                    <a:pt x="706" y="128"/>
                  </a:lnTo>
                  <a:lnTo>
                    <a:pt x="707" y="129"/>
                  </a:lnTo>
                  <a:lnTo>
                    <a:pt x="708" y="128"/>
                  </a:lnTo>
                  <a:lnTo>
                    <a:pt x="709" y="129"/>
                  </a:lnTo>
                  <a:lnTo>
                    <a:pt x="709" y="130"/>
                  </a:lnTo>
                  <a:lnTo>
                    <a:pt x="711" y="131"/>
                  </a:lnTo>
                  <a:lnTo>
                    <a:pt x="711" y="132"/>
                  </a:lnTo>
                  <a:lnTo>
                    <a:pt x="712" y="132"/>
                  </a:lnTo>
                  <a:lnTo>
                    <a:pt x="712" y="132"/>
                  </a:lnTo>
                  <a:lnTo>
                    <a:pt x="713" y="133"/>
                  </a:lnTo>
                  <a:lnTo>
                    <a:pt x="715" y="133"/>
                  </a:lnTo>
                  <a:lnTo>
                    <a:pt x="716" y="135"/>
                  </a:lnTo>
                  <a:lnTo>
                    <a:pt x="717" y="133"/>
                  </a:lnTo>
                  <a:lnTo>
                    <a:pt x="718" y="135"/>
                  </a:lnTo>
                  <a:lnTo>
                    <a:pt x="719" y="135"/>
                  </a:lnTo>
                  <a:lnTo>
                    <a:pt x="720" y="136"/>
                  </a:lnTo>
                  <a:lnTo>
                    <a:pt x="721" y="136"/>
                  </a:lnTo>
                  <a:lnTo>
                    <a:pt x="722" y="136"/>
                  </a:lnTo>
                  <a:lnTo>
                    <a:pt x="723" y="136"/>
                  </a:lnTo>
                  <a:lnTo>
                    <a:pt x="723" y="137"/>
                  </a:lnTo>
                  <a:lnTo>
                    <a:pt x="724" y="136"/>
                  </a:lnTo>
                  <a:lnTo>
                    <a:pt x="725" y="137"/>
                  </a:lnTo>
                  <a:lnTo>
                    <a:pt x="725" y="136"/>
                  </a:lnTo>
                  <a:lnTo>
                    <a:pt x="727" y="136"/>
                  </a:lnTo>
                  <a:lnTo>
                    <a:pt x="727" y="135"/>
                  </a:lnTo>
                  <a:lnTo>
                    <a:pt x="728" y="135"/>
                  </a:lnTo>
                  <a:lnTo>
                    <a:pt x="727" y="136"/>
                  </a:lnTo>
                  <a:lnTo>
                    <a:pt x="728" y="136"/>
                  </a:lnTo>
                  <a:lnTo>
                    <a:pt x="729" y="136"/>
                  </a:lnTo>
                  <a:lnTo>
                    <a:pt x="729" y="137"/>
                  </a:lnTo>
                  <a:lnTo>
                    <a:pt x="729" y="137"/>
                  </a:lnTo>
                  <a:lnTo>
                    <a:pt x="730" y="138"/>
                  </a:lnTo>
                  <a:lnTo>
                    <a:pt x="731" y="138"/>
                  </a:lnTo>
                  <a:lnTo>
                    <a:pt x="731" y="138"/>
                  </a:lnTo>
                  <a:lnTo>
                    <a:pt x="731" y="138"/>
                  </a:lnTo>
                  <a:lnTo>
                    <a:pt x="732" y="139"/>
                  </a:lnTo>
                  <a:lnTo>
                    <a:pt x="733" y="138"/>
                  </a:lnTo>
                  <a:lnTo>
                    <a:pt x="734" y="139"/>
                  </a:lnTo>
                  <a:lnTo>
                    <a:pt x="734" y="139"/>
                  </a:lnTo>
                  <a:lnTo>
                    <a:pt x="734" y="140"/>
                  </a:lnTo>
                  <a:lnTo>
                    <a:pt x="736" y="141"/>
                  </a:lnTo>
                  <a:lnTo>
                    <a:pt x="736" y="142"/>
                  </a:lnTo>
                  <a:lnTo>
                    <a:pt x="736" y="142"/>
                  </a:lnTo>
                  <a:lnTo>
                    <a:pt x="739" y="143"/>
                  </a:lnTo>
                  <a:lnTo>
                    <a:pt x="746" y="146"/>
                  </a:lnTo>
                  <a:lnTo>
                    <a:pt x="748" y="146"/>
                  </a:lnTo>
                  <a:lnTo>
                    <a:pt x="750" y="146"/>
                  </a:lnTo>
                  <a:lnTo>
                    <a:pt x="753" y="146"/>
                  </a:lnTo>
                  <a:lnTo>
                    <a:pt x="757" y="146"/>
                  </a:lnTo>
                  <a:lnTo>
                    <a:pt x="757" y="147"/>
                  </a:lnTo>
                  <a:lnTo>
                    <a:pt x="758" y="147"/>
                  </a:lnTo>
                  <a:lnTo>
                    <a:pt x="758" y="147"/>
                  </a:lnTo>
                  <a:lnTo>
                    <a:pt x="758" y="147"/>
                  </a:lnTo>
                  <a:lnTo>
                    <a:pt x="759" y="148"/>
                  </a:lnTo>
                  <a:lnTo>
                    <a:pt x="758" y="148"/>
                  </a:lnTo>
                  <a:lnTo>
                    <a:pt x="758" y="149"/>
                  </a:lnTo>
                  <a:lnTo>
                    <a:pt x="759" y="150"/>
                  </a:lnTo>
                  <a:lnTo>
                    <a:pt x="759" y="150"/>
                  </a:lnTo>
                  <a:lnTo>
                    <a:pt x="759" y="149"/>
                  </a:lnTo>
                  <a:lnTo>
                    <a:pt x="760" y="149"/>
                  </a:lnTo>
                  <a:lnTo>
                    <a:pt x="760" y="149"/>
                  </a:lnTo>
                  <a:lnTo>
                    <a:pt x="762" y="150"/>
                  </a:lnTo>
                  <a:lnTo>
                    <a:pt x="764" y="150"/>
                  </a:lnTo>
                  <a:lnTo>
                    <a:pt x="767" y="150"/>
                  </a:lnTo>
                  <a:lnTo>
                    <a:pt x="767" y="150"/>
                  </a:lnTo>
                  <a:lnTo>
                    <a:pt x="766" y="150"/>
                  </a:lnTo>
                  <a:lnTo>
                    <a:pt x="766" y="150"/>
                  </a:lnTo>
                  <a:lnTo>
                    <a:pt x="766" y="151"/>
                  </a:lnTo>
                  <a:lnTo>
                    <a:pt x="767" y="152"/>
                  </a:lnTo>
                  <a:lnTo>
                    <a:pt x="767" y="153"/>
                  </a:lnTo>
                  <a:lnTo>
                    <a:pt x="768" y="154"/>
                  </a:lnTo>
                  <a:lnTo>
                    <a:pt x="770" y="156"/>
                  </a:lnTo>
                  <a:lnTo>
                    <a:pt x="770" y="156"/>
                  </a:lnTo>
                  <a:lnTo>
                    <a:pt x="771" y="156"/>
                  </a:lnTo>
                  <a:lnTo>
                    <a:pt x="772" y="157"/>
                  </a:lnTo>
                  <a:lnTo>
                    <a:pt x="773" y="157"/>
                  </a:lnTo>
                  <a:lnTo>
                    <a:pt x="775" y="157"/>
                  </a:lnTo>
                  <a:lnTo>
                    <a:pt x="780" y="157"/>
                  </a:lnTo>
                  <a:lnTo>
                    <a:pt x="779" y="158"/>
                  </a:lnTo>
                  <a:lnTo>
                    <a:pt x="780" y="159"/>
                  </a:lnTo>
                  <a:lnTo>
                    <a:pt x="780" y="160"/>
                  </a:lnTo>
                  <a:lnTo>
                    <a:pt x="780" y="160"/>
                  </a:lnTo>
                  <a:lnTo>
                    <a:pt x="780" y="161"/>
                  </a:lnTo>
                  <a:lnTo>
                    <a:pt x="781" y="161"/>
                  </a:lnTo>
                  <a:lnTo>
                    <a:pt x="780" y="162"/>
                  </a:lnTo>
                  <a:lnTo>
                    <a:pt x="780" y="163"/>
                  </a:lnTo>
                  <a:lnTo>
                    <a:pt x="781" y="163"/>
                  </a:lnTo>
                  <a:lnTo>
                    <a:pt x="781" y="164"/>
                  </a:lnTo>
                  <a:lnTo>
                    <a:pt x="781" y="164"/>
                  </a:lnTo>
                  <a:lnTo>
                    <a:pt x="782" y="165"/>
                  </a:lnTo>
                  <a:lnTo>
                    <a:pt x="784" y="166"/>
                  </a:lnTo>
                  <a:lnTo>
                    <a:pt x="785" y="167"/>
                  </a:lnTo>
                  <a:lnTo>
                    <a:pt x="787" y="168"/>
                  </a:lnTo>
                  <a:lnTo>
                    <a:pt x="788" y="169"/>
                  </a:lnTo>
                  <a:lnTo>
                    <a:pt x="789" y="169"/>
                  </a:lnTo>
                  <a:lnTo>
                    <a:pt x="791" y="170"/>
                  </a:lnTo>
                  <a:lnTo>
                    <a:pt x="791" y="171"/>
                  </a:lnTo>
                  <a:lnTo>
                    <a:pt x="791" y="171"/>
                  </a:lnTo>
                  <a:lnTo>
                    <a:pt x="793" y="174"/>
                  </a:lnTo>
                  <a:lnTo>
                    <a:pt x="796" y="176"/>
                  </a:lnTo>
                  <a:lnTo>
                    <a:pt x="798" y="176"/>
                  </a:lnTo>
                  <a:lnTo>
                    <a:pt x="802" y="177"/>
                  </a:lnTo>
                  <a:lnTo>
                    <a:pt x="802" y="178"/>
                  </a:lnTo>
                  <a:lnTo>
                    <a:pt x="802" y="178"/>
                  </a:lnTo>
                  <a:lnTo>
                    <a:pt x="803" y="178"/>
                  </a:lnTo>
                  <a:lnTo>
                    <a:pt x="806" y="179"/>
                  </a:lnTo>
                  <a:lnTo>
                    <a:pt x="807" y="180"/>
                  </a:lnTo>
                  <a:lnTo>
                    <a:pt x="808" y="180"/>
                  </a:lnTo>
                  <a:lnTo>
                    <a:pt x="808" y="180"/>
                  </a:lnTo>
                  <a:lnTo>
                    <a:pt x="808" y="180"/>
                  </a:lnTo>
                  <a:lnTo>
                    <a:pt x="807" y="181"/>
                  </a:lnTo>
                  <a:lnTo>
                    <a:pt x="807" y="181"/>
                  </a:lnTo>
                  <a:lnTo>
                    <a:pt x="809" y="182"/>
                  </a:lnTo>
                  <a:lnTo>
                    <a:pt x="809" y="182"/>
                  </a:lnTo>
                  <a:lnTo>
                    <a:pt x="809" y="183"/>
                  </a:lnTo>
                  <a:lnTo>
                    <a:pt x="810" y="182"/>
                  </a:lnTo>
                  <a:lnTo>
                    <a:pt x="813" y="183"/>
                  </a:lnTo>
                  <a:lnTo>
                    <a:pt x="815" y="184"/>
                  </a:lnTo>
                  <a:lnTo>
                    <a:pt x="815" y="184"/>
                  </a:lnTo>
                  <a:lnTo>
                    <a:pt x="812" y="184"/>
                  </a:lnTo>
                  <a:lnTo>
                    <a:pt x="811" y="183"/>
                  </a:lnTo>
                  <a:lnTo>
                    <a:pt x="810" y="183"/>
                  </a:lnTo>
                  <a:lnTo>
                    <a:pt x="809" y="183"/>
                  </a:lnTo>
                  <a:lnTo>
                    <a:pt x="809" y="182"/>
                  </a:lnTo>
                  <a:lnTo>
                    <a:pt x="808" y="182"/>
                  </a:lnTo>
                  <a:lnTo>
                    <a:pt x="807" y="181"/>
                  </a:lnTo>
                  <a:lnTo>
                    <a:pt x="807" y="181"/>
                  </a:lnTo>
                  <a:lnTo>
                    <a:pt x="807" y="182"/>
                  </a:lnTo>
                  <a:lnTo>
                    <a:pt x="807" y="182"/>
                  </a:lnTo>
                  <a:lnTo>
                    <a:pt x="806" y="182"/>
                  </a:lnTo>
                  <a:lnTo>
                    <a:pt x="806" y="182"/>
                  </a:lnTo>
                  <a:lnTo>
                    <a:pt x="807" y="182"/>
                  </a:lnTo>
                  <a:lnTo>
                    <a:pt x="807" y="183"/>
                  </a:lnTo>
                  <a:lnTo>
                    <a:pt x="807" y="183"/>
                  </a:lnTo>
                  <a:lnTo>
                    <a:pt x="807" y="183"/>
                  </a:lnTo>
                  <a:lnTo>
                    <a:pt x="806" y="182"/>
                  </a:lnTo>
                  <a:lnTo>
                    <a:pt x="807" y="182"/>
                  </a:lnTo>
                  <a:lnTo>
                    <a:pt x="808" y="183"/>
                  </a:lnTo>
                  <a:lnTo>
                    <a:pt x="810" y="184"/>
                  </a:lnTo>
                  <a:lnTo>
                    <a:pt x="810" y="184"/>
                  </a:lnTo>
                  <a:lnTo>
                    <a:pt x="811" y="184"/>
                  </a:lnTo>
                  <a:lnTo>
                    <a:pt x="812" y="185"/>
                  </a:lnTo>
                  <a:lnTo>
                    <a:pt x="813" y="185"/>
                  </a:lnTo>
                  <a:lnTo>
                    <a:pt x="813" y="184"/>
                  </a:lnTo>
                  <a:lnTo>
                    <a:pt x="814" y="184"/>
                  </a:lnTo>
                  <a:lnTo>
                    <a:pt x="816" y="185"/>
                  </a:lnTo>
                  <a:lnTo>
                    <a:pt x="817" y="185"/>
                  </a:lnTo>
                  <a:lnTo>
                    <a:pt x="817" y="185"/>
                  </a:lnTo>
                  <a:lnTo>
                    <a:pt x="816" y="185"/>
                  </a:lnTo>
                  <a:lnTo>
                    <a:pt x="816" y="184"/>
                  </a:lnTo>
                  <a:lnTo>
                    <a:pt x="821" y="185"/>
                  </a:lnTo>
                  <a:lnTo>
                    <a:pt x="824" y="185"/>
                  </a:lnTo>
                  <a:lnTo>
                    <a:pt x="825" y="186"/>
                  </a:lnTo>
                  <a:lnTo>
                    <a:pt x="827" y="186"/>
                  </a:lnTo>
                  <a:lnTo>
                    <a:pt x="832" y="186"/>
                  </a:lnTo>
                  <a:lnTo>
                    <a:pt x="837" y="186"/>
                  </a:lnTo>
                  <a:lnTo>
                    <a:pt x="840" y="186"/>
                  </a:lnTo>
                  <a:lnTo>
                    <a:pt x="842" y="185"/>
                  </a:lnTo>
                  <a:lnTo>
                    <a:pt x="842" y="185"/>
                  </a:lnTo>
                  <a:lnTo>
                    <a:pt x="847" y="184"/>
                  </a:lnTo>
                  <a:lnTo>
                    <a:pt x="852" y="183"/>
                  </a:lnTo>
                  <a:lnTo>
                    <a:pt x="853" y="182"/>
                  </a:lnTo>
                  <a:lnTo>
                    <a:pt x="857" y="181"/>
                  </a:lnTo>
                  <a:lnTo>
                    <a:pt x="863" y="179"/>
                  </a:lnTo>
                  <a:lnTo>
                    <a:pt x="865" y="178"/>
                  </a:lnTo>
                  <a:lnTo>
                    <a:pt x="865" y="178"/>
                  </a:lnTo>
                  <a:lnTo>
                    <a:pt x="868" y="177"/>
                  </a:lnTo>
                  <a:lnTo>
                    <a:pt x="873" y="176"/>
                  </a:lnTo>
                  <a:lnTo>
                    <a:pt x="875" y="174"/>
                  </a:lnTo>
                  <a:lnTo>
                    <a:pt x="877" y="173"/>
                  </a:lnTo>
                  <a:lnTo>
                    <a:pt x="877" y="173"/>
                  </a:lnTo>
                  <a:lnTo>
                    <a:pt x="879" y="172"/>
                  </a:lnTo>
                  <a:lnTo>
                    <a:pt x="889" y="168"/>
                  </a:lnTo>
                  <a:lnTo>
                    <a:pt x="893" y="165"/>
                  </a:lnTo>
                  <a:lnTo>
                    <a:pt x="896" y="164"/>
                  </a:lnTo>
                  <a:lnTo>
                    <a:pt x="896" y="164"/>
                  </a:lnTo>
                  <a:lnTo>
                    <a:pt x="900" y="162"/>
                  </a:lnTo>
                  <a:lnTo>
                    <a:pt x="903" y="161"/>
                  </a:lnTo>
                  <a:lnTo>
                    <a:pt x="903" y="161"/>
                  </a:lnTo>
                  <a:lnTo>
                    <a:pt x="906" y="159"/>
                  </a:lnTo>
                  <a:lnTo>
                    <a:pt x="906" y="159"/>
                  </a:lnTo>
                  <a:lnTo>
                    <a:pt x="907" y="159"/>
                  </a:lnTo>
                  <a:lnTo>
                    <a:pt x="908" y="158"/>
                  </a:lnTo>
                  <a:lnTo>
                    <a:pt x="913" y="154"/>
                  </a:lnTo>
                  <a:lnTo>
                    <a:pt x="913" y="154"/>
                  </a:lnTo>
                  <a:lnTo>
                    <a:pt x="914" y="153"/>
                  </a:lnTo>
                  <a:lnTo>
                    <a:pt x="914" y="153"/>
                  </a:lnTo>
                  <a:lnTo>
                    <a:pt x="915" y="153"/>
                  </a:lnTo>
                  <a:lnTo>
                    <a:pt x="915" y="152"/>
                  </a:lnTo>
                  <a:lnTo>
                    <a:pt x="916" y="153"/>
                  </a:lnTo>
                  <a:lnTo>
                    <a:pt x="916" y="152"/>
                  </a:lnTo>
                  <a:lnTo>
                    <a:pt x="916" y="152"/>
                  </a:lnTo>
                  <a:lnTo>
                    <a:pt x="917" y="152"/>
                  </a:lnTo>
                  <a:lnTo>
                    <a:pt x="917" y="151"/>
                  </a:lnTo>
                  <a:lnTo>
                    <a:pt x="918" y="150"/>
                  </a:lnTo>
                  <a:lnTo>
                    <a:pt x="918" y="150"/>
                  </a:lnTo>
                  <a:lnTo>
                    <a:pt x="920" y="149"/>
                  </a:lnTo>
                  <a:lnTo>
                    <a:pt x="921" y="147"/>
                  </a:lnTo>
                  <a:lnTo>
                    <a:pt x="921" y="147"/>
                  </a:lnTo>
                  <a:lnTo>
                    <a:pt x="923" y="147"/>
                  </a:lnTo>
                  <a:lnTo>
                    <a:pt x="923" y="147"/>
                  </a:lnTo>
                  <a:lnTo>
                    <a:pt x="924" y="146"/>
                  </a:lnTo>
                  <a:lnTo>
                    <a:pt x="924" y="146"/>
                  </a:lnTo>
                  <a:lnTo>
                    <a:pt x="926" y="145"/>
                  </a:lnTo>
                  <a:lnTo>
                    <a:pt x="926" y="144"/>
                  </a:lnTo>
                  <a:lnTo>
                    <a:pt x="927" y="144"/>
                  </a:lnTo>
                  <a:lnTo>
                    <a:pt x="929" y="142"/>
                  </a:lnTo>
                  <a:lnTo>
                    <a:pt x="929" y="142"/>
                  </a:lnTo>
                  <a:lnTo>
                    <a:pt x="929" y="156"/>
                  </a:lnTo>
                  <a:lnTo>
                    <a:pt x="933" y="284"/>
                  </a:lnTo>
                  <a:lnTo>
                    <a:pt x="933" y="284"/>
                  </a:lnTo>
                  <a:lnTo>
                    <a:pt x="933" y="308"/>
                  </a:lnTo>
                  <a:lnTo>
                    <a:pt x="933" y="308"/>
                  </a:lnTo>
                  <a:lnTo>
                    <a:pt x="938" y="316"/>
                  </a:lnTo>
                  <a:lnTo>
                    <a:pt x="951" y="323"/>
                  </a:lnTo>
                  <a:lnTo>
                    <a:pt x="951" y="323"/>
                  </a:lnTo>
                  <a:lnTo>
                    <a:pt x="970" y="324"/>
                  </a:lnTo>
                  <a:lnTo>
                    <a:pt x="996" y="345"/>
                  </a:lnTo>
                  <a:lnTo>
                    <a:pt x="1004" y="349"/>
                  </a:lnTo>
                  <a:lnTo>
                    <a:pt x="1004" y="349"/>
                  </a:lnTo>
                  <a:lnTo>
                    <a:pt x="1004" y="349"/>
                  </a:lnTo>
                  <a:lnTo>
                    <a:pt x="1004" y="349"/>
                  </a:lnTo>
                  <a:lnTo>
                    <a:pt x="1036" y="372"/>
                  </a:lnTo>
                  <a:lnTo>
                    <a:pt x="1048" y="374"/>
                  </a:lnTo>
                  <a:lnTo>
                    <a:pt x="1055" y="378"/>
                  </a:lnTo>
                  <a:lnTo>
                    <a:pt x="1055" y="378"/>
                  </a:lnTo>
                  <a:lnTo>
                    <a:pt x="1061" y="392"/>
                  </a:lnTo>
                  <a:lnTo>
                    <a:pt x="1061" y="392"/>
                  </a:lnTo>
                  <a:lnTo>
                    <a:pt x="1049" y="393"/>
                  </a:lnTo>
                  <a:lnTo>
                    <a:pt x="953" y="456"/>
                  </a:lnTo>
                  <a:lnTo>
                    <a:pt x="926" y="463"/>
                  </a:lnTo>
                  <a:lnTo>
                    <a:pt x="898" y="498"/>
                  </a:lnTo>
                  <a:lnTo>
                    <a:pt x="763" y="631"/>
                  </a:lnTo>
                  <a:lnTo>
                    <a:pt x="586" y="674"/>
                  </a:lnTo>
                  <a:lnTo>
                    <a:pt x="501" y="865"/>
                  </a:lnTo>
                  <a:lnTo>
                    <a:pt x="501" y="865"/>
                  </a:lnTo>
                  <a:lnTo>
                    <a:pt x="60" y="865"/>
                  </a:lnTo>
                  <a:lnTo>
                    <a:pt x="60" y="865"/>
                  </a:lnTo>
                  <a:lnTo>
                    <a:pt x="57" y="865"/>
                  </a:lnTo>
                  <a:lnTo>
                    <a:pt x="57" y="865"/>
                  </a:lnTo>
                  <a:lnTo>
                    <a:pt x="57" y="526"/>
                  </a:lnTo>
                  <a:lnTo>
                    <a:pt x="55" y="523"/>
                  </a:lnTo>
                  <a:lnTo>
                    <a:pt x="49" y="506"/>
                  </a:lnTo>
                  <a:lnTo>
                    <a:pt x="40" y="488"/>
                  </a:lnTo>
                  <a:lnTo>
                    <a:pt x="38" y="481"/>
                  </a:lnTo>
                  <a:lnTo>
                    <a:pt x="35" y="477"/>
                  </a:lnTo>
                  <a:lnTo>
                    <a:pt x="31" y="465"/>
                  </a:lnTo>
                  <a:lnTo>
                    <a:pt x="31" y="462"/>
                  </a:lnTo>
                  <a:lnTo>
                    <a:pt x="34" y="454"/>
                  </a:lnTo>
                  <a:lnTo>
                    <a:pt x="37" y="450"/>
                  </a:lnTo>
                  <a:lnTo>
                    <a:pt x="38" y="447"/>
                  </a:lnTo>
                  <a:lnTo>
                    <a:pt x="38" y="444"/>
                  </a:lnTo>
                  <a:lnTo>
                    <a:pt x="31" y="427"/>
                  </a:lnTo>
                  <a:lnTo>
                    <a:pt x="23" y="411"/>
                  </a:lnTo>
                  <a:lnTo>
                    <a:pt x="22" y="405"/>
                  </a:lnTo>
                  <a:lnTo>
                    <a:pt x="23" y="390"/>
                  </a:lnTo>
                  <a:lnTo>
                    <a:pt x="22" y="382"/>
                  </a:lnTo>
                  <a:lnTo>
                    <a:pt x="11" y="344"/>
                  </a:lnTo>
                  <a:lnTo>
                    <a:pt x="0" y="332"/>
                  </a:lnTo>
                  <a:lnTo>
                    <a:pt x="2" y="326"/>
                  </a:lnTo>
                  <a:lnTo>
                    <a:pt x="7" y="315"/>
                  </a:lnTo>
                  <a:lnTo>
                    <a:pt x="12" y="307"/>
                  </a:lnTo>
                  <a:lnTo>
                    <a:pt x="14" y="303"/>
                  </a:lnTo>
                  <a:lnTo>
                    <a:pt x="16" y="293"/>
                  </a:lnTo>
                  <a:lnTo>
                    <a:pt x="26" y="285"/>
                  </a:lnTo>
                  <a:lnTo>
                    <a:pt x="31" y="278"/>
                  </a:lnTo>
                  <a:lnTo>
                    <a:pt x="34" y="272"/>
                  </a:lnTo>
                  <a:lnTo>
                    <a:pt x="37" y="267"/>
                  </a:lnTo>
                  <a:lnTo>
                    <a:pt x="43" y="260"/>
                  </a:lnTo>
                  <a:lnTo>
                    <a:pt x="47" y="246"/>
                  </a:lnTo>
                  <a:lnTo>
                    <a:pt x="47" y="243"/>
                  </a:lnTo>
                  <a:lnTo>
                    <a:pt x="47" y="240"/>
                  </a:lnTo>
                  <a:lnTo>
                    <a:pt x="48" y="234"/>
                  </a:lnTo>
                  <a:lnTo>
                    <a:pt x="53" y="225"/>
                  </a:lnTo>
                  <a:lnTo>
                    <a:pt x="55" y="214"/>
                  </a:lnTo>
                  <a:lnTo>
                    <a:pt x="56" y="209"/>
                  </a:lnTo>
                  <a:lnTo>
                    <a:pt x="60" y="199"/>
                  </a:lnTo>
                  <a:lnTo>
                    <a:pt x="61" y="195"/>
                  </a:lnTo>
                  <a:lnTo>
                    <a:pt x="56" y="177"/>
                  </a:lnTo>
                  <a:lnTo>
                    <a:pt x="56" y="172"/>
                  </a:lnTo>
                  <a:lnTo>
                    <a:pt x="54" y="166"/>
                  </a:lnTo>
                  <a:lnTo>
                    <a:pt x="51" y="161"/>
                  </a:lnTo>
                  <a:lnTo>
                    <a:pt x="48" y="154"/>
                  </a:lnTo>
                  <a:lnTo>
                    <a:pt x="46" y="147"/>
                  </a:lnTo>
                  <a:lnTo>
                    <a:pt x="42" y="132"/>
                  </a:lnTo>
                  <a:lnTo>
                    <a:pt x="39" y="127"/>
                  </a:lnTo>
                  <a:lnTo>
                    <a:pt x="35" y="118"/>
                  </a:lnTo>
                  <a:lnTo>
                    <a:pt x="34" y="110"/>
                  </a:lnTo>
                  <a:lnTo>
                    <a:pt x="35" y="104"/>
                  </a:lnTo>
                  <a:lnTo>
                    <a:pt x="36" y="89"/>
                  </a:lnTo>
                  <a:lnTo>
                    <a:pt x="36" y="80"/>
                  </a:lnTo>
                  <a:lnTo>
                    <a:pt x="35" y="76"/>
                  </a:lnTo>
                  <a:lnTo>
                    <a:pt x="32" y="71"/>
                  </a:lnTo>
                  <a:lnTo>
                    <a:pt x="31" y="65"/>
                  </a:lnTo>
                  <a:lnTo>
                    <a:pt x="31" y="60"/>
                  </a:lnTo>
                  <a:lnTo>
                    <a:pt x="31" y="58"/>
                  </a:lnTo>
                  <a:lnTo>
                    <a:pt x="45" y="46"/>
                  </a:lnTo>
                  <a:lnTo>
                    <a:pt x="51" y="41"/>
                  </a:lnTo>
                  <a:lnTo>
                    <a:pt x="69" y="27"/>
                  </a:lnTo>
                  <a:lnTo>
                    <a:pt x="71" y="24"/>
                  </a:lnTo>
                  <a:lnTo>
                    <a:pt x="72" y="16"/>
                  </a:lnTo>
                  <a:lnTo>
                    <a:pt x="73" y="13"/>
                  </a:lnTo>
                  <a:lnTo>
                    <a:pt x="75" y="11"/>
                  </a:lnTo>
                  <a:lnTo>
                    <a:pt x="77" y="7"/>
                  </a:lnTo>
                  <a:lnTo>
                    <a:pt x="79" y="5"/>
                  </a:lnTo>
                  <a:lnTo>
                    <a:pt x="82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Freeform 26">
              <a:extLst>
                <a:ext uri="{FF2B5EF4-FFF2-40B4-BE49-F238E27FC236}">
                  <a16:creationId xmlns:a16="http://schemas.microsoft.com/office/drawing/2014/main" id="{21880E17-904E-C043-A451-D9A2F982BF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69518" y="1481640"/>
              <a:ext cx="103188" cy="104775"/>
            </a:xfrm>
            <a:custGeom>
              <a:avLst/>
              <a:gdLst>
                <a:gd name="T0" fmla="*/ 26 w 65"/>
                <a:gd name="T1" fmla="*/ 21 h 66"/>
                <a:gd name="T2" fmla="*/ 29 w 65"/>
                <a:gd name="T3" fmla="*/ 23 h 66"/>
                <a:gd name="T4" fmla="*/ 32 w 65"/>
                <a:gd name="T5" fmla="*/ 24 h 66"/>
                <a:gd name="T6" fmla="*/ 32 w 65"/>
                <a:gd name="T7" fmla="*/ 25 h 66"/>
                <a:gd name="T8" fmla="*/ 34 w 65"/>
                <a:gd name="T9" fmla="*/ 27 h 66"/>
                <a:gd name="T10" fmla="*/ 39 w 65"/>
                <a:gd name="T11" fmla="*/ 31 h 66"/>
                <a:gd name="T12" fmla="*/ 43 w 65"/>
                <a:gd name="T13" fmla="*/ 37 h 66"/>
                <a:gd name="T14" fmla="*/ 43 w 65"/>
                <a:gd name="T15" fmla="*/ 37 h 66"/>
                <a:gd name="T16" fmla="*/ 45 w 65"/>
                <a:gd name="T17" fmla="*/ 40 h 66"/>
                <a:gd name="T18" fmla="*/ 46 w 65"/>
                <a:gd name="T19" fmla="*/ 43 h 66"/>
                <a:gd name="T20" fmla="*/ 53 w 65"/>
                <a:gd name="T21" fmla="*/ 48 h 66"/>
                <a:gd name="T22" fmla="*/ 59 w 65"/>
                <a:gd name="T23" fmla="*/ 51 h 66"/>
                <a:gd name="T24" fmla="*/ 65 w 65"/>
                <a:gd name="T25" fmla="*/ 54 h 66"/>
                <a:gd name="T26" fmla="*/ 65 w 65"/>
                <a:gd name="T27" fmla="*/ 66 h 66"/>
                <a:gd name="T28" fmla="*/ 53 w 65"/>
                <a:gd name="T29" fmla="*/ 63 h 66"/>
                <a:gd name="T30" fmla="*/ 40 w 65"/>
                <a:gd name="T31" fmla="*/ 55 h 66"/>
                <a:gd name="T32" fmla="*/ 18 w 65"/>
                <a:gd name="T33" fmla="*/ 45 h 66"/>
                <a:gd name="T34" fmla="*/ 8 w 65"/>
                <a:gd name="T35" fmla="*/ 42 h 66"/>
                <a:gd name="T36" fmla="*/ 18 w 65"/>
                <a:gd name="T37" fmla="*/ 30 h 66"/>
                <a:gd name="T38" fmla="*/ 21 w 65"/>
                <a:gd name="T39" fmla="*/ 24 h 66"/>
                <a:gd name="T40" fmla="*/ 20 w 65"/>
                <a:gd name="T41" fmla="*/ 18 h 66"/>
                <a:gd name="T42" fmla="*/ 16 w 65"/>
                <a:gd name="T43" fmla="*/ 17 h 66"/>
                <a:gd name="T44" fmla="*/ 17 w 65"/>
                <a:gd name="T45" fmla="*/ 16 h 66"/>
                <a:gd name="T46" fmla="*/ 17 w 65"/>
                <a:gd name="T47" fmla="*/ 16 h 66"/>
                <a:gd name="T48" fmla="*/ 19 w 65"/>
                <a:gd name="T49" fmla="*/ 17 h 66"/>
                <a:gd name="T50" fmla="*/ 19 w 65"/>
                <a:gd name="T51" fmla="*/ 17 h 66"/>
                <a:gd name="T52" fmla="*/ 20 w 65"/>
                <a:gd name="T53" fmla="*/ 17 h 66"/>
                <a:gd name="T54" fmla="*/ 17 w 65"/>
                <a:gd name="T55" fmla="*/ 13 h 66"/>
                <a:gd name="T56" fmla="*/ 16 w 65"/>
                <a:gd name="T57" fmla="*/ 16 h 66"/>
                <a:gd name="T58" fmla="*/ 16 w 65"/>
                <a:gd name="T59" fmla="*/ 17 h 66"/>
                <a:gd name="T60" fmla="*/ 15 w 65"/>
                <a:gd name="T61" fmla="*/ 14 h 66"/>
                <a:gd name="T62" fmla="*/ 15 w 65"/>
                <a:gd name="T63" fmla="*/ 15 h 66"/>
                <a:gd name="T64" fmla="*/ 17 w 65"/>
                <a:gd name="T65" fmla="*/ 10 h 66"/>
                <a:gd name="T66" fmla="*/ 17 w 65"/>
                <a:gd name="T67" fmla="*/ 13 h 66"/>
                <a:gd name="T68" fmla="*/ 14 w 65"/>
                <a:gd name="T69" fmla="*/ 0 h 66"/>
                <a:gd name="T70" fmla="*/ 10 w 65"/>
                <a:gd name="T71" fmla="*/ 4 h 66"/>
                <a:gd name="T72" fmla="*/ 9 w 65"/>
                <a:gd name="T73" fmla="*/ 6 h 66"/>
                <a:gd name="T74" fmla="*/ 9 w 65"/>
                <a:gd name="T75" fmla="*/ 7 h 66"/>
                <a:gd name="T76" fmla="*/ 10 w 65"/>
                <a:gd name="T77" fmla="*/ 8 h 66"/>
                <a:gd name="T78" fmla="*/ 10 w 65"/>
                <a:gd name="T79" fmla="*/ 10 h 66"/>
                <a:gd name="T80" fmla="*/ 13 w 65"/>
                <a:gd name="T81" fmla="*/ 13 h 66"/>
                <a:gd name="T82" fmla="*/ 14 w 65"/>
                <a:gd name="T83" fmla="*/ 14 h 66"/>
                <a:gd name="T84" fmla="*/ 12 w 65"/>
                <a:gd name="T85" fmla="*/ 17 h 66"/>
                <a:gd name="T86" fmla="*/ 8 w 65"/>
                <a:gd name="T87" fmla="*/ 22 h 66"/>
                <a:gd name="T88" fmla="*/ 9 w 65"/>
                <a:gd name="T89" fmla="*/ 15 h 66"/>
                <a:gd name="T90" fmla="*/ 7 w 65"/>
                <a:gd name="T91" fmla="*/ 9 h 66"/>
                <a:gd name="T92" fmla="*/ 6 w 65"/>
                <a:gd name="T93" fmla="*/ 14 h 66"/>
                <a:gd name="T94" fmla="*/ 5 w 65"/>
                <a:gd name="T95" fmla="*/ 17 h 66"/>
                <a:gd name="T96" fmla="*/ 2 w 65"/>
                <a:gd name="T97" fmla="*/ 17 h 66"/>
                <a:gd name="T98" fmla="*/ 0 w 65"/>
                <a:gd name="T99" fmla="*/ 12 h 66"/>
                <a:gd name="T100" fmla="*/ 1 w 65"/>
                <a:gd name="T101" fmla="*/ 7 h 66"/>
                <a:gd name="T102" fmla="*/ 2 w 65"/>
                <a:gd name="T103" fmla="*/ 5 h 66"/>
                <a:gd name="T104" fmla="*/ 3 w 65"/>
                <a:gd name="T105" fmla="*/ 5 h 66"/>
                <a:gd name="T106" fmla="*/ 5 w 65"/>
                <a:gd name="T107" fmla="*/ 5 h 66"/>
                <a:gd name="T108" fmla="*/ 9 w 65"/>
                <a:gd name="T109" fmla="*/ 5 h 66"/>
                <a:gd name="T110" fmla="*/ 14 w 65"/>
                <a:gd name="T11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5" h="66">
                  <a:moveTo>
                    <a:pt x="20" y="18"/>
                  </a:moveTo>
                  <a:lnTo>
                    <a:pt x="26" y="21"/>
                  </a:lnTo>
                  <a:lnTo>
                    <a:pt x="28" y="22"/>
                  </a:lnTo>
                  <a:lnTo>
                    <a:pt x="29" y="23"/>
                  </a:lnTo>
                  <a:lnTo>
                    <a:pt x="29" y="23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2" y="25"/>
                  </a:lnTo>
                  <a:lnTo>
                    <a:pt x="34" y="26"/>
                  </a:lnTo>
                  <a:lnTo>
                    <a:pt x="34" y="27"/>
                  </a:lnTo>
                  <a:lnTo>
                    <a:pt x="37" y="29"/>
                  </a:lnTo>
                  <a:lnTo>
                    <a:pt x="39" y="31"/>
                  </a:lnTo>
                  <a:lnTo>
                    <a:pt x="40" y="34"/>
                  </a:lnTo>
                  <a:lnTo>
                    <a:pt x="43" y="37"/>
                  </a:lnTo>
                  <a:lnTo>
                    <a:pt x="43" y="37"/>
                  </a:lnTo>
                  <a:lnTo>
                    <a:pt x="43" y="37"/>
                  </a:lnTo>
                  <a:lnTo>
                    <a:pt x="44" y="39"/>
                  </a:lnTo>
                  <a:lnTo>
                    <a:pt x="45" y="40"/>
                  </a:lnTo>
                  <a:lnTo>
                    <a:pt x="45" y="41"/>
                  </a:lnTo>
                  <a:lnTo>
                    <a:pt x="46" y="43"/>
                  </a:lnTo>
                  <a:lnTo>
                    <a:pt x="49" y="44"/>
                  </a:lnTo>
                  <a:lnTo>
                    <a:pt x="53" y="48"/>
                  </a:lnTo>
                  <a:lnTo>
                    <a:pt x="56" y="49"/>
                  </a:lnTo>
                  <a:lnTo>
                    <a:pt x="59" y="51"/>
                  </a:lnTo>
                  <a:lnTo>
                    <a:pt x="63" y="52"/>
                  </a:lnTo>
                  <a:lnTo>
                    <a:pt x="65" y="54"/>
                  </a:lnTo>
                  <a:lnTo>
                    <a:pt x="65" y="54"/>
                  </a:lnTo>
                  <a:lnTo>
                    <a:pt x="65" y="66"/>
                  </a:lnTo>
                  <a:lnTo>
                    <a:pt x="65" y="66"/>
                  </a:lnTo>
                  <a:lnTo>
                    <a:pt x="53" y="63"/>
                  </a:lnTo>
                  <a:lnTo>
                    <a:pt x="40" y="55"/>
                  </a:lnTo>
                  <a:lnTo>
                    <a:pt x="40" y="55"/>
                  </a:lnTo>
                  <a:lnTo>
                    <a:pt x="26" y="49"/>
                  </a:lnTo>
                  <a:lnTo>
                    <a:pt x="18" y="45"/>
                  </a:lnTo>
                  <a:lnTo>
                    <a:pt x="9" y="45"/>
                  </a:lnTo>
                  <a:lnTo>
                    <a:pt x="8" y="42"/>
                  </a:lnTo>
                  <a:lnTo>
                    <a:pt x="12" y="39"/>
                  </a:lnTo>
                  <a:lnTo>
                    <a:pt x="18" y="30"/>
                  </a:lnTo>
                  <a:lnTo>
                    <a:pt x="19" y="26"/>
                  </a:lnTo>
                  <a:lnTo>
                    <a:pt x="21" y="24"/>
                  </a:lnTo>
                  <a:lnTo>
                    <a:pt x="20" y="18"/>
                  </a:lnTo>
                  <a:close/>
                  <a:moveTo>
                    <a:pt x="20" y="18"/>
                  </a:moveTo>
                  <a:lnTo>
                    <a:pt x="17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7" y="16"/>
                  </a:lnTo>
                  <a:lnTo>
                    <a:pt x="17" y="16"/>
                  </a:lnTo>
                  <a:lnTo>
                    <a:pt x="17" y="16"/>
                  </a:lnTo>
                  <a:lnTo>
                    <a:pt x="18" y="16"/>
                  </a:lnTo>
                  <a:lnTo>
                    <a:pt x="19" y="17"/>
                  </a:lnTo>
                  <a:lnTo>
                    <a:pt x="19" y="16"/>
                  </a:lnTo>
                  <a:lnTo>
                    <a:pt x="19" y="17"/>
                  </a:lnTo>
                  <a:lnTo>
                    <a:pt x="20" y="17"/>
                  </a:lnTo>
                  <a:lnTo>
                    <a:pt x="20" y="17"/>
                  </a:lnTo>
                  <a:lnTo>
                    <a:pt x="20" y="18"/>
                  </a:lnTo>
                  <a:close/>
                  <a:moveTo>
                    <a:pt x="17" y="13"/>
                  </a:move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7"/>
                  </a:lnTo>
                  <a:lnTo>
                    <a:pt x="14" y="14"/>
                  </a:lnTo>
                  <a:lnTo>
                    <a:pt x="15" y="14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6" y="15"/>
                  </a:lnTo>
                  <a:lnTo>
                    <a:pt x="17" y="10"/>
                  </a:lnTo>
                  <a:lnTo>
                    <a:pt x="17" y="10"/>
                  </a:lnTo>
                  <a:lnTo>
                    <a:pt x="17" y="13"/>
                  </a:lnTo>
                  <a:close/>
                  <a:moveTo>
                    <a:pt x="14" y="0"/>
                  </a:moveTo>
                  <a:lnTo>
                    <a:pt x="14" y="0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5"/>
                  </a:lnTo>
                  <a:lnTo>
                    <a:pt x="9" y="6"/>
                  </a:lnTo>
                  <a:lnTo>
                    <a:pt x="8" y="7"/>
                  </a:lnTo>
                  <a:lnTo>
                    <a:pt x="9" y="7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9"/>
                  </a:lnTo>
                  <a:lnTo>
                    <a:pt x="10" y="10"/>
                  </a:lnTo>
                  <a:lnTo>
                    <a:pt x="12" y="12"/>
                  </a:lnTo>
                  <a:lnTo>
                    <a:pt x="13" y="13"/>
                  </a:lnTo>
                  <a:lnTo>
                    <a:pt x="14" y="13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2" y="17"/>
                  </a:lnTo>
                  <a:lnTo>
                    <a:pt x="9" y="19"/>
                  </a:lnTo>
                  <a:lnTo>
                    <a:pt x="8" y="22"/>
                  </a:lnTo>
                  <a:lnTo>
                    <a:pt x="8" y="16"/>
                  </a:lnTo>
                  <a:lnTo>
                    <a:pt x="9" y="15"/>
                  </a:lnTo>
                  <a:lnTo>
                    <a:pt x="8" y="13"/>
                  </a:lnTo>
                  <a:lnTo>
                    <a:pt x="7" y="9"/>
                  </a:lnTo>
                  <a:lnTo>
                    <a:pt x="6" y="12"/>
                  </a:lnTo>
                  <a:lnTo>
                    <a:pt x="6" y="14"/>
                  </a:lnTo>
                  <a:lnTo>
                    <a:pt x="5" y="15"/>
                  </a:lnTo>
                  <a:lnTo>
                    <a:pt x="5" y="17"/>
                  </a:lnTo>
                  <a:lnTo>
                    <a:pt x="4" y="20"/>
                  </a:lnTo>
                  <a:lnTo>
                    <a:pt x="2" y="17"/>
                  </a:lnTo>
                  <a:lnTo>
                    <a:pt x="1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1" y="7"/>
                  </a:lnTo>
                  <a:lnTo>
                    <a:pt x="1" y="7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5" y="5"/>
                  </a:lnTo>
                  <a:lnTo>
                    <a:pt x="8" y="6"/>
                  </a:lnTo>
                  <a:lnTo>
                    <a:pt x="9" y="5"/>
                  </a:lnTo>
                  <a:lnTo>
                    <a:pt x="9" y="5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Freeform 27">
              <a:extLst>
                <a:ext uri="{FF2B5EF4-FFF2-40B4-BE49-F238E27FC236}">
                  <a16:creationId xmlns:a16="http://schemas.microsoft.com/office/drawing/2014/main" id="{89FF5BC5-3F4B-C640-95CA-39D71F3EB885}"/>
                </a:ext>
              </a:extLst>
            </p:cNvPr>
            <p:cNvSpPr>
              <a:spLocks/>
            </p:cNvSpPr>
            <p:nvPr/>
          </p:nvSpPr>
          <p:spPr bwMode="auto">
            <a:xfrm>
              <a:off x="8883768" y="2965952"/>
              <a:ext cx="300038" cy="276225"/>
            </a:xfrm>
            <a:custGeom>
              <a:avLst/>
              <a:gdLst>
                <a:gd name="T0" fmla="*/ 103 w 189"/>
                <a:gd name="T1" fmla="*/ 62 h 174"/>
                <a:gd name="T2" fmla="*/ 110 w 189"/>
                <a:gd name="T3" fmla="*/ 75 h 174"/>
                <a:gd name="T4" fmla="*/ 118 w 189"/>
                <a:gd name="T5" fmla="*/ 89 h 174"/>
                <a:gd name="T6" fmla="*/ 129 w 189"/>
                <a:gd name="T7" fmla="*/ 111 h 174"/>
                <a:gd name="T8" fmla="*/ 143 w 189"/>
                <a:gd name="T9" fmla="*/ 123 h 174"/>
                <a:gd name="T10" fmla="*/ 167 w 189"/>
                <a:gd name="T11" fmla="*/ 133 h 174"/>
                <a:gd name="T12" fmla="*/ 181 w 189"/>
                <a:gd name="T13" fmla="*/ 156 h 174"/>
                <a:gd name="T14" fmla="*/ 181 w 189"/>
                <a:gd name="T15" fmla="*/ 163 h 174"/>
                <a:gd name="T16" fmla="*/ 189 w 189"/>
                <a:gd name="T17" fmla="*/ 167 h 174"/>
                <a:gd name="T18" fmla="*/ 184 w 189"/>
                <a:gd name="T19" fmla="*/ 174 h 174"/>
                <a:gd name="T20" fmla="*/ 175 w 189"/>
                <a:gd name="T21" fmla="*/ 168 h 174"/>
                <a:gd name="T22" fmla="*/ 167 w 189"/>
                <a:gd name="T23" fmla="*/ 164 h 174"/>
                <a:gd name="T24" fmla="*/ 164 w 189"/>
                <a:gd name="T25" fmla="*/ 151 h 174"/>
                <a:gd name="T26" fmla="*/ 155 w 189"/>
                <a:gd name="T27" fmla="*/ 149 h 174"/>
                <a:gd name="T28" fmla="*/ 146 w 189"/>
                <a:gd name="T29" fmla="*/ 158 h 174"/>
                <a:gd name="T30" fmla="*/ 136 w 189"/>
                <a:gd name="T31" fmla="*/ 160 h 174"/>
                <a:gd name="T32" fmla="*/ 126 w 189"/>
                <a:gd name="T33" fmla="*/ 168 h 174"/>
                <a:gd name="T34" fmla="*/ 123 w 189"/>
                <a:gd name="T35" fmla="*/ 172 h 174"/>
                <a:gd name="T36" fmla="*/ 122 w 189"/>
                <a:gd name="T37" fmla="*/ 171 h 174"/>
                <a:gd name="T38" fmla="*/ 112 w 189"/>
                <a:gd name="T39" fmla="*/ 158 h 174"/>
                <a:gd name="T40" fmla="*/ 102 w 189"/>
                <a:gd name="T41" fmla="*/ 149 h 174"/>
                <a:gd name="T42" fmla="*/ 80 w 189"/>
                <a:gd name="T43" fmla="*/ 119 h 174"/>
                <a:gd name="T44" fmla="*/ 75 w 189"/>
                <a:gd name="T45" fmla="*/ 112 h 174"/>
                <a:gd name="T46" fmla="*/ 58 w 189"/>
                <a:gd name="T47" fmla="*/ 88 h 174"/>
                <a:gd name="T48" fmla="*/ 44 w 189"/>
                <a:gd name="T49" fmla="*/ 67 h 174"/>
                <a:gd name="T50" fmla="*/ 26 w 189"/>
                <a:gd name="T51" fmla="*/ 59 h 174"/>
                <a:gd name="T52" fmla="*/ 2 w 189"/>
                <a:gd name="T53" fmla="*/ 30 h 174"/>
                <a:gd name="T54" fmla="*/ 0 w 189"/>
                <a:gd name="T55" fmla="*/ 23 h 174"/>
                <a:gd name="T56" fmla="*/ 8 w 189"/>
                <a:gd name="T57" fmla="*/ 18 h 174"/>
                <a:gd name="T58" fmla="*/ 18 w 189"/>
                <a:gd name="T59" fmla="*/ 12 h 174"/>
                <a:gd name="T60" fmla="*/ 26 w 189"/>
                <a:gd name="T61" fmla="*/ 0 h 174"/>
                <a:gd name="T62" fmla="*/ 37 w 189"/>
                <a:gd name="T63" fmla="*/ 5 h 174"/>
                <a:gd name="T64" fmla="*/ 44 w 189"/>
                <a:gd name="T65" fmla="*/ 18 h 174"/>
                <a:gd name="T66" fmla="*/ 58 w 189"/>
                <a:gd name="T67" fmla="*/ 26 h 174"/>
                <a:gd name="T68" fmla="*/ 60 w 189"/>
                <a:gd name="T69" fmla="*/ 27 h 174"/>
                <a:gd name="T70" fmla="*/ 95 w 189"/>
                <a:gd name="T71" fmla="*/ 5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9" h="174">
                  <a:moveTo>
                    <a:pt x="95" y="51"/>
                  </a:moveTo>
                  <a:lnTo>
                    <a:pt x="103" y="62"/>
                  </a:lnTo>
                  <a:lnTo>
                    <a:pt x="105" y="69"/>
                  </a:lnTo>
                  <a:lnTo>
                    <a:pt x="110" y="75"/>
                  </a:lnTo>
                  <a:lnTo>
                    <a:pt x="117" y="77"/>
                  </a:lnTo>
                  <a:lnTo>
                    <a:pt x="118" y="89"/>
                  </a:lnTo>
                  <a:lnTo>
                    <a:pt x="123" y="104"/>
                  </a:lnTo>
                  <a:lnTo>
                    <a:pt x="129" y="111"/>
                  </a:lnTo>
                  <a:lnTo>
                    <a:pt x="132" y="116"/>
                  </a:lnTo>
                  <a:lnTo>
                    <a:pt x="143" y="123"/>
                  </a:lnTo>
                  <a:lnTo>
                    <a:pt x="160" y="127"/>
                  </a:lnTo>
                  <a:lnTo>
                    <a:pt x="167" y="133"/>
                  </a:lnTo>
                  <a:lnTo>
                    <a:pt x="172" y="144"/>
                  </a:lnTo>
                  <a:lnTo>
                    <a:pt x="181" y="156"/>
                  </a:lnTo>
                  <a:lnTo>
                    <a:pt x="182" y="157"/>
                  </a:lnTo>
                  <a:lnTo>
                    <a:pt x="181" y="163"/>
                  </a:lnTo>
                  <a:lnTo>
                    <a:pt x="189" y="167"/>
                  </a:lnTo>
                  <a:lnTo>
                    <a:pt x="189" y="167"/>
                  </a:lnTo>
                  <a:lnTo>
                    <a:pt x="185" y="171"/>
                  </a:lnTo>
                  <a:lnTo>
                    <a:pt x="184" y="174"/>
                  </a:lnTo>
                  <a:lnTo>
                    <a:pt x="179" y="174"/>
                  </a:lnTo>
                  <a:lnTo>
                    <a:pt x="175" y="168"/>
                  </a:lnTo>
                  <a:lnTo>
                    <a:pt x="172" y="166"/>
                  </a:lnTo>
                  <a:lnTo>
                    <a:pt x="167" y="164"/>
                  </a:lnTo>
                  <a:lnTo>
                    <a:pt x="165" y="158"/>
                  </a:lnTo>
                  <a:lnTo>
                    <a:pt x="164" y="151"/>
                  </a:lnTo>
                  <a:lnTo>
                    <a:pt x="159" y="148"/>
                  </a:lnTo>
                  <a:lnTo>
                    <a:pt x="155" y="149"/>
                  </a:lnTo>
                  <a:lnTo>
                    <a:pt x="153" y="153"/>
                  </a:lnTo>
                  <a:lnTo>
                    <a:pt x="146" y="158"/>
                  </a:lnTo>
                  <a:lnTo>
                    <a:pt x="142" y="160"/>
                  </a:lnTo>
                  <a:lnTo>
                    <a:pt x="136" y="160"/>
                  </a:lnTo>
                  <a:lnTo>
                    <a:pt x="131" y="164"/>
                  </a:lnTo>
                  <a:lnTo>
                    <a:pt x="126" y="168"/>
                  </a:lnTo>
                  <a:lnTo>
                    <a:pt x="123" y="172"/>
                  </a:lnTo>
                  <a:lnTo>
                    <a:pt x="123" y="172"/>
                  </a:lnTo>
                  <a:lnTo>
                    <a:pt x="122" y="171"/>
                  </a:lnTo>
                  <a:lnTo>
                    <a:pt x="122" y="171"/>
                  </a:lnTo>
                  <a:lnTo>
                    <a:pt x="119" y="167"/>
                  </a:lnTo>
                  <a:lnTo>
                    <a:pt x="112" y="158"/>
                  </a:lnTo>
                  <a:lnTo>
                    <a:pt x="109" y="156"/>
                  </a:lnTo>
                  <a:lnTo>
                    <a:pt x="102" y="149"/>
                  </a:lnTo>
                  <a:lnTo>
                    <a:pt x="90" y="133"/>
                  </a:lnTo>
                  <a:lnTo>
                    <a:pt x="80" y="119"/>
                  </a:lnTo>
                  <a:lnTo>
                    <a:pt x="76" y="113"/>
                  </a:lnTo>
                  <a:lnTo>
                    <a:pt x="75" y="112"/>
                  </a:lnTo>
                  <a:lnTo>
                    <a:pt x="65" y="101"/>
                  </a:lnTo>
                  <a:lnTo>
                    <a:pt x="58" y="88"/>
                  </a:lnTo>
                  <a:lnTo>
                    <a:pt x="49" y="76"/>
                  </a:lnTo>
                  <a:lnTo>
                    <a:pt x="44" y="67"/>
                  </a:lnTo>
                  <a:lnTo>
                    <a:pt x="36" y="61"/>
                  </a:lnTo>
                  <a:lnTo>
                    <a:pt x="26" y="59"/>
                  </a:lnTo>
                  <a:lnTo>
                    <a:pt x="13" y="44"/>
                  </a:lnTo>
                  <a:lnTo>
                    <a:pt x="2" y="30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2" y="22"/>
                  </a:lnTo>
                  <a:lnTo>
                    <a:pt x="8" y="18"/>
                  </a:lnTo>
                  <a:lnTo>
                    <a:pt x="15" y="14"/>
                  </a:lnTo>
                  <a:lnTo>
                    <a:pt x="18" y="12"/>
                  </a:lnTo>
                  <a:lnTo>
                    <a:pt x="23" y="4"/>
                  </a:lnTo>
                  <a:lnTo>
                    <a:pt x="26" y="0"/>
                  </a:lnTo>
                  <a:lnTo>
                    <a:pt x="33" y="1"/>
                  </a:lnTo>
                  <a:lnTo>
                    <a:pt x="37" y="5"/>
                  </a:lnTo>
                  <a:lnTo>
                    <a:pt x="40" y="14"/>
                  </a:lnTo>
                  <a:lnTo>
                    <a:pt x="44" y="18"/>
                  </a:lnTo>
                  <a:lnTo>
                    <a:pt x="49" y="25"/>
                  </a:lnTo>
                  <a:lnTo>
                    <a:pt x="58" y="26"/>
                  </a:lnTo>
                  <a:lnTo>
                    <a:pt x="58" y="26"/>
                  </a:lnTo>
                  <a:lnTo>
                    <a:pt x="60" y="27"/>
                  </a:lnTo>
                  <a:lnTo>
                    <a:pt x="71" y="32"/>
                  </a:lnTo>
                  <a:lnTo>
                    <a:pt x="95" y="51"/>
                  </a:lnTo>
                  <a:lnTo>
                    <a:pt x="95" y="51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Freeform 28">
              <a:extLst>
                <a:ext uri="{FF2B5EF4-FFF2-40B4-BE49-F238E27FC236}">
                  <a16:creationId xmlns:a16="http://schemas.microsoft.com/office/drawing/2014/main" id="{28EE23F4-89E6-904C-898E-765DD17453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874243" y="1548315"/>
              <a:ext cx="277813" cy="312738"/>
            </a:xfrm>
            <a:custGeom>
              <a:avLst/>
              <a:gdLst>
                <a:gd name="T0" fmla="*/ 143 w 175"/>
                <a:gd name="T1" fmla="*/ 5 h 197"/>
                <a:gd name="T2" fmla="*/ 150 w 175"/>
                <a:gd name="T3" fmla="*/ 5 h 197"/>
                <a:gd name="T4" fmla="*/ 152 w 175"/>
                <a:gd name="T5" fmla="*/ 8 h 197"/>
                <a:gd name="T6" fmla="*/ 153 w 175"/>
                <a:gd name="T7" fmla="*/ 6 h 197"/>
                <a:gd name="T8" fmla="*/ 152 w 175"/>
                <a:gd name="T9" fmla="*/ 3 h 197"/>
                <a:gd name="T10" fmla="*/ 157 w 175"/>
                <a:gd name="T11" fmla="*/ 3 h 197"/>
                <a:gd name="T12" fmla="*/ 161 w 175"/>
                <a:gd name="T13" fmla="*/ 7 h 197"/>
                <a:gd name="T14" fmla="*/ 163 w 175"/>
                <a:gd name="T15" fmla="*/ 6 h 197"/>
                <a:gd name="T16" fmla="*/ 174 w 175"/>
                <a:gd name="T17" fmla="*/ 13 h 197"/>
                <a:gd name="T18" fmla="*/ 168 w 175"/>
                <a:gd name="T19" fmla="*/ 36 h 197"/>
                <a:gd name="T20" fmla="*/ 160 w 175"/>
                <a:gd name="T21" fmla="*/ 61 h 197"/>
                <a:gd name="T22" fmla="*/ 163 w 175"/>
                <a:gd name="T23" fmla="*/ 88 h 197"/>
                <a:gd name="T24" fmla="*/ 142 w 175"/>
                <a:gd name="T25" fmla="*/ 121 h 197"/>
                <a:gd name="T26" fmla="*/ 119 w 175"/>
                <a:gd name="T27" fmla="*/ 126 h 197"/>
                <a:gd name="T28" fmla="*/ 101 w 175"/>
                <a:gd name="T29" fmla="*/ 121 h 197"/>
                <a:gd name="T30" fmla="*/ 92 w 175"/>
                <a:gd name="T31" fmla="*/ 128 h 197"/>
                <a:gd name="T32" fmla="*/ 101 w 175"/>
                <a:gd name="T33" fmla="*/ 150 h 197"/>
                <a:gd name="T34" fmla="*/ 105 w 175"/>
                <a:gd name="T35" fmla="*/ 171 h 197"/>
                <a:gd name="T36" fmla="*/ 65 w 175"/>
                <a:gd name="T37" fmla="*/ 197 h 197"/>
                <a:gd name="T38" fmla="*/ 46 w 175"/>
                <a:gd name="T39" fmla="*/ 197 h 197"/>
                <a:gd name="T40" fmla="*/ 38 w 175"/>
                <a:gd name="T41" fmla="*/ 192 h 197"/>
                <a:gd name="T42" fmla="*/ 19 w 175"/>
                <a:gd name="T43" fmla="*/ 180 h 197"/>
                <a:gd name="T44" fmla="*/ 9 w 175"/>
                <a:gd name="T45" fmla="*/ 158 h 197"/>
                <a:gd name="T46" fmla="*/ 0 w 175"/>
                <a:gd name="T47" fmla="*/ 147 h 197"/>
                <a:gd name="T48" fmla="*/ 3 w 175"/>
                <a:gd name="T49" fmla="*/ 137 h 197"/>
                <a:gd name="T50" fmla="*/ 8 w 175"/>
                <a:gd name="T51" fmla="*/ 121 h 197"/>
                <a:gd name="T52" fmla="*/ 17 w 175"/>
                <a:gd name="T53" fmla="*/ 112 h 197"/>
                <a:gd name="T54" fmla="*/ 17 w 175"/>
                <a:gd name="T55" fmla="*/ 99 h 197"/>
                <a:gd name="T56" fmla="*/ 23 w 175"/>
                <a:gd name="T57" fmla="*/ 66 h 197"/>
                <a:gd name="T58" fmla="*/ 61 w 175"/>
                <a:gd name="T59" fmla="*/ 60 h 197"/>
                <a:gd name="T60" fmla="*/ 67 w 175"/>
                <a:gd name="T61" fmla="*/ 49 h 197"/>
                <a:gd name="T62" fmla="*/ 77 w 175"/>
                <a:gd name="T63" fmla="*/ 37 h 197"/>
                <a:gd name="T64" fmla="*/ 89 w 175"/>
                <a:gd name="T65" fmla="*/ 16 h 197"/>
                <a:gd name="T66" fmla="*/ 109 w 175"/>
                <a:gd name="T67" fmla="*/ 8 h 197"/>
                <a:gd name="T68" fmla="*/ 130 w 175"/>
                <a:gd name="T69" fmla="*/ 5 h 197"/>
                <a:gd name="T70" fmla="*/ 145 w 175"/>
                <a:gd name="T71" fmla="*/ 0 h 197"/>
                <a:gd name="T72" fmla="*/ 141 w 175"/>
                <a:gd name="T73" fmla="*/ 3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5" h="197">
                  <a:moveTo>
                    <a:pt x="141" y="4"/>
                  </a:moveTo>
                  <a:lnTo>
                    <a:pt x="143" y="5"/>
                  </a:lnTo>
                  <a:lnTo>
                    <a:pt x="146" y="4"/>
                  </a:lnTo>
                  <a:lnTo>
                    <a:pt x="150" y="5"/>
                  </a:lnTo>
                  <a:lnTo>
                    <a:pt x="150" y="7"/>
                  </a:lnTo>
                  <a:lnTo>
                    <a:pt x="152" y="8"/>
                  </a:lnTo>
                  <a:lnTo>
                    <a:pt x="153" y="7"/>
                  </a:lnTo>
                  <a:lnTo>
                    <a:pt x="153" y="6"/>
                  </a:lnTo>
                  <a:lnTo>
                    <a:pt x="152" y="5"/>
                  </a:lnTo>
                  <a:lnTo>
                    <a:pt x="152" y="3"/>
                  </a:lnTo>
                  <a:lnTo>
                    <a:pt x="153" y="3"/>
                  </a:lnTo>
                  <a:lnTo>
                    <a:pt x="157" y="3"/>
                  </a:lnTo>
                  <a:lnTo>
                    <a:pt x="158" y="5"/>
                  </a:lnTo>
                  <a:lnTo>
                    <a:pt x="161" y="7"/>
                  </a:lnTo>
                  <a:lnTo>
                    <a:pt x="163" y="6"/>
                  </a:lnTo>
                  <a:lnTo>
                    <a:pt x="163" y="6"/>
                  </a:lnTo>
                  <a:lnTo>
                    <a:pt x="166" y="12"/>
                  </a:lnTo>
                  <a:lnTo>
                    <a:pt x="174" y="13"/>
                  </a:lnTo>
                  <a:lnTo>
                    <a:pt x="175" y="36"/>
                  </a:lnTo>
                  <a:lnTo>
                    <a:pt x="168" y="36"/>
                  </a:lnTo>
                  <a:lnTo>
                    <a:pt x="167" y="44"/>
                  </a:lnTo>
                  <a:lnTo>
                    <a:pt x="160" y="61"/>
                  </a:lnTo>
                  <a:lnTo>
                    <a:pt x="163" y="78"/>
                  </a:lnTo>
                  <a:lnTo>
                    <a:pt x="163" y="88"/>
                  </a:lnTo>
                  <a:lnTo>
                    <a:pt x="144" y="117"/>
                  </a:lnTo>
                  <a:lnTo>
                    <a:pt x="142" y="121"/>
                  </a:lnTo>
                  <a:lnTo>
                    <a:pt x="121" y="122"/>
                  </a:lnTo>
                  <a:lnTo>
                    <a:pt x="119" y="126"/>
                  </a:lnTo>
                  <a:lnTo>
                    <a:pt x="103" y="125"/>
                  </a:lnTo>
                  <a:lnTo>
                    <a:pt x="101" y="121"/>
                  </a:lnTo>
                  <a:lnTo>
                    <a:pt x="91" y="121"/>
                  </a:lnTo>
                  <a:lnTo>
                    <a:pt x="92" y="128"/>
                  </a:lnTo>
                  <a:lnTo>
                    <a:pt x="100" y="131"/>
                  </a:lnTo>
                  <a:lnTo>
                    <a:pt x="101" y="150"/>
                  </a:lnTo>
                  <a:lnTo>
                    <a:pt x="105" y="171"/>
                  </a:lnTo>
                  <a:lnTo>
                    <a:pt x="105" y="171"/>
                  </a:lnTo>
                  <a:lnTo>
                    <a:pt x="79" y="190"/>
                  </a:lnTo>
                  <a:lnTo>
                    <a:pt x="65" y="197"/>
                  </a:lnTo>
                  <a:lnTo>
                    <a:pt x="46" y="197"/>
                  </a:lnTo>
                  <a:lnTo>
                    <a:pt x="46" y="197"/>
                  </a:lnTo>
                  <a:lnTo>
                    <a:pt x="39" y="193"/>
                  </a:lnTo>
                  <a:lnTo>
                    <a:pt x="38" y="192"/>
                  </a:lnTo>
                  <a:lnTo>
                    <a:pt x="27" y="186"/>
                  </a:lnTo>
                  <a:lnTo>
                    <a:pt x="19" y="180"/>
                  </a:lnTo>
                  <a:lnTo>
                    <a:pt x="15" y="168"/>
                  </a:lnTo>
                  <a:lnTo>
                    <a:pt x="9" y="158"/>
                  </a:lnTo>
                  <a:lnTo>
                    <a:pt x="4" y="152"/>
                  </a:lnTo>
                  <a:lnTo>
                    <a:pt x="0" y="147"/>
                  </a:lnTo>
                  <a:lnTo>
                    <a:pt x="0" y="137"/>
                  </a:lnTo>
                  <a:lnTo>
                    <a:pt x="3" y="137"/>
                  </a:lnTo>
                  <a:lnTo>
                    <a:pt x="3" y="126"/>
                  </a:lnTo>
                  <a:lnTo>
                    <a:pt x="8" y="121"/>
                  </a:lnTo>
                  <a:lnTo>
                    <a:pt x="8" y="121"/>
                  </a:lnTo>
                  <a:lnTo>
                    <a:pt x="17" y="112"/>
                  </a:lnTo>
                  <a:lnTo>
                    <a:pt x="21" y="102"/>
                  </a:lnTo>
                  <a:lnTo>
                    <a:pt x="17" y="99"/>
                  </a:lnTo>
                  <a:lnTo>
                    <a:pt x="17" y="71"/>
                  </a:lnTo>
                  <a:lnTo>
                    <a:pt x="23" y="66"/>
                  </a:lnTo>
                  <a:lnTo>
                    <a:pt x="60" y="65"/>
                  </a:lnTo>
                  <a:lnTo>
                    <a:pt x="61" y="60"/>
                  </a:lnTo>
                  <a:lnTo>
                    <a:pt x="66" y="57"/>
                  </a:lnTo>
                  <a:lnTo>
                    <a:pt x="67" y="49"/>
                  </a:lnTo>
                  <a:lnTo>
                    <a:pt x="77" y="48"/>
                  </a:lnTo>
                  <a:lnTo>
                    <a:pt x="77" y="37"/>
                  </a:lnTo>
                  <a:lnTo>
                    <a:pt x="89" y="24"/>
                  </a:lnTo>
                  <a:lnTo>
                    <a:pt x="89" y="16"/>
                  </a:lnTo>
                  <a:lnTo>
                    <a:pt x="95" y="8"/>
                  </a:lnTo>
                  <a:lnTo>
                    <a:pt x="109" y="8"/>
                  </a:lnTo>
                  <a:lnTo>
                    <a:pt x="113" y="7"/>
                  </a:lnTo>
                  <a:lnTo>
                    <a:pt x="130" y="5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44" y="2"/>
                  </a:lnTo>
                  <a:lnTo>
                    <a:pt x="141" y="3"/>
                  </a:lnTo>
                  <a:lnTo>
                    <a:pt x="141" y="4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Freeform 29">
              <a:extLst>
                <a:ext uri="{FF2B5EF4-FFF2-40B4-BE49-F238E27FC236}">
                  <a16:creationId xmlns:a16="http://schemas.microsoft.com/office/drawing/2014/main" id="{893127A1-4FDB-8D4A-AB68-62AEDDE56A2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72706" y="1468940"/>
              <a:ext cx="688975" cy="636588"/>
            </a:xfrm>
            <a:custGeom>
              <a:avLst/>
              <a:gdLst>
                <a:gd name="T0" fmla="*/ 51 w 434"/>
                <a:gd name="T1" fmla="*/ 52 h 401"/>
                <a:gd name="T2" fmla="*/ 158 w 434"/>
                <a:gd name="T3" fmla="*/ 42 h 401"/>
                <a:gd name="T4" fmla="*/ 114 w 434"/>
                <a:gd name="T5" fmla="*/ 24 h 401"/>
                <a:gd name="T6" fmla="*/ 122 w 434"/>
                <a:gd name="T7" fmla="*/ 28 h 401"/>
                <a:gd name="T8" fmla="*/ 109 w 434"/>
                <a:gd name="T9" fmla="*/ 24 h 401"/>
                <a:gd name="T10" fmla="*/ 90 w 434"/>
                <a:gd name="T11" fmla="*/ 25 h 401"/>
                <a:gd name="T12" fmla="*/ 92 w 434"/>
                <a:gd name="T13" fmla="*/ 28 h 401"/>
                <a:gd name="T14" fmla="*/ 63 w 434"/>
                <a:gd name="T15" fmla="*/ 41 h 401"/>
                <a:gd name="T16" fmla="*/ 73 w 434"/>
                <a:gd name="T17" fmla="*/ 34 h 401"/>
                <a:gd name="T18" fmla="*/ 365 w 434"/>
                <a:gd name="T19" fmla="*/ 198 h 401"/>
                <a:gd name="T20" fmla="*/ 427 w 434"/>
                <a:gd name="T21" fmla="*/ 390 h 401"/>
                <a:gd name="T22" fmla="*/ 328 w 434"/>
                <a:gd name="T23" fmla="*/ 382 h 401"/>
                <a:gd name="T24" fmla="*/ 83 w 434"/>
                <a:gd name="T25" fmla="*/ 308 h 401"/>
                <a:gd name="T26" fmla="*/ 36 w 434"/>
                <a:gd name="T27" fmla="*/ 238 h 401"/>
                <a:gd name="T28" fmla="*/ 17 w 434"/>
                <a:gd name="T29" fmla="*/ 59 h 401"/>
                <a:gd name="T30" fmla="*/ 47 w 434"/>
                <a:gd name="T31" fmla="*/ 48 h 401"/>
                <a:gd name="T32" fmla="*/ 47 w 434"/>
                <a:gd name="T33" fmla="*/ 48 h 401"/>
                <a:gd name="T34" fmla="*/ 33 w 434"/>
                <a:gd name="T35" fmla="*/ 56 h 401"/>
                <a:gd name="T36" fmla="*/ 24 w 434"/>
                <a:gd name="T37" fmla="*/ 59 h 401"/>
                <a:gd name="T38" fmla="*/ 10 w 434"/>
                <a:gd name="T39" fmla="*/ 64 h 401"/>
                <a:gd name="T40" fmla="*/ 19 w 434"/>
                <a:gd name="T41" fmla="*/ 63 h 401"/>
                <a:gd name="T42" fmla="*/ 25 w 434"/>
                <a:gd name="T43" fmla="*/ 64 h 401"/>
                <a:gd name="T44" fmla="*/ 43 w 434"/>
                <a:gd name="T45" fmla="*/ 56 h 401"/>
                <a:gd name="T46" fmla="*/ 53 w 434"/>
                <a:gd name="T47" fmla="*/ 53 h 401"/>
                <a:gd name="T48" fmla="*/ 61 w 434"/>
                <a:gd name="T49" fmla="*/ 54 h 401"/>
                <a:gd name="T50" fmla="*/ 57 w 434"/>
                <a:gd name="T51" fmla="*/ 53 h 401"/>
                <a:gd name="T52" fmla="*/ 67 w 434"/>
                <a:gd name="T53" fmla="*/ 54 h 401"/>
                <a:gd name="T54" fmla="*/ 71 w 434"/>
                <a:gd name="T55" fmla="*/ 57 h 401"/>
                <a:gd name="T56" fmla="*/ 67 w 434"/>
                <a:gd name="T57" fmla="*/ 57 h 401"/>
                <a:gd name="T58" fmla="*/ 71 w 434"/>
                <a:gd name="T59" fmla="*/ 63 h 401"/>
                <a:gd name="T60" fmla="*/ 76 w 434"/>
                <a:gd name="T61" fmla="*/ 55 h 401"/>
                <a:gd name="T62" fmla="*/ 82 w 434"/>
                <a:gd name="T63" fmla="*/ 49 h 401"/>
                <a:gd name="T64" fmla="*/ 79 w 434"/>
                <a:gd name="T65" fmla="*/ 48 h 401"/>
                <a:gd name="T66" fmla="*/ 77 w 434"/>
                <a:gd name="T67" fmla="*/ 53 h 401"/>
                <a:gd name="T68" fmla="*/ 65 w 434"/>
                <a:gd name="T69" fmla="*/ 52 h 401"/>
                <a:gd name="T70" fmla="*/ 78 w 434"/>
                <a:gd name="T71" fmla="*/ 39 h 401"/>
                <a:gd name="T72" fmla="*/ 93 w 434"/>
                <a:gd name="T73" fmla="*/ 32 h 401"/>
                <a:gd name="T74" fmla="*/ 90 w 434"/>
                <a:gd name="T75" fmla="*/ 34 h 401"/>
                <a:gd name="T76" fmla="*/ 100 w 434"/>
                <a:gd name="T77" fmla="*/ 45 h 401"/>
                <a:gd name="T78" fmla="*/ 94 w 434"/>
                <a:gd name="T79" fmla="*/ 44 h 401"/>
                <a:gd name="T80" fmla="*/ 95 w 434"/>
                <a:gd name="T81" fmla="*/ 49 h 401"/>
                <a:gd name="T82" fmla="*/ 95 w 434"/>
                <a:gd name="T83" fmla="*/ 52 h 401"/>
                <a:gd name="T84" fmla="*/ 100 w 434"/>
                <a:gd name="T85" fmla="*/ 56 h 401"/>
                <a:gd name="T86" fmla="*/ 99 w 434"/>
                <a:gd name="T87" fmla="*/ 63 h 401"/>
                <a:gd name="T88" fmla="*/ 107 w 434"/>
                <a:gd name="T89" fmla="*/ 63 h 401"/>
                <a:gd name="T90" fmla="*/ 121 w 434"/>
                <a:gd name="T91" fmla="*/ 54 h 401"/>
                <a:gd name="T92" fmla="*/ 123 w 434"/>
                <a:gd name="T93" fmla="*/ 55 h 401"/>
                <a:gd name="T94" fmla="*/ 129 w 434"/>
                <a:gd name="T95" fmla="*/ 54 h 401"/>
                <a:gd name="T96" fmla="*/ 130 w 434"/>
                <a:gd name="T97" fmla="*/ 51 h 401"/>
                <a:gd name="T98" fmla="*/ 122 w 434"/>
                <a:gd name="T99" fmla="*/ 54 h 401"/>
                <a:gd name="T100" fmla="*/ 131 w 434"/>
                <a:gd name="T101" fmla="*/ 49 h 401"/>
                <a:gd name="T102" fmla="*/ 145 w 434"/>
                <a:gd name="T103" fmla="*/ 38 h 401"/>
                <a:gd name="T104" fmla="*/ 140 w 434"/>
                <a:gd name="T105" fmla="*/ 32 h 401"/>
                <a:gd name="T106" fmla="*/ 124 w 434"/>
                <a:gd name="T107" fmla="*/ 28 h 401"/>
                <a:gd name="T108" fmla="*/ 147 w 434"/>
                <a:gd name="T109" fmla="*/ 34 h 401"/>
                <a:gd name="T110" fmla="*/ 154 w 434"/>
                <a:gd name="T111" fmla="*/ 38 h 401"/>
                <a:gd name="T112" fmla="*/ 158 w 434"/>
                <a:gd name="T113" fmla="*/ 43 h 401"/>
                <a:gd name="T114" fmla="*/ 160 w 434"/>
                <a:gd name="T115" fmla="*/ 43 h 401"/>
                <a:gd name="T116" fmla="*/ 165 w 434"/>
                <a:gd name="T117" fmla="*/ 46 h 401"/>
                <a:gd name="T118" fmla="*/ 209 w 434"/>
                <a:gd name="T119" fmla="*/ 46 h 401"/>
                <a:gd name="T120" fmla="*/ 237 w 434"/>
                <a:gd name="T121" fmla="*/ 38 h 401"/>
                <a:gd name="T122" fmla="*/ 261 w 434"/>
                <a:gd name="T123" fmla="*/ 28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34" h="401">
                  <a:moveTo>
                    <a:pt x="51" y="49"/>
                  </a:moveTo>
                  <a:lnTo>
                    <a:pt x="52" y="50"/>
                  </a:lnTo>
                  <a:lnTo>
                    <a:pt x="52" y="50"/>
                  </a:lnTo>
                  <a:lnTo>
                    <a:pt x="53" y="51"/>
                  </a:lnTo>
                  <a:lnTo>
                    <a:pt x="53" y="52"/>
                  </a:lnTo>
                  <a:lnTo>
                    <a:pt x="53" y="52"/>
                  </a:lnTo>
                  <a:lnTo>
                    <a:pt x="52" y="53"/>
                  </a:lnTo>
                  <a:lnTo>
                    <a:pt x="52" y="52"/>
                  </a:lnTo>
                  <a:lnTo>
                    <a:pt x="51" y="52"/>
                  </a:lnTo>
                  <a:lnTo>
                    <a:pt x="51" y="52"/>
                  </a:lnTo>
                  <a:lnTo>
                    <a:pt x="52" y="53"/>
                  </a:lnTo>
                  <a:lnTo>
                    <a:pt x="52" y="54"/>
                  </a:lnTo>
                  <a:lnTo>
                    <a:pt x="51" y="52"/>
                  </a:lnTo>
                  <a:lnTo>
                    <a:pt x="51" y="50"/>
                  </a:lnTo>
                  <a:lnTo>
                    <a:pt x="49" y="50"/>
                  </a:lnTo>
                  <a:lnTo>
                    <a:pt x="51" y="49"/>
                  </a:lnTo>
                  <a:close/>
                  <a:moveTo>
                    <a:pt x="158" y="39"/>
                  </a:moveTo>
                  <a:lnTo>
                    <a:pt x="161" y="42"/>
                  </a:lnTo>
                  <a:lnTo>
                    <a:pt x="161" y="43"/>
                  </a:lnTo>
                  <a:lnTo>
                    <a:pt x="160" y="42"/>
                  </a:lnTo>
                  <a:lnTo>
                    <a:pt x="158" y="42"/>
                  </a:lnTo>
                  <a:lnTo>
                    <a:pt x="158" y="41"/>
                  </a:lnTo>
                  <a:lnTo>
                    <a:pt x="158" y="41"/>
                  </a:lnTo>
                  <a:lnTo>
                    <a:pt x="158" y="41"/>
                  </a:lnTo>
                  <a:lnTo>
                    <a:pt x="158" y="41"/>
                  </a:lnTo>
                  <a:lnTo>
                    <a:pt x="158" y="42"/>
                  </a:lnTo>
                  <a:lnTo>
                    <a:pt x="158" y="42"/>
                  </a:lnTo>
                  <a:lnTo>
                    <a:pt x="157" y="41"/>
                  </a:lnTo>
                  <a:lnTo>
                    <a:pt x="157" y="39"/>
                  </a:lnTo>
                  <a:lnTo>
                    <a:pt x="158" y="41"/>
                  </a:lnTo>
                  <a:lnTo>
                    <a:pt x="158" y="39"/>
                  </a:lnTo>
                  <a:close/>
                  <a:moveTo>
                    <a:pt x="100" y="23"/>
                  </a:moveTo>
                  <a:lnTo>
                    <a:pt x="101" y="23"/>
                  </a:lnTo>
                  <a:lnTo>
                    <a:pt x="105" y="23"/>
                  </a:lnTo>
                  <a:lnTo>
                    <a:pt x="107" y="24"/>
                  </a:lnTo>
                  <a:lnTo>
                    <a:pt x="108" y="24"/>
                  </a:lnTo>
                  <a:lnTo>
                    <a:pt x="111" y="24"/>
                  </a:lnTo>
                  <a:lnTo>
                    <a:pt x="113" y="25"/>
                  </a:lnTo>
                  <a:lnTo>
                    <a:pt x="114" y="24"/>
                  </a:lnTo>
                  <a:lnTo>
                    <a:pt x="114" y="25"/>
                  </a:lnTo>
                  <a:lnTo>
                    <a:pt x="116" y="25"/>
                  </a:lnTo>
                  <a:lnTo>
                    <a:pt x="116" y="25"/>
                  </a:lnTo>
                  <a:lnTo>
                    <a:pt x="117" y="25"/>
                  </a:lnTo>
                  <a:lnTo>
                    <a:pt x="118" y="25"/>
                  </a:lnTo>
                  <a:lnTo>
                    <a:pt x="122" y="26"/>
                  </a:lnTo>
                  <a:lnTo>
                    <a:pt x="122" y="26"/>
                  </a:lnTo>
                  <a:lnTo>
                    <a:pt x="123" y="26"/>
                  </a:lnTo>
                  <a:lnTo>
                    <a:pt x="124" y="26"/>
                  </a:lnTo>
                  <a:lnTo>
                    <a:pt x="124" y="26"/>
                  </a:lnTo>
                  <a:lnTo>
                    <a:pt x="123" y="27"/>
                  </a:lnTo>
                  <a:lnTo>
                    <a:pt x="123" y="27"/>
                  </a:lnTo>
                  <a:lnTo>
                    <a:pt x="122" y="28"/>
                  </a:lnTo>
                  <a:lnTo>
                    <a:pt x="121" y="27"/>
                  </a:lnTo>
                  <a:lnTo>
                    <a:pt x="121" y="27"/>
                  </a:lnTo>
                  <a:lnTo>
                    <a:pt x="121" y="27"/>
                  </a:lnTo>
                  <a:lnTo>
                    <a:pt x="120" y="27"/>
                  </a:lnTo>
                  <a:lnTo>
                    <a:pt x="120" y="27"/>
                  </a:lnTo>
                  <a:lnTo>
                    <a:pt x="119" y="27"/>
                  </a:lnTo>
                  <a:lnTo>
                    <a:pt x="116" y="26"/>
                  </a:lnTo>
                  <a:lnTo>
                    <a:pt x="115" y="26"/>
                  </a:lnTo>
                  <a:lnTo>
                    <a:pt x="114" y="25"/>
                  </a:lnTo>
                  <a:lnTo>
                    <a:pt x="111" y="25"/>
                  </a:lnTo>
                  <a:lnTo>
                    <a:pt x="110" y="25"/>
                  </a:lnTo>
                  <a:lnTo>
                    <a:pt x="109" y="25"/>
                  </a:lnTo>
                  <a:lnTo>
                    <a:pt x="109" y="24"/>
                  </a:lnTo>
                  <a:lnTo>
                    <a:pt x="108" y="24"/>
                  </a:lnTo>
                  <a:lnTo>
                    <a:pt x="105" y="24"/>
                  </a:lnTo>
                  <a:lnTo>
                    <a:pt x="104" y="24"/>
                  </a:lnTo>
                  <a:lnTo>
                    <a:pt x="102" y="24"/>
                  </a:lnTo>
                  <a:lnTo>
                    <a:pt x="100" y="24"/>
                  </a:lnTo>
                  <a:lnTo>
                    <a:pt x="99" y="24"/>
                  </a:lnTo>
                  <a:lnTo>
                    <a:pt x="97" y="24"/>
                  </a:lnTo>
                  <a:lnTo>
                    <a:pt x="96" y="24"/>
                  </a:lnTo>
                  <a:lnTo>
                    <a:pt x="95" y="24"/>
                  </a:lnTo>
                  <a:lnTo>
                    <a:pt x="93" y="25"/>
                  </a:lnTo>
                  <a:lnTo>
                    <a:pt x="92" y="25"/>
                  </a:lnTo>
                  <a:lnTo>
                    <a:pt x="92" y="24"/>
                  </a:lnTo>
                  <a:lnTo>
                    <a:pt x="90" y="25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90" y="26"/>
                  </a:lnTo>
                  <a:lnTo>
                    <a:pt x="89" y="26"/>
                  </a:lnTo>
                  <a:lnTo>
                    <a:pt x="89" y="26"/>
                  </a:lnTo>
                  <a:lnTo>
                    <a:pt x="89" y="26"/>
                  </a:lnTo>
                  <a:lnTo>
                    <a:pt x="88" y="26"/>
                  </a:lnTo>
                  <a:lnTo>
                    <a:pt x="88" y="26"/>
                  </a:lnTo>
                  <a:lnTo>
                    <a:pt x="90" y="27"/>
                  </a:lnTo>
                  <a:lnTo>
                    <a:pt x="90" y="28"/>
                  </a:lnTo>
                  <a:lnTo>
                    <a:pt x="92" y="28"/>
                  </a:lnTo>
                  <a:lnTo>
                    <a:pt x="92" y="27"/>
                  </a:lnTo>
                  <a:lnTo>
                    <a:pt x="92" y="28"/>
                  </a:lnTo>
                  <a:lnTo>
                    <a:pt x="93" y="28"/>
                  </a:lnTo>
                  <a:lnTo>
                    <a:pt x="93" y="28"/>
                  </a:lnTo>
                  <a:lnTo>
                    <a:pt x="89" y="28"/>
                  </a:lnTo>
                  <a:lnTo>
                    <a:pt x="87" y="29"/>
                  </a:lnTo>
                  <a:lnTo>
                    <a:pt x="84" y="29"/>
                  </a:lnTo>
                  <a:lnTo>
                    <a:pt x="76" y="34"/>
                  </a:lnTo>
                  <a:lnTo>
                    <a:pt x="73" y="36"/>
                  </a:lnTo>
                  <a:lnTo>
                    <a:pt x="72" y="36"/>
                  </a:lnTo>
                  <a:lnTo>
                    <a:pt x="72" y="36"/>
                  </a:lnTo>
                  <a:lnTo>
                    <a:pt x="69" y="37"/>
                  </a:lnTo>
                  <a:lnTo>
                    <a:pt x="63" y="39"/>
                  </a:lnTo>
                  <a:lnTo>
                    <a:pt x="63" y="41"/>
                  </a:lnTo>
                  <a:lnTo>
                    <a:pt x="63" y="41"/>
                  </a:lnTo>
                  <a:lnTo>
                    <a:pt x="63" y="42"/>
                  </a:lnTo>
                  <a:lnTo>
                    <a:pt x="62" y="42"/>
                  </a:lnTo>
                  <a:lnTo>
                    <a:pt x="62" y="42"/>
                  </a:lnTo>
                  <a:lnTo>
                    <a:pt x="61" y="43"/>
                  </a:lnTo>
                  <a:lnTo>
                    <a:pt x="61" y="44"/>
                  </a:lnTo>
                  <a:lnTo>
                    <a:pt x="60" y="44"/>
                  </a:lnTo>
                  <a:lnTo>
                    <a:pt x="59" y="43"/>
                  </a:lnTo>
                  <a:lnTo>
                    <a:pt x="59" y="43"/>
                  </a:lnTo>
                  <a:lnTo>
                    <a:pt x="60" y="42"/>
                  </a:lnTo>
                  <a:lnTo>
                    <a:pt x="63" y="39"/>
                  </a:lnTo>
                  <a:lnTo>
                    <a:pt x="69" y="35"/>
                  </a:lnTo>
                  <a:lnTo>
                    <a:pt x="73" y="34"/>
                  </a:lnTo>
                  <a:lnTo>
                    <a:pt x="73" y="34"/>
                  </a:lnTo>
                  <a:lnTo>
                    <a:pt x="78" y="31"/>
                  </a:lnTo>
                  <a:lnTo>
                    <a:pt x="87" y="25"/>
                  </a:lnTo>
                  <a:lnTo>
                    <a:pt x="90" y="24"/>
                  </a:lnTo>
                  <a:lnTo>
                    <a:pt x="94" y="23"/>
                  </a:lnTo>
                  <a:lnTo>
                    <a:pt x="100" y="23"/>
                  </a:lnTo>
                  <a:close/>
                  <a:moveTo>
                    <a:pt x="312" y="25"/>
                  </a:moveTo>
                  <a:lnTo>
                    <a:pt x="328" y="76"/>
                  </a:lnTo>
                  <a:lnTo>
                    <a:pt x="338" y="108"/>
                  </a:lnTo>
                  <a:lnTo>
                    <a:pt x="355" y="142"/>
                  </a:lnTo>
                  <a:lnTo>
                    <a:pt x="360" y="166"/>
                  </a:lnTo>
                  <a:lnTo>
                    <a:pt x="360" y="177"/>
                  </a:lnTo>
                  <a:lnTo>
                    <a:pt x="368" y="187"/>
                  </a:lnTo>
                  <a:lnTo>
                    <a:pt x="365" y="198"/>
                  </a:lnTo>
                  <a:lnTo>
                    <a:pt x="365" y="204"/>
                  </a:lnTo>
                  <a:lnTo>
                    <a:pt x="378" y="213"/>
                  </a:lnTo>
                  <a:lnTo>
                    <a:pt x="381" y="228"/>
                  </a:lnTo>
                  <a:lnTo>
                    <a:pt x="405" y="291"/>
                  </a:lnTo>
                  <a:lnTo>
                    <a:pt x="404" y="294"/>
                  </a:lnTo>
                  <a:lnTo>
                    <a:pt x="424" y="348"/>
                  </a:lnTo>
                  <a:lnTo>
                    <a:pt x="424" y="359"/>
                  </a:lnTo>
                  <a:lnTo>
                    <a:pt x="427" y="364"/>
                  </a:lnTo>
                  <a:lnTo>
                    <a:pt x="428" y="368"/>
                  </a:lnTo>
                  <a:lnTo>
                    <a:pt x="427" y="375"/>
                  </a:lnTo>
                  <a:lnTo>
                    <a:pt x="425" y="380"/>
                  </a:lnTo>
                  <a:lnTo>
                    <a:pt x="426" y="386"/>
                  </a:lnTo>
                  <a:lnTo>
                    <a:pt x="427" y="390"/>
                  </a:lnTo>
                  <a:lnTo>
                    <a:pt x="429" y="395"/>
                  </a:lnTo>
                  <a:lnTo>
                    <a:pt x="434" y="401"/>
                  </a:lnTo>
                  <a:lnTo>
                    <a:pt x="434" y="401"/>
                  </a:lnTo>
                  <a:lnTo>
                    <a:pt x="424" y="398"/>
                  </a:lnTo>
                  <a:lnTo>
                    <a:pt x="408" y="399"/>
                  </a:lnTo>
                  <a:lnTo>
                    <a:pt x="392" y="396"/>
                  </a:lnTo>
                  <a:lnTo>
                    <a:pt x="377" y="395"/>
                  </a:lnTo>
                  <a:lnTo>
                    <a:pt x="362" y="392"/>
                  </a:lnTo>
                  <a:lnTo>
                    <a:pt x="360" y="390"/>
                  </a:lnTo>
                  <a:lnTo>
                    <a:pt x="354" y="391"/>
                  </a:lnTo>
                  <a:lnTo>
                    <a:pt x="343" y="387"/>
                  </a:lnTo>
                  <a:lnTo>
                    <a:pt x="332" y="383"/>
                  </a:lnTo>
                  <a:lnTo>
                    <a:pt x="328" y="382"/>
                  </a:lnTo>
                  <a:lnTo>
                    <a:pt x="328" y="382"/>
                  </a:lnTo>
                  <a:lnTo>
                    <a:pt x="303" y="366"/>
                  </a:lnTo>
                  <a:lnTo>
                    <a:pt x="286" y="363"/>
                  </a:lnTo>
                  <a:lnTo>
                    <a:pt x="271" y="358"/>
                  </a:lnTo>
                  <a:lnTo>
                    <a:pt x="256" y="348"/>
                  </a:lnTo>
                  <a:lnTo>
                    <a:pt x="224" y="327"/>
                  </a:lnTo>
                  <a:lnTo>
                    <a:pt x="223" y="327"/>
                  </a:lnTo>
                  <a:lnTo>
                    <a:pt x="215" y="323"/>
                  </a:lnTo>
                  <a:lnTo>
                    <a:pt x="182" y="316"/>
                  </a:lnTo>
                  <a:lnTo>
                    <a:pt x="163" y="316"/>
                  </a:lnTo>
                  <a:lnTo>
                    <a:pt x="159" y="315"/>
                  </a:lnTo>
                  <a:lnTo>
                    <a:pt x="124" y="309"/>
                  </a:lnTo>
                  <a:lnTo>
                    <a:pt x="83" y="308"/>
                  </a:lnTo>
                  <a:lnTo>
                    <a:pt x="55" y="311"/>
                  </a:lnTo>
                  <a:lnTo>
                    <a:pt x="55" y="309"/>
                  </a:lnTo>
                  <a:lnTo>
                    <a:pt x="54" y="311"/>
                  </a:lnTo>
                  <a:lnTo>
                    <a:pt x="46" y="311"/>
                  </a:lnTo>
                  <a:lnTo>
                    <a:pt x="46" y="311"/>
                  </a:lnTo>
                  <a:lnTo>
                    <a:pt x="46" y="303"/>
                  </a:lnTo>
                  <a:lnTo>
                    <a:pt x="46" y="303"/>
                  </a:lnTo>
                  <a:lnTo>
                    <a:pt x="40" y="302"/>
                  </a:lnTo>
                  <a:lnTo>
                    <a:pt x="40" y="255"/>
                  </a:lnTo>
                  <a:lnTo>
                    <a:pt x="36" y="238"/>
                  </a:lnTo>
                  <a:lnTo>
                    <a:pt x="36" y="238"/>
                  </a:lnTo>
                  <a:lnTo>
                    <a:pt x="36" y="238"/>
                  </a:lnTo>
                  <a:lnTo>
                    <a:pt x="36" y="238"/>
                  </a:lnTo>
                  <a:lnTo>
                    <a:pt x="33" y="226"/>
                  </a:lnTo>
                  <a:lnTo>
                    <a:pt x="26" y="211"/>
                  </a:lnTo>
                  <a:lnTo>
                    <a:pt x="19" y="198"/>
                  </a:lnTo>
                  <a:lnTo>
                    <a:pt x="5" y="176"/>
                  </a:lnTo>
                  <a:lnTo>
                    <a:pt x="1" y="103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7" y="62"/>
                  </a:lnTo>
                  <a:lnTo>
                    <a:pt x="15" y="60"/>
                  </a:lnTo>
                  <a:lnTo>
                    <a:pt x="16" y="60"/>
                  </a:lnTo>
                  <a:lnTo>
                    <a:pt x="17" y="59"/>
                  </a:lnTo>
                  <a:lnTo>
                    <a:pt x="20" y="59"/>
                  </a:lnTo>
                  <a:lnTo>
                    <a:pt x="20" y="59"/>
                  </a:lnTo>
                  <a:lnTo>
                    <a:pt x="27" y="57"/>
                  </a:lnTo>
                  <a:lnTo>
                    <a:pt x="31" y="56"/>
                  </a:lnTo>
                  <a:lnTo>
                    <a:pt x="33" y="55"/>
                  </a:lnTo>
                  <a:lnTo>
                    <a:pt x="34" y="55"/>
                  </a:lnTo>
                  <a:lnTo>
                    <a:pt x="34" y="55"/>
                  </a:lnTo>
                  <a:lnTo>
                    <a:pt x="35" y="54"/>
                  </a:lnTo>
                  <a:lnTo>
                    <a:pt x="37" y="54"/>
                  </a:lnTo>
                  <a:lnTo>
                    <a:pt x="37" y="53"/>
                  </a:lnTo>
                  <a:lnTo>
                    <a:pt x="41" y="51"/>
                  </a:lnTo>
                  <a:lnTo>
                    <a:pt x="42" y="50"/>
                  </a:lnTo>
                  <a:lnTo>
                    <a:pt x="47" y="48"/>
                  </a:lnTo>
                  <a:lnTo>
                    <a:pt x="49" y="47"/>
                  </a:lnTo>
                  <a:lnTo>
                    <a:pt x="53" y="45"/>
                  </a:lnTo>
                  <a:lnTo>
                    <a:pt x="57" y="43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59" y="44"/>
                  </a:lnTo>
                  <a:lnTo>
                    <a:pt x="59" y="44"/>
                  </a:lnTo>
                  <a:lnTo>
                    <a:pt x="58" y="44"/>
                  </a:lnTo>
                  <a:lnTo>
                    <a:pt x="58" y="44"/>
                  </a:lnTo>
                  <a:lnTo>
                    <a:pt x="57" y="44"/>
                  </a:lnTo>
                  <a:lnTo>
                    <a:pt x="56" y="45"/>
                  </a:lnTo>
                  <a:lnTo>
                    <a:pt x="51" y="47"/>
                  </a:lnTo>
                  <a:lnTo>
                    <a:pt x="47" y="48"/>
                  </a:lnTo>
                  <a:lnTo>
                    <a:pt x="47" y="49"/>
                  </a:lnTo>
                  <a:lnTo>
                    <a:pt x="45" y="50"/>
                  </a:lnTo>
                  <a:lnTo>
                    <a:pt x="41" y="52"/>
                  </a:lnTo>
                  <a:lnTo>
                    <a:pt x="39" y="53"/>
                  </a:lnTo>
                  <a:lnTo>
                    <a:pt x="38" y="54"/>
                  </a:lnTo>
                  <a:lnTo>
                    <a:pt x="37" y="54"/>
                  </a:lnTo>
                  <a:lnTo>
                    <a:pt x="37" y="55"/>
                  </a:lnTo>
                  <a:lnTo>
                    <a:pt x="35" y="55"/>
                  </a:lnTo>
                  <a:lnTo>
                    <a:pt x="35" y="55"/>
                  </a:lnTo>
                  <a:lnTo>
                    <a:pt x="34" y="55"/>
                  </a:lnTo>
                  <a:lnTo>
                    <a:pt x="34" y="56"/>
                  </a:lnTo>
                  <a:lnTo>
                    <a:pt x="34" y="56"/>
                  </a:lnTo>
                  <a:lnTo>
                    <a:pt x="33" y="56"/>
                  </a:lnTo>
                  <a:lnTo>
                    <a:pt x="33" y="56"/>
                  </a:lnTo>
                  <a:lnTo>
                    <a:pt x="32" y="57"/>
                  </a:lnTo>
                  <a:lnTo>
                    <a:pt x="31" y="56"/>
                  </a:lnTo>
                  <a:lnTo>
                    <a:pt x="31" y="57"/>
                  </a:lnTo>
                  <a:lnTo>
                    <a:pt x="30" y="57"/>
                  </a:lnTo>
                  <a:lnTo>
                    <a:pt x="30" y="57"/>
                  </a:lnTo>
                  <a:lnTo>
                    <a:pt x="28" y="58"/>
                  </a:lnTo>
                  <a:lnTo>
                    <a:pt x="27" y="58"/>
                  </a:lnTo>
                  <a:lnTo>
                    <a:pt x="27" y="58"/>
                  </a:lnTo>
                  <a:lnTo>
                    <a:pt x="26" y="59"/>
                  </a:lnTo>
                  <a:lnTo>
                    <a:pt x="25" y="59"/>
                  </a:lnTo>
                  <a:lnTo>
                    <a:pt x="24" y="59"/>
                  </a:lnTo>
                  <a:lnTo>
                    <a:pt x="24" y="59"/>
                  </a:lnTo>
                  <a:lnTo>
                    <a:pt x="22" y="59"/>
                  </a:lnTo>
                  <a:lnTo>
                    <a:pt x="21" y="60"/>
                  </a:lnTo>
                  <a:lnTo>
                    <a:pt x="20" y="60"/>
                  </a:lnTo>
                  <a:lnTo>
                    <a:pt x="19" y="60"/>
                  </a:lnTo>
                  <a:lnTo>
                    <a:pt x="15" y="62"/>
                  </a:lnTo>
                  <a:lnTo>
                    <a:pt x="13" y="63"/>
                  </a:lnTo>
                  <a:lnTo>
                    <a:pt x="13" y="62"/>
                  </a:lnTo>
                  <a:lnTo>
                    <a:pt x="12" y="62"/>
                  </a:lnTo>
                  <a:lnTo>
                    <a:pt x="12" y="63"/>
                  </a:lnTo>
                  <a:lnTo>
                    <a:pt x="11" y="63"/>
                  </a:lnTo>
                  <a:lnTo>
                    <a:pt x="11" y="63"/>
                  </a:lnTo>
                  <a:lnTo>
                    <a:pt x="10" y="64"/>
                  </a:lnTo>
                  <a:lnTo>
                    <a:pt x="10" y="64"/>
                  </a:lnTo>
                  <a:lnTo>
                    <a:pt x="11" y="64"/>
                  </a:lnTo>
                  <a:lnTo>
                    <a:pt x="11" y="64"/>
                  </a:lnTo>
                  <a:lnTo>
                    <a:pt x="12" y="64"/>
                  </a:lnTo>
                  <a:lnTo>
                    <a:pt x="13" y="64"/>
                  </a:lnTo>
                  <a:lnTo>
                    <a:pt x="12" y="63"/>
                  </a:lnTo>
                  <a:lnTo>
                    <a:pt x="13" y="63"/>
                  </a:lnTo>
                  <a:lnTo>
                    <a:pt x="13" y="63"/>
                  </a:lnTo>
                  <a:lnTo>
                    <a:pt x="14" y="63"/>
                  </a:lnTo>
                  <a:lnTo>
                    <a:pt x="15" y="63"/>
                  </a:lnTo>
                  <a:lnTo>
                    <a:pt x="16" y="63"/>
                  </a:lnTo>
                  <a:lnTo>
                    <a:pt x="17" y="63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9" y="64"/>
                  </a:lnTo>
                  <a:lnTo>
                    <a:pt x="19" y="66"/>
                  </a:lnTo>
                  <a:lnTo>
                    <a:pt x="17" y="66"/>
                  </a:lnTo>
                  <a:lnTo>
                    <a:pt x="16" y="67"/>
                  </a:lnTo>
                  <a:lnTo>
                    <a:pt x="16" y="67"/>
                  </a:lnTo>
                  <a:lnTo>
                    <a:pt x="17" y="67"/>
                  </a:lnTo>
                  <a:lnTo>
                    <a:pt x="18" y="67"/>
                  </a:lnTo>
                  <a:lnTo>
                    <a:pt x="19" y="67"/>
                  </a:lnTo>
                  <a:lnTo>
                    <a:pt x="20" y="67"/>
                  </a:lnTo>
                  <a:lnTo>
                    <a:pt x="22" y="67"/>
                  </a:lnTo>
                  <a:lnTo>
                    <a:pt x="23" y="65"/>
                  </a:lnTo>
                  <a:lnTo>
                    <a:pt x="24" y="64"/>
                  </a:lnTo>
                  <a:lnTo>
                    <a:pt x="25" y="64"/>
                  </a:lnTo>
                  <a:lnTo>
                    <a:pt x="26" y="64"/>
                  </a:lnTo>
                  <a:lnTo>
                    <a:pt x="28" y="65"/>
                  </a:lnTo>
                  <a:lnTo>
                    <a:pt x="32" y="65"/>
                  </a:lnTo>
                  <a:lnTo>
                    <a:pt x="33" y="64"/>
                  </a:lnTo>
                  <a:lnTo>
                    <a:pt x="35" y="62"/>
                  </a:lnTo>
                  <a:lnTo>
                    <a:pt x="35" y="62"/>
                  </a:lnTo>
                  <a:lnTo>
                    <a:pt x="37" y="59"/>
                  </a:lnTo>
                  <a:lnTo>
                    <a:pt x="38" y="59"/>
                  </a:lnTo>
                  <a:lnTo>
                    <a:pt x="38" y="58"/>
                  </a:lnTo>
                  <a:lnTo>
                    <a:pt x="41" y="57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3" y="56"/>
                  </a:lnTo>
                  <a:lnTo>
                    <a:pt x="44" y="56"/>
                  </a:lnTo>
                  <a:lnTo>
                    <a:pt x="45" y="55"/>
                  </a:lnTo>
                  <a:lnTo>
                    <a:pt x="45" y="55"/>
                  </a:lnTo>
                  <a:lnTo>
                    <a:pt x="46" y="54"/>
                  </a:lnTo>
                  <a:lnTo>
                    <a:pt x="46" y="55"/>
                  </a:lnTo>
                  <a:lnTo>
                    <a:pt x="48" y="53"/>
                  </a:lnTo>
                  <a:lnTo>
                    <a:pt x="48" y="53"/>
                  </a:lnTo>
                  <a:lnTo>
                    <a:pt x="49" y="54"/>
                  </a:lnTo>
                  <a:lnTo>
                    <a:pt x="51" y="54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53" y="54"/>
                  </a:lnTo>
                  <a:lnTo>
                    <a:pt x="53" y="53"/>
                  </a:lnTo>
                  <a:lnTo>
                    <a:pt x="55" y="54"/>
                  </a:lnTo>
                  <a:lnTo>
                    <a:pt x="56" y="54"/>
                  </a:lnTo>
                  <a:lnTo>
                    <a:pt x="56" y="54"/>
                  </a:lnTo>
                  <a:lnTo>
                    <a:pt x="57" y="54"/>
                  </a:lnTo>
                  <a:lnTo>
                    <a:pt x="57" y="54"/>
                  </a:lnTo>
                  <a:lnTo>
                    <a:pt x="57" y="54"/>
                  </a:lnTo>
                  <a:lnTo>
                    <a:pt x="58" y="54"/>
                  </a:lnTo>
                  <a:lnTo>
                    <a:pt x="59" y="54"/>
                  </a:lnTo>
                  <a:lnTo>
                    <a:pt x="59" y="54"/>
                  </a:lnTo>
                  <a:lnTo>
                    <a:pt x="59" y="55"/>
                  </a:lnTo>
                  <a:lnTo>
                    <a:pt x="60" y="55"/>
                  </a:lnTo>
                  <a:lnTo>
                    <a:pt x="60" y="54"/>
                  </a:lnTo>
                  <a:lnTo>
                    <a:pt x="61" y="54"/>
                  </a:lnTo>
                  <a:lnTo>
                    <a:pt x="61" y="53"/>
                  </a:lnTo>
                  <a:lnTo>
                    <a:pt x="61" y="52"/>
                  </a:lnTo>
                  <a:lnTo>
                    <a:pt x="61" y="52"/>
                  </a:lnTo>
                  <a:lnTo>
                    <a:pt x="60" y="52"/>
                  </a:lnTo>
                  <a:lnTo>
                    <a:pt x="60" y="52"/>
                  </a:lnTo>
                  <a:lnTo>
                    <a:pt x="59" y="52"/>
                  </a:lnTo>
                  <a:lnTo>
                    <a:pt x="59" y="53"/>
                  </a:lnTo>
                  <a:lnTo>
                    <a:pt x="59" y="53"/>
                  </a:lnTo>
                  <a:lnTo>
                    <a:pt x="59" y="52"/>
                  </a:lnTo>
                  <a:lnTo>
                    <a:pt x="58" y="52"/>
                  </a:lnTo>
                  <a:lnTo>
                    <a:pt x="58" y="53"/>
                  </a:lnTo>
                  <a:lnTo>
                    <a:pt x="57" y="53"/>
                  </a:lnTo>
                  <a:lnTo>
                    <a:pt x="57" y="53"/>
                  </a:lnTo>
                  <a:lnTo>
                    <a:pt x="57" y="53"/>
                  </a:lnTo>
                  <a:lnTo>
                    <a:pt x="57" y="52"/>
                  </a:lnTo>
                  <a:lnTo>
                    <a:pt x="59" y="51"/>
                  </a:lnTo>
                  <a:lnTo>
                    <a:pt x="60" y="51"/>
                  </a:lnTo>
                  <a:lnTo>
                    <a:pt x="61" y="52"/>
                  </a:lnTo>
                  <a:lnTo>
                    <a:pt x="63" y="52"/>
                  </a:lnTo>
                  <a:lnTo>
                    <a:pt x="63" y="52"/>
                  </a:lnTo>
                  <a:lnTo>
                    <a:pt x="63" y="52"/>
                  </a:lnTo>
                  <a:lnTo>
                    <a:pt x="64" y="52"/>
                  </a:lnTo>
                  <a:lnTo>
                    <a:pt x="65" y="53"/>
                  </a:lnTo>
                  <a:lnTo>
                    <a:pt x="66" y="54"/>
                  </a:lnTo>
                  <a:lnTo>
                    <a:pt x="66" y="54"/>
                  </a:lnTo>
                  <a:lnTo>
                    <a:pt x="67" y="54"/>
                  </a:lnTo>
                  <a:lnTo>
                    <a:pt x="67" y="55"/>
                  </a:lnTo>
                  <a:lnTo>
                    <a:pt x="67" y="55"/>
                  </a:lnTo>
                  <a:lnTo>
                    <a:pt x="68" y="55"/>
                  </a:lnTo>
                  <a:lnTo>
                    <a:pt x="68" y="54"/>
                  </a:lnTo>
                  <a:lnTo>
                    <a:pt x="69" y="54"/>
                  </a:lnTo>
                  <a:lnTo>
                    <a:pt x="69" y="55"/>
                  </a:lnTo>
                  <a:lnTo>
                    <a:pt x="69" y="55"/>
                  </a:lnTo>
                  <a:lnTo>
                    <a:pt x="69" y="56"/>
                  </a:lnTo>
                  <a:lnTo>
                    <a:pt x="69" y="56"/>
                  </a:lnTo>
                  <a:lnTo>
                    <a:pt x="71" y="57"/>
                  </a:lnTo>
                  <a:lnTo>
                    <a:pt x="71" y="57"/>
                  </a:lnTo>
                  <a:lnTo>
                    <a:pt x="71" y="57"/>
                  </a:lnTo>
                  <a:lnTo>
                    <a:pt x="71" y="57"/>
                  </a:lnTo>
                  <a:lnTo>
                    <a:pt x="71" y="58"/>
                  </a:lnTo>
                  <a:lnTo>
                    <a:pt x="71" y="58"/>
                  </a:lnTo>
                  <a:lnTo>
                    <a:pt x="69" y="57"/>
                  </a:lnTo>
                  <a:lnTo>
                    <a:pt x="69" y="57"/>
                  </a:lnTo>
                  <a:lnTo>
                    <a:pt x="69" y="56"/>
                  </a:lnTo>
                  <a:lnTo>
                    <a:pt x="69" y="56"/>
                  </a:lnTo>
                  <a:lnTo>
                    <a:pt x="67" y="56"/>
                  </a:lnTo>
                  <a:lnTo>
                    <a:pt x="67" y="56"/>
                  </a:lnTo>
                  <a:lnTo>
                    <a:pt x="67" y="56"/>
                  </a:lnTo>
                  <a:lnTo>
                    <a:pt x="68" y="57"/>
                  </a:lnTo>
                  <a:lnTo>
                    <a:pt x="68" y="57"/>
                  </a:lnTo>
                  <a:lnTo>
                    <a:pt x="68" y="57"/>
                  </a:lnTo>
                  <a:lnTo>
                    <a:pt x="67" y="57"/>
                  </a:lnTo>
                  <a:lnTo>
                    <a:pt x="67" y="58"/>
                  </a:lnTo>
                  <a:lnTo>
                    <a:pt x="67" y="58"/>
                  </a:lnTo>
                  <a:lnTo>
                    <a:pt x="67" y="58"/>
                  </a:lnTo>
                  <a:lnTo>
                    <a:pt x="68" y="59"/>
                  </a:lnTo>
                  <a:lnTo>
                    <a:pt x="68" y="59"/>
                  </a:lnTo>
                  <a:lnTo>
                    <a:pt x="68" y="60"/>
                  </a:lnTo>
                  <a:lnTo>
                    <a:pt x="68" y="60"/>
                  </a:lnTo>
                  <a:lnTo>
                    <a:pt x="66" y="60"/>
                  </a:lnTo>
                  <a:lnTo>
                    <a:pt x="66" y="62"/>
                  </a:lnTo>
                  <a:lnTo>
                    <a:pt x="67" y="60"/>
                  </a:lnTo>
                  <a:lnTo>
                    <a:pt x="67" y="62"/>
                  </a:lnTo>
                  <a:lnTo>
                    <a:pt x="69" y="63"/>
                  </a:lnTo>
                  <a:lnTo>
                    <a:pt x="71" y="63"/>
                  </a:lnTo>
                  <a:lnTo>
                    <a:pt x="75" y="63"/>
                  </a:lnTo>
                  <a:lnTo>
                    <a:pt x="76" y="60"/>
                  </a:lnTo>
                  <a:lnTo>
                    <a:pt x="77" y="60"/>
                  </a:lnTo>
                  <a:lnTo>
                    <a:pt x="78" y="59"/>
                  </a:lnTo>
                  <a:lnTo>
                    <a:pt x="78" y="59"/>
                  </a:lnTo>
                  <a:lnTo>
                    <a:pt x="76" y="58"/>
                  </a:lnTo>
                  <a:lnTo>
                    <a:pt x="76" y="58"/>
                  </a:lnTo>
                  <a:lnTo>
                    <a:pt x="76" y="58"/>
                  </a:lnTo>
                  <a:lnTo>
                    <a:pt x="75" y="58"/>
                  </a:lnTo>
                  <a:lnTo>
                    <a:pt x="75" y="58"/>
                  </a:lnTo>
                  <a:lnTo>
                    <a:pt x="75" y="56"/>
                  </a:lnTo>
                  <a:lnTo>
                    <a:pt x="75" y="56"/>
                  </a:lnTo>
                  <a:lnTo>
                    <a:pt x="76" y="55"/>
                  </a:lnTo>
                  <a:lnTo>
                    <a:pt x="76" y="56"/>
                  </a:lnTo>
                  <a:lnTo>
                    <a:pt x="77" y="55"/>
                  </a:lnTo>
                  <a:lnTo>
                    <a:pt x="78" y="55"/>
                  </a:lnTo>
                  <a:lnTo>
                    <a:pt x="78" y="54"/>
                  </a:lnTo>
                  <a:lnTo>
                    <a:pt x="79" y="54"/>
                  </a:lnTo>
                  <a:lnTo>
                    <a:pt x="81" y="54"/>
                  </a:lnTo>
                  <a:lnTo>
                    <a:pt x="83" y="54"/>
                  </a:lnTo>
                  <a:lnTo>
                    <a:pt x="82" y="52"/>
                  </a:lnTo>
                  <a:lnTo>
                    <a:pt x="81" y="53"/>
                  </a:lnTo>
                  <a:lnTo>
                    <a:pt x="81" y="52"/>
                  </a:lnTo>
                  <a:lnTo>
                    <a:pt x="82" y="50"/>
                  </a:lnTo>
                  <a:lnTo>
                    <a:pt x="82" y="49"/>
                  </a:lnTo>
                  <a:lnTo>
                    <a:pt x="82" y="49"/>
                  </a:lnTo>
                  <a:lnTo>
                    <a:pt x="83" y="49"/>
                  </a:lnTo>
                  <a:lnTo>
                    <a:pt x="84" y="49"/>
                  </a:lnTo>
                  <a:lnTo>
                    <a:pt x="84" y="48"/>
                  </a:lnTo>
                  <a:lnTo>
                    <a:pt x="84" y="49"/>
                  </a:lnTo>
                  <a:lnTo>
                    <a:pt x="84" y="48"/>
                  </a:lnTo>
                  <a:lnTo>
                    <a:pt x="84" y="47"/>
                  </a:lnTo>
                  <a:lnTo>
                    <a:pt x="84" y="47"/>
                  </a:lnTo>
                  <a:lnTo>
                    <a:pt x="83" y="47"/>
                  </a:lnTo>
                  <a:lnTo>
                    <a:pt x="83" y="47"/>
                  </a:lnTo>
                  <a:lnTo>
                    <a:pt x="82" y="47"/>
                  </a:lnTo>
                  <a:lnTo>
                    <a:pt x="81" y="47"/>
                  </a:lnTo>
                  <a:lnTo>
                    <a:pt x="81" y="48"/>
                  </a:lnTo>
                  <a:lnTo>
                    <a:pt x="79" y="48"/>
                  </a:lnTo>
                  <a:lnTo>
                    <a:pt x="78" y="49"/>
                  </a:lnTo>
                  <a:lnTo>
                    <a:pt x="78" y="49"/>
                  </a:lnTo>
                  <a:lnTo>
                    <a:pt x="77" y="49"/>
                  </a:lnTo>
                  <a:lnTo>
                    <a:pt x="78" y="50"/>
                  </a:lnTo>
                  <a:lnTo>
                    <a:pt x="77" y="50"/>
                  </a:lnTo>
                  <a:lnTo>
                    <a:pt x="77" y="51"/>
                  </a:lnTo>
                  <a:lnTo>
                    <a:pt x="78" y="51"/>
                  </a:lnTo>
                  <a:lnTo>
                    <a:pt x="78" y="52"/>
                  </a:lnTo>
                  <a:lnTo>
                    <a:pt x="77" y="52"/>
                  </a:lnTo>
                  <a:lnTo>
                    <a:pt x="77" y="52"/>
                  </a:lnTo>
                  <a:lnTo>
                    <a:pt x="77" y="52"/>
                  </a:lnTo>
                  <a:lnTo>
                    <a:pt x="77" y="53"/>
                  </a:lnTo>
                  <a:lnTo>
                    <a:pt x="77" y="53"/>
                  </a:lnTo>
                  <a:lnTo>
                    <a:pt x="77" y="54"/>
                  </a:lnTo>
                  <a:lnTo>
                    <a:pt x="77" y="54"/>
                  </a:lnTo>
                  <a:lnTo>
                    <a:pt x="75" y="53"/>
                  </a:lnTo>
                  <a:lnTo>
                    <a:pt x="75" y="53"/>
                  </a:lnTo>
                  <a:lnTo>
                    <a:pt x="72" y="53"/>
                  </a:lnTo>
                  <a:lnTo>
                    <a:pt x="68" y="53"/>
                  </a:lnTo>
                  <a:lnTo>
                    <a:pt x="68" y="53"/>
                  </a:lnTo>
                  <a:lnTo>
                    <a:pt x="67" y="53"/>
                  </a:lnTo>
                  <a:lnTo>
                    <a:pt x="67" y="54"/>
                  </a:lnTo>
                  <a:lnTo>
                    <a:pt x="66" y="53"/>
                  </a:lnTo>
                  <a:lnTo>
                    <a:pt x="65" y="53"/>
                  </a:lnTo>
                  <a:lnTo>
                    <a:pt x="65" y="52"/>
                  </a:lnTo>
                  <a:lnTo>
                    <a:pt x="65" y="52"/>
                  </a:lnTo>
                  <a:lnTo>
                    <a:pt x="64" y="52"/>
                  </a:lnTo>
                  <a:lnTo>
                    <a:pt x="64" y="52"/>
                  </a:lnTo>
                  <a:lnTo>
                    <a:pt x="64" y="51"/>
                  </a:lnTo>
                  <a:lnTo>
                    <a:pt x="64" y="51"/>
                  </a:lnTo>
                  <a:lnTo>
                    <a:pt x="67" y="51"/>
                  </a:lnTo>
                  <a:lnTo>
                    <a:pt x="69" y="50"/>
                  </a:lnTo>
                  <a:lnTo>
                    <a:pt x="72" y="49"/>
                  </a:lnTo>
                  <a:lnTo>
                    <a:pt x="73" y="48"/>
                  </a:lnTo>
                  <a:lnTo>
                    <a:pt x="73" y="48"/>
                  </a:lnTo>
                  <a:lnTo>
                    <a:pt x="73" y="48"/>
                  </a:lnTo>
                  <a:lnTo>
                    <a:pt x="75" y="45"/>
                  </a:lnTo>
                  <a:lnTo>
                    <a:pt x="77" y="41"/>
                  </a:lnTo>
                  <a:lnTo>
                    <a:pt x="78" y="39"/>
                  </a:lnTo>
                  <a:lnTo>
                    <a:pt x="79" y="39"/>
                  </a:lnTo>
                  <a:lnTo>
                    <a:pt x="80" y="38"/>
                  </a:lnTo>
                  <a:lnTo>
                    <a:pt x="82" y="38"/>
                  </a:lnTo>
                  <a:lnTo>
                    <a:pt x="83" y="37"/>
                  </a:lnTo>
                  <a:lnTo>
                    <a:pt x="93" y="32"/>
                  </a:lnTo>
                  <a:lnTo>
                    <a:pt x="94" y="31"/>
                  </a:lnTo>
                  <a:lnTo>
                    <a:pt x="94" y="32"/>
                  </a:lnTo>
                  <a:lnTo>
                    <a:pt x="95" y="32"/>
                  </a:lnTo>
                  <a:lnTo>
                    <a:pt x="95" y="33"/>
                  </a:lnTo>
                  <a:lnTo>
                    <a:pt x="94" y="33"/>
                  </a:lnTo>
                  <a:lnTo>
                    <a:pt x="94" y="32"/>
                  </a:lnTo>
                  <a:lnTo>
                    <a:pt x="93" y="32"/>
                  </a:lnTo>
                  <a:lnTo>
                    <a:pt x="93" y="32"/>
                  </a:lnTo>
                  <a:lnTo>
                    <a:pt x="93" y="33"/>
                  </a:lnTo>
                  <a:lnTo>
                    <a:pt x="94" y="33"/>
                  </a:lnTo>
                  <a:lnTo>
                    <a:pt x="94" y="33"/>
                  </a:lnTo>
                  <a:lnTo>
                    <a:pt x="93" y="33"/>
                  </a:lnTo>
                  <a:lnTo>
                    <a:pt x="92" y="33"/>
                  </a:lnTo>
                  <a:lnTo>
                    <a:pt x="92" y="33"/>
                  </a:lnTo>
                  <a:lnTo>
                    <a:pt x="92" y="33"/>
                  </a:lnTo>
                  <a:lnTo>
                    <a:pt x="90" y="33"/>
                  </a:lnTo>
                  <a:lnTo>
                    <a:pt x="90" y="34"/>
                  </a:lnTo>
                  <a:lnTo>
                    <a:pt x="90" y="34"/>
                  </a:lnTo>
                  <a:lnTo>
                    <a:pt x="90" y="33"/>
                  </a:lnTo>
                  <a:lnTo>
                    <a:pt x="90" y="33"/>
                  </a:lnTo>
                  <a:lnTo>
                    <a:pt x="90" y="34"/>
                  </a:lnTo>
                  <a:lnTo>
                    <a:pt x="93" y="35"/>
                  </a:lnTo>
                  <a:lnTo>
                    <a:pt x="94" y="35"/>
                  </a:lnTo>
                  <a:lnTo>
                    <a:pt x="94" y="36"/>
                  </a:lnTo>
                  <a:lnTo>
                    <a:pt x="93" y="36"/>
                  </a:lnTo>
                  <a:lnTo>
                    <a:pt x="94" y="37"/>
                  </a:lnTo>
                  <a:lnTo>
                    <a:pt x="94" y="37"/>
                  </a:lnTo>
                  <a:lnTo>
                    <a:pt x="96" y="39"/>
                  </a:lnTo>
                  <a:lnTo>
                    <a:pt x="96" y="41"/>
                  </a:lnTo>
                  <a:lnTo>
                    <a:pt x="97" y="42"/>
                  </a:lnTo>
                  <a:lnTo>
                    <a:pt x="97" y="43"/>
                  </a:lnTo>
                  <a:lnTo>
                    <a:pt x="97" y="44"/>
                  </a:lnTo>
                  <a:lnTo>
                    <a:pt x="100" y="45"/>
                  </a:lnTo>
                  <a:lnTo>
                    <a:pt x="100" y="45"/>
                  </a:lnTo>
                  <a:lnTo>
                    <a:pt x="100" y="46"/>
                  </a:lnTo>
                  <a:lnTo>
                    <a:pt x="102" y="49"/>
                  </a:lnTo>
                  <a:lnTo>
                    <a:pt x="100" y="47"/>
                  </a:lnTo>
                  <a:lnTo>
                    <a:pt x="100" y="46"/>
                  </a:lnTo>
                  <a:lnTo>
                    <a:pt x="99" y="45"/>
                  </a:lnTo>
                  <a:lnTo>
                    <a:pt x="98" y="46"/>
                  </a:lnTo>
                  <a:lnTo>
                    <a:pt x="97" y="45"/>
                  </a:lnTo>
                  <a:lnTo>
                    <a:pt x="95" y="45"/>
                  </a:lnTo>
                  <a:lnTo>
                    <a:pt x="95" y="44"/>
                  </a:lnTo>
                  <a:lnTo>
                    <a:pt x="95" y="44"/>
                  </a:lnTo>
                  <a:lnTo>
                    <a:pt x="95" y="43"/>
                  </a:lnTo>
                  <a:lnTo>
                    <a:pt x="94" y="43"/>
                  </a:lnTo>
                  <a:lnTo>
                    <a:pt x="94" y="44"/>
                  </a:lnTo>
                  <a:lnTo>
                    <a:pt x="94" y="44"/>
                  </a:lnTo>
                  <a:lnTo>
                    <a:pt x="92" y="44"/>
                  </a:lnTo>
                  <a:lnTo>
                    <a:pt x="93" y="45"/>
                  </a:lnTo>
                  <a:lnTo>
                    <a:pt x="93" y="45"/>
                  </a:lnTo>
                  <a:lnTo>
                    <a:pt x="93" y="46"/>
                  </a:lnTo>
                  <a:lnTo>
                    <a:pt x="93" y="47"/>
                  </a:lnTo>
                  <a:lnTo>
                    <a:pt x="93" y="47"/>
                  </a:lnTo>
                  <a:lnTo>
                    <a:pt x="94" y="47"/>
                  </a:lnTo>
                  <a:lnTo>
                    <a:pt x="94" y="47"/>
                  </a:lnTo>
                  <a:lnTo>
                    <a:pt x="94" y="48"/>
                  </a:lnTo>
                  <a:lnTo>
                    <a:pt x="93" y="48"/>
                  </a:lnTo>
                  <a:lnTo>
                    <a:pt x="94" y="48"/>
                  </a:lnTo>
                  <a:lnTo>
                    <a:pt x="95" y="49"/>
                  </a:lnTo>
                  <a:lnTo>
                    <a:pt x="96" y="50"/>
                  </a:lnTo>
                  <a:lnTo>
                    <a:pt x="96" y="50"/>
                  </a:lnTo>
                  <a:lnTo>
                    <a:pt x="96" y="51"/>
                  </a:lnTo>
                  <a:lnTo>
                    <a:pt x="97" y="50"/>
                  </a:lnTo>
                  <a:lnTo>
                    <a:pt x="98" y="50"/>
                  </a:lnTo>
                  <a:lnTo>
                    <a:pt x="98" y="51"/>
                  </a:lnTo>
                  <a:lnTo>
                    <a:pt x="97" y="51"/>
                  </a:lnTo>
                  <a:lnTo>
                    <a:pt x="97" y="51"/>
                  </a:lnTo>
                  <a:lnTo>
                    <a:pt x="96" y="51"/>
                  </a:lnTo>
                  <a:lnTo>
                    <a:pt x="96" y="51"/>
                  </a:lnTo>
                  <a:lnTo>
                    <a:pt x="95" y="50"/>
                  </a:lnTo>
                  <a:lnTo>
                    <a:pt x="94" y="51"/>
                  </a:lnTo>
                  <a:lnTo>
                    <a:pt x="95" y="52"/>
                  </a:lnTo>
                  <a:lnTo>
                    <a:pt x="95" y="53"/>
                  </a:lnTo>
                  <a:lnTo>
                    <a:pt x="96" y="53"/>
                  </a:lnTo>
                  <a:lnTo>
                    <a:pt x="97" y="54"/>
                  </a:lnTo>
                  <a:lnTo>
                    <a:pt x="98" y="54"/>
                  </a:lnTo>
                  <a:lnTo>
                    <a:pt x="100" y="56"/>
                  </a:lnTo>
                  <a:lnTo>
                    <a:pt x="101" y="56"/>
                  </a:lnTo>
                  <a:lnTo>
                    <a:pt x="102" y="55"/>
                  </a:lnTo>
                  <a:lnTo>
                    <a:pt x="103" y="55"/>
                  </a:lnTo>
                  <a:lnTo>
                    <a:pt x="103" y="56"/>
                  </a:lnTo>
                  <a:lnTo>
                    <a:pt x="102" y="55"/>
                  </a:lnTo>
                  <a:lnTo>
                    <a:pt x="101" y="56"/>
                  </a:lnTo>
                  <a:lnTo>
                    <a:pt x="101" y="56"/>
                  </a:lnTo>
                  <a:lnTo>
                    <a:pt x="100" y="56"/>
                  </a:lnTo>
                  <a:lnTo>
                    <a:pt x="99" y="57"/>
                  </a:lnTo>
                  <a:lnTo>
                    <a:pt x="100" y="57"/>
                  </a:lnTo>
                  <a:lnTo>
                    <a:pt x="100" y="58"/>
                  </a:lnTo>
                  <a:lnTo>
                    <a:pt x="101" y="59"/>
                  </a:lnTo>
                  <a:lnTo>
                    <a:pt x="101" y="59"/>
                  </a:lnTo>
                  <a:lnTo>
                    <a:pt x="100" y="59"/>
                  </a:lnTo>
                  <a:lnTo>
                    <a:pt x="99" y="60"/>
                  </a:lnTo>
                  <a:lnTo>
                    <a:pt x="100" y="60"/>
                  </a:lnTo>
                  <a:lnTo>
                    <a:pt x="101" y="60"/>
                  </a:lnTo>
                  <a:lnTo>
                    <a:pt x="100" y="62"/>
                  </a:lnTo>
                  <a:lnTo>
                    <a:pt x="100" y="62"/>
                  </a:lnTo>
                  <a:lnTo>
                    <a:pt x="99" y="62"/>
                  </a:lnTo>
                  <a:lnTo>
                    <a:pt x="99" y="63"/>
                  </a:lnTo>
                  <a:lnTo>
                    <a:pt x="99" y="62"/>
                  </a:lnTo>
                  <a:lnTo>
                    <a:pt x="99" y="63"/>
                  </a:lnTo>
                  <a:lnTo>
                    <a:pt x="99" y="64"/>
                  </a:lnTo>
                  <a:lnTo>
                    <a:pt x="99" y="64"/>
                  </a:lnTo>
                  <a:lnTo>
                    <a:pt x="99" y="64"/>
                  </a:lnTo>
                  <a:lnTo>
                    <a:pt x="101" y="64"/>
                  </a:lnTo>
                  <a:lnTo>
                    <a:pt x="101" y="64"/>
                  </a:lnTo>
                  <a:lnTo>
                    <a:pt x="101" y="64"/>
                  </a:lnTo>
                  <a:lnTo>
                    <a:pt x="103" y="64"/>
                  </a:lnTo>
                  <a:lnTo>
                    <a:pt x="103" y="63"/>
                  </a:lnTo>
                  <a:lnTo>
                    <a:pt x="104" y="63"/>
                  </a:lnTo>
                  <a:lnTo>
                    <a:pt x="105" y="63"/>
                  </a:lnTo>
                  <a:lnTo>
                    <a:pt x="107" y="63"/>
                  </a:lnTo>
                  <a:lnTo>
                    <a:pt x="108" y="60"/>
                  </a:lnTo>
                  <a:lnTo>
                    <a:pt x="109" y="60"/>
                  </a:lnTo>
                  <a:lnTo>
                    <a:pt x="109" y="58"/>
                  </a:lnTo>
                  <a:lnTo>
                    <a:pt x="110" y="58"/>
                  </a:lnTo>
                  <a:lnTo>
                    <a:pt x="110" y="58"/>
                  </a:lnTo>
                  <a:lnTo>
                    <a:pt x="114" y="57"/>
                  </a:lnTo>
                  <a:lnTo>
                    <a:pt x="115" y="57"/>
                  </a:lnTo>
                  <a:lnTo>
                    <a:pt x="116" y="57"/>
                  </a:lnTo>
                  <a:lnTo>
                    <a:pt x="117" y="57"/>
                  </a:lnTo>
                  <a:lnTo>
                    <a:pt x="117" y="57"/>
                  </a:lnTo>
                  <a:lnTo>
                    <a:pt x="120" y="54"/>
                  </a:lnTo>
                  <a:lnTo>
                    <a:pt x="121" y="54"/>
                  </a:lnTo>
                  <a:lnTo>
                    <a:pt x="121" y="54"/>
                  </a:lnTo>
                  <a:lnTo>
                    <a:pt x="120" y="54"/>
                  </a:lnTo>
                  <a:lnTo>
                    <a:pt x="119" y="55"/>
                  </a:lnTo>
                  <a:lnTo>
                    <a:pt x="120" y="55"/>
                  </a:lnTo>
                  <a:lnTo>
                    <a:pt x="119" y="55"/>
                  </a:lnTo>
                  <a:lnTo>
                    <a:pt x="120" y="56"/>
                  </a:lnTo>
                  <a:lnTo>
                    <a:pt x="120" y="56"/>
                  </a:lnTo>
                  <a:lnTo>
                    <a:pt x="121" y="56"/>
                  </a:lnTo>
                  <a:lnTo>
                    <a:pt x="121" y="55"/>
                  </a:lnTo>
                  <a:lnTo>
                    <a:pt x="122" y="55"/>
                  </a:lnTo>
                  <a:lnTo>
                    <a:pt x="123" y="55"/>
                  </a:lnTo>
                  <a:lnTo>
                    <a:pt x="123" y="55"/>
                  </a:lnTo>
                  <a:lnTo>
                    <a:pt x="123" y="55"/>
                  </a:lnTo>
                  <a:lnTo>
                    <a:pt x="123" y="55"/>
                  </a:lnTo>
                  <a:lnTo>
                    <a:pt x="125" y="54"/>
                  </a:lnTo>
                  <a:lnTo>
                    <a:pt x="125" y="54"/>
                  </a:lnTo>
                  <a:lnTo>
                    <a:pt x="126" y="53"/>
                  </a:lnTo>
                  <a:lnTo>
                    <a:pt x="127" y="53"/>
                  </a:lnTo>
                  <a:lnTo>
                    <a:pt x="127" y="54"/>
                  </a:lnTo>
                  <a:lnTo>
                    <a:pt x="127" y="54"/>
                  </a:lnTo>
                  <a:lnTo>
                    <a:pt x="126" y="54"/>
                  </a:lnTo>
                  <a:lnTo>
                    <a:pt x="127" y="54"/>
                  </a:lnTo>
                  <a:lnTo>
                    <a:pt x="127" y="54"/>
                  </a:lnTo>
                  <a:lnTo>
                    <a:pt x="127" y="55"/>
                  </a:lnTo>
                  <a:lnTo>
                    <a:pt x="127" y="54"/>
                  </a:lnTo>
                  <a:lnTo>
                    <a:pt x="129" y="54"/>
                  </a:lnTo>
                  <a:lnTo>
                    <a:pt x="129" y="54"/>
                  </a:lnTo>
                  <a:lnTo>
                    <a:pt x="129" y="53"/>
                  </a:lnTo>
                  <a:lnTo>
                    <a:pt x="129" y="53"/>
                  </a:lnTo>
                  <a:lnTo>
                    <a:pt x="129" y="53"/>
                  </a:lnTo>
                  <a:lnTo>
                    <a:pt x="129" y="52"/>
                  </a:lnTo>
                  <a:lnTo>
                    <a:pt x="131" y="52"/>
                  </a:lnTo>
                  <a:lnTo>
                    <a:pt x="131" y="52"/>
                  </a:lnTo>
                  <a:lnTo>
                    <a:pt x="132" y="52"/>
                  </a:lnTo>
                  <a:lnTo>
                    <a:pt x="132" y="52"/>
                  </a:lnTo>
                  <a:lnTo>
                    <a:pt x="134" y="51"/>
                  </a:lnTo>
                  <a:lnTo>
                    <a:pt x="132" y="51"/>
                  </a:lnTo>
                  <a:lnTo>
                    <a:pt x="131" y="51"/>
                  </a:lnTo>
                  <a:lnTo>
                    <a:pt x="130" y="51"/>
                  </a:lnTo>
                  <a:lnTo>
                    <a:pt x="130" y="51"/>
                  </a:lnTo>
                  <a:lnTo>
                    <a:pt x="129" y="51"/>
                  </a:lnTo>
                  <a:lnTo>
                    <a:pt x="127" y="52"/>
                  </a:lnTo>
                  <a:lnTo>
                    <a:pt x="125" y="53"/>
                  </a:lnTo>
                  <a:lnTo>
                    <a:pt x="125" y="53"/>
                  </a:lnTo>
                  <a:lnTo>
                    <a:pt x="124" y="54"/>
                  </a:lnTo>
                  <a:lnTo>
                    <a:pt x="124" y="54"/>
                  </a:lnTo>
                  <a:lnTo>
                    <a:pt x="123" y="54"/>
                  </a:lnTo>
                  <a:lnTo>
                    <a:pt x="123" y="55"/>
                  </a:lnTo>
                  <a:lnTo>
                    <a:pt x="122" y="55"/>
                  </a:lnTo>
                  <a:lnTo>
                    <a:pt x="122" y="54"/>
                  </a:lnTo>
                  <a:lnTo>
                    <a:pt x="121" y="55"/>
                  </a:lnTo>
                  <a:lnTo>
                    <a:pt x="121" y="54"/>
                  </a:lnTo>
                  <a:lnTo>
                    <a:pt x="122" y="54"/>
                  </a:lnTo>
                  <a:lnTo>
                    <a:pt x="122" y="54"/>
                  </a:lnTo>
                  <a:lnTo>
                    <a:pt x="124" y="53"/>
                  </a:lnTo>
                  <a:lnTo>
                    <a:pt x="125" y="53"/>
                  </a:lnTo>
                  <a:lnTo>
                    <a:pt x="125" y="53"/>
                  </a:lnTo>
                  <a:lnTo>
                    <a:pt x="126" y="52"/>
                  </a:lnTo>
                  <a:lnTo>
                    <a:pt x="126" y="52"/>
                  </a:lnTo>
                  <a:lnTo>
                    <a:pt x="127" y="52"/>
                  </a:lnTo>
                  <a:lnTo>
                    <a:pt x="127" y="51"/>
                  </a:lnTo>
                  <a:lnTo>
                    <a:pt x="128" y="51"/>
                  </a:lnTo>
                  <a:lnTo>
                    <a:pt x="129" y="51"/>
                  </a:lnTo>
                  <a:lnTo>
                    <a:pt x="130" y="50"/>
                  </a:lnTo>
                  <a:lnTo>
                    <a:pt x="130" y="50"/>
                  </a:lnTo>
                  <a:lnTo>
                    <a:pt x="131" y="49"/>
                  </a:lnTo>
                  <a:lnTo>
                    <a:pt x="134" y="49"/>
                  </a:lnTo>
                  <a:lnTo>
                    <a:pt x="135" y="50"/>
                  </a:lnTo>
                  <a:lnTo>
                    <a:pt x="138" y="49"/>
                  </a:lnTo>
                  <a:lnTo>
                    <a:pt x="140" y="49"/>
                  </a:lnTo>
                  <a:lnTo>
                    <a:pt x="142" y="48"/>
                  </a:lnTo>
                  <a:lnTo>
                    <a:pt x="143" y="48"/>
                  </a:lnTo>
                  <a:lnTo>
                    <a:pt x="143" y="47"/>
                  </a:lnTo>
                  <a:lnTo>
                    <a:pt x="143" y="47"/>
                  </a:lnTo>
                  <a:lnTo>
                    <a:pt x="143" y="47"/>
                  </a:lnTo>
                  <a:lnTo>
                    <a:pt x="143" y="44"/>
                  </a:lnTo>
                  <a:lnTo>
                    <a:pt x="144" y="42"/>
                  </a:lnTo>
                  <a:lnTo>
                    <a:pt x="145" y="39"/>
                  </a:lnTo>
                  <a:lnTo>
                    <a:pt x="145" y="38"/>
                  </a:lnTo>
                  <a:lnTo>
                    <a:pt x="145" y="37"/>
                  </a:lnTo>
                  <a:lnTo>
                    <a:pt x="145" y="37"/>
                  </a:lnTo>
                  <a:lnTo>
                    <a:pt x="146" y="37"/>
                  </a:lnTo>
                  <a:lnTo>
                    <a:pt x="147" y="37"/>
                  </a:lnTo>
                  <a:lnTo>
                    <a:pt x="148" y="37"/>
                  </a:lnTo>
                  <a:lnTo>
                    <a:pt x="148" y="37"/>
                  </a:lnTo>
                  <a:lnTo>
                    <a:pt x="148" y="36"/>
                  </a:lnTo>
                  <a:lnTo>
                    <a:pt x="147" y="36"/>
                  </a:lnTo>
                  <a:lnTo>
                    <a:pt x="142" y="34"/>
                  </a:lnTo>
                  <a:lnTo>
                    <a:pt x="142" y="33"/>
                  </a:lnTo>
                  <a:lnTo>
                    <a:pt x="140" y="33"/>
                  </a:lnTo>
                  <a:lnTo>
                    <a:pt x="140" y="33"/>
                  </a:lnTo>
                  <a:lnTo>
                    <a:pt x="140" y="32"/>
                  </a:lnTo>
                  <a:lnTo>
                    <a:pt x="138" y="32"/>
                  </a:lnTo>
                  <a:lnTo>
                    <a:pt x="135" y="30"/>
                  </a:lnTo>
                  <a:lnTo>
                    <a:pt x="130" y="29"/>
                  </a:lnTo>
                  <a:lnTo>
                    <a:pt x="130" y="29"/>
                  </a:lnTo>
                  <a:lnTo>
                    <a:pt x="127" y="29"/>
                  </a:lnTo>
                  <a:lnTo>
                    <a:pt x="126" y="29"/>
                  </a:lnTo>
                  <a:lnTo>
                    <a:pt x="126" y="29"/>
                  </a:lnTo>
                  <a:lnTo>
                    <a:pt x="126" y="29"/>
                  </a:lnTo>
                  <a:lnTo>
                    <a:pt x="125" y="29"/>
                  </a:lnTo>
                  <a:lnTo>
                    <a:pt x="125" y="28"/>
                  </a:lnTo>
                  <a:lnTo>
                    <a:pt x="124" y="28"/>
                  </a:lnTo>
                  <a:lnTo>
                    <a:pt x="124" y="29"/>
                  </a:lnTo>
                  <a:lnTo>
                    <a:pt x="124" y="28"/>
                  </a:lnTo>
                  <a:lnTo>
                    <a:pt x="124" y="28"/>
                  </a:lnTo>
                  <a:lnTo>
                    <a:pt x="123" y="28"/>
                  </a:lnTo>
                  <a:lnTo>
                    <a:pt x="124" y="26"/>
                  </a:lnTo>
                  <a:lnTo>
                    <a:pt x="124" y="27"/>
                  </a:lnTo>
                  <a:lnTo>
                    <a:pt x="125" y="27"/>
                  </a:lnTo>
                  <a:lnTo>
                    <a:pt x="127" y="28"/>
                  </a:lnTo>
                  <a:lnTo>
                    <a:pt x="132" y="29"/>
                  </a:lnTo>
                  <a:lnTo>
                    <a:pt x="137" y="30"/>
                  </a:lnTo>
                  <a:lnTo>
                    <a:pt x="138" y="30"/>
                  </a:lnTo>
                  <a:lnTo>
                    <a:pt x="140" y="31"/>
                  </a:lnTo>
                  <a:lnTo>
                    <a:pt x="141" y="31"/>
                  </a:lnTo>
                  <a:lnTo>
                    <a:pt x="143" y="32"/>
                  </a:lnTo>
                  <a:lnTo>
                    <a:pt x="147" y="34"/>
                  </a:lnTo>
                  <a:lnTo>
                    <a:pt x="152" y="36"/>
                  </a:lnTo>
                  <a:lnTo>
                    <a:pt x="152" y="37"/>
                  </a:lnTo>
                  <a:lnTo>
                    <a:pt x="157" y="39"/>
                  </a:lnTo>
                  <a:lnTo>
                    <a:pt x="156" y="39"/>
                  </a:lnTo>
                  <a:lnTo>
                    <a:pt x="155" y="39"/>
                  </a:lnTo>
                  <a:lnTo>
                    <a:pt x="156" y="38"/>
                  </a:lnTo>
                  <a:lnTo>
                    <a:pt x="155" y="38"/>
                  </a:lnTo>
                  <a:lnTo>
                    <a:pt x="152" y="37"/>
                  </a:lnTo>
                  <a:lnTo>
                    <a:pt x="152" y="37"/>
                  </a:lnTo>
                  <a:lnTo>
                    <a:pt x="152" y="38"/>
                  </a:lnTo>
                  <a:lnTo>
                    <a:pt x="154" y="38"/>
                  </a:lnTo>
                  <a:lnTo>
                    <a:pt x="154" y="38"/>
                  </a:lnTo>
                  <a:lnTo>
                    <a:pt x="154" y="38"/>
                  </a:lnTo>
                  <a:lnTo>
                    <a:pt x="155" y="38"/>
                  </a:lnTo>
                  <a:lnTo>
                    <a:pt x="155" y="39"/>
                  </a:lnTo>
                  <a:lnTo>
                    <a:pt x="155" y="39"/>
                  </a:lnTo>
                  <a:lnTo>
                    <a:pt x="154" y="39"/>
                  </a:lnTo>
                  <a:lnTo>
                    <a:pt x="154" y="39"/>
                  </a:lnTo>
                  <a:lnTo>
                    <a:pt x="155" y="41"/>
                  </a:lnTo>
                  <a:lnTo>
                    <a:pt x="155" y="39"/>
                  </a:lnTo>
                  <a:lnTo>
                    <a:pt x="156" y="41"/>
                  </a:lnTo>
                  <a:lnTo>
                    <a:pt x="157" y="42"/>
                  </a:lnTo>
                  <a:lnTo>
                    <a:pt x="157" y="42"/>
                  </a:lnTo>
                  <a:lnTo>
                    <a:pt x="156" y="43"/>
                  </a:lnTo>
                  <a:lnTo>
                    <a:pt x="157" y="42"/>
                  </a:lnTo>
                  <a:lnTo>
                    <a:pt x="158" y="43"/>
                  </a:lnTo>
                  <a:lnTo>
                    <a:pt x="158" y="44"/>
                  </a:lnTo>
                  <a:lnTo>
                    <a:pt x="159" y="44"/>
                  </a:lnTo>
                  <a:lnTo>
                    <a:pt x="161" y="45"/>
                  </a:lnTo>
                  <a:lnTo>
                    <a:pt x="161" y="45"/>
                  </a:lnTo>
                  <a:lnTo>
                    <a:pt x="160" y="44"/>
                  </a:lnTo>
                  <a:lnTo>
                    <a:pt x="160" y="43"/>
                  </a:lnTo>
                  <a:lnTo>
                    <a:pt x="160" y="43"/>
                  </a:lnTo>
                  <a:lnTo>
                    <a:pt x="160" y="43"/>
                  </a:lnTo>
                  <a:lnTo>
                    <a:pt x="160" y="43"/>
                  </a:lnTo>
                  <a:lnTo>
                    <a:pt x="160" y="43"/>
                  </a:lnTo>
                  <a:lnTo>
                    <a:pt x="159" y="42"/>
                  </a:lnTo>
                  <a:lnTo>
                    <a:pt x="160" y="42"/>
                  </a:lnTo>
                  <a:lnTo>
                    <a:pt x="160" y="43"/>
                  </a:lnTo>
                  <a:lnTo>
                    <a:pt x="160" y="42"/>
                  </a:lnTo>
                  <a:lnTo>
                    <a:pt x="161" y="43"/>
                  </a:lnTo>
                  <a:lnTo>
                    <a:pt x="161" y="43"/>
                  </a:lnTo>
                  <a:lnTo>
                    <a:pt x="161" y="44"/>
                  </a:lnTo>
                  <a:lnTo>
                    <a:pt x="162" y="45"/>
                  </a:lnTo>
                  <a:lnTo>
                    <a:pt x="163" y="45"/>
                  </a:lnTo>
                  <a:lnTo>
                    <a:pt x="164" y="46"/>
                  </a:lnTo>
                  <a:lnTo>
                    <a:pt x="164" y="46"/>
                  </a:lnTo>
                  <a:lnTo>
                    <a:pt x="162" y="44"/>
                  </a:lnTo>
                  <a:lnTo>
                    <a:pt x="162" y="44"/>
                  </a:lnTo>
                  <a:lnTo>
                    <a:pt x="163" y="45"/>
                  </a:lnTo>
                  <a:lnTo>
                    <a:pt x="164" y="45"/>
                  </a:lnTo>
                  <a:lnTo>
                    <a:pt x="165" y="46"/>
                  </a:lnTo>
                  <a:lnTo>
                    <a:pt x="166" y="46"/>
                  </a:lnTo>
                  <a:lnTo>
                    <a:pt x="168" y="47"/>
                  </a:lnTo>
                  <a:lnTo>
                    <a:pt x="175" y="48"/>
                  </a:lnTo>
                  <a:lnTo>
                    <a:pt x="180" y="49"/>
                  </a:lnTo>
                  <a:lnTo>
                    <a:pt x="187" y="49"/>
                  </a:lnTo>
                  <a:lnTo>
                    <a:pt x="197" y="48"/>
                  </a:lnTo>
                  <a:lnTo>
                    <a:pt x="199" y="48"/>
                  </a:lnTo>
                  <a:lnTo>
                    <a:pt x="201" y="48"/>
                  </a:lnTo>
                  <a:lnTo>
                    <a:pt x="202" y="47"/>
                  </a:lnTo>
                  <a:lnTo>
                    <a:pt x="205" y="47"/>
                  </a:lnTo>
                  <a:lnTo>
                    <a:pt x="208" y="46"/>
                  </a:lnTo>
                  <a:lnTo>
                    <a:pt x="209" y="46"/>
                  </a:lnTo>
                  <a:lnTo>
                    <a:pt x="209" y="46"/>
                  </a:lnTo>
                  <a:lnTo>
                    <a:pt x="215" y="44"/>
                  </a:lnTo>
                  <a:lnTo>
                    <a:pt x="217" y="44"/>
                  </a:lnTo>
                  <a:lnTo>
                    <a:pt x="218" y="44"/>
                  </a:lnTo>
                  <a:lnTo>
                    <a:pt x="226" y="41"/>
                  </a:lnTo>
                  <a:lnTo>
                    <a:pt x="227" y="41"/>
                  </a:lnTo>
                  <a:lnTo>
                    <a:pt x="227" y="41"/>
                  </a:lnTo>
                  <a:lnTo>
                    <a:pt x="228" y="41"/>
                  </a:lnTo>
                  <a:lnTo>
                    <a:pt x="229" y="38"/>
                  </a:lnTo>
                  <a:lnTo>
                    <a:pt x="229" y="38"/>
                  </a:lnTo>
                  <a:lnTo>
                    <a:pt x="229" y="39"/>
                  </a:lnTo>
                  <a:lnTo>
                    <a:pt x="230" y="39"/>
                  </a:lnTo>
                  <a:lnTo>
                    <a:pt x="234" y="38"/>
                  </a:lnTo>
                  <a:lnTo>
                    <a:pt x="237" y="38"/>
                  </a:lnTo>
                  <a:lnTo>
                    <a:pt x="240" y="37"/>
                  </a:lnTo>
                  <a:lnTo>
                    <a:pt x="243" y="35"/>
                  </a:lnTo>
                  <a:lnTo>
                    <a:pt x="246" y="35"/>
                  </a:lnTo>
                  <a:lnTo>
                    <a:pt x="246" y="34"/>
                  </a:lnTo>
                  <a:lnTo>
                    <a:pt x="253" y="32"/>
                  </a:lnTo>
                  <a:lnTo>
                    <a:pt x="253" y="31"/>
                  </a:lnTo>
                  <a:lnTo>
                    <a:pt x="254" y="31"/>
                  </a:lnTo>
                  <a:lnTo>
                    <a:pt x="254" y="31"/>
                  </a:lnTo>
                  <a:lnTo>
                    <a:pt x="256" y="30"/>
                  </a:lnTo>
                  <a:lnTo>
                    <a:pt x="259" y="30"/>
                  </a:lnTo>
                  <a:lnTo>
                    <a:pt x="261" y="29"/>
                  </a:lnTo>
                  <a:lnTo>
                    <a:pt x="261" y="29"/>
                  </a:lnTo>
                  <a:lnTo>
                    <a:pt x="261" y="28"/>
                  </a:lnTo>
                  <a:lnTo>
                    <a:pt x="265" y="27"/>
                  </a:lnTo>
                  <a:lnTo>
                    <a:pt x="272" y="23"/>
                  </a:lnTo>
                  <a:lnTo>
                    <a:pt x="281" y="17"/>
                  </a:lnTo>
                  <a:lnTo>
                    <a:pt x="288" y="13"/>
                  </a:lnTo>
                  <a:lnTo>
                    <a:pt x="293" y="9"/>
                  </a:lnTo>
                  <a:lnTo>
                    <a:pt x="296" y="7"/>
                  </a:lnTo>
                  <a:lnTo>
                    <a:pt x="297" y="6"/>
                  </a:lnTo>
                  <a:lnTo>
                    <a:pt x="305" y="0"/>
                  </a:lnTo>
                  <a:lnTo>
                    <a:pt x="312" y="25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Freeform 30">
              <a:extLst>
                <a:ext uri="{FF2B5EF4-FFF2-40B4-BE49-F238E27FC236}">
                  <a16:creationId xmlns:a16="http://schemas.microsoft.com/office/drawing/2014/main" id="{2BAD376A-6B01-5B4D-9012-C4492F4BB875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7806" y="4586790"/>
              <a:ext cx="274638" cy="90488"/>
            </a:xfrm>
            <a:custGeom>
              <a:avLst/>
              <a:gdLst>
                <a:gd name="T0" fmla="*/ 173 w 173"/>
                <a:gd name="T1" fmla="*/ 0 h 57"/>
                <a:gd name="T2" fmla="*/ 159 w 173"/>
                <a:gd name="T3" fmla="*/ 48 h 57"/>
                <a:gd name="T4" fmla="*/ 75 w 173"/>
                <a:gd name="T5" fmla="*/ 57 h 57"/>
                <a:gd name="T6" fmla="*/ 75 w 173"/>
                <a:gd name="T7" fmla="*/ 57 h 57"/>
                <a:gd name="T8" fmla="*/ 0 w 173"/>
                <a:gd name="T9" fmla="*/ 0 h 57"/>
                <a:gd name="T10" fmla="*/ 0 w 173"/>
                <a:gd name="T11" fmla="*/ 0 h 57"/>
                <a:gd name="T12" fmla="*/ 173 w 173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3" h="57">
                  <a:moveTo>
                    <a:pt x="173" y="0"/>
                  </a:moveTo>
                  <a:lnTo>
                    <a:pt x="159" y="48"/>
                  </a:lnTo>
                  <a:lnTo>
                    <a:pt x="75" y="57"/>
                  </a:lnTo>
                  <a:lnTo>
                    <a:pt x="75" y="57"/>
                  </a:lnTo>
                  <a:lnTo>
                    <a:pt x="0" y="0"/>
                  </a:lnTo>
                  <a:lnTo>
                    <a:pt x="0" y="0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Freeform 31">
              <a:extLst>
                <a:ext uri="{FF2B5EF4-FFF2-40B4-BE49-F238E27FC236}">
                  <a16:creationId xmlns:a16="http://schemas.microsoft.com/office/drawing/2014/main" id="{B2D94CCF-4F96-994D-A8A3-756D08258DC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15618" y="4218490"/>
              <a:ext cx="839788" cy="368300"/>
            </a:xfrm>
            <a:custGeom>
              <a:avLst/>
              <a:gdLst>
                <a:gd name="T0" fmla="*/ 482 w 529"/>
                <a:gd name="T1" fmla="*/ 182 h 232"/>
                <a:gd name="T2" fmla="*/ 479 w 529"/>
                <a:gd name="T3" fmla="*/ 183 h 232"/>
                <a:gd name="T4" fmla="*/ 482 w 529"/>
                <a:gd name="T5" fmla="*/ 177 h 232"/>
                <a:gd name="T6" fmla="*/ 316 w 529"/>
                <a:gd name="T7" fmla="*/ 53 h 232"/>
                <a:gd name="T8" fmla="*/ 314 w 529"/>
                <a:gd name="T9" fmla="*/ 53 h 232"/>
                <a:gd name="T10" fmla="*/ 311 w 529"/>
                <a:gd name="T11" fmla="*/ 46 h 232"/>
                <a:gd name="T12" fmla="*/ 308 w 529"/>
                <a:gd name="T13" fmla="*/ 49 h 232"/>
                <a:gd name="T14" fmla="*/ 311 w 529"/>
                <a:gd name="T15" fmla="*/ 46 h 232"/>
                <a:gd name="T16" fmla="*/ 293 w 529"/>
                <a:gd name="T17" fmla="*/ 13 h 232"/>
                <a:gd name="T18" fmla="*/ 297 w 529"/>
                <a:gd name="T19" fmla="*/ 25 h 232"/>
                <a:gd name="T20" fmla="*/ 299 w 529"/>
                <a:gd name="T21" fmla="*/ 36 h 232"/>
                <a:gd name="T22" fmla="*/ 298 w 529"/>
                <a:gd name="T23" fmla="*/ 37 h 232"/>
                <a:gd name="T24" fmla="*/ 299 w 529"/>
                <a:gd name="T25" fmla="*/ 40 h 232"/>
                <a:gd name="T26" fmla="*/ 300 w 529"/>
                <a:gd name="T27" fmla="*/ 40 h 232"/>
                <a:gd name="T28" fmla="*/ 303 w 529"/>
                <a:gd name="T29" fmla="*/ 45 h 232"/>
                <a:gd name="T30" fmla="*/ 305 w 529"/>
                <a:gd name="T31" fmla="*/ 49 h 232"/>
                <a:gd name="T32" fmla="*/ 306 w 529"/>
                <a:gd name="T33" fmla="*/ 49 h 232"/>
                <a:gd name="T34" fmla="*/ 312 w 529"/>
                <a:gd name="T35" fmla="*/ 57 h 232"/>
                <a:gd name="T36" fmla="*/ 315 w 529"/>
                <a:gd name="T37" fmla="*/ 60 h 232"/>
                <a:gd name="T38" fmla="*/ 317 w 529"/>
                <a:gd name="T39" fmla="*/ 55 h 232"/>
                <a:gd name="T40" fmla="*/ 317 w 529"/>
                <a:gd name="T41" fmla="*/ 62 h 232"/>
                <a:gd name="T42" fmla="*/ 322 w 529"/>
                <a:gd name="T43" fmla="*/ 65 h 232"/>
                <a:gd name="T44" fmla="*/ 320 w 529"/>
                <a:gd name="T45" fmla="*/ 61 h 232"/>
                <a:gd name="T46" fmla="*/ 324 w 529"/>
                <a:gd name="T47" fmla="*/ 67 h 232"/>
                <a:gd name="T48" fmla="*/ 330 w 529"/>
                <a:gd name="T49" fmla="*/ 77 h 232"/>
                <a:gd name="T50" fmla="*/ 340 w 529"/>
                <a:gd name="T51" fmla="*/ 84 h 232"/>
                <a:gd name="T52" fmla="*/ 342 w 529"/>
                <a:gd name="T53" fmla="*/ 86 h 232"/>
                <a:gd name="T54" fmla="*/ 348 w 529"/>
                <a:gd name="T55" fmla="*/ 87 h 232"/>
                <a:gd name="T56" fmla="*/ 348 w 529"/>
                <a:gd name="T57" fmla="*/ 88 h 232"/>
                <a:gd name="T58" fmla="*/ 351 w 529"/>
                <a:gd name="T59" fmla="*/ 93 h 232"/>
                <a:gd name="T60" fmla="*/ 355 w 529"/>
                <a:gd name="T61" fmla="*/ 90 h 232"/>
                <a:gd name="T62" fmla="*/ 361 w 529"/>
                <a:gd name="T63" fmla="*/ 94 h 232"/>
                <a:gd name="T64" fmla="*/ 368 w 529"/>
                <a:gd name="T65" fmla="*/ 95 h 232"/>
                <a:gd name="T66" fmla="*/ 377 w 529"/>
                <a:gd name="T67" fmla="*/ 97 h 232"/>
                <a:gd name="T68" fmla="*/ 387 w 529"/>
                <a:gd name="T69" fmla="*/ 98 h 232"/>
                <a:gd name="T70" fmla="*/ 395 w 529"/>
                <a:gd name="T71" fmla="*/ 99 h 232"/>
                <a:gd name="T72" fmla="*/ 398 w 529"/>
                <a:gd name="T73" fmla="*/ 103 h 232"/>
                <a:gd name="T74" fmla="*/ 404 w 529"/>
                <a:gd name="T75" fmla="*/ 105 h 232"/>
                <a:gd name="T76" fmla="*/ 409 w 529"/>
                <a:gd name="T77" fmla="*/ 111 h 232"/>
                <a:gd name="T78" fmla="*/ 417 w 529"/>
                <a:gd name="T79" fmla="*/ 126 h 232"/>
                <a:gd name="T80" fmla="*/ 422 w 529"/>
                <a:gd name="T81" fmla="*/ 136 h 232"/>
                <a:gd name="T82" fmla="*/ 427 w 529"/>
                <a:gd name="T83" fmla="*/ 141 h 232"/>
                <a:gd name="T84" fmla="*/ 438 w 529"/>
                <a:gd name="T85" fmla="*/ 145 h 232"/>
                <a:gd name="T86" fmla="*/ 444 w 529"/>
                <a:gd name="T87" fmla="*/ 161 h 232"/>
                <a:gd name="T88" fmla="*/ 458 w 529"/>
                <a:gd name="T89" fmla="*/ 167 h 232"/>
                <a:gd name="T90" fmla="*/ 468 w 529"/>
                <a:gd name="T91" fmla="*/ 173 h 232"/>
                <a:gd name="T92" fmla="*/ 475 w 529"/>
                <a:gd name="T93" fmla="*/ 180 h 232"/>
                <a:gd name="T94" fmla="*/ 481 w 529"/>
                <a:gd name="T95" fmla="*/ 184 h 232"/>
                <a:gd name="T96" fmla="*/ 487 w 529"/>
                <a:gd name="T97" fmla="*/ 191 h 232"/>
                <a:gd name="T98" fmla="*/ 492 w 529"/>
                <a:gd name="T99" fmla="*/ 195 h 232"/>
                <a:gd name="T100" fmla="*/ 498 w 529"/>
                <a:gd name="T101" fmla="*/ 200 h 232"/>
                <a:gd name="T102" fmla="*/ 506 w 529"/>
                <a:gd name="T103" fmla="*/ 200 h 232"/>
                <a:gd name="T104" fmla="*/ 510 w 529"/>
                <a:gd name="T105" fmla="*/ 206 h 232"/>
                <a:gd name="T106" fmla="*/ 519 w 529"/>
                <a:gd name="T107" fmla="*/ 214 h 232"/>
                <a:gd name="T108" fmla="*/ 527 w 529"/>
                <a:gd name="T109" fmla="*/ 220 h 232"/>
                <a:gd name="T110" fmla="*/ 57 w 529"/>
                <a:gd name="T111" fmla="*/ 183 h 232"/>
                <a:gd name="T112" fmla="*/ 168 w 529"/>
                <a:gd name="T113" fmla="*/ 6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29" h="232">
                  <a:moveTo>
                    <a:pt x="482" y="177"/>
                  </a:moveTo>
                  <a:lnTo>
                    <a:pt x="482" y="178"/>
                  </a:lnTo>
                  <a:lnTo>
                    <a:pt x="484" y="179"/>
                  </a:lnTo>
                  <a:lnTo>
                    <a:pt x="484" y="179"/>
                  </a:lnTo>
                  <a:lnTo>
                    <a:pt x="485" y="180"/>
                  </a:lnTo>
                  <a:lnTo>
                    <a:pt x="486" y="180"/>
                  </a:lnTo>
                  <a:lnTo>
                    <a:pt x="486" y="181"/>
                  </a:lnTo>
                  <a:lnTo>
                    <a:pt x="482" y="180"/>
                  </a:lnTo>
                  <a:lnTo>
                    <a:pt x="482" y="182"/>
                  </a:lnTo>
                  <a:lnTo>
                    <a:pt x="481" y="182"/>
                  </a:lnTo>
                  <a:lnTo>
                    <a:pt x="481" y="182"/>
                  </a:lnTo>
                  <a:lnTo>
                    <a:pt x="481" y="182"/>
                  </a:lnTo>
                  <a:lnTo>
                    <a:pt x="481" y="182"/>
                  </a:lnTo>
                  <a:lnTo>
                    <a:pt x="480" y="182"/>
                  </a:lnTo>
                  <a:lnTo>
                    <a:pt x="480" y="183"/>
                  </a:lnTo>
                  <a:lnTo>
                    <a:pt x="479" y="183"/>
                  </a:lnTo>
                  <a:lnTo>
                    <a:pt x="479" y="183"/>
                  </a:lnTo>
                  <a:lnTo>
                    <a:pt x="479" y="183"/>
                  </a:lnTo>
                  <a:lnTo>
                    <a:pt x="480" y="181"/>
                  </a:lnTo>
                  <a:lnTo>
                    <a:pt x="480" y="181"/>
                  </a:lnTo>
                  <a:lnTo>
                    <a:pt x="480" y="180"/>
                  </a:lnTo>
                  <a:lnTo>
                    <a:pt x="480" y="180"/>
                  </a:lnTo>
                  <a:lnTo>
                    <a:pt x="480" y="179"/>
                  </a:lnTo>
                  <a:lnTo>
                    <a:pt x="481" y="179"/>
                  </a:lnTo>
                  <a:lnTo>
                    <a:pt x="481" y="177"/>
                  </a:lnTo>
                  <a:lnTo>
                    <a:pt x="482" y="177"/>
                  </a:lnTo>
                  <a:lnTo>
                    <a:pt x="482" y="177"/>
                  </a:lnTo>
                  <a:close/>
                  <a:moveTo>
                    <a:pt x="314" y="47"/>
                  </a:moveTo>
                  <a:lnTo>
                    <a:pt x="314" y="48"/>
                  </a:lnTo>
                  <a:lnTo>
                    <a:pt x="315" y="49"/>
                  </a:lnTo>
                  <a:lnTo>
                    <a:pt x="316" y="50"/>
                  </a:lnTo>
                  <a:lnTo>
                    <a:pt x="315" y="50"/>
                  </a:lnTo>
                  <a:lnTo>
                    <a:pt x="315" y="52"/>
                  </a:lnTo>
                  <a:lnTo>
                    <a:pt x="315" y="52"/>
                  </a:lnTo>
                  <a:lnTo>
                    <a:pt x="315" y="52"/>
                  </a:lnTo>
                  <a:lnTo>
                    <a:pt x="316" y="53"/>
                  </a:lnTo>
                  <a:lnTo>
                    <a:pt x="316" y="54"/>
                  </a:lnTo>
                  <a:lnTo>
                    <a:pt x="316" y="54"/>
                  </a:lnTo>
                  <a:lnTo>
                    <a:pt x="316" y="55"/>
                  </a:lnTo>
                  <a:lnTo>
                    <a:pt x="315" y="55"/>
                  </a:lnTo>
                  <a:lnTo>
                    <a:pt x="315" y="55"/>
                  </a:lnTo>
                  <a:lnTo>
                    <a:pt x="314" y="56"/>
                  </a:lnTo>
                  <a:lnTo>
                    <a:pt x="314" y="55"/>
                  </a:lnTo>
                  <a:lnTo>
                    <a:pt x="314" y="54"/>
                  </a:lnTo>
                  <a:lnTo>
                    <a:pt x="314" y="53"/>
                  </a:lnTo>
                  <a:lnTo>
                    <a:pt x="314" y="50"/>
                  </a:lnTo>
                  <a:lnTo>
                    <a:pt x="313" y="50"/>
                  </a:lnTo>
                  <a:lnTo>
                    <a:pt x="312" y="50"/>
                  </a:lnTo>
                  <a:lnTo>
                    <a:pt x="312" y="49"/>
                  </a:lnTo>
                  <a:lnTo>
                    <a:pt x="312" y="47"/>
                  </a:lnTo>
                  <a:lnTo>
                    <a:pt x="313" y="47"/>
                  </a:lnTo>
                  <a:lnTo>
                    <a:pt x="314" y="48"/>
                  </a:lnTo>
                  <a:lnTo>
                    <a:pt x="314" y="47"/>
                  </a:lnTo>
                  <a:close/>
                  <a:moveTo>
                    <a:pt x="311" y="46"/>
                  </a:moveTo>
                  <a:lnTo>
                    <a:pt x="311" y="46"/>
                  </a:lnTo>
                  <a:lnTo>
                    <a:pt x="311" y="47"/>
                  </a:lnTo>
                  <a:lnTo>
                    <a:pt x="311" y="49"/>
                  </a:lnTo>
                  <a:lnTo>
                    <a:pt x="311" y="49"/>
                  </a:lnTo>
                  <a:lnTo>
                    <a:pt x="311" y="49"/>
                  </a:lnTo>
                  <a:lnTo>
                    <a:pt x="309" y="49"/>
                  </a:lnTo>
                  <a:lnTo>
                    <a:pt x="309" y="49"/>
                  </a:lnTo>
                  <a:lnTo>
                    <a:pt x="308" y="48"/>
                  </a:lnTo>
                  <a:lnTo>
                    <a:pt x="308" y="49"/>
                  </a:lnTo>
                  <a:lnTo>
                    <a:pt x="306" y="48"/>
                  </a:lnTo>
                  <a:lnTo>
                    <a:pt x="306" y="47"/>
                  </a:lnTo>
                  <a:lnTo>
                    <a:pt x="307" y="47"/>
                  </a:lnTo>
                  <a:lnTo>
                    <a:pt x="308" y="47"/>
                  </a:lnTo>
                  <a:lnTo>
                    <a:pt x="309" y="46"/>
                  </a:lnTo>
                  <a:lnTo>
                    <a:pt x="311" y="46"/>
                  </a:lnTo>
                  <a:lnTo>
                    <a:pt x="311" y="46"/>
                  </a:lnTo>
                  <a:lnTo>
                    <a:pt x="311" y="46"/>
                  </a:lnTo>
                  <a:lnTo>
                    <a:pt x="311" y="46"/>
                  </a:lnTo>
                  <a:close/>
                  <a:moveTo>
                    <a:pt x="288" y="0"/>
                  </a:moveTo>
                  <a:lnTo>
                    <a:pt x="289" y="1"/>
                  </a:lnTo>
                  <a:lnTo>
                    <a:pt x="289" y="5"/>
                  </a:lnTo>
                  <a:lnTo>
                    <a:pt x="292" y="5"/>
                  </a:lnTo>
                  <a:lnTo>
                    <a:pt x="292" y="6"/>
                  </a:lnTo>
                  <a:lnTo>
                    <a:pt x="291" y="7"/>
                  </a:lnTo>
                  <a:lnTo>
                    <a:pt x="292" y="11"/>
                  </a:lnTo>
                  <a:lnTo>
                    <a:pt x="293" y="12"/>
                  </a:lnTo>
                  <a:lnTo>
                    <a:pt x="293" y="13"/>
                  </a:lnTo>
                  <a:lnTo>
                    <a:pt x="292" y="13"/>
                  </a:lnTo>
                  <a:lnTo>
                    <a:pt x="292" y="14"/>
                  </a:lnTo>
                  <a:lnTo>
                    <a:pt x="293" y="15"/>
                  </a:lnTo>
                  <a:lnTo>
                    <a:pt x="294" y="15"/>
                  </a:lnTo>
                  <a:lnTo>
                    <a:pt x="294" y="14"/>
                  </a:lnTo>
                  <a:lnTo>
                    <a:pt x="294" y="14"/>
                  </a:lnTo>
                  <a:lnTo>
                    <a:pt x="296" y="17"/>
                  </a:lnTo>
                  <a:lnTo>
                    <a:pt x="295" y="19"/>
                  </a:lnTo>
                  <a:lnTo>
                    <a:pt x="297" y="25"/>
                  </a:lnTo>
                  <a:lnTo>
                    <a:pt x="296" y="25"/>
                  </a:lnTo>
                  <a:lnTo>
                    <a:pt x="297" y="26"/>
                  </a:lnTo>
                  <a:lnTo>
                    <a:pt x="296" y="28"/>
                  </a:lnTo>
                  <a:lnTo>
                    <a:pt x="296" y="31"/>
                  </a:lnTo>
                  <a:lnTo>
                    <a:pt x="299" y="35"/>
                  </a:lnTo>
                  <a:lnTo>
                    <a:pt x="299" y="36"/>
                  </a:lnTo>
                  <a:lnTo>
                    <a:pt x="299" y="36"/>
                  </a:lnTo>
                  <a:lnTo>
                    <a:pt x="299" y="36"/>
                  </a:lnTo>
                  <a:lnTo>
                    <a:pt x="299" y="36"/>
                  </a:lnTo>
                  <a:lnTo>
                    <a:pt x="299" y="37"/>
                  </a:lnTo>
                  <a:lnTo>
                    <a:pt x="299" y="37"/>
                  </a:lnTo>
                  <a:lnTo>
                    <a:pt x="299" y="38"/>
                  </a:lnTo>
                  <a:lnTo>
                    <a:pt x="298" y="38"/>
                  </a:lnTo>
                  <a:lnTo>
                    <a:pt x="298" y="38"/>
                  </a:lnTo>
                  <a:lnTo>
                    <a:pt x="299" y="38"/>
                  </a:lnTo>
                  <a:lnTo>
                    <a:pt x="299" y="37"/>
                  </a:lnTo>
                  <a:lnTo>
                    <a:pt x="299" y="37"/>
                  </a:lnTo>
                  <a:lnTo>
                    <a:pt x="298" y="37"/>
                  </a:lnTo>
                  <a:lnTo>
                    <a:pt x="298" y="37"/>
                  </a:lnTo>
                  <a:lnTo>
                    <a:pt x="298" y="35"/>
                  </a:lnTo>
                  <a:lnTo>
                    <a:pt x="297" y="35"/>
                  </a:lnTo>
                  <a:lnTo>
                    <a:pt x="296" y="37"/>
                  </a:lnTo>
                  <a:lnTo>
                    <a:pt x="296" y="39"/>
                  </a:lnTo>
                  <a:lnTo>
                    <a:pt x="298" y="40"/>
                  </a:lnTo>
                  <a:lnTo>
                    <a:pt x="299" y="41"/>
                  </a:lnTo>
                  <a:lnTo>
                    <a:pt x="299" y="41"/>
                  </a:lnTo>
                  <a:lnTo>
                    <a:pt x="299" y="40"/>
                  </a:lnTo>
                  <a:lnTo>
                    <a:pt x="299" y="39"/>
                  </a:lnTo>
                  <a:lnTo>
                    <a:pt x="299" y="40"/>
                  </a:lnTo>
                  <a:lnTo>
                    <a:pt x="299" y="39"/>
                  </a:lnTo>
                  <a:lnTo>
                    <a:pt x="300" y="39"/>
                  </a:lnTo>
                  <a:lnTo>
                    <a:pt x="300" y="39"/>
                  </a:lnTo>
                  <a:lnTo>
                    <a:pt x="299" y="40"/>
                  </a:lnTo>
                  <a:lnTo>
                    <a:pt x="299" y="40"/>
                  </a:lnTo>
                  <a:lnTo>
                    <a:pt x="300" y="40"/>
                  </a:lnTo>
                  <a:lnTo>
                    <a:pt x="300" y="40"/>
                  </a:lnTo>
                  <a:lnTo>
                    <a:pt x="300" y="40"/>
                  </a:lnTo>
                  <a:lnTo>
                    <a:pt x="301" y="40"/>
                  </a:lnTo>
                  <a:lnTo>
                    <a:pt x="301" y="41"/>
                  </a:lnTo>
                  <a:lnTo>
                    <a:pt x="301" y="43"/>
                  </a:lnTo>
                  <a:lnTo>
                    <a:pt x="302" y="43"/>
                  </a:lnTo>
                  <a:lnTo>
                    <a:pt x="301" y="43"/>
                  </a:lnTo>
                  <a:lnTo>
                    <a:pt x="303" y="44"/>
                  </a:lnTo>
                  <a:lnTo>
                    <a:pt x="303" y="45"/>
                  </a:lnTo>
                  <a:lnTo>
                    <a:pt x="303" y="45"/>
                  </a:lnTo>
                  <a:lnTo>
                    <a:pt x="303" y="46"/>
                  </a:lnTo>
                  <a:lnTo>
                    <a:pt x="304" y="46"/>
                  </a:lnTo>
                  <a:lnTo>
                    <a:pt x="304" y="47"/>
                  </a:lnTo>
                  <a:lnTo>
                    <a:pt x="305" y="47"/>
                  </a:lnTo>
                  <a:lnTo>
                    <a:pt x="305" y="48"/>
                  </a:lnTo>
                  <a:lnTo>
                    <a:pt x="305" y="48"/>
                  </a:lnTo>
                  <a:lnTo>
                    <a:pt x="304" y="48"/>
                  </a:lnTo>
                  <a:lnTo>
                    <a:pt x="304" y="48"/>
                  </a:lnTo>
                  <a:lnTo>
                    <a:pt x="305" y="49"/>
                  </a:lnTo>
                  <a:lnTo>
                    <a:pt x="306" y="50"/>
                  </a:lnTo>
                  <a:lnTo>
                    <a:pt x="306" y="52"/>
                  </a:lnTo>
                  <a:lnTo>
                    <a:pt x="306" y="50"/>
                  </a:lnTo>
                  <a:lnTo>
                    <a:pt x="306" y="49"/>
                  </a:lnTo>
                  <a:lnTo>
                    <a:pt x="305" y="48"/>
                  </a:lnTo>
                  <a:lnTo>
                    <a:pt x="306" y="48"/>
                  </a:lnTo>
                  <a:lnTo>
                    <a:pt x="307" y="48"/>
                  </a:lnTo>
                  <a:lnTo>
                    <a:pt x="306" y="48"/>
                  </a:lnTo>
                  <a:lnTo>
                    <a:pt x="306" y="49"/>
                  </a:lnTo>
                  <a:lnTo>
                    <a:pt x="307" y="50"/>
                  </a:lnTo>
                  <a:lnTo>
                    <a:pt x="307" y="52"/>
                  </a:lnTo>
                  <a:lnTo>
                    <a:pt x="309" y="53"/>
                  </a:lnTo>
                  <a:lnTo>
                    <a:pt x="309" y="55"/>
                  </a:lnTo>
                  <a:lnTo>
                    <a:pt x="309" y="55"/>
                  </a:lnTo>
                  <a:lnTo>
                    <a:pt x="311" y="56"/>
                  </a:lnTo>
                  <a:lnTo>
                    <a:pt x="311" y="56"/>
                  </a:lnTo>
                  <a:lnTo>
                    <a:pt x="312" y="57"/>
                  </a:lnTo>
                  <a:lnTo>
                    <a:pt x="312" y="57"/>
                  </a:lnTo>
                  <a:lnTo>
                    <a:pt x="312" y="58"/>
                  </a:lnTo>
                  <a:lnTo>
                    <a:pt x="313" y="58"/>
                  </a:lnTo>
                  <a:lnTo>
                    <a:pt x="314" y="60"/>
                  </a:lnTo>
                  <a:lnTo>
                    <a:pt x="314" y="60"/>
                  </a:lnTo>
                  <a:lnTo>
                    <a:pt x="315" y="61"/>
                  </a:lnTo>
                  <a:lnTo>
                    <a:pt x="315" y="61"/>
                  </a:lnTo>
                  <a:lnTo>
                    <a:pt x="315" y="60"/>
                  </a:lnTo>
                  <a:lnTo>
                    <a:pt x="315" y="60"/>
                  </a:lnTo>
                  <a:lnTo>
                    <a:pt x="315" y="60"/>
                  </a:lnTo>
                  <a:lnTo>
                    <a:pt x="315" y="59"/>
                  </a:lnTo>
                  <a:lnTo>
                    <a:pt x="314" y="57"/>
                  </a:lnTo>
                  <a:lnTo>
                    <a:pt x="314" y="56"/>
                  </a:lnTo>
                  <a:lnTo>
                    <a:pt x="314" y="56"/>
                  </a:lnTo>
                  <a:lnTo>
                    <a:pt x="315" y="56"/>
                  </a:lnTo>
                  <a:lnTo>
                    <a:pt x="316" y="56"/>
                  </a:lnTo>
                  <a:lnTo>
                    <a:pt x="317" y="56"/>
                  </a:lnTo>
                  <a:lnTo>
                    <a:pt x="317" y="55"/>
                  </a:lnTo>
                  <a:lnTo>
                    <a:pt x="317" y="55"/>
                  </a:lnTo>
                  <a:lnTo>
                    <a:pt x="318" y="55"/>
                  </a:lnTo>
                  <a:lnTo>
                    <a:pt x="319" y="56"/>
                  </a:lnTo>
                  <a:lnTo>
                    <a:pt x="319" y="57"/>
                  </a:lnTo>
                  <a:lnTo>
                    <a:pt x="320" y="61"/>
                  </a:lnTo>
                  <a:lnTo>
                    <a:pt x="319" y="62"/>
                  </a:lnTo>
                  <a:lnTo>
                    <a:pt x="319" y="61"/>
                  </a:lnTo>
                  <a:lnTo>
                    <a:pt x="319" y="61"/>
                  </a:lnTo>
                  <a:lnTo>
                    <a:pt x="317" y="61"/>
                  </a:lnTo>
                  <a:lnTo>
                    <a:pt x="317" y="62"/>
                  </a:lnTo>
                  <a:lnTo>
                    <a:pt x="317" y="63"/>
                  </a:lnTo>
                  <a:lnTo>
                    <a:pt x="317" y="63"/>
                  </a:lnTo>
                  <a:lnTo>
                    <a:pt x="317" y="63"/>
                  </a:lnTo>
                  <a:lnTo>
                    <a:pt x="318" y="64"/>
                  </a:lnTo>
                  <a:lnTo>
                    <a:pt x="318" y="64"/>
                  </a:lnTo>
                  <a:lnTo>
                    <a:pt x="319" y="65"/>
                  </a:lnTo>
                  <a:lnTo>
                    <a:pt x="320" y="65"/>
                  </a:lnTo>
                  <a:lnTo>
                    <a:pt x="322" y="65"/>
                  </a:lnTo>
                  <a:lnTo>
                    <a:pt x="322" y="65"/>
                  </a:lnTo>
                  <a:lnTo>
                    <a:pt x="321" y="64"/>
                  </a:lnTo>
                  <a:lnTo>
                    <a:pt x="321" y="64"/>
                  </a:lnTo>
                  <a:lnTo>
                    <a:pt x="320" y="63"/>
                  </a:lnTo>
                  <a:lnTo>
                    <a:pt x="320" y="63"/>
                  </a:lnTo>
                  <a:lnTo>
                    <a:pt x="320" y="64"/>
                  </a:lnTo>
                  <a:lnTo>
                    <a:pt x="319" y="64"/>
                  </a:lnTo>
                  <a:lnTo>
                    <a:pt x="320" y="61"/>
                  </a:lnTo>
                  <a:lnTo>
                    <a:pt x="320" y="61"/>
                  </a:lnTo>
                  <a:lnTo>
                    <a:pt x="320" y="61"/>
                  </a:lnTo>
                  <a:lnTo>
                    <a:pt x="321" y="62"/>
                  </a:lnTo>
                  <a:lnTo>
                    <a:pt x="321" y="63"/>
                  </a:lnTo>
                  <a:lnTo>
                    <a:pt x="322" y="64"/>
                  </a:lnTo>
                  <a:lnTo>
                    <a:pt x="323" y="65"/>
                  </a:lnTo>
                  <a:lnTo>
                    <a:pt x="322" y="66"/>
                  </a:lnTo>
                  <a:lnTo>
                    <a:pt x="322" y="66"/>
                  </a:lnTo>
                  <a:lnTo>
                    <a:pt x="323" y="67"/>
                  </a:lnTo>
                  <a:lnTo>
                    <a:pt x="323" y="67"/>
                  </a:lnTo>
                  <a:lnTo>
                    <a:pt x="324" y="67"/>
                  </a:lnTo>
                  <a:lnTo>
                    <a:pt x="323" y="68"/>
                  </a:lnTo>
                  <a:lnTo>
                    <a:pt x="323" y="68"/>
                  </a:lnTo>
                  <a:lnTo>
                    <a:pt x="323" y="68"/>
                  </a:lnTo>
                  <a:lnTo>
                    <a:pt x="324" y="70"/>
                  </a:lnTo>
                  <a:lnTo>
                    <a:pt x="326" y="71"/>
                  </a:lnTo>
                  <a:lnTo>
                    <a:pt x="326" y="74"/>
                  </a:lnTo>
                  <a:lnTo>
                    <a:pt x="327" y="75"/>
                  </a:lnTo>
                  <a:lnTo>
                    <a:pt x="329" y="76"/>
                  </a:lnTo>
                  <a:lnTo>
                    <a:pt x="330" y="77"/>
                  </a:lnTo>
                  <a:lnTo>
                    <a:pt x="330" y="77"/>
                  </a:lnTo>
                  <a:lnTo>
                    <a:pt x="330" y="77"/>
                  </a:lnTo>
                  <a:lnTo>
                    <a:pt x="332" y="79"/>
                  </a:lnTo>
                  <a:lnTo>
                    <a:pt x="334" y="80"/>
                  </a:lnTo>
                  <a:lnTo>
                    <a:pt x="334" y="81"/>
                  </a:lnTo>
                  <a:lnTo>
                    <a:pt x="335" y="82"/>
                  </a:lnTo>
                  <a:lnTo>
                    <a:pt x="337" y="82"/>
                  </a:lnTo>
                  <a:lnTo>
                    <a:pt x="339" y="84"/>
                  </a:lnTo>
                  <a:lnTo>
                    <a:pt x="340" y="84"/>
                  </a:lnTo>
                  <a:lnTo>
                    <a:pt x="339" y="85"/>
                  </a:lnTo>
                  <a:lnTo>
                    <a:pt x="339" y="85"/>
                  </a:lnTo>
                  <a:lnTo>
                    <a:pt x="339" y="85"/>
                  </a:lnTo>
                  <a:lnTo>
                    <a:pt x="339" y="86"/>
                  </a:lnTo>
                  <a:lnTo>
                    <a:pt x="341" y="86"/>
                  </a:lnTo>
                  <a:lnTo>
                    <a:pt x="341" y="85"/>
                  </a:lnTo>
                  <a:lnTo>
                    <a:pt x="341" y="85"/>
                  </a:lnTo>
                  <a:lnTo>
                    <a:pt x="341" y="85"/>
                  </a:lnTo>
                  <a:lnTo>
                    <a:pt x="342" y="86"/>
                  </a:lnTo>
                  <a:lnTo>
                    <a:pt x="342" y="87"/>
                  </a:lnTo>
                  <a:lnTo>
                    <a:pt x="341" y="86"/>
                  </a:lnTo>
                  <a:lnTo>
                    <a:pt x="342" y="87"/>
                  </a:lnTo>
                  <a:lnTo>
                    <a:pt x="342" y="87"/>
                  </a:lnTo>
                  <a:lnTo>
                    <a:pt x="343" y="87"/>
                  </a:lnTo>
                  <a:lnTo>
                    <a:pt x="344" y="87"/>
                  </a:lnTo>
                  <a:lnTo>
                    <a:pt x="345" y="87"/>
                  </a:lnTo>
                  <a:lnTo>
                    <a:pt x="346" y="88"/>
                  </a:lnTo>
                  <a:lnTo>
                    <a:pt x="348" y="87"/>
                  </a:lnTo>
                  <a:lnTo>
                    <a:pt x="348" y="88"/>
                  </a:lnTo>
                  <a:lnTo>
                    <a:pt x="350" y="89"/>
                  </a:lnTo>
                  <a:lnTo>
                    <a:pt x="350" y="89"/>
                  </a:lnTo>
                  <a:lnTo>
                    <a:pt x="349" y="89"/>
                  </a:lnTo>
                  <a:lnTo>
                    <a:pt x="349" y="89"/>
                  </a:lnTo>
                  <a:lnTo>
                    <a:pt x="349" y="89"/>
                  </a:lnTo>
                  <a:lnTo>
                    <a:pt x="349" y="89"/>
                  </a:lnTo>
                  <a:lnTo>
                    <a:pt x="348" y="88"/>
                  </a:lnTo>
                  <a:lnTo>
                    <a:pt x="348" y="88"/>
                  </a:lnTo>
                  <a:lnTo>
                    <a:pt x="348" y="89"/>
                  </a:lnTo>
                  <a:lnTo>
                    <a:pt x="348" y="88"/>
                  </a:lnTo>
                  <a:lnTo>
                    <a:pt x="349" y="89"/>
                  </a:lnTo>
                  <a:lnTo>
                    <a:pt x="348" y="90"/>
                  </a:lnTo>
                  <a:lnTo>
                    <a:pt x="349" y="93"/>
                  </a:lnTo>
                  <a:lnTo>
                    <a:pt x="348" y="94"/>
                  </a:lnTo>
                  <a:lnTo>
                    <a:pt x="348" y="94"/>
                  </a:lnTo>
                  <a:lnTo>
                    <a:pt x="351" y="94"/>
                  </a:lnTo>
                  <a:lnTo>
                    <a:pt x="351" y="93"/>
                  </a:lnTo>
                  <a:lnTo>
                    <a:pt x="351" y="93"/>
                  </a:lnTo>
                  <a:lnTo>
                    <a:pt x="351" y="93"/>
                  </a:lnTo>
                  <a:lnTo>
                    <a:pt x="353" y="91"/>
                  </a:lnTo>
                  <a:lnTo>
                    <a:pt x="354" y="90"/>
                  </a:lnTo>
                  <a:lnTo>
                    <a:pt x="353" y="90"/>
                  </a:lnTo>
                  <a:lnTo>
                    <a:pt x="354" y="90"/>
                  </a:lnTo>
                  <a:lnTo>
                    <a:pt x="354" y="89"/>
                  </a:lnTo>
                  <a:lnTo>
                    <a:pt x="354" y="89"/>
                  </a:lnTo>
                  <a:lnTo>
                    <a:pt x="355" y="90"/>
                  </a:lnTo>
                  <a:lnTo>
                    <a:pt x="355" y="91"/>
                  </a:lnTo>
                  <a:lnTo>
                    <a:pt x="356" y="91"/>
                  </a:lnTo>
                  <a:lnTo>
                    <a:pt x="356" y="91"/>
                  </a:lnTo>
                  <a:lnTo>
                    <a:pt x="357" y="93"/>
                  </a:lnTo>
                  <a:lnTo>
                    <a:pt x="357" y="93"/>
                  </a:lnTo>
                  <a:lnTo>
                    <a:pt x="357" y="94"/>
                  </a:lnTo>
                  <a:lnTo>
                    <a:pt x="359" y="93"/>
                  </a:lnTo>
                  <a:lnTo>
                    <a:pt x="360" y="93"/>
                  </a:lnTo>
                  <a:lnTo>
                    <a:pt x="361" y="94"/>
                  </a:lnTo>
                  <a:lnTo>
                    <a:pt x="363" y="94"/>
                  </a:lnTo>
                  <a:lnTo>
                    <a:pt x="364" y="95"/>
                  </a:lnTo>
                  <a:lnTo>
                    <a:pt x="364" y="94"/>
                  </a:lnTo>
                  <a:lnTo>
                    <a:pt x="364" y="94"/>
                  </a:lnTo>
                  <a:lnTo>
                    <a:pt x="366" y="95"/>
                  </a:lnTo>
                  <a:lnTo>
                    <a:pt x="367" y="96"/>
                  </a:lnTo>
                  <a:lnTo>
                    <a:pt x="367" y="96"/>
                  </a:lnTo>
                  <a:lnTo>
                    <a:pt x="367" y="95"/>
                  </a:lnTo>
                  <a:lnTo>
                    <a:pt x="368" y="95"/>
                  </a:lnTo>
                  <a:lnTo>
                    <a:pt x="370" y="95"/>
                  </a:lnTo>
                  <a:lnTo>
                    <a:pt x="371" y="95"/>
                  </a:lnTo>
                  <a:lnTo>
                    <a:pt x="372" y="96"/>
                  </a:lnTo>
                  <a:lnTo>
                    <a:pt x="372" y="96"/>
                  </a:lnTo>
                  <a:lnTo>
                    <a:pt x="372" y="96"/>
                  </a:lnTo>
                  <a:lnTo>
                    <a:pt x="375" y="96"/>
                  </a:lnTo>
                  <a:lnTo>
                    <a:pt x="376" y="97"/>
                  </a:lnTo>
                  <a:lnTo>
                    <a:pt x="376" y="97"/>
                  </a:lnTo>
                  <a:lnTo>
                    <a:pt x="377" y="97"/>
                  </a:lnTo>
                  <a:lnTo>
                    <a:pt x="378" y="97"/>
                  </a:lnTo>
                  <a:lnTo>
                    <a:pt x="378" y="98"/>
                  </a:lnTo>
                  <a:lnTo>
                    <a:pt x="378" y="98"/>
                  </a:lnTo>
                  <a:lnTo>
                    <a:pt x="379" y="98"/>
                  </a:lnTo>
                  <a:lnTo>
                    <a:pt x="384" y="98"/>
                  </a:lnTo>
                  <a:lnTo>
                    <a:pt x="384" y="98"/>
                  </a:lnTo>
                  <a:lnTo>
                    <a:pt x="386" y="98"/>
                  </a:lnTo>
                  <a:lnTo>
                    <a:pt x="387" y="98"/>
                  </a:lnTo>
                  <a:lnTo>
                    <a:pt x="387" y="98"/>
                  </a:lnTo>
                  <a:lnTo>
                    <a:pt x="388" y="98"/>
                  </a:lnTo>
                  <a:lnTo>
                    <a:pt x="388" y="99"/>
                  </a:lnTo>
                  <a:lnTo>
                    <a:pt x="389" y="99"/>
                  </a:lnTo>
                  <a:lnTo>
                    <a:pt x="390" y="99"/>
                  </a:lnTo>
                  <a:lnTo>
                    <a:pt x="391" y="100"/>
                  </a:lnTo>
                  <a:lnTo>
                    <a:pt x="392" y="99"/>
                  </a:lnTo>
                  <a:lnTo>
                    <a:pt x="392" y="99"/>
                  </a:lnTo>
                  <a:lnTo>
                    <a:pt x="394" y="99"/>
                  </a:lnTo>
                  <a:lnTo>
                    <a:pt x="395" y="99"/>
                  </a:lnTo>
                  <a:lnTo>
                    <a:pt x="395" y="99"/>
                  </a:lnTo>
                  <a:lnTo>
                    <a:pt x="396" y="99"/>
                  </a:lnTo>
                  <a:lnTo>
                    <a:pt x="396" y="99"/>
                  </a:lnTo>
                  <a:lnTo>
                    <a:pt x="396" y="100"/>
                  </a:lnTo>
                  <a:lnTo>
                    <a:pt x="396" y="101"/>
                  </a:lnTo>
                  <a:lnTo>
                    <a:pt x="397" y="102"/>
                  </a:lnTo>
                  <a:lnTo>
                    <a:pt x="397" y="102"/>
                  </a:lnTo>
                  <a:lnTo>
                    <a:pt x="398" y="103"/>
                  </a:lnTo>
                  <a:lnTo>
                    <a:pt x="398" y="103"/>
                  </a:lnTo>
                  <a:lnTo>
                    <a:pt x="398" y="103"/>
                  </a:lnTo>
                  <a:lnTo>
                    <a:pt x="398" y="104"/>
                  </a:lnTo>
                  <a:lnTo>
                    <a:pt x="399" y="103"/>
                  </a:lnTo>
                  <a:lnTo>
                    <a:pt x="399" y="104"/>
                  </a:lnTo>
                  <a:lnTo>
                    <a:pt x="401" y="104"/>
                  </a:lnTo>
                  <a:lnTo>
                    <a:pt x="402" y="104"/>
                  </a:lnTo>
                  <a:lnTo>
                    <a:pt x="402" y="105"/>
                  </a:lnTo>
                  <a:lnTo>
                    <a:pt x="403" y="104"/>
                  </a:lnTo>
                  <a:lnTo>
                    <a:pt x="404" y="105"/>
                  </a:lnTo>
                  <a:lnTo>
                    <a:pt x="405" y="106"/>
                  </a:lnTo>
                  <a:lnTo>
                    <a:pt x="405" y="106"/>
                  </a:lnTo>
                  <a:lnTo>
                    <a:pt x="406" y="107"/>
                  </a:lnTo>
                  <a:lnTo>
                    <a:pt x="406" y="108"/>
                  </a:lnTo>
                  <a:lnTo>
                    <a:pt x="407" y="108"/>
                  </a:lnTo>
                  <a:lnTo>
                    <a:pt x="407" y="109"/>
                  </a:lnTo>
                  <a:lnTo>
                    <a:pt x="408" y="109"/>
                  </a:lnTo>
                  <a:lnTo>
                    <a:pt x="409" y="108"/>
                  </a:lnTo>
                  <a:lnTo>
                    <a:pt x="409" y="111"/>
                  </a:lnTo>
                  <a:lnTo>
                    <a:pt x="410" y="114"/>
                  </a:lnTo>
                  <a:lnTo>
                    <a:pt x="412" y="115"/>
                  </a:lnTo>
                  <a:lnTo>
                    <a:pt x="413" y="116"/>
                  </a:lnTo>
                  <a:lnTo>
                    <a:pt x="415" y="118"/>
                  </a:lnTo>
                  <a:lnTo>
                    <a:pt x="415" y="119"/>
                  </a:lnTo>
                  <a:lnTo>
                    <a:pt x="415" y="121"/>
                  </a:lnTo>
                  <a:lnTo>
                    <a:pt x="416" y="122"/>
                  </a:lnTo>
                  <a:lnTo>
                    <a:pt x="416" y="124"/>
                  </a:lnTo>
                  <a:lnTo>
                    <a:pt x="417" y="126"/>
                  </a:lnTo>
                  <a:lnTo>
                    <a:pt x="417" y="128"/>
                  </a:lnTo>
                  <a:lnTo>
                    <a:pt x="418" y="130"/>
                  </a:lnTo>
                  <a:lnTo>
                    <a:pt x="418" y="130"/>
                  </a:lnTo>
                  <a:lnTo>
                    <a:pt x="418" y="131"/>
                  </a:lnTo>
                  <a:lnTo>
                    <a:pt x="419" y="131"/>
                  </a:lnTo>
                  <a:lnTo>
                    <a:pt x="419" y="132"/>
                  </a:lnTo>
                  <a:lnTo>
                    <a:pt x="419" y="133"/>
                  </a:lnTo>
                  <a:lnTo>
                    <a:pt x="420" y="133"/>
                  </a:lnTo>
                  <a:lnTo>
                    <a:pt x="422" y="136"/>
                  </a:lnTo>
                  <a:lnTo>
                    <a:pt x="422" y="137"/>
                  </a:lnTo>
                  <a:lnTo>
                    <a:pt x="423" y="137"/>
                  </a:lnTo>
                  <a:lnTo>
                    <a:pt x="424" y="138"/>
                  </a:lnTo>
                  <a:lnTo>
                    <a:pt x="424" y="138"/>
                  </a:lnTo>
                  <a:lnTo>
                    <a:pt x="424" y="139"/>
                  </a:lnTo>
                  <a:lnTo>
                    <a:pt x="425" y="139"/>
                  </a:lnTo>
                  <a:lnTo>
                    <a:pt x="425" y="140"/>
                  </a:lnTo>
                  <a:lnTo>
                    <a:pt x="427" y="140"/>
                  </a:lnTo>
                  <a:lnTo>
                    <a:pt x="427" y="141"/>
                  </a:lnTo>
                  <a:lnTo>
                    <a:pt x="428" y="141"/>
                  </a:lnTo>
                  <a:lnTo>
                    <a:pt x="428" y="141"/>
                  </a:lnTo>
                  <a:lnTo>
                    <a:pt x="431" y="143"/>
                  </a:lnTo>
                  <a:lnTo>
                    <a:pt x="431" y="143"/>
                  </a:lnTo>
                  <a:lnTo>
                    <a:pt x="432" y="144"/>
                  </a:lnTo>
                  <a:lnTo>
                    <a:pt x="433" y="144"/>
                  </a:lnTo>
                  <a:lnTo>
                    <a:pt x="437" y="145"/>
                  </a:lnTo>
                  <a:lnTo>
                    <a:pt x="437" y="145"/>
                  </a:lnTo>
                  <a:lnTo>
                    <a:pt x="438" y="145"/>
                  </a:lnTo>
                  <a:lnTo>
                    <a:pt x="438" y="145"/>
                  </a:lnTo>
                  <a:lnTo>
                    <a:pt x="441" y="147"/>
                  </a:lnTo>
                  <a:lnTo>
                    <a:pt x="440" y="148"/>
                  </a:lnTo>
                  <a:lnTo>
                    <a:pt x="440" y="149"/>
                  </a:lnTo>
                  <a:lnTo>
                    <a:pt x="440" y="152"/>
                  </a:lnTo>
                  <a:lnTo>
                    <a:pt x="441" y="156"/>
                  </a:lnTo>
                  <a:lnTo>
                    <a:pt x="441" y="157"/>
                  </a:lnTo>
                  <a:lnTo>
                    <a:pt x="443" y="161"/>
                  </a:lnTo>
                  <a:lnTo>
                    <a:pt x="444" y="161"/>
                  </a:lnTo>
                  <a:lnTo>
                    <a:pt x="446" y="162"/>
                  </a:lnTo>
                  <a:lnTo>
                    <a:pt x="447" y="163"/>
                  </a:lnTo>
                  <a:lnTo>
                    <a:pt x="450" y="164"/>
                  </a:lnTo>
                  <a:lnTo>
                    <a:pt x="451" y="165"/>
                  </a:lnTo>
                  <a:lnTo>
                    <a:pt x="451" y="165"/>
                  </a:lnTo>
                  <a:lnTo>
                    <a:pt x="452" y="165"/>
                  </a:lnTo>
                  <a:lnTo>
                    <a:pt x="454" y="167"/>
                  </a:lnTo>
                  <a:lnTo>
                    <a:pt x="455" y="167"/>
                  </a:lnTo>
                  <a:lnTo>
                    <a:pt x="458" y="167"/>
                  </a:lnTo>
                  <a:lnTo>
                    <a:pt x="459" y="168"/>
                  </a:lnTo>
                  <a:lnTo>
                    <a:pt x="461" y="169"/>
                  </a:lnTo>
                  <a:lnTo>
                    <a:pt x="463" y="170"/>
                  </a:lnTo>
                  <a:lnTo>
                    <a:pt x="465" y="171"/>
                  </a:lnTo>
                  <a:lnTo>
                    <a:pt x="465" y="171"/>
                  </a:lnTo>
                  <a:lnTo>
                    <a:pt x="466" y="171"/>
                  </a:lnTo>
                  <a:lnTo>
                    <a:pt x="466" y="172"/>
                  </a:lnTo>
                  <a:lnTo>
                    <a:pt x="468" y="172"/>
                  </a:lnTo>
                  <a:lnTo>
                    <a:pt x="468" y="173"/>
                  </a:lnTo>
                  <a:lnTo>
                    <a:pt x="469" y="173"/>
                  </a:lnTo>
                  <a:lnTo>
                    <a:pt x="470" y="176"/>
                  </a:lnTo>
                  <a:lnTo>
                    <a:pt x="471" y="176"/>
                  </a:lnTo>
                  <a:lnTo>
                    <a:pt x="471" y="176"/>
                  </a:lnTo>
                  <a:lnTo>
                    <a:pt x="471" y="176"/>
                  </a:lnTo>
                  <a:lnTo>
                    <a:pt x="472" y="177"/>
                  </a:lnTo>
                  <a:lnTo>
                    <a:pt x="473" y="177"/>
                  </a:lnTo>
                  <a:lnTo>
                    <a:pt x="472" y="178"/>
                  </a:lnTo>
                  <a:lnTo>
                    <a:pt x="475" y="180"/>
                  </a:lnTo>
                  <a:lnTo>
                    <a:pt x="475" y="180"/>
                  </a:lnTo>
                  <a:lnTo>
                    <a:pt x="477" y="181"/>
                  </a:lnTo>
                  <a:lnTo>
                    <a:pt x="477" y="182"/>
                  </a:lnTo>
                  <a:lnTo>
                    <a:pt x="478" y="182"/>
                  </a:lnTo>
                  <a:lnTo>
                    <a:pt x="478" y="183"/>
                  </a:lnTo>
                  <a:lnTo>
                    <a:pt x="479" y="183"/>
                  </a:lnTo>
                  <a:lnTo>
                    <a:pt x="479" y="184"/>
                  </a:lnTo>
                  <a:lnTo>
                    <a:pt x="480" y="183"/>
                  </a:lnTo>
                  <a:lnTo>
                    <a:pt x="481" y="184"/>
                  </a:lnTo>
                  <a:lnTo>
                    <a:pt x="482" y="184"/>
                  </a:lnTo>
                  <a:lnTo>
                    <a:pt x="482" y="184"/>
                  </a:lnTo>
                  <a:lnTo>
                    <a:pt x="482" y="184"/>
                  </a:lnTo>
                  <a:lnTo>
                    <a:pt x="482" y="185"/>
                  </a:lnTo>
                  <a:lnTo>
                    <a:pt x="482" y="185"/>
                  </a:lnTo>
                  <a:lnTo>
                    <a:pt x="482" y="187"/>
                  </a:lnTo>
                  <a:lnTo>
                    <a:pt x="483" y="188"/>
                  </a:lnTo>
                  <a:lnTo>
                    <a:pt x="486" y="190"/>
                  </a:lnTo>
                  <a:lnTo>
                    <a:pt x="487" y="191"/>
                  </a:lnTo>
                  <a:lnTo>
                    <a:pt x="487" y="191"/>
                  </a:lnTo>
                  <a:lnTo>
                    <a:pt x="488" y="192"/>
                  </a:lnTo>
                  <a:lnTo>
                    <a:pt x="488" y="192"/>
                  </a:lnTo>
                  <a:lnTo>
                    <a:pt x="489" y="193"/>
                  </a:lnTo>
                  <a:lnTo>
                    <a:pt x="489" y="193"/>
                  </a:lnTo>
                  <a:lnTo>
                    <a:pt x="490" y="193"/>
                  </a:lnTo>
                  <a:lnTo>
                    <a:pt x="491" y="193"/>
                  </a:lnTo>
                  <a:lnTo>
                    <a:pt x="492" y="194"/>
                  </a:lnTo>
                  <a:lnTo>
                    <a:pt x="492" y="195"/>
                  </a:lnTo>
                  <a:lnTo>
                    <a:pt x="492" y="195"/>
                  </a:lnTo>
                  <a:lnTo>
                    <a:pt x="493" y="197"/>
                  </a:lnTo>
                  <a:lnTo>
                    <a:pt x="494" y="198"/>
                  </a:lnTo>
                  <a:lnTo>
                    <a:pt x="495" y="198"/>
                  </a:lnTo>
                  <a:lnTo>
                    <a:pt x="495" y="199"/>
                  </a:lnTo>
                  <a:lnTo>
                    <a:pt x="495" y="199"/>
                  </a:lnTo>
                  <a:lnTo>
                    <a:pt x="496" y="199"/>
                  </a:lnTo>
                  <a:lnTo>
                    <a:pt x="496" y="200"/>
                  </a:lnTo>
                  <a:lnTo>
                    <a:pt x="498" y="200"/>
                  </a:lnTo>
                  <a:lnTo>
                    <a:pt x="501" y="201"/>
                  </a:lnTo>
                  <a:lnTo>
                    <a:pt x="501" y="201"/>
                  </a:lnTo>
                  <a:lnTo>
                    <a:pt x="502" y="201"/>
                  </a:lnTo>
                  <a:lnTo>
                    <a:pt x="503" y="201"/>
                  </a:lnTo>
                  <a:lnTo>
                    <a:pt x="504" y="201"/>
                  </a:lnTo>
                  <a:lnTo>
                    <a:pt x="505" y="201"/>
                  </a:lnTo>
                  <a:lnTo>
                    <a:pt x="505" y="201"/>
                  </a:lnTo>
                  <a:lnTo>
                    <a:pt x="506" y="201"/>
                  </a:lnTo>
                  <a:lnTo>
                    <a:pt x="506" y="200"/>
                  </a:lnTo>
                  <a:lnTo>
                    <a:pt x="506" y="199"/>
                  </a:lnTo>
                  <a:lnTo>
                    <a:pt x="505" y="199"/>
                  </a:lnTo>
                  <a:lnTo>
                    <a:pt x="505" y="199"/>
                  </a:lnTo>
                  <a:lnTo>
                    <a:pt x="505" y="199"/>
                  </a:lnTo>
                  <a:lnTo>
                    <a:pt x="506" y="199"/>
                  </a:lnTo>
                  <a:lnTo>
                    <a:pt x="507" y="200"/>
                  </a:lnTo>
                  <a:lnTo>
                    <a:pt x="508" y="201"/>
                  </a:lnTo>
                  <a:lnTo>
                    <a:pt x="510" y="203"/>
                  </a:lnTo>
                  <a:lnTo>
                    <a:pt x="510" y="206"/>
                  </a:lnTo>
                  <a:lnTo>
                    <a:pt x="510" y="206"/>
                  </a:lnTo>
                  <a:lnTo>
                    <a:pt x="510" y="205"/>
                  </a:lnTo>
                  <a:lnTo>
                    <a:pt x="511" y="208"/>
                  </a:lnTo>
                  <a:lnTo>
                    <a:pt x="512" y="209"/>
                  </a:lnTo>
                  <a:lnTo>
                    <a:pt x="515" y="210"/>
                  </a:lnTo>
                  <a:lnTo>
                    <a:pt x="516" y="211"/>
                  </a:lnTo>
                  <a:lnTo>
                    <a:pt x="516" y="211"/>
                  </a:lnTo>
                  <a:lnTo>
                    <a:pt x="517" y="212"/>
                  </a:lnTo>
                  <a:lnTo>
                    <a:pt x="519" y="214"/>
                  </a:lnTo>
                  <a:lnTo>
                    <a:pt x="520" y="215"/>
                  </a:lnTo>
                  <a:lnTo>
                    <a:pt x="521" y="215"/>
                  </a:lnTo>
                  <a:lnTo>
                    <a:pt x="522" y="216"/>
                  </a:lnTo>
                  <a:lnTo>
                    <a:pt x="524" y="216"/>
                  </a:lnTo>
                  <a:lnTo>
                    <a:pt x="524" y="218"/>
                  </a:lnTo>
                  <a:lnTo>
                    <a:pt x="524" y="218"/>
                  </a:lnTo>
                  <a:lnTo>
                    <a:pt x="525" y="218"/>
                  </a:lnTo>
                  <a:lnTo>
                    <a:pt x="525" y="218"/>
                  </a:lnTo>
                  <a:lnTo>
                    <a:pt x="527" y="220"/>
                  </a:lnTo>
                  <a:lnTo>
                    <a:pt x="528" y="220"/>
                  </a:lnTo>
                  <a:lnTo>
                    <a:pt x="529" y="220"/>
                  </a:lnTo>
                  <a:lnTo>
                    <a:pt x="529" y="221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13" y="191"/>
                  </a:lnTo>
                  <a:lnTo>
                    <a:pt x="52" y="184"/>
                  </a:lnTo>
                  <a:lnTo>
                    <a:pt x="53" y="183"/>
                  </a:lnTo>
                  <a:lnTo>
                    <a:pt x="57" y="183"/>
                  </a:lnTo>
                  <a:lnTo>
                    <a:pt x="75" y="180"/>
                  </a:lnTo>
                  <a:lnTo>
                    <a:pt x="76" y="179"/>
                  </a:lnTo>
                  <a:lnTo>
                    <a:pt x="79" y="179"/>
                  </a:lnTo>
                  <a:lnTo>
                    <a:pt x="86" y="178"/>
                  </a:lnTo>
                  <a:lnTo>
                    <a:pt x="86" y="178"/>
                  </a:lnTo>
                  <a:lnTo>
                    <a:pt x="90" y="177"/>
                  </a:lnTo>
                  <a:lnTo>
                    <a:pt x="113" y="172"/>
                  </a:lnTo>
                  <a:lnTo>
                    <a:pt x="162" y="59"/>
                  </a:lnTo>
                  <a:lnTo>
                    <a:pt x="168" y="60"/>
                  </a:lnTo>
                  <a:lnTo>
                    <a:pt x="212" y="74"/>
                  </a:lnTo>
                  <a:lnTo>
                    <a:pt x="221" y="64"/>
                  </a:lnTo>
                  <a:lnTo>
                    <a:pt x="221" y="64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Freeform 32">
              <a:extLst>
                <a:ext uri="{FF2B5EF4-FFF2-40B4-BE49-F238E27FC236}">
                  <a16:creationId xmlns:a16="http://schemas.microsoft.com/office/drawing/2014/main" id="{5AA1C70F-E6D6-0A4D-8F8F-E625F14E9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2043" y="1845177"/>
              <a:ext cx="293688" cy="452438"/>
            </a:xfrm>
            <a:custGeom>
              <a:avLst/>
              <a:gdLst>
                <a:gd name="T0" fmla="*/ 14 w 185"/>
                <a:gd name="T1" fmla="*/ 90 h 285"/>
                <a:gd name="T2" fmla="*/ 1 w 185"/>
                <a:gd name="T3" fmla="*/ 16 h 285"/>
                <a:gd name="T4" fmla="*/ 87 w 185"/>
                <a:gd name="T5" fmla="*/ 3 h 285"/>
                <a:gd name="T6" fmla="*/ 151 w 185"/>
                <a:gd name="T7" fmla="*/ 0 h 285"/>
                <a:gd name="T8" fmla="*/ 179 w 185"/>
                <a:gd name="T9" fmla="*/ 18 h 285"/>
                <a:gd name="T10" fmla="*/ 185 w 185"/>
                <a:gd name="T11" fmla="*/ 77 h 285"/>
                <a:gd name="T12" fmla="*/ 145 w 185"/>
                <a:gd name="T13" fmla="*/ 101 h 285"/>
                <a:gd name="T14" fmla="*/ 142 w 185"/>
                <a:gd name="T15" fmla="*/ 97 h 285"/>
                <a:gd name="T16" fmla="*/ 138 w 185"/>
                <a:gd name="T17" fmla="*/ 95 h 285"/>
                <a:gd name="T18" fmla="*/ 141 w 185"/>
                <a:gd name="T19" fmla="*/ 90 h 285"/>
                <a:gd name="T20" fmla="*/ 142 w 185"/>
                <a:gd name="T21" fmla="*/ 84 h 285"/>
                <a:gd name="T22" fmla="*/ 141 w 185"/>
                <a:gd name="T23" fmla="*/ 82 h 285"/>
                <a:gd name="T24" fmla="*/ 135 w 185"/>
                <a:gd name="T25" fmla="*/ 77 h 285"/>
                <a:gd name="T26" fmla="*/ 131 w 185"/>
                <a:gd name="T27" fmla="*/ 72 h 285"/>
                <a:gd name="T28" fmla="*/ 131 w 185"/>
                <a:gd name="T29" fmla="*/ 75 h 285"/>
                <a:gd name="T30" fmla="*/ 129 w 185"/>
                <a:gd name="T31" fmla="*/ 71 h 285"/>
                <a:gd name="T32" fmla="*/ 130 w 185"/>
                <a:gd name="T33" fmla="*/ 69 h 285"/>
                <a:gd name="T34" fmla="*/ 128 w 185"/>
                <a:gd name="T35" fmla="*/ 69 h 285"/>
                <a:gd name="T36" fmla="*/ 129 w 185"/>
                <a:gd name="T37" fmla="*/ 68 h 285"/>
                <a:gd name="T38" fmla="*/ 130 w 185"/>
                <a:gd name="T39" fmla="*/ 66 h 285"/>
                <a:gd name="T40" fmla="*/ 128 w 185"/>
                <a:gd name="T41" fmla="*/ 64 h 285"/>
                <a:gd name="T42" fmla="*/ 123 w 185"/>
                <a:gd name="T43" fmla="*/ 65 h 285"/>
                <a:gd name="T44" fmla="*/ 123 w 185"/>
                <a:gd name="T45" fmla="*/ 66 h 285"/>
                <a:gd name="T46" fmla="*/ 121 w 185"/>
                <a:gd name="T47" fmla="*/ 98 h 285"/>
                <a:gd name="T48" fmla="*/ 101 w 185"/>
                <a:gd name="T49" fmla="*/ 132 h 285"/>
                <a:gd name="T50" fmla="*/ 102 w 185"/>
                <a:gd name="T51" fmla="*/ 163 h 285"/>
                <a:gd name="T52" fmla="*/ 104 w 185"/>
                <a:gd name="T53" fmla="*/ 165 h 285"/>
                <a:gd name="T54" fmla="*/ 110 w 185"/>
                <a:gd name="T55" fmla="*/ 169 h 285"/>
                <a:gd name="T56" fmla="*/ 113 w 185"/>
                <a:gd name="T57" fmla="*/ 172 h 285"/>
                <a:gd name="T58" fmla="*/ 114 w 185"/>
                <a:gd name="T59" fmla="*/ 174 h 285"/>
                <a:gd name="T60" fmla="*/ 116 w 185"/>
                <a:gd name="T61" fmla="*/ 175 h 285"/>
                <a:gd name="T62" fmla="*/ 118 w 185"/>
                <a:gd name="T63" fmla="*/ 180 h 285"/>
                <a:gd name="T64" fmla="*/ 122 w 185"/>
                <a:gd name="T65" fmla="*/ 182 h 285"/>
                <a:gd name="T66" fmla="*/ 127 w 185"/>
                <a:gd name="T67" fmla="*/ 185 h 285"/>
                <a:gd name="T68" fmla="*/ 129 w 185"/>
                <a:gd name="T69" fmla="*/ 188 h 285"/>
                <a:gd name="T70" fmla="*/ 131 w 185"/>
                <a:gd name="T71" fmla="*/ 191 h 285"/>
                <a:gd name="T72" fmla="*/ 133 w 185"/>
                <a:gd name="T73" fmla="*/ 194 h 285"/>
                <a:gd name="T74" fmla="*/ 135 w 185"/>
                <a:gd name="T75" fmla="*/ 199 h 285"/>
                <a:gd name="T76" fmla="*/ 137 w 185"/>
                <a:gd name="T77" fmla="*/ 205 h 285"/>
                <a:gd name="T78" fmla="*/ 138 w 185"/>
                <a:gd name="T79" fmla="*/ 208 h 285"/>
                <a:gd name="T80" fmla="*/ 137 w 185"/>
                <a:gd name="T81" fmla="*/ 209 h 285"/>
                <a:gd name="T82" fmla="*/ 140 w 185"/>
                <a:gd name="T83" fmla="*/ 213 h 285"/>
                <a:gd name="T84" fmla="*/ 139 w 185"/>
                <a:gd name="T85" fmla="*/ 215 h 285"/>
                <a:gd name="T86" fmla="*/ 141 w 185"/>
                <a:gd name="T87" fmla="*/ 219 h 285"/>
                <a:gd name="T88" fmla="*/ 141 w 185"/>
                <a:gd name="T89" fmla="*/ 221 h 285"/>
                <a:gd name="T90" fmla="*/ 141 w 185"/>
                <a:gd name="T91" fmla="*/ 224 h 285"/>
                <a:gd name="T92" fmla="*/ 142 w 185"/>
                <a:gd name="T93" fmla="*/ 227 h 285"/>
                <a:gd name="T94" fmla="*/ 142 w 185"/>
                <a:gd name="T95" fmla="*/ 227 h 285"/>
                <a:gd name="T96" fmla="*/ 143 w 185"/>
                <a:gd name="T97" fmla="*/ 232 h 285"/>
                <a:gd name="T98" fmla="*/ 145 w 185"/>
                <a:gd name="T99" fmla="*/ 233 h 285"/>
                <a:gd name="T100" fmla="*/ 144 w 185"/>
                <a:gd name="T101" fmla="*/ 235 h 285"/>
                <a:gd name="T102" fmla="*/ 145 w 185"/>
                <a:gd name="T103" fmla="*/ 237 h 285"/>
                <a:gd name="T104" fmla="*/ 145 w 185"/>
                <a:gd name="T105" fmla="*/ 241 h 285"/>
                <a:gd name="T106" fmla="*/ 146 w 185"/>
                <a:gd name="T107" fmla="*/ 243 h 285"/>
                <a:gd name="T108" fmla="*/ 108 w 185"/>
                <a:gd name="T109" fmla="*/ 254 h 285"/>
                <a:gd name="T110" fmla="*/ 6 w 185"/>
                <a:gd name="T111" fmla="*/ 285 h 285"/>
                <a:gd name="T112" fmla="*/ 1 w 185"/>
                <a:gd name="T113" fmla="*/ 27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5" h="285">
                  <a:moveTo>
                    <a:pt x="1" y="275"/>
                  </a:moveTo>
                  <a:lnTo>
                    <a:pt x="5" y="215"/>
                  </a:lnTo>
                  <a:lnTo>
                    <a:pt x="14" y="108"/>
                  </a:lnTo>
                  <a:lnTo>
                    <a:pt x="14" y="90"/>
                  </a:lnTo>
                  <a:lnTo>
                    <a:pt x="9" y="55"/>
                  </a:lnTo>
                  <a:lnTo>
                    <a:pt x="6" y="34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0" y="4"/>
                  </a:lnTo>
                  <a:lnTo>
                    <a:pt x="0" y="4"/>
                  </a:lnTo>
                  <a:lnTo>
                    <a:pt x="9" y="3"/>
                  </a:lnTo>
                  <a:lnTo>
                    <a:pt x="87" y="3"/>
                  </a:lnTo>
                  <a:lnTo>
                    <a:pt x="98" y="6"/>
                  </a:lnTo>
                  <a:lnTo>
                    <a:pt x="123" y="8"/>
                  </a:lnTo>
                  <a:lnTo>
                    <a:pt x="131" y="2"/>
                  </a:lnTo>
                  <a:lnTo>
                    <a:pt x="151" y="0"/>
                  </a:lnTo>
                  <a:lnTo>
                    <a:pt x="151" y="0"/>
                  </a:lnTo>
                  <a:lnTo>
                    <a:pt x="175" y="1"/>
                  </a:lnTo>
                  <a:lnTo>
                    <a:pt x="175" y="1"/>
                  </a:lnTo>
                  <a:lnTo>
                    <a:pt x="179" y="18"/>
                  </a:lnTo>
                  <a:lnTo>
                    <a:pt x="179" y="65"/>
                  </a:lnTo>
                  <a:lnTo>
                    <a:pt x="185" y="66"/>
                  </a:lnTo>
                  <a:lnTo>
                    <a:pt x="185" y="66"/>
                  </a:lnTo>
                  <a:lnTo>
                    <a:pt x="185" y="77"/>
                  </a:lnTo>
                  <a:lnTo>
                    <a:pt x="185" y="77"/>
                  </a:lnTo>
                  <a:lnTo>
                    <a:pt x="175" y="80"/>
                  </a:lnTo>
                  <a:lnTo>
                    <a:pt x="145" y="101"/>
                  </a:lnTo>
                  <a:lnTo>
                    <a:pt x="145" y="101"/>
                  </a:lnTo>
                  <a:lnTo>
                    <a:pt x="144" y="100"/>
                  </a:lnTo>
                  <a:lnTo>
                    <a:pt x="143" y="100"/>
                  </a:lnTo>
                  <a:lnTo>
                    <a:pt x="143" y="98"/>
                  </a:lnTo>
                  <a:lnTo>
                    <a:pt x="142" y="97"/>
                  </a:lnTo>
                  <a:lnTo>
                    <a:pt x="142" y="97"/>
                  </a:lnTo>
                  <a:lnTo>
                    <a:pt x="142" y="96"/>
                  </a:lnTo>
                  <a:lnTo>
                    <a:pt x="140" y="95"/>
                  </a:lnTo>
                  <a:lnTo>
                    <a:pt x="138" y="95"/>
                  </a:lnTo>
                  <a:lnTo>
                    <a:pt x="138" y="93"/>
                  </a:lnTo>
                  <a:lnTo>
                    <a:pt x="138" y="92"/>
                  </a:lnTo>
                  <a:lnTo>
                    <a:pt x="141" y="90"/>
                  </a:lnTo>
                  <a:lnTo>
                    <a:pt x="141" y="90"/>
                  </a:lnTo>
                  <a:lnTo>
                    <a:pt x="142" y="88"/>
                  </a:lnTo>
                  <a:lnTo>
                    <a:pt x="141" y="87"/>
                  </a:lnTo>
                  <a:lnTo>
                    <a:pt x="142" y="85"/>
                  </a:lnTo>
                  <a:lnTo>
                    <a:pt x="142" y="84"/>
                  </a:lnTo>
                  <a:lnTo>
                    <a:pt x="142" y="83"/>
                  </a:lnTo>
                  <a:lnTo>
                    <a:pt x="142" y="83"/>
                  </a:lnTo>
                  <a:lnTo>
                    <a:pt x="141" y="82"/>
                  </a:lnTo>
                  <a:lnTo>
                    <a:pt x="141" y="82"/>
                  </a:lnTo>
                  <a:lnTo>
                    <a:pt x="139" y="80"/>
                  </a:lnTo>
                  <a:lnTo>
                    <a:pt x="137" y="78"/>
                  </a:lnTo>
                  <a:lnTo>
                    <a:pt x="135" y="77"/>
                  </a:lnTo>
                  <a:lnTo>
                    <a:pt x="135" y="77"/>
                  </a:lnTo>
                  <a:lnTo>
                    <a:pt x="134" y="75"/>
                  </a:lnTo>
                  <a:lnTo>
                    <a:pt x="133" y="74"/>
                  </a:lnTo>
                  <a:lnTo>
                    <a:pt x="132" y="72"/>
                  </a:lnTo>
                  <a:lnTo>
                    <a:pt x="131" y="72"/>
                  </a:lnTo>
                  <a:lnTo>
                    <a:pt x="132" y="74"/>
                  </a:lnTo>
                  <a:lnTo>
                    <a:pt x="131" y="75"/>
                  </a:lnTo>
                  <a:lnTo>
                    <a:pt x="131" y="75"/>
                  </a:lnTo>
                  <a:lnTo>
                    <a:pt x="131" y="75"/>
                  </a:lnTo>
                  <a:lnTo>
                    <a:pt x="130" y="72"/>
                  </a:lnTo>
                  <a:lnTo>
                    <a:pt x="129" y="72"/>
                  </a:lnTo>
                  <a:lnTo>
                    <a:pt x="129" y="72"/>
                  </a:lnTo>
                  <a:lnTo>
                    <a:pt x="129" y="71"/>
                  </a:lnTo>
                  <a:lnTo>
                    <a:pt x="130" y="71"/>
                  </a:lnTo>
                  <a:lnTo>
                    <a:pt x="129" y="70"/>
                  </a:lnTo>
                  <a:lnTo>
                    <a:pt x="130" y="69"/>
                  </a:lnTo>
                  <a:lnTo>
                    <a:pt x="130" y="69"/>
                  </a:lnTo>
                  <a:lnTo>
                    <a:pt x="129" y="69"/>
                  </a:lnTo>
                  <a:lnTo>
                    <a:pt x="129" y="68"/>
                  </a:lnTo>
                  <a:lnTo>
                    <a:pt x="129" y="69"/>
                  </a:lnTo>
                  <a:lnTo>
                    <a:pt x="128" y="69"/>
                  </a:lnTo>
                  <a:lnTo>
                    <a:pt x="128" y="69"/>
                  </a:lnTo>
                  <a:lnTo>
                    <a:pt x="128" y="68"/>
                  </a:lnTo>
                  <a:lnTo>
                    <a:pt x="129" y="68"/>
                  </a:lnTo>
                  <a:lnTo>
                    <a:pt x="129" y="68"/>
                  </a:lnTo>
                  <a:lnTo>
                    <a:pt x="128" y="68"/>
                  </a:lnTo>
                  <a:lnTo>
                    <a:pt x="128" y="67"/>
                  </a:lnTo>
                  <a:lnTo>
                    <a:pt x="130" y="66"/>
                  </a:lnTo>
                  <a:lnTo>
                    <a:pt x="130" y="66"/>
                  </a:lnTo>
                  <a:lnTo>
                    <a:pt x="130" y="64"/>
                  </a:lnTo>
                  <a:lnTo>
                    <a:pt x="129" y="63"/>
                  </a:lnTo>
                  <a:lnTo>
                    <a:pt x="128" y="63"/>
                  </a:lnTo>
                  <a:lnTo>
                    <a:pt x="128" y="64"/>
                  </a:lnTo>
                  <a:lnTo>
                    <a:pt x="127" y="64"/>
                  </a:lnTo>
                  <a:lnTo>
                    <a:pt x="125" y="64"/>
                  </a:lnTo>
                  <a:lnTo>
                    <a:pt x="123" y="65"/>
                  </a:lnTo>
                  <a:lnTo>
                    <a:pt x="123" y="65"/>
                  </a:lnTo>
                  <a:lnTo>
                    <a:pt x="123" y="65"/>
                  </a:lnTo>
                  <a:lnTo>
                    <a:pt x="124" y="67"/>
                  </a:lnTo>
                  <a:lnTo>
                    <a:pt x="124" y="67"/>
                  </a:lnTo>
                  <a:lnTo>
                    <a:pt x="123" y="66"/>
                  </a:lnTo>
                  <a:lnTo>
                    <a:pt x="122" y="65"/>
                  </a:lnTo>
                  <a:lnTo>
                    <a:pt x="122" y="64"/>
                  </a:lnTo>
                  <a:lnTo>
                    <a:pt x="121" y="65"/>
                  </a:lnTo>
                  <a:lnTo>
                    <a:pt x="121" y="98"/>
                  </a:lnTo>
                  <a:lnTo>
                    <a:pt x="116" y="103"/>
                  </a:lnTo>
                  <a:lnTo>
                    <a:pt x="109" y="109"/>
                  </a:lnTo>
                  <a:lnTo>
                    <a:pt x="102" y="120"/>
                  </a:lnTo>
                  <a:lnTo>
                    <a:pt x="101" y="132"/>
                  </a:lnTo>
                  <a:lnTo>
                    <a:pt x="98" y="148"/>
                  </a:lnTo>
                  <a:lnTo>
                    <a:pt x="98" y="161"/>
                  </a:lnTo>
                  <a:lnTo>
                    <a:pt x="101" y="162"/>
                  </a:lnTo>
                  <a:lnTo>
                    <a:pt x="102" y="163"/>
                  </a:lnTo>
                  <a:lnTo>
                    <a:pt x="103" y="164"/>
                  </a:lnTo>
                  <a:lnTo>
                    <a:pt x="103" y="164"/>
                  </a:lnTo>
                  <a:lnTo>
                    <a:pt x="104" y="164"/>
                  </a:lnTo>
                  <a:lnTo>
                    <a:pt x="104" y="165"/>
                  </a:lnTo>
                  <a:lnTo>
                    <a:pt x="107" y="166"/>
                  </a:lnTo>
                  <a:lnTo>
                    <a:pt x="108" y="167"/>
                  </a:lnTo>
                  <a:lnTo>
                    <a:pt x="108" y="168"/>
                  </a:lnTo>
                  <a:lnTo>
                    <a:pt x="110" y="169"/>
                  </a:lnTo>
                  <a:lnTo>
                    <a:pt x="111" y="170"/>
                  </a:lnTo>
                  <a:lnTo>
                    <a:pt x="112" y="171"/>
                  </a:lnTo>
                  <a:lnTo>
                    <a:pt x="113" y="171"/>
                  </a:lnTo>
                  <a:lnTo>
                    <a:pt x="113" y="172"/>
                  </a:lnTo>
                  <a:lnTo>
                    <a:pt x="113" y="172"/>
                  </a:lnTo>
                  <a:lnTo>
                    <a:pt x="113" y="173"/>
                  </a:lnTo>
                  <a:lnTo>
                    <a:pt x="113" y="173"/>
                  </a:lnTo>
                  <a:lnTo>
                    <a:pt x="114" y="174"/>
                  </a:lnTo>
                  <a:lnTo>
                    <a:pt x="114" y="174"/>
                  </a:lnTo>
                  <a:lnTo>
                    <a:pt x="115" y="174"/>
                  </a:lnTo>
                  <a:lnTo>
                    <a:pt x="115" y="175"/>
                  </a:lnTo>
                  <a:lnTo>
                    <a:pt x="116" y="175"/>
                  </a:lnTo>
                  <a:lnTo>
                    <a:pt x="117" y="176"/>
                  </a:lnTo>
                  <a:lnTo>
                    <a:pt x="117" y="178"/>
                  </a:lnTo>
                  <a:lnTo>
                    <a:pt x="117" y="179"/>
                  </a:lnTo>
                  <a:lnTo>
                    <a:pt x="118" y="180"/>
                  </a:lnTo>
                  <a:lnTo>
                    <a:pt x="119" y="180"/>
                  </a:lnTo>
                  <a:lnTo>
                    <a:pt x="120" y="181"/>
                  </a:lnTo>
                  <a:lnTo>
                    <a:pt x="120" y="181"/>
                  </a:lnTo>
                  <a:lnTo>
                    <a:pt x="122" y="182"/>
                  </a:lnTo>
                  <a:lnTo>
                    <a:pt x="123" y="183"/>
                  </a:lnTo>
                  <a:lnTo>
                    <a:pt x="125" y="184"/>
                  </a:lnTo>
                  <a:lnTo>
                    <a:pt x="125" y="185"/>
                  </a:lnTo>
                  <a:lnTo>
                    <a:pt x="127" y="185"/>
                  </a:lnTo>
                  <a:lnTo>
                    <a:pt x="128" y="186"/>
                  </a:lnTo>
                  <a:lnTo>
                    <a:pt x="128" y="186"/>
                  </a:lnTo>
                  <a:lnTo>
                    <a:pt x="129" y="187"/>
                  </a:lnTo>
                  <a:lnTo>
                    <a:pt x="129" y="188"/>
                  </a:lnTo>
                  <a:lnTo>
                    <a:pt x="130" y="188"/>
                  </a:lnTo>
                  <a:lnTo>
                    <a:pt x="131" y="189"/>
                  </a:lnTo>
                  <a:lnTo>
                    <a:pt x="132" y="190"/>
                  </a:lnTo>
                  <a:lnTo>
                    <a:pt x="131" y="191"/>
                  </a:lnTo>
                  <a:lnTo>
                    <a:pt x="131" y="192"/>
                  </a:lnTo>
                  <a:lnTo>
                    <a:pt x="132" y="192"/>
                  </a:lnTo>
                  <a:lnTo>
                    <a:pt x="133" y="192"/>
                  </a:lnTo>
                  <a:lnTo>
                    <a:pt x="133" y="194"/>
                  </a:lnTo>
                  <a:lnTo>
                    <a:pt x="134" y="195"/>
                  </a:lnTo>
                  <a:lnTo>
                    <a:pt x="135" y="196"/>
                  </a:lnTo>
                  <a:lnTo>
                    <a:pt x="135" y="198"/>
                  </a:lnTo>
                  <a:lnTo>
                    <a:pt x="135" y="199"/>
                  </a:lnTo>
                  <a:lnTo>
                    <a:pt x="136" y="200"/>
                  </a:lnTo>
                  <a:lnTo>
                    <a:pt x="137" y="203"/>
                  </a:lnTo>
                  <a:lnTo>
                    <a:pt x="136" y="204"/>
                  </a:lnTo>
                  <a:lnTo>
                    <a:pt x="137" y="205"/>
                  </a:lnTo>
                  <a:lnTo>
                    <a:pt x="136" y="205"/>
                  </a:lnTo>
                  <a:lnTo>
                    <a:pt x="137" y="206"/>
                  </a:lnTo>
                  <a:lnTo>
                    <a:pt x="137" y="208"/>
                  </a:lnTo>
                  <a:lnTo>
                    <a:pt x="138" y="208"/>
                  </a:lnTo>
                  <a:lnTo>
                    <a:pt x="138" y="208"/>
                  </a:lnTo>
                  <a:lnTo>
                    <a:pt x="138" y="208"/>
                  </a:lnTo>
                  <a:lnTo>
                    <a:pt x="137" y="209"/>
                  </a:lnTo>
                  <a:lnTo>
                    <a:pt x="137" y="209"/>
                  </a:lnTo>
                  <a:lnTo>
                    <a:pt x="137" y="211"/>
                  </a:lnTo>
                  <a:lnTo>
                    <a:pt x="139" y="212"/>
                  </a:lnTo>
                  <a:lnTo>
                    <a:pt x="139" y="213"/>
                  </a:lnTo>
                  <a:lnTo>
                    <a:pt x="140" y="213"/>
                  </a:lnTo>
                  <a:lnTo>
                    <a:pt x="140" y="214"/>
                  </a:lnTo>
                  <a:lnTo>
                    <a:pt x="139" y="214"/>
                  </a:lnTo>
                  <a:lnTo>
                    <a:pt x="139" y="215"/>
                  </a:lnTo>
                  <a:lnTo>
                    <a:pt x="139" y="215"/>
                  </a:lnTo>
                  <a:lnTo>
                    <a:pt x="140" y="216"/>
                  </a:lnTo>
                  <a:lnTo>
                    <a:pt x="141" y="216"/>
                  </a:lnTo>
                  <a:lnTo>
                    <a:pt x="141" y="217"/>
                  </a:lnTo>
                  <a:lnTo>
                    <a:pt x="141" y="219"/>
                  </a:lnTo>
                  <a:lnTo>
                    <a:pt x="142" y="220"/>
                  </a:lnTo>
                  <a:lnTo>
                    <a:pt x="142" y="221"/>
                  </a:lnTo>
                  <a:lnTo>
                    <a:pt x="141" y="221"/>
                  </a:lnTo>
                  <a:lnTo>
                    <a:pt x="141" y="221"/>
                  </a:lnTo>
                  <a:lnTo>
                    <a:pt x="141" y="222"/>
                  </a:lnTo>
                  <a:lnTo>
                    <a:pt x="141" y="223"/>
                  </a:lnTo>
                  <a:lnTo>
                    <a:pt x="141" y="224"/>
                  </a:lnTo>
                  <a:lnTo>
                    <a:pt x="141" y="224"/>
                  </a:lnTo>
                  <a:lnTo>
                    <a:pt x="141" y="225"/>
                  </a:lnTo>
                  <a:lnTo>
                    <a:pt x="141" y="225"/>
                  </a:lnTo>
                  <a:lnTo>
                    <a:pt x="142" y="227"/>
                  </a:lnTo>
                  <a:lnTo>
                    <a:pt x="142" y="227"/>
                  </a:lnTo>
                  <a:lnTo>
                    <a:pt x="141" y="226"/>
                  </a:lnTo>
                  <a:lnTo>
                    <a:pt x="141" y="227"/>
                  </a:lnTo>
                  <a:lnTo>
                    <a:pt x="141" y="227"/>
                  </a:lnTo>
                  <a:lnTo>
                    <a:pt x="142" y="227"/>
                  </a:lnTo>
                  <a:lnTo>
                    <a:pt x="143" y="228"/>
                  </a:lnTo>
                  <a:lnTo>
                    <a:pt x="143" y="229"/>
                  </a:lnTo>
                  <a:lnTo>
                    <a:pt x="144" y="230"/>
                  </a:lnTo>
                  <a:lnTo>
                    <a:pt x="143" y="232"/>
                  </a:lnTo>
                  <a:lnTo>
                    <a:pt x="144" y="232"/>
                  </a:lnTo>
                  <a:lnTo>
                    <a:pt x="144" y="232"/>
                  </a:lnTo>
                  <a:lnTo>
                    <a:pt x="145" y="232"/>
                  </a:lnTo>
                  <a:lnTo>
                    <a:pt x="145" y="233"/>
                  </a:lnTo>
                  <a:lnTo>
                    <a:pt x="145" y="233"/>
                  </a:lnTo>
                  <a:lnTo>
                    <a:pt x="145" y="234"/>
                  </a:lnTo>
                  <a:lnTo>
                    <a:pt x="144" y="234"/>
                  </a:lnTo>
                  <a:lnTo>
                    <a:pt x="144" y="235"/>
                  </a:lnTo>
                  <a:lnTo>
                    <a:pt x="145" y="236"/>
                  </a:lnTo>
                  <a:lnTo>
                    <a:pt x="145" y="236"/>
                  </a:lnTo>
                  <a:lnTo>
                    <a:pt x="145" y="237"/>
                  </a:lnTo>
                  <a:lnTo>
                    <a:pt x="145" y="237"/>
                  </a:lnTo>
                  <a:lnTo>
                    <a:pt x="145" y="238"/>
                  </a:lnTo>
                  <a:lnTo>
                    <a:pt x="145" y="240"/>
                  </a:lnTo>
                  <a:lnTo>
                    <a:pt x="145" y="240"/>
                  </a:lnTo>
                  <a:lnTo>
                    <a:pt x="145" y="241"/>
                  </a:lnTo>
                  <a:lnTo>
                    <a:pt x="145" y="241"/>
                  </a:lnTo>
                  <a:lnTo>
                    <a:pt x="145" y="241"/>
                  </a:lnTo>
                  <a:lnTo>
                    <a:pt x="145" y="243"/>
                  </a:lnTo>
                  <a:lnTo>
                    <a:pt x="146" y="243"/>
                  </a:lnTo>
                  <a:lnTo>
                    <a:pt x="146" y="244"/>
                  </a:lnTo>
                  <a:lnTo>
                    <a:pt x="146" y="244"/>
                  </a:lnTo>
                  <a:lnTo>
                    <a:pt x="124" y="244"/>
                  </a:lnTo>
                  <a:lnTo>
                    <a:pt x="108" y="254"/>
                  </a:lnTo>
                  <a:lnTo>
                    <a:pt x="90" y="258"/>
                  </a:lnTo>
                  <a:lnTo>
                    <a:pt x="56" y="279"/>
                  </a:lnTo>
                  <a:lnTo>
                    <a:pt x="28" y="281"/>
                  </a:lnTo>
                  <a:lnTo>
                    <a:pt x="6" y="285"/>
                  </a:lnTo>
                  <a:lnTo>
                    <a:pt x="6" y="285"/>
                  </a:lnTo>
                  <a:lnTo>
                    <a:pt x="6" y="285"/>
                  </a:lnTo>
                  <a:lnTo>
                    <a:pt x="6" y="285"/>
                  </a:lnTo>
                  <a:lnTo>
                    <a:pt x="1" y="275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Freeform 33">
              <a:extLst>
                <a:ext uri="{FF2B5EF4-FFF2-40B4-BE49-F238E27FC236}">
                  <a16:creationId xmlns:a16="http://schemas.microsoft.com/office/drawing/2014/main" id="{71AE6DDF-2E36-8247-ADA5-D98A973CB2E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9881" y="2724652"/>
              <a:ext cx="2381250" cy="1863725"/>
            </a:xfrm>
            <a:custGeom>
              <a:avLst/>
              <a:gdLst>
                <a:gd name="T0" fmla="*/ 1076 w 1500"/>
                <a:gd name="T1" fmla="*/ 9 h 1174"/>
                <a:gd name="T2" fmla="*/ 1076 w 1500"/>
                <a:gd name="T3" fmla="*/ 30 h 1174"/>
                <a:gd name="T4" fmla="*/ 1091 w 1500"/>
                <a:gd name="T5" fmla="*/ 60 h 1174"/>
                <a:gd name="T6" fmla="*/ 1121 w 1500"/>
                <a:gd name="T7" fmla="*/ 95 h 1174"/>
                <a:gd name="T8" fmla="*/ 1149 w 1500"/>
                <a:gd name="T9" fmla="*/ 108 h 1174"/>
                <a:gd name="T10" fmla="*/ 1184 w 1500"/>
                <a:gd name="T11" fmla="*/ 159 h 1174"/>
                <a:gd name="T12" fmla="*/ 1206 w 1500"/>
                <a:gd name="T13" fmla="*/ 196 h 1174"/>
                <a:gd name="T14" fmla="*/ 1242 w 1500"/>
                <a:gd name="T15" fmla="*/ 228 h 1174"/>
                <a:gd name="T16" fmla="*/ 1269 w 1500"/>
                <a:gd name="T17" fmla="*/ 265 h 1174"/>
                <a:gd name="T18" fmla="*/ 1302 w 1500"/>
                <a:gd name="T19" fmla="*/ 308 h 1174"/>
                <a:gd name="T20" fmla="*/ 1315 w 1500"/>
                <a:gd name="T21" fmla="*/ 323 h 1174"/>
                <a:gd name="T22" fmla="*/ 1352 w 1500"/>
                <a:gd name="T23" fmla="*/ 356 h 1174"/>
                <a:gd name="T24" fmla="*/ 1395 w 1500"/>
                <a:gd name="T25" fmla="*/ 352 h 1174"/>
                <a:gd name="T26" fmla="*/ 1434 w 1500"/>
                <a:gd name="T27" fmla="*/ 333 h 1174"/>
                <a:gd name="T28" fmla="*/ 1464 w 1500"/>
                <a:gd name="T29" fmla="*/ 342 h 1174"/>
                <a:gd name="T30" fmla="*/ 1451 w 1500"/>
                <a:gd name="T31" fmla="*/ 378 h 1174"/>
                <a:gd name="T32" fmla="*/ 1430 w 1500"/>
                <a:gd name="T33" fmla="*/ 414 h 1174"/>
                <a:gd name="T34" fmla="*/ 1407 w 1500"/>
                <a:gd name="T35" fmla="*/ 445 h 1174"/>
                <a:gd name="T36" fmla="*/ 1418 w 1500"/>
                <a:gd name="T37" fmla="*/ 480 h 1174"/>
                <a:gd name="T38" fmla="*/ 1430 w 1500"/>
                <a:gd name="T39" fmla="*/ 516 h 1174"/>
                <a:gd name="T40" fmla="*/ 1465 w 1500"/>
                <a:gd name="T41" fmla="*/ 538 h 1174"/>
                <a:gd name="T42" fmla="*/ 1484 w 1500"/>
                <a:gd name="T43" fmla="*/ 574 h 1174"/>
                <a:gd name="T44" fmla="*/ 1500 w 1500"/>
                <a:gd name="T45" fmla="*/ 623 h 1174"/>
                <a:gd name="T46" fmla="*/ 1492 w 1500"/>
                <a:gd name="T47" fmla="*/ 678 h 1174"/>
                <a:gd name="T48" fmla="*/ 1487 w 1500"/>
                <a:gd name="T49" fmla="*/ 750 h 1174"/>
                <a:gd name="T50" fmla="*/ 1453 w 1500"/>
                <a:gd name="T51" fmla="*/ 778 h 1174"/>
                <a:gd name="T52" fmla="*/ 1470 w 1500"/>
                <a:gd name="T53" fmla="*/ 810 h 1174"/>
                <a:gd name="T54" fmla="*/ 1434 w 1500"/>
                <a:gd name="T55" fmla="*/ 829 h 1174"/>
                <a:gd name="T56" fmla="*/ 1413 w 1500"/>
                <a:gd name="T57" fmla="*/ 880 h 1174"/>
                <a:gd name="T58" fmla="*/ 1458 w 1500"/>
                <a:gd name="T59" fmla="*/ 893 h 1174"/>
                <a:gd name="T60" fmla="*/ 1462 w 1500"/>
                <a:gd name="T61" fmla="*/ 915 h 1174"/>
                <a:gd name="T62" fmla="*/ 1436 w 1500"/>
                <a:gd name="T63" fmla="*/ 960 h 1174"/>
                <a:gd name="T64" fmla="*/ 1418 w 1500"/>
                <a:gd name="T65" fmla="*/ 999 h 1174"/>
                <a:gd name="T66" fmla="*/ 1390 w 1500"/>
                <a:gd name="T67" fmla="*/ 1008 h 1174"/>
                <a:gd name="T68" fmla="*/ 1340 w 1500"/>
                <a:gd name="T69" fmla="*/ 1010 h 1174"/>
                <a:gd name="T70" fmla="*/ 1279 w 1500"/>
                <a:gd name="T71" fmla="*/ 1024 h 1174"/>
                <a:gd name="T72" fmla="*/ 1253 w 1500"/>
                <a:gd name="T73" fmla="*/ 1041 h 1174"/>
                <a:gd name="T74" fmla="*/ 1253 w 1500"/>
                <a:gd name="T75" fmla="*/ 1082 h 1174"/>
                <a:gd name="T76" fmla="*/ 1212 w 1500"/>
                <a:gd name="T77" fmla="*/ 1109 h 1174"/>
                <a:gd name="T78" fmla="*/ 1185 w 1500"/>
                <a:gd name="T79" fmla="*/ 1143 h 1174"/>
                <a:gd name="T80" fmla="*/ 1201 w 1500"/>
                <a:gd name="T81" fmla="*/ 1151 h 1174"/>
                <a:gd name="T82" fmla="*/ 1182 w 1500"/>
                <a:gd name="T83" fmla="*/ 1173 h 1174"/>
                <a:gd name="T84" fmla="*/ 1100 w 1500"/>
                <a:gd name="T85" fmla="*/ 1173 h 1174"/>
                <a:gd name="T86" fmla="*/ 881 w 1500"/>
                <a:gd name="T87" fmla="*/ 1173 h 1174"/>
                <a:gd name="T88" fmla="*/ 711 w 1500"/>
                <a:gd name="T89" fmla="*/ 1173 h 1174"/>
                <a:gd name="T90" fmla="*/ 578 w 1500"/>
                <a:gd name="T91" fmla="*/ 1173 h 1174"/>
                <a:gd name="T92" fmla="*/ 505 w 1500"/>
                <a:gd name="T93" fmla="*/ 1173 h 1174"/>
                <a:gd name="T94" fmla="*/ 282 w 1500"/>
                <a:gd name="T95" fmla="*/ 1173 h 1174"/>
                <a:gd name="T96" fmla="*/ 0 w 1500"/>
                <a:gd name="T97" fmla="*/ 1174 h 1174"/>
                <a:gd name="T98" fmla="*/ 3 w 1500"/>
                <a:gd name="T99" fmla="*/ 1 h 1174"/>
                <a:gd name="T100" fmla="*/ 453 w 1500"/>
                <a:gd name="T101" fmla="*/ 1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0" h="1174">
                  <a:moveTo>
                    <a:pt x="696" y="0"/>
                  </a:moveTo>
                  <a:lnTo>
                    <a:pt x="1076" y="1"/>
                  </a:lnTo>
                  <a:lnTo>
                    <a:pt x="1076" y="9"/>
                  </a:lnTo>
                  <a:lnTo>
                    <a:pt x="1076" y="9"/>
                  </a:lnTo>
                  <a:lnTo>
                    <a:pt x="1071" y="9"/>
                  </a:lnTo>
                  <a:lnTo>
                    <a:pt x="1071" y="19"/>
                  </a:lnTo>
                  <a:lnTo>
                    <a:pt x="1075" y="22"/>
                  </a:lnTo>
                  <a:lnTo>
                    <a:pt x="1076" y="30"/>
                  </a:lnTo>
                  <a:lnTo>
                    <a:pt x="1080" y="32"/>
                  </a:lnTo>
                  <a:lnTo>
                    <a:pt x="1082" y="43"/>
                  </a:lnTo>
                  <a:lnTo>
                    <a:pt x="1085" y="51"/>
                  </a:lnTo>
                  <a:lnTo>
                    <a:pt x="1091" y="60"/>
                  </a:lnTo>
                  <a:lnTo>
                    <a:pt x="1094" y="68"/>
                  </a:lnTo>
                  <a:lnTo>
                    <a:pt x="1098" y="75"/>
                  </a:lnTo>
                  <a:lnTo>
                    <a:pt x="1104" y="78"/>
                  </a:lnTo>
                  <a:lnTo>
                    <a:pt x="1121" y="95"/>
                  </a:lnTo>
                  <a:lnTo>
                    <a:pt x="1129" y="103"/>
                  </a:lnTo>
                  <a:lnTo>
                    <a:pt x="1133" y="105"/>
                  </a:lnTo>
                  <a:lnTo>
                    <a:pt x="1143" y="106"/>
                  </a:lnTo>
                  <a:lnTo>
                    <a:pt x="1149" y="108"/>
                  </a:lnTo>
                  <a:lnTo>
                    <a:pt x="1161" y="114"/>
                  </a:lnTo>
                  <a:lnTo>
                    <a:pt x="1168" y="126"/>
                  </a:lnTo>
                  <a:lnTo>
                    <a:pt x="1175" y="142"/>
                  </a:lnTo>
                  <a:lnTo>
                    <a:pt x="1184" y="159"/>
                  </a:lnTo>
                  <a:lnTo>
                    <a:pt x="1193" y="175"/>
                  </a:lnTo>
                  <a:lnTo>
                    <a:pt x="1193" y="175"/>
                  </a:lnTo>
                  <a:lnTo>
                    <a:pt x="1195" y="182"/>
                  </a:lnTo>
                  <a:lnTo>
                    <a:pt x="1206" y="196"/>
                  </a:lnTo>
                  <a:lnTo>
                    <a:pt x="1219" y="211"/>
                  </a:lnTo>
                  <a:lnTo>
                    <a:pt x="1229" y="213"/>
                  </a:lnTo>
                  <a:lnTo>
                    <a:pt x="1237" y="219"/>
                  </a:lnTo>
                  <a:lnTo>
                    <a:pt x="1242" y="228"/>
                  </a:lnTo>
                  <a:lnTo>
                    <a:pt x="1251" y="240"/>
                  </a:lnTo>
                  <a:lnTo>
                    <a:pt x="1258" y="253"/>
                  </a:lnTo>
                  <a:lnTo>
                    <a:pt x="1268" y="264"/>
                  </a:lnTo>
                  <a:lnTo>
                    <a:pt x="1269" y="265"/>
                  </a:lnTo>
                  <a:lnTo>
                    <a:pt x="1273" y="271"/>
                  </a:lnTo>
                  <a:lnTo>
                    <a:pt x="1283" y="285"/>
                  </a:lnTo>
                  <a:lnTo>
                    <a:pt x="1295" y="301"/>
                  </a:lnTo>
                  <a:lnTo>
                    <a:pt x="1302" y="308"/>
                  </a:lnTo>
                  <a:lnTo>
                    <a:pt x="1305" y="310"/>
                  </a:lnTo>
                  <a:lnTo>
                    <a:pt x="1312" y="319"/>
                  </a:lnTo>
                  <a:lnTo>
                    <a:pt x="1315" y="323"/>
                  </a:lnTo>
                  <a:lnTo>
                    <a:pt x="1315" y="323"/>
                  </a:lnTo>
                  <a:lnTo>
                    <a:pt x="1326" y="336"/>
                  </a:lnTo>
                  <a:lnTo>
                    <a:pt x="1326" y="336"/>
                  </a:lnTo>
                  <a:lnTo>
                    <a:pt x="1346" y="354"/>
                  </a:lnTo>
                  <a:lnTo>
                    <a:pt x="1352" y="356"/>
                  </a:lnTo>
                  <a:lnTo>
                    <a:pt x="1373" y="356"/>
                  </a:lnTo>
                  <a:lnTo>
                    <a:pt x="1378" y="354"/>
                  </a:lnTo>
                  <a:lnTo>
                    <a:pt x="1388" y="353"/>
                  </a:lnTo>
                  <a:lnTo>
                    <a:pt x="1395" y="352"/>
                  </a:lnTo>
                  <a:lnTo>
                    <a:pt x="1403" y="348"/>
                  </a:lnTo>
                  <a:lnTo>
                    <a:pt x="1408" y="346"/>
                  </a:lnTo>
                  <a:lnTo>
                    <a:pt x="1426" y="339"/>
                  </a:lnTo>
                  <a:lnTo>
                    <a:pt x="1434" y="333"/>
                  </a:lnTo>
                  <a:lnTo>
                    <a:pt x="1444" y="329"/>
                  </a:lnTo>
                  <a:lnTo>
                    <a:pt x="1455" y="330"/>
                  </a:lnTo>
                  <a:lnTo>
                    <a:pt x="1459" y="333"/>
                  </a:lnTo>
                  <a:lnTo>
                    <a:pt x="1464" y="342"/>
                  </a:lnTo>
                  <a:lnTo>
                    <a:pt x="1465" y="352"/>
                  </a:lnTo>
                  <a:lnTo>
                    <a:pt x="1460" y="360"/>
                  </a:lnTo>
                  <a:lnTo>
                    <a:pt x="1453" y="372"/>
                  </a:lnTo>
                  <a:lnTo>
                    <a:pt x="1451" y="378"/>
                  </a:lnTo>
                  <a:lnTo>
                    <a:pt x="1451" y="389"/>
                  </a:lnTo>
                  <a:lnTo>
                    <a:pt x="1449" y="396"/>
                  </a:lnTo>
                  <a:lnTo>
                    <a:pt x="1441" y="404"/>
                  </a:lnTo>
                  <a:lnTo>
                    <a:pt x="1430" y="414"/>
                  </a:lnTo>
                  <a:lnTo>
                    <a:pt x="1419" y="419"/>
                  </a:lnTo>
                  <a:lnTo>
                    <a:pt x="1412" y="426"/>
                  </a:lnTo>
                  <a:lnTo>
                    <a:pt x="1408" y="435"/>
                  </a:lnTo>
                  <a:lnTo>
                    <a:pt x="1407" y="445"/>
                  </a:lnTo>
                  <a:lnTo>
                    <a:pt x="1410" y="449"/>
                  </a:lnTo>
                  <a:lnTo>
                    <a:pt x="1415" y="460"/>
                  </a:lnTo>
                  <a:lnTo>
                    <a:pt x="1415" y="474"/>
                  </a:lnTo>
                  <a:lnTo>
                    <a:pt x="1418" y="480"/>
                  </a:lnTo>
                  <a:lnTo>
                    <a:pt x="1418" y="486"/>
                  </a:lnTo>
                  <a:lnTo>
                    <a:pt x="1419" y="499"/>
                  </a:lnTo>
                  <a:lnTo>
                    <a:pt x="1424" y="512"/>
                  </a:lnTo>
                  <a:lnTo>
                    <a:pt x="1430" y="516"/>
                  </a:lnTo>
                  <a:lnTo>
                    <a:pt x="1440" y="525"/>
                  </a:lnTo>
                  <a:lnTo>
                    <a:pt x="1451" y="530"/>
                  </a:lnTo>
                  <a:lnTo>
                    <a:pt x="1451" y="530"/>
                  </a:lnTo>
                  <a:lnTo>
                    <a:pt x="1465" y="538"/>
                  </a:lnTo>
                  <a:lnTo>
                    <a:pt x="1476" y="548"/>
                  </a:lnTo>
                  <a:lnTo>
                    <a:pt x="1483" y="557"/>
                  </a:lnTo>
                  <a:lnTo>
                    <a:pt x="1484" y="564"/>
                  </a:lnTo>
                  <a:lnTo>
                    <a:pt x="1484" y="574"/>
                  </a:lnTo>
                  <a:lnTo>
                    <a:pt x="1485" y="584"/>
                  </a:lnTo>
                  <a:lnTo>
                    <a:pt x="1490" y="599"/>
                  </a:lnTo>
                  <a:lnTo>
                    <a:pt x="1492" y="608"/>
                  </a:lnTo>
                  <a:lnTo>
                    <a:pt x="1500" y="623"/>
                  </a:lnTo>
                  <a:lnTo>
                    <a:pt x="1497" y="636"/>
                  </a:lnTo>
                  <a:lnTo>
                    <a:pt x="1497" y="649"/>
                  </a:lnTo>
                  <a:lnTo>
                    <a:pt x="1495" y="664"/>
                  </a:lnTo>
                  <a:lnTo>
                    <a:pt x="1492" y="678"/>
                  </a:lnTo>
                  <a:lnTo>
                    <a:pt x="1492" y="692"/>
                  </a:lnTo>
                  <a:lnTo>
                    <a:pt x="1489" y="710"/>
                  </a:lnTo>
                  <a:lnTo>
                    <a:pt x="1489" y="723"/>
                  </a:lnTo>
                  <a:lnTo>
                    <a:pt x="1487" y="750"/>
                  </a:lnTo>
                  <a:lnTo>
                    <a:pt x="1472" y="766"/>
                  </a:lnTo>
                  <a:lnTo>
                    <a:pt x="1463" y="770"/>
                  </a:lnTo>
                  <a:lnTo>
                    <a:pt x="1458" y="772"/>
                  </a:lnTo>
                  <a:lnTo>
                    <a:pt x="1453" y="778"/>
                  </a:lnTo>
                  <a:lnTo>
                    <a:pt x="1453" y="791"/>
                  </a:lnTo>
                  <a:lnTo>
                    <a:pt x="1462" y="799"/>
                  </a:lnTo>
                  <a:lnTo>
                    <a:pt x="1469" y="804"/>
                  </a:lnTo>
                  <a:lnTo>
                    <a:pt x="1470" y="810"/>
                  </a:lnTo>
                  <a:lnTo>
                    <a:pt x="1461" y="817"/>
                  </a:lnTo>
                  <a:lnTo>
                    <a:pt x="1453" y="819"/>
                  </a:lnTo>
                  <a:lnTo>
                    <a:pt x="1443" y="823"/>
                  </a:lnTo>
                  <a:lnTo>
                    <a:pt x="1434" y="829"/>
                  </a:lnTo>
                  <a:lnTo>
                    <a:pt x="1427" y="834"/>
                  </a:lnTo>
                  <a:lnTo>
                    <a:pt x="1421" y="842"/>
                  </a:lnTo>
                  <a:lnTo>
                    <a:pt x="1414" y="866"/>
                  </a:lnTo>
                  <a:lnTo>
                    <a:pt x="1413" y="880"/>
                  </a:lnTo>
                  <a:lnTo>
                    <a:pt x="1418" y="887"/>
                  </a:lnTo>
                  <a:lnTo>
                    <a:pt x="1440" y="893"/>
                  </a:lnTo>
                  <a:lnTo>
                    <a:pt x="1452" y="894"/>
                  </a:lnTo>
                  <a:lnTo>
                    <a:pt x="1458" y="893"/>
                  </a:lnTo>
                  <a:lnTo>
                    <a:pt x="1468" y="892"/>
                  </a:lnTo>
                  <a:lnTo>
                    <a:pt x="1470" y="900"/>
                  </a:lnTo>
                  <a:lnTo>
                    <a:pt x="1468" y="904"/>
                  </a:lnTo>
                  <a:lnTo>
                    <a:pt x="1462" y="915"/>
                  </a:lnTo>
                  <a:lnTo>
                    <a:pt x="1455" y="925"/>
                  </a:lnTo>
                  <a:lnTo>
                    <a:pt x="1449" y="939"/>
                  </a:lnTo>
                  <a:lnTo>
                    <a:pt x="1443" y="948"/>
                  </a:lnTo>
                  <a:lnTo>
                    <a:pt x="1436" y="960"/>
                  </a:lnTo>
                  <a:lnTo>
                    <a:pt x="1431" y="972"/>
                  </a:lnTo>
                  <a:lnTo>
                    <a:pt x="1428" y="981"/>
                  </a:lnTo>
                  <a:lnTo>
                    <a:pt x="1422" y="990"/>
                  </a:lnTo>
                  <a:lnTo>
                    <a:pt x="1418" y="999"/>
                  </a:lnTo>
                  <a:lnTo>
                    <a:pt x="1411" y="1012"/>
                  </a:lnTo>
                  <a:lnTo>
                    <a:pt x="1405" y="1017"/>
                  </a:lnTo>
                  <a:lnTo>
                    <a:pt x="1398" y="1014"/>
                  </a:lnTo>
                  <a:lnTo>
                    <a:pt x="1390" y="1008"/>
                  </a:lnTo>
                  <a:lnTo>
                    <a:pt x="1378" y="1006"/>
                  </a:lnTo>
                  <a:lnTo>
                    <a:pt x="1368" y="1005"/>
                  </a:lnTo>
                  <a:lnTo>
                    <a:pt x="1364" y="1004"/>
                  </a:lnTo>
                  <a:lnTo>
                    <a:pt x="1340" y="1010"/>
                  </a:lnTo>
                  <a:lnTo>
                    <a:pt x="1305" y="1021"/>
                  </a:lnTo>
                  <a:lnTo>
                    <a:pt x="1295" y="1024"/>
                  </a:lnTo>
                  <a:lnTo>
                    <a:pt x="1288" y="1025"/>
                  </a:lnTo>
                  <a:lnTo>
                    <a:pt x="1279" y="1024"/>
                  </a:lnTo>
                  <a:lnTo>
                    <a:pt x="1268" y="1024"/>
                  </a:lnTo>
                  <a:lnTo>
                    <a:pt x="1263" y="1026"/>
                  </a:lnTo>
                  <a:lnTo>
                    <a:pt x="1256" y="1034"/>
                  </a:lnTo>
                  <a:lnTo>
                    <a:pt x="1253" y="1041"/>
                  </a:lnTo>
                  <a:lnTo>
                    <a:pt x="1254" y="1050"/>
                  </a:lnTo>
                  <a:lnTo>
                    <a:pt x="1254" y="1069"/>
                  </a:lnTo>
                  <a:lnTo>
                    <a:pt x="1255" y="1076"/>
                  </a:lnTo>
                  <a:lnTo>
                    <a:pt x="1253" y="1082"/>
                  </a:lnTo>
                  <a:lnTo>
                    <a:pt x="1250" y="1089"/>
                  </a:lnTo>
                  <a:lnTo>
                    <a:pt x="1242" y="1098"/>
                  </a:lnTo>
                  <a:lnTo>
                    <a:pt x="1229" y="1109"/>
                  </a:lnTo>
                  <a:lnTo>
                    <a:pt x="1212" y="1109"/>
                  </a:lnTo>
                  <a:lnTo>
                    <a:pt x="1200" y="1112"/>
                  </a:lnTo>
                  <a:lnTo>
                    <a:pt x="1182" y="1122"/>
                  </a:lnTo>
                  <a:lnTo>
                    <a:pt x="1179" y="1133"/>
                  </a:lnTo>
                  <a:lnTo>
                    <a:pt x="1185" y="1143"/>
                  </a:lnTo>
                  <a:lnTo>
                    <a:pt x="1195" y="1142"/>
                  </a:lnTo>
                  <a:lnTo>
                    <a:pt x="1195" y="1142"/>
                  </a:lnTo>
                  <a:lnTo>
                    <a:pt x="1200" y="1142"/>
                  </a:lnTo>
                  <a:lnTo>
                    <a:pt x="1201" y="1151"/>
                  </a:lnTo>
                  <a:lnTo>
                    <a:pt x="1199" y="1155"/>
                  </a:lnTo>
                  <a:lnTo>
                    <a:pt x="1199" y="1159"/>
                  </a:lnTo>
                  <a:lnTo>
                    <a:pt x="1193" y="1173"/>
                  </a:lnTo>
                  <a:lnTo>
                    <a:pt x="1182" y="1173"/>
                  </a:lnTo>
                  <a:lnTo>
                    <a:pt x="1140" y="1173"/>
                  </a:lnTo>
                  <a:lnTo>
                    <a:pt x="1129" y="1172"/>
                  </a:lnTo>
                  <a:lnTo>
                    <a:pt x="1102" y="1173"/>
                  </a:lnTo>
                  <a:lnTo>
                    <a:pt x="1100" y="1173"/>
                  </a:lnTo>
                  <a:lnTo>
                    <a:pt x="944" y="1173"/>
                  </a:lnTo>
                  <a:lnTo>
                    <a:pt x="944" y="1174"/>
                  </a:lnTo>
                  <a:lnTo>
                    <a:pt x="921" y="1173"/>
                  </a:lnTo>
                  <a:lnTo>
                    <a:pt x="881" y="1173"/>
                  </a:lnTo>
                  <a:lnTo>
                    <a:pt x="815" y="1173"/>
                  </a:lnTo>
                  <a:lnTo>
                    <a:pt x="814" y="1173"/>
                  </a:lnTo>
                  <a:lnTo>
                    <a:pt x="803" y="1173"/>
                  </a:lnTo>
                  <a:lnTo>
                    <a:pt x="711" y="1173"/>
                  </a:lnTo>
                  <a:lnTo>
                    <a:pt x="694" y="1173"/>
                  </a:lnTo>
                  <a:lnTo>
                    <a:pt x="590" y="1173"/>
                  </a:lnTo>
                  <a:lnTo>
                    <a:pt x="587" y="1173"/>
                  </a:lnTo>
                  <a:lnTo>
                    <a:pt x="578" y="1173"/>
                  </a:lnTo>
                  <a:lnTo>
                    <a:pt x="570" y="1173"/>
                  </a:lnTo>
                  <a:lnTo>
                    <a:pt x="528" y="1173"/>
                  </a:lnTo>
                  <a:lnTo>
                    <a:pt x="522" y="1173"/>
                  </a:lnTo>
                  <a:lnTo>
                    <a:pt x="505" y="1173"/>
                  </a:lnTo>
                  <a:lnTo>
                    <a:pt x="498" y="1173"/>
                  </a:lnTo>
                  <a:lnTo>
                    <a:pt x="368" y="1173"/>
                  </a:lnTo>
                  <a:lnTo>
                    <a:pt x="290" y="1173"/>
                  </a:lnTo>
                  <a:lnTo>
                    <a:pt x="282" y="1173"/>
                  </a:lnTo>
                  <a:lnTo>
                    <a:pt x="278" y="1173"/>
                  </a:lnTo>
                  <a:lnTo>
                    <a:pt x="259" y="1173"/>
                  </a:lnTo>
                  <a:lnTo>
                    <a:pt x="26" y="1173"/>
                  </a:lnTo>
                  <a:lnTo>
                    <a:pt x="0" y="1174"/>
                  </a:lnTo>
                  <a:lnTo>
                    <a:pt x="0" y="1"/>
                  </a:lnTo>
                  <a:lnTo>
                    <a:pt x="0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450" y="1"/>
                  </a:lnTo>
                  <a:lnTo>
                    <a:pt x="450" y="1"/>
                  </a:lnTo>
                  <a:lnTo>
                    <a:pt x="453" y="1"/>
                  </a:lnTo>
                  <a:lnTo>
                    <a:pt x="453" y="1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AEE2894D-06A4-6943-9F04-4455628660EF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4821018" y="1941899"/>
            <a:chExt cx="784660" cy="784660"/>
          </a:xfrm>
        </p:grpSpPr>
        <p:sp>
          <p:nvSpPr>
            <p:cNvPr id="122" name="Teardrop 121">
              <a:extLst>
                <a:ext uri="{FF2B5EF4-FFF2-40B4-BE49-F238E27FC236}">
                  <a16:creationId xmlns:a16="http://schemas.microsoft.com/office/drawing/2014/main" id="{50997088-50F4-3045-85CB-ECA5FFE74D23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9CE003B6-DE94-9946-B021-DE0BEFFF3102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AC441A5D-9FC4-3F4F-A0C9-88310BF7F140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CB981D53-6389-2D43-97E8-E5711F1E06A1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CECE286F-634C-C74B-9A8B-374E20B0D9BA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Aswan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C2A0240A-B571-FE42-A3A9-CFE4F16B497D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A6D11E12-BEDE-3146-A02F-2B3FF18B9FCA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179" name="Teardrop 178">
              <a:extLst>
                <a:ext uri="{FF2B5EF4-FFF2-40B4-BE49-F238E27FC236}">
                  <a16:creationId xmlns:a16="http://schemas.microsoft.com/office/drawing/2014/main" id="{19865B4C-75CC-2C45-800C-1E574DADBF75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F038F112-9E50-C948-B8F2-2DD688DB0A66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36182D3A-F304-3544-B973-9DACC196F3B9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26C137AE-7B37-7947-BED2-15DB16510854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EDDF641A-D8D5-F342-BC64-1E0BA83FDA33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Sharm El-Sheikh</a:t>
              </a: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2679905B-39F6-AC40-87C5-2303E080C7BB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CF6DDCB9-F402-2240-8D51-268BA96F6365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4821018" y="1941899"/>
            <a:chExt cx="784660" cy="784660"/>
          </a:xfrm>
        </p:grpSpPr>
        <p:sp>
          <p:nvSpPr>
            <p:cNvPr id="191" name="Teardrop 190">
              <a:extLst>
                <a:ext uri="{FF2B5EF4-FFF2-40B4-BE49-F238E27FC236}">
                  <a16:creationId xmlns:a16="http://schemas.microsoft.com/office/drawing/2014/main" id="{83ED3830-DA6F-3648-9994-0BDAC739FC71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4BE64C2B-D5FB-5A49-8D0A-0DA55A3F3C24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688C318E-A746-9640-B049-64C901807E1D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D2E3B886-FA59-5049-AC8C-3291A6FBAA74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78888111-3A92-8E44-BB0D-6356AE8ABB41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Alexandria</a:t>
              </a: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79C6AE8C-0CEA-C241-9E3B-14AA9E8DB52D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4692F5BC-F8C0-5842-901C-E88536643A7C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00225780-0949-9A40-BDB3-B870A7665F04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Cairo</a:t>
              </a:r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4DA5BC33-B88E-1E42-A858-3F6BD8CF663C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49FE406F-78C8-2647-9B48-EB610B836A7E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201" name="Group 200">
              <a:extLst>
                <a:ext uri="{FF2B5EF4-FFF2-40B4-BE49-F238E27FC236}">
                  <a16:creationId xmlns:a16="http://schemas.microsoft.com/office/drawing/2014/main" id="{F9D5ED1E-FF14-984D-9B62-2342D8FC6427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203" name="Teardrop 202">
                <a:extLst>
                  <a:ext uri="{FF2B5EF4-FFF2-40B4-BE49-F238E27FC236}">
                    <a16:creationId xmlns:a16="http://schemas.microsoft.com/office/drawing/2014/main" id="{7F9276D3-7925-1645-A66B-A63104082200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Oval 203">
                <a:extLst>
                  <a:ext uri="{FF2B5EF4-FFF2-40B4-BE49-F238E27FC236}">
                    <a16:creationId xmlns:a16="http://schemas.microsoft.com/office/drawing/2014/main" id="{1FECF742-E2C1-2644-A918-B7A81734E12C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Oval 204">
                <a:extLst>
                  <a:ext uri="{FF2B5EF4-FFF2-40B4-BE49-F238E27FC236}">
                    <a16:creationId xmlns:a16="http://schemas.microsoft.com/office/drawing/2014/main" id="{E0F793CC-E4E0-A54B-B154-B192DF445582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2" name="Freeform 282">
              <a:extLst>
                <a:ext uri="{FF2B5EF4-FFF2-40B4-BE49-F238E27FC236}">
                  <a16:creationId xmlns:a16="http://schemas.microsoft.com/office/drawing/2014/main" id="{B8ECA0CF-83FD-1F46-8BEB-EC33259AF851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157" name="Freeform: Shape 25">
            <a:extLst>
              <a:ext uri="{FF2B5EF4-FFF2-40B4-BE49-F238E27FC236}">
                <a16:creationId xmlns:a16="http://schemas.microsoft.com/office/drawing/2014/main" id="{A3D96A0F-7A0F-4AC8-A46B-983FB946FA96}"/>
              </a:ext>
            </a:extLst>
          </p:cNvPr>
          <p:cNvSpPr/>
          <p:nvPr/>
        </p:nvSpPr>
        <p:spPr>
          <a:xfrm>
            <a:off x="9374730" y="2510079"/>
            <a:ext cx="654599" cy="1402080"/>
          </a:xfrm>
          <a:custGeom>
            <a:avLst/>
            <a:gdLst>
              <a:gd name="connsiteX0" fmla="*/ 449580 w 654599"/>
              <a:gd name="connsiteY0" fmla="*/ 0 h 1402080"/>
              <a:gd name="connsiteX1" fmla="*/ 632460 w 654599"/>
              <a:gd name="connsiteY1" fmla="*/ 579120 h 1402080"/>
              <a:gd name="connsiteX2" fmla="*/ 0 w 654599"/>
              <a:gd name="connsiteY2" fmla="*/ 1402080 h 140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4599" h="1402080">
                <a:moveTo>
                  <a:pt x="449580" y="0"/>
                </a:moveTo>
                <a:cubicBezTo>
                  <a:pt x="578485" y="172720"/>
                  <a:pt x="707390" y="345440"/>
                  <a:pt x="632460" y="579120"/>
                </a:cubicBezTo>
                <a:cubicBezTo>
                  <a:pt x="557530" y="812800"/>
                  <a:pt x="278765" y="1107440"/>
                  <a:pt x="0" y="140208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454">
            <a:extLst>
              <a:ext uri="{FF2B5EF4-FFF2-40B4-BE49-F238E27FC236}">
                <a16:creationId xmlns:a16="http://schemas.microsoft.com/office/drawing/2014/main" id="{625C18C9-0AC4-4553-92C9-54F4B83F828C}"/>
              </a:ext>
            </a:extLst>
          </p:cNvPr>
          <p:cNvSpPr/>
          <p:nvPr/>
        </p:nvSpPr>
        <p:spPr>
          <a:xfrm rot="9031367">
            <a:off x="9821254" y="2802005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CF9C1AD3-9F31-4CF7-93B9-3CC2F752FBDF}"/>
              </a:ext>
            </a:extLst>
          </p:cNvPr>
          <p:cNvSpPr/>
          <p:nvPr/>
        </p:nvSpPr>
        <p:spPr>
          <a:xfrm>
            <a:off x="8596615" y="1757966"/>
            <a:ext cx="759886" cy="2157211"/>
          </a:xfrm>
          <a:custGeom>
            <a:avLst/>
            <a:gdLst>
              <a:gd name="connsiteX0" fmla="*/ 199655 w 759886"/>
              <a:gd name="connsiteY0" fmla="*/ 0 h 2157211"/>
              <a:gd name="connsiteX1" fmla="*/ 33 w 759886"/>
              <a:gd name="connsiteY1" fmla="*/ 1171978 h 2157211"/>
              <a:gd name="connsiteX2" fmla="*/ 212534 w 759886"/>
              <a:gd name="connsiteY2" fmla="*/ 1828800 h 2157211"/>
              <a:gd name="connsiteX3" fmla="*/ 759886 w 759886"/>
              <a:gd name="connsiteY3" fmla="*/ 2157211 h 2157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9886" h="2157211">
                <a:moveTo>
                  <a:pt x="199655" y="0"/>
                </a:moveTo>
                <a:cubicBezTo>
                  <a:pt x="98771" y="433589"/>
                  <a:pt x="-2113" y="867178"/>
                  <a:pt x="33" y="1171978"/>
                </a:cubicBezTo>
                <a:cubicBezTo>
                  <a:pt x="2179" y="1476778"/>
                  <a:pt x="85892" y="1664595"/>
                  <a:pt x="212534" y="1828800"/>
                </a:cubicBezTo>
                <a:cubicBezTo>
                  <a:pt x="339176" y="1993005"/>
                  <a:pt x="549531" y="2075108"/>
                  <a:pt x="759886" y="2157211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: Shape 160">
            <a:extLst>
              <a:ext uri="{FF2B5EF4-FFF2-40B4-BE49-F238E27FC236}">
                <a16:creationId xmlns:a16="http://schemas.microsoft.com/office/drawing/2014/main" id="{BE5E4515-5157-42C5-A9A0-03A923E9E081}"/>
              </a:ext>
            </a:extLst>
          </p:cNvPr>
          <p:cNvSpPr/>
          <p:nvPr/>
        </p:nvSpPr>
        <p:spPr>
          <a:xfrm>
            <a:off x="6355724" y="1294327"/>
            <a:ext cx="2421228" cy="550468"/>
          </a:xfrm>
          <a:custGeom>
            <a:avLst/>
            <a:gdLst>
              <a:gd name="connsiteX0" fmla="*/ 2421228 w 2421228"/>
              <a:gd name="connsiteY0" fmla="*/ 463639 h 550468"/>
              <a:gd name="connsiteX1" fmla="*/ 1609859 w 2421228"/>
              <a:gd name="connsiteY1" fmla="*/ 515155 h 550468"/>
              <a:gd name="connsiteX2" fmla="*/ 0 w 2421228"/>
              <a:gd name="connsiteY2" fmla="*/ 0 h 55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21228" h="550468">
                <a:moveTo>
                  <a:pt x="2421228" y="463639"/>
                </a:moveTo>
                <a:cubicBezTo>
                  <a:pt x="2217312" y="528033"/>
                  <a:pt x="2013397" y="592428"/>
                  <a:pt x="1609859" y="515155"/>
                </a:cubicBezTo>
                <a:cubicBezTo>
                  <a:pt x="1206321" y="437882"/>
                  <a:pt x="603160" y="218941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41749C85-2908-46C1-A5EF-482F740EFE13}"/>
              </a:ext>
            </a:extLst>
          </p:cNvPr>
          <p:cNvGrpSpPr/>
          <p:nvPr/>
        </p:nvGrpSpPr>
        <p:grpSpPr>
          <a:xfrm>
            <a:off x="9096710" y="3150102"/>
            <a:ext cx="560521" cy="826414"/>
            <a:chOff x="10224542" y="1889713"/>
            <a:chExt cx="560521" cy="826414"/>
          </a:xfrm>
        </p:grpSpPr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685ECE83-44A0-4A87-A0FF-77BF71AD324A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98BEB51C-D41C-48E8-9F56-F97AA919531C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34" name="Teardrop 133">
                <a:extLst>
                  <a:ext uri="{FF2B5EF4-FFF2-40B4-BE49-F238E27FC236}">
                    <a16:creationId xmlns:a16="http://schemas.microsoft.com/office/drawing/2014/main" id="{1119A414-E25A-4A24-A472-6284E3751026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9A06D215-C44B-424C-8DE1-A2450FAD797B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15380442-4CAA-4D30-93D9-88482CB572F4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47BC6C1D-D5D2-4B4F-B08D-4C73DA0F04D7}"/>
              </a:ext>
            </a:extLst>
          </p:cNvPr>
          <p:cNvGrpSpPr/>
          <p:nvPr/>
        </p:nvGrpSpPr>
        <p:grpSpPr>
          <a:xfrm>
            <a:off x="9532677" y="1745318"/>
            <a:ext cx="560521" cy="820579"/>
            <a:chOff x="6317174" y="4342713"/>
            <a:chExt cx="560521" cy="820579"/>
          </a:xfrm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5BC9622-73E1-46C4-96FA-8CB4447640D1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AD2D8529-7D27-407A-9473-3B5AEFC1D65E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40" name="Teardrop 139">
                <a:extLst>
                  <a:ext uri="{FF2B5EF4-FFF2-40B4-BE49-F238E27FC236}">
                    <a16:creationId xmlns:a16="http://schemas.microsoft.com/office/drawing/2014/main" id="{777E44BD-B887-496C-8E1A-D8C3306409B1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230DF6C1-F725-4DC3-9CD1-0AE0F4FA233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B75220D1-DD7C-4CBF-9DE6-257712EEE781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C59387E4-EC2C-4CFD-9EF3-BAC22BFBE93F}"/>
              </a:ext>
            </a:extLst>
          </p:cNvPr>
          <p:cNvGrpSpPr/>
          <p:nvPr/>
        </p:nvGrpSpPr>
        <p:grpSpPr>
          <a:xfrm>
            <a:off x="8175609" y="796053"/>
            <a:ext cx="560521" cy="819008"/>
            <a:chOff x="6943667" y="1707053"/>
            <a:chExt cx="560521" cy="819008"/>
          </a:xfrm>
        </p:grpSpPr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E301FD08-058A-4FC7-823C-6D016DCAD204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175041F3-FC0C-422E-B3E0-70A95E3BDE3B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46" name="Teardrop 145">
                <a:extLst>
                  <a:ext uri="{FF2B5EF4-FFF2-40B4-BE49-F238E27FC236}">
                    <a16:creationId xmlns:a16="http://schemas.microsoft.com/office/drawing/2014/main" id="{C90C1D14-B306-4F48-963D-8F80871197A2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2D284D2B-5817-4B48-8AD0-F16233E09E3E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122C68B2-2B67-41E8-93EF-456455571C25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EE0A91C3-7425-48EE-864D-DFCABCCCF93B}"/>
              </a:ext>
            </a:extLst>
          </p:cNvPr>
          <p:cNvGrpSpPr/>
          <p:nvPr/>
        </p:nvGrpSpPr>
        <p:grpSpPr>
          <a:xfrm>
            <a:off x="8526545" y="1007851"/>
            <a:ext cx="560521" cy="801607"/>
            <a:chOff x="7477976" y="2509295"/>
            <a:chExt cx="560521" cy="801607"/>
          </a:xfrm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EA0420AA-854D-47AA-B872-16C29F361619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23BFD6CB-00C8-4BFE-9A03-30C279FDBFA8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52" name="Group 151">
                <a:extLst>
                  <a:ext uri="{FF2B5EF4-FFF2-40B4-BE49-F238E27FC236}">
                    <a16:creationId xmlns:a16="http://schemas.microsoft.com/office/drawing/2014/main" id="{27F2E15B-4E25-4564-950A-231DDBF9A025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54" name="Teardrop 153">
                  <a:extLst>
                    <a:ext uri="{FF2B5EF4-FFF2-40B4-BE49-F238E27FC236}">
                      <a16:creationId xmlns:a16="http://schemas.microsoft.com/office/drawing/2014/main" id="{AF57D2F3-8D97-44AC-9C1D-6C5321870CE5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Oval 154">
                  <a:extLst>
                    <a:ext uri="{FF2B5EF4-FFF2-40B4-BE49-F238E27FC236}">
                      <a16:creationId xmlns:a16="http://schemas.microsoft.com/office/drawing/2014/main" id="{207CF483-7E0B-443E-82B8-FA0B8A5805D0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Oval 155">
                  <a:extLst>
                    <a:ext uri="{FF2B5EF4-FFF2-40B4-BE49-F238E27FC236}">
                      <a16:creationId xmlns:a16="http://schemas.microsoft.com/office/drawing/2014/main" id="{49919270-2877-4130-A585-6B74B5541138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53" name="Freeform 282">
                <a:extLst>
                  <a:ext uri="{FF2B5EF4-FFF2-40B4-BE49-F238E27FC236}">
                    <a16:creationId xmlns:a16="http://schemas.microsoft.com/office/drawing/2014/main" id="{26334092-19A5-434B-8965-547A55E541B2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2617239C-AD44-4480-847D-550B3F2F302F}"/>
              </a:ext>
            </a:extLst>
          </p:cNvPr>
          <p:cNvGrpSpPr/>
          <p:nvPr/>
        </p:nvGrpSpPr>
        <p:grpSpPr>
          <a:xfrm>
            <a:off x="10749104" y="167387"/>
            <a:ext cx="1269124" cy="843307"/>
            <a:chOff x="10367608" y="1416817"/>
            <a:chExt cx="1021765" cy="678942"/>
          </a:xfrm>
        </p:grpSpPr>
        <p:sp>
          <p:nvSpPr>
            <p:cNvPr id="163" name="Rectangle: Rounded Corners 162">
              <a:extLst>
                <a:ext uri="{FF2B5EF4-FFF2-40B4-BE49-F238E27FC236}">
                  <a16:creationId xmlns:a16="http://schemas.microsoft.com/office/drawing/2014/main" id="{F63632BD-5DD2-4385-A9CC-FC8613424701}"/>
                </a:ext>
              </a:extLst>
            </p:cNvPr>
            <p:cNvSpPr/>
            <p:nvPr/>
          </p:nvSpPr>
          <p:spPr>
            <a:xfrm>
              <a:off x="10411831" y="1445182"/>
              <a:ext cx="933317" cy="622211"/>
            </a:xfrm>
            <a:prstGeom prst="roundRect">
              <a:avLst>
                <a:gd name="adj" fmla="val 18168"/>
              </a:avLst>
            </a:prstGeom>
            <a:solidFill>
              <a:srgbClr val="ED2939"/>
            </a:solidFill>
            <a:ln w="1408" cap="flat">
              <a:noFill/>
              <a:prstDash val="solid"/>
              <a:miter/>
            </a:ln>
            <a:effectLst>
              <a:outerShdw blurRad="76200" dist="50800" dir="2700000" sx="80000" sy="80000" algn="tl" rotWithShape="0">
                <a:schemeClr val="tx1">
                  <a:lumMod val="65000"/>
                  <a:lumOff val="35000"/>
                  <a:alpha val="25000"/>
                </a:scheme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Rectangle: Rounded Corners 163">
              <a:extLst>
                <a:ext uri="{FF2B5EF4-FFF2-40B4-BE49-F238E27FC236}">
                  <a16:creationId xmlns:a16="http://schemas.microsoft.com/office/drawing/2014/main" id="{5DBB5814-562D-4500-BB13-9A6BE6B784DD}"/>
                </a:ext>
              </a:extLst>
            </p:cNvPr>
            <p:cNvSpPr/>
            <p:nvPr/>
          </p:nvSpPr>
          <p:spPr>
            <a:xfrm>
              <a:off x="10367608" y="1416817"/>
              <a:ext cx="1021765" cy="678942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>
              <a:outerShdw blurRad="152400" dist="76200" dir="2700000" algn="tl" rotWithShape="0">
                <a:prstClr val="black">
                  <a:alpha val="51000"/>
                </a:prstClr>
              </a:outerShdw>
            </a:effectLst>
          </p:spPr>
          <p:txBody>
            <a:bodyPr rtlCol="0" anchor="ctr"/>
            <a:lstStyle/>
            <a:p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19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Egypt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8474518"/>
              </p:ext>
            </p:extLst>
          </p:nvPr>
        </p:nvGraphicFramePr>
        <p:xfrm>
          <a:off x="6437326" y="4931010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1028786"/>
              </p:ext>
            </p:extLst>
          </p:nvPr>
        </p:nvGraphicFramePr>
        <p:xfrm>
          <a:off x="8911586" y="4931010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6988794" y="5632748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9463054" y="5611502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7757296" y="5367332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10231556" y="5367332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16765" y="5244829"/>
            <a:ext cx="442913" cy="442913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91025" y="5244829"/>
            <a:ext cx="442913" cy="442913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A412D945-39F7-4665-9174-6D827ED6DAC4}"/>
              </a:ext>
            </a:extLst>
          </p:cNvPr>
          <p:cNvGrpSpPr/>
          <p:nvPr/>
        </p:nvGrpSpPr>
        <p:grpSpPr>
          <a:xfrm>
            <a:off x="6899393" y="1353052"/>
            <a:ext cx="3656013" cy="3324226"/>
            <a:chOff x="6899393" y="1353052"/>
            <a:chExt cx="3656013" cy="3324226"/>
          </a:xfrm>
        </p:grpSpPr>
        <p:sp>
          <p:nvSpPr>
            <p:cNvPr id="92" name="Freeform 5">
              <a:extLst>
                <a:ext uri="{FF2B5EF4-FFF2-40B4-BE49-F238E27FC236}">
                  <a16:creationId xmlns:a16="http://schemas.microsoft.com/office/drawing/2014/main" id="{ADCB5117-BF3E-F443-B6BC-64761FB5A6B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4181" y="1470527"/>
              <a:ext cx="141288" cy="333375"/>
            </a:xfrm>
            <a:custGeom>
              <a:avLst/>
              <a:gdLst>
                <a:gd name="T0" fmla="*/ 88 w 89"/>
                <a:gd name="T1" fmla="*/ 1 h 210"/>
                <a:gd name="T2" fmla="*/ 86 w 89"/>
                <a:gd name="T3" fmla="*/ 1 h 210"/>
                <a:gd name="T4" fmla="*/ 87 w 89"/>
                <a:gd name="T5" fmla="*/ 3 h 210"/>
                <a:gd name="T6" fmla="*/ 86 w 89"/>
                <a:gd name="T7" fmla="*/ 5 h 210"/>
                <a:gd name="T8" fmla="*/ 88 w 89"/>
                <a:gd name="T9" fmla="*/ 8 h 210"/>
                <a:gd name="T10" fmla="*/ 89 w 89"/>
                <a:gd name="T11" fmla="*/ 21 h 210"/>
                <a:gd name="T12" fmla="*/ 84 w 89"/>
                <a:gd name="T13" fmla="*/ 28 h 210"/>
                <a:gd name="T14" fmla="*/ 46 w 89"/>
                <a:gd name="T15" fmla="*/ 64 h 210"/>
                <a:gd name="T16" fmla="*/ 48 w 89"/>
                <a:gd name="T17" fmla="*/ 92 h 210"/>
                <a:gd name="T18" fmla="*/ 40 w 89"/>
                <a:gd name="T19" fmla="*/ 176 h 210"/>
                <a:gd name="T20" fmla="*/ 4 w 89"/>
                <a:gd name="T21" fmla="*/ 210 h 210"/>
                <a:gd name="T22" fmla="*/ 0 w 89"/>
                <a:gd name="T23" fmla="*/ 68 h 210"/>
                <a:gd name="T24" fmla="*/ 3 w 89"/>
                <a:gd name="T25" fmla="*/ 66 h 210"/>
                <a:gd name="T26" fmla="*/ 9 w 89"/>
                <a:gd name="T27" fmla="*/ 62 h 210"/>
                <a:gd name="T28" fmla="*/ 10 w 89"/>
                <a:gd name="T29" fmla="*/ 61 h 210"/>
                <a:gd name="T30" fmla="*/ 18 w 89"/>
                <a:gd name="T31" fmla="*/ 53 h 210"/>
                <a:gd name="T32" fmla="*/ 22 w 89"/>
                <a:gd name="T33" fmla="*/ 50 h 210"/>
                <a:gd name="T34" fmla="*/ 26 w 89"/>
                <a:gd name="T35" fmla="*/ 47 h 210"/>
                <a:gd name="T36" fmla="*/ 30 w 89"/>
                <a:gd name="T37" fmla="*/ 43 h 210"/>
                <a:gd name="T38" fmla="*/ 32 w 89"/>
                <a:gd name="T39" fmla="*/ 40 h 210"/>
                <a:gd name="T40" fmla="*/ 32 w 89"/>
                <a:gd name="T41" fmla="*/ 41 h 210"/>
                <a:gd name="T42" fmla="*/ 33 w 89"/>
                <a:gd name="T43" fmla="*/ 41 h 210"/>
                <a:gd name="T44" fmla="*/ 33 w 89"/>
                <a:gd name="T45" fmla="*/ 43 h 210"/>
                <a:gd name="T46" fmla="*/ 35 w 89"/>
                <a:gd name="T47" fmla="*/ 42 h 210"/>
                <a:gd name="T48" fmla="*/ 37 w 89"/>
                <a:gd name="T49" fmla="*/ 42 h 210"/>
                <a:gd name="T50" fmla="*/ 39 w 89"/>
                <a:gd name="T51" fmla="*/ 43 h 210"/>
                <a:gd name="T52" fmla="*/ 41 w 89"/>
                <a:gd name="T53" fmla="*/ 41 h 210"/>
                <a:gd name="T54" fmla="*/ 45 w 89"/>
                <a:gd name="T55" fmla="*/ 37 h 210"/>
                <a:gd name="T56" fmla="*/ 46 w 89"/>
                <a:gd name="T57" fmla="*/ 35 h 210"/>
                <a:gd name="T58" fmla="*/ 47 w 89"/>
                <a:gd name="T59" fmla="*/ 34 h 210"/>
                <a:gd name="T60" fmla="*/ 48 w 89"/>
                <a:gd name="T61" fmla="*/ 32 h 210"/>
                <a:gd name="T62" fmla="*/ 49 w 89"/>
                <a:gd name="T63" fmla="*/ 30 h 210"/>
                <a:gd name="T64" fmla="*/ 48 w 89"/>
                <a:gd name="T65" fmla="*/ 29 h 210"/>
                <a:gd name="T66" fmla="*/ 46 w 89"/>
                <a:gd name="T67" fmla="*/ 31 h 210"/>
                <a:gd name="T68" fmla="*/ 45 w 89"/>
                <a:gd name="T69" fmla="*/ 32 h 210"/>
                <a:gd name="T70" fmla="*/ 46 w 89"/>
                <a:gd name="T71" fmla="*/ 29 h 210"/>
                <a:gd name="T72" fmla="*/ 49 w 89"/>
                <a:gd name="T73" fmla="*/ 27 h 210"/>
                <a:gd name="T74" fmla="*/ 50 w 89"/>
                <a:gd name="T75" fmla="*/ 26 h 210"/>
                <a:gd name="T76" fmla="*/ 50 w 89"/>
                <a:gd name="T77" fmla="*/ 28 h 210"/>
                <a:gd name="T78" fmla="*/ 53 w 89"/>
                <a:gd name="T79" fmla="*/ 26 h 210"/>
                <a:gd name="T80" fmla="*/ 58 w 89"/>
                <a:gd name="T81" fmla="*/ 25 h 210"/>
                <a:gd name="T82" fmla="*/ 62 w 89"/>
                <a:gd name="T83" fmla="*/ 22 h 210"/>
                <a:gd name="T84" fmla="*/ 63 w 89"/>
                <a:gd name="T85" fmla="*/ 21 h 210"/>
                <a:gd name="T86" fmla="*/ 65 w 89"/>
                <a:gd name="T87" fmla="*/ 20 h 210"/>
                <a:gd name="T88" fmla="*/ 67 w 89"/>
                <a:gd name="T89" fmla="*/ 16 h 210"/>
                <a:gd name="T90" fmla="*/ 69 w 89"/>
                <a:gd name="T91" fmla="*/ 14 h 210"/>
                <a:gd name="T92" fmla="*/ 72 w 89"/>
                <a:gd name="T93" fmla="*/ 12 h 210"/>
                <a:gd name="T94" fmla="*/ 73 w 89"/>
                <a:gd name="T95" fmla="*/ 10 h 210"/>
                <a:gd name="T96" fmla="*/ 75 w 89"/>
                <a:gd name="T97" fmla="*/ 9 h 210"/>
                <a:gd name="T98" fmla="*/ 75 w 89"/>
                <a:gd name="T99" fmla="*/ 9 h 210"/>
                <a:gd name="T100" fmla="*/ 78 w 89"/>
                <a:gd name="T101" fmla="*/ 9 h 210"/>
                <a:gd name="T102" fmla="*/ 81 w 89"/>
                <a:gd name="T103" fmla="*/ 5 h 210"/>
                <a:gd name="T104" fmla="*/ 81 w 89"/>
                <a:gd name="T105" fmla="*/ 3 h 210"/>
                <a:gd name="T106" fmla="*/ 85 w 89"/>
                <a:gd name="T107" fmla="*/ 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9" h="210">
                  <a:moveTo>
                    <a:pt x="87" y="0"/>
                  </a:moveTo>
                  <a:lnTo>
                    <a:pt x="87" y="1"/>
                  </a:lnTo>
                  <a:lnTo>
                    <a:pt x="88" y="1"/>
                  </a:lnTo>
                  <a:lnTo>
                    <a:pt x="88" y="1"/>
                  </a:lnTo>
                  <a:lnTo>
                    <a:pt x="87" y="1"/>
                  </a:lnTo>
                  <a:lnTo>
                    <a:pt x="87" y="1"/>
                  </a:lnTo>
                  <a:lnTo>
                    <a:pt x="87" y="1"/>
                  </a:lnTo>
                  <a:lnTo>
                    <a:pt x="86" y="1"/>
                  </a:lnTo>
                  <a:lnTo>
                    <a:pt x="86" y="2"/>
                  </a:lnTo>
                  <a:lnTo>
                    <a:pt x="87" y="2"/>
                  </a:lnTo>
                  <a:lnTo>
                    <a:pt x="86" y="3"/>
                  </a:lnTo>
                  <a:lnTo>
                    <a:pt x="87" y="3"/>
                  </a:lnTo>
                  <a:lnTo>
                    <a:pt x="86" y="3"/>
                  </a:lnTo>
                  <a:lnTo>
                    <a:pt x="86" y="4"/>
                  </a:lnTo>
                  <a:lnTo>
                    <a:pt x="86" y="4"/>
                  </a:lnTo>
                  <a:lnTo>
                    <a:pt x="86" y="5"/>
                  </a:lnTo>
                  <a:lnTo>
                    <a:pt x="87" y="6"/>
                  </a:lnTo>
                  <a:lnTo>
                    <a:pt x="86" y="7"/>
                  </a:lnTo>
                  <a:lnTo>
                    <a:pt x="87" y="8"/>
                  </a:lnTo>
                  <a:lnTo>
                    <a:pt x="88" y="8"/>
                  </a:lnTo>
                  <a:lnTo>
                    <a:pt x="88" y="10"/>
                  </a:lnTo>
                  <a:lnTo>
                    <a:pt x="89" y="11"/>
                  </a:lnTo>
                  <a:lnTo>
                    <a:pt x="89" y="11"/>
                  </a:lnTo>
                  <a:lnTo>
                    <a:pt x="89" y="21"/>
                  </a:lnTo>
                  <a:lnTo>
                    <a:pt x="84" y="28"/>
                  </a:lnTo>
                  <a:lnTo>
                    <a:pt x="84" y="28"/>
                  </a:lnTo>
                  <a:lnTo>
                    <a:pt x="84" y="28"/>
                  </a:lnTo>
                  <a:lnTo>
                    <a:pt x="84" y="28"/>
                  </a:lnTo>
                  <a:lnTo>
                    <a:pt x="79" y="42"/>
                  </a:lnTo>
                  <a:lnTo>
                    <a:pt x="60" y="52"/>
                  </a:lnTo>
                  <a:lnTo>
                    <a:pt x="60" y="52"/>
                  </a:lnTo>
                  <a:lnTo>
                    <a:pt x="46" y="64"/>
                  </a:lnTo>
                  <a:lnTo>
                    <a:pt x="57" y="72"/>
                  </a:lnTo>
                  <a:lnTo>
                    <a:pt x="53" y="84"/>
                  </a:lnTo>
                  <a:lnTo>
                    <a:pt x="53" y="84"/>
                  </a:lnTo>
                  <a:lnTo>
                    <a:pt x="48" y="92"/>
                  </a:lnTo>
                  <a:lnTo>
                    <a:pt x="58" y="108"/>
                  </a:lnTo>
                  <a:lnTo>
                    <a:pt x="82" y="135"/>
                  </a:lnTo>
                  <a:lnTo>
                    <a:pt x="60" y="167"/>
                  </a:lnTo>
                  <a:lnTo>
                    <a:pt x="40" y="176"/>
                  </a:lnTo>
                  <a:lnTo>
                    <a:pt x="23" y="181"/>
                  </a:lnTo>
                  <a:lnTo>
                    <a:pt x="16" y="183"/>
                  </a:lnTo>
                  <a:lnTo>
                    <a:pt x="9" y="192"/>
                  </a:lnTo>
                  <a:lnTo>
                    <a:pt x="4" y="210"/>
                  </a:lnTo>
                  <a:lnTo>
                    <a:pt x="4" y="210"/>
                  </a:lnTo>
                  <a:lnTo>
                    <a:pt x="0" y="80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" y="68"/>
                  </a:lnTo>
                  <a:lnTo>
                    <a:pt x="1" y="67"/>
                  </a:lnTo>
                  <a:lnTo>
                    <a:pt x="2" y="67"/>
                  </a:lnTo>
                  <a:lnTo>
                    <a:pt x="3" y="66"/>
                  </a:lnTo>
                  <a:lnTo>
                    <a:pt x="4" y="66"/>
                  </a:lnTo>
                  <a:lnTo>
                    <a:pt x="7" y="63"/>
                  </a:lnTo>
                  <a:lnTo>
                    <a:pt x="8" y="63"/>
                  </a:lnTo>
                  <a:lnTo>
                    <a:pt x="9" y="62"/>
                  </a:lnTo>
                  <a:lnTo>
                    <a:pt x="9" y="61"/>
                  </a:lnTo>
                  <a:lnTo>
                    <a:pt x="10" y="61"/>
                  </a:lnTo>
                  <a:lnTo>
                    <a:pt x="10" y="61"/>
                  </a:lnTo>
                  <a:lnTo>
                    <a:pt x="10" y="61"/>
                  </a:lnTo>
                  <a:lnTo>
                    <a:pt x="12" y="58"/>
                  </a:lnTo>
                  <a:lnTo>
                    <a:pt x="14" y="57"/>
                  </a:lnTo>
                  <a:lnTo>
                    <a:pt x="16" y="55"/>
                  </a:lnTo>
                  <a:lnTo>
                    <a:pt x="18" y="53"/>
                  </a:lnTo>
                  <a:lnTo>
                    <a:pt x="19" y="53"/>
                  </a:lnTo>
                  <a:lnTo>
                    <a:pt x="19" y="53"/>
                  </a:lnTo>
                  <a:lnTo>
                    <a:pt x="20" y="52"/>
                  </a:lnTo>
                  <a:lnTo>
                    <a:pt x="22" y="50"/>
                  </a:lnTo>
                  <a:lnTo>
                    <a:pt x="24" y="50"/>
                  </a:lnTo>
                  <a:lnTo>
                    <a:pt x="24" y="49"/>
                  </a:lnTo>
                  <a:lnTo>
                    <a:pt x="26" y="48"/>
                  </a:lnTo>
                  <a:lnTo>
                    <a:pt x="26" y="47"/>
                  </a:lnTo>
                  <a:lnTo>
                    <a:pt x="27" y="47"/>
                  </a:lnTo>
                  <a:lnTo>
                    <a:pt x="27" y="47"/>
                  </a:lnTo>
                  <a:lnTo>
                    <a:pt x="28" y="46"/>
                  </a:lnTo>
                  <a:lnTo>
                    <a:pt x="30" y="43"/>
                  </a:lnTo>
                  <a:lnTo>
                    <a:pt x="31" y="42"/>
                  </a:lnTo>
                  <a:lnTo>
                    <a:pt x="31" y="41"/>
                  </a:lnTo>
                  <a:lnTo>
                    <a:pt x="31" y="41"/>
                  </a:lnTo>
                  <a:lnTo>
                    <a:pt x="32" y="40"/>
                  </a:lnTo>
                  <a:lnTo>
                    <a:pt x="33" y="40"/>
                  </a:lnTo>
                  <a:lnTo>
                    <a:pt x="32" y="41"/>
                  </a:lnTo>
                  <a:lnTo>
                    <a:pt x="32" y="41"/>
                  </a:lnTo>
                  <a:lnTo>
                    <a:pt x="32" y="41"/>
                  </a:lnTo>
                  <a:lnTo>
                    <a:pt x="32" y="41"/>
                  </a:lnTo>
                  <a:lnTo>
                    <a:pt x="32" y="42"/>
                  </a:lnTo>
                  <a:lnTo>
                    <a:pt x="33" y="42"/>
                  </a:lnTo>
                  <a:lnTo>
                    <a:pt x="33" y="41"/>
                  </a:lnTo>
                  <a:lnTo>
                    <a:pt x="35" y="41"/>
                  </a:lnTo>
                  <a:lnTo>
                    <a:pt x="35" y="42"/>
                  </a:lnTo>
                  <a:lnTo>
                    <a:pt x="33" y="42"/>
                  </a:lnTo>
                  <a:lnTo>
                    <a:pt x="33" y="43"/>
                  </a:lnTo>
                  <a:lnTo>
                    <a:pt x="33" y="43"/>
                  </a:lnTo>
                  <a:lnTo>
                    <a:pt x="33" y="42"/>
                  </a:lnTo>
                  <a:lnTo>
                    <a:pt x="35" y="41"/>
                  </a:lnTo>
                  <a:lnTo>
                    <a:pt x="35" y="42"/>
                  </a:lnTo>
                  <a:lnTo>
                    <a:pt x="35" y="43"/>
                  </a:lnTo>
                  <a:lnTo>
                    <a:pt x="36" y="43"/>
                  </a:lnTo>
                  <a:lnTo>
                    <a:pt x="36" y="42"/>
                  </a:lnTo>
                  <a:lnTo>
                    <a:pt x="37" y="42"/>
                  </a:lnTo>
                  <a:lnTo>
                    <a:pt x="37" y="44"/>
                  </a:lnTo>
                  <a:lnTo>
                    <a:pt x="38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41" y="41"/>
                  </a:lnTo>
                  <a:lnTo>
                    <a:pt x="41" y="41"/>
                  </a:lnTo>
                  <a:lnTo>
                    <a:pt x="42" y="41"/>
                  </a:lnTo>
                  <a:lnTo>
                    <a:pt x="43" y="38"/>
                  </a:lnTo>
                  <a:lnTo>
                    <a:pt x="44" y="38"/>
                  </a:lnTo>
                  <a:lnTo>
                    <a:pt x="45" y="37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6" y="35"/>
                  </a:lnTo>
                  <a:lnTo>
                    <a:pt x="47" y="34"/>
                  </a:lnTo>
                  <a:lnTo>
                    <a:pt x="47" y="34"/>
                  </a:lnTo>
                  <a:lnTo>
                    <a:pt x="47" y="34"/>
                  </a:lnTo>
                  <a:lnTo>
                    <a:pt x="47" y="34"/>
                  </a:lnTo>
                  <a:lnTo>
                    <a:pt x="48" y="33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7" y="33"/>
                  </a:lnTo>
                  <a:lnTo>
                    <a:pt x="47" y="32"/>
                  </a:lnTo>
                  <a:lnTo>
                    <a:pt x="48" y="31"/>
                  </a:lnTo>
                  <a:lnTo>
                    <a:pt x="49" y="30"/>
                  </a:lnTo>
                  <a:lnTo>
                    <a:pt x="49" y="30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48" y="29"/>
                  </a:lnTo>
                  <a:lnTo>
                    <a:pt x="47" y="29"/>
                  </a:lnTo>
                  <a:lnTo>
                    <a:pt x="47" y="30"/>
                  </a:lnTo>
                  <a:lnTo>
                    <a:pt x="46" y="30"/>
                  </a:lnTo>
                  <a:lnTo>
                    <a:pt x="46" y="31"/>
                  </a:lnTo>
                  <a:lnTo>
                    <a:pt x="46" y="31"/>
                  </a:lnTo>
                  <a:lnTo>
                    <a:pt x="45" y="32"/>
                  </a:lnTo>
                  <a:lnTo>
                    <a:pt x="45" y="31"/>
                  </a:lnTo>
                  <a:lnTo>
                    <a:pt x="45" y="32"/>
                  </a:lnTo>
                  <a:lnTo>
                    <a:pt x="44" y="31"/>
                  </a:lnTo>
                  <a:lnTo>
                    <a:pt x="46" y="30"/>
                  </a:lnTo>
                  <a:lnTo>
                    <a:pt x="46" y="29"/>
                  </a:lnTo>
                  <a:lnTo>
                    <a:pt x="46" y="29"/>
                  </a:lnTo>
                  <a:lnTo>
                    <a:pt x="47" y="29"/>
                  </a:lnTo>
                  <a:lnTo>
                    <a:pt x="47" y="28"/>
                  </a:lnTo>
                  <a:lnTo>
                    <a:pt x="49" y="28"/>
                  </a:lnTo>
                  <a:lnTo>
                    <a:pt x="49" y="27"/>
                  </a:lnTo>
                  <a:lnTo>
                    <a:pt x="48" y="27"/>
                  </a:lnTo>
                  <a:lnTo>
                    <a:pt x="49" y="26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50" y="27"/>
                  </a:lnTo>
                  <a:lnTo>
                    <a:pt x="50" y="28"/>
                  </a:lnTo>
                  <a:lnTo>
                    <a:pt x="51" y="29"/>
                  </a:lnTo>
                  <a:lnTo>
                    <a:pt x="53" y="29"/>
                  </a:lnTo>
                  <a:lnTo>
                    <a:pt x="54" y="27"/>
                  </a:lnTo>
                  <a:lnTo>
                    <a:pt x="53" y="26"/>
                  </a:lnTo>
                  <a:lnTo>
                    <a:pt x="54" y="26"/>
                  </a:lnTo>
                  <a:lnTo>
                    <a:pt x="56" y="27"/>
                  </a:lnTo>
                  <a:lnTo>
                    <a:pt x="57" y="26"/>
                  </a:lnTo>
                  <a:lnTo>
                    <a:pt x="58" y="25"/>
                  </a:lnTo>
                  <a:lnTo>
                    <a:pt x="60" y="24"/>
                  </a:lnTo>
                  <a:lnTo>
                    <a:pt x="60" y="23"/>
                  </a:lnTo>
                  <a:lnTo>
                    <a:pt x="61" y="23"/>
                  </a:lnTo>
                  <a:lnTo>
                    <a:pt x="62" y="22"/>
                  </a:lnTo>
                  <a:lnTo>
                    <a:pt x="63" y="22"/>
                  </a:lnTo>
                  <a:lnTo>
                    <a:pt x="63" y="21"/>
                  </a:lnTo>
                  <a:lnTo>
                    <a:pt x="63" y="21"/>
                  </a:lnTo>
                  <a:lnTo>
                    <a:pt x="63" y="21"/>
                  </a:lnTo>
                  <a:lnTo>
                    <a:pt x="64" y="20"/>
                  </a:lnTo>
                  <a:lnTo>
                    <a:pt x="64" y="20"/>
                  </a:lnTo>
                  <a:lnTo>
                    <a:pt x="65" y="20"/>
                  </a:lnTo>
                  <a:lnTo>
                    <a:pt x="65" y="20"/>
                  </a:lnTo>
                  <a:lnTo>
                    <a:pt x="65" y="19"/>
                  </a:lnTo>
                  <a:lnTo>
                    <a:pt x="66" y="19"/>
                  </a:lnTo>
                  <a:lnTo>
                    <a:pt x="66" y="17"/>
                  </a:lnTo>
                  <a:lnTo>
                    <a:pt x="67" y="16"/>
                  </a:lnTo>
                  <a:lnTo>
                    <a:pt x="68" y="16"/>
                  </a:lnTo>
                  <a:lnTo>
                    <a:pt x="68" y="15"/>
                  </a:lnTo>
                  <a:lnTo>
                    <a:pt x="69" y="14"/>
                  </a:lnTo>
                  <a:lnTo>
                    <a:pt x="69" y="14"/>
                  </a:lnTo>
                  <a:lnTo>
                    <a:pt x="69" y="14"/>
                  </a:lnTo>
                  <a:lnTo>
                    <a:pt x="69" y="13"/>
                  </a:lnTo>
                  <a:lnTo>
                    <a:pt x="71" y="13"/>
                  </a:lnTo>
                  <a:lnTo>
                    <a:pt x="72" y="12"/>
                  </a:lnTo>
                  <a:lnTo>
                    <a:pt x="72" y="11"/>
                  </a:lnTo>
                  <a:lnTo>
                    <a:pt x="73" y="11"/>
                  </a:lnTo>
                  <a:lnTo>
                    <a:pt x="74" y="10"/>
                  </a:lnTo>
                  <a:lnTo>
                    <a:pt x="73" y="10"/>
                  </a:lnTo>
                  <a:lnTo>
                    <a:pt x="73" y="9"/>
                  </a:lnTo>
                  <a:lnTo>
                    <a:pt x="74" y="9"/>
                  </a:lnTo>
                  <a:lnTo>
                    <a:pt x="74" y="9"/>
                  </a:lnTo>
                  <a:lnTo>
                    <a:pt x="75" y="9"/>
                  </a:lnTo>
                  <a:lnTo>
                    <a:pt x="75" y="9"/>
                  </a:lnTo>
                  <a:lnTo>
                    <a:pt x="77" y="9"/>
                  </a:lnTo>
                  <a:lnTo>
                    <a:pt x="75" y="9"/>
                  </a:lnTo>
                  <a:lnTo>
                    <a:pt x="75" y="9"/>
                  </a:lnTo>
                  <a:lnTo>
                    <a:pt x="75" y="8"/>
                  </a:lnTo>
                  <a:lnTo>
                    <a:pt x="77" y="8"/>
                  </a:lnTo>
                  <a:lnTo>
                    <a:pt x="77" y="9"/>
                  </a:lnTo>
                  <a:lnTo>
                    <a:pt x="78" y="9"/>
                  </a:lnTo>
                  <a:lnTo>
                    <a:pt x="79" y="8"/>
                  </a:lnTo>
                  <a:lnTo>
                    <a:pt x="80" y="7"/>
                  </a:lnTo>
                  <a:lnTo>
                    <a:pt x="80" y="6"/>
                  </a:lnTo>
                  <a:lnTo>
                    <a:pt x="81" y="5"/>
                  </a:lnTo>
                  <a:lnTo>
                    <a:pt x="81" y="5"/>
                  </a:lnTo>
                  <a:lnTo>
                    <a:pt x="81" y="4"/>
                  </a:lnTo>
                  <a:lnTo>
                    <a:pt x="81" y="4"/>
                  </a:lnTo>
                  <a:lnTo>
                    <a:pt x="81" y="3"/>
                  </a:lnTo>
                  <a:lnTo>
                    <a:pt x="83" y="3"/>
                  </a:lnTo>
                  <a:lnTo>
                    <a:pt x="84" y="1"/>
                  </a:lnTo>
                  <a:lnTo>
                    <a:pt x="85" y="1"/>
                  </a:lnTo>
                  <a:lnTo>
                    <a:pt x="85" y="1"/>
                  </a:lnTo>
                  <a:lnTo>
                    <a:pt x="86" y="1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Freeform 6">
              <a:extLst>
                <a:ext uri="{FF2B5EF4-FFF2-40B4-BE49-F238E27FC236}">
                  <a16:creationId xmlns:a16="http://schemas.microsoft.com/office/drawing/2014/main" id="{08F68869-93D4-3545-BEA3-E6BFADF1210E}"/>
                </a:ext>
              </a:extLst>
            </p:cNvPr>
            <p:cNvSpPr>
              <a:spLocks/>
            </p:cNvSpPr>
            <p:nvPr/>
          </p:nvSpPr>
          <p:spPr bwMode="auto">
            <a:xfrm>
              <a:off x="8861543" y="3519990"/>
              <a:ext cx="633413" cy="1066800"/>
            </a:xfrm>
            <a:custGeom>
              <a:avLst/>
              <a:gdLst>
                <a:gd name="T0" fmla="*/ 333 w 399"/>
                <a:gd name="T1" fmla="*/ 256 h 672"/>
                <a:gd name="T2" fmla="*/ 343 w 399"/>
                <a:gd name="T3" fmla="*/ 290 h 672"/>
                <a:gd name="T4" fmla="*/ 362 w 399"/>
                <a:gd name="T5" fmla="*/ 314 h 672"/>
                <a:gd name="T6" fmla="*/ 363 w 399"/>
                <a:gd name="T7" fmla="*/ 345 h 672"/>
                <a:gd name="T8" fmla="*/ 364 w 399"/>
                <a:gd name="T9" fmla="*/ 383 h 672"/>
                <a:gd name="T10" fmla="*/ 376 w 399"/>
                <a:gd name="T11" fmla="*/ 404 h 672"/>
                <a:gd name="T12" fmla="*/ 359 w 399"/>
                <a:gd name="T13" fmla="*/ 434 h 672"/>
                <a:gd name="T14" fmla="*/ 343 w 399"/>
                <a:gd name="T15" fmla="*/ 460 h 672"/>
                <a:gd name="T16" fmla="*/ 375 w 399"/>
                <a:gd name="T17" fmla="*/ 479 h 672"/>
                <a:gd name="T18" fmla="*/ 399 w 399"/>
                <a:gd name="T19" fmla="*/ 517 h 672"/>
                <a:gd name="T20" fmla="*/ 372 w 399"/>
                <a:gd name="T21" fmla="*/ 511 h 672"/>
                <a:gd name="T22" fmla="*/ 342 w 399"/>
                <a:gd name="T23" fmla="*/ 502 h 672"/>
                <a:gd name="T24" fmla="*/ 311 w 399"/>
                <a:gd name="T25" fmla="*/ 490 h 672"/>
                <a:gd name="T26" fmla="*/ 284 w 399"/>
                <a:gd name="T27" fmla="*/ 546 h 672"/>
                <a:gd name="T28" fmla="*/ 233 w 399"/>
                <a:gd name="T29" fmla="*/ 578 h 672"/>
                <a:gd name="T30" fmla="*/ 207 w 399"/>
                <a:gd name="T31" fmla="*/ 576 h 672"/>
                <a:gd name="T32" fmla="*/ 170 w 399"/>
                <a:gd name="T33" fmla="*/ 555 h 672"/>
                <a:gd name="T34" fmla="*/ 154 w 399"/>
                <a:gd name="T35" fmla="*/ 604 h 672"/>
                <a:gd name="T36" fmla="*/ 112 w 399"/>
                <a:gd name="T37" fmla="*/ 626 h 672"/>
                <a:gd name="T38" fmla="*/ 58 w 399"/>
                <a:gd name="T39" fmla="*/ 652 h 672"/>
                <a:gd name="T40" fmla="*/ 32 w 399"/>
                <a:gd name="T41" fmla="*/ 668 h 672"/>
                <a:gd name="T42" fmla="*/ 44 w 399"/>
                <a:gd name="T43" fmla="*/ 646 h 672"/>
                <a:gd name="T44" fmla="*/ 51 w 399"/>
                <a:gd name="T45" fmla="*/ 637 h 672"/>
                <a:gd name="T46" fmla="*/ 46 w 399"/>
                <a:gd name="T47" fmla="*/ 629 h 672"/>
                <a:gd name="T48" fmla="*/ 23 w 399"/>
                <a:gd name="T49" fmla="*/ 642 h 672"/>
                <a:gd name="T50" fmla="*/ 0 w 399"/>
                <a:gd name="T51" fmla="*/ 632 h 672"/>
                <a:gd name="T52" fmla="*/ 50 w 399"/>
                <a:gd name="T53" fmla="*/ 608 h 672"/>
                <a:gd name="T54" fmla="*/ 76 w 399"/>
                <a:gd name="T55" fmla="*/ 575 h 672"/>
                <a:gd name="T56" fmla="*/ 77 w 399"/>
                <a:gd name="T57" fmla="*/ 533 h 672"/>
                <a:gd name="T58" fmla="*/ 109 w 399"/>
                <a:gd name="T59" fmla="*/ 524 h 672"/>
                <a:gd name="T60" fmla="*/ 185 w 399"/>
                <a:gd name="T61" fmla="*/ 503 h 672"/>
                <a:gd name="T62" fmla="*/ 219 w 399"/>
                <a:gd name="T63" fmla="*/ 513 h 672"/>
                <a:gd name="T64" fmla="*/ 243 w 399"/>
                <a:gd name="T65" fmla="*/ 489 h 672"/>
                <a:gd name="T66" fmla="*/ 264 w 399"/>
                <a:gd name="T67" fmla="*/ 447 h 672"/>
                <a:gd name="T68" fmla="*/ 289 w 399"/>
                <a:gd name="T69" fmla="*/ 403 h 672"/>
                <a:gd name="T70" fmla="*/ 273 w 399"/>
                <a:gd name="T71" fmla="*/ 393 h 672"/>
                <a:gd name="T72" fmla="*/ 235 w 399"/>
                <a:gd name="T73" fmla="*/ 365 h 672"/>
                <a:gd name="T74" fmla="*/ 264 w 399"/>
                <a:gd name="T75" fmla="*/ 322 h 672"/>
                <a:gd name="T76" fmla="*/ 290 w 399"/>
                <a:gd name="T77" fmla="*/ 303 h 672"/>
                <a:gd name="T78" fmla="*/ 279 w 399"/>
                <a:gd name="T79" fmla="*/ 271 h 672"/>
                <a:gd name="T80" fmla="*/ 310 w 399"/>
                <a:gd name="T81" fmla="*/ 222 h 672"/>
                <a:gd name="T82" fmla="*/ 316 w 399"/>
                <a:gd name="T83" fmla="*/ 163 h 672"/>
                <a:gd name="T84" fmla="*/ 313 w 399"/>
                <a:gd name="T85" fmla="*/ 107 h 672"/>
                <a:gd name="T86" fmla="*/ 305 w 399"/>
                <a:gd name="T87" fmla="*/ 63 h 672"/>
                <a:gd name="T88" fmla="*/ 272 w 399"/>
                <a:gd name="T89" fmla="*/ 29 h 672"/>
                <a:gd name="T90" fmla="*/ 275 w 399"/>
                <a:gd name="T91" fmla="*/ 0 h 672"/>
                <a:gd name="T92" fmla="*/ 301 w 399"/>
                <a:gd name="T93" fmla="*/ 21 h 672"/>
                <a:gd name="T94" fmla="*/ 336 w 399"/>
                <a:gd name="T95" fmla="*/ 110 h 672"/>
                <a:gd name="T96" fmla="*/ 356 w 399"/>
                <a:gd name="T97" fmla="*/ 174 h 672"/>
                <a:gd name="T98" fmla="*/ 334 w 399"/>
                <a:gd name="T99" fmla="*/ 208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9" h="672">
                  <a:moveTo>
                    <a:pt x="334" y="208"/>
                  </a:moveTo>
                  <a:lnTo>
                    <a:pt x="330" y="223"/>
                  </a:lnTo>
                  <a:lnTo>
                    <a:pt x="330" y="249"/>
                  </a:lnTo>
                  <a:lnTo>
                    <a:pt x="333" y="256"/>
                  </a:lnTo>
                  <a:lnTo>
                    <a:pt x="334" y="269"/>
                  </a:lnTo>
                  <a:lnTo>
                    <a:pt x="338" y="273"/>
                  </a:lnTo>
                  <a:lnTo>
                    <a:pt x="343" y="282"/>
                  </a:lnTo>
                  <a:lnTo>
                    <a:pt x="343" y="290"/>
                  </a:lnTo>
                  <a:lnTo>
                    <a:pt x="345" y="296"/>
                  </a:lnTo>
                  <a:lnTo>
                    <a:pt x="349" y="303"/>
                  </a:lnTo>
                  <a:lnTo>
                    <a:pt x="356" y="308"/>
                  </a:lnTo>
                  <a:lnTo>
                    <a:pt x="362" y="314"/>
                  </a:lnTo>
                  <a:lnTo>
                    <a:pt x="363" y="333"/>
                  </a:lnTo>
                  <a:lnTo>
                    <a:pt x="367" y="335"/>
                  </a:lnTo>
                  <a:lnTo>
                    <a:pt x="366" y="342"/>
                  </a:lnTo>
                  <a:lnTo>
                    <a:pt x="363" y="345"/>
                  </a:lnTo>
                  <a:lnTo>
                    <a:pt x="361" y="350"/>
                  </a:lnTo>
                  <a:lnTo>
                    <a:pt x="359" y="359"/>
                  </a:lnTo>
                  <a:lnTo>
                    <a:pt x="360" y="370"/>
                  </a:lnTo>
                  <a:lnTo>
                    <a:pt x="364" y="383"/>
                  </a:lnTo>
                  <a:lnTo>
                    <a:pt x="370" y="385"/>
                  </a:lnTo>
                  <a:lnTo>
                    <a:pt x="374" y="393"/>
                  </a:lnTo>
                  <a:lnTo>
                    <a:pt x="377" y="399"/>
                  </a:lnTo>
                  <a:lnTo>
                    <a:pt x="376" y="404"/>
                  </a:lnTo>
                  <a:lnTo>
                    <a:pt x="373" y="410"/>
                  </a:lnTo>
                  <a:lnTo>
                    <a:pt x="370" y="419"/>
                  </a:lnTo>
                  <a:lnTo>
                    <a:pt x="365" y="427"/>
                  </a:lnTo>
                  <a:lnTo>
                    <a:pt x="359" y="434"/>
                  </a:lnTo>
                  <a:lnTo>
                    <a:pt x="355" y="440"/>
                  </a:lnTo>
                  <a:lnTo>
                    <a:pt x="349" y="448"/>
                  </a:lnTo>
                  <a:lnTo>
                    <a:pt x="344" y="455"/>
                  </a:lnTo>
                  <a:lnTo>
                    <a:pt x="343" y="460"/>
                  </a:lnTo>
                  <a:lnTo>
                    <a:pt x="347" y="463"/>
                  </a:lnTo>
                  <a:lnTo>
                    <a:pt x="358" y="474"/>
                  </a:lnTo>
                  <a:lnTo>
                    <a:pt x="370" y="475"/>
                  </a:lnTo>
                  <a:lnTo>
                    <a:pt x="375" y="479"/>
                  </a:lnTo>
                  <a:lnTo>
                    <a:pt x="389" y="488"/>
                  </a:lnTo>
                  <a:lnTo>
                    <a:pt x="389" y="488"/>
                  </a:lnTo>
                  <a:lnTo>
                    <a:pt x="399" y="503"/>
                  </a:lnTo>
                  <a:lnTo>
                    <a:pt x="399" y="517"/>
                  </a:lnTo>
                  <a:lnTo>
                    <a:pt x="399" y="517"/>
                  </a:lnTo>
                  <a:lnTo>
                    <a:pt x="395" y="525"/>
                  </a:lnTo>
                  <a:lnTo>
                    <a:pt x="383" y="524"/>
                  </a:lnTo>
                  <a:lnTo>
                    <a:pt x="372" y="511"/>
                  </a:lnTo>
                  <a:lnTo>
                    <a:pt x="365" y="503"/>
                  </a:lnTo>
                  <a:lnTo>
                    <a:pt x="353" y="505"/>
                  </a:lnTo>
                  <a:lnTo>
                    <a:pt x="353" y="505"/>
                  </a:lnTo>
                  <a:lnTo>
                    <a:pt x="342" y="502"/>
                  </a:lnTo>
                  <a:lnTo>
                    <a:pt x="335" y="497"/>
                  </a:lnTo>
                  <a:lnTo>
                    <a:pt x="323" y="489"/>
                  </a:lnTo>
                  <a:lnTo>
                    <a:pt x="311" y="490"/>
                  </a:lnTo>
                  <a:lnTo>
                    <a:pt x="311" y="490"/>
                  </a:lnTo>
                  <a:lnTo>
                    <a:pt x="298" y="498"/>
                  </a:lnTo>
                  <a:lnTo>
                    <a:pt x="299" y="521"/>
                  </a:lnTo>
                  <a:lnTo>
                    <a:pt x="294" y="536"/>
                  </a:lnTo>
                  <a:lnTo>
                    <a:pt x="284" y="546"/>
                  </a:lnTo>
                  <a:lnTo>
                    <a:pt x="273" y="552"/>
                  </a:lnTo>
                  <a:lnTo>
                    <a:pt x="257" y="563"/>
                  </a:lnTo>
                  <a:lnTo>
                    <a:pt x="243" y="575"/>
                  </a:lnTo>
                  <a:lnTo>
                    <a:pt x="233" y="578"/>
                  </a:lnTo>
                  <a:lnTo>
                    <a:pt x="233" y="578"/>
                  </a:lnTo>
                  <a:lnTo>
                    <a:pt x="220" y="582"/>
                  </a:lnTo>
                  <a:lnTo>
                    <a:pt x="207" y="576"/>
                  </a:lnTo>
                  <a:lnTo>
                    <a:pt x="207" y="576"/>
                  </a:lnTo>
                  <a:lnTo>
                    <a:pt x="196" y="566"/>
                  </a:lnTo>
                  <a:lnTo>
                    <a:pt x="190" y="558"/>
                  </a:lnTo>
                  <a:lnTo>
                    <a:pt x="181" y="552"/>
                  </a:lnTo>
                  <a:lnTo>
                    <a:pt x="170" y="555"/>
                  </a:lnTo>
                  <a:lnTo>
                    <a:pt x="165" y="573"/>
                  </a:lnTo>
                  <a:lnTo>
                    <a:pt x="164" y="584"/>
                  </a:lnTo>
                  <a:lnTo>
                    <a:pt x="158" y="596"/>
                  </a:lnTo>
                  <a:lnTo>
                    <a:pt x="154" y="604"/>
                  </a:lnTo>
                  <a:lnTo>
                    <a:pt x="148" y="611"/>
                  </a:lnTo>
                  <a:lnTo>
                    <a:pt x="136" y="617"/>
                  </a:lnTo>
                  <a:lnTo>
                    <a:pt x="118" y="613"/>
                  </a:lnTo>
                  <a:lnTo>
                    <a:pt x="112" y="626"/>
                  </a:lnTo>
                  <a:lnTo>
                    <a:pt x="105" y="634"/>
                  </a:lnTo>
                  <a:lnTo>
                    <a:pt x="93" y="641"/>
                  </a:lnTo>
                  <a:lnTo>
                    <a:pt x="58" y="652"/>
                  </a:lnTo>
                  <a:lnTo>
                    <a:pt x="58" y="652"/>
                  </a:lnTo>
                  <a:lnTo>
                    <a:pt x="53" y="672"/>
                  </a:lnTo>
                  <a:lnTo>
                    <a:pt x="32" y="672"/>
                  </a:lnTo>
                  <a:lnTo>
                    <a:pt x="31" y="671"/>
                  </a:lnTo>
                  <a:lnTo>
                    <a:pt x="32" y="668"/>
                  </a:lnTo>
                  <a:lnTo>
                    <a:pt x="34" y="661"/>
                  </a:lnTo>
                  <a:lnTo>
                    <a:pt x="36" y="656"/>
                  </a:lnTo>
                  <a:lnTo>
                    <a:pt x="42" y="648"/>
                  </a:lnTo>
                  <a:lnTo>
                    <a:pt x="44" y="646"/>
                  </a:lnTo>
                  <a:lnTo>
                    <a:pt x="46" y="644"/>
                  </a:lnTo>
                  <a:lnTo>
                    <a:pt x="48" y="642"/>
                  </a:lnTo>
                  <a:lnTo>
                    <a:pt x="50" y="640"/>
                  </a:lnTo>
                  <a:lnTo>
                    <a:pt x="51" y="637"/>
                  </a:lnTo>
                  <a:lnTo>
                    <a:pt x="51" y="635"/>
                  </a:lnTo>
                  <a:lnTo>
                    <a:pt x="50" y="634"/>
                  </a:lnTo>
                  <a:lnTo>
                    <a:pt x="48" y="633"/>
                  </a:lnTo>
                  <a:lnTo>
                    <a:pt x="46" y="629"/>
                  </a:lnTo>
                  <a:lnTo>
                    <a:pt x="44" y="628"/>
                  </a:lnTo>
                  <a:lnTo>
                    <a:pt x="43" y="628"/>
                  </a:lnTo>
                  <a:lnTo>
                    <a:pt x="38" y="631"/>
                  </a:lnTo>
                  <a:lnTo>
                    <a:pt x="23" y="642"/>
                  </a:lnTo>
                  <a:lnTo>
                    <a:pt x="16" y="641"/>
                  </a:lnTo>
                  <a:lnTo>
                    <a:pt x="16" y="641"/>
                  </a:lnTo>
                  <a:lnTo>
                    <a:pt x="6" y="642"/>
                  </a:lnTo>
                  <a:lnTo>
                    <a:pt x="0" y="632"/>
                  </a:lnTo>
                  <a:lnTo>
                    <a:pt x="3" y="621"/>
                  </a:lnTo>
                  <a:lnTo>
                    <a:pt x="21" y="611"/>
                  </a:lnTo>
                  <a:lnTo>
                    <a:pt x="33" y="608"/>
                  </a:lnTo>
                  <a:lnTo>
                    <a:pt x="50" y="608"/>
                  </a:lnTo>
                  <a:lnTo>
                    <a:pt x="63" y="597"/>
                  </a:lnTo>
                  <a:lnTo>
                    <a:pt x="71" y="588"/>
                  </a:lnTo>
                  <a:lnTo>
                    <a:pt x="74" y="581"/>
                  </a:lnTo>
                  <a:lnTo>
                    <a:pt x="76" y="575"/>
                  </a:lnTo>
                  <a:lnTo>
                    <a:pt x="75" y="568"/>
                  </a:lnTo>
                  <a:lnTo>
                    <a:pt x="75" y="549"/>
                  </a:lnTo>
                  <a:lnTo>
                    <a:pt x="74" y="540"/>
                  </a:lnTo>
                  <a:lnTo>
                    <a:pt x="77" y="533"/>
                  </a:lnTo>
                  <a:lnTo>
                    <a:pt x="84" y="525"/>
                  </a:lnTo>
                  <a:lnTo>
                    <a:pt x="89" y="523"/>
                  </a:lnTo>
                  <a:lnTo>
                    <a:pt x="100" y="523"/>
                  </a:lnTo>
                  <a:lnTo>
                    <a:pt x="109" y="524"/>
                  </a:lnTo>
                  <a:lnTo>
                    <a:pt x="116" y="523"/>
                  </a:lnTo>
                  <a:lnTo>
                    <a:pt x="126" y="520"/>
                  </a:lnTo>
                  <a:lnTo>
                    <a:pt x="161" y="509"/>
                  </a:lnTo>
                  <a:lnTo>
                    <a:pt x="185" y="503"/>
                  </a:lnTo>
                  <a:lnTo>
                    <a:pt x="189" y="504"/>
                  </a:lnTo>
                  <a:lnTo>
                    <a:pt x="199" y="505"/>
                  </a:lnTo>
                  <a:lnTo>
                    <a:pt x="211" y="507"/>
                  </a:lnTo>
                  <a:lnTo>
                    <a:pt x="219" y="513"/>
                  </a:lnTo>
                  <a:lnTo>
                    <a:pt x="226" y="516"/>
                  </a:lnTo>
                  <a:lnTo>
                    <a:pt x="232" y="511"/>
                  </a:lnTo>
                  <a:lnTo>
                    <a:pt x="239" y="498"/>
                  </a:lnTo>
                  <a:lnTo>
                    <a:pt x="243" y="489"/>
                  </a:lnTo>
                  <a:lnTo>
                    <a:pt x="249" y="480"/>
                  </a:lnTo>
                  <a:lnTo>
                    <a:pt x="252" y="471"/>
                  </a:lnTo>
                  <a:lnTo>
                    <a:pt x="257" y="459"/>
                  </a:lnTo>
                  <a:lnTo>
                    <a:pt x="264" y="447"/>
                  </a:lnTo>
                  <a:lnTo>
                    <a:pt x="270" y="438"/>
                  </a:lnTo>
                  <a:lnTo>
                    <a:pt x="276" y="424"/>
                  </a:lnTo>
                  <a:lnTo>
                    <a:pt x="283" y="414"/>
                  </a:lnTo>
                  <a:lnTo>
                    <a:pt x="289" y="403"/>
                  </a:lnTo>
                  <a:lnTo>
                    <a:pt x="291" y="399"/>
                  </a:lnTo>
                  <a:lnTo>
                    <a:pt x="289" y="391"/>
                  </a:lnTo>
                  <a:lnTo>
                    <a:pt x="279" y="392"/>
                  </a:lnTo>
                  <a:lnTo>
                    <a:pt x="273" y="393"/>
                  </a:lnTo>
                  <a:lnTo>
                    <a:pt x="261" y="392"/>
                  </a:lnTo>
                  <a:lnTo>
                    <a:pt x="239" y="386"/>
                  </a:lnTo>
                  <a:lnTo>
                    <a:pt x="234" y="379"/>
                  </a:lnTo>
                  <a:lnTo>
                    <a:pt x="235" y="365"/>
                  </a:lnTo>
                  <a:lnTo>
                    <a:pt x="242" y="341"/>
                  </a:lnTo>
                  <a:lnTo>
                    <a:pt x="248" y="333"/>
                  </a:lnTo>
                  <a:lnTo>
                    <a:pt x="255" y="328"/>
                  </a:lnTo>
                  <a:lnTo>
                    <a:pt x="264" y="322"/>
                  </a:lnTo>
                  <a:lnTo>
                    <a:pt x="274" y="318"/>
                  </a:lnTo>
                  <a:lnTo>
                    <a:pt x="282" y="316"/>
                  </a:lnTo>
                  <a:lnTo>
                    <a:pt x="291" y="309"/>
                  </a:lnTo>
                  <a:lnTo>
                    <a:pt x="290" y="303"/>
                  </a:lnTo>
                  <a:lnTo>
                    <a:pt x="283" y="298"/>
                  </a:lnTo>
                  <a:lnTo>
                    <a:pt x="274" y="290"/>
                  </a:lnTo>
                  <a:lnTo>
                    <a:pt x="274" y="277"/>
                  </a:lnTo>
                  <a:lnTo>
                    <a:pt x="279" y="271"/>
                  </a:lnTo>
                  <a:lnTo>
                    <a:pt x="284" y="269"/>
                  </a:lnTo>
                  <a:lnTo>
                    <a:pt x="293" y="265"/>
                  </a:lnTo>
                  <a:lnTo>
                    <a:pt x="308" y="249"/>
                  </a:lnTo>
                  <a:lnTo>
                    <a:pt x="310" y="222"/>
                  </a:lnTo>
                  <a:lnTo>
                    <a:pt x="310" y="209"/>
                  </a:lnTo>
                  <a:lnTo>
                    <a:pt x="313" y="191"/>
                  </a:lnTo>
                  <a:lnTo>
                    <a:pt x="313" y="177"/>
                  </a:lnTo>
                  <a:lnTo>
                    <a:pt x="316" y="163"/>
                  </a:lnTo>
                  <a:lnTo>
                    <a:pt x="318" y="148"/>
                  </a:lnTo>
                  <a:lnTo>
                    <a:pt x="318" y="135"/>
                  </a:lnTo>
                  <a:lnTo>
                    <a:pt x="321" y="122"/>
                  </a:lnTo>
                  <a:lnTo>
                    <a:pt x="313" y="107"/>
                  </a:lnTo>
                  <a:lnTo>
                    <a:pt x="311" y="98"/>
                  </a:lnTo>
                  <a:lnTo>
                    <a:pt x="306" y="83"/>
                  </a:lnTo>
                  <a:lnTo>
                    <a:pt x="305" y="73"/>
                  </a:lnTo>
                  <a:lnTo>
                    <a:pt x="305" y="63"/>
                  </a:lnTo>
                  <a:lnTo>
                    <a:pt x="304" y="56"/>
                  </a:lnTo>
                  <a:lnTo>
                    <a:pt x="297" y="47"/>
                  </a:lnTo>
                  <a:lnTo>
                    <a:pt x="286" y="37"/>
                  </a:lnTo>
                  <a:lnTo>
                    <a:pt x="272" y="29"/>
                  </a:lnTo>
                  <a:lnTo>
                    <a:pt x="272" y="29"/>
                  </a:lnTo>
                  <a:lnTo>
                    <a:pt x="276" y="15"/>
                  </a:lnTo>
                  <a:lnTo>
                    <a:pt x="275" y="0"/>
                  </a:lnTo>
                  <a:lnTo>
                    <a:pt x="275" y="0"/>
                  </a:lnTo>
                  <a:lnTo>
                    <a:pt x="283" y="7"/>
                  </a:lnTo>
                  <a:lnTo>
                    <a:pt x="283" y="7"/>
                  </a:lnTo>
                  <a:lnTo>
                    <a:pt x="294" y="13"/>
                  </a:lnTo>
                  <a:lnTo>
                    <a:pt x="301" y="21"/>
                  </a:lnTo>
                  <a:lnTo>
                    <a:pt x="319" y="33"/>
                  </a:lnTo>
                  <a:lnTo>
                    <a:pt x="333" y="57"/>
                  </a:lnTo>
                  <a:lnTo>
                    <a:pt x="335" y="70"/>
                  </a:lnTo>
                  <a:lnTo>
                    <a:pt x="336" y="110"/>
                  </a:lnTo>
                  <a:lnTo>
                    <a:pt x="344" y="130"/>
                  </a:lnTo>
                  <a:lnTo>
                    <a:pt x="357" y="151"/>
                  </a:lnTo>
                  <a:lnTo>
                    <a:pt x="358" y="157"/>
                  </a:lnTo>
                  <a:lnTo>
                    <a:pt x="356" y="174"/>
                  </a:lnTo>
                  <a:lnTo>
                    <a:pt x="342" y="186"/>
                  </a:lnTo>
                  <a:lnTo>
                    <a:pt x="334" y="198"/>
                  </a:lnTo>
                  <a:lnTo>
                    <a:pt x="334" y="208"/>
                  </a:lnTo>
                  <a:lnTo>
                    <a:pt x="334" y="20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Freeform 7">
              <a:extLst>
                <a:ext uri="{FF2B5EF4-FFF2-40B4-BE49-F238E27FC236}">
                  <a16:creationId xmlns:a16="http://schemas.microsoft.com/office/drawing/2014/main" id="{88DE6E6D-830F-1D4A-88DB-7DA06EAE5353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0093" y="2735765"/>
              <a:ext cx="285750" cy="271463"/>
            </a:xfrm>
            <a:custGeom>
              <a:avLst/>
              <a:gdLst>
                <a:gd name="T0" fmla="*/ 180 w 180"/>
                <a:gd name="T1" fmla="*/ 171 h 171"/>
                <a:gd name="T2" fmla="*/ 171 w 180"/>
                <a:gd name="T3" fmla="*/ 170 h 171"/>
                <a:gd name="T4" fmla="*/ 166 w 180"/>
                <a:gd name="T5" fmla="*/ 163 h 171"/>
                <a:gd name="T6" fmla="*/ 162 w 180"/>
                <a:gd name="T7" fmla="*/ 159 h 171"/>
                <a:gd name="T8" fmla="*/ 159 w 180"/>
                <a:gd name="T9" fmla="*/ 150 h 171"/>
                <a:gd name="T10" fmla="*/ 155 w 180"/>
                <a:gd name="T11" fmla="*/ 146 h 171"/>
                <a:gd name="T12" fmla="*/ 148 w 180"/>
                <a:gd name="T13" fmla="*/ 145 h 171"/>
                <a:gd name="T14" fmla="*/ 145 w 180"/>
                <a:gd name="T15" fmla="*/ 149 h 171"/>
                <a:gd name="T16" fmla="*/ 140 w 180"/>
                <a:gd name="T17" fmla="*/ 157 h 171"/>
                <a:gd name="T18" fmla="*/ 137 w 180"/>
                <a:gd name="T19" fmla="*/ 159 h 171"/>
                <a:gd name="T20" fmla="*/ 130 w 180"/>
                <a:gd name="T21" fmla="*/ 163 h 171"/>
                <a:gd name="T22" fmla="*/ 124 w 180"/>
                <a:gd name="T23" fmla="*/ 167 h 171"/>
                <a:gd name="T24" fmla="*/ 122 w 180"/>
                <a:gd name="T25" fmla="*/ 168 h 171"/>
                <a:gd name="T26" fmla="*/ 122 w 180"/>
                <a:gd name="T27" fmla="*/ 168 h 171"/>
                <a:gd name="T28" fmla="*/ 113 w 180"/>
                <a:gd name="T29" fmla="*/ 152 h 171"/>
                <a:gd name="T30" fmla="*/ 104 w 180"/>
                <a:gd name="T31" fmla="*/ 135 h 171"/>
                <a:gd name="T32" fmla="*/ 97 w 180"/>
                <a:gd name="T33" fmla="*/ 119 h 171"/>
                <a:gd name="T34" fmla="*/ 90 w 180"/>
                <a:gd name="T35" fmla="*/ 107 h 171"/>
                <a:gd name="T36" fmla="*/ 78 w 180"/>
                <a:gd name="T37" fmla="*/ 101 h 171"/>
                <a:gd name="T38" fmla="*/ 72 w 180"/>
                <a:gd name="T39" fmla="*/ 99 h 171"/>
                <a:gd name="T40" fmla="*/ 62 w 180"/>
                <a:gd name="T41" fmla="*/ 98 h 171"/>
                <a:gd name="T42" fmla="*/ 58 w 180"/>
                <a:gd name="T43" fmla="*/ 96 h 171"/>
                <a:gd name="T44" fmla="*/ 50 w 180"/>
                <a:gd name="T45" fmla="*/ 88 h 171"/>
                <a:gd name="T46" fmla="*/ 33 w 180"/>
                <a:gd name="T47" fmla="*/ 71 h 171"/>
                <a:gd name="T48" fmla="*/ 27 w 180"/>
                <a:gd name="T49" fmla="*/ 68 h 171"/>
                <a:gd name="T50" fmla="*/ 23 w 180"/>
                <a:gd name="T51" fmla="*/ 61 h 171"/>
                <a:gd name="T52" fmla="*/ 20 w 180"/>
                <a:gd name="T53" fmla="*/ 53 h 171"/>
                <a:gd name="T54" fmla="*/ 14 w 180"/>
                <a:gd name="T55" fmla="*/ 44 h 171"/>
                <a:gd name="T56" fmla="*/ 11 w 180"/>
                <a:gd name="T57" fmla="*/ 36 h 171"/>
                <a:gd name="T58" fmla="*/ 9 w 180"/>
                <a:gd name="T59" fmla="*/ 25 h 171"/>
                <a:gd name="T60" fmla="*/ 5 w 180"/>
                <a:gd name="T61" fmla="*/ 23 h 171"/>
                <a:gd name="T62" fmla="*/ 4 w 180"/>
                <a:gd name="T63" fmla="*/ 15 h 171"/>
                <a:gd name="T64" fmla="*/ 0 w 180"/>
                <a:gd name="T65" fmla="*/ 12 h 171"/>
                <a:gd name="T66" fmla="*/ 0 w 180"/>
                <a:gd name="T67" fmla="*/ 2 h 171"/>
                <a:gd name="T68" fmla="*/ 5 w 180"/>
                <a:gd name="T69" fmla="*/ 2 h 171"/>
                <a:gd name="T70" fmla="*/ 5 w 180"/>
                <a:gd name="T71" fmla="*/ 2 h 171"/>
                <a:gd name="T72" fmla="*/ 17 w 180"/>
                <a:gd name="T73" fmla="*/ 2 h 171"/>
                <a:gd name="T74" fmla="*/ 26 w 180"/>
                <a:gd name="T75" fmla="*/ 4 h 171"/>
                <a:gd name="T76" fmla="*/ 35 w 180"/>
                <a:gd name="T77" fmla="*/ 5 h 171"/>
                <a:gd name="T78" fmla="*/ 42 w 180"/>
                <a:gd name="T79" fmla="*/ 0 h 171"/>
                <a:gd name="T80" fmla="*/ 54 w 180"/>
                <a:gd name="T81" fmla="*/ 1 h 171"/>
                <a:gd name="T82" fmla="*/ 54 w 180"/>
                <a:gd name="T83" fmla="*/ 1 h 171"/>
                <a:gd name="T84" fmla="*/ 51 w 180"/>
                <a:gd name="T85" fmla="*/ 15 h 171"/>
                <a:gd name="T86" fmla="*/ 53 w 180"/>
                <a:gd name="T87" fmla="*/ 35 h 171"/>
                <a:gd name="T88" fmla="*/ 56 w 180"/>
                <a:gd name="T89" fmla="*/ 41 h 171"/>
                <a:gd name="T90" fmla="*/ 62 w 180"/>
                <a:gd name="T91" fmla="*/ 48 h 171"/>
                <a:gd name="T92" fmla="*/ 67 w 180"/>
                <a:gd name="T93" fmla="*/ 50 h 171"/>
                <a:gd name="T94" fmla="*/ 80 w 180"/>
                <a:gd name="T95" fmla="*/ 56 h 171"/>
                <a:gd name="T96" fmla="*/ 87 w 180"/>
                <a:gd name="T97" fmla="*/ 60 h 171"/>
                <a:gd name="T98" fmla="*/ 102 w 180"/>
                <a:gd name="T99" fmla="*/ 66 h 171"/>
                <a:gd name="T100" fmla="*/ 108 w 180"/>
                <a:gd name="T101" fmla="*/ 67 h 171"/>
                <a:gd name="T102" fmla="*/ 116 w 180"/>
                <a:gd name="T103" fmla="*/ 71 h 171"/>
                <a:gd name="T104" fmla="*/ 122 w 180"/>
                <a:gd name="T105" fmla="*/ 75 h 171"/>
                <a:gd name="T106" fmla="*/ 128 w 180"/>
                <a:gd name="T107" fmla="*/ 94 h 171"/>
                <a:gd name="T108" fmla="*/ 139 w 180"/>
                <a:gd name="T109" fmla="*/ 102 h 171"/>
                <a:gd name="T110" fmla="*/ 139 w 180"/>
                <a:gd name="T111" fmla="*/ 102 h 171"/>
                <a:gd name="T112" fmla="*/ 151 w 180"/>
                <a:gd name="T113" fmla="*/ 111 h 171"/>
                <a:gd name="T114" fmla="*/ 156 w 180"/>
                <a:gd name="T115" fmla="*/ 116 h 171"/>
                <a:gd name="T116" fmla="*/ 156 w 180"/>
                <a:gd name="T117" fmla="*/ 116 h 171"/>
                <a:gd name="T118" fmla="*/ 161 w 180"/>
                <a:gd name="T119" fmla="*/ 128 h 171"/>
                <a:gd name="T120" fmla="*/ 172 w 180"/>
                <a:gd name="T121" fmla="*/ 144 h 171"/>
                <a:gd name="T122" fmla="*/ 178 w 180"/>
                <a:gd name="T123" fmla="*/ 161 h 171"/>
                <a:gd name="T124" fmla="*/ 180 w 180"/>
                <a:gd name="T125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0" h="171">
                  <a:moveTo>
                    <a:pt x="180" y="171"/>
                  </a:moveTo>
                  <a:lnTo>
                    <a:pt x="171" y="170"/>
                  </a:lnTo>
                  <a:lnTo>
                    <a:pt x="166" y="163"/>
                  </a:lnTo>
                  <a:lnTo>
                    <a:pt x="162" y="159"/>
                  </a:lnTo>
                  <a:lnTo>
                    <a:pt x="159" y="150"/>
                  </a:lnTo>
                  <a:lnTo>
                    <a:pt x="155" y="146"/>
                  </a:lnTo>
                  <a:lnTo>
                    <a:pt x="148" y="145"/>
                  </a:lnTo>
                  <a:lnTo>
                    <a:pt x="145" y="149"/>
                  </a:lnTo>
                  <a:lnTo>
                    <a:pt x="140" y="157"/>
                  </a:lnTo>
                  <a:lnTo>
                    <a:pt x="137" y="159"/>
                  </a:lnTo>
                  <a:lnTo>
                    <a:pt x="130" y="163"/>
                  </a:lnTo>
                  <a:lnTo>
                    <a:pt x="124" y="167"/>
                  </a:lnTo>
                  <a:lnTo>
                    <a:pt x="122" y="168"/>
                  </a:lnTo>
                  <a:lnTo>
                    <a:pt x="122" y="168"/>
                  </a:lnTo>
                  <a:lnTo>
                    <a:pt x="113" y="152"/>
                  </a:lnTo>
                  <a:lnTo>
                    <a:pt x="104" y="135"/>
                  </a:lnTo>
                  <a:lnTo>
                    <a:pt x="97" y="119"/>
                  </a:lnTo>
                  <a:lnTo>
                    <a:pt x="90" y="107"/>
                  </a:lnTo>
                  <a:lnTo>
                    <a:pt x="78" y="101"/>
                  </a:lnTo>
                  <a:lnTo>
                    <a:pt x="72" y="99"/>
                  </a:lnTo>
                  <a:lnTo>
                    <a:pt x="62" y="98"/>
                  </a:lnTo>
                  <a:lnTo>
                    <a:pt x="58" y="96"/>
                  </a:lnTo>
                  <a:lnTo>
                    <a:pt x="50" y="88"/>
                  </a:lnTo>
                  <a:lnTo>
                    <a:pt x="33" y="71"/>
                  </a:lnTo>
                  <a:lnTo>
                    <a:pt x="27" y="68"/>
                  </a:lnTo>
                  <a:lnTo>
                    <a:pt x="23" y="61"/>
                  </a:lnTo>
                  <a:lnTo>
                    <a:pt x="20" y="53"/>
                  </a:lnTo>
                  <a:lnTo>
                    <a:pt x="14" y="44"/>
                  </a:lnTo>
                  <a:lnTo>
                    <a:pt x="11" y="36"/>
                  </a:lnTo>
                  <a:lnTo>
                    <a:pt x="9" y="25"/>
                  </a:lnTo>
                  <a:lnTo>
                    <a:pt x="5" y="23"/>
                  </a:lnTo>
                  <a:lnTo>
                    <a:pt x="4" y="15"/>
                  </a:lnTo>
                  <a:lnTo>
                    <a:pt x="0" y="12"/>
                  </a:lnTo>
                  <a:lnTo>
                    <a:pt x="0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17" y="2"/>
                  </a:lnTo>
                  <a:lnTo>
                    <a:pt x="26" y="4"/>
                  </a:lnTo>
                  <a:lnTo>
                    <a:pt x="35" y="5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54" y="1"/>
                  </a:lnTo>
                  <a:lnTo>
                    <a:pt x="51" y="15"/>
                  </a:lnTo>
                  <a:lnTo>
                    <a:pt x="53" y="35"/>
                  </a:lnTo>
                  <a:lnTo>
                    <a:pt x="56" y="41"/>
                  </a:lnTo>
                  <a:lnTo>
                    <a:pt x="62" y="48"/>
                  </a:lnTo>
                  <a:lnTo>
                    <a:pt x="67" y="50"/>
                  </a:lnTo>
                  <a:lnTo>
                    <a:pt x="80" y="56"/>
                  </a:lnTo>
                  <a:lnTo>
                    <a:pt x="87" y="60"/>
                  </a:lnTo>
                  <a:lnTo>
                    <a:pt x="102" y="66"/>
                  </a:lnTo>
                  <a:lnTo>
                    <a:pt x="108" y="67"/>
                  </a:lnTo>
                  <a:lnTo>
                    <a:pt x="116" y="71"/>
                  </a:lnTo>
                  <a:lnTo>
                    <a:pt x="122" y="75"/>
                  </a:lnTo>
                  <a:lnTo>
                    <a:pt x="128" y="94"/>
                  </a:lnTo>
                  <a:lnTo>
                    <a:pt x="139" y="102"/>
                  </a:lnTo>
                  <a:lnTo>
                    <a:pt x="139" y="102"/>
                  </a:lnTo>
                  <a:lnTo>
                    <a:pt x="151" y="111"/>
                  </a:lnTo>
                  <a:lnTo>
                    <a:pt x="156" y="116"/>
                  </a:lnTo>
                  <a:lnTo>
                    <a:pt x="156" y="116"/>
                  </a:lnTo>
                  <a:lnTo>
                    <a:pt x="161" y="128"/>
                  </a:lnTo>
                  <a:lnTo>
                    <a:pt x="172" y="144"/>
                  </a:lnTo>
                  <a:lnTo>
                    <a:pt x="178" y="161"/>
                  </a:lnTo>
                  <a:lnTo>
                    <a:pt x="180" y="171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Freeform 8">
              <a:extLst>
                <a:ext uri="{FF2B5EF4-FFF2-40B4-BE49-F238E27FC236}">
                  <a16:creationId xmlns:a16="http://schemas.microsoft.com/office/drawing/2014/main" id="{995166DC-B4E5-8E4A-ADEC-CD48B7F8D22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7718" y="2176965"/>
              <a:ext cx="1493838" cy="2411413"/>
            </a:xfrm>
            <a:custGeom>
              <a:avLst/>
              <a:gdLst>
                <a:gd name="T0" fmla="*/ 598 w 941"/>
                <a:gd name="T1" fmla="*/ 547 h 1519"/>
                <a:gd name="T2" fmla="*/ 587 w 941"/>
                <a:gd name="T3" fmla="*/ 442 h 1519"/>
                <a:gd name="T4" fmla="*/ 597 w 941"/>
                <a:gd name="T5" fmla="*/ 378 h 1519"/>
                <a:gd name="T6" fmla="*/ 589 w 941"/>
                <a:gd name="T7" fmla="*/ 380 h 1519"/>
                <a:gd name="T8" fmla="*/ 551 w 941"/>
                <a:gd name="T9" fmla="*/ 368 h 1519"/>
                <a:gd name="T10" fmla="*/ 552 w 941"/>
                <a:gd name="T11" fmla="*/ 366 h 1519"/>
                <a:gd name="T12" fmla="*/ 560 w 941"/>
                <a:gd name="T13" fmla="*/ 354 h 1519"/>
                <a:gd name="T14" fmla="*/ 524 w 941"/>
                <a:gd name="T15" fmla="*/ 325 h 1519"/>
                <a:gd name="T16" fmla="*/ 254 w 941"/>
                <a:gd name="T17" fmla="*/ 70 h 1519"/>
                <a:gd name="T18" fmla="*/ 338 w 941"/>
                <a:gd name="T19" fmla="*/ 64 h 1519"/>
                <a:gd name="T20" fmla="*/ 373 w 941"/>
                <a:gd name="T21" fmla="*/ 109 h 1519"/>
                <a:gd name="T22" fmla="*/ 391 w 941"/>
                <a:gd name="T23" fmla="*/ 157 h 1519"/>
                <a:gd name="T24" fmla="*/ 410 w 941"/>
                <a:gd name="T25" fmla="*/ 170 h 1519"/>
                <a:gd name="T26" fmla="*/ 434 w 941"/>
                <a:gd name="T27" fmla="*/ 212 h 1519"/>
                <a:gd name="T28" fmla="*/ 463 w 941"/>
                <a:gd name="T29" fmla="*/ 246 h 1519"/>
                <a:gd name="T30" fmla="*/ 491 w 941"/>
                <a:gd name="T31" fmla="*/ 271 h 1519"/>
                <a:gd name="T32" fmla="*/ 516 w 941"/>
                <a:gd name="T33" fmla="*/ 298 h 1519"/>
                <a:gd name="T34" fmla="*/ 515 w 941"/>
                <a:gd name="T35" fmla="*/ 314 h 1519"/>
                <a:gd name="T36" fmla="*/ 516 w 941"/>
                <a:gd name="T37" fmla="*/ 327 h 1519"/>
                <a:gd name="T38" fmla="*/ 522 w 941"/>
                <a:gd name="T39" fmla="*/ 351 h 1519"/>
                <a:gd name="T40" fmla="*/ 504 w 941"/>
                <a:gd name="T41" fmla="*/ 351 h 1519"/>
                <a:gd name="T42" fmla="*/ 528 w 941"/>
                <a:gd name="T43" fmla="*/ 389 h 1519"/>
                <a:gd name="T44" fmla="*/ 538 w 941"/>
                <a:gd name="T45" fmla="*/ 408 h 1519"/>
                <a:gd name="T46" fmla="*/ 562 w 941"/>
                <a:gd name="T47" fmla="*/ 431 h 1519"/>
                <a:gd name="T48" fmla="*/ 567 w 941"/>
                <a:gd name="T49" fmla="*/ 453 h 1519"/>
                <a:gd name="T50" fmla="*/ 581 w 941"/>
                <a:gd name="T51" fmla="*/ 476 h 1519"/>
                <a:gd name="T52" fmla="*/ 591 w 941"/>
                <a:gd name="T53" fmla="*/ 509 h 1519"/>
                <a:gd name="T54" fmla="*/ 588 w 941"/>
                <a:gd name="T55" fmla="*/ 526 h 1519"/>
                <a:gd name="T56" fmla="*/ 587 w 941"/>
                <a:gd name="T57" fmla="*/ 553 h 1519"/>
                <a:gd name="T58" fmla="*/ 605 w 941"/>
                <a:gd name="T59" fmla="*/ 576 h 1519"/>
                <a:gd name="T60" fmla="*/ 618 w 941"/>
                <a:gd name="T61" fmla="*/ 604 h 1519"/>
                <a:gd name="T62" fmla="*/ 638 w 941"/>
                <a:gd name="T63" fmla="*/ 643 h 1519"/>
                <a:gd name="T64" fmla="*/ 658 w 941"/>
                <a:gd name="T65" fmla="*/ 682 h 1519"/>
                <a:gd name="T66" fmla="*/ 678 w 941"/>
                <a:gd name="T67" fmla="*/ 723 h 1519"/>
                <a:gd name="T68" fmla="*/ 700 w 941"/>
                <a:gd name="T69" fmla="*/ 749 h 1519"/>
                <a:gd name="T70" fmla="*/ 710 w 941"/>
                <a:gd name="T71" fmla="*/ 774 h 1519"/>
                <a:gd name="T72" fmla="*/ 729 w 941"/>
                <a:gd name="T73" fmla="*/ 813 h 1519"/>
                <a:gd name="T74" fmla="*/ 751 w 941"/>
                <a:gd name="T75" fmla="*/ 861 h 1519"/>
                <a:gd name="T76" fmla="*/ 771 w 941"/>
                <a:gd name="T77" fmla="*/ 897 h 1519"/>
                <a:gd name="T78" fmla="*/ 785 w 941"/>
                <a:gd name="T79" fmla="*/ 933 h 1519"/>
                <a:gd name="T80" fmla="*/ 808 w 941"/>
                <a:gd name="T81" fmla="*/ 974 h 1519"/>
                <a:gd name="T82" fmla="*/ 814 w 941"/>
                <a:gd name="T83" fmla="*/ 1002 h 1519"/>
                <a:gd name="T84" fmla="*/ 837 w 941"/>
                <a:gd name="T85" fmla="*/ 1034 h 1519"/>
                <a:gd name="T86" fmla="*/ 863 w 941"/>
                <a:gd name="T87" fmla="*/ 1059 h 1519"/>
                <a:gd name="T88" fmla="*/ 880 w 941"/>
                <a:gd name="T89" fmla="*/ 1085 h 1519"/>
                <a:gd name="T90" fmla="*/ 897 w 941"/>
                <a:gd name="T91" fmla="*/ 1094 h 1519"/>
                <a:gd name="T92" fmla="*/ 931 w 941"/>
                <a:gd name="T93" fmla="*/ 1121 h 1519"/>
                <a:gd name="T94" fmla="*/ 909 w 941"/>
                <a:gd name="T95" fmla="*/ 1125 h 1519"/>
                <a:gd name="T96" fmla="*/ 881 w 941"/>
                <a:gd name="T97" fmla="*/ 1117 h 1519"/>
                <a:gd name="T98" fmla="*/ 878 w 941"/>
                <a:gd name="T99" fmla="*/ 1131 h 1519"/>
                <a:gd name="T100" fmla="*/ 876 w 941"/>
                <a:gd name="T101" fmla="*/ 1152 h 1519"/>
                <a:gd name="T102" fmla="*/ 881 w 941"/>
                <a:gd name="T103" fmla="*/ 1164 h 1519"/>
                <a:gd name="T104" fmla="*/ 882 w 941"/>
                <a:gd name="T105" fmla="*/ 1195 h 1519"/>
                <a:gd name="T106" fmla="*/ 883 w 941"/>
                <a:gd name="T107" fmla="*/ 1224 h 1519"/>
                <a:gd name="T108" fmla="*/ 895 w 941"/>
                <a:gd name="T109" fmla="*/ 1272 h 1519"/>
                <a:gd name="T110" fmla="*/ 240 w 941"/>
                <a:gd name="T111" fmla="*/ 1519 h 1519"/>
                <a:gd name="T112" fmla="*/ 372 w 941"/>
                <a:gd name="T113" fmla="*/ 1382 h 1519"/>
                <a:gd name="T114" fmla="*/ 451 w 941"/>
                <a:gd name="T115" fmla="*/ 1256 h 1519"/>
                <a:gd name="T116" fmla="*/ 408 w 941"/>
                <a:gd name="T117" fmla="*/ 1070 h 1519"/>
                <a:gd name="T118" fmla="*/ 383 w 941"/>
                <a:gd name="T119" fmla="*/ 755 h 1519"/>
                <a:gd name="T120" fmla="*/ 210 w 941"/>
                <a:gd name="T121" fmla="*/ 586 h 1519"/>
                <a:gd name="T122" fmla="*/ 50 w 941"/>
                <a:gd name="T123" fmla="*/ 408 h 1519"/>
                <a:gd name="T124" fmla="*/ 46 w 941"/>
                <a:gd name="T125" fmla="*/ 79 h 1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41" h="1519">
                  <a:moveTo>
                    <a:pt x="940" y="1141"/>
                  </a:moveTo>
                  <a:lnTo>
                    <a:pt x="940" y="1144"/>
                  </a:lnTo>
                  <a:lnTo>
                    <a:pt x="941" y="1145"/>
                  </a:lnTo>
                  <a:lnTo>
                    <a:pt x="941" y="1146"/>
                  </a:lnTo>
                  <a:lnTo>
                    <a:pt x="940" y="1146"/>
                  </a:lnTo>
                  <a:lnTo>
                    <a:pt x="939" y="1146"/>
                  </a:lnTo>
                  <a:lnTo>
                    <a:pt x="939" y="1145"/>
                  </a:lnTo>
                  <a:lnTo>
                    <a:pt x="939" y="1145"/>
                  </a:lnTo>
                  <a:lnTo>
                    <a:pt x="939" y="1145"/>
                  </a:lnTo>
                  <a:lnTo>
                    <a:pt x="939" y="1145"/>
                  </a:lnTo>
                  <a:lnTo>
                    <a:pt x="940" y="1144"/>
                  </a:lnTo>
                  <a:lnTo>
                    <a:pt x="940" y="1142"/>
                  </a:lnTo>
                  <a:lnTo>
                    <a:pt x="940" y="1141"/>
                  </a:lnTo>
                  <a:lnTo>
                    <a:pt x="940" y="1141"/>
                  </a:lnTo>
                  <a:close/>
                  <a:moveTo>
                    <a:pt x="593" y="534"/>
                  </a:moveTo>
                  <a:lnTo>
                    <a:pt x="593" y="535"/>
                  </a:lnTo>
                  <a:lnTo>
                    <a:pt x="593" y="535"/>
                  </a:lnTo>
                  <a:lnTo>
                    <a:pt x="595" y="536"/>
                  </a:lnTo>
                  <a:lnTo>
                    <a:pt x="595" y="536"/>
                  </a:lnTo>
                  <a:lnTo>
                    <a:pt x="597" y="536"/>
                  </a:lnTo>
                  <a:lnTo>
                    <a:pt x="598" y="536"/>
                  </a:lnTo>
                  <a:lnTo>
                    <a:pt x="598" y="537"/>
                  </a:lnTo>
                  <a:lnTo>
                    <a:pt x="597" y="540"/>
                  </a:lnTo>
                  <a:lnTo>
                    <a:pt x="598" y="541"/>
                  </a:lnTo>
                  <a:lnTo>
                    <a:pt x="598" y="542"/>
                  </a:lnTo>
                  <a:lnTo>
                    <a:pt x="599" y="543"/>
                  </a:lnTo>
                  <a:lnTo>
                    <a:pt x="599" y="544"/>
                  </a:lnTo>
                  <a:lnTo>
                    <a:pt x="598" y="544"/>
                  </a:lnTo>
                  <a:lnTo>
                    <a:pt x="599" y="547"/>
                  </a:lnTo>
                  <a:lnTo>
                    <a:pt x="598" y="547"/>
                  </a:lnTo>
                  <a:lnTo>
                    <a:pt x="599" y="547"/>
                  </a:lnTo>
                  <a:lnTo>
                    <a:pt x="598" y="548"/>
                  </a:lnTo>
                  <a:lnTo>
                    <a:pt x="598" y="547"/>
                  </a:lnTo>
                  <a:lnTo>
                    <a:pt x="597" y="545"/>
                  </a:lnTo>
                  <a:lnTo>
                    <a:pt x="596" y="544"/>
                  </a:lnTo>
                  <a:lnTo>
                    <a:pt x="596" y="543"/>
                  </a:lnTo>
                  <a:lnTo>
                    <a:pt x="595" y="544"/>
                  </a:lnTo>
                  <a:lnTo>
                    <a:pt x="593" y="542"/>
                  </a:lnTo>
                  <a:lnTo>
                    <a:pt x="595" y="541"/>
                  </a:lnTo>
                  <a:lnTo>
                    <a:pt x="593" y="540"/>
                  </a:lnTo>
                  <a:lnTo>
                    <a:pt x="593" y="539"/>
                  </a:lnTo>
                  <a:lnTo>
                    <a:pt x="592" y="538"/>
                  </a:lnTo>
                  <a:lnTo>
                    <a:pt x="591" y="538"/>
                  </a:lnTo>
                  <a:lnTo>
                    <a:pt x="591" y="538"/>
                  </a:lnTo>
                  <a:lnTo>
                    <a:pt x="591" y="537"/>
                  </a:lnTo>
                  <a:lnTo>
                    <a:pt x="591" y="536"/>
                  </a:lnTo>
                  <a:lnTo>
                    <a:pt x="591" y="535"/>
                  </a:lnTo>
                  <a:lnTo>
                    <a:pt x="592" y="535"/>
                  </a:lnTo>
                  <a:lnTo>
                    <a:pt x="592" y="534"/>
                  </a:lnTo>
                  <a:lnTo>
                    <a:pt x="593" y="534"/>
                  </a:lnTo>
                  <a:lnTo>
                    <a:pt x="593" y="534"/>
                  </a:lnTo>
                  <a:close/>
                  <a:moveTo>
                    <a:pt x="581" y="431"/>
                  </a:moveTo>
                  <a:lnTo>
                    <a:pt x="582" y="431"/>
                  </a:lnTo>
                  <a:lnTo>
                    <a:pt x="582" y="431"/>
                  </a:lnTo>
                  <a:lnTo>
                    <a:pt x="583" y="431"/>
                  </a:lnTo>
                  <a:lnTo>
                    <a:pt x="584" y="433"/>
                  </a:lnTo>
                  <a:lnTo>
                    <a:pt x="585" y="434"/>
                  </a:lnTo>
                  <a:lnTo>
                    <a:pt x="585" y="434"/>
                  </a:lnTo>
                  <a:lnTo>
                    <a:pt x="585" y="436"/>
                  </a:lnTo>
                  <a:lnTo>
                    <a:pt x="585" y="436"/>
                  </a:lnTo>
                  <a:lnTo>
                    <a:pt x="585" y="437"/>
                  </a:lnTo>
                  <a:lnTo>
                    <a:pt x="586" y="438"/>
                  </a:lnTo>
                  <a:lnTo>
                    <a:pt x="586" y="439"/>
                  </a:lnTo>
                  <a:lnTo>
                    <a:pt x="587" y="439"/>
                  </a:lnTo>
                  <a:lnTo>
                    <a:pt x="587" y="442"/>
                  </a:lnTo>
                  <a:lnTo>
                    <a:pt x="587" y="442"/>
                  </a:lnTo>
                  <a:lnTo>
                    <a:pt x="588" y="443"/>
                  </a:lnTo>
                  <a:lnTo>
                    <a:pt x="587" y="443"/>
                  </a:lnTo>
                  <a:lnTo>
                    <a:pt x="586" y="443"/>
                  </a:lnTo>
                  <a:lnTo>
                    <a:pt x="586" y="443"/>
                  </a:lnTo>
                  <a:lnTo>
                    <a:pt x="585" y="443"/>
                  </a:lnTo>
                  <a:lnTo>
                    <a:pt x="585" y="443"/>
                  </a:lnTo>
                  <a:lnTo>
                    <a:pt x="584" y="442"/>
                  </a:lnTo>
                  <a:lnTo>
                    <a:pt x="583" y="440"/>
                  </a:lnTo>
                  <a:lnTo>
                    <a:pt x="581" y="439"/>
                  </a:lnTo>
                  <a:lnTo>
                    <a:pt x="580" y="438"/>
                  </a:lnTo>
                  <a:lnTo>
                    <a:pt x="580" y="438"/>
                  </a:lnTo>
                  <a:lnTo>
                    <a:pt x="580" y="438"/>
                  </a:lnTo>
                  <a:lnTo>
                    <a:pt x="580" y="437"/>
                  </a:lnTo>
                  <a:lnTo>
                    <a:pt x="579" y="436"/>
                  </a:lnTo>
                  <a:lnTo>
                    <a:pt x="579" y="436"/>
                  </a:lnTo>
                  <a:lnTo>
                    <a:pt x="579" y="435"/>
                  </a:lnTo>
                  <a:lnTo>
                    <a:pt x="580" y="435"/>
                  </a:lnTo>
                  <a:lnTo>
                    <a:pt x="581" y="435"/>
                  </a:lnTo>
                  <a:lnTo>
                    <a:pt x="581" y="434"/>
                  </a:lnTo>
                  <a:lnTo>
                    <a:pt x="580" y="433"/>
                  </a:lnTo>
                  <a:lnTo>
                    <a:pt x="580" y="432"/>
                  </a:lnTo>
                  <a:lnTo>
                    <a:pt x="581" y="432"/>
                  </a:lnTo>
                  <a:lnTo>
                    <a:pt x="581" y="431"/>
                  </a:lnTo>
                  <a:lnTo>
                    <a:pt x="581" y="431"/>
                  </a:lnTo>
                  <a:close/>
                  <a:moveTo>
                    <a:pt x="585" y="373"/>
                  </a:moveTo>
                  <a:lnTo>
                    <a:pt x="586" y="374"/>
                  </a:lnTo>
                  <a:lnTo>
                    <a:pt x="588" y="374"/>
                  </a:lnTo>
                  <a:lnTo>
                    <a:pt x="588" y="374"/>
                  </a:lnTo>
                  <a:lnTo>
                    <a:pt x="591" y="374"/>
                  </a:lnTo>
                  <a:lnTo>
                    <a:pt x="591" y="375"/>
                  </a:lnTo>
                  <a:lnTo>
                    <a:pt x="593" y="375"/>
                  </a:lnTo>
                  <a:lnTo>
                    <a:pt x="595" y="377"/>
                  </a:lnTo>
                  <a:lnTo>
                    <a:pt x="597" y="378"/>
                  </a:lnTo>
                  <a:lnTo>
                    <a:pt x="598" y="378"/>
                  </a:lnTo>
                  <a:lnTo>
                    <a:pt x="600" y="379"/>
                  </a:lnTo>
                  <a:lnTo>
                    <a:pt x="600" y="380"/>
                  </a:lnTo>
                  <a:lnTo>
                    <a:pt x="602" y="380"/>
                  </a:lnTo>
                  <a:lnTo>
                    <a:pt x="602" y="380"/>
                  </a:lnTo>
                  <a:lnTo>
                    <a:pt x="603" y="382"/>
                  </a:lnTo>
                  <a:lnTo>
                    <a:pt x="603" y="384"/>
                  </a:lnTo>
                  <a:lnTo>
                    <a:pt x="604" y="386"/>
                  </a:lnTo>
                  <a:lnTo>
                    <a:pt x="604" y="387"/>
                  </a:lnTo>
                  <a:lnTo>
                    <a:pt x="605" y="388"/>
                  </a:lnTo>
                  <a:lnTo>
                    <a:pt x="606" y="391"/>
                  </a:lnTo>
                  <a:lnTo>
                    <a:pt x="605" y="392"/>
                  </a:lnTo>
                  <a:lnTo>
                    <a:pt x="604" y="393"/>
                  </a:lnTo>
                  <a:lnTo>
                    <a:pt x="603" y="393"/>
                  </a:lnTo>
                  <a:lnTo>
                    <a:pt x="603" y="392"/>
                  </a:lnTo>
                  <a:lnTo>
                    <a:pt x="603" y="392"/>
                  </a:lnTo>
                  <a:lnTo>
                    <a:pt x="603" y="392"/>
                  </a:lnTo>
                  <a:lnTo>
                    <a:pt x="602" y="390"/>
                  </a:lnTo>
                  <a:lnTo>
                    <a:pt x="601" y="388"/>
                  </a:lnTo>
                  <a:lnTo>
                    <a:pt x="600" y="388"/>
                  </a:lnTo>
                  <a:lnTo>
                    <a:pt x="599" y="388"/>
                  </a:lnTo>
                  <a:lnTo>
                    <a:pt x="599" y="387"/>
                  </a:lnTo>
                  <a:lnTo>
                    <a:pt x="597" y="385"/>
                  </a:lnTo>
                  <a:lnTo>
                    <a:pt x="597" y="385"/>
                  </a:lnTo>
                  <a:lnTo>
                    <a:pt x="596" y="384"/>
                  </a:lnTo>
                  <a:lnTo>
                    <a:pt x="595" y="384"/>
                  </a:lnTo>
                  <a:lnTo>
                    <a:pt x="595" y="382"/>
                  </a:lnTo>
                  <a:lnTo>
                    <a:pt x="592" y="382"/>
                  </a:lnTo>
                  <a:lnTo>
                    <a:pt x="592" y="382"/>
                  </a:lnTo>
                  <a:lnTo>
                    <a:pt x="591" y="382"/>
                  </a:lnTo>
                  <a:lnTo>
                    <a:pt x="591" y="382"/>
                  </a:lnTo>
                  <a:lnTo>
                    <a:pt x="589" y="380"/>
                  </a:lnTo>
                  <a:lnTo>
                    <a:pt x="589" y="380"/>
                  </a:lnTo>
                  <a:lnTo>
                    <a:pt x="588" y="380"/>
                  </a:lnTo>
                  <a:lnTo>
                    <a:pt x="587" y="380"/>
                  </a:lnTo>
                  <a:lnTo>
                    <a:pt x="586" y="380"/>
                  </a:lnTo>
                  <a:lnTo>
                    <a:pt x="585" y="380"/>
                  </a:lnTo>
                  <a:lnTo>
                    <a:pt x="583" y="377"/>
                  </a:lnTo>
                  <a:lnTo>
                    <a:pt x="583" y="376"/>
                  </a:lnTo>
                  <a:lnTo>
                    <a:pt x="583" y="376"/>
                  </a:lnTo>
                  <a:lnTo>
                    <a:pt x="583" y="376"/>
                  </a:lnTo>
                  <a:lnTo>
                    <a:pt x="584" y="376"/>
                  </a:lnTo>
                  <a:lnTo>
                    <a:pt x="584" y="376"/>
                  </a:lnTo>
                  <a:lnTo>
                    <a:pt x="584" y="374"/>
                  </a:lnTo>
                  <a:lnTo>
                    <a:pt x="585" y="373"/>
                  </a:lnTo>
                  <a:close/>
                  <a:moveTo>
                    <a:pt x="558" y="369"/>
                  </a:moveTo>
                  <a:lnTo>
                    <a:pt x="559" y="369"/>
                  </a:lnTo>
                  <a:lnTo>
                    <a:pt x="559" y="370"/>
                  </a:lnTo>
                  <a:lnTo>
                    <a:pt x="558" y="370"/>
                  </a:lnTo>
                  <a:lnTo>
                    <a:pt x="559" y="372"/>
                  </a:lnTo>
                  <a:lnTo>
                    <a:pt x="558" y="372"/>
                  </a:lnTo>
                  <a:lnTo>
                    <a:pt x="558" y="371"/>
                  </a:lnTo>
                  <a:lnTo>
                    <a:pt x="557" y="371"/>
                  </a:lnTo>
                  <a:lnTo>
                    <a:pt x="557" y="370"/>
                  </a:lnTo>
                  <a:lnTo>
                    <a:pt x="557" y="369"/>
                  </a:lnTo>
                  <a:lnTo>
                    <a:pt x="558" y="369"/>
                  </a:lnTo>
                  <a:close/>
                  <a:moveTo>
                    <a:pt x="551" y="367"/>
                  </a:moveTo>
                  <a:lnTo>
                    <a:pt x="552" y="368"/>
                  </a:lnTo>
                  <a:lnTo>
                    <a:pt x="552" y="368"/>
                  </a:lnTo>
                  <a:lnTo>
                    <a:pt x="552" y="368"/>
                  </a:lnTo>
                  <a:lnTo>
                    <a:pt x="554" y="369"/>
                  </a:lnTo>
                  <a:lnTo>
                    <a:pt x="555" y="370"/>
                  </a:lnTo>
                  <a:lnTo>
                    <a:pt x="555" y="371"/>
                  </a:lnTo>
                  <a:lnTo>
                    <a:pt x="555" y="371"/>
                  </a:lnTo>
                  <a:lnTo>
                    <a:pt x="552" y="370"/>
                  </a:lnTo>
                  <a:lnTo>
                    <a:pt x="551" y="368"/>
                  </a:lnTo>
                  <a:lnTo>
                    <a:pt x="551" y="367"/>
                  </a:lnTo>
                  <a:close/>
                  <a:moveTo>
                    <a:pt x="555" y="354"/>
                  </a:moveTo>
                  <a:lnTo>
                    <a:pt x="556" y="355"/>
                  </a:lnTo>
                  <a:lnTo>
                    <a:pt x="556" y="356"/>
                  </a:lnTo>
                  <a:lnTo>
                    <a:pt x="557" y="356"/>
                  </a:lnTo>
                  <a:lnTo>
                    <a:pt x="556" y="359"/>
                  </a:lnTo>
                  <a:lnTo>
                    <a:pt x="556" y="360"/>
                  </a:lnTo>
                  <a:lnTo>
                    <a:pt x="556" y="360"/>
                  </a:lnTo>
                  <a:lnTo>
                    <a:pt x="556" y="361"/>
                  </a:lnTo>
                  <a:lnTo>
                    <a:pt x="557" y="361"/>
                  </a:lnTo>
                  <a:lnTo>
                    <a:pt x="558" y="361"/>
                  </a:lnTo>
                  <a:lnTo>
                    <a:pt x="560" y="364"/>
                  </a:lnTo>
                  <a:lnTo>
                    <a:pt x="561" y="364"/>
                  </a:lnTo>
                  <a:lnTo>
                    <a:pt x="561" y="365"/>
                  </a:lnTo>
                  <a:lnTo>
                    <a:pt x="561" y="366"/>
                  </a:lnTo>
                  <a:lnTo>
                    <a:pt x="559" y="367"/>
                  </a:lnTo>
                  <a:lnTo>
                    <a:pt x="559" y="368"/>
                  </a:lnTo>
                  <a:lnTo>
                    <a:pt x="557" y="368"/>
                  </a:lnTo>
                  <a:lnTo>
                    <a:pt x="557" y="369"/>
                  </a:lnTo>
                  <a:lnTo>
                    <a:pt x="557" y="371"/>
                  </a:lnTo>
                  <a:lnTo>
                    <a:pt x="558" y="372"/>
                  </a:lnTo>
                  <a:lnTo>
                    <a:pt x="557" y="372"/>
                  </a:lnTo>
                  <a:lnTo>
                    <a:pt x="557" y="372"/>
                  </a:lnTo>
                  <a:lnTo>
                    <a:pt x="556" y="370"/>
                  </a:lnTo>
                  <a:lnTo>
                    <a:pt x="556" y="371"/>
                  </a:lnTo>
                  <a:lnTo>
                    <a:pt x="554" y="369"/>
                  </a:lnTo>
                  <a:lnTo>
                    <a:pt x="555" y="368"/>
                  </a:lnTo>
                  <a:lnTo>
                    <a:pt x="557" y="368"/>
                  </a:lnTo>
                  <a:lnTo>
                    <a:pt x="557" y="367"/>
                  </a:lnTo>
                  <a:lnTo>
                    <a:pt x="556" y="367"/>
                  </a:lnTo>
                  <a:lnTo>
                    <a:pt x="555" y="366"/>
                  </a:lnTo>
                  <a:lnTo>
                    <a:pt x="554" y="366"/>
                  </a:lnTo>
                  <a:lnTo>
                    <a:pt x="552" y="366"/>
                  </a:lnTo>
                  <a:lnTo>
                    <a:pt x="552" y="365"/>
                  </a:lnTo>
                  <a:lnTo>
                    <a:pt x="552" y="365"/>
                  </a:lnTo>
                  <a:lnTo>
                    <a:pt x="552" y="365"/>
                  </a:lnTo>
                  <a:lnTo>
                    <a:pt x="550" y="364"/>
                  </a:lnTo>
                  <a:lnTo>
                    <a:pt x="549" y="364"/>
                  </a:lnTo>
                  <a:lnTo>
                    <a:pt x="549" y="364"/>
                  </a:lnTo>
                  <a:lnTo>
                    <a:pt x="550" y="361"/>
                  </a:lnTo>
                  <a:lnTo>
                    <a:pt x="550" y="360"/>
                  </a:lnTo>
                  <a:lnTo>
                    <a:pt x="551" y="359"/>
                  </a:lnTo>
                  <a:lnTo>
                    <a:pt x="551" y="358"/>
                  </a:lnTo>
                  <a:lnTo>
                    <a:pt x="552" y="355"/>
                  </a:lnTo>
                  <a:lnTo>
                    <a:pt x="552" y="355"/>
                  </a:lnTo>
                  <a:lnTo>
                    <a:pt x="555" y="354"/>
                  </a:lnTo>
                  <a:close/>
                  <a:moveTo>
                    <a:pt x="557" y="353"/>
                  </a:moveTo>
                  <a:lnTo>
                    <a:pt x="558" y="353"/>
                  </a:lnTo>
                  <a:lnTo>
                    <a:pt x="558" y="355"/>
                  </a:lnTo>
                  <a:lnTo>
                    <a:pt x="559" y="355"/>
                  </a:lnTo>
                  <a:lnTo>
                    <a:pt x="559" y="356"/>
                  </a:lnTo>
                  <a:lnTo>
                    <a:pt x="558" y="356"/>
                  </a:lnTo>
                  <a:lnTo>
                    <a:pt x="557" y="355"/>
                  </a:lnTo>
                  <a:lnTo>
                    <a:pt x="557" y="353"/>
                  </a:lnTo>
                  <a:lnTo>
                    <a:pt x="557" y="353"/>
                  </a:lnTo>
                  <a:close/>
                  <a:moveTo>
                    <a:pt x="561" y="347"/>
                  </a:moveTo>
                  <a:lnTo>
                    <a:pt x="561" y="347"/>
                  </a:lnTo>
                  <a:lnTo>
                    <a:pt x="562" y="349"/>
                  </a:lnTo>
                  <a:lnTo>
                    <a:pt x="563" y="349"/>
                  </a:lnTo>
                  <a:lnTo>
                    <a:pt x="564" y="352"/>
                  </a:lnTo>
                  <a:lnTo>
                    <a:pt x="564" y="353"/>
                  </a:lnTo>
                  <a:lnTo>
                    <a:pt x="563" y="355"/>
                  </a:lnTo>
                  <a:lnTo>
                    <a:pt x="562" y="356"/>
                  </a:lnTo>
                  <a:lnTo>
                    <a:pt x="562" y="356"/>
                  </a:lnTo>
                  <a:lnTo>
                    <a:pt x="560" y="354"/>
                  </a:lnTo>
                  <a:lnTo>
                    <a:pt x="560" y="354"/>
                  </a:lnTo>
                  <a:lnTo>
                    <a:pt x="559" y="353"/>
                  </a:lnTo>
                  <a:lnTo>
                    <a:pt x="559" y="351"/>
                  </a:lnTo>
                  <a:lnTo>
                    <a:pt x="558" y="350"/>
                  </a:lnTo>
                  <a:lnTo>
                    <a:pt x="558" y="350"/>
                  </a:lnTo>
                  <a:lnTo>
                    <a:pt x="558" y="349"/>
                  </a:lnTo>
                  <a:lnTo>
                    <a:pt x="558" y="349"/>
                  </a:lnTo>
                  <a:lnTo>
                    <a:pt x="558" y="348"/>
                  </a:lnTo>
                  <a:lnTo>
                    <a:pt x="558" y="347"/>
                  </a:lnTo>
                  <a:lnTo>
                    <a:pt x="559" y="347"/>
                  </a:lnTo>
                  <a:lnTo>
                    <a:pt x="560" y="347"/>
                  </a:lnTo>
                  <a:lnTo>
                    <a:pt x="561" y="347"/>
                  </a:lnTo>
                  <a:close/>
                  <a:moveTo>
                    <a:pt x="562" y="343"/>
                  </a:moveTo>
                  <a:lnTo>
                    <a:pt x="562" y="344"/>
                  </a:lnTo>
                  <a:lnTo>
                    <a:pt x="562" y="344"/>
                  </a:lnTo>
                  <a:lnTo>
                    <a:pt x="562" y="344"/>
                  </a:lnTo>
                  <a:lnTo>
                    <a:pt x="561" y="344"/>
                  </a:lnTo>
                  <a:lnTo>
                    <a:pt x="560" y="345"/>
                  </a:lnTo>
                  <a:lnTo>
                    <a:pt x="560" y="346"/>
                  </a:lnTo>
                  <a:lnTo>
                    <a:pt x="559" y="346"/>
                  </a:lnTo>
                  <a:lnTo>
                    <a:pt x="558" y="346"/>
                  </a:lnTo>
                  <a:lnTo>
                    <a:pt x="558" y="347"/>
                  </a:lnTo>
                  <a:lnTo>
                    <a:pt x="558" y="346"/>
                  </a:lnTo>
                  <a:lnTo>
                    <a:pt x="558" y="346"/>
                  </a:lnTo>
                  <a:lnTo>
                    <a:pt x="558" y="345"/>
                  </a:lnTo>
                  <a:lnTo>
                    <a:pt x="558" y="346"/>
                  </a:lnTo>
                  <a:lnTo>
                    <a:pt x="559" y="345"/>
                  </a:lnTo>
                  <a:lnTo>
                    <a:pt x="559" y="345"/>
                  </a:lnTo>
                  <a:lnTo>
                    <a:pt x="559" y="344"/>
                  </a:lnTo>
                  <a:lnTo>
                    <a:pt x="561" y="344"/>
                  </a:lnTo>
                  <a:lnTo>
                    <a:pt x="561" y="343"/>
                  </a:lnTo>
                  <a:lnTo>
                    <a:pt x="561" y="344"/>
                  </a:lnTo>
                  <a:lnTo>
                    <a:pt x="562" y="343"/>
                  </a:lnTo>
                  <a:close/>
                  <a:moveTo>
                    <a:pt x="524" y="325"/>
                  </a:moveTo>
                  <a:lnTo>
                    <a:pt x="525" y="325"/>
                  </a:lnTo>
                  <a:lnTo>
                    <a:pt x="524" y="325"/>
                  </a:lnTo>
                  <a:lnTo>
                    <a:pt x="524" y="325"/>
                  </a:lnTo>
                  <a:lnTo>
                    <a:pt x="524" y="325"/>
                  </a:lnTo>
                  <a:close/>
                  <a:moveTo>
                    <a:pt x="522" y="321"/>
                  </a:moveTo>
                  <a:lnTo>
                    <a:pt x="523" y="322"/>
                  </a:lnTo>
                  <a:lnTo>
                    <a:pt x="524" y="322"/>
                  </a:lnTo>
                  <a:lnTo>
                    <a:pt x="524" y="323"/>
                  </a:lnTo>
                  <a:lnTo>
                    <a:pt x="524" y="323"/>
                  </a:lnTo>
                  <a:lnTo>
                    <a:pt x="524" y="324"/>
                  </a:lnTo>
                  <a:lnTo>
                    <a:pt x="525" y="324"/>
                  </a:lnTo>
                  <a:lnTo>
                    <a:pt x="524" y="324"/>
                  </a:lnTo>
                  <a:lnTo>
                    <a:pt x="524" y="325"/>
                  </a:lnTo>
                  <a:lnTo>
                    <a:pt x="524" y="325"/>
                  </a:lnTo>
                  <a:lnTo>
                    <a:pt x="524" y="326"/>
                  </a:lnTo>
                  <a:lnTo>
                    <a:pt x="524" y="327"/>
                  </a:lnTo>
                  <a:lnTo>
                    <a:pt x="523" y="327"/>
                  </a:lnTo>
                  <a:lnTo>
                    <a:pt x="522" y="326"/>
                  </a:lnTo>
                  <a:lnTo>
                    <a:pt x="520" y="324"/>
                  </a:lnTo>
                  <a:lnTo>
                    <a:pt x="521" y="323"/>
                  </a:lnTo>
                  <a:lnTo>
                    <a:pt x="521" y="322"/>
                  </a:lnTo>
                  <a:lnTo>
                    <a:pt x="522" y="322"/>
                  </a:lnTo>
                  <a:lnTo>
                    <a:pt x="522" y="321"/>
                  </a:lnTo>
                  <a:lnTo>
                    <a:pt x="522" y="321"/>
                  </a:lnTo>
                  <a:close/>
                  <a:moveTo>
                    <a:pt x="130" y="49"/>
                  </a:moveTo>
                  <a:lnTo>
                    <a:pt x="148" y="53"/>
                  </a:lnTo>
                  <a:lnTo>
                    <a:pt x="167" y="60"/>
                  </a:lnTo>
                  <a:lnTo>
                    <a:pt x="194" y="66"/>
                  </a:lnTo>
                  <a:lnTo>
                    <a:pt x="199" y="66"/>
                  </a:lnTo>
                  <a:lnTo>
                    <a:pt x="199" y="66"/>
                  </a:lnTo>
                  <a:lnTo>
                    <a:pt x="204" y="76"/>
                  </a:lnTo>
                  <a:lnTo>
                    <a:pt x="226" y="72"/>
                  </a:lnTo>
                  <a:lnTo>
                    <a:pt x="254" y="70"/>
                  </a:lnTo>
                  <a:lnTo>
                    <a:pt x="288" y="49"/>
                  </a:lnTo>
                  <a:lnTo>
                    <a:pt x="306" y="45"/>
                  </a:lnTo>
                  <a:lnTo>
                    <a:pt x="322" y="35"/>
                  </a:lnTo>
                  <a:lnTo>
                    <a:pt x="344" y="35"/>
                  </a:lnTo>
                  <a:lnTo>
                    <a:pt x="344" y="35"/>
                  </a:lnTo>
                  <a:lnTo>
                    <a:pt x="346" y="35"/>
                  </a:lnTo>
                  <a:lnTo>
                    <a:pt x="346" y="36"/>
                  </a:lnTo>
                  <a:lnTo>
                    <a:pt x="346" y="36"/>
                  </a:lnTo>
                  <a:lnTo>
                    <a:pt x="347" y="37"/>
                  </a:lnTo>
                  <a:lnTo>
                    <a:pt x="347" y="38"/>
                  </a:lnTo>
                  <a:lnTo>
                    <a:pt x="347" y="39"/>
                  </a:lnTo>
                  <a:lnTo>
                    <a:pt x="347" y="40"/>
                  </a:lnTo>
                  <a:lnTo>
                    <a:pt x="347" y="41"/>
                  </a:lnTo>
                  <a:lnTo>
                    <a:pt x="346" y="43"/>
                  </a:lnTo>
                  <a:lnTo>
                    <a:pt x="346" y="44"/>
                  </a:lnTo>
                  <a:lnTo>
                    <a:pt x="346" y="44"/>
                  </a:lnTo>
                  <a:lnTo>
                    <a:pt x="344" y="45"/>
                  </a:lnTo>
                  <a:lnTo>
                    <a:pt x="344" y="45"/>
                  </a:lnTo>
                  <a:lnTo>
                    <a:pt x="342" y="47"/>
                  </a:lnTo>
                  <a:lnTo>
                    <a:pt x="342" y="47"/>
                  </a:lnTo>
                  <a:lnTo>
                    <a:pt x="342" y="47"/>
                  </a:lnTo>
                  <a:lnTo>
                    <a:pt x="342" y="48"/>
                  </a:lnTo>
                  <a:lnTo>
                    <a:pt x="342" y="47"/>
                  </a:lnTo>
                  <a:lnTo>
                    <a:pt x="340" y="48"/>
                  </a:lnTo>
                  <a:lnTo>
                    <a:pt x="339" y="49"/>
                  </a:lnTo>
                  <a:lnTo>
                    <a:pt x="338" y="50"/>
                  </a:lnTo>
                  <a:lnTo>
                    <a:pt x="338" y="52"/>
                  </a:lnTo>
                  <a:lnTo>
                    <a:pt x="338" y="52"/>
                  </a:lnTo>
                  <a:lnTo>
                    <a:pt x="340" y="53"/>
                  </a:lnTo>
                  <a:lnTo>
                    <a:pt x="340" y="56"/>
                  </a:lnTo>
                  <a:lnTo>
                    <a:pt x="339" y="57"/>
                  </a:lnTo>
                  <a:lnTo>
                    <a:pt x="338" y="59"/>
                  </a:lnTo>
                  <a:lnTo>
                    <a:pt x="338" y="64"/>
                  </a:lnTo>
                  <a:lnTo>
                    <a:pt x="338" y="65"/>
                  </a:lnTo>
                  <a:lnTo>
                    <a:pt x="340" y="68"/>
                  </a:lnTo>
                  <a:lnTo>
                    <a:pt x="341" y="69"/>
                  </a:lnTo>
                  <a:lnTo>
                    <a:pt x="343" y="73"/>
                  </a:lnTo>
                  <a:lnTo>
                    <a:pt x="346" y="74"/>
                  </a:lnTo>
                  <a:lnTo>
                    <a:pt x="347" y="75"/>
                  </a:lnTo>
                  <a:lnTo>
                    <a:pt x="347" y="78"/>
                  </a:lnTo>
                  <a:lnTo>
                    <a:pt x="348" y="79"/>
                  </a:lnTo>
                  <a:lnTo>
                    <a:pt x="349" y="82"/>
                  </a:lnTo>
                  <a:lnTo>
                    <a:pt x="349" y="84"/>
                  </a:lnTo>
                  <a:lnTo>
                    <a:pt x="350" y="84"/>
                  </a:lnTo>
                  <a:lnTo>
                    <a:pt x="350" y="86"/>
                  </a:lnTo>
                  <a:lnTo>
                    <a:pt x="351" y="88"/>
                  </a:lnTo>
                  <a:lnTo>
                    <a:pt x="352" y="89"/>
                  </a:lnTo>
                  <a:lnTo>
                    <a:pt x="351" y="89"/>
                  </a:lnTo>
                  <a:lnTo>
                    <a:pt x="353" y="91"/>
                  </a:lnTo>
                  <a:lnTo>
                    <a:pt x="354" y="93"/>
                  </a:lnTo>
                  <a:lnTo>
                    <a:pt x="355" y="93"/>
                  </a:lnTo>
                  <a:lnTo>
                    <a:pt x="355" y="94"/>
                  </a:lnTo>
                  <a:lnTo>
                    <a:pt x="356" y="94"/>
                  </a:lnTo>
                  <a:lnTo>
                    <a:pt x="358" y="95"/>
                  </a:lnTo>
                  <a:lnTo>
                    <a:pt x="359" y="98"/>
                  </a:lnTo>
                  <a:lnTo>
                    <a:pt x="360" y="101"/>
                  </a:lnTo>
                  <a:lnTo>
                    <a:pt x="361" y="102"/>
                  </a:lnTo>
                  <a:lnTo>
                    <a:pt x="362" y="103"/>
                  </a:lnTo>
                  <a:lnTo>
                    <a:pt x="362" y="103"/>
                  </a:lnTo>
                  <a:lnTo>
                    <a:pt x="363" y="103"/>
                  </a:lnTo>
                  <a:lnTo>
                    <a:pt x="363" y="104"/>
                  </a:lnTo>
                  <a:lnTo>
                    <a:pt x="368" y="104"/>
                  </a:lnTo>
                  <a:lnTo>
                    <a:pt x="370" y="105"/>
                  </a:lnTo>
                  <a:lnTo>
                    <a:pt x="371" y="106"/>
                  </a:lnTo>
                  <a:lnTo>
                    <a:pt x="372" y="107"/>
                  </a:lnTo>
                  <a:lnTo>
                    <a:pt x="373" y="109"/>
                  </a:lnTo>
                  <a:lnTo>
                    <a:pt x="374" y="110"/>
                  </a:lnTo>
                  <a:lnTo>
                    <a:pt x="375" y="114"/>
                  </a:lnTo>
                  <a:lnTo>
                    <a:pt x="376" y="116"/>
                  </a:lnTo>
                  <a:lnTo>
                    <a:pt x="376" y="118"/>
                  </a:lnTo>
                  <a:lnTo>
                    <a:pt x="377" y="118"/>
                  </a:lnTo>
                  <a:lnTo>
                    <a:pt x="377" y="119"/>
                  </a:lnTo>
                  <a:lnTo>
                    <a:pt x="378" y="119"/>
                  </a:lnTo>
                  <a:lnTo>
                    <a:pt x="377" y="121"/>
                  </a:lnTo>
                  <a:lnTo>
                    <a:pt x="377" y="124"/>
                  </a:lnTo>
                  <a:lnTo>
                    <a:pt x="378" y="126"/>
                  </a:lnTo>
                  <a:lnTo>
                    <a:pt x="379" y="126"/>
                  </a:lnTo>
                  <a:lnTo>
                    <a:pt x="379" y="127"/>
                  </a:lnTo>
                  <a:lnTo>
                    <a:pt x="380" y="130"/>
                  </a:lnTo>
                  <a:lnTo>
                    <a:pt x="380" y="130"/>
                  </a:lnTo>
                  <a:lnTo>
                    <a:pt x="380" y="133"/>
                  </a:lnTo>
                  <a:lnTo>
                    <a:pt x="380" y="135"/>
                  </a:lnTo>
                  <a:lnTo>
                    <a:pt x="381" y="136"/>
                  </a:lnTo>
                  <a:lnTo>
                    <a:pt x="382" y="136"/>
                  </a:lnTo>
                  <a:lnTo>
                    <a:pt x="382" y="138"/>
                  </a:lnTo>
                  <a:lnTo>
                    <a:pt x="382" y="138"/>
                  </a:lnTo>
                  <a:lnTo>
                    <a:pt x="383" y="139"/>
                  </a:lnTo>
                  <a:lnTo>
                    <a:pt x="383" y="140"/>
                  </a:lnTo>
                  <a:lnTo>
                    <a:pt x="384" y="143"/>
                  </a:lnTo>
                  <a:lnTo>
                    <a:pt x="384" y="146"/>
                  </a:lnTo>
                  <a:lnTo>
                    <a:pt x="384" y="149"/>
                  </a:lnTo>
                  <a:lnTo>
                    <a:pt x="384" y="151"/>
                  </a:lnTo>
                  <a:lnTo>
                    <a:pt x="384" y="152"/>
                  </a:lnTo>
                  <a:lnTo>
                    <a:pt x="384" y="153"/>
                  </a:lnTo>
                  <a:lnTo>
                    <a:pt x="385" y="153"/>
                  </a:lnTo>
                  <a:lnTo>
                    <a:pt x="388" y="155"/>
                  </a:lnTo>
                  <a:lnTo>
                    <a:pt x="389" y="156"/>
                  </a:lnTo>
                  <a:lnTo>
                    <a:pt x="390" y="156"/>
                  </a:lnTo>
                  <a:lnTo>
                    <a:pt x="391" y="157"/>
                  </a:lnTo>
                  <a:lnTo>
                    <a:pt x="393" y="157"/>
                  </a:lnTo>
                  <a:lnTo>
                    <a:pt x="394" y="157"/>
                  </a:lnTo>
                  <a:lnTo>
                    <a:pt x="396" y="157"/>
                  </a:lnTo>
                  <a:lnTo>
                    <a:pt x="396" y="158"/>
                  </a:lnTo>
                  <a:lnTo>
                    <a:pt x="397" y="158"/>
                  </a:lnTo>
                  <a:lnTo>
                    <a:pt x="397" y="158"/>
                  </a:lnTo>
                  <a:lnTo>
                    <a:pt x="397" y="159"/>
                  </a:lnTo>
                  <a:lnTo>
                    <a:pt x="397" y="159"/>
                  </a:lnTo>
                  <a:lnTo>
                    <a:pt x="398" y="160"/>
                  </a:lnTo>
                  <a:lnTo>
                    <a:pt x="399" y="161"/>
                  </a:lnTo>
                  <a:lnTo>
                    <a:pt x="399" y="161"/>
                  </a:lnTo>
                  <a:lnTo>
                    <a:pt x="399" y="162"/>
                  </a:lnTo>
                  <a:lnTo>
                    <a:pt x="400" y="162"/>
                  </a:lnTo>
                  <a:lnTo>
                    <a:pt x="400" y="163"/>
                  </a:lnTo>
                  <a:lnTo>
                    <a:pt x="401" y="164"/>
                  </a:lnTo>
                  <a:lnTo>
                    <a:pt x="402" y="165"/>
                  </a:lnTo>
                  <a:lnTo>
                    <a:pt x="403" y="165"/>
                  </a:lnTo>
                  <a:lnTo>
                    <a:pt x="403" y="165"/>
                  </a:lnTo>
                  <a:lnTo>
                    <a:pt x="403" y="165"/>
                  </a:lnTo>
                  <a:lnTo>
                    <a:pt x="403" y="165"/>
                  </a:lnTo>
                  <a:lnTo>
                    <a:pt x="403" y="166"/>
                  </a:lnTo>
                  <a:lnTo>
                    <a:pt x="403" y="167"/>
                  </a:lnTo>
                  <a:lnTo>
                    <a:pt x="403" y="167"/>
                  </a:lnTo>
                  <a:lnTo>
                    <a:pt x="404" y="168"/>
                  </a:lnTo>
                  <a:lnTo>
                    <a:pt x="404" y="168"/>
                  </a:lnTo>
                  <a:lnTo>
                    <a:pt x="404" y="170"/>
                  </a:lnTo>
                  <a:lnTo>
                    <a:pt x="405" y="170"/>
                  </a:lnTo>
                  <a:lnTo>
                    <a:pt x="405" y="170"/>
                  </a:lnTo>
                  <a:lnTo>
                    <a:pt x="405" y="170"/>
                  </a:lnTo>
                  <a:lnTo>
                    <a:pt x="406" y="170"/>
                  </a:lnTo>
                  <a:lnTo>
                    <a:pt x="406" y="170"/>
                  </a:lnTo>
                  <a:lnTo>
                    <a:pt x="409" y="170"/>
                  </a:lnTo>
                  <a:lnTo>
                    <a:pt x="410" y="170"/>
                  </a:lnTo>
                  <a:lnTo>
                    <a:pt x="410" y="171"/>
                  </a:lnTo>
                  <a:lnTo>
                    <a:pt x="410" y="171"/>
                  </a:lnTo>
                  <a:lnTo>
                    <a:pt x="410" y="172"/>
                  </a:lnTo>
                  <a:lnTo>
                    <a:pt x="410" y="173"/>
                  </a:lnTo>
                  <a:lnTo>
                    <a:pt x="414" y="177"/>
                  </a:lnTo>
                  <a:lnTo>
                    <a:pt x="415" y="180"/>
                  </a:lnTo>
                  <a:lnTo>
                    <a:pt x="417" y="183"/>
                  </a:lnTo>
                  <a:lnTo>
                    <a:pt x="418" y="185"/>
                  </a:lnTo>
                  <a:lnTo>
                    <a:pt x="418" y="186"/>
                  </a:lnTo>
                  <a:lnTo>
                    <a:pt x="419" y="188"/>
                  </a:lnTo>
                  <a:lnTo>
                    <a:pt x="419" y="189"/>
                  </a:lnTo>
                  <a:lnTo>
                    <a:pt x="419" y="189"/>
                  </a:lnTo>
                  <a:lnTo>
                    <a:pt x="420" y="190"/>
                  </a:lnTo>
                  <a:lnTo>
                    <a:pt x="421" y="191"/>
                  </a:lnTo>
                  <a:lnTo>
                    <a:pt x="421" y="191"/>
                  </a:lnTo>
                  <a:lnTo>
                    <a:pt x="421" y="191"/>
                  </a:lnTo>
                  <a:lnTo>
                    <a:pt x="422" y="192"/>
                  </a:lnTo>
                  <a:lnTo>
                    <a:pt x="422" y="192"/>
                  </a:lnTo>
                  <a:lnTo>
                    <a:pt x="423" y="193"/>
                  </a:lnTo>
                  <a:lnTo>
                    <a:pt x="424" y="197"/>
                  </a:lnTo>
                  <a:lnTo>
                    <a:pt x="425" y="198"/>
                  </a:lnTo>
                  <a:lnTo>
                    <a:pt x="427" y="198"/>
                  </a:lnTo>
                  <a:lnTo>
                    <a:pt x="429" y="199"/>
                  </a:lnTo>
                  <a:lnTo>
                    <a:pt x="430" y="199"/>
                  </a:lnTo>
                  <a:lnTo>
                    <a:pt x="431" y="200"/>
                  </a:lnTo>
                  <a:lnTo>
                    <a:pt x="431" y="201"/>
                  </a:lnTo>
                  <a:lnTo>
                    <a:pt x="431" y="202"/>
                  </a:lnTo>
                  <a:lnTo>
                    <a:pt x="431" y="205"/>
                  </a:lnTo>
                  <a:lnTo>
                    <a:pt x="431" y="206"/>
                  </a:lnTo>
                  <a:lnTo>
                    <a:pt x="432" y="208"/>
                  </a:lnTo>
                  <a:lnTo>
                    <a:pt x="433" y="208"/>
                  </a:lnTo>
                  <a:lnTo>
                    <a:pt x="434" y="210"/>
                  </a:lnTo>
                  <a:lnTo>
                    <a:pt x="434" y="212"/>
                  </a:lnTo>
                  <a:lnTo>
                    <a:pt x="434" y="213"/>
                  </a:lnTo>
                  <a:lnTo>
                    <a:pt x="435" y="213"/>
                  </a:lnTo>
                  <a:lnTo>
                    <a:pt x="436" y="214"/>
                  </a:lnTo>
                  <a:lnTo>
                    <a:pt x="437" y="215"/>
                  </a:lnTo>
                  <a:lnTo>
                    <a:pt x="438" y="215"/>
                  </a:lnTo>
                  <a:lnTo>
                    <a:pt x="438" y="216"/>
                  </a:lnTo>
                  <a:lnTo>
                    <a:pt x="440" y="218"/>
                  </a:lnTo>
                  <a:lnTo>
                    <a:pt x="440" y="220"/>
                  </a:lnTo>
                  <a:lnTo>
                    <a:pt x="440" y="221"/>
                  </a:lnTo>
                  <a:lnTo>
                    <a:pt x="440" y="223"/>
                  </a:lnTo>
                  <a:lnTo>
                    <a:pt x="441" y="223"/>
                  </a:lnTo>
                  <a:lnTo>
                    <a:pt x="442" y="224"/>
                  </a:lnTo>
                  <a:lnTo>
                    <a:pt x="443" y="225"/>
                  </a:lnTo>
                  <a:lnTo>
                    <a:pt x="444" y="226"/>
                  </a:lnTo>
                  <a:lnTo>
                    <a:pt x="445" y="228"/>
                  </a:lnTo>
                  <a:lnTo>
                    <a:pt x="446" y="229"/>
                  </a:lnTo>
                  <a:lnTo>
                    <a:pt x="446" y="229"/>
                  </a:lnTo>
                  <a:lnTo>
                    <a:pt x="448" y="230"/>
                  </a:lnTo>
                  <a:lnTo>
                    <a:pt x="450" y="231"/>
                  </a:lnTo>
                  <a:lnTo>
                    <a:pt x="451" y="234"/>
                  </a:lnTo>
                  <a:lnTo>
                    <a:pt x="453" y="235"/>
                  </a:lnTo>
                  <a:lnTo>
                    <a:pt x="454" y="238"/>
                  </a:lnTo>
                  <a:lnTo>
                    <a:pt x="456" y="239"/>
                  </a:lnTo>
                  <a:lnTo>
                    <a:pt x="456" y="240"/>
                  </a:lnTo>
                  <a:lnTo>
                    <a:pt x="456" y="241"/>
                  </a:lnTo>
                  <a:lnTo>
                    <a:pt x="456" y="245"/>
                  </a:lnTo>
                  <a:lnTo>
                    <a:pt x="457" y="245"/>
                  </a:lnTo>
                  <a:lnTo>
                    <a:pt x="458" y="245"/>
                  </a:lnTo>
                  <a:lnTo>
                    <a:pt x="459" y="245"/>
                  </a:lnTo>
                  <a:lnTo>
                    <a:pt x="460" y="245"/>
                  </a:lnTo>
                  <a:lnTo>
                    <a:pt x="461" y="245"/>
                  </a:lnTo>
                  <a:lnTo>
                    <a:pt x="461" y="246"/>
                  </a:lnTo>
                  <a:lnTo>
                    <a:pt x="463" y="246"/>
                  </a:lnTo>
                  <a:lnTo>
                    <a:pt x="463" y="247"/>
                  </a:lnTo>
                  <a:lnTo>
                    <a:pt x="463" y="248"/>
                  </a:lnTo>
                  <a:lnTo>
                    <a:pt x="465" y="250"/>
                  </a:lnTo>
                  <a:lnTo>
                    <a:pt x="466" y="251"/>
                  </a:lnTo>
                  <a:lnTo>
                    <a:pt x="466" y="252"/>
                  </a:lnTo>
                  <a:lnTo>
                    <a:pt x="467" y="253"/>
                  </a:lnTo>
                  <a:lnTo>
                    <a:pt x="468" y="253"/>
                  </a:lnTo>
                  <a:lnTo>
                    <a:pt x="469" y="254"/>
                  </a:lnTo>
                  <a:lnTo>
                    <a:pt x="469" y="254"/>
                  </a:lnTo>
                  <a:lnTo>
                    <a:pt x="471" y="255"/>
                  </a:lnTo>
                  <a:lnTo>
                    <a:pt x="471" y="255"/>
                  </a:lnTo>
                  <a:lnTo>
                    <a:pt x="472" y="255"/>
                  </a:lnTo>
                  <a:lnTo>
                    <a:pt x="474" y="257"/>
                  </a:lnTo>
                  <a:lnTo>
                    <a:pt x="474" y="257"/>
                  </a:lnTo>
                  <a:lnTo>
                    <a:pt x="473" y="259"/>
                  </a:lnTo>
                  <a:lnTo>
                    <a:pt x="473" y="261"/>
                  </a:lnTo>
                  <a:lnTo>
                    <a:pt x="475" y="264"/>
                  </a:lnTo>
                  <a:lnTo>
                    <a:pt x="476" y="264"/>
                  </a:lnTo>
                  <a:lnTo>
                    <a:pt x="477" y="265"/>
                  </a:lnTo>
                  <a:lnTo>
                    <a:pt x="477" y="265"/>
                  </a:lnTo>
                  <a:lnTo>
                    <a:pt x="477" y="265"/>
                  </a:lnTo>
                  <a:lnTo>
                    <a:pt x="479" y="265"/>
                  </a:lnTo>
                  <a:lnTo>
                    <a:pt x="479" y="267"/>
                  </a:lnTo>
                  <a:lnTo>
                    <a:pt x="480" y="267"/>
                  </a:lnTo>
                  <a:lnTo>
                    <a:pt x="480" y="267"/>
                  </a:lnTo>
                  <a:lnTo>
                    <a:pt x="480" y="268"/>
                  </a:lnTo>
                  <a:lnTo>
                    <a:pt x="481" y="269"/>
                  </a:lnTo>
                  <a:lnTo>
                    <a:pt x="482" y="269"/>
                  </a:lnTo>
                  <a:lnTo>
                    <a:pt x="486" y="268"/>
                  </a:lnTo>
                  <a:lnTo>
                    <a:pt x="488" y="268"/>
                  </a:lnTo>
                  <a:lnTo>
                    <a:pt x="488" y="269"/>
                  </a:lnTo>
                  <a:lnTo>
                    <a:pt x="489" y="270"/>
                  </a:lnTo>
                  <a:lnTo>
                    <a:pt x="491" y="271"/>
                  </a:lnTo>
                  <a:lnTo>
                    <a:pt x="492" y="271"/>
                  </a:lnTo>
                  <a:lnTo>
                    <a:pt x="493" y="271"/>
                  </a:lnTo>
                  <a:lnTo>
                    <a:pt x="494" y="273"/>
                  </a:lnTo>
                  <a:lnTo>
                    <a:pt x="494" y="273"/>
                  </a:lnTo>
                  <a:lnTo>
                    <a:pt x="496" y="275"/>
                  </a:lnTo>
                  <a:lnTo>
                    <a:pt x="498" y="275"/>
                  </a:lnTo>
                  <a:lnTo>
                    <a:pt x="500" y="276"/>
                  </a:lnTo>
                  <a:lnTo>
                    <a:pt x="500" y="277"/>
                  </a:lnTo>
                  <a:lnTo>
                    <a:pt x="501" y="277"/>
                  </a:lnTo>
                  <a:lnTo>
                    <a:pt x="503" y="280"/>
                  </a:lnTo>
                  <a:lnTo>
                    <a:pt x="503" y="282"/>
                  </a:lnTo>
                  <a:lnTo>
                    <a:pt x="504" y="282"/>
                  </a:lnTo>
                  <a:lnTo>
                    <a:pt x="505" y="284"/>
                  </a:lnTo>
                  <a:lnTo>
                    <a:pt x="507" y="287"/>
                  </a:lnTo>
                  <a:lnTo>
                    <a:pt x="508" y="287"/>
                  </a:lnTo>
                  <a:lnTo>
                    <a:pt x="508" y="290"/>
                  </a:lnTo>
                  <a:lnTo>
                    <a:pt x="509" y="290"/>
                  </a:lnTo>
                  <a:lnTo>
                    <a:pt x="510" y="291"/>
                  </a:lnTo>
                  <a:lnTo>
                    <a:pt x="510" y="291"/>
                  </a:lnTo>
                  <a:lnTo>
                    <a:pt x="510" y="293"/>
                  </a:lnTo>
                  <a:lnTo>
                    <a:pt x="512" y="294"/>
                  </a:lnTo>
                  <a:lnTo>
                    <a:pt x="513" y="295"/>
                  </a:lnTo>
                  <a:lnTo>
                    <a:pt x="513" y="296"/>
                  </a:lnTo>
                  <a:lnTo>
                    <a:pt x="513" y="296"/>
                  </a:lnTo>
                  <a:lnTo>
                    <a:pt x="513" y="297"/>
                  </a:lnTo>
                  <a:lnTo>
                    <a:pt x="514" y="297"/>
                  </a:lnTo>
                  <a:lnTo>
                    <a:pt x="514" y="296"/>
                  </a:lnTo>
                  <a:lnTo>
                    <a:pt x="514" y="296"/>
                  </a:lnTo>
                  <a:lnTo>
                    <a:pt x="514" y="296"/>
                  </a:lnTo>
                  <a:lnTo>
                    <a:pt x="514" y="297"/>
                  </a:lnTo>
                  <a:lnTo>
                    <a:pt x="515" y="297"/>
                  </a:lnTo>
                  <a:lnTo>
                    <a:pt x="515" y="297"/>
                  </a:lnTo>
                  <a:lnTo>
                    <a:pt x="516" y="298"/>
                  </a:lnTo>
                  <a:lnTo>
                    <a:pt x="516" y="301"/>
                  </a:lnTo>
                  <a:lnTo>
                    <a:pt x="516" y="303"/>
                  </a:lnTo>
                  <a:lnTo>
                    <a:pt x="516" y="304"/>
                  </a:lnTo>
                  <a:lnTo>
                    <a:pt x="517" y="304"/>
                  </a:lnTo>
                  <a:lnTo>
                    <a:pt x="518" y="305"/>
                  </a:lnTo>
                  <a:lnTo>
                    <a:pt x="518" y="307"/>
                  </a:lnTo>
                  <a:lnTo>
                    <a:pt x="520" y="308"/>
                  </a:lnTo>
                  <a:lnTo>
                    <a:pt x="520" y="308"/>
                  </a:lnTo>
                  <a:lnTo>
                    <a:pt x="520" y="308"/>
                  </a:lnTo>
                  <a:lnTo>
                    <a:pt x="520" y="309"/>
                  </a:lnTo>
                  <a:lnTo>
                    <a:pt x="520" y="310"/>
                  </a:lnTo>
                  <a:lnTo>
                    <a:pt x="520" y="310"/>
                  </a:lnTo>
                  <a:lnTo>
                    <a:pt x="520" y="311"/>
                  </a:lnTo>
                  <a:lnTo>
                    <a:pt x="520" y="313"/>
                  </a:lnTo>
                  <a:lnTo>
                    <a:pt x="520" y="315"/>
                  </a:lnTo>
                  <a:lnTo>
                    <a:pt x="520" y="315"/>
                  </a:lnTo>
                  <a:lnTo>
                    <a:pt x="520" y="317"/>
                  </a:lnTo>
                  <a:lnTo>
                    <a:pt x="521" y="318"/>
                  </a:lnTo>
                  <a:lnTo>
                    <a:pt x="521" y="319"/>
                  </a:lnTo>
                  <a:lnTo>
                    <a:pt x="521" y="319"/>
                  </a:lnTo>
                  <a:lnTo>
                    <a:pt x="520" y="319"/>
                  </a:lnTo>
                  <a:lnTo>
                    <a:pt x="519" y="319"/>
                  </a:lnTo>
                  <a:lnTo>
                    <a:pt x="519" y="319"/>
                  </a:lnTo>
                  <a:lnTo>
                    <a:pt x="519" y="321"/>
                  </a:lnTo>
                  <a:lnTo>
                    <a:pt x="518" y="321"/>
                  </a:lnTo>
                  <a:lnTo>
                    <a:pt x="518" y="318"/>
                  </a:lnTo>
                  <a:lnTo>
                    <a:pt x="518" y="318"/>
                  </a:lnTo>
                  <a:lnTo>
                    <a:pt x="517" y="317"/>
                  </a:lnTo>
                  <a:lnTo>
                    <a:pt x="517" y="316"/>
                  </a:lnTo>
                  <a:lnTo>
                    <a:pt x="517" y="315"/>
                  </a:lnTo>
                  <a:lnTo>
                    <a:pt x="516" y="315"/>
                  </a:lnTo>
                  <a:lnTo>
                    <a:pt x="516" y="314"/>
                  </a:lnTo>
                  <a:lnTo>
                    <a:pt x="515" y="314"/>
                  </a:lnTo>
                  <a:lnTo>
                    <a:pt x="514" y="315"/>
                  </a:lnTo>
                  <a:lnTo>
                    <a:pt x="513" y="315"/>
                  </a:lnTo>
                  <a:lnTo>
                    <a:pt x="510" y="313"/>
                  </a:lnTo>
                  <a:lnTo>
                    <a:pt x="509" y="313"/>
                  </a:lnTo>
                  <a:lnTo>
                    <a:pt x="509" y="312"/>
                  </a:lnTo>
                  <a:lnTo>
                    <a:pt x="507" y="312"/>
                  </a:lnTo>
                  <a:lnTo>
                    <a:pt x="506" y="311"/>
                  </a:lnTo>
                  <a:lnTo>
                    <a:pt x="504" y="311"/>
                  </a:lnTo>
                  <a:lnTo>
                    <a:pt x="503" y="310"/>
                  </a:lnTo>
                  <a:lnTo>
                    <a:pt x="502" y="310"/>
                  </a:lnTo>
                  <a:lnTo>
                    <a:pt x="501" y="310"/>
                  </a:lnTo>
                  <a:lnTo>
                    <a:pt x="500" y="310"/>
                  </a:lnTo>
                  <a:lnTo>
                    <a:pt x="500" y="313"/>
                  </a:lnTo>
                  <a:lnTo>
                    <a:pt x="499" y="313"/>
                  </a:lnTo>
                  <a:lnTo>
                    <a:pt x="499" y="315"/>
                  </a:lnTo>
                  <a:lnTo>
                    <a:pt x="499" y="316"/>
                  </a:lnTo>
                  <a:lnTo>
                    <a:pt x="500" y="317"/>
                  </a:lnTo>
                  <a:lnTo>
                    <a:pt x="502" y="317"/>
                  </a:lnTo>
                  <a:lnTo>
                    <a:pt x="502" y="318"/>
                  </a:lnTo>
                  <a:lnTo>
                    <a:pt x="503" y="319"/>
                  </a:lnTo>
                  <a:lnTo>
                    <a:pt x="504" y="319"/>
                  </a:lnTo>
                  <a:lnTo>
                    <a:pt x="504" y="321"/>
                  </a:lnTo>
                  <a:lnTo>
                    <a:pt x="504" y="322"/>
                  </a:lnTo>
                  <a:lnTo>
                    <a:pt x="505" y="324"/>
                  </a:lnTo>
                  <a:lnTo>
                    <a:pt x="506" y="325"/>
                  </a:lnTo>
                  <a:lnTo>
                    <a:pt x="506" y="325"/>
                  </a:lnTo>
                  <a:lnTo>
                    <a:pt x="508" y="328"/>
                  </a:lnTo>
                  <a:lnTo>
                    <a:pt x="509" y="328"/>
                  </a:lnTo>
                  <a:lnTo>
                    <a:pt x="510" y="328"/>
                  </a:lnTo>
                  <a:lnTo>
                    <a:pt x="512" y="328"/>
                  </a:lnTo>
                  <a:lnTo>
                    <a:pt x="515" y="326"/>
                  </a:lnTo>
                  <a:lnTo>
                    <a:pt x="516" y="327"/>
                  </a:lnTo>
                  <a:lnTo>
                    <a:pt x="516" y="327"/>
                  </a:lnTo>
                  <a:lnTo>
                    <a:pt x="516" y="327"/>
                  </a:lnTo>
                  <a:lnTo>
                    <a:pt x="515" y="328"/>
                  </a:lnTo>
                  <a:lnTo>
                    <a:pt x="515" y="329"/>
                  </a:lnTo>
                  <a:lnTo>
                    <a:pt x="515" y="330"/>
                  </a:lnTo>
                  <a:lnTo>
                    <a:pt x="515" y="330"/>
                  </a:lnTo>
                  <a:lnTo>
                    <a:pt x="514" y="332"/>
                  </a:lnTo>
                  <a:lnTo>
                    <a:pt x="514" y="332"/>
                  </a:lnTo>
                  <a:lnTo>
                    <a:pt x="514" y="333"/>
                  </a:lnTo>
                  <a:lnTo>
                    <a:pt x="513" y="334"/>
                  </a:lnTo>
                  <a:lnTo>
                    <a:pt x="513" y="335"/>
                  </a:lnTo>
                  <a:lnTo>
                    <a:pt x="512" y="336"/>
                  </a:lnTo>
                  <a:lnTo>
                    <a:pt x="512" y="337"/>
                  </a:lnTo>
                  <a:lnTo>
                    <a:pt x="512" y="337"/>
                  </a:lnTo>
                  <a:lnTo>
                    <a:pt x="513" y="338"/>
                  </a:lnTo>
                  <a:lnTo>
                    <a:pt x="513" y="338"/>
                  </a:lnTo>
                  <a:lnTo>
                    <a:pt x="514" y="338"/>
                  </a:lnTo>
                  <a:lnTo>
                    <a:pt x="514" y="338"/>
                  </a:lnTo>
                  <a:lnTo>
                    <a:pt x="513" y="338"/>
                  </a:lnTo>
                  <a:lnTo>
                    <a:pt x="514" y="340"/>
                  </a:lnTo>
                  <a:lnTo>
                    <a:pt x="513" y="340"/>
                  </a:lnTo>
                  <a:lnTo>
                    <a:pt x="514" y="343"/>
                  </a:lnTo>
                  <a:lnTo>
                    <a:pt x="519" y="343"/>
                  </a:lnTo>
                  <a:lnTo>
                    <a:pt x="519" y="344"/>
                  </a:lnTo>
                  <a:lnTo>
                    <a:pt x="519" y="346"/>
                  </a:lnTo>
                  <a:lnTo>
                    <a:pt x="520" y="346"/>
                  </a:lnTo>
                  <a:lnTo>
                    <a:pt x="520" y="347"/>
                  </a:lnTo>
                  <a:lnTo>
                    <a:pt x="521" y="347"/>
                  </a:lnTo>
                  <a:lnTo>
                    <a:pt x="520" y="348"/>
                  </a:lnTo>
                  <a:lnTo>
                    <a:pt x="522" y="349"/>
                  </a:lnTo>
                  <a:lnTo>
                    <a:pt x="522" y="349"/>
                  </a:lnTo>
                  <a:lnTo>
                    <a:pt x="522" y="349"/>
                  </a:lnTo>
                  <a:lnTo>
                    <a:pt x="522" y="351"/>
                  </a:lnTo>
                  <a:lnTo>
                    <a:pt x="522" y="351"/>
                  </a:lnTo>
                  <a:lnTo>
                    <a:pt x="521" y="351"/>
                  </a:lnTo>
                  <a:lnTo>
                    <a:pt x="521" y="351"/>
                  </a:lnTo>
                  <a:lnTo>
                    <a:pt x="520" y="350"/>
                  </a:lnTo>
                  <a:lnTo>
                    <a:pt x="519" y="348"/>
                  </a:lnTo>
                  <a:lnTo>
                    <a:pt x="520" y="347"/>
                  </a:lnTo>
                  <a:lnTo>
                    <a:pt x="518" y="345"/>
                  </a:lnTo>
                  <a:lnTo>
                    <a:pt x="517" y="345"/>
                  </a:lnTo>
                  <a:lnTo>
                    <a:pt x="516" y="344"/>
                  </a:lnTo>
                  <a:lnTo>
                    <a:pt x="516" y="344"/>
                  </a:lnTo>
                  <a:lnTo>
                    <a:pt x="515" y="344"/>
                  </a:lnTo>
                  <a:lnTo>
                    <a:pt x="515" y="345"/>
                  </a:lnTo>
                  <a:lnTo>
                    <a:pt x="515" y="345"/>
                  </a:lnTo>
                  <a:lnTo>
                    <a:pt x="516" y="347"/>
                  </a:lnTo>
                  <a:lnTo>
                    <a:pt x="516" y="348"/>
                  </a:lnTo>
                  <a:lnTo>
                    <a:pt x="516" y="348"/>
                  </a:lnTo>
                  <a:lnTo>
                    <a:pt x="515" y="346"/>
                  </a:lnTo>
                  <a:lnTo>
                    <a:pt x="514" y="346"/>
                  </a:lnTo>
                  <a:lnTo>
                    <a:pt x="514" y="346"/>
                  </a:lnTo>
                  <a:lnTo>
                    <a:pt x="513" y="345"/>
                  </a:lnTo>
                  <a:lnTo>
                    <a:pt x="513" y="344"/>
                  </a:lnTo>
                  <a:lnTo>
                    <a:pt x="512" y="344"/>
                  </a:lnTo>
                  <a:lnTo>
                    <a:pt x="512" y="343"/>
                  </a:lnTo>
                  <a:lnTo>
                    <a:pt x="510" y="343"/>
                  </a:lnTo>
                  <a:lnTo>
                    <a:pt x="506" y="345"/>
                  </a:lnTo>
                  <a:lnTo>
                    <a:pt x="505" y="347"/>
                  </a:lnTo>
                  <a:lnTo>
                    <a:pt x="504" y="347"/>
                  </a:lnTo>
                  <a:lnTo>
                    <a:pt x="504" y="348"/>
                  </a:lnTo>
                  <a:lnTo>
                    <a:pt x="504" y="349"/>
                  </a:lnTo>
                  <a:lnTo>
                    <a:pt x="504" y="350"/>
                  </a:lnTo>
                  <a:lnTo>
                    <a:pt x="503" y="349"/>
                  </a:lnTo>
                  <a:lnTo>
                    <a:pt x="503" y="349"/>
                  </a:lnTo>
                  <a:lnTo>
                    <a:pt x="503" y="351"/>
                  </a:lnTo>
                  <a:lnTo>
                    <a:pt x="504" y="351"/>
                  </a:lnTo>
                  <a:lnTo>
                    <a:pt x="505" y="352"/>
                  </a:lnTo>
                  <a:lnTo>
                    <a:pt x="505" y="352"/>
                  </a:lnTo>
                  <a:lnTo>
                    <a:pt x="506" y="352"/>
                  </a:lnTo>
                  <a:lnTo>
                    <a:pt x="507" y="352"/>
                  </a:lnTo>
                  <a:lnTo>
                    <a:pt x="507" y="353"/>
                  </a:lnTo>
                  <a:lnTo>
                    <a:pt x="508" y="353"/>
                  </a:lnTo>
                  <a:lnTo>
                    <a:pt x="508" y="354"/>
                  </a:lnTo>
                  <a:lnTo>
                    <a:pt x="510" y="356"/>
                  </a:lnTo>
                  <a:lnTo>
                    <a:pt x="513" y="359"/>
                  </a:lnTo>
                  <a:lnTo>
                    <a:pt x="514" y="363"/>
                  </a:lnTo>
                  <a:lnTo>
                    <a:pt x="515" y="364"/>
                  </a:lnTo>
                  <a:lnTo>
                    <a:pt x="516" y="367"/>
                  </a:lnTo>
                  <a:lnTo>
                    <a:pt x="516" y="368"/>
                  </a:lnTo>
                  <a:lnTo>
                    <a:pt x="516" y="370"/>
                  </a:lnTo>
                  <a:lnTo>
                    <a:pt x="515" y="372"/>
                  </a:lnTo>
                  <a:lnTo>
                    <a:pt x="515" y="374"/>
                  </a:lnTo>
                  <a:lnTo>
                    <a:pt x="516" y="376"/>
                  </a:lnTo>
                  <a:lnTo>
                    <a:pt x="517" y="376"/>
                  </a:lnTo>
                  <a:lnTo>
                    <a:pt x="518" y="376"/>
                  </a:lnTo>
                  <a:lnTo>
                    <a:pt x="521" y="377"/>
                  </a:lnTo>
                  <a:lnTo>
                    <a:pt x="521" y="377"/>
                  </a:lnTo>
                  <a:lnTo>
                    <a:pt x="522" y="377"/>
                  </a:lnTo>
                  <a:lnTo>
                    <a:pt x="522" y="378"/>
                  </a:lnTo>
                  <a:lnTo>
                    <a:pt x="523" y="379"/>
                  </a:lnTo>
                  <a:lnTo>
                    <a:pt x="524" y="381"/>
                  </a:lnTo>
                  <a:lnTo>
                    <a:pt x="524" y="381"/>
                  </a:lnTo>
                  <a:lnTo>
                    <a:pt x="526" y="381"/>
                  </a:lnTo>
                  <a:lnTo>
                    <a:pt x="527" y="382"/>
                  </a:lnTo>
                  <a:lnTo>
                    <a:pt x="527" y="384"/>
                  </a:lnTo>
                  <a:lnTo>
                    <a:pt x="528" y="384"/>
                  </a:lnTo>
                  <a:lnTo>
                    <a:pt x="528" y="386"/>
                  </a:lnTo>
                  <a:lnTo>
                    <a:pt x="528" y="386"/>
                  </a:lnTo>
                  <a:lnTo>
                    <a:pt x="528" y="389"/>
                  </a:lnTo>
                  <a:lnTo>
                    <a:pt x="529" y="389"/>
                  </a:lnTo>
                  <a:lnTo>
                    <a:pt x="529" y="390"/>
                  </a:lnTo>
                  <a:lnTo>
                    <a:pt x="529" y="390"/>
                  </a:lnTo>
                  <a:lnTo>
                    <a:pt x="530" y="391"/>
                  </a:lnTo>
                  <a:lnTo>
                    <a:pt x="530" y="392"/>
                  </a:lnTo>
                  <a:lnTo>
                    <a:pt x="531" y="392"/>
                  </a:lnTo>
                  <a:lnTo>
                    <a:pt x="533" y="393"/>
                  </a:lnTo>
                  <a:lnTo>
                    <a:pt x="534" y="393"/>
                  </a:lnTo>
                  <a:lnTo>
                    <a:pt x="534" y="394"/>
                  </a:lnTo>
                  <a:lnTo>
                    <a:pt x="535" y="396"/>
                  </a:lnTo>
                  <a:lnTo>
                    <a:pt x="535" y="396"/>
                  </a:lnTo>
                  <a:lnTo>
                    <a:pt x="535" y="395"/>
                  </a:lnTo>
                  <a:lnTo>
                    <a:pt x="536" y="395"/>
                  </a:lnTo>
                  <a:lnTo>
                    <a:pt x="536" y="396"/>
                  </a:lnTo>
                  <a:lnTo>
                    <a:pt x="538" y="398"/>
                  </a:lnTo>
                  <a:lnTo>
                    <a:pt x="538" y="400"/>
                  </a:lnTo>
                  <a:lnTo>
                    <a:pt x="539" y="401"/>
                  </a:lnTo>
                  <a:lnTo>
                    <a:pt x="539" y="402"/>
                  </a:lnTo>
                  <a:lnTo>
                    <a:pt x="540" y="402"/>
                  </a:lnTo>
                  <a:lnTo>
                    <a:pt x="540" y="402"/>
                  </a:lnTo>
                  <a:lnTo>
                    <a:pt x="540" y="405"/>
                  </a:lnTo>
                  <a:lnTo>
                    <a:pt x="540" y="405"/>
                  </a:lnTo>
                  <a:lnTo>
                    <a:pt x="540" y="406"/>
                  </a:lnTo>
                  <a:lnTo>
                    <a:pt x="539" y="408"/>
                  </a:lnTo>
                  <a:lnTo>
                    <a:pt x="539" y="407"/>
                  </a:lnTo>
                  <a:lnTo>
                    <a:pt x="539" y="408"/>
                  </a:lnTo>
                  <a:lnTo>
                    <a:pt x="538" y="408"/>
                  </a:lnTo>
                  <a:lnTo>
                    <a:pt x="539" y="407"/>
                  </a:lnTo>
                  <a:lnTo>
                    <a:pt x="539" y="406"/>
                  </a:lnTo>
                  <a:lnTo>
                    <a:pt x="538" y="406"/>
                  </a:lnTo>
                  <a:lnTo>
                    <a:pt x="538" y="407"/>
                  </a:lnTo>
                  <a:lnTo>
                    <a:pt x="538" y="407"/>
                  </a:lnTo>
                  <a:lnTo>
                    <a:pt x="538" y="408"/>
                  </a:lnTo>
                  <a:lnTo>
                    <a:pt x="538" y="409"/>
                  </a:lnTo>
                  <a:lnTo>
                    <a:pt x="538" y="409"/>
                  </a:lnTo>
                  <a:lnTo>
                    <a:pt x="539" y="408"/>
                  </a:lnTo>
                  <a:lnTo>
                    <a:pt x="540" y="412"/>
                  </a:lnTo>
                  <a:lnTo>
                    <a:pt x="540" y="412"/>
                  </a:lnTo>
                  <a:lnTo>
                    <a:pt x="541" y="412"/>
                  </a:lnTo>
                  <a:lnTo>
                    <a:pt x="541" y="413"/>
                  </a:lnTo>
                  <a:lnTo>
                    <a:pt x="541" y="414"/>
                  </a:lnTo>
                  <a:lnTo>
                    <a:pt x="541" y="415"/>
                  </a:lnTo>
                  <a:lnTo>
                    <a:pt x="541" y="416"/>
                  </a:lnTo>
                  <a:lnTo>
                    <a:pt x="543" y="417"/>
                  </a:lnTo>
                  <a:lnTo>
                    <a:pt x="543" y="417"/>
                  </a:lnTo>
                  <a:lnTo>
                    <a:pt x="545" y="420"/>
                  </a:lnTo>
                  <a:lnTo>
                    <a:pt x="545" y="420"/>
                  </a:lnTo>
                  <a:lnTo>
                    <a:pt x="545" y="420"/>
                  </a:lnTo>
                  <a:lnTo>
                    <a:pt x="546" y="420"/>
                  </a:lnTo>
                  <a:lnTo>
                    <a:pt x="546" y="421"/>
                  </a:lnTo>
                  <a:lnTo>
                    <a:pt x="552" y="423"/>
                  </a:lnTo>
                  <a:lnTo>
                    <a:pt x="552" y="423"/>
                  </a:lnTo>
                  <a:lnTo>
                    <a:pt x="552" y="426"/>
                  </a:lnTo>
                  <a:lnTo>
                    <a:pt x="554" y="426"/>
                  </a:lnTo>
                  <a:lnTo>
                    <a:pt x="554" y="426"/>
                  </a:lnTo>
                  <a:lnTo>
                    <a:pt x="556" y="427"/>
                  </a:lnTo>
                  <a:lnTo>
                    <a:pt x="556" y="427"/>
                  </a:lnTo>
                  <a:lnTo>
                    <a:pt x="556" y="428"/>
                  </a:lnTo>
                  <a:lnTo>
                    <a:pt x="558" y="428"/>
                  </a:lnTo>
                  <a:lnTo>
                    <a:pt x="558" y="429"/>
                  </a:lnTo>
                  <a:lnTo>
                    <a:pt x="559" y="430"/>
                  </a:lnTo>
                  <a:lnTo>
                    <a:pt x="559" y="430"/>
                  </a:lnTo>
                  <a:lnTo>
                    <a:pt x="560" y="430"/>
                  </a:lnTo>
                  <a:lnTo>
                    <a:pt x="561" y="430"/>
                  </a:lnTo>
                  <a:lnTo>
                    <a:pt x="562" y="431"/>
                  </a:lnTo>
                  <a:lnTo>
                    <a:pt x="562" y="431"/>
                  </a:lnTo>
                  <a:lnTo>
                    <a:pt x="563" y="432"/>
                  </a:lnTo>
                  <a:lnTo>
                    <a:pt x="564" y="432"/>
                  </a:lnTo>
                  <a:lnTo>
                    <a:pt x="565" y="431"/>
                  </a:lnTo>
                  <a:lnTo>
                    <a:pt x="565" y="432"/>
                  </a:lnTo>
                  <a:lnTo>
                    <a:pt x="567" y="432"/>
                  </a:lnTo>
                  <a:lnTo>
                    <a:pt x="567" y="432"/>
                  </a:lnTo>
                  <a:lnTo>
                    <a:pt x="569" y="435"/>
                  </a:lnTo>
                  <a:lnTo>
                    <a:pt x="569" y="435"/>
                  </a:lnTo>
                  <a:lnTo>
                    <a:pt x="570" y="435"/>
                  </a:lnTo>
                  <a:lnTo>
                    <a:pt x="570" y="437"/>
                  </a:lnTo>
                  <a:lnTo>
                    <a:pt x="570" y="438"/>
                  </a:lnTo>
                  <a:lnTo>
                    <a:pt x="569" y="439"/>
                  </a:lnTo>
                  <a:lnTo>
                    <a:pt x="568" y="439"/>
                  </a:lnTo>
                  <a:lnTo>
                    <a:pt x="569" y="440"/>
                  </a:lnTo>
                  <a:lnTo>
                    <a:pt x="569" y="442"/>
                  </a:lnTo>
                  <a:lnTo>
                    <a:pt x="570" y="443"/>
                  </a:lnTo>
                  <a:lnTo>
                    <a:pt x="571" y="444"/>
                  </a:lnTo>
                  <a:lnTo>
                    <a:pt x="570" y="446"/>
                  </a:lnTo>
                  <a:lnTo>
                    <a:pt x="569" y="446"/>
                  </a:lnTo>
                  <a:lnTo>
                    <a:pt x="569" y="446"/>
                  </a:lnTo>
                  <a:lnTo>
                    <a:pt x="569" y="446"/>
                  </a:lnTo>
                  <a:lnTo>
                    <a:pt x="568" y="446"/>
                  </a:lnTo>
                  <a:lnTo>
                    <a:pt x="567" y="447"/>
                  </a:lnTo>
                  <a:lnTo>
                    <a:pt x="567" y="448"/>
                  </a:lnTo>
                  <a:lnTo>
                    <a:pt x="567" y="448"/>
                  </a:lnTo>
                  <a:lnTo>
                    <a:pt x="567" y="448"/>
                  </a:lnTo>
                  <a:lnTo>
                    <a:pt x="566" y="449"/>
                  </a:lnTo>
                  <a:lnTo>
                    <a:pt x="566" y="450"/>
                  </a:lnTo>
                  <a:lnTo>
                    <a:pt x="566" y="450"/>
                  </a:lnTo>
                  <a:lnTo>
                    <a:pt x="566" y="451"/>
                  </a:lnTo>
                  <a:lnTo>
                    <a:pt x="566" y="452"/>
                  </a:lnTo>
                  <a:lnTo>
                    <a:pt x="566" y="452"/>
                  </a:lnTo>
                  <a:lnTo>
                    <a:pt x="567" y="453"/>
                  </a:lnTo>
                  <a:lnTo>
                    <a:pt x="567" y="454"/>
                  </a:lnTo>
                  <a:lnTo>
                    <a:pt x="567" y="456"/>
                  </a:lnTo>
                  <a:lnTo>
                    <a:pt x="567" y="457"/>
                  </a:lnTo>
                  <a:lnTo>
                    <a:pt x="567" y="461"/>
                  </a:lnTo>
                  <a:lnTo>
                    <a:pt x="566" y="461"/>
                  </a:lnTo>
                  <a:lnTo>
                    <a:pt x="566" y="461"/>
                  </a:lnTo>
                  <a:lnTo>
                    <a:pt x="566" y="463"/>
                  </a:lnTo>
                  <a:lnTo>
                    <a:pt x="567" y="463"/>
                  </a:lnTo>
                  <a:lnTo>
                    <a:pt x="567" y="464"/>
                  </a:lnTo>
                  <a:lnTo>
                    <a:pt x="567" y="465"/>
                  </a:lnTo>
                  <a:lnTo>
                    <a:pt x="567" y="465"/>
                  </a:lnTo>
                  <a:lnTo>
                    <a:pt x="568" y="465"/>
                  </a:lnTo>
                  <a:lnTo>
                    <a:pt x="569" y="465"/>
                  </a:lnTo>
                  <a:lnTo>
                    <a:pt x="569" y="465"/>
                  </a:lnTo>
                  <a:lnTo>
                    <a:pt x="569" y="467"/>
                  </a:lnTo>
                  <a:lnTo>
                    <a:pt x="570" y="467"/>
                  </a:lnTo>
                  <a:lnTo>
                    <a:pt x="570" y="468"/>
                  </a:lnTo>
                  <a:lnTo>
                    <a:pt x="571" y="468"/>
                  </a:lnTo>
                  <a:lnTo>
                    <a:pt x="571" y="469"/>
                  </a:lnTo>
                  <a:lnTo>
                    <a:pt x="572" y="470"/>
                  </a:lnTo>
                  <a:lnTo>
                    <a:pt x="572" y="470"/>
                  </a:lnTo>
                  <a:lnTo>
                    <a:pt x="574" y="469"/>
                  </a:lnTo>
                  <a:lnTo>
                    <a:pt x="574" y="469"/>
                  </a:lnTo>
                  <a:lnTo>
                    <a:pt x="575" y="470"/>
                  </a:lnTo>
                  <a:lnTo>
                    <a:pt x="575" y="470"/>
                  </a:lnTo>
                  <a:lnTo>
                    <a:pt x="576" y="470"/>
                  </a:lnTo>
                  <a:lnTo>
                    <a:pt x="576" y="470"/>
                  </a:lnTo>
                  <a:lnTo>
                    <a:pt x="577" y="470"/>
                  </a:lnTo>
                  <a:lnTo>
                    <a:pt x="579" y="473"/>
                  </a:lnTo>
                  <a:lnTo>
                    <a:pt x="579" y="473"/>
                  </a:lnTo>
                  <a:lnTo>
                    <a:pt x="580" y="474"/>
                  </a:lnTo>
                  <a:lnTo>
                    <a:pt x="580" y="475"/>
                  </a:lnTo>
                  <a:lnTo>
                    <a:pt x="581" y="476"/>
                  </a:lnTo>
                  <a:lnTo>
                    <a:pt x="581" y="476"/>
                  </a:lnTo>
                  <a:lnTo>
                    <a:pt x="581" y="477"/>
                  </a:lnTo>
                  <a:lnTo>
                    <a:pt x="581" y="477"/>
                  </a:lnTo>
                  <a:lnTo>
                    <a:pt x="579" y="477"/>
                  </a:lnTo>
                  <a:lnTo>
                    <a:pt x="579" y="477"/>
                  </a:lnTo>
                  <a:lnTo>
                    <a:pt x="578" y="478"/>
                  </a:lnTo>
                  <a:lnTo>
                    <a:pt x="577" y="479"/>
                  </a:lnTo>
                  <a:lnTo>
                    <a:pt x="577" y="480"/>
                  </a:lnTo>
                  <a:lnTo>
                    <a:pt x="578" y="481"/>
                  </a:lnTo>
                  <a:lnTo>
                    <a:pt x="579" y="483"/>
                  </a:lnTo>
                  <a:lnTo>
                    <a:pt x="580" y="483"/>
                  </a:lnTo>
                  <a:lnTo>
                    <a:pt x="581" y="484"/>
                  </a:lnTo>
                  <a:lnTo>
                    <a:pt x="582" y="485"/>
                  </a:lnTo>
                  <a:lnTo>
                    <a:pt x="582" y="485"/>
                  </a:lnTo>
                  <a:lnTo>
                    <a:pt x="582" y="485"/>
                  </a:lnTo>
                  <a:lnTo>
                    <a:pt x="582" y="488"/>
                  </a:lnTo>
                  <a:lnTo>
                    <a:pt x="580" y="488"/>
                  </a:lnTo>
                  <a:lnTo>
                    <a:pt x="580" y="489"/>
                  </a:lnTo>
                  <a:lnTo>
                    <a:pt x="581" y="490"/>
                  </a:lnTo>
                  <a:lnTo>
                    <a:pt x="582" y="490"/>
                  </a:lnTo>
                  <a:lnTo>
                    <a:pt x="583" y="490"/>
                  </a:lnTo>
                  <a:lnTo>
                    <a:pt x="583" y="491"/>
                  </a:lnTo>
                  <a:lnTo>
                    <a:pt x="584" y="491"/>
                  </a:lnTo>
                  <a:lnTo>
                    <a:pt x="585" y="494"/>
                  </a:lnTo>
                  <a:lnTo>
                    <a:pt x="584" y="494"/>
                  </a:lnTo>
                  <a:lnTo>
                    <a:pt x="584" y="494"/>
                  </a:lnTo>
                  <a:lnTo>
                    <a:pt x="585" y="494"/>
                  </a:lnTo>
                  <a:lnTo>
                    <a:pt x="587" y="501"/>
                  </a:lnTo>
                  <a:lnTo>
                    <a:pt x="588" y="501"/>
                  </a:lnTo>
                  <a:lnTo>
                    <a:pt x="590" y="503"/>
                  </a:lnTo>
                  <a:lnTo>
                    <a:pt x="591" y="504"/>
                  </a:lnTo>
                  <a:lnTo>
                    <a:pt x="592" y="508"/>
                  </a:lnTo>
                  <a:lnTo>
                    <a:pt x="591" y="509"/>
                  </a:lnTo>
                  <a:lnTo>
                    <a:pt x="592" y="509"/>
                  </a:lnTo>
                  <a:lnTo>
                    <a:pt x="593" y="510"/>
                  </a:lnTo>
                  <a:lnTo>
                    <a:pt x="593" y="510"/>
                  </a:lnTo>
                  <a:lnTo>
                    <a:pt x="593" y="509"/>
                  </a:lnTo>
                  <a:lnTo>
                    <a:pt x="595" y="509"/>
                  </a:lnTo>
                  <a:lnTo>
                    <a:pt x="595" y="509"/>
                  </a:lnTo>
                  <a:lnTo>
                    <a:pt x="596" y="508"/>
                  </a:lnTo>
                  <a:lnTo>
                    <a:pt x="597" y="508"/>
                  </a:lnTo>
                  <a:lnTo>
                    <a:pt x="599" y="508"/>
                  </a:lnTo>
                  <a:lnTo>
                    <a:pt x="597" y="512"/>
                  </a:lnTo>
                  <a:lnTo>
                    <a:pt x="597" y="513"/>
                  </a:lnTo>
                  <a:lnTo>
                    <a:pt x="599" y="516"/>
                  </a:lnTo>
                  <a:lnTo>
                    <a:pt x="600" y="517"/>
                  </a:lnTo>
                  <a:lnTo>
                    <a:pt x="600" y="518"/>
                  </a:lnTo>
                  <a:lnTo>
                    <a:pt x="600" y="519"/>
                  </a:lnTo>
                  <a:lnTo>
                    <a:pt x="599" y="520"/>
                  </a:lnTo>
                  <a:lnTo>
                    <a:pt x="598" y="519"/>
                  </a:lnTo>
                  <a:lnTo>
                    <a:pt x="598" y="520"/>
                  </a:lnTo>
                  <a:lnTo>
                    <a:pt x="597" y="519"/>
                  </a:lnTo>
                  <a:lnTo>
                    <a:pt x="597" y="519"/>
                  </a:lnTo>
                  <a:lnTo>
                    <a:pt x="596" y="518"/>
                  </a:lnTo>
                  <a:lnTo>
                    <a:pt x="596" y="517"/>
                  </a:lnTo>
                  <a:lnTo>
                    <a:pt x="595" y="517"/>
                  </a:lnTo>
                  <a:lnTo>
                    <a:pt x="593" y="516"/>
                  </a:lnTo>
                  <a:lnTo>
                    <a:pt x="592" y="516"/>
                  </a:lnTo>
                  <a:lnTo>
                    <a:pt x="591" y="517"/>
                  </a:lnTo>
                  <a:lnTo>
                    <a:pt x="590" y="520"/>
                  </a:lnTo>
                  <a:lnTo>
                    <a:pt x="590" y="521"/>
                  </a:lnTo>
                  <a:lnTo>
                    <a:pt x="588" y="522"/>
                  </a:lnTo>
                  <a:lnTo>
                    <a:pt x="588" y="523"/>
                  </a:lnTo>
                  <a:lnTo>
                    <a:pt x="588" y="524"/>
                  </a:lnTo>
                  <a:lnTo>
                    <a:pt x="588" y="525"/>
                  </a:lnTo>
                  <a:lnTo>
                    <a:pt x="588" y="526"/>
                  </a:lnTo>
                  <a:lnTo>
                    <a:pt x="589" y="526"/>
                  </a:lnTo>
                  <a:lnTo>
                    <a:pt x="589" y="527"/>
                  </a:lnTo>
                  <a:lnTo>
                    <a:pt x="588" y="530"/>
                  </a:lnTo>
                  <a:lnTo>
                    <a:pt x="587" y="531"/>
                  </a:lnTo>
                  <a:lnTo>
                    <a:pt x="587" y="531"/>
                  </a:lnTo>
                  <a:lnTo>
                    <a:pt x="587" y="532"/>
                  </a:lnTo>
                  <a:lnTo>
                    <a:pt x="587" y="534"/>
                  </a:lnTo>
                  <a:lnTo>
                    <a:pt x="588" y="536"/>
                  </a:lnTo>
                  <a:lnTo>
                    <a:pt x="589" y="537"/>
                  </a:lnTo>
                  <a:lnTo>
                    <a:pt x="589" y="537"/>
                  </a:lnTo>
                  <a:lnTo>
                    <a:pt x="589" y="538"/>
                  </a:lnTo>
                  <a:lnTo>
                    <a:pt x="589" y="538"/>
                  </a:lnTo>
                  <a:lnTo>
                    <a:pt x="589" y="539"/>
                  </a:lnTo>
                  <a:lnTo>
                    <a:pt x="590" y="539"/>
                  </a:lnTo>
                  <a:lnTo>
                    <a:pt x="589" y="540"/>
                  </a:lnTo>
                  <a:lnTo>
                    <a:pt x="589" y="540"/>
                  </a:lnTo>
                  <a:lnTo>
                    <a:pt x="588" y="541"/>
                  </a:lnTo>
                  <a:lnTo>
                    <a:pt x="588" y="541"/>
                  </a:lnTo>
                  <a:lnTo>
                    <a:pt x="588" y="542"/>
                  </a:lnTo>
                  <a:lnTo>
                    <a:pt x="588" y="542"/>
                  </a:lnTo>
                  <a:lnTo>
                    <a:pt x="588" y="543"/>
                  </a:lnTo>
                  <a:lnTo>
                    <a:pt x="588" y="543"/>
                  </a:lnTo>
                  <a:lnTo>
                    <a:pt x="588" y="544"/>
                  </a:lnTo>
                  <a:lnTo>
                    <a:pt x="588" y="543"/>
                  </a:lnTo>
                  <a:lnTo>
                    <a:pt x="587" y="543"/>
                  </a:lnTo>
                  <a:lnTo>
                    <a:pt x="588" y="544"/>
                  </a:lnTo>
                  <a:lnTo>
                    <a:pt x="587" y="545"/>
                  </a:lnTo>
                  <a:lnTo>
                    <a:pt x="587" y="547"/>
                  </a:lnTo>
                  <a:lnTo>
                    <a:pt x="587" y="550"/>
                  </a:lnTo>
                  <a:lnTo>
                    <a:pt x="587" y="550"/>
                  </a:lnTo>
                  <a:lnTo>
                    <a:pt x="588" y="550"/>
                  </a:lnTo>
                  <a:lnTo>
                    <a:pt x="587" y="551"/>
                  </a:lnTo>
                  <a:lnTo>
                    <a:pt x="587" y="553"/>
                  </a:lnTo>
                  <a:lnTo>
                    <a:pt x="587" y="554"/>
                  </a:lnTo>
                  <a:lnTo>
                    <a:pt x="586" y="554"/>
                  </a:lnTo>
                  <a:lnTo>
                    <a:pt x="587" y="555"/>
                  </a:lnTo>
                  <a:lnTo>
                    <a:pt x="587" y="557"/>
                  </a:lnTo>
                  <a:lnTo>
                    <a:pt x="587" y="557"/>
                  </a:lnTo>
                  <a:lnTo>
                    <a:pt x="588" y="558"/>
                  </a:lnTo>
                  <a:lnTo>
                    <a:pt x="588" y="559"/>
                  </a:lnTo>
                  <a:lnTo>
                    <a:pt x="588" y="559"/>
                  </a:lnTo>
                  <a:lnTo>
                    <a:pt x="589" y="560"/>
                  </a:lnTo>
                  <a:lnTo>
                    <a:pt x="591" y="560"/>
                  </a:lnTo>
                  <a:lnTo>
                    <a:pt x="591" y="561"/>
                  </a:lnTo>
                  <a:lnTo>
                    <a:pt x="593" y="561"/>
                  </a:lnTo>
                  <a:lnTo>
                    <a:pt x="593" y="561"/>
                  </a:lnTo>
                  <a:lnTo>
                    <a:pt x="593" y="561"/>
                  </a:lnTo>
                  <a:lnTo>
                    <a:pt x="593" y="561"/>
                  </a:lnTo>
                  <a:lnTo>
                    <a:pt x="596" y="563"/>
                  </a:lnTo>
                  <a:lnTo>
                    <a:pt x="596" y="563"/>
                  </a:lnTo>
                  <a:lnTo>
                    <a:pt x="597" y="563"/>
                  </a:lnTo>
                  <a:lnTo>
                    <a:pt x="598" y="564"/>
                  </a:lnTo>
                  <a:lnTo>
                    <a:pt x="598" y="565"/>
                  </a:lnTo>
                  <a:lnTo>
                    <a:pt x="598" y="565"/>
                  </a:lnTo>
                  <a:lnTo>
                    <a:pt x="599" y="566"/>
                  </a:lnTo>
                  <a:lnTo>
                    <a:pt x="599" y="566"/>
                  </a:lnTo>
                  <a:lnTo>
                    <a:pt x="600" y="567"/>
                  </a:lnTo>
                  <a:lnTo>
                    <a:pt x="601" y="567"/>
                  </a:lnTo>
                  <a:lnTo>
                    <a:pt x="602" y="568"/>
                  </a:lnTo>
                  <a:lnTo>
                    <a:pt x="602" y="568"/>
                  </a:lnTo>
                  <a:lnTo>
                    <a:pt x="602" y="568"/>
                  </a:lnTo>
                  <a:lnTo>
                    <a:pt x="603" y="568"/>
                  </a:lnTo>
                  <a:lnTo>
                    <a:pt x="603" y="572"/>
                  </a:lnTo>
                  <a:lnTo>
                    <a:pt x="604" y="574"/>
                  </a:lnTo>
                  <a:lnTo>
                    <a:pt x="605" y="575"/>
                  </a:lnTo>
                  <a:lnTo>
                    <a:pt x="605" y="576"/>
                  </a:lnTo>
                  <a:lnTo>
                    <a:pt x="605" y="577"/>
                  </a:lnTo>
                  <a:lnTo>
                    <a:pt x="606" y="577"/>
                  </a:lnTo>
                  <a:lnTo>
                    <a:pt x="606" y="578"/>
                  </a:lnTo>
                  <a:lnTo>
                    <a:pt x="606" y="579"/>
                  </a:lnTo>
                  <a:lnTo>
                    <a:pt x="606" y="580"/>
                  </a:lnTo>
                  <a:lnTo>
                    <a:pt x="606" y="580"/>
                  </a:lnTo>
                  <a:lnTo>
                    <a:pt x="606" y="581"/>
                  </a:lnTo>
                  <a:lnTo>
                    <a:pt x="606" y="580"/>
                  </a:lnTo>
                  <a:lnTo>
                    <a:pt x="607" y="581"/>
                  </a:lnTo>
                  <a:lnTo>
                    <a:pt x="607" y="581"/>
                  </a:lnTo>
                  <a:lnTo>
                    <a:pt x="608" y="582"/>
                  </a:lnTo>
                  <a:lnTo>
                    <a:pt x="609" y="583"/>
                  </a:lnTo>
                  <a:lnTo>
                    <a:pt x="609" y="585"/>
                  </a:lnTo>
                  <a:lnTo>
                    <a:pt x="610" y="586"/>
                  </a:lnTo>
                  <a:lnTo>
                    <a:pt x="611" y="587"/>
                  </a:lnTo>
                  <a:lnTo>
                    <a:pt x="611" y="588"/>
                  </a:lnTo>
                  <a:lnTo>
                    <a:pt x="612" y="588"/>
                  </a:lnTo>
                  <a:lnTo>
                    <a:pt x="612" y="588"/>
                  </a:lnTo>
                  <a:lnTo>
                    <a:pt x="612" y="589"/>
                  </a:lnTo>
                  <a:lnTo>
                    <a:pt x="612" y="589"/>
                  </a:lnTo>
                  <a:lnTo>
                    <a:pt x="611" y="591"/>
                  </a:lnTo>
                  <a:lnTo>
                    <a:pt x="611" y="591"/>
                  </a:lnTo>
                  <a:lnTo>
                    <a:pt x="612" y="591"/>
                  </a:lnTo>
                  <a:lnTo>
                    <a:pt x="612" y="591"/>
                  </a:lnTo>
                  <a:lnTo>
                    <a:pt x="612" y="593"/>
                  </a:lnTo>
                  <a:lnTo>
                    <a:pt x="613" y="595"/>
                  </a:lnTo>
                  <a:lnTo>
                    <a:pt x="614" y="597"/>
                  </a:lnTo>
                  <a:lnTo>
                    <a:pt x="614" y="600"/>
                  </a:lnTo>
                  <a:lnTo>
                    <a:pt x="614" y="601"/>
                  </a:lnTo>
                  <a:lnTo>
                    <a:pt x="614" y="601"/>
                  </a:lnTo>
                  <a:lnTo>
                    <a:pt x="616" y="602"/>
                  </a:lnTo>
                  <a:lnTo>
                    <a:pt x="616" y="603"/>
                  </a:lnTo>
                  <a:lnTo>
                    <a:pt x="618" y="604"/>
                  </a:lnTo>
                  <a:lnTo>
                    <a:pt x="618" y="607"/>
                  </a:lnTo>
                  <a:lnTo>
                    <a:pt x="619" y="607"/>
                  </a:lnTo>
                  <a:lnTo>
                    <a:pt x="619" y="608"/>
                  </a:lnTo>
                  <a:lnTo>
                    <a:pt x="619" y="609"/>
                  </a:lnTo>
                  <a:lnTo>
                    <a:pt x="620" y="612"/>
                  </a:lnTo>
                  <a:lnTo>
                    <a:pt x="623" y="614"/>
                  </a:lnTo>
                  <a:lnTo>
                    <a:pt x="623" y="614"/>
                  </a:lnTo>
                  <a:lnTo>
                    <a:pt x="623" y="614"/>
                  </a:lnTo>
                  <a:lnTo>
                    <a:pt x="623" y="615"/>
                  </a:lnTo>
                  <a:lnTo>
                    <a:pt x="623" y="615"/>
                  </a:lnTo>
                  <a:lnTo>
                    <a:pt x="623" y="616"/>
                  </a:lnTo>
                  <a:lnTo>
                    <a:pt x="624" y="616"/>
                  </a:lnTo>
                  <a:lnTo>
                    <a:pt x="624" y="617"/>
                  </a:lnTo>
                  <a:lnTo>
                    <a:pt x="624" y="618"/>
                  </a:lnTo>
                  <a:lnTo>
                    <a:pt x="627" y="620"/>
                  </a:lnTo>
                  <a:lnTo>
                    <a:pt x="627" y="622"/>
                  </a:lnTo>
                  <a:lnTo>
                    <a:pt x="628" y="622"/>
                  </a:lnTo>
                  <a:lnTo>
                    <a:pt x="628" y="623"/>
                  </a:lnTo>
                  <a:lnTo>
                    <a:pt x="629" y="625"/>
                  </a:lnTo>
                  <a:lnTo>
                    <a:pt x="630" y="625"/>
                  </a:lnTo>
                  <a:lnTo>
                    <a:pt x="631" y="627"/>
                  </a:lnTo>
                  <a:lnTo>
                    <a:pt x="632" y="627"/>
                  </a:lnTo>
                  <a:lnTo>
                    <a:pt x="632" y="629"/>
                  </a:lnTo>
                  <a:lnTo>
                    <a:pt x="633" y="629"/>
                  </a:lnTo>
                  <a:lnTo>
                    <a:pt x="633" y="631"/>
                  </a:lnTo>
                  <a:lnTo>
                    <a:pt x="634" y="633"/>
                  </a:lnTo>
                  <a:lnTo>
                    <a:pt x="633" y="635"/>
                  </a:lnTo>
                  <a:lnTo>
                    <a:pt x="634" y="638"/>
                  </a:lnTo>
                  <a:lnTo>
                    <a:pt x="635" y="640"/>
                  </a:lnTo>
                  <a:lnTo>
                    <a:pt x="637" y="642"/>
                  </a:lnTo>
                  <a:lnTo>
                    <a:pt x="638" y="642"/>
                  </a:lnTo>
                  <a:lnTo>
                    <a:pt x="638" y="643"/>
                  </a:lnTo>
                  <a:lnTo>
                    <a:pt x="638" y="643"/>
                  </a:lnTo>
                  <a:lnTo>
                    <a:pt x="637" y="644"/>
                  </a:lnTo>
                  <a:lnTo>
                    <a:pt x="637" y="644"/>
                  </a:lnTo>
                  <a:lnTo>
                    <a:pt x="638" y="645"/>
                  </a:lnTo>
                  <a:lnTo>
                    <a:pt x="638" y="645"/>
                  </a:lnTo>
                  <a:lnTo>
                    <a:pt x="639" y="645"/>
                  </a:lnTo>
                  <a:lnTo>
                    <a:pt x="639" y="646"/>
                  </a:lnTo>
                  <a:lnTo>
                    <a:pt x="640" y="653"/>
                  </a:lnTo>
                  <a:lnTo>
                    <a:pt x="643" y="658"/>
                  </a:lnTo>
                  <a:lnTo>
                    <a:pt x="644" y="659"/>
                  </a:lnTo>
                  <a:lnTo>
                    <a:pt x="644" y="662"/>
                  </a:lnTo>
                  <a:lnTo>
                    <a:pt x="645" y="662"/>
                  </a:lnTo>
                  <a:lnTo>
                    <a:pt x="645" y="663"/>
                  </a:lnTo>
                  <a:lnTo>
                    <a:pt x="646" y="664"/>
                  </a:lnTo>
                  <a:lnTo>
                    <a:pt x="647" y="665"/>
                  </a:lnTo>
                  <a:lnTo>
                    <a:pt x="648" y="666"/>
                  </a:lnTo>
                  <a:lnTo>
                    <a:pt x="649" y="667"/>
                  </a:lnTo>
                  <a:lnTo>
                    <a:pt x="649" y="669"/>
                  </a:lnTo>
                  <a:lnTo>
                    <a:pt x="650" y="670"/>
                  </a:lnTo>
                  <a:lnTo>
                    <a:pt x="651" y="671"/>
                  </a:lnTo>
                  <a:lnTo>
                    <a:pt x="652" y="672"/>
                  </a:lnTo>
                  <a:lnTo>
                    <a:pt x="653" y="672"/>
                  </a:lnTo>
                  <a:lnTo>
                    <a:pt x="653" y="674"/>
                  </a:lnTo>
                  <a:lnTo>
                    <a:pt x="653" y="674"/>
                  </a:lnTo>
                  <a:lnTo>
                    <a:pt x="653" y="675"/>
                  </a:lnTo>
                  <a:lnTo>
                    <a:pt x="653" y="676"/>
                  </a:lnTo>
                  <a:lnTo>
                    <a:pt x="652" y="676"/>
                  </a:lnTo>
                  <a:lnTo>
                    <a:pt x="652" y="676"/>
                  </a:lnTo>
                  <a:lnTo>
                    <a:pt x="652" y="677"/>
                  </a:lnTo>
                  <a:lnTo>
                    <a:pt x="652" y="677"/>
                  </a:lnTo>
                  <a:lnTo>
                    <a:pt x="653" y="677"/>
                  </a:lnTo>
                  <a:lnTo>
                    <a:pt x="655" y="678"/>
                  </a:lnTo>
                  <a:lnTo>
                    <a:pt x="657" y="680"/>
                  </a:lnTo>
                  <a:lnTo>
                    <a:pt x="658" y="682"/>
                  </a:lnTo>
                  <a:lnTo>
                    <a:pt x="658" y="683"/>
                  </a:lnTo>
                  <a:lnTo>
                    <a:pt x="658" y="683"/>
                  </a:lnTo>
                  <a:lnTo>
                    <a:pt x="659" y="685"/>
                  </a:lnTo>
                  <a:lnTo>
                    <a:pt x="659" y="687"/>
                  </a:lnTo>
                  <a:lnTo>
                    <a:pt x="661" y="691"/>
                  </a:lnTo>
                  <a:lnTo>
                    <a:pt x="662" y="695"/>
                  </a:lnTo>
                  <a:lnTo>
                    <a:pt x="663" y="698"/>
                  </a:lnTo>
                  <a:lnTo>
                    <a:pt x="664" y="699"/>
                  </a:lnTo>
                  <a:lnTo>
                    <a:pt x="664" y="700"/>
                  </a:lnTo>
                  <a:lnTo>
                    <a:pt x="665" y="702"/>
                  </a:lnTo>
                  <a:lnTo>
                    <a:pt x="669" y="703"/>
                  </a:lnTo>
                  <a:lnTo>
                    <a:pt x="669" y="704"/>
                  </a:lnTo>
                  <a:lnTo>
                    <a:pt x="670" y="704"/>
                  </a:lnTo>
                  <a:lnTo>
                    <a:pt x="671" y="708"/>
                  </a:lnTo>
                  <a:lnTo>
                    <a:pt x="670" y="708"/>
                  </a:lnTo>
                  <a:lnTo>
                    <a:pt x="671" y="709"/>
                  </a:lnTo>
                  <a:lnTo>
                    <a:pt x="671" y="709"/>
                  </a:lnTo>
                  <a:lnTo>
                    <a:pt x="672" y="709"/>
                  </a:lnTo>
                  <a:lnTo>
                    <a:pt x="673" y="709"/>
                  </a:lnTo>
                  <a:lnTo>
                    <a:pt x="673" y="709"/>
                  </a:lnTo>
                  <a:lnTo>
                    <a:pt x="673" y="709"/>
                  </a:lnTo>
                  <a:lnTo>
                    <a:pt x="673" y="710"/>
                  </a:lnTo>
                  <a:lnTo>
                    <a:pt x="673" y="711"/>
                  </a:lnTo>
                  <a:lnTo>
                    <a:pt x="674" y="711"/>
                  </a:lnTo>
                  <a:lnTo>
                    <a:pt x="673" y="711"/>
                  </a:lnTo>
                  <a:lnTo>
                    <a:pt x="674" y="711"/>
                  </a:lnTo>
                  <a:lnTo>
                    <a:pt x="675" y="714"/>
                  </a:lnTo>
                  <a:lnTo>
                    <a:pt x="675" y="716"/>
                  </a:lnTo>
                  <a:lnTo>
                    <a:pt x="676" y="717"/>
                  </a:lnTo>
                  <a:lnTo>
                    <a:pt x="676" y="719"/>
                  </a:lnTo>
                  <a:lnTo>
                    <a:pt x="676" y="722"/>
                  </a:lnTo>
                  <a:lnTo>
                    <a:pt x="678" y="722"/>
                  </a:lnTo>
                  <a:lnTo>
                    <a:pt x="678" y="723"/>
                  </a:lnTo>
                  <a:lnTo>
                    <a:pt x="679" y="724"/>
                  </a:lnTo>
                  <a:lnTo>
                    <a:pt x="679" y="724"/>
                  </a:lnTo>
                  <a:lnTo>
                    <a:pt x="678" y="724"/>
                  </a:lnTo>
                  <a:lnTo>
                    <a:pt x="678" y="724"/>
                  </a:lnTo>
                  <a:lnTo>
                    <a:pt x="678" y="725"/>
                  </a:lnTo>
                  <a:lnTo>
                    <a:pt x="679" y="725"/>
                  </a:lnTo>
                  <a:lnTo>
                    <a:pt x="679" y="725"/>
                  </a:lnTo>
                  <a:lnTo>
                    <a:pt x="679" y="725"/>
                  </a:lnTo>
                  <a:lnTo>
                    <a:pt x="680" y="728"/>
                  </a:lnTo>
                  <a:lnTo>
                    <a:pt x="680" y="729"/>
                  </a:lnTo>
                  <a:lnTo>
                    <a:pt x="681" y="729"/>
                  </a:lnTo>
                  <a:lnTo>
                    <a:pt x="681" y="730"/>
                  </a:lnTo>
                  <a:lnTo>
                    <a:pt x="681" y="730"/>
                  </a:lnTo>
                  <a:lnTo>
                    <a:pt x="682" y="730"/>
                  </a:lnTo>
                  <a:lnTo>
                    <a:pt x="683" y="731"/>
                  </a:lnTo>
                  <a:lnTo>
                    <a:pt x="686" y="731"/>
                  </a:lnTo>
                  <a:lnTo>
                    <a:pt x="687" y="732"/>
                  </a:lnTo>
                  <a:lnTo>
                    <a:pt x="688" y="734"/>
                  </a:lnTo>
                  <a:lnTo>
                    <a:pt x="689" y="736"/>
                  </a:lnTo>
                  <a:lnTo>
                    <a:pt x="690" y="739"/>
                  </a:lnTo>
                  <a:lnTo>
                    <a:pt x="690" y="740"/>
                  </a:lnTo>
                  <a:lnTo>
                    <a:pt x="690" y="741"/>
                  </a:lnTo>
                  <a:lnTo>
                    <a:pt x="691" y="741"/>
                  </a:lnTo>
                  <a:lnTo>
                    <a:pt x="691" y="742"/>
                  </a:lnTo>
                  <a:lnTo>
                    <a:pt x="691" y="742"/>
                  </a:lnTo>
                  <a:lnTo>
                    <a:pt x="691" y="742"/>
                  </a:lnTo>
                  <a:lnTo>
                    <a:pt x="692" y="742"/>
                  </a:lnTo>
                  <a:lnTo>
                    <a:pt x="694" y="744"/>
                  </a:lnTo>
                  <a:lnTo>
                    <a:pt x="695" y="744"/>
                  </a:lnTo>
                  <a:lnTo>
                    <a:pt x="695" y="745"/>
                  </a:lnTo>
                  <a:lnTo>
                    <a:pt x="696" y="745"/>
                  </a:lnTo>
                  <a:lnTo>
                    <a:pt x="697" y="747"/>
                  </a:lnTo>
                  <a:lnTo>
                    <a:pt x="700" y="749"/>
                  </a:lnTo>
                  <a:lnTo>
                    <a:pt x="701" y="749"/>
                  </a:lnTo>
                  <a:lnTo>
                    <a:pt x="701" y="749"/>
                  </a:lnTo>
                  <a:lnTo>
                    <a:pt x="701" y="750"/>
                  </a:lnTo>
                  <a:lnTo>
                    <a:pt x="701" y="750"/>
                  </a:lnTo>
                  <a:lnTo>
                    <a:pt x="701" y="750"/>
                  </a:lnTo>
                  <a:lnTo>
                    <a:pt x="702" y="751"/>
                  </a:lnTo>
                  <a:lnTo>
                    <a:pt x="702" y="752"/>
                  </a:lnTo>
                  <a:lnTo>
                    <a:pt x="702" y="754"/>
                  </a:lnTo>
                  <a:lnTo>
                    <a:pt x="701" y="755"/>
                  </a:lnTo>
                  <a:lnTo>
                    <a:pt x="701" y="755"/>
                  </a:lnTo>
                  <a:lnTo>
                    <a:pt x="702" y="755"/>
                  </a:lnTo>
                  <a:lnTo>
                    <a:pt x="703" y="755"/>
                  </a:lnTo>
                  <a:lnTo>
                    <a:pt x="704" y="759"/>
                  </a:lnTo>
                  <a:lnTo>
                    <a:pt x="706" y="760"/>
                  </a:lnTo>
                  <a:lnTo>
                    <a:pt x="706" y="760"/>
                  </a:lnTo>
                  <a:lnTo>
                    <a:pt x="706" y="762"/>
                  </a:lnTo>
                  <a:lnTo>
                    <a:pt x="706" y="762"/>
                  </a:lnTo>
                  <a:lnTo>
                    <a:pt x="705" y="764"/>
                  </a:lnTo>
                  <a:lnTo>
                    <a:pt x="705" y="764"/>
                  </a:lnTo>
                  <a:lnTo>
                    <a:pt x="705" y="765"/>
                  </a:lnTo>
                  <a:lnTo>
                    <a:pt x="706" y="765"/>
                  </a:lnTo>
                  <a:lnTo>
                    <a:pt x="706" y="766"/>
                  </a:lnTo>
                  <a:lnTo>
                    <a:pt x="707" y="767"/>
                  </a:lnTo>
                  <a:lnTo>
                    <a:pt x="709" y="767"/>
                  </a:lnTo>
                  <a:lnTo>
                    <a:pt x="709" y="768"/>
                  </a:lnTo>
                  <a:lnTo>
                    <a:pt x="709" y="768"/>
                  </a:lnTo>
                  <a:lnTo>
                    <a:pt x="708" y="768"/>
                  </a:lnTo>
                  <a:lnTo>
                    <a:pt x="708" y="769"/>
                  </a:lnTo>
                  <a:lnTo>
                    <a:pt x="708" y="770"/>
                  </a:lnTo>
                  <a:lnTo>
                    <a:pt x="709" y="771"/>
                  </a:lnTo>
                  <a:lnTo>
                    <a:pt x="709" y="773"/>
                  </a:lnTo>
                  <a:lnTo>
                    <a:pt x="710" y="774"/>
                  </a:lnTo>
                  <a:lnTo>
                    <a:pt x="710" y="774"/>
                  </a:lnTo>
                  <a:lnTo>
                    <a:pt x="710" y="775"/>
                  </a:lnTo>
                  <a:lnTo>
                    <a:pt x="711" y="775"/>
                  </a:lnTo>
                  <a:lnTo>
                    <a:pt x="711" y="776"/>
                  </a:lnTo>
                  <a:lnTo>
                    <a:pt x="712" y="779"/>
                  </a:lnTo>
                  <a:lnTo>
                    <a:pt x="716" y="782"/>
                  </a:lnTo>
                  <a:lnTo>
                    <a:pt x="717" y="783"/>
                  </a:lnTo>
                  <a:lnTo>
                    <a:pt x="718" y="785"/>
                  </a:lnTo>
                  <a:lnTo>
                    <a:pt x="720" y="788"/>
                  </a:lnTo>
                  <a:lnTo>
                    <a:pt x="720" y="789"/>
                  </a:lnTo>
                  <a:lnTo>
                    <a:pt x="720" y="791"/>
                  </a:lnTo>
                  <a:lnTo>
                    <a:pt x="720" y="792"/>
                  </a:lnTo>
                  <a:lnTo>
                    <a:pt x="720" y="792"/>
                  </a:lnTo>
                  <a:lnTo>
                    <a:pt x="720" y="794"/>
                  </a:lnTo>
                  <a:lnTo>
                    <a:pt x="720" y="794"/>
                  </a:lnTo>
                  <a:lnTo>
                    <a:pt x="720" y="794"/>
                  </a:lnTo>
                  <a:lnTo>
                    <a:pt x="721" y="795"/>
                  </a:lnTo>
                  <a:lnTo>
                    <a:pt x="721" y="796"/>
                  </a:lnTo>
                  <a:lnTo>
                    <a:pt x="722" y="799"/>
                  </a:lnTo>
                  <a:lnTo>
                    <a:pt x="722" y="800"/>
                  </a:lnTo>
                  <a:lnTo>
                    <a:pt x="722" y="800"/>
                  </a:lnTo>
                  <a:lnTo>
                    <a:pt x="724" y="801"/>
                  </a:lnTo>
                  <a:lnTo>
                    <a:pt x="724" y="801"/>
                  </a:lnTo>
                  <a:lnTo>
                    <a:pt x="726" y="803"/>
                  </a:lnTo>
                  <a:lnTo>
                    <a:pt x="727" y="804"/>
                  </a:lnTo>
                  <a:lnTo>
                    <a:pt x="726" y="806"/>
                  </a:lnTo>
                  <a:lnTo>
                    <a:pt x="727" y="807"/>
                  </a:lnTo>
                  <a:lnTo>
                    <a:pt x="727" y="809"/>
                  </a:lnTo>
                  <a:lnTo>
                    <a:pt x="728" y="810"/>
                  </a:lnTo>
                  <a:lnTo>
                    <a:pt x="728" y="811"/>
                  </a:lnTo>
                  <a:lnTo>
                    <a:pt x="729" y="811"/>
                  </a:lnTo>
                  <a:lnTo>
                    <a:pt x="729" y="811"/>
                  </a:lnTo>
                  <a:lnTo>
                    <a:pt x="729" y="813"/>
                  </a:lnTo>
                  <a:lnTo>
                    <a:pt x="729" y="813"/>
                  </a:lnTo>
                  <a:lnTo>
                    <a:pt x="729" y="814"/>
                  </a:lnTo>
                  <a:lnTo>
                    <a:pt x="729" y="815"/>
                  </a:lnTo>
                  <a:lnTo>
                    <a:pt x="730" y="815"/>
                  </a:lnTo>
                  <a:lnTo>
                    <a:pt x="730" y="815"/>
                  </a:lnTo>
                  <a:lnTo>
                    <a:pt x="730" y="815"/>
                  </a:lnTo>
                  <a:lnTo>
                    <a:pt x="730" y="815"/>
                  </a:lnTo>
                  <a:lnTo>
                    <a:pt x="730" y="819"/>
                  </a:lnTo>
                  <a:lnTo>
                    <a:pt x="731" y="823"/>
                  </a:lnTo>
                  <a:lnTo>
                    <a:pt x="732" y="823"/>
                  </a:lnTo>
                  <a:lnTo>
                    <a:pt x="734" y="826"/>
                  </a:lnTo>
                  <a:lnTo>
                    <a:pt x="736" y="827"/>
                  </a:lnTo>
                  <a:lnTo>
                    <a:pt x="737" y="828"/>
                  </a:lnTo>
                  <a:lnTo>
                    <a:pt x="738" y="833"/>
                  </a:lnTo>
                  <a:lnTo>
                    <a:pt x="738" y="833"/>
                  </a:lnTo>
                  <a:lnTo>
                    <a:pt x="738" y="834"/>
                  </a:lnTo>
                  <a:lnTo>
                    <a:pt x="738" y="835"/>
                  </a:lnTo>
                  <a:lnTo>
                    <a:pt x="738" y="835"/>
                  </a:lnTo>
                  <a:lnTo>
                    <a:pt x="740" y="836"/>
                  </a:lnTo>
                  <a:lnTo>
                    <a:pt x="740" y="837"/>
                  </a:lnTo>
                  <a:lnTo>
                    <a:pt x="740" y="840"/>
                  </a:lnTo>
                  <a:lnTo>
                    <a:pt x="740" y="842"/>
                  </a:lnTo>
                  <a:lnTo>
                    <a:pt x="741" y="844"/>
                  </a:lnTo>
                  <a:lnTo>
                    <a:pt x="742" y="843"/>
                  </a:lnTo>
                  <a:lnTo>
                    <a:pt x="742" y="844"/>
                  </a:lnTo>
                  <a:lnTo>
                    <a:pt x="746" y="847"/>
                  </a:lnTo>
                  <a:lnTo>
                    <a:pt x="748" y="852"/>
                  </a:lnTo>
                  <a:lnTo>
                    <a:pt x="748" y="853"/>
                  </a:lnTo>
                  <a:lnTo>
                    <a:pt x="749" y="854"/>
                  </a:lnTo>
                  <a:lnTo>
                    <a:pt x="749" y="854"/>
                  </a:lnTo>
                  <a:lnTo>
                    <a:pt x="749" y="856"/>
                  </a:lnTo>
                  <a:lnTo>
                    <a:pt x="750" y="858"/>
                  </a:lnTo>
                  <a:lnTo>
                    <a:pt x="751" y="861"/>
                  </a:lnTo>
                  <a:lnTo>
                    <a:pt x="751" y="861"/>
                  </a:lnTo>
                  <a:lnTo>
                    <a:pt x="752" y="862"/>
                  </a:lnTo>
                  <a:lnTo>
                    <a:pt x="752" y="863"/>
                  </a:lnTo>
                  <a:lnTo>
                    <a:pt x="751" y="863"/>
                  </a:lnTo>
                  <a:lnTo>
                    <a:pt x="752" y="863"/>
                  </a:lnTo>
                  <a:lnTo>
                    <a:pt x="752" y="863"/>
                  </a:lnTo>
                  <a:lnTo>
                    <a:pt x="753" y="864"/>
                  </a:lnTo>
                  <a:lnTo>
                    <a:pt x="753" y="865"/>
                  </a:lnTo>
                  <a:lnTo>
                    <a:pt x="755" y="866"/>
                  </a:lnTo>
                  <a:lnTo>
                    <a:pt x="756" y="867"/>
                  </a:lnTo>
                  <a:lnTo>
                    <a:pt x="756" y="867"/>
                  </a:lnTo>
                  <a:lnTo>
                    <a:pt x="758" y="869"/>
                  </a:lnTo>
                  <a:lnTo>
                    <a:pt x="758" y="869"/>
                  </a:lnTo>
                  <a:lnTo>
                    <a:pt x="758" y="870"/>
                  </a:lnTo>
                  <a:lnTo>
                    <a:pt x="759" y="873"/>
                  </a:lnTo>
                  <a:lnTo>
                    <a:pt x="759" y="873"/>
                  </a:lnTo>
                  <a:lnTo>
                    <a:pt x="759" y="874"/>
                  </a:lnTo>
                  <a:lnTo>
                    <a:pt x="762" y="876"/>
                  </a:lnTo>
                  <a:lnTo>
                    <a:pt x="762" y="877"/>
                  </a:lnTo>
                  <a:lnTo>
                    <a:pt x="763" y="878"/>
                  </a:lnTo>
                  <a:lnTo>
                    <a:pt x="764" y="879"/>
                  </a:lnTo>
                  <a:lnTo>
                    <a:pt x="764" y="882"/>
                  </a:lnTo>
                  <a:lnTo>
                    <a:pt x="765" y="885"/>
                  </a:lnTo>
                  <a:lnTo>
                    <a:pt x="765" y="886"/>
                  </a:lnTo>
                  <a:lnTo>
                    <a:pt x="765" y="887"/>
                  </a:lnTo>
                  <a:lnTo>
                    <a:pt x="766" y="888"/>
                  </a:lnTo>
                  <a:lnTo>
                    <a:pt x="767" y="889"/>
                  </a:lnTo>
                  <a:lnTo>
                    <a:pt x="768" y="890"/>
                  </a:lnTo>
                  <a:lnTo>
                    <a:pt x="768" y="890"/>
                  </a:lnTo>
                  <a:lnTo>
                    <a:pt x="769" y="891"/>
                  </a:lnTo>
                  <a:lnTo>
                    <a:pt x="769" y="891"/>
                  </a:lnTo>
                  <a:lnTo>
                    <a:pt x="769" y="892"/>
                  </a:lnTo>
                  <a:lnTo>
                    <a:pt x="769" y="893"/>
                  </a:lnTo>
                  <a:lnTo>
                    <a:pt x="771" y="897"/>
                  </a:lnTo>
                  <a:lnTo>
                    <a:pt x="771" y="899"/>
                  </a:lnTo>
                  <a:lnTo>
                    <a:pt x="773" y="900"/>
                  </a:lnTo>
                  <a:lnTo>
                    <a:pt x="773" y="903"/>
                  </a:lnTo>
                  <a:lnTo>
                    <a:pt x="774" y="904"/>
                  </a:lnTo>
                  <a:lnTo>
                    <a:pt x="777" y="906"/>
                  </a:lnTo>
                  <a:lnTo>
                    <a:pt x="777" y="907"/>
                  </a:lnTo>
                  <a:lnTo>
                    <a:pt x="777" y="909"/>
                  </a:lnTo>
                  <a:lnTo>
                    <a:pt x="776" y="911"/>
                  </a:lnTo>
                  <a:lnTo>
                    <a:pt x="775" y="913"/>
                  </a:lnTo>
                  <a:lnTo>
                    <a:pt x="775" y="914"/>
                  </a:lnTo>
                  <a:lnTo>
                    <a:pt x="776" y="914"/>
                  </a:lnTo>
                  <a:lnTo>
                    <a:pt x="775" y="915"/>
                  </a:lnTo>
                  <a:lnTo>
                    <a:pt x="775" y="915"/>
                  </a:lnTo>
                  <a:lnTo>
                    <a:pt x="776" y="915"/>
                  </a:lnTo>
                  <a:lnTo>
                    <a:pt x="776" y="916"/>
                  </a:lnTo>
                  <a:lnTo>
                    <a:pt x="777" y="916"/>
                  </a:lnTo>
                  <a:lnTo>
                    <a:pt x="777" y="917"/>
                  </a:lnTo>
                  <a:lnTo>
                    <a:pt x="777" y="917"/>
                  </a:lnTo>
                  <a:lnTo>
                    <a:pt x="777" y="917"/>
                  </a:lnTo>
                  <a:lnTo>
                    <a:pt x="778" y="918"/>
                  </a:lnTo>
                  <a:lnTo>
                    <a:pt x="779" y="919"/>
                  </a:lnTo>
                  <a:lnTo>
                    <a:pt x="780" y="920"/>
                  </a:lnTo>
                  <a:lnTo>
                    <a:pt x="780" y="920"/>
                  </a:lnTo>
                  <a:lnTo>
                    <a:pt x="782" y="920"/>
                  </a:lnTo>
                  <a:lnTo>
                    <a:pt x="782" y="923"/>
                  </a:lnTo>
                  <a:lnTo>
                    <a:pt x="783" y="924"/>
                  </a:lnTo>
                  <a:lnTo>
                    <a:pt x="783" y="925"/>
                  </a:lnTo>
                  <a:lnTo>
                    <a:pt x="784" y="926"/>
                  </a:lnTo>
                  <a:lnTo>
                    <a:pt x="785" y="927"/>
                  </a:lnTo>
                  <a:lnTo>
                    <a:pt x="785" y="929"/>
                  </a:lnTo>
                  <a:lnTo>
                    <a:pt x="785" y="929"/>
                  </a:lnTo>
                  <a:lnTo>
                    <a:pt x="785" y="931"/>
                  </a:lnTo>
                  <a:lnTo>
                    <a:pt x="785" y="933"/>
                  </a:lnTo>
                  <a:lnTo>
                    <a:pt x="787" y="934"/>
                  </a:lnTo>
                  <a:lnTo>
                    <a:pt x="786" y="938"/>
                  </a:lnTo>
                  <a:lnTo>
                    <a:pt x="787" y="941"/>
                  </a:lnTo>
                  <a:lnTo>
                    <a:pt x="788" y="942"/>
                  </a:lnTo>
                  <a:lnTo>
                    <a:pt x="788" y="944"/>
                  </a:lnTo>
                  <a:lnTo>
                    <a:pt x="789" y="944"/>
                  </a:lnTo>
                  <a:lnTo>
                    <a:pt x="789" y="944"/>
                  </a:lnTo>
                  <a:lnTo>
                    <a:pt x="790" y="946"/>
                  </a:lnTo>
                  <a:lnTo>
                    <a:pt x="792" y="947"/>
                  </a:lnTo>
                  <a:lnTo>
                    <a:pt x="793" y="948"/>
                  </a:lnTo>
                  <a:lnTo>
                    <a:pt x="794" y="949"/>
                  </a:lnTo>
                  <a:lnTo>
                    <a:pt x="795" y="951"/>
                  </a:lnTo>
                  <a:lnTo>
                    <a:pt x="796" y="952"/>
                  </a:lnTo>
                  <a:lnTo>
                    <a:pt x="797" y="952"/>
                  </a:lnTo>
                  <a:lnTo>
                    <a:pt x="797" y="953"/>
                  </a:lnTo>
                  <a:lnTo>
                    <a:pt x="799" y="955"/>
                  </a:lnTo>
                  <a:lnTo>
                    <a:pt x="799" y="956"/>
                  </a:lnTo>
                  <a:lnTo>
                    <a:pt x="799" y="956"/>
                  </a:lnTo>
                  <a:lnTo>
                    <a:pt x="800" y="956"/>
                  </a:lnTo>
                  <a:lnTo>
                    <a:pt x="801" y="958"/>
                  </a:lnTo>
                  <a:lnTo>
                    <a:pt x="803" y="959"/>
                  </a:lnTo>
                  <a:lnTo>
                    <a:pt x="803" y="960"/>
                  </a:lnTo>
                  <a:lnTo>
                    <a:pt x="804" y="965"/>
                  </a:lnTo>
                  <a:lnTo>
                    <a:pt x="804" y="967"/>
                  </a:lnTo>
                  <a:lnTo>
                    <a:pt x="804" y="968"/>
                  </a:lnTo>
                  <a:lnTo>
                    <a:pt x="803" y="969"/>
                  </a:lnTo>
                  <a:lnTo>
                    <a:pt x="803" y="970"/>
                  </a:lnTo>
                  <a:lnTo>
                    <a:pt x="803" y="971"/>
                  </a:lnTo>
                  <a:lnTo>
                    <a:pt x="803" y="971"/>
                  </a:lnTo>
                  <a:lnTo>
                    <a:pt x="803" y="972"/>
                  </a:lnTo>
                  <a:lnTo>
                    <a:pt x="804" y="974"/>
                  </a:lnTo>
                  <a:lnTo>
                    <a:pt x="806" y="974"/>
                  </a:lnTo>
                  <a:lnTo>
                    <a:pt x="808" y="974"/>
                  </a:lnTo>
                  <a:lnTo>
                    <a:pt x="808" y="975"/>
                  </a:lnTo>
                  <a:lnTo>
                    <a:pt x="808" y="975"/>
                  </a:lnTo>
                  <a:lnTo>
                    <a:pt x="807" y="976"/>
                  </a:lnTo>
                  <a:lnTo>
                    <a:pt x="806" y="978"/>
                  </a:lnTo>
                  <a:lnTo>
                    <a:pt x="806" y="979"/>
                  </a:lnTo>
                  <a:lnTo>
                    <a:pt x="806" y="980"/>
                  </a:lnTo>
                  <a:lnTo>
                    <a:pt x="808" y="981"/>
                  </a:lnTo>
                  <a:lnTo>
                    <a:pt x="808" y="981"/>
                  </a:lnTo>
                  <a:lnTo>
                    <a:pt x="810" y="985"/>
                  </a:lnTo>
                  <a:lnTo>
                    <a:pt x="810" y="985"/>
                  </a:lnTo>
                  <a:lnTo>
                    <a:pt x="808" y="986"/>
                  </a:lnTo>
                  <a:lnTo>
                    <a:pt x="809" y="987"/>
                  </a:lnTo>
                  <a:lnTo>
                    <a:pt x="810" y="987"/>
                  </a:lnTo>
                  <a:lnTo>
                    <a:pt x="809" y="986"/>
                  </a:lnTo>
                  <a:lnTo>
                    <a:pt x="809" y="986"/>
                  </a:lnTo>
                  <a:lnTo>
                    <a:pt x="812" y="986"/>
                  </a:lnTo>
                  <a:lnTo>
                    <a:pt x="813" y="987"/>
                  </a:lnTo>
                  <a:lnTo>
                    <a:pt x="813" y="990"/>
                  </a:lnTo>
                  <a:lnTo>
                    <a:pt x="814" y="992"/>
                  </a:lnTo>
                  <a:lnTo>
                    <a:pt x="815" y="993"/>
                  </a:lnTo>
                  <a:lnTo>
                    <a:pt x="816" y="993"/>
                  </a:lnTo>
                  <a:lnTo>
                    <a:pt x="816" y="993"/>
                  </a:lnTo>
                  <a:lnTo>
                    <a:pt x="817" y="994"/>
                  </a:lnTo>
                  <a:lnTo>
                    <a:pt x="818" y="994"/>
                  </a:lnTo>
                  <a:lnTo>
                    <a:pt x="818" y="995"/>
                  </a:lnTo>
                  <a:lnTo>
                    <a:pt x="818" y="996"/>
                  </a:lnTo>
                  <a:lnTo>
                    <a:pt x="817" y="996"/>
                  </a:lnTo>
                  <a:lnTo>
                    <a:pt x="817" y="997"/>
                  </a:lnTo>
                  <a:lnTo>
                    <a:pt x="816" y="997"/>
                  </a:lnTo>
                  <a:lnTo>
                    <a:pt x="815" y="998"/>
                  </a:lnTo>
                  <a:lnTo>
                    <a:pt x="815" y="1001"/>
                  </a:lnTo>
                  <a:lnTo>
                    <a:pt x="815" y="1002"/>
                  </a:lnTo>
                  <a:lnTo>
                    <a:pt x="814" y="1002"/>
                  </a:lnTo>
                  <a:lnTo>
                    <a:pt x="813" y="1003"/>
                  </a:lnTo>
                  <a:lnTo>
                    <a:pt x="813" y="1004"/>
                  </a:lnTo>
                  <a:lnTo>
                    <a:pt x="813" y="1006"/>
                  </a:lnTo>
                  <a:lnTo>
                    <a:pt x="814" y="1007"/>
                  </a:lnTo>
                  <a:lnTo>
                    <a:pt x="816" y="1009"/>
                  </a:lnTo>
                  <a:lnTo>
                    <a:pt x="816" y="1010"/>
                  </a:lnTo>
                  <a:lnTo>
                    <a:pt x="817" y="1010"/>
                  </a:lnTo>
                  <a:lnTo>
                    <a:pt x="818" y="1011"/>
                  </a:lnTo>
                  <a:lnTo>
                    <a:pt x="819" y="1012"/>
                  </a:lnTo>
                  <a:lnTo>
                    <a:pt x="819" y="1012"/>
                  </a:lnTo>
                  <a:lnTo>
                    <a:pt x="821" y="1013"/>
                  </a:lnTo>
                  <a:lnTo>
                    <a:pt x="824" y="1014"/>
                  </a:lnTo>
                  <a:lnTo>
                    <a:pt x="825" y="1015"/>
                  </a:lnTo>
                  <a:lnTo>
                    <a:pt x="825" y="1016"/>
                  </a:lnTo>
                  <a:lnTo>
                    <a:pt x="825" y="1016"/>
                  </a:lnTo>
                  <a:lnTo>
                    <a:pt x="825" y="1017"/>
                  </a:lnTo>
                  <a:lnTo>
                    <a:pt x="826" y="1017"/>
                  </a:lnTo>
                  <a:lnTo>
                    <a:pt x="826" y="1017"/>
                  </a:lnTo>
                  <a:lnTo>
                    <a:pt x="826" y="1018"/>
                  </a:lnTo>
                  <a:lnTo>
                    <a:pt x="827" y="1018"/>
                  </a:lnTo>
                  <a:lnTo>
                    <a:pt x="826" y="1019"/>
                  </a:lnTo>
                  <a:lnTo>
                    <a:pt x="826" y="1019"/>
                  </a:lnTo>
                  <a:lnTo>
                    <a:pt x="826" y="1019"/>
                  </a:lnTo>
                  <a:lnTo>
                    <a:pt x="827" y="1020"/>
                  </a:lnTo>
                  <a:lnTo>
                    <a:pt x="827" y="1021"/>
                  </a:lnTo>
                  <a:lnTo>
                    <a:pt x="828" y="1022"/>
                  </a:lnTo>
                  <a:lnTo>
                    <a:pt x="829" y="1024"/>
                  </a:lnTo>
                  <a:lnTo>
                    <a:pt x="829" y="1027"/>
                  </a:lnTo>
                  <a:lnTo>
                    <a:pt x="831" y="1029"/>
                  </a:lnTo>
                  <a:lnTo>
                    <a:pt x="833" y="1031"/>
                  </a:lnTo>
                  <a:lnTo>
                    <a:pt x="836" y="1031"/>
                  </a:lnTo>
                  <a:lnTo>
                    <a:pt x="836" y="1033"/>
                  </a:lnTo>
                  <a:lnTo>
                    <a:pt x="837" y="1034"/>
                  </a:lnTo>
                  <a:lnTo>
                    <a:pt x="839" y="1035"/>
                  </a:lnTo>
                  <a:lnTo>
                    <a:pt x="839" y="1036"/>
                  </a:lnTo>
                  <a:lnTo>
                    <a:pt x="841" y="1036"/>
                  </a:lnTo>
                  <a:lnTo>
                    <a:pt x="841" y="1037"/>
                  </a:lnTo>
                  <a:lnTo>
                    <a:pt x="844" y="1038"/>
                  </a:lnTo>
                  <a:lnTo>
                    <a:pt x="845" y="1038"/>
                  </a:lnTo>
                  <a:lnTo>
                    <a:pt x="845" y="1038"/>
                  </a:lnTo>
                  <a:lnTo>
                    <a:pt x="845" y="1037"/>
                  </a:lnTo>
                  <a:lnTo>
                    <a:pt x="845" y="1037"/>
                  </a:lnTo>
                  <a:lnTo>
                    <a:pt x="845" y="1037"/>
                  </a:lnTo>
                  <a:lnTo>
                    <a:pt x="848" y="1037"/>
                  </a:lnTo>
                  <a:lnTo>
                    <a:pt x="848" y="1039"/>
                  </a:lnTo>
                  <a:lnTo>
                    <a:pt x="847" y="1039"/>
                  </a:lnTo>
                  <a:lnTo>
                    <a:pt x="848" y="1040"/>
                  </a:lnTo>
                  <a:lnTo>
                    <a:pt x="849" y="1042"/>
                  </a:lnTo>
                  <a:lnTo>
                    <a:pt x="849" y="1042"/>
                  </a:lnTo>
                  <a:lnTo>
                    <a:pt x="850" y="1043"/>
                  </a:lnTo>
                  <a:lnTo>
                    <a:pt x="850" y="1043"/>
                  </a:lnTo>
                  <a:lnTo>
                    <a:pt x="852" y="1045"/>
                  </a:lnTo>
                  <a:lnTo>
                    <a:pt x="852" y="1045"/>
                  </a:lnTo>
                  <a:lnTo>
                    <a:pt x="852" y="1045"/>
                  </a:lnTo>
                  <a:lnTo>
                    <a:pt x="852" y="1045"/>
                  </a:lnTo>
                  <a:lnTo>
                    <a:pt x="853" y="1045"/>
                  </a:lnTo>
                  <a:lnTo>
                    <a:pt x="854" y="1047"/>
                  </a:lnTo>
                  <a:lnTo>
                    <a:pt x="855" y="1047"/>
                  </a:lnTo>
                  <a:lnTo>
                    <a:pt x="855" y="1048"/>
                  </a:lnTo>
                  <a:lnTo>
                    <a:pt x="856" y="1049"/>
                  </a:lnTo>
                  <a:lnTo>
                    <a:pt x="855" y="1049"/>
                  </a:lnTo>
                  <a:lnTo>
                    <a:pt x="857" y="1051"/>
                  </a:lnTo>
                  <a:lnTo>
                    <a:pt x="859" y="1054"/>
                  </a:lnTo>
                  <a:lnTo>
                    <a:pt x="860" y="1055"/>
                  </a:lnTo>
                  <a:lnTo>
                    <a:pt x="860" y="1055"/>
                  </a:lnTo>
                  <a:lnTo>
                    <a:pt x="863" y="1059"/>
                  </a:lnTo>
                  <a:lnTo>
                    <a:pt x="866" y="1062"/>
                  </a:lnTo>
                  <a:lnTo>
                    <a:pt x="866" y="1065"/>
                  </a:lnTo>
                  <a:lnTo>
                    <a:pt x="867" y="1065"/>
                  </a:lnTo>
                  <a:lnTo>
                    <a:pt x="867" y="1066"/>
                  </a:lnTo>
                  <a:lnTo>
                    <a:pt x="868" y="1066"/>
                  </a:lnTo>
                  <a:lnTo>
                    <a:pt x="868" y="1068"/>
                  </a:lnTo>
                  <a:lnTo>
                    <a:pt x="869" y="1069"/>
                  </a:lnTo>
                  <a:lnTo>
                    <a:pt x="869" y="1069"/>
                  </a:lnTo>
                  <a:lnTo>
                    <a:pt x="868" y="1070"/>
                  </a:lnTo>
                  <a:lnTo>
                    <a:pt x="868" y="1071"/>
                  </a:lnTo>
                  <a:lnTo>
                    <a:pt x="868" y="1072"/>
                  </a:lnTo>
                  <a:lnTo>
                    <a:pt x="868" y="1073"/>
                  </a:lnTo>
                  <a:lnTo>
                    <a:pt x="869" y="1073"/>
                  </a:lnTo>
                  <a:lnTo>
                    <a:pt x="869" y="1073"/>
                  </a:lnTo>
                  <a:lnTo>
                    <a:pt x="870" y="1075"/>
                  </a:lnTo>
                  <a:lnTo>
                    <a:pt x="871" y="1075"/>
                  </a:lnTo>
                  <a:lnTo>
                    <a:pt x="870" y="1076"/>
                  </a:lnTo>
                  <a:lnTo>
                    <a:pt x="871" y="1078"/>
                  </a:lnTo>
                  <a:lnTo>
                    <a:pt x="872" y="1078"/>
                  </a:lnTo>
                  <a:lnTo>
                    <a:pt x="873" y="1079"/>
                  </a:lnTo>
                  <a:lnTo>
                    <a:pt x="874" y="1079"/>
                  </a:lnTo>
                  <a:lnTo>
                    <a:pt x="874" y="1080"/>
                  </a:lnTo>
                  <a:lnTo>
                    <a:pt x="875" y="1081"/>
                  </a:lnTo>
                  <a:lnTo>
                    <a:pt x="875" y="1081"/>
                  </a:lnTo>
                  <a:lnTo>
                    <a:pt x="876" y="1081"/>
                  </a:lnTo>
                  <a:lnTo>
                    <a:pt x="876" y="1082"/>
                  </a:lnTo>
                  <a:lnTo>
                    <a:pt x="876" y="1082"/>
                  </a:lnTo>
                  <a:lnTo>
                    <a:pt x="877" y="1083"/>
                  </a:lnTo>
                  <a:lnTo>
                    <a:pt x="878" y="1083"/>
                  </a:lnTo>
                  <a:lnTo>
                    <a:pt x="878" y="1084"/>
                  </a:lnTo>
                  <a:lnTo>
                    <a:pt x="879" y="1084"/>
                  </a:lnTo>
                  <a:lnTo>
                    <a:pt x="880" y="1085"/>
                  </a:lnTo>
                  <a:lnTo>
                    <a:pt x="880" y="1085"/>
                  </a:lnTo>
                  <a:lnTo>
                    <a:pt x="880" y="1085"/>
                  </a:lnTo>
                  <a:lnTo>
                    <a:pt x="879" y="1086"/>
                  </a:lnTo>
                  <a:lnTo>
                    <a:pt x="880" y="1087"/>
                  </a:lnTo>
                  <a:lnTo>
                    <a:pt x="880" y="1087"/>
                  </a:lnTo>
                  <a:lnTo>
                    <a:pt x="880" y="1089"/>
                  </a:lnTo>
                  <a:lnTo>
                    <a:pt x="880" y="1089"/>
                  </a:lnTo>
                  <a:lnTo>
                    <a:pt x="881" y="1090"/>
                  </a:lnTo>
                  <a:lnTo>
                    <a:pt x="881" y="1090"/>
                  </a:lnTo>
                  <a:lnTo>
                    <a:pt x="882" y="1090"/>
                  </a:lnTo>
                  <a:lnTo>
                    <a:pt x="883" y="1089"/>
                  </a:lnTo>
                  <a:lnTo>
                    <a:pt x="883" y="1089"/>
                  </a:lnTo>
                  <a:lnTo>
                    <a:pt x="883" y="1087"/>
                  </a:lnTo>
                  <a:lnTo>
                    <a:pt x="883" y="1085"/>
                  </a:lnTo>
                  <a:lnTo>
                    <a:pt x="882" y="1085"/>
                  </a:lnTo>
                  <a:lnTo>
                    <a:pt x="881" y="1084"/>
                  </a:lnTo>
                  <a:lnTo>
                    <a:pt x="880" y="1084"/>
                  </a:lnTo>
                  <a:lnTo>
                    <a:pt x="879" y="1084"/>
                  </a:lnTo>
                  <a:lnTo>
                    <a:pt x="879" y="1083"/>
                  </a:lnTo>
                  <a:lnTo>
                    <a:pt x="882" y="1083"/>
                  </a:lnTo>
                  <a:lnTo>
                    <a:pt x="883" y="1084"/>
                  </a:lnTo>
                  <a:lnTo>
                    <a:pt x="883" y="1084"/>
                  </a:lnTo>
                  <a:lnTo>
                    <a:pt x="884" y="1085"/>
                  </a:lnTo>
                  <a:lnTo>
                    <a:pt x="884" y="1085"/>
                  </a:lnTo>
                  <a:lnTo>
                    <a:pt x="886" y="1086"/>
                  </a:lnTo>
                  <a:lnTo>
                    <a:pt x="887" y="1086"/>
                  </a:lnTo>
                  <a:lnTo>
                    <a:pt x="887" y="1087"/>
                  </a:lnTo>
                  <a:lnTo>
                    <a:pt x="890" y="1087"/>
                  </a:lnTo>
                  <a:lnTo>
                    <a:pt x="891" y="1089"/>
                  </a:lnTo>
                  <a:lnTo>
                    <a:pt x="892" y="1089"/>
                  </a:lnTo>
                  <a:lnTo>
                    <a:pt x="893" y="1090"/>
                  </a:lnTo>
                  <a:lnTo>
                    <a:pt x="893" y="1091"/>
                  </a:lnTo>
                  <a:lnTo>
                    <a:pt x="895" y="1092"/>
                  </a:lnTo>
                  <a:lnTo>
                    <a:pt x="897" y="1094"/>
                  </a:lnTo>
                  <a:lnTo>
                    <a:pt x="897" y="1095"/>
                  </a:lnTo>
                  <a:lnTo>
                    <a:pt x="898" y="1095"/>
                  </a:lnTo>
                  <a:lnTo>
                    <a:pt x="898" y="1097"/>
                  </a:lnTo>
                  <a:lnTo>
                    <a:pt x="899" y="1098"/>
                  </a:lnTo>
                  <a:lnTo>
                    <a:pt x="899" y="1100"/>
                  </a:lnTo>
                  <a:lnTo>
                    <a:pt x="900" y="1101"/>
                  </a:lnTo>
                  <a:lnTo>
                    <a:pt x="900" y="1103"/>
                  </a:lnTo>
                  <a:lnTo>
                    <a:pt x="900" y="1104"/>
                  </a:lnTo>
                  <a:lnTo>
                    <a:pt x="900" y="1105"/>
                  </a:lnTo>
                  <a:lnTo>
                    <a:pt x="900" y="1106"/>
                  </a:lnTo>
                  <a:lnTo>
                    <a:pt x="900" y="1107"/>
                  </a:lnTo>
                  <a:lnTo>
                    <a:pt x="900" y="1107"/>
                  </a:lnTo>
                  <a:lnTo>
                    <a:pt x="900" y="1108"/>
                  </a:lnTo>
                  <a:lnTo>
                    <a:pt x="902" y="1108"/>
                  </a:lnTo>
                  <a:lnTo>
                    <a:pt x="904" y="1110"/>
                  </a:lnTo>
                  <a:lnTo>
                    <a:pt x="905" y="1110"/>
                  </a:lnTo>
                  <a:lnTo>
                    <a:pt x="905" y="1111"/>
                  </a:lnTo>
                  <a:lnTo>
                    <a:pt x="907" y="1111"/>
                  </a:lnTo>
                  <a:lnTo>
                    <a:pt x="907" y="1112"/>
                  </a:lnTo>
                  <a:lnTo>
                    <a:pt x="909" y="1112"/>
                  </a:lnTo>
                  <a:lnTo>
                    <a:pt x="910" y="1111"/>
                  </a:lnTo>
                  <a:lnTo>
                    <a:pt x="913" y="1111"/>
                  </a:lnTo>
                  <a:lnTo>
                    <a:pt x="915" y="1112"/>
                  </a:lnTo>
                  <a:lnTo>
                    <a:pt x="916" y="1111"/>
                  </a:lnTo>
                  <a:lnTo>
                    <a:pt x="918" y="1112"/>
                  </a:lnTo>
                  <a:lnTo>
                    <a:pt x="920" y="1113"/>
                  </a:lnTo>
                  <a:lnTo>
                    <a:pt x="925" y="1115"/>
                  </a:lnTo>
                  <a:lnTo>
                    <a:pt x="928" y="1117"/>
                  </a:lnTo>
                  <a:lnTo>
                    <a:pt x="929" y="1118"/>
                  </a:lnTo>
                  <a:lnTo>
                    <a:pt x="930" y="1118"/>
                  </a:lnTo>
                  <a:lnTo>
                    <a:pt x="930" y="1119"/>
                  </a:lnTo>
                  <a:lnTo>
                    <a:pt x="932" y="1120"/>
                  </a:lnTo>
                  <a:lnTo>
                    <a:pt x="931" y="1121"/>
                  </a:lnTo>
                  <a:lnTo>
                    <a:pt x="932" y="1122"/>
                  </a:lnTo>
                  <a:lnTo>
                    <a:pt x="932" y="1123"/>
                  </a:lnTo>
                  <a:lnTo>
                    <a:pt x="932" y="1124"/>
                  </a:lnTo>
                  <a:lnTo>
                    <a:pt x="933" y="1125"/>
                  </a:lnTo>
                  <a:lnTo>
                    <a:pt x="933" y="1127"/>
                  </a:lnTo>
                  <a:lnTo>
                    <a:pt x="934" y="1128"/>
                  </a:lnTo>
                  <a:lnTo>
                    <a:pt x="935" y="1130"/>
                  </a:lnTo>
                  <a:lnTo>
                    <a:pt x="936" y="1130"/>
                  </a:lnTo>
                  <a:lnTo>
                    <a:pt x="937" y="1131"/>
                  </a:lnTo>
                  <a:lnTo>
                    <a:pt x="937" y="1132"/>
                  </a:lnTo>
                  <a:lnTo>
                    <a:pt x="936" y="1134"/>
                  </a:lnTo>
                  <a:lnTo>
                    <a:pt x="936" y="1134"/>
                  </a:lnTo>
                  <a:lnTo>
                    <a:pt x="935" y="1132"/>
                  </a:lnTo>
                  <a:lnTo>
                    <a:pt x="935" y="1131"/>
                  </a:lnTo>
                  <a:lnTo>
                    <a:pt x="934" y="1130"/>
                  </a:lnTo>
                  <a:lnTo>
                    <a:pt x="932" y="1125"/>
                  </a:lnTo>
                  <a:lnTo>
                    <a:pt x="931" y="1124"/>
                  </a:lnTo>
                  <a:lnTo>
                    <a:pt x="929" y="1124"/>
                  </a:lnTo>
                  <a:lnTo>
                    <a:pt x="928" y="1124"/>
                  </a:lnTo>
                  <a:lnTo>
                    <a:pt x="927" y="1124"/>
                  </a:lnTo>
                  <a:lnTo>
                    <a:pt x="925" y="1125"/>
                  </a:lnTo>
                  <a:lnTo>
                    <a:pt x="925" y="1125"/>
                  </a:lnTo>
                  <a:lnTo>
                    <a:pt x="924" y="1125"/>
                  </a:lnTo>
                  <a:lnTo>
                    <a:pt x="923" y="1125"/>
                  </a:lnTo>
                  <a:lnTo>
                    <a:pt x="922" y="1126"/>
                  </a:lnTo>
                  <a:lnTo>
                    <a:pt x="921" y="1127"/>
                  </a:lnTo>
                  <a:lnTo>
                    <a:pt x="919" y="1128"/>
                  </a:lnTo>
                  <a:lnTo>
                    <a:pt x="918" y="1130"/>
                  </a:lnTo>
                  <a:lnTo>
                    <a:pt x="917" y="1131"/>
                  </a:lnTo>
                  <a:lnTo>
                    <a:pt x="915" y="1130"/>
                  </a:lnTo>
                  <a:lnTo>
                    <a:pt x="914" y="1128"/>
                  </a:lnTo>
                  <a:lnTo>
                    <a:pt x="910" y="1127"/>
                  </a:lnTo>
                  <a:lnTo>
                    <a:pt x="909" y="1125"/>
                  </a:lnTo>
                  <a:lnTo>
                    <a:pt x="907" y="1126"/>
                  </a:lnTo>
                  <a:lnTo>
                    <a:pt x="902" y="1126"/>
                  </a:lnTo>
                  <a:lnTo>
                    <a:pt x="898" y="1125"/>
                  </a:lnTo>
                  <a:lnTo>
                    <a:pt x="897" y="1124"/>
                  </a:lnTo>
                  <a:lnTo>
                    <a:pt x="897" y="1124"/>
                  </a:lnTo>
                  <a:lnTo>
                    <a:pt x="896" y="1123"/>
                  </a:lnTo>
                  <a:lnTo>
                    <a:pt x="896" y="1123"/>
                  </a:lnTo>
                  <a:lnTo>
                    <a:pt x="895" y="1122"/>
                  </a:lnTo>
                  <a:lnTo>
                    <a:pt x="895" y="1121"/>
                  </a:lnTo>
                  <a:lnTo>
                    <a:pt x="894" y="1121"/>
                  </a:lnTo>
                  <a:lnTo>
                    <a:pt x="894" y="1121"/>
                  </a:lnTo>
                  <a:lnTo>
                    <a:pt x="893" y="1120"/>
                  </a:lnTo>
                  <a:lnTo>
                    <a:pt x="891" y="1121"/>
                  </a:lnTo>
                  <a:lnTo>
                    <a:pt x="888" y="1122"/>
                  </a:lnTo>
                  <a:lnTo>
                    <a:pt x="886" y="1123"/>
                  </a:lnTo>
                  <a:lnTo>
                    <a:pt x="886" y="1123"/>
                  </a:lnTo>
                  <a:lnTo>
                    <a:pt x="886" y="1123"/>
                  </a:lnTo>
                  <a:lnTo>
                    <a:pt x="888" y="1122"/>
                  </a:lnTo>
                  <a:lnTo>
                    <a:pt x="888" y="1122"/>
                  </a:lnTo>
                  <a:lnTo>
                    <a:pt x="890" y="1121"/>
                  </a:lnTo>
                  <a:lnTo>
                    <a:pt x="891" y="1120"/>
                  </a:lnTo>
                  <a:lnTo>
                    <a:pt x="892" y="1120"/>
                  </a:lnTo>
                  <a:lnTo>
                    <a:pt x="893" y="1120"/>
                  </a:lnTo>
                  <a:lnTo>
                    <a:pt x="892" y="1119"/>
                  </a:lnTo>
                  <a:lnTo>
                    <a:pt x="892" y="1119"/>
                  </a:lnTo>
                  <a:lnTo>
                    <a:pt x="891" y="1118"/>
                  </a:lnTo>
                  <a:lnTo>
                    <a:pt x="890" y="1118"/>
                  </a:lnTo>
                  <a:lnTo>
                    <a:pt x="888" y="1117"/>
                  </a:lnTo>
                  <a:lnTo>
                    <a:pt x="888" y="1117"/>
                  </a:lnTo>
                  <a:lnTo>
                    <a:pt x="884" y="1116"/>
                  </a:lnTo>
                  <a:lnTo>
                    <a:pt x="883" y="1116"/>
                  </a:lnTo>
                  <a:lnTo>
                    <a:pt x="881" y="1116"/>
                  </a:lnTo>
                  <a:lnTo>
                    <a:pt x="881" y="1117"/>
                  </a:lnTo>
                  <a:lnTo>
                    <a:pt x="881" y="1118"/>
                  </a:lnTo>
                  <a:lnTo>
                    <a:pt x="881" y="1118"/>
                  </a:lnTo>
                  <a:lnTo>
                    <a:pt x="881" y="1119"/>
                  </a:lnTo>
                  <a:lnTo>
                    <a:pt x="881" y="1119"/>
                  </a:lnTo>
                  <a:lnTo>
                    <a:pt x="881" y="1120"/>
                  </a:lnTo>
                  <a:lnTo>
                    <a:pt x="881" y="1120"/>
                  </a:lnTo>
                  <a:lnTo>
                    <a:pt x="881" y="1121"/>
                  </a:lnTo>
                  <a:lnTo>
                    <a:pt x="881" y="1121"/>
                  </a:lnTo>
                  <a:lnTo>
                    <a:pt x="881" y="1122"/>
                  </a:lnTo>
                  <a:lnTo>
                    <a:pt x="881" y="1122"/>
                  </a:lnTo>
                  <a:lnTo>
                    <a:pt x="880" y="1122"/>
                  </a:lnTo>
                  <a:lnTo>
                    <a:pt x="880" y="1123"/>
                  </a:lnTo>
                  <a:lnTo>
                    <a:pt x="880" y="1123"/>
                  </a:lnTo>
                  <a:lnTo>
                    <a:pt x="879" y="1123"/>
                  </a:lnTo>
                  <a:lnTo>
                    <a:pt x="880" y="1124"/>
                  </a:lnTo>
                  <a:lnTo>
                    <a:pt x="879" y="1124"/>
                  </a:lnTo>
                  <a:lnTo>
                    <a:pt x="879" y="1125"/>
                  </a:lnTo>
                  <a:lnTo>
                    <a:pt x="879" y="1125"/>
                  </a:lnTo>
                  <a:lnTo>
                    <a:pt x="878" y="1125"/>
                  </a:lnTo>
                  <a:lnTo>
                    <a:pt x="878" y="1126"/>
                  </a:lnTo>
                  <a:lnTo>
                    <a:pt x="877" y="1126"/>
                  </a:lnTo>
                  <a:lnTo>
                    <a:pt x="877" y="1125"/>
                  </a:lnTo>
                  <a:lnTo>
                    <a:pt x="876" y="1125"/>
                  </a:lnTo>
                  <a:lnTo>
                    <a:pt x="877" y="1126"/>
                  </a:lnTo>
                  <a:lnTo>
                    <a:pt x="876" y="1126"/>
                  </a:lnTo>
                  <a:lnTo>
                    <a:pt x="878" y="1127"/>
                  </a:lnTo>
                  <a:lnTo>
                    <a:pt x="877" y="1128"/>
                  </a:lnTo>
                  <a:lnTo>
                    <a:pt x="877" y="1128"/>
                  </a:lnTo>
                  <a:lnTo>
                    <a:pt x="878" y="1130"/>
                  </a:lnTo>
                  <a:lnTo>
                    <a:pt x="877" y="1130"/>
                  </a:lnTo>
                  <a:lnTo>
                    <a:pt x="878" y="1130"/>
                  </a:lnTo>
                  <a:lnTo>
                    <a:pt x="878" y="1131"/>
                  </a:lnTo>
                  <a:lnTo>
                    <a:pt x="878" y="1131"/>
                  </a:lnTo>
                  <a:lnTo>
                    <a:pt x="878" y="1131"/>
                  </a:lnTo>
                  <a:lnTo>
                    <a:pt x="878" y="1132"/>
                  </a:lnTo>
                  <a:lnTo>
                    <a:pt x="878" y="1132"/>
                  </a:lnTo>
                  <a:lnTo>
                    <a:pt x="878" y="1133"/>
                  </a:lnTo>
                  <a:lnTo>
                    <a:pt x="878" y="1135"/>
                  </a:lnTo>
                  <a:lnTo>
                    <a:pt x="878" y="1136"/>
                  </a:lnTo>
                  <a:lnTo>
                    <a:pt x="878" y="1137"/>
                  </a:lnTo>
                  <a:lnTo>
                    <a:pt x="878" y="1137"/>
                  </a:lnTo>
                  <a:lnTo>
                    <a:pt x="877" y="1138"/>
                  </a:lnTo>
                  <a:lnTo>
                    <a:pt x="878" y="1139"/>
                  </a:lnTo>
                  <a:lnTo>
                    <a:pt x="878" y="1140"/>
                  </a:lnTo>
                  <a:lnTo>
                    <a:pt x="879" y="1140"/>
                  </a:lnTo>
                  <a:lnTo>
                    <a:pt x="879" y="1138"/>
                  </a:lnTo>
                  <a:lnTo>
                    <a:pt x="878" y="1137"/>
                  </a:lnTo>
                  <a:lnTo>
                    <a:pt x="879" y="1137"/>
                  </a:lnTo>
                  <a:lnTo>
                    <a:pt x="879" y="1137"/>
                  </a:lnTo>
                  <a:lnTo>
                    <a:pt x="879" y="1138"/>
                  </a:lnTo>
                  <a:lnTo>
                    <a:pt x="879" y="1140"/>
                  </a:lnTo>
                  <a:lnTo>
                    <a:pt x="878" y="1142"/>
                  </a:lnTo>
                  <a:lnTo>
                    <a:pt x="878" y="1142"/>
                  </a:lnTo>
                  <a:lnTo>
                    <a:pt x="878" y="1142"/>
                  </a:lnTo>
                  <a:lnTo>
                    <a:pt x="878" y="1143"/>
                  </a:lnTo>
                  <a:lnTo>
                    <a:pt x="877" y="1143"/>
                  </a:lnTo>
                  <a:lnTo>
                    <a:pt x="877" y="1144"/>
                  </a:lnTo>
                  <a:lnTo>
                    <a:pt x="878" y="1145"/>
                  </a:lnTo>
                  <a:lnTo>
                    <a:pt x="878" y="1147"/>
                  </a:lnTo>
                  <a:lnTo>
                    <a:pt x="878" y="1147"/>
                  </a:lnTo>
                  <a:lnTo>
                    <a:pt x="878" y="1148"/>
                  </a:lnTo>
                  <a:lnTo>
                    <a:pt x="878" y="1148"/>
                  </a:lnTo>
                  <a:lnTo>
                    <a:pt x="877" y="1149"/>
                  </a:lnTo>
                  <a:lnTo>
                    <a:pt x="877" y="1149"/>
                  </a:lnTo>
                  <a:lnTo>
                    <a:pt x="877" y="1149"/>
                  </a:lnTo>
                  <a:lnTo>
                    <a:pt x="876" y="1152"/>
                  </a:lnTo>
                  <a:lnTo>
                    <a:pt x="876" y="1154"/>
                  </a:lnTo>
                  <a:lnTo>
                    <a:pt x="876" y="1155"/>
                  </a:lnTo>
                  <a:lnTo>
                    <a:pt x="877" y="1155"/>
                  </a:lnTo>
                  <a:lnTo>
                    <a:pt x="876" y="1156"/>
                  </a:lnTo>
                  <a:lnTo>
                    <a:pt x="877" y="1157"/>
                  </a:lnTo>
                  <a:lnTo>
                    <a:pt x="878" y="1158"/>
                  </a:lnTo>
                  <a:lnTo>
                    <a:pt x="878" y="1159"/>
                  </a:lnTo>
                  <a:lnTo>
                    <a:pt x="878" y="1159"/>
                  </a:lnTo>
                  <a:lnTo>
                    <a:pt x="879" y="1160"/>
                  </a:lnTo>
                  <a:lnTo>
                    <a:pt x="880" y="1159"/>
                  </a:lnTo>
                  <a:lnTo>
                    <a:pt x="879" y="1159"/>
                  </a:lnTo>
                  <a:lnTo>
                    <a:pt x="880" y="1158"/>
                  </a:lnTo>
                  <a:lnTo>
                    <a:pt x="881" y="1156"/>
                  </a:lnTo>
                  <a:lnTo>
                    <a:pt x="882" y="1156"/>
                  </a:lnTo>
                  <a:lnTo>
                    <a:pt x="883" y="1156"/>
                  </a:lnTo>
                  <a:lnTo>
                    <a:pt x="884" y="1159"/>
                  </a:lnTo>
                  <a:lnTo>
                    <a:pt x="883" y="1160"/>
                  </a:lnTo>
                  <a:lnTo>
                    <a:pt x="883" y="1162"/>
                  </a:lnTo>
                  <a:lnTo>
                    <a:pt x="882" y="1163"/>
                  </a:lnTo>
                  <a:lnTo>
                    <a:pt x="882" y="1163"/>
                  </a:lnTo>
                  <a:lnTo>
                    <a:pt x="882" y="1161"/>
                  </a:lnTo>
                  <a:lnTo>
                    <a:pt x="882" y="1160"/>
                  </a:lnTo>
                  <a:lnTo>
                    <a:pt x="882" y="1160"/>
                  </a:lnTo>
                  <a:lnTo>
                    <a:pt x="881" y="1160"/>
                  </a:lnTo>
                  <a:lnTo>
                    <a:pt x="880" y="1161"/>
                  </a:lnTo>
                  <a:lnTo>
                    <a:pt x="881" y="1161"/>
                  </a:lnTo>
                  <a:lnTo>
                    <a:pt x="879" y="1161"/>
                  </a:lnTo>
                  <a:lnTo>
                    <a:pt x="878" y="1161"/>
                  </a:lnTo>
                  <a:lnTo>
                    <a:pt x="878" y="1162"/>
                  </a:lnTo>
                  <a:lnTo>
                    <a:pt x="879" y="1163"/>
                  </a:lnTo>
                  <a:lnTo>
                    <a:pt x="880" y="1163"/>
                  </a:lnTo>
                  <a:lnTo>
                    <a:pt x="880" y="1164"/>
                  </a:lnTo>
                  <a:lnTo>
                    <a:pt x="881" y="1164"/>
                  </a:lnTo>
                  <a:lnTo>
                    <a:pt x="881" y="1165"/>
                  </a:lnTo>
                  <a:lnTo>
                    <a:pt x="882" y="1168"/>
                  </a:lnTo>
                  <a:lnTo>
                    <a:pt x="882" y="1168"/>
                  </a:lnTo>
                  <a:lnTo>
                    <a:pt x="882" y="1170"/>
                  </a:lnTo>
                  <a:lnTo>
                    <a:pt x="882" y="1170"/>
                  </a:lnTo>
                  <a:lnTo>
                    <a:pt x="882" y="1173"/>
                  </a:lnTo>
                  <a:lnTo>
                    <a:pt x="882" y="1174"/>
                  </a:lnTo>
                  <a:lnTo>
                    <a:pt x="882" y="1176"/>
                  </a:lnTo>
                  <a:lnTo>
                    <a:pt x="883" y="1176"/>
                  </a:lnTo>
                  <a:lnTo>
                    <a:pt x="883" y="1177"/>
                  </a:lnTo>
                  <a:lnTo>
                    <a:pt x="883" y="1180"/>
                  </a:lnTo>
                  <a:lnTo>
                    <a:pt x="882" y="1185"/>
                  </a:lnTo>
                  <a:lnTo>
                    <a:pt x="883" y="1187"/>
                  </a:lnTo>
                  <a:lnTo>
                    <a:pt x="881" y="1187"/>
                  </a:lnTo>
                  <a:lnTo>
                    <a:pt x="881" y="1186"/>
                  </a:lnTo>
                  <a:lnTo>
                    <a:pt x="881" y="1186"/>
                  </a:lnTo>
                  <a:lnTo>
                    <a:pt x="880" y="1183"/>
                  </a:lnTo>
                  <a:lnTo>
                    <a:pt x="879" y="1183"/>
                  </a:lnTo>
                  <a:lnTo>
                    <a:pt x="879" y="1184"/>
                  </a:lnTo>
                  <a:lnTo>
                    <a:pt x="879" y="1185"/>
                  </a:lnTo>
                  <a:lnTo>
                    <a:pt x="879" y="1186"/>
                  </a:lnTo>
                  <a:lnTo>
                    <a:pt x="879" y="1186"/>
                  </a:lnTo>
                  <a:lnTo>
                    <a:pt x="879" y="1187"/>
                  </a:lnTo>
                  <a:lnTo>
                    <a:pt x="879" y="1188"/>
                  </a:lnTo>
                  <a:lnTo>
                    <a:pt x="880" y="1189"/>
                  </a:lnTo>
                  <a:lnTo>
                    <a:pt x="880" y="1189"/>
                  </a:lnTo>
                  <a:lnTo>
                    <a:pt x="880" y="1187"/>
                  </a:lnTo>
                  <a:lnTo>
                    <a:pt x="880" y="1187"/>
                  </a:lnTo>
                  <a:lnTo>
                    <a:pt x="881" y="1187"/>
                  </a:lnTo>
                  <a:lnTo>
                    <a:pt x="881" y="1190"/>
                  </a:lnTo>
                  <a:lnTo>
                    <a:pt x="881" y="1193"/>
                  </a:lnTo>
                  <a:lnTo>
                    <a:pt x="881" y="1194"/>
                  </a:lnTo>
                  <a:lnTo>
                    <a:pt x="882" y="1195"/>
                  </a:lnTo>
                  <a:lnTo>
                    <a:pt x="882" y="1196"/>
                  </a:lnTo>
                  <a:lnTo>
                    <a:pt x="883" y="1196"/>
                  </a:lnTo>
                  <a:lnTo>
                    <a:pt x="883" y="1197"/>
                  </a:lnTo>
                  <a:lnTo>
                    <a:pt x="883" y="1197"/>
                  </a:lnTo>
                  <a:lnTo>
                    <a:pt x="882" y="1202"/>
                  </a:lnTo>
                  <a:lnTo>
                    <a:pt x="882" y="1203"/>
                  </a:lnTo>
                  <a:lnTo>
                    <a:pt x="882" y="1205"/>
                  </a:lnTo>
                  <a:lnTo>
                    <a:pt x="881" y="1206"/>
                  </a:lnTo>
                  <a:lnTo>
                    <a:pt x="881" y="1206"/>
                  </a:lnTo>
                  <a:lnTo>
                    <a:pt x="882" y="1206"/>
                  </a:lnTo>
                  <a:lnTo>
                    <a:pt x="882" y="1207"/>
                  </a:lnTo>
                  <a:lnTo>
                    <a:pt x="880" y="1210"/>
                  </a:lnTo>
                  <a:lnTo>
                    <a:pt x="880" y="1211"/>
                  </a:lnTo>
                  <a:lnTo>
                    <a:pt x="879" y="1211"/>
                  </a:lnTo>
                  <a:lnTo>
                    <a:pt x="879" y="1210"/>
                  </a:lnTo>
                  <a:lnTo>
                    <a:pt x="879" y="1211"/>
                  </a:lnTo>
                  <a:lnTo>
                    <a:pt x="879" y="1213"/>
                  </a:lnTo>
                  <a:lnTo>
                    <a:pt x="880" y="1213"/>
                  </a:lnTo>
                  <a:lnTo>
                    <a:pt x="879" y="1214"/>
                  </a:lnTo>
                  <a:lnTo>
                    <a:pt x="878" y="1214"/>
                  </a:lnTo>
                  <a:lnTo>
                    <a:pt x="878" y="1214"/>
                  </a:lnTo>
                  <a:lnTo>
                    <a:pt x="878" y="1214"/>
                  </a:lnTo>
                  <a:lnTo>
                    <a:pt x="879" y="1216"/>
                  </a:lnTo>
                  <a:lnTo>
                    <a:pt x="879" y="1216"/>
                  </a:lnTo>
                  <a:lnTo>
                    <a:pt x="879" y="1215"/>
                  </a:lnTo>
                  <a:lnTo>
                    <a:pt x="879" y="1215"/>
                  </a:lnTo>
                  <a:lnTo>
                    <a:pt x="879" y="1218"/>
                  </a:lnTo>
                  <a:lnTo>
                    <a:pt x="880" y="1220"/>
                  </a:lnTo>
                  <a:lnTo>
                    <a:pt x="880" y="1221"/>
                  </a:lnTo>
                  <a:lnTo>
                    <a:pt x="882" y="1222"/>
                  </a:lnTo>
                  <a:lnTo>
                    <a:pt x="882" y="1223"/>
                  </a:lnTo>
                  <a:lnTo>
                    <a:pt x="883" y="1223"/>
                  </a:lnTo>
                  <a:lnTo>
                    <a:pt x="883" y="1224"/>
                  </a:lnTo>
                  <a:lnTo>
                    <a:pt x="883" y="1224"/>
                  </a:lnTo>
                  <a:lnTo>
                    <a:pt x="883" y="1225"/>
                  </a:lnTo>
                  <a:lnTo>
                    <a:pt x="884" y="1225"/>
                  </a:lnTo>
                  <a:lnTo>
                    <a:pt x="884" y="1226"/>
                  </a:lnTo>
                  <a:lnTo>
                    <a:pt x="887" y="1228"/>
                  </a:lnTo>
                  <a:lnTo>
                    <a:pt x="888" y="1229"/>
                  </a:lnTo>
                  <a:lnTo>
                    <a:pt x="888" y="1230"/>
                  </a:lnTo>
                  <a:lnTo>
                    <a:pt x="890" y="1234"/>
                  </a:lnTo>
                  <a:lnTo>
                    <a:pt x="889" y="1235"/>
                  </a:lnTo>
                  <a:lnTo>
                    <a:pt x="890" y="1236"/>
                  </a:lnTo>
                  <a:lnTo>
                    <a:pt x="890" y="1236"/>
                  </a:lnTo>
                  <a:lnTo>
                    <a:pt x="890" y="1237"/>
                  </a:lnTo>
                  <a:lnTo>
                    <a:pt x="890" y="1238"/>
                  </a:lnTo>
                  <a:lnTo>
                    <a:pt x="890" y="1239"/>
                  </a:lnTo>
                  <a:lnTo>
                    <a:pt x="891" y="1239"/>
                  </a:lnTo>
                  <a:lnTo>
                    <a:pt x="891" y="1240"/>
                  </a:lnTo>
                  <a:lnTo>
                    <a:pt x="891" y="1241"/>
                  </a:lnTo>
                  <a:lnTo>
                    <a:pt x="891" y="1240"/>
                  </a:lnTo>
                  <a:lnTo>
                    <a:pt x="892" y="1241"/>
                  </a:lnTo>
                  <a:lnTo>
                    <a:pt x="892" y="1243"/>
                  </a:lnTo>
                  <a:lnTo>
                    <a:pt x="892" y="1249"/>
                  </a:lnTo>
                  <a:lnTo>
                    <a:pt x="892" y="1250"/>
                  </a:lnTo>
                  <a:lnTo>
                    <a:pt x="892" y="1250"/>
                  </a:lnTo>
                  <a:lnTo>
                    <a:pt x="891" y="1252"/>
                  </a:lnTo>
                  <a:lnTo>
                    <a:pt x="892" y="1255"/>
                  </a:lnTo>
                  <a:lnTo>
                    <a:pt x="892" y="1258"/>
                  </a:lnTo>
                  <a:lnTo>
                    <a:pt x="893" y="1258"/>
                  </a:lnTo>
                  <a:lnTo>
                    <a:pt x="893" y="1260"/>
                  </a:lnTo>
                  <a:lnTo>
                    <a:pt x="895" y="1264"/>
                  </a:lnTo>
                  <a:lnTo>
                    <a:pt x="894" y="1266"/>
                  </a:lnTo>
                  <a:lnTo>
                    <a:pt x="894" y="1267"/>
                  </a:lnTo>
                  <a:lnTo>
                    <a:pt x="895" y="1269"/>
                  </a:lnTo>
                  <a:lnTo>
                    <a:pt x="895" y="1272"/>
                  </a:lnTo>
                  <a:lnTo>
                    <a:pt x="896" y="1273"/>
                  </a:lnTo>
                  <a:lnTo>
                    <a:pt x="897" y="1274"/>
                  </a:lnTo>
                  <a:lnTo>
                    <a:pt x="898" y="1276"/>
                  </a:lnTo>
                  <a:lnTo>
                    <a:pt x="898" y="1277"/>
                  </a:lnTo>
                  <a:lnTo>
                    <a:pt x="899" y="1278"/>
                  </a:lnTo>
                  <a:lnTo>
                    <a:pt x="899" y="1280"/>
                  </a:lnTo>
                  <a:lnTo>
                    <a:pt x="902" y="1283"/>
                  </a:lnTo>
                  <a:lnTo>
                    <a:pt x="903" y="1285"/>
                  </a:lnTo>
                  <a:lnTo>
                    <a:pt x="903" y="1285"/>
                  </a:lnTo>
                  <a:lnTo>
                    <a:pt x="903" y="1286"/>
                  </a:lnTo>
                  <a:lnTo>
                    <a:pt x="904" y="1287"/>
                  </a:lnTo>
                  <a:lnTo>
                    <a:pt x="836" y="1351"/>
                  </a:lnTo>
                  <a:lnTo>
                    <a:pt x="836" y="1351"/>
                  </a:lnTo>
                  <a:lnTo>
                    <a:pt x="828" y="1360"/>
                  </a:lnTo>
                  <a:lnTo>
                    <a:pt x="783" y="1347"/>
                  </a:lnTo>
                  <a:lnTo>
                    <a:pt x="778" y="1346"/>
                  </a:lnTo>
                  <a:lnTo>
                    <a:pt x="729" y="1459"/>
                  </a:lnTo>
                  <a:lnTo>
                    <a:pt x="706" y="1464"/>
                  </a:lnTo>
                  <a:lnTo>
                    <a:pt x="702" y="1464"/>
                  </a:lnTo>
                  <a:lnTo>
                    <a:pt x="702" y="1465"/>
                  </a:lnTo>
                  <a:lnTo>
                    <a:pt x="695" y="1466"/>
                  </a:lnTo>
                  <a:lnTo>
                    <a:pt x="692" y="1466"/>
                  </a:lnTo>
                  <a:lnTo>
                    <a:pt x="691" y="1466"/>
                  </a:lnTo>
                  <a:lnTo>
                    <a:pt x="673" y="1469"/>
                  </a:lnTo>
                  <a:lnTo>
                    <a:pt x="669" y="1470"/>
                  </a:lnTo>
                  <a:lnTo>
                    <a:pt x="668" y="1470"/>
                  </a:lnTo>
                  <a:lnTo>
                    <a:pt x="629" y="1477"/>
                  </a:lnTo>
                  <a:lnTo>
                    <a:pt x="614" y="1518"/>
                  </a:lnTo>
                  <a:lnTo>
                    <a:pt x="614" y="1518"/>
                  </a:lnTo>
                  <a:lnTo>
                    <a:pt x="441" y="1518"/>
                  </a:lnTo>
                  <a:lnTo>
                    <a:pt x="441" y="1518"/>
                  </a:lnTo>
                  <a:lnTo>
                    <a:pt x="323" y="1518"/>
                  </a:lnTo>
                  <a:lnTo>
                    <a:pt x="240" y="1519"/>
                  </a:lnTo>
                  <a:lnTo>
                    <a:pt x="237" y="1518"/>
                  </a:lnTo>
                  <a:lnTo>
                    <a:pt x="225" y="1519"/>
                  </a:lnTo>
                  <a:lnTo>
                    <a:pt x="210" y="1518"/>
                  </a:lnTo>
                  <a:lnTo>
                    <a:pt x="198" y="1518"/>
                  </a:lnTo>
                  <a:lnTo>
                    <a:pt x="196" y="1518"/>
                  </a:lnTo>
                  <a:lnTo>
                    <a:pt x="131" y="1518"/>
                  </a:lnTo>
                  <a:lnTo>
                    <a:pt x="133" y="1509"/>
                  </a:lnTo>
                  <a:lnTo>
                    <a:pt x="136" y="1498"/>
                  </a:lnTo>
                  <a:lnTo>
                    <a:pt x="136" y="1498"/>
                  </a:lnTo>
                  <a:lnTo>
                    <a:pt x="170" y="1487"/>
                  </a:lnTo>
                  <a:lnTo>
                    <a:pt x="182" y="1480"/>
                  </a:lnTo>
                  <a:lnTo>
                    <a:pt x="190" y="1473"/>
                  </a:lnTo>
                  <a:lnTo>
                    <a:pt x="196" y="1459"/>
                  </a:lnTo>
                  <a:lnTo>
                    <a:pt x="214" y="1463"/>
                  </a:lnTo>
                  <a:lnTo>
                    <a:pt x="226" y="1457"/>
                  </a:lnTo>
                  <a:lnTo>
                    <a:pt x="231" y="1450"/>
                  </a:lnTo>
                  <a:lnTo>
                    <a:pt x="236" y="1442"/>
                  </a:lnTo>
                  <a:lnTo>
                    <a:pt x="240" y="1430"/>
                  </a:lnTo>
                  <a:lnTo>
                    <a:pt x="243" y="1419"/>
                  </a:lnTo>
                  <a:lnTo>
                    <a:pt x="248" y="1402"/>
                  </a:lnTo>
                  <a:lnTo>
                    <a:pt x="259" y="1398"/>
                  </a:lnTo>
                  <a:lnTo>
                    <a:pt x="268" y="1404"/>
                  </a:lnTo>
                  <a:lnTo>
                    <a:pt x="274" y="1412"/>
                  </a:lnTo>
                  <a:lnTo>
                    <a:pt x="284" y="1422"/>
                  </a:lnTo>
                  <a:lnTo>
                    <a:pt x="284" y="1422"/>
                  </a:lnTo>
                  <a:lnTo>
                    <a:pt x="298" y="1428"/>
                  </a:lnTo>
                  <a:lnTo>
                    <a:pt x="311" y="1425"/>
                  </a:lnTo>
                  <a:lnTo>
                    <a:pt x="311" y="1425"/>
                  </a:lnTo>
                  <a:lnTo>
                    <a:pt x="321" y="1421"/>
                  </a:lnTo>
                  <a:lnTo>
                    <a:pt x="335" y="1409"/>
                  </a:lnTo>
                  <a:lnTo>
                    <a:pt x="351" y="1400"/>
                  </a:lnTo>
                  <a:lnTo>
                    <a:pt x="362" y="1392"/>
                  </a:lnTo>
                  <a:lnTo>
                    <a:pt x="372" y="1382"/>
                  </a:lnTo>
                  <a:lnTo>
                    <a:pt x="377" y="1367"/>
                  </a:lnTo>
                  <a:lnTo>
                    <a:pt x="376" y="1344"/>
                  </a:lnTo>
                  <a:lnTo>
                    <a:pt x="389" y="1338"/>
                  </a:lnTo>
                  <a:lnTo>
                    <a:pt x="389" y="1338"/>
                  </a:lnTo>
                  <a:lnTo>
                    <a:pt x="401" y="1335"/>
                  </a:lnTo>
                  <a:lnTo>
                    <a:pt x="413" y="1344"/>
                  </a:lnTo>
                  <a:lnTo>
                    <a:pt x="420" y="1348"/>
                  </a:lnTo>
                  <a:lnTo>
                    <a:pt x="431" y="1351"/>
                  </a:lnTo>
                  <a:lnTo>
                    <a:pt x="431" y="1351"/>
                  </a:lnTo>
                  <a:lnTo>
                    <a:pt x="443" y="1350"/>
                  </a:lnTo>
                  <a:lnTo>
                    <a:pt x="450" y="1357"/>
                  </a:lnTo>
                  <a:lnTo>
                    <a:pt x="461" y="1370"/>
                  </a:lnTo>
                  <a:lnTo>
                    <a:pt x="473" y="1372"/>
                  </a:lnTo>
                  <a:lnTo>
                    <a:pt x="477" y="1364"/>
                  </a:lnTo>
                  <a:lnTo>
                    <a:pt x="477" y="1364"/>
                  </a:lnTo>
                  <a:lnTo>
                    <a:pt x="476" y="1349"/>
                  </a:lnTo>
                  <a:lnTo>
                    <a:pt x="467" y="1334"/>
                  </a:lnTo>
                  <a:lnTo>
                    <a:pt x="467" y="1334"/>
                  </a:lnTo>
                  <a:lnTo>
                    <a:pt x="453" y="1325"/>
                  </a:lnTo>
                  <a:lnTo>
                    <a:pt x="448" y="1321"/>
                  </a:lnTo>
                  <a:lnTo>
                    <a:pt x="448" y="1321"/>
                  </a:lnTo>
                  <a:lnTo>
                    <a:pt x="448" y="1321"/>
                  </a:lnTo>
                  <a:lnTo>
                    <a:pt x="448" y="1321"/>
                  </a:lnTo>
                  <a:lnTo>
                    <a:pt x="436" y="1320"/>
                  </a:lnTo>
                  <a:lnTo>
                    <a:pt x="425" y="1309"/>
                  </a:lnTo>
                  <a:lnTo>
                    <a:pt x="421" y="1306"/>
                  </a:lnTo>
                  <a:lnTo>
                    <a:pt x="422" y="1301"/>
                  </a:lnTo>
                  <a:lnTo>
                    <a:pt x="427" y="1294"/>
                  </a:lnTo>
                  <a:lnTo>
                    <a:pt x="433" y="1286"/>
                  </a:lnTo>
                  <a:lnTo>
                    <a:pt x="437" y="1281"/>
                  </a:lnTo>
                  <a:lnTo>
                    <a:pt x="443" y="1273"/>
                  </a:lnTo>
                  <a:lnTo>
                    <a:pt x="448" y="1265"/>
                  </a:lnTo>
                  <a:lnTo>
                    <a:pt x="451" y="1256"/>
                  </a:lnTo>
                  <a:lnTo>
                    <a:pt x="454" y="1251"/>
                  </a:lnTo>
                  <a:lnTo>
                    <a:pt x="455" y="1245"/>
                  </a:lnTo>
                  <a:lnTo>
                    <a:pt x="452" y="1239"/>
                  </a:lnTo>
                  <a:lnTo>
                    <a:pt x="448" y="1231"/>
                  </a:lnTo>
                  <a:lnTo>
                    <a:pt x="448" y="1231"/>
                  </a:lnTo>
                  <a:lnTo>
                    <a:pt x="448" y="1231"/>
                  </a:lnTo>
                  <a:lnTo>
                    <a:pt x="448" y="1231"/>
                  </a:lnTo>
                  <a:lnTo>
                    <a:pt x="442" y="1229"/>
                  </a:lnTo>
                  <a:lnTo>
                    <a:pt x="438" y="1216"/>
                  </a:lnTo>
                  <a:lnTo>
                    <a:pt x="437" y="1205"/>
                  </a:lnTo>
                  <a:lnTo>
                    <a:pt x="439" y="1197"/>
                  </a:lnTo>
                  <a:lnTo>
                    <a:pt x="441" y="1193"/>
                  </a:lnTo>
                  <a:lnTo>
                    <a:pt x="444" y="1189"/>
                  </a:lnTo>
                  <a:lnTo>
                    <a:pt x="444" y="1189"/>
                  </a:lnTo>
                  <a:lnTo>
                    <a:pt x="444" y="1189"/>
                  </a:lnTo>
                  <a:lnTo>
                    <a:pt x="444" y="1189"/>
                  </a:lnTo>
                  <a:lnTo>
                    <a:pt x="445" y="1181"/>
                  </a:lnTo>
                  <a:lnTo>
                    <a:pt x="445" y="1181"/>
                  </a:lnTo>
                  <a:lnTo>
                    <a:pt x="445" y="1181"/>
                  </a:lnTo>
                  <a:lnTo>
                    <a:pt x="445" y="1181"/>
                  </a:lnTo>
                  <a:lnTo>
                    <a:pt x="441" y="1180"/>
                  </a:lnTo>
                  <a:lnTo>
                    <a:pt x="440" y="1161"/>
                  </a:lnTo>
                  <a:lnTo>
                    <a:pt x="434" y="1154"/>
                  </a:lnTo>
                  <a:lnTo>
                    <a:pt x="426" y="1149"/>
                  </a:lnTo>
                  <a:lnTo>
                    <a:pt x="423" y="1142"/>
                  </a:lnTo>
                  <a:lnTo>
                    <a:pt x="421" y="1137"/>
                  </a:lnTo>
                  <a:lnTo>
                    <a:pt x="420" y="1128"/>
                  </a:lnTo>
                  <a:lnTo>
                    <a:pt x="416" y="1120"/>
                  </a:lnTo>
                  <a:lnTo>
                    <a:pt x="412" y="1115"/>
                  </a:lnTo>
                  <a:lnTo>
                    <a:pt x="411" y="1102"/>
                  </a:lnTo>
                  <a:lnTo>
                    <a:pt x="408" y="1095"/>
                  </a:lnTo>
                  <a:lnTo>
                    <a:pt x="408" y="1070"/>
                  </a:lnTo>
                  <a:lnTo>
                    <a:pt x="408" y="1070"/>
                  </a:lnTo>
                  <a:lnTo>
                    <a:pt x="408" y="1070"/>
                  </a:lnTo>
                  <a:lnTo>
                    <a:pt x="408" y="1070"/>
                  </a:lnTo>
                  <a:lnTo>
                    <a:pt x="412" y="1054"/>
                  </a:lnTo>
                  <a:lnTo>
                    <a:pt x="412" y="1044"/>
                  </a:lnTo>
                  <a:lnTo>
                    <a:pt x="420" y="1032"/>
                  </a:lnTo>
                  <a:lnTo>
                    <a:pt x="434" y="1020"/>
                  </a:lnTo>
                  <a:lnTo>
                    <a:pt x="435" y="1003"/>
                  </a:lnTo>
                  <a:lnTo>
                    <a:pt x="435" y="997"/>
                  </a:lnTo>
                  <a:lnTo>
                    <a:pt x="421" y="976"/>
                  </a:lnTo>
                  <a:lnTo>
                    <a:pt x="414" y="957"/>
                  </a:lnTo>
                  <a:lnTo>
                    <a:pt x="413" y="916"/>
                  </a:lnTo>
                  <a:lnTo>
                    <a:pt x="413" y="916"/>
                  </a:lnTo>
                  <a:lnTo>
                    <a:pt x="413" y="917"/>
                  </a:lnTo>
                  <a:lnTo>
                    <a:pt x="413" y="916"/>
                  </a:lnTo>
                  <a:lnTo>
                    <a:pt x="413" y="916"/>
                  </a:lnTo>
                  <a:lnTo>
                    <a:pt x="411" y="903"/>
                  </a:lnTo>
                  <a:lnTo>
                    <a:pt x="397" y="879"/>
                  </a:lnTo>
                  <a:lnTo>
                    <a:pt x="397" y="879"/>
                  </a:lnTo>
                  <a:lnTo>
                    <a:pt x="397" y="879"/>
                  </a:lnTo>
                  <a:lnTo>
                    <a:pt x="397" y="879"/>
                  </a:lnTo>
                  <a:lnTo>
                    <a:pt x="379" y="867"/>
                  </a:lnTo>
                  <a:lnTo>
                    <a:pt x="371" y="859"/>
                  </a:lnTo>
                  <a:lnTo>
                    <a:pt x="361" y="853"/>
                  </a:lnTo>
                  <a:lnTo>
                    <a:pt x="361" y="853"/>
                  </a:lnTo>
                  <a:lnTo>
                    <a:pt x="350" y="843"/>
                  </a:lnTo>
                  <a:lnTo>
                    <a:pt x="350" y="843"/>
                  </a:lnTo>
                  <a:lnTo>
                    <a:pt x="343" y="832"/>
                  </a:lnTo>
                  <a:lnTo>
                    <a:pt x="340" y="822"/>
                  </a:lnTo>
                  <a:lnTo>
                    <a:pt x="340" y="800"/>
                  </a:lnTo>
                  <a:lnTo>
                    <a:pt x="343" y="792"/>
                  </a:lnTo>
                  <a:lnTo>
                    <a:pt x="351" y="784"/>
                  </a:lnTo>
                  <a:lnTo>
                    <a:pt x="359" y="771"/>
                  </a:lnTo>
                  <a:lnTo>
                    <a:pt x="383" y="755"/>
                  </a:lnTo>
                  <a:lnTo>
                    <a:pt x="392" y="742"/>
                  </a:lnTo>
                  <a:lnTo>
                    <a:pt x="398" y="719"/>
                  </a:lnTo>
                  <a:lnTo>
                    <a:pt x="398" y="719"/>
                  </a:lnTo>
                  <a:lnTo>
                    <a:pt x="399" y="714"/>
                  </a:lnTo>
                  <a:lnTo>
                    <a:pt x="399" y="699"/>
                  </a:lnTo>
                  <a:lnTo>
                    <a:pt x="399" y="699"/>
                  </a:lnTo>
                  <a:lnTo>
                    <a:pt x="398" y="685"/>
                  </a:lnTo>
                  <a:lnTo>
                    <a:pt x="398" y="685"/>
                  </a:lnTo>
                  <a:lnTo>
                    <a:pt x="398" y="685"/>
                  </a:lnTo>
                  <a:lnTo>
                    <a:pt x="398" y="685"/>
                  </a:lnTo>
                  <a:lnTo>
                    <a:pt x="393" y="675"/>
                  </a:lnTo>
                  <a:lnTo>
                    <a:pt x="391" y="665"/>
                  </a:lnTo>
                  <a:lnTo>
                    <a:pt x="384" y="656"/>
                  </a:lnTo>
                  <a:lnTo>
                    <a:pt x="370" y="646"/>
                  </a:lnTo>
                  <a:lnTo>
                    <a:pt x="352" y="642"/>
                  </a:lnTo>
                  <a:lnTo>
                    <a:pt x="326" y="642"/>
                  </a:lnTo>
                  <a:lnTo>
                    <a:pt x="315" y="645"/>
                  </a:lnTo>
                  <a:lnTo>
                    <a:pt x="304" y="655"/>
                  </a:lnTo>
                  <a:lnTo>
                    <a:pt x="294" y="661"/>
                  </a:lnTo>
                  <a:lnTo>
                    <a:pt x="289" y="664"/>
                  </a:lnTo>
                  <a:lnTo>
                    <a:pt x="281" y="664"/>
                  </a:lnTo>
                  <a:lnTo>
                    <a:pt x="281" y="664"/>
                  </a:lnTo>
                  <a:lnTo>
                    <a:pt x="273" y="661"/>
                  </a:lnTo>
                  <a:lnTo>
                    <a:pt x="274" y="654"/>
                  </a:lnTo>
                  <a:lnTo>
                    <a:pt x="272" y="654"/>
                  </a:lnTo>
                  <a:lnTo>
                    <a:pt x="264" y="641"/>
                  </a:lnTo>
                  <a:lnTo>
                    <a:pt x="259" y="630"/>
                  </a:lnTo>
                  <a:lnTo>
                    <a:pt x="252" y="625"/>
                  </a:lnTo>
                  <a:lnTo>
                    <a:pt x="235" y="620"/>
                  </a:lnTo>
                  <a:lnTo>
                    <a:pt x="224" y="613"/>
                  </a:lnTo>
                  <a:lnTo>
                    <a:pt x="221" y="609"/>
                  </a:lnTo>
                  <a:lnTo>
                    <a:pt x="215" y="601"/>
                  </a:lnTo>
                  <a:lnTo>
                    <a:pt x="210" y="586"/>
                  </a:lnTo>
                  <a:lnTo>
                    <a:pt x="208" y="574"/>
                  </a:lnTo>
                  <a:lnTo>
                    <a:pt x="208" y="574"/>
                  </a:lnTo>
                  <a:lnTo>
                    <a:pt x="208" y="574"/>
                  </a:lnTo>
                  <a:lnTo>
                    <a:pt x="208" y="574"/>
                  </a:lnTo>
                  <a:lnTo>
                    <a:pt x="202" y="572"/>
                  </a:lnTo>
                  <a:lnTo>
                    <a:pt x="197" y="566"/>
                  </a:lnTo>
                  <a:lnTo>
                    <a:pt x="195" y="560"/>
                  </a:lnTo>
                  <a:lnTo>
                    <a:pt x="187" y="548"/>
                  </a:lnTo>
                  <a:lnTo>
                    <a:pt x="163" y="529"/>
                  </a:lnTo>
                  <a:lnTo>
                    <a:pt x="151" y="524"/>
                  </a:lnTo>
                  <a:lnTo>
                    <a:pt x="151" y="524"/>
                  </a:lnTo>
                  <a:lnTo>
                    <a:pt x="151" y="524"/>
                  </a:lnTo>
                  <a:lnTo>
                    <a:pt x="151" y="524"/>
                  </a:lnTo>
                  <a:lnTo>
                    <a:pt x="149" y="523"/>
                  </a:lnTo>
                  <a:lnTo>
                    <a:pt x="149" y="523"/>
                  </a:lnTo>
                  <a:lnTo>
                    <a:pt x="147" y="513"/>
                  </a:lnTo>
                  <a:lnTo>
                    <a:pt x="141" y="496"/>
                  </a:lnTo>
                  <a:lnTo>
                    <a:pt x="131" y="480"/>
                  </a:lnTo>
                  <a:lnTo>
                    <a:pt x="126" y="468"/>
                  </a:lnTo>
                  <a:lnTo>
                    <a:pt x="126" y="468"/>
                  </a:lnTo>
                  <a:lnTo>
                    <a:pt x="120" y="463"/>
                  </a:lnTo>
                  <a:lnTo>
                    <a:pt x="109" y="455"/>
                  </a:lnTo>
                  <a:lnTo>
                    <a:pt x="109" y="455"/>
                  </a:lnTo>
                  <a:lnTo>
                    <a:pt x="98" y="446"/>
                  </a:lnTo>
                  <a:lnTo>
                    <a:pt x="98" y="446"/>
                  </a:lnTo>
                  <a:lnTo>
                    <a:pt x="98" y="446"/>
                  </a:lnTo>
                  <a:lnTo>
                    <a:pt x="98" y="446"/>
                  </a:lnTo>
                  <a:lnTo>
                    <a:pt x="91" y="427"/>
                  </a:lnTo>
                  <a:lnTo>
                    <a:pt x="86" y="423"/>
                  </a:lnTo>
                  <a:lnTo>
                    <a:pt x="78" y="419"/>
                  </a:lnTo>
                  <a:lnTo>
                    <a:pt x="72" y="419"/>
                  </a:lnTo>
                  <a:lnTo>
                    <a:pt x="56" y="413"/>
                  </a:lnTo>
                  <a:lnTo>
                    <a:pt x="50" y="408"/>
                  </a:lnTo>
                  <a:lnTo>
                    <a:pt x="36" y="402"/>
                  </a:lnTo>
                  <a:lnTo>
                    <a:pt x="31" y="401"/>
                  </a:lnTo>
                  <a:lnTo>
                    <a:pt x="26" y="394"/>
                  </a:lnTo>
                  <a:lnTo>
                    <a:pt x="23" y="387"/>
                  </a:lnTo>
                  <a:lnTo>
                    <a:pt x="21" y="368"/>
                  </a:lnTo>
                  <a:lnTo>
                    <a:pt x="23" y="353"/>
                  </a:lnTo>
                  <a:lnTo>
                    <a:pt x="23" y="353"/>
                  </a:lnTo>
                  <a:lnTo>
                    <a:pt x="25" y="339"/>
                  </a:lnTo>
                  <a:lnTo>
                    <a:pt x="24" y="319"/>
                  </a:lnTo>
                  <a:lnTo>
                    <a:pt x="19" y="304"/>
                  </a:lnTo>
                  <a:lnTo>
                    <a:pt x="17" y="280"/>
                  </a:lnTo>
                  <a:lnTo>
                    <a:pt x="3" y="247"/>
                  </a:lnTo>
                  <a:lnTo>
                    <a:pt x="1" y="222"/>
                  </a:lnTo>
                  <a:lnTo>
                    <a:pt x="0" y="212"/>
                  </a:lnTo>
                  <a:lnTo>
                    <a:pt x="3" y="201"/>
                  </a:lnTo>
                  <a:lnTo>
                    <a:pt x="8" y="191"/>
                  </a:lnTo>
                  <a:lnTo>
                    <a:pt x="14" y="183"/>
                  </a:lnTo>
                  <a:lnTo>
                    <a:pt x="18" y="176"/>
                  </a:lnTo>
                  <a:lnTo>
                    <a:pt x="18" y="165"/>
                  </a:lnTo>
                  <a:lnTo>
                    <a:pt x="18" y="165"/>
                  </a:lnTo>
                  <a:lnTo>
                    <a:pt x="19" y="147"/>
                  </a:lnTo>
                  <a:lnTo>
                    <a:pt x="24" y="131"/>
                  </a:lnTo>
                  <a:lnTo>
                    <a:pt x="24" y="131"/>
                  </a:lnTo>
                  <a:lnTo>
                    <a:pt x="26" y="125"/>
                  </a:lnTo>
                  <a:lnTo>
                    <a:pt x="26" y="125"/>
                  </a:lnTo>
                  <a:lnTo>
                    <a:pt x="26" y="125"/>
                  </a:lnTo>
                  <a:lnTo>
                    <a:pt x="26" y="125"/>
                  </a:lnTo>
                  <a:lnTo>
                    <a:pt x="10" y="123"/>
                  </a:lnTo>
                  <a:lnTo>
                    <a:pt x="10" y="123"/>
                  </a:lnTo>
                  <a:lnTo>
                    <a:pt x="22" y="119"/>
                  </a:lnTo>
                  <a:lnTo>
                    <a:pt x="24" y="104"/>
                  </a:lnTo>
                  <a:lnTo>
                    <a:pt x="37" y="82"/>
                  </a:lnTo>
                  <a:lnTo>
                    <a:pt x="46" y="79"/>
                  </a:lnTo>
                  <a:lnTo>
                    <a:pt x="51" y="70"/>
                  </a:lnTo>
                  <a:lnTo>
                    <a:pt x="56" y="63"/>
                  </a:lnTo>
                  <a:lnTo>
                    <a:pt x="61" y="54"/>
                  </a:lnTo>
                  <a:lnTo>
                    <a:pt x="70" y="42"/>
                  </a:lnTo>
                  <a:lnTo>
                    <a:pt x="73" y="39"/>
                  </a:lnTo>
                  <a:lnTo>
                    <a:pt x="74" y="25"/>
                  </a:lnTo>
                  <a:lnTo>
                    <a:pt x="82" y="19"/>
                  </a:lnTo>
                  <a:lnTo>
                    <a:pt x="82" y="6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94" y="11"/>
                  </a:lnTo>
                  <a:lnTo>
                    <a:pt x="103" y="20"/>
                  </a:lnTo>
                  <a:lnTo>
                    <a:pt x="115" y="40"/>
                  </a:lnTo>
                  <a:lnTo>
                    <a:pt x="130" y="49"/>
                  </a:lnTo>
                  <a:lnTo>
                    <a:pt x="130" y="49"/>
                  </a:lnTo>
                  <a:lnTo>
                    <a:pt x="130" y="4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Freeform 9">
              <a:extLst>
                <a:ext uri="{FF2B5EF4-FFF2-40B4-BE49-F238E27FC236}">
                  <a16:creationId xmlns:a16="http://schemas.microsoft.com/office/drawing/2014/main" id="{30A6818D-AA14-3D4C-B646-7F7B4F0F752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80531" y="1416552"/>
              <a:ext cx="368300" cy="558800"/>
            </a:xfrm>
            <a:custGeom>
              <a:avLst/>
              <a:gdLst>
                <a:gd name="T0" fmla="*/ 143 w 232"/>
                <a:gd name="T1" fmla="*/ 1 h 352"/>
                <a:gd name="T2" fmla="*/ 139 w 232"/>
                <a:gd name="T3" fmla="*/ 2 h 352"/>
                <a:gd name="T4" fmla="*/ 139 w 232"/>
                <a:gd name="T5" fmla="*/ 4 h 352"/>
                <a:gd name="T6" fmla="*/ 140 w 232"/>
                <a:gd name="T7" fmla="*/ 5 h 352"/>
                <a:gd name="T8" fmla="*/ 141 w 232"/>
                <a:gd name="T9" fmla="*/ 4 h 352"/>
                <a:gd name="T10" fmla="*/ 144 w 232"/>
                <a:gd name="T11" fmla="*/ 5 h 352"/>
                <a:gd name="T12" fmla="*/ 144 w 232"/>
                <a:gd name="T13" fmla="*/ 4 h 352"/>
                <a:gd name="T14" fmla="*/ 143 w 232"/>
                <a:gd name="T15" fmla="*/ 2 h 352"/>
                <a:gd name="T16" fmla="*/ 146 w 232"/>
                <a:gd name="T17" fmla="*/ 5 h 352"/>
                <a:gd name="T18" fmla="*/ 145 w 232"/>
                <a:gd name="T19" fmla="*/ 3 h 352"/>
                <a:gd name="T20" fmla="*/ 144 w 232"/>
                <a:gd name="T21" fmla="*/ 2 h 352"/>
                <a:gd name="T22" fmla="*/ 144 w 232"/>
                <a:gd name="T23" fmla="*/ 2 h 352"/>
                <a:gd name="T24" fmla="*/ 147 w 232"/>
                <a:gd name="T25" fmla="*/ 2 h 352"/>
                <a:gd name="T26" fmla="*/ 150 w 232"/>
                <a:gd name="T27" fmla="*/ 4 h 352"/>
                <a:gd name="T28" fmla="*/ 158 w 232"/>
                <a:gd name="T29" fmla="*/ 27 h 352"/>
                <a:gd name="T30" fmla="*/ 185 w 232"/>
                <a:gd name="T31" fmla="*/ 68 h 352"/>
                <a:gd name="T32" fmla="*/ 207 w 232"/>
                <a:gd name="T33" fmla="*/ 101 h 352"/>
                <a:gd name="T34" fmla="*/ 213 w 232"/>
                <a:gd name="T35" fmla="*/ 118 h 352"/>
                <a:gd name="T36" fmla="*/ 214 w 232"/>
                <a:gd name="T37" fmla="*/ 132 h 352"/>
                <a:gd name="T38" fmla="*/ 221 w 232"/>
                <a:gd name="T39" fmla="*/ 139 h 352"/>
                <a:gd name="T40" fmla="*/ 219 w 232"/>
                <a:gd name="T41" fmla="*/ 150 h 352"/>
                <a:gd name="T42" fmla="*/ 221 w 232"/>
                <a:gd name="T43" fmla="*/ 165 h 352"/>
                <a:gd name="T44" fmla="*/ 224 w 232"/>
                <a:gd name="T45" fmla="*/ 174 h 352"/>
                <a:gd name="T46" fmla="*/ 224 w 232"/>
                <a:gd name="T47" fmla="*/ 195 h 352"/>
                <a:gd name="T48" fmla="*/ 231 w 232"/>
                <a:gd name="T49" fmla="*/ 207 h 352"/>
                <a:gd name="T50" fmla="*/ 232 w 232"/>
                <a:gd name="T51" fmla="*/ 238 h 352"/>
                <a:gd name="T52" fmla="*/ 232 w 232"/>
                <a:gd name="T53" fmla="*/ 246 h 352"/>
                <a:gd name="T54" fmla="*/ 226 w 232"/>
                <a:gd name="T55" fmla="*/ 254 h 352"/>
                <a:gd name="T56" fmla="*/ 186 w 232"/>
                <a:gd name="T57" fmla="*/ 286 h 352"/>
                <a:gd name="T58" fmla="*/ 135 w 232"/>
                <a:gd name="T59" fmla="*/ 345 h 352"/>
                <a:gd name="T60" fmla="*/ 122 w 232"/>
                <a:gd name="T61" fmla="*/ 338 h 352"/>
                <a:gd name="T62" fmla="*/ 103 w 232"/>
                <a:gd name="T63" fmla="*/ 332 h 352"/>
                <a:gd name="T64" fmla="*/ 36 w 232"/>
                <a:gd name="T65" fmla="*/ 283 h 352"/>
                <a:gd name="T66" fmla="*/ 5 w 232"/>
                <a:gd name="T67" fmla="*/ 276 h 352"/>
                <a:gd name="T68" fmla="*/ 0 w 232"/>
                <a:gd name="T69" fmla="*/ 244 h 352"/>
                <a:gd name="T70" fmla="*/ 12 w 232"/>
                <a:gd name="T71" fmla="*/ 217 h 352"/>
                <a:gd name="T72" fmla="*/ 19 w 232"/>
                <a:gd name="T73" fmla="*/ 215 h 352"/>
                <a:gd name="T74" fmla="*/ 56 w 232"/>
                <a:gd name="T75" fmla="*/ 201 h 352"/>
                <a:gd name="T76" fmla="*/ 44 w 232"/>
                <a:gd name="T77" fmla="*/ 126 h 352"/>
                <a:gd name="T78" fmla="*/ 53 w 232"/>
                <a:gd name="T79" fmla="*/ 106 h 352"/>
                <a:gd name="T80" fmla="*/ 56 w 232"/>
                <a:gd name="T81" fmla="*/ 86 h 352"/>
                <a:gd name="T82" fmla="*/ 85 w 232"/>
                <a:gd name="T83" fmla="*/ 55 h 352"/>
                <a:gd name="T84" fmla="*/ 86 w 232"/>
                <a:gd name="T85" fmla="*/ 45 h 352"/>
                <a:gd name="T86" fmla="*/ 95 w 232"/>
                <a:gd name="T87" fmla="*/ 47 h 352"/>
                <a:gd name="T88" fmla="*/ 97 w 232"/>
                <a:gd name="T89" fmla="*/ 46 h 352"/>
                <a:gd name="T90" fmla="*/ 98 w 232"/>
                <a:gd name="T91" fmla="*/ 47 h 352"/>
                <a:gd name="T92" fmla="*/ 99 w 232"/>
                <a:gd name="T93" fmla="*/ 47 h 352"/>
                <a:gd name="T94" fmla="*/ 102 w 232"/>
                <a:gd name="T95" fmla="*/ 47 h 352"/>
                <a:gd name="T96" fmla="*/ 105 w 232"/>
                <a:gd name="T97" fmla="*/ 46 h 352"/>
                <a:gd name="T98" fmla="*/ 115 w 232"/>
                <a:gd name="T99" fmla="*/ 42 h 352"/>
                <a:gd name="T100" fmla="*/ 123 w 232"/>
                <a:gd name="T101" fmla="*/ 35 h 352"/>
                <a:gd name="T102" fmla="*/ 125 w 232"/>
                <a:gd name="T103" fmla="*/ 31 h 352"/>
                <a:gd name="T104" fmla="*/ 126 w 232"/>
                <a:gd name="T105" fmla="*/ 30 h 352"/>
                <a:gd name="T106" fmla="*/ 128 w 232"/>
                <a:gd name="T107" fmla="*/ 26 h 352"/>
                <a:gd name="T108" fmla="*/ 129 w 232"/>
                <a:gd name="T109" fmla="*/ 25 h 352"/>
                <a:gd name="T110" fmla="*/ 131 w 232"/>
                <a:gd name="T111" fmla="*/ 19 h 352"/>
                <a:gd name="T112" fmla="*/ 133 w 232"/>
                <a:gd name="T113" fmla="*/ 14 h 352"/>
                <a:gd name="T114" fmla="*/ 136 w 232"/>
                <a:gd name="T115" fmla="*/ 7 h 352"/>
                <a:gd name="T116" fmla="*/ 137 w 232"/>
                <a:gd name="T117" fmla="*/ 5 h 352"/>
                <a:gd name="T118" fmla="*/ 137 w 232"/>
                <a:gd name="T119" fmla="*/ 3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32" h="352">
                  <a:moveTo>
                    <a:pt x="142" y="0"/>
                  </a:moveTo>
                  <a:lnTo>
                    <a:pt x="143" y="1"/>
                  </a:lnTo>
                  <a:lnTo>
                    <a:pt x="143" y="1"/>
                  </a:lnTo>
                  <a:lnTo>
                    <a:pt x="141" y="1"/>
                  </a:lnTo>
                  <a:lnTo>
                    <a:pt x="141" y="1"/>
                  </a:lnTo>
                  <a:lnTo>
                    <a:pt x="139" y="2"/>
                  </a:lnTo>
                  <a:lnTo>
                    <a:pt x="139" y="2"/>
                  </a:lnTo>
                  <a:lnTo>
                    <a:pt x="139" y="4"/>
                  </a:lnTo>
                  <a:lnTo>
                    <a:pt x="139" y="4"/>
                  </a:lnTo>
                  <a:lnTo>
                    <a:pt x="140" y="5"/>
                  </a:lnTo>
                  <a:lnTo>
                    <a:pt x="140" y="5"/>
                  </a:lnTo>
                  <a:lnTo>
                    <a:pt x="140" y="5"/>
                  </a:lnTo>
                  <a:lnTo>
                    <a:pt x="140" y="5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42" y="3"/>
                  </a:lnTo>
                  <a:lnTo>
                    <a:pt x="143" y="4"/>
                  </a:lnTo>
                  <a:lnTo>
                    <a:pt x="144" y="5"/>
                  </a:lnTo>
                  <a:lnTo>
                    <a:pt x="144" y="5"/>
                  </a:lnTo>
                  <a:lnTo>
                    <a:pt x="144" y="4"/>
                  </a:lnTo>
                  <a:lnTo>
                    <a:pt x="144" y="4"/>
                  </a:lnTo>
                  <a:lnTo>
                    <a:pt x="143" y="3"/>
                  </a:lnTo>
                  <a:lnTo>
                    <a:pt x="143" y="3"/>
                  </a:lnTo>
                  <a:lnTo>
                    <a:pt x="143" y="2"/>
                  </a:lnTo>
                  <a:lnTo>
                    <a:pt x="145" y="4"/>
                  </a:lnTo>
                  <a:lnTo>
                    <a:pt x="146" y="5"/>
                  </a:lnTo>
                  <a:lnTo>
                    <a:pt x="146" y="5"/>
                  </a:lnTo>
                  <a:lnTo>
                    <a:pt x="146" y="4"/>
                  </a:lnTo>
                  <a:lnTo>
                    <a:pt x="146" y="4"/>
                  </a:lnTo>
                  <a:lnTo>
                    <a:pt x="145" y="3"/>
                  </a:lnTo>
                  <a:lnTo>
                    <a:pt x="145" y="3"/>
                  </a:lnTo>
                  <a:lnTo>
                    <a:pt x="144" y="2"/>
                  </a:lnTo>
                  <a:lnTo>
                    <a:pt x="144" y="2"/>
                  </a:lnTo>
                  <a:lnTo>
                    <a:pt x="144" y="2"/>
                  </a:lnTo>
                  <a:lnTo>
                    <a:pt x="144" y="2"/>
                  </a:lnTo>
                  <a:lnTo>
                    <a:pt x="144" y="2"/>
                  </a:lnTo>
                  <a:lnTo>
                    <a:pt x="145" y="2"/>
                  </a:lnTo>
                  <a:lnTo>
                    <a:pt x="145" y="3"/>
                  </a:lnTo>
                  <a:lnTo>
                    <a:pt x="147" y="2"/>
                  </a:lnTo>
                  <a:lnTo>
                    <a:pt x="148" y="2"/>
                  </a:lnTo>
                  <a:lnTo>
                    <a:pt x="149" y="3"/>
                  </a:lnTo>
                  <a:lnTo>
                    <a:pt x="150" y="4"/>
                  </a:lnTo>
                  <a:lnTo>
                    <a:pt x="152" y="4"/>
                  </a:lnTo>
                  <a:lnTo>
                    <a:pt x="157" y="6"/>
                  </a:lnTo>
                  <a:lnTo>
                    <a:pt x="158" y="27"/>
                  </a:lnTo>
                  <a:lnTo>
                    <a:pt x="169" y="40"/>
                  </a:lnTo>
                  <a:lnTo>
                    <a:pt x="169" y="69"/>
                  </a:lnTo>
                  <a:lnTo>
                    <a:pt x="185" y="68"/>
                  </a:lnTo>
                  <a:lnTo>
                    <a:pt x="207" y="89"/>
                  </a:lnTo>
                  <a:lnTo>
                    <a:pt x="207" y="89"/>
                  </a:lnTo>
                  <a:lnTo>
                    <a:pt x="207" y="101"/>
                  </a:lnTo>
                  <a:lnTo>
                    <a:pt x="211" y="103"/>
                  </a:lnTo>
                  <a:lnTo>
                    <a:pt x="214" y="106"/>
                  </a:lnTo>
                  <a:lnTo>
                    <a:pt x="213" y="118"/>
                  </a:lnTo>
                  <a:lnTo>
                    <a:pt x="216" y="119"/>
                  </a:lnTo>
                  <a:lnTo>
                    <a:pt x="216" y="129"/>
                  </a:lnTo>
                  <a:lnTo>
                    <a:pt x="214" y="132"/>
                  </a:lnTo>
                  <a:lnTo>
                    <a:pt x="219" y="134"/>
                  </a:lnTo>
                  <a:lnTo>
                    <a:pt x="221" y="137"/>
                  </a:lnTo>
                  <a:lnTo>
                    <a:pt x="221" y="139"/>
                  </a:lnTo>
                  <a:lnTo>
                    <a:pt x="224" y="143"/>
                  </a:lnTo>
                  <a:lnTo>
                    <a:pt x="222" y="146"/>
                  </a:lnTo>
                  <a:lnTo>
                    <a:pt x="219" y="150"/>
                  </a:lnTo>
                  <a:lnTo>
                    <a:pt x="219" y="157"/>
                  </a:lnTo>
                  <a:lnTo>
                    <a:pt x="221" y="158"/>
                  </a:lnTo>
                  <a:lnTo>
                    <a:pt x="221" y="165"/>
                  </a:lnTo>
                  <a:lnTo>
                    <a:pt x="219" y="169"/>
                  </a:lnTo>
                  <a:lnTo>
                    <a:pt x="221" y="175"/>
                  </a:lnTo>
                  <a:lnTo>
                    <a:pt x="224" y="174"/>
                  </a:lnTo>
                  <a:lnTo>
                    <a:pt x="224" y="174"/>
                  </a:lnTo>
                  <a:lnTo>
                    <a:pt x="223" y="194"/>
                  </a:lnTo>
                  <a:lnTo>
                    <a:pt x="224" y="195"/>
                  </a:lnTo>
                  <a:lnTo>
                    <a:pt x="228" y="196"/>
                  </a:lnTo>
                  <a:lnTo>
                    <a:pt x="226" y="204"/>
                  </a:lnTo>
                  <a:lnTo>
                    <a:pt x="231" y="207"/>
                  </a:lnTo>
                  <a:lnTo>
                    <a:pt x="230" y="214"/>
                  </a:lnTo>
                  <a:lnTo>
                    <a:pt x="232" y="222"/>
                  </a:lnTo>
                  <a:lnTo>
                    <a:pt x="232" y="238"/>
                  </a:lnTo>
                  <a:lnTo>
                    <a:pt x="232" y="246"/>
                  </a:lnTo>
                  <a:lnTo>
                    <a:pt x="232" y="246"/>
                  </a:lnTo>
                  <a:lnTo>
                    <a:pt x="232" y="246"/>
                  </a:lnTo>
                  <a:lnTo>
                    <a:pt x="232" y="246"/>
                  </a:lnTo>
                  <a:lnTo>
                    <a:pt x="227" y="247"/>
                  </a:lnTo>
                  <a:lnTo>
                    <a:pt x="226" y="254"/>
                  </a:lnTo>
                  <a:lnTo>
                    <a:pt x="226" y="254"/>
                  </a:lnTo>
                  <a:lnTo>
                    <a:pt x="197" y="284"/>
                  </a:lnTo>
                  <a:lnTo>
                    <a:pt x="186" y="286"/>
                  </a:lnTo>
                  <a:lnTo>
                    <a:pt x="154" y="317"/>
                  </a:lnTo>
                  <a:lnTo>
                    <a:pt x="154" y="317"/>
                  </a:lnTo>
                  <a:lnTo>
                    <a:pt x="135" y="345"/>
                  </a:lnTo>
                  <a:lnTo>
                    <a:pt x="131" y="350"/>
                  </a:lnTo>
                  <a:lnTo>
                    <a:pt x="128" y="352"/>
                  </a:lnTo>
                  <a:lnTo>
                    <a:pt x="122" y="338"/>
                  </a:lnTo>
                  <a:lnTo>
                    <a:pt x="122" y="338"/>
                  </a:lnTo>
                  <a:lnTo>
                    <a:pt x="115" y="334"/>
                  </a:lnTo>
                  <a:lnTo>
                    <a:pt x="103" y="332"/>
                  </a:lnTo>
                  <a:lnTo>
                    <a:pt x="71" y="308"/>
                  </a:lnTo>
                  <a:lnTo>
                    <a:pt x="63" y="305"/>
                  </a:lnTo>
                  <a:lnTo>
                    <a:pt x="36" y="283"/>
                  </a:lnTo>
                  <a:lnTo>
                    <a:pt x="18" y="283"/>
                  </a:lnTo>
                  <a:lnTo>
                    <a:pt x="18" y="283"/>
                  </a:lnTo>
                  <a:lnTo>
                    <a:pt x="5" y="276"/>
                  </a:lnTo>
                  <a:lnTo>
                    <a:pt x="0" y="268"/>
                  </a:lnTo>
                  <a:lnTo>
                    <a:pt x="0" y="268"/>
                  </a:lnTo>
                  <a:lnTo>
                    <a:pt x="0" y="244"/>
                  </a:lnTo>
                  <a:lnTo>
                    <a:pt x="0" y="244"/>
                  </a:lnTo>
                  <a:lnTo>
                    <a:pt x="5" y="226"/>
                  </a:lnTo>
                  <a:lnTo>
                    <a:pt x="12" y="217"/>
                  </a:lnTo>
                  <a:lnTo>
                    <a:pt x="19" y="215"/>
                  </a:lnTo>
                  <a:lnTo>
                    <a:pt x="19" y="215"/>
                  </a:lnTo>
                  <a:lnTo>
                    <a:pt x="19" y="215"/>
                  </a:lnTo>
                  <a:lnTo>
                    <a:pt x="19" y="215"/>
                  </a:lnTo>
                  <a:lnTo>
                    <a:pt x="36" y="210"/>
                  </a:lnTo>
                  <a:lnTo>
                    <a:pt x="56" y="201"/>
                  </a:lnTo>
                  <a:lnTo>
                    <a:pt x="78" y="169"/>
                  </a:lnTo>
                  <a:lnTo>
                    <a:pt x="54" y="142"/>
                  </a:lnTo>
                  <a:lnTo>
                    <a:pt x="44" y="126"/>
                  </a:lnTo>
                  <a:lnTo>
                    <a:pt x="49" y="118"/>
                  </a:lnTo>
                  <a:lnTo>
                    <a:pt x="49" y="118"/>
                  </a:lnTo>
                  <a:lnTo>
                    <a:pt x="53" y="106"/>
                  </a:lnTo>
                  <a:lnTo>
                    <a:pt x="42" y="98"/>
                  </a:lnTo>
                  <a:lnTo>
                    <a:pt x="56" y="86"/>
                  </a:lnTo>
                  <a:lnTo>
                    <a:pt x="56" y="86"/>
                  </a:lnTo>
                  <a:lnTo>
                    <a:pt x="75" y="76"/>
                  </a:lnTo>
                  <a:lnTo>
                    <a:pt x="80" y="62"/>
                  </a:lnTo>
                  <a:lnTo>
                    <a:pt x="85" y="55"/>
                  </a:lnTo>
                  <a:lnTo>
                    <a:pt x="85" y="45"/>
                  </a:lnTo>
                  <a:lnTo>
                    <a:pt x="85" y="45"/>
                  </a:lnTo>
                  <a:lnTo>
                    <a:pt x="86" y="45"/>
                  </a:lnTo>
                  <a:lnTo>
                    <a:pt x="91" y="46"/>
                  </a:lnTo>
                  <a:lnTo>
                    <a:pt x="91" y="47"/>
                  </a:lnTo>
                  <a:lnTo>
                    <a:pt x="95" y="47"/>
                  </a:lnTo>
                  <a:lnTo>
                    <a:pt x="96" y="47"/>
                  </a:lnTo>
                  <a:lnTo>
                    <a:pt x="97" y="47"/>
                  </a:lnTo>
                  <a:lnTo>
                    <a:pt x="97" y="46"/>
                  </a:lnTo>
                  <a:lnTo>
                    <a:pt x="98" y="46"/>
                  </a:lnTo>
                  <a:lnTo>
                    <a:pt x="97" y="47"/>
                  </a:lnTo>
                  <a:lnTo>
                    <a:pt x="98" y="47"/>
                  </a:lnTo>
                  <a:lnTo>
                    <a:pt x="98" y="47"/>
                  </a:lnTo>
                  <a:lnTo>
                    <a:pt x="99" y="47"/>
                  </a:lnTo>
                  <a:lnTo>
                    <a:pt x="99" y="47"/>
                  </a:lnTo>
                  <a:lnTo>
                    <a:pt x="99" y="48"/>
                  </a:lnTo>
                  <a:lnTo>
                    <a:pt x="100" y="47"/>
                  </a:lnTo>
                  <a:lnTo>
                    <a:pt x="102" y="47"/>
                  </a:lnTo>
                  <a:lnTo>
                    <a:pt x="102" y="47"/>
                  </a:lnTo>
                  <a:lnTo>
                    <a:pt x="102" y="47"/>
                  </a:lnTo>
                  <a:lnTo>
                    <a:pt x="105" y="46"/>
                  </a:lnTo>
                  <a:lnTo>
                    <a:pt x="105" y="46"/>
                  </a:lnTo>
                  <a:lnTo>
                    <a:pt x="109" y="44"/>
                  </a:lnTo>
                  <a:lnTo>
                    <a:pt x="115" y="42"/>
                  </a:lnTo>
                  <a:lnTo>
                    <a:pt x="116" y="41"/>
                  </a:lnTo>
                  <a:lnTo>
                    <a:pt x="119" y="39"/>
                  </a:lnTo>
                  <a:lnTo>
                    <a:pt x="123" y="35"/>
                  </a:lnTo>
                  <a:lnTo>
                    <a:pt x="124" y="34"/>
                  </a:lnTo>
                  <a:lnTo>
                    <a:pt x="124" y="33"/>
                  </a:lnTo>
                  <a:lnTo>
                    <a:pt x="125" y="31"/>
                  </a:lnTo>
                  <a:lnTo>
                    <a:pt x="125" y="31"/>
                  </a:lnTo>
                  <a:lnTo>
                    <a:pt x="126" y="30"/>
                  </a:lnTo>
                  <a:lnTo>
                    <a:pt x="126" y="30"/>
                  </a:lnTo>
                  <a:lnTo>
                    <a:pt x="127" y="29"/>
                  </a:lnTo>
                  <a:lnTo>
                    <a:pt x="128" y="27"/>
                  </a:lnTo>
                  <a:lnTo>
                    <a:pt x="128" y="26"/>
                  </a:lnTo>
                  <a:lnTo>
                    <a:pt x="128" y="26"/>
                  </a:lnTo>
                  <a:lnTo>
                    <a:pt x="129" y="25"/>
                  </a:lnTo>
                  <a:lnTo>
                    <a:pt x="129" y="25"/>
                  </a:lnTo>
                  <a:lnTo>
                    <a:pt x="130" y="23"/>
                  </a:lnTo>
                  <a:lnTo>
                    <a:pt x="131" y="21"/>
                  </a:lnTo>
                  <a:lnTo>
                    <a:pt x="131" y="19"/>
                  </a:lnTo>
                  <a:lnTo>
                    <a:pt x="132" y="18"/>
                  </a:lnTo>
                  <a:lnTo>
                    <a:pt x="133" y="15"/>
                  </a:lnTo>
                  <a:lnTo>
                    <a:pt x="133" y="14"/>
                  </a:lnTo>
                  <a:lnTo>
                    <a:pt x="133" y="14"/>
                  </a:lnTo>
                  <a:lnTo>
                    <a:pt x="136" y="9"/>
                  </a:lnTo>
                  <a:lnTo>
                    <a:pt x="136" y="7"/>
                  </a:lnTo>
                  <a:lnTo>
                    <a:pt x="136" y="7"/>
                  </a:lnTo>
                  <a:lnTo>
                    <a:pt x="136" y="7"/>
                  </a:lnTo>
                  <a:lnTo>
                    <a:pt x="137" y="5"/>
                  </a:lnTo>
                  <a:lnTo>
                    <a:pt x="137" y="4"/>
                  </a:lnTo>
                  <a:lnTo>
                    <a:pt x="137" y="3"/>
                  </a:lnTo>
                  <a:lnTo>
                    <a:pt x="137" y="3"/>
                  </a:lnTo>
                  <a:lnTo>
                    <a:pt x="139" y="1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Freeform 10">
              <a:extLst>
                <a:ext uri="{FF2B5EF4-FFF2-40B4-BE49-F238E27FC236}">
                  <a16:creationId xmlns:a16="http://schemas.microsoft.com/office/drawing/2014/main" id="{AA52D7CA-B6F6-2B47-845B-0F2DE64A342C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2281" y="2134102"/>
              <a:ext cx="457200" cy="238125"/>
            </a:xfrm>
            <a:custGeom>
              <a:avLst/>
              <a:gdLst>
                <a:gd name="T0" fmla="*/ 0 w 288"/>
                <a:gd name="T1" fmla="*/ 143 h 150"/>
                <a:gd name="T2" fmla="*/ 7 w 288"/>
                <a:gd name="T3" fmla="*/ 132 h 150"/>
                <a:gd name="T4" fmla="*/ 9 w 288"/>
                <a:gd name="T5" fmla="*/ 120 h 150"/>
                <a:gd name="T6" fmla="*/ 12 w 288"/>
                <a:gd name="T7" fmla="*/ 95 h 150"/>
                <a:gd name="T8" fmla="*/ 17 w 288"/>
                <a:gd name="T9" fmla="*/ 74 h 150"/>
                <a:gd name="T10" fmla="*/ 17 w 288"/>
                <a:gd name="T11" fmla="*/ 74 h 150"/>
                <a:gd name="T12" fmla="*/ 18 w 288"/>
                <a:gd name="T13" fmla="*/ 70 h 150"/>
                <a:gd name="T14" fmla="*/ 18 w 288"/>
                <a:gd name="T15" fmla="*/ 70 h 150"/>
                <a:gd name="T16" fmla="*/ 29 w 288"/>
                <a:gd name="T17" fmla="*/ 72 h 150"/>
                <a:gd name="T18" fmla="*/ 54 w 288"/>
                <a:gd name="T19" fmla="*/ 74 h 150"/>
                <a:gd name="T20" fmla="*/ 99 w 288"/>
                <a:gd name="T21" fmla="*/ 83 h 150"/>
                <a:gd name="T22" fmla="*/ 107 w 288"/>
                <a:gd name="T23" fmla="*/ 88 h 150"/>
                <a:gd name="T24" fmla="*/ 107 w 288"/>
                <a:gd name="T25" fmla="*/ 95 h 150"/>
                <a:gd name="T26" fmla="*/ 111 w 288"/>
                <a:gd name="T27" fmla="*/ 96 h 150"/>
                <a:gd name="T28" fmla="*/ 117 w 288"/>
                <a:gd name="T29" fmla="*/ 96 h 150"/>
                <a:gd name="T30" fmla="*/ 211 w 288"/>
                <a:gd name="T31" fmla="*/ 70 h 150"/>
                <a:gd name="T32" fmla="*/ 235 w 288"/>
                <a:gd name="T33" fmla="*/ 32 h 150"/>
                <a:gd name="T34" fmla="*/ 250 w 288"/>
                <a:gd name="T35" fmla="*/ 10 h 150"/>
                <a:gd name="T36" fmla="*/ 262 w 288"/>
                <a:gd name="T37" fmla="*/ 2 h 150"/>
                <a:gd name="T38" fmla="*/ 262 w 288"/>
                <a:gd name="T39" fmla="*/ 2 h 150"/>
                <a:gd name="T40" fmla="*/ 262 w 288"/>
                <a:gd name="T41" fmla="*/ 4 h 150"/>
                <a:gd name="T42" fmla="*/ 262 w 288"/>
                <a:gd name="T43" fmla="*/ 4 h 150"/>
                <a:gd name="T44" fmla="*/ 265 w 288"/>
                <a:gd name="T45" fmla="*/ 0 h 150"/>
                <a:gd name="T46" fmla="*/ 274 w 288"/>
                <a:gd name="T47" fmla="*/ 4 h 150"/>
                <a:gd name="T48" fmla="*/ 274 w 288"/>
                <a:gd name="T49" fmla="*/ 4 h 150"/>
                <a:gd name="T50" fmla="*/ 284 w 288"/>
                <a:gd name="T51" fmla="*/ 6 h 150"/>
                <a:gd name="T52" fmla="*/ 284 w 288"/>
                <a:gd name="T53" fmla="*/ 6 h 150"/>
                <a:gd name="T54" fmla="*/ 288 w 288"/>
                <a:gd name="T55" fmla="*/ 9 h 150"/>
                <a:gd name="T56" fmla="*/ 288 w 288"/>
                <a:gd name="T57" fmla="*/ 17 h 150"/>
                <a:gd name="T58" fmla="*/ 288 w 288"/>
                <a:gd name="T59" fmla="*/ 27 h 150"/>
                <a:gd name="T60" fmla="*/ 288 w 288"/>
                <a:gd name="T61" fmla="*/ 27 h 150"/>
                <a:gd name="T62" fmla="*/ 288 w 288"/>
                <a:gd name="T63" fmla="*/ 33 h 150"/>
                <a:gd name="T64" fmla="*/ 287 w 288"/>
                <a:gd name="T65" fmla="*/ 46 h 150"/>
                <a:gd name="T66" fmla="*/ 279 w 288"/>
                <a:gd name="T67" fmla="*/ 52 h 150"/>
                <a:gd name="T68" fmla="*/ 279 w 288"/>
                <a:gd name="T69" fmla="*/ 66 h 150"/>
                <a:gd name="T70" fmla="*/ 276 w 288"/>
                <a:gd name="T71" fmla="*/ 69 h 150"/>
                <a:gd name="T72" fmla="*/ 267 w 288"/>
                <a:gd name="T73" fmla="*/ 81 h 150"/>
                <a:gd name="T74" fmla="*/ 261 w 288"/>
                <a:gd name="T75" fmla="*/ 90 h 150"/>
                <a:gd name="T76" fmla="*/ 256 w 288"/>
                <a:gd name="T77" fmla="*/ 96 h 150"/>
                <a:gd name="T78" fmla="*/ 251 w 288"/>
                <a:gd name="T79" fmla="*/ 106 h 150"/>
                <a:gd name="T80" fmla="*/ 242 w 288"/>
                <a:gd name="T81" fmla="*/ 109 h 150"/>
                <a:gd name="T82" fmla="*/ 230 w 288"/>
                <a:gd name="T83" fmla="*/ 131 h 150"/>
                <a:gd name="T84" fmla="*/ 227 w 288"/>
                <a:gd name="T85" fmla="*/ 146 h 150"/>
                <a:gd name="T86" fmla="*/ 215 w 288"/>
                <a:gd name="T87" fmla="*/ 150 h 150"/>
                <a:gd name="T88" fmla="*/ 215 w 288"/>
                <a:gd name="T89" fmla="*/ 150 h 150"/>
                <a:gd name="T90" fmla="*/ 204 w 288"/>
                <a:gd name="T91" fmla="*/ 142 h 150"/>
                <a:gd name="T92" fmla="*/ 193 w 288"/>
                <a:gd name="T93" fmla="*/ 135 h 150"/>
                <a:gd name="T94" fmla="*/ 53 w 288"/>
                <a:gd name="T95" fmla="*/ 141 h 150"/>
                <a:gd name="T96" fmla="*/ 46 w 288"/>
                <a:gd name="T97" fmla="*/ 139 h 150"/>
                <a:gd name="T98" fmla="*/ 11 w 288"/>
                <a:gd name="T99" fmla="*/ 142 h 150"/>
                <a:gd name="T100" fmla="*/ 0 w 288"/>
                <a:gd name="T101" fmla="*/ 14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8" h="150">
                  <a:moveTo>
                    <a:pt x="0" y="143"/>
                  </a:moveTo>
                  <a:lnTo>
                    <a:pt x="7" y="132"/>
                  </a:lnTo>
                  <a:lnTo>
                    <a:pt x="9" y="120"/>
                  </a:lnTo>
                  <a:lnTo>
                    <a:pt x="12" y="95"/>
                  </a:lnTo>
                  <a:lnTo>
                    <a:pt x="17" y="74"/>
                  </a:lnTo>
                  <a:lnTo>
                    <a:pt x="17" y="74"/>
                  </a:lnTo>
                  <a:lnTo>
                    <a:pt x="18" y="70"/>
                  </a:lnTo>
                  <a:lnTo>
                    <a:pt x="18" y="70"/>
                  </a:lnTo>
                  <a:lnTo>
                    <a:pt x="29" y="72"/>
                  </a:lnTo>
                  <a:lnTo>
                    <a:pt x="54" y="74"/>
                  </a:lnTo>
                  <a:lnTo>
                    <a:pt x="99" y="83"/>
                  </a:lnTo>
                  <a:lnTo>
                    <a:pt x="107" y="88"/>
                  </a:lnTo>
                  <a:lnTo>
                    <a:pt x="107" y="95"/>
                  </a:lnTo>
                  <a:lnTo>
                    <a:pt x="111" y="96"/>
                  </a:lnTo>
                  <a:lnTo>
                    <a:pt x="117" y="96"/>
                  </a:lnTo>
                  <a:lnTo>
                    <a:pt x="211" y="70"/>
                  </a:lnTo>
                  <a:lnTo>
                    <a:pt x="235" y="32"/>
                  </a:lnTo>
                  <a:lnTo>
                    <a:pt x="250" y="10"/>
                  </a:lnTo>
                  <a:lnTo>
                    <a:pt x="262" y="2"/>
                  </a:lnTo>
                  <a:lnTo>
                    <a:pt x="262" y="2"/>
                  </a:lnTo>
                  <a:lnTo>
                    <a:pt x="262" y="4"/>
                  </a:lnTo>
                  <a:lnTo>
                    <a:pt x="262" y="4"/>
                  </a:lnTo>
                  <a:lnTo>
                    <a:pt x="265" y="0"/>
                  </a:lnTo>
                  <a:lnTo>
                    <a:pt x="274" y="4"/>
                  </a:lnTo>
                  <a:lnTo>
                    <a:pt x="274" y="4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8" y="9"/>
                  </a:lnTo>
                  <a:lnTo>
                    <a:pt x="288" y="17"/>
                  </a:lnTo>
                  <a:lnTo>
                    <a:pt x="288" y="27"/>
                  </a:lnTo>
                  <a:lnTo>
                    <a:pt x="288" y="27"/>
                  </a:lnTo>
                  <a:lnTo>
                    <a:pt x="288" y="33"/>
                  </a:lnTo>
                  <a:lnTo>
                    <a:pt x="287" y="46"/>
                  </a:lnTo>
                  <a:lnTo>
                    <a:pt x="279" y="52"/>
                  </a:lnTo>
                  <a:lnTo>
                    <a:pt x="279" y="66"/>
                  </a:lnTo>
                  <a:lnTo>
                    <a:pt x="276" y="69"/>
                  </a:lnTo>
                  <a:lnTo>
                    <a:pt x="267" y="81"/>
                  </a:lnTo>
                  <a:lnTo>
                    <a:pt x="261" y="90"/>
                  </a:lnTo>
                  <a:lnTo>
                    <a:pt x="256" y="96"/>
                  </a:lnTo>
                  <a:lnTo>
                    <a:pt x="251" y="106"/>
                  </a:lnTo>
                  <a:lnTo>
                    <a:pt x="242" y="109"/>
                  </a:lnTo>
                  <a:lnTo>
                    <a:pt x="230" y="131"/>
                  </a:lnTo>
                  <a:lnTo>
                    <a:pt x="227" y="146"/>
                  </a:lnTo>
                  <a:lnTo>
                    <a:pt x="215" y="150"/>
                  </a:lnTo>
                  <a:lnTo>
                    <a:pt x="215" y="150"/>
                  </a:lnTo>
                  <a:lnTo>
                    <a:pt x="204" y="142"/>
                  </a:lnTo>
                  <a:lnTo>
                    <a:pt x="193" y="135"/>
                  </a:lnTo>
                  <a:lnTo>
                    <a:pt x="53" y="141"/>
                  </a:lnTo>
                  <a:lnTo>
                    <a:pt x="46" y="139"/>
                  </a:lnTo>
                  <a:lnTo>
                    <a:pt x="11" y="142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Freeform 11">
              <a:extLst>
                <a:ext uri="{FF2B5EF4-FFF2-40B4-BE49-F238E27FC236}">
                  <a16:creationId xmlns:a16="http://schemas.microsoft.com/office/drawing/2014/main" id="{8E62AFC1-79B2-5648-910C-9CD5FD80CBD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8368" y="1819777"/>
              <a:ext cx="215900" cy="461963"/>
            </a:xfrm>
            <a:custGeom>
              <a:avLst/>
              <a:gdLst>
                <a:gd name="T0" fmla="*/ 123 w 136"/>
                <a:gd name="T1" fmla="*/ 32 h 291"/>
                <a:gd name="T2" fmla="*/ 128 w 136"/>
                <a:gd name="T3" fmla="*/ 50 h 291"/>
                <a:gd name="T4" fmla="*/ 136 w 136"/>
                <a:gd name="T5" fmla="*/ 106 h 291"/>
                <a:gd name="T6" fmla="*/ 127 w 136"/>
                <a:gd name="T7" fmla="*/ 231 h 291"/>
                <a:gd name="T8" fmla="*/ 123 w 136"/>
                <a:gd name="T9" fmla="*/ 291 h 291"/>
                <a:gd name="T10" fmla="*/ 91 w 136"/>
                <a:gd name="T11" fmla="*/ 285 h 291"/>
                <a:gd name="T12" fmla="*/ 54 w 136"/>
                <a:gd name="T13" fmla="*/ 274 h 291"/>
                <a:gd name="T14" fmla="*/ 27 w 136"/>
                <a:gd name="T15" fmla="*/ 245 h 291"/>
                <a:gd name="T16" fmla="*/ 7 w 136"/>
                <a:gd name="T17" fmla="*/ 225 h 291"/>
                <a:gd name="T18" fmla="*/ 7 w 136"/>
                <a:gd name="T19" fmla="*/ 215 h 291"/>
                <a:gd name="T20" fmla="*/ 3 w 136"/>
                <a:gd name="T21" fmla="*/ 204 h 291"/>
                <a:gd name="T22" fmla="*/ 1 w 136"/>
                <a:gd name="T23" fmla="*/ 204 h 291"/>
                <a:gd name="T24" fmla="*/ 0 w 136"/>
                <a:gd name="T25" fmla="*/ 198 h 291"/>
                <a:gd name="T26" fmla="*/ 2 w 136"/>
                <a:gd name="T27" fmla="*/ 188 h 291"/>
                <a:gd name="T28" fmla="*/ 6 w 136"/>
                <a:gd name="T29" fmla="*/ 183 h 291"/>
                <a:gd name="T30" fmla="*/ 7 w 136"/>
                <a:gd name="T31" fmla="*/ 174 h 291"/>
                <a:gd name="T32" fmla="*/ 10 w 136"/>
                <a:gd name="T33" fmla="*/ 163 h 291"/>
                <a:gd name="T34" fmla="*/ 11 w 136"/>
                <a:gd name="T35" fmla="*/ 149 h 291"/>
                <a:gd name="T36" fmla="*/ 14 w 136"/>
                <a:gd name="T37" fmla="*/ 143 h 291"/>
                <a:gd name="T38" fmla="*/ 10 w 136"/>
                <a:gd name="T39" fmla="*/ 135 h 291"/>
                <a:gd name="T40" fmla="*/ 10 w 136"/>
                <a:gd name="T41" fmla="*/ 123 h 291"/>
                <a:gd name="T42" fmla="*/ 15 w 136"/>
                <a:gd name="T43" fmla="*/ 119 h 291"/>
                <a:gd name="T44" fmla="*/ 5 w 136"/>
                <a:gd name="T45" fmla="*/ 83 h 291"/>
                <a:gd name="T46" fmla="*/ 0 w 136"/>
                <a:gd name="T47" fmla="*/ 69 h 291"/>
                <a:gd name="T48" fmla="*/ 3 w 136"/>
                <a:gd name="T49" fmla="*/ 41 h 291"/>
                <a:gd name="T50" fmla="*/ 11 w 136"/>
                <a:gd name="T51" fmla="*/ 42 h 291"/>
                <a:gd name="T52" fmla="*/ 18 w 136"/>
                <a:gd name="T53" fmla="*/ 35 h 291"/>
                <a:gd name="T54" fmla="*/ 56 w 136"/>
                <a:gd name="T55" fmla="*/ 26 h 291"/>
                <a:gd name="T56" fmla="*/ 75 w 136"/>
                <a:gd name="T57" fmla="*/ 26 h 291"/>
                <a:gd name="T58" fmla="*/ 115 w 136"/>
                <a:gd name="T59" fmla="*/ 0 h 291"/>
                <a:gd name="T60" fmla="*/ 115 w 136"/>
                <a:gd name="T61" fmla="*/ 1 h 291"/>
                <a:gd name="T62" fmla="*/ 122 w 136"/>
                <a:gd name="T63" fmla="*/ 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6" h="291">
                  <a:moveTo>
                    <a:pt x="122" y="17"/>
                  </a:moveTo>
                  <a:lnTo>
                    <a:pt x="123" y="32"/>
                  </a:lnTo>
                  <a:lnTo>
                    <a:pt x="123" y="32"/>
                  </a:lnTo>
                  <a:lnTo>
                    <a:pt x="128" y="50"/>
                  </a:lnTo>
                  <a:lnTo>
                    <a:pt x="131" y="71"/>
                  </a:lnTo>
                  <a:lnTo>
                    <a:pt x="136" y="106"/>
                  </a:lnTo>
                  <a:lnTo>
                    <a:pt x="136" y="124"/>
                  </a:lnTo>
                  <a:lnTo>
                    <a:pt x="127" y="231"/>
                  </a:lnTo>
                  <a:lnTo>
                    <a:pt x="123" y="291"/>
                  </a:lnTo>
                  <a:lnTo>
                    <a:pt x="123" y="291"/>
                  </a:lnTo>
                  <a:lnTo>
                    <a:pt x="118" y="291"/>
                  </a:lnTo>
                  <a:lnTo>
                    <a:pt x="91" y="285"/>
                  </a:lnTo>
                  <a:lnTo>
                    <a:pt x="72" y="278"/>
                  </a:lnTo>
                  <a:lnTo>
                    <a:pt x="54" y="274"/>
                  </a:lnTo>
                  <a:lnTo>
                    <a:pt x="40" y="265"/>
                  </a:lnTo>
                  <a:lnTo>
                    <a:pt x="27" y="245"/>
                  </a:lnTo>
                  <a:lnTo>
                    <a:pt x="18" y="236"/>
                  </a:lnTo>
                  <a:lnTo>
                    <a:pt x="7" y="225"/>
                  </a:lnTo>
                  <a:lnTo>
                    <a:pt x="7" y="225"/>
                  </a:lnTo>
                  <a:lnTo>
                    <a:pt x="7" y="215"/>
                  </a:lnTo>
                  <a:lnTo>
                    <a:pt x="7" y="207"/>
                  </a:lnTo>
                  <a:lnTo>
                    <a:pt x="3" y="204"/>
                  </a:lnTo>
                  <a:lnTo>
                    <a:pt x="3" y="204"/>
                  </a:lnTo>
                  <a:lnTo>
                    <a:pt x="1" y="204"/>
                  </a:lnTo>
                  <a:lnTo>
                    <a:pt x="1" y="204"/>
                  </a:lnTo>
                  <a:lnTo>
                    <a:pt x="0" y="198"/>
                  </a:lnTo>
                  <a:lnTo>
                    <a:pt x="1" y="191"/>
                  </a:lnTo>
                  <a:lnTo>
                    <a:pt x="2" y="188"/>
                  </a:lnTo>
                  <a:lnTo>
                    <a:pt x="5" y="186"/>
                  </a:lnTo>
                  <a:lnTo>
                    <a:pt x="6" y="183"/>
                  </a:lnTo>
                  <a:lnTo>
                    <a:pt x="6" y="177"/>
                  </a:lnTo>
                  <a:lnTo>
                    <a:pt x="7" y="174"/>
                  </a:lnTo>
                  <a:lnTo>
                    <a:pt x="10" y="170"/>
                  </a:lnTo>
                  <a:lnTo>
                    <a:pt x="10" y="163"/>
                  </a:lnTo>
                  <a:lnTo>
                    <a:pt x="10" y="155"/>
                  </a:lnTo>
                  <a:lnTo>
                    <a:pt x="11" y="149"/>
                  </a:lnTo>
                  <a:lnTo>
                    <a:pt x="14" y="147"/>
                  </a:lnTo>
                  <a:lnTo>
                    <a:pt x="14" y="143"/>
                  </a:lnTo>
                  <a:lnTo>
                    <a:pt x="14" y="139"/>
                  </a:lnTo>
                  <a:lnTo>
                    <a:pt x="10" y="135"/>
                  </a:lnTo>
                  <a:lnTo>
                    <a:pt x="10" y="126"/>
                  </a:lnTo>
                  <a:lnTo>
                    <a:pt x="10" y="123"/>
                  </a:lnTo>
                  <a:lnTo>
                    <a:pt x="15" y="123"/>
                  </a:lnTo>
                  <a:lnTo>
                    <a:pt x="15" y="119"/>
                  </a:lnTo>
                  <a:lnTo>
                    <a:pt x="15" y="87"/>
                  </a:lnTo>
                  <a:lnTo>
                    <a:pt x="5" y="83"/>
                  </a:lnTo>
                  <a:lnTo>
                    <a:pt x="4" y="76"/>
                  </a:lnTo>
                  <a:lnTo>
                    <a:pt x="0" y="69"/>
                  </a:lnTo>
                  <a:lnTo>
                    <a:pt x="4" y="65"/>
                  </a:lnTo>
                  <a:lnTo>
                    <a:pt x="3" y="41"/>
                  </a:lnTo>
                  <a:lnTo>
                    <a:pt x="3" y="41"/>
                  </a:lnTo>
                  <a:lnTo>
                    <a:pt x="11" y="42"/>
                  </a:lnTo>
                  <a:lnTo>
                    <a:pt x="11" y="42"/>
                  </a:lnTo>
                  <a:lnTo>
                    <a:pt x="18" y="35"/>
                  </a:lnTo>
                  <a:lnTo>
                    <a:pt x="37" y="28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75" y="26"/>
                  </a:lnTo>
                  <a:lnTo>
                    <a:pt x="89" y="19"/>
                  </a:lnTo>
                  <a:lnTo>
                    <a:pt x="115" y="0"/>
                  </a:lnTo>
                  <a:lnTo>
                    <a:pt x="115" y="0"/>
                  </a:lnTo>
                  <a:lnTo>
                    <a:pt x="115" y="1"/>
                  </a:lnTo>
                  <a:lnTo>
                    <a:pt x="116" y="2"/>
                  </a:lnTo>
                  <a:lnTo>
                    <a:pt x="122" y="17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Freeform 12">
              <a:extLst>
                <a:ext uri="{FF2B5EF4-FFF2-40B4-BE49-F238E27FC236}">
                  <a16:creationId xmlns:a16="http://schemas.microsoft.com/office/drawing/2014/main" id="{607B49A3-0A56-E04C-801F-0B52A2662C82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9956" y="1394327"/>
              <a:ext cx="246063" cy="346075"/>
            </a:xfrm>
            <a:custGeom>
              <a:avLst/>
              <a:gdLst>
                <a:gd name="T0" fmla="*/ 24 w 155"/>
                <a:gd name="T1" fmla="*/ 6 h 218"/>
                <a:gd name="T2" fmla="*/ 25 w 155"/>
                <a:gd name="T3" fmla="*/ 7 h 218"/>
                <a:gd name="T4" fmla="*/ 29 w 155"/>
                <a:gd name="T5" fmla="*/ 8 h 218"/>
                <a:gd name="T6" fmla="*/ 35 w 155"/>
                <a:gd name="T7" fmla="*/ 12 h 218"/>
                <a:gd name="T8" fmla="*/ 45 w 155"/>
                <a:gd name="T9" fmla="*/ 17 h 218"/>
                <a:gd name="T10" fmla="*/ 49 w 155"/>
                <a:gd name="T11" fmla="*/ 19 h 218"/>
                <a:gd name="T12" fmla="*/ 50 w 155"/>
                <a:gd name="T13" fmla="*/ 19 h 218"/>
                <a:gd name="T14" fmla="*/ 53 w 155"/>
                <a:gd name="T15" fmla="*/ 21 h 218"/>
                <a:gd name="T16" fmla="*/ 57 w 155"/>
                <a:gd name="T17" fmla="*/ 22 h 218"/>
                <a:gd name="T18" fmla="*/ 58 w 155"/>
                <a:gd name="T19" fmla="*/ 23 h 218"/>
                <a:gd name="T20" fmla="*/ 61 w 155"/>
                <a:gd name="T21" fmla="*/ 23 h 218"/>
                <a:gd name="T22" fmla="*/ 63 w 155"/>
                <a:gd name="T23" fmla="*/ 23 h 218"/>
                <a:gd name="T24" fmla="*/ 63 w 155"/>
                <a:gd name="T25" fmla="*/ 31 h 218"/>
                <a:gd name="T26" fmla="*/ 49 w 155"/>
                <a:gd name="T27" fmla="*/ 37 h 218"/>
                <a:gd name="T28" fmla="*/ 59 w 155"/>
                <a:gd name="T29" fmla="*/ 43 h 218"/>
                <a:gd name="T30" fmla="*/ 67 w 155"/>
                <a:gd name="T31" fmla="*/ 51 h 218"/>
                <a:gd name="T32" fmla="*/ 76 w 155"/>
                <a:gd name="T33" fmla="*/ 54 h 218"/>
                <a:gd name="T34" fmla="*/ 79 w 155"/>
                <a:gd name="T35" fmla="*/ 69 h 218"/>
                <a:gd name="T36" fmla="*/ 93 w 155"/>
                <a:gd name="T37" fmla="*/ 76 h 218"/>
                <a:gd name="T38" fmla="*/ 106 w 155"/>
                <a:gd name="T39" fmla="*/ 69 h 218"/>
                <a:gd name="T40" fmla="*/ 121 w 155"/>
                <a:gd name="T41" fmla="*/ 69 h 218"/>
                <a:gd name="T42" fmla="*/ 125 w 155"/>
                <a:gd name="T43" fmla="*/ 65 h 218"/>
                <a:gd name="T44" fmla="*/ 127 w 155"/>
                <a:gd name="T45" fmla="*/ 62 h 218"/>
                <a:gd name="T46" fmla="*/ 125 w 155"/>
                <a:gd name="T47" fmla="*/ 67 h 218"/>
                <a:gd name="T48" fmla="*/ 136 w 155"/>
                <a:gd name="T49" fmla="*/ 69 h 218"/>
                <a:gd name="T50" fmla="*/ 138 w 155"/>
                <a:gd name="T51" fmla="*/ 69 h 218"/>
                <a:gd name="T52" fmla="*/ 148 w 155"/>
                <a:gd name="T53" fmla="*/ 71 h 218"/>
                <a:gd name="T54" fmla="*/ 150 w 155"/>
                <a:gd name="T55" fmla="*/ 77 h 218"/>
                <a:gd name="T56" fmla="*/ 151 w 155"/>
                <a:gd name="T57" fmla="*/ 84 h 218"/>
                <a:gd name="T58" fmla="*/ 155 w 155"/>
                <a:gd name="T59" fmla="*/ 90 h 218"/>
                <a:gd name="T60" fmla="*/ 153 w 155"/>
                <a:gd name="T61" fmla="*/ 93 h 218"/>
                <a:gd name="T62" fmla="*/ 155 w 155"/>
                <a:gd name="T63" fmla="*/ 97 h 218"/>
                <a:gd name="T64" fmla="*/ 154 w 155"/>
                <a:gd name="T65" fmla="*/ 97 h 218"/>
                <a:gd name="T66" fmla="*/ 122 w 155"/>
                <a:gd name="T67" fmla="*/ 104 h 218"/>
                <a:gd name="T68" fmla="*/ 104 w 155"/>
                <a:gd name="T69" fmla="*/ 105 h 218"/>
                <a:gd name="T70" fmla="*/ 98 w 155"/>
                <a:gd name="T71" fmla="*/ 121 h 218"/>
                <a:gd name="T72" fmla="*/ 86 w 155"/>
                <a:gd name="T73" fmla="*/ 145 h 218"/>
                <a:gd name="T74" fmla="*/ 75 w 155"/>
                <a:gd name="T75" fmla="*/ 154 h 218"/>
                <a:gd name="T76" fmla="*/ 69 w 155"/>
                <a:gd name="T77" fmla="*/ 162 h 218"/>
                <a:gd name="T78" fmla="*/ 26 w 155"/>
                <a:gd name="T79" fmla="*/ 168 h 218"/>
                <a:gd name="T80" fmla="*/ 30 w 155"/>
                <a:gd name="T81" fmla="*/ 199 h 218"/>
                <a:gd name="T82" fmla="*/ 17 w 155"/>
                <a:gd name="T83" fmla="*/ 218 h 218"/>
                <a:gd name="T84" fmla="*/ 12 w 155"/>
                <a:gd name="T85" fmla="*/ 217 h 218"/>
                <a:gd name="T86" fmla="*/ 4 w 155"/>
                <a:gd name="T87" fmla="*/ 207 h 218"/>
                <a:gd name="T88" fmla="*/ 4 w 155"/>
                <a:gd name="T89" fmla="*/ 206 h 218"/>
                <a:gd name="T90" fmla="*/ 9 w 155"/>
                <a:gd name="T91" fmla="*/ 201 h 218"/>
                <a:gd name="T92" fmla="*/ 6 w 155"/>
                <a:gd name="T93" fmla="*/ 185 h 218"/>
                <a:gd name="T94" fmla="*/ 3 w 155"/>
                <a:gd name="T95" fmla="*/ 177 h 218"/>
                <a:gd name="T96" fmla="*/ 2 w 155"/>
                <a:gd name="T97" fmla="*/ 153 h 218"/>
                <a:gd name="T98" fmla="*/ 6 w 155"/>
                <a:gd name="T99" fmla="*/ 132 h 218"/>
                <a:gd name="T100" fmla="*/ 13 w 155"/>
                <a:gd name="T101" fmla="*/ 124 h 218"/>
                <a:gd name="T102" fmla="*/ 8 w 155"/>
                <a:gd name="T103" fmla="*/ 116 h 218"/>
                <a:gd name="T104" fmla="*/ 0 w 155"/>
                <a:gd name="T105" fmla="*/ 116 h 218"/>
                <a:gd name="T106" fmla="*/ 4 w 155"/>
                <a:gd name="T107" fmla="*/ 105 h 218"/>
                <a:gd name="T108" fmla="*/ 3 w 155"/>
                <a:gd name="T109" fmla="*/ 93 h 218"/>
                <a:gd name="T110" fmla="*/ 10 w 155"/>
                <a:gd name="T111" fmla="*/ 94 h 218"/>
                <a:gd name="T112" fmla="*/ 12 w 155"/>
                <a:gd name="T113" fmla="*/ 84 h 218"/>
                <a:gd name="T114" fmla="*/ 9 w 155"/>
                <a:gd name="T115" fmla="*/ 36 h 218"/>
                <a:gd name="T116" fmla="*/ 5 w 155"/>
                <a:gd name="T117" fmla="*/ 23 h 218"/>
                <a:gd name="T118" fmla="*/ 8 w 155"/>
                <a:gd name="T119" fmla="*/ 11 h 218"/>
                <a:gd name="T120" fmla="*/ 13 w 155"/>
                <a:gd name="T121" fmla="*/ 12 h 218"/>
                <a:gd name="T122" fmla="*/ 15 w 155"/>
                <a:gd name="T123" fmla="*/ 1 h 218"/>
                <a:gd name="T124" fmla="*/ 21 w 155"/>
                <a:gd name="T125" fmla="*/ 3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5" h="218">
                  <a:moveTo>
                    <a:pt x="23" y="5"/>
                  </a:moveTo>
                  <a:lnTo>
                    <a:pt x="24" y="6"/>
                  </a:lnTo>
                  <a:lnTo>
                    <a:pt x="24" y="6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9" y="8"/>
                  </a:lnTo>
                  <a:lnTo>
                    <a:pt x="31" y="10"/>
                  </a:lnTo>
                  <a:lnTo>
                    <a:pt x="35" y="12"/>
                  </a:lnTo>
                  <a:lnTo>
                    <a:pt x="39" y="15"/>
                  </a:lnTo>
                  <a:lnTo>
                    <a:pt x="45" y="17"/>
                  </a:lnTo>
                  <a:lnTo>
                    <a:pt x="48" y="19"/>
                  </a:lnTo>
                  <a:lnTo>
                    <a:pt x="49" y="19"/>
                  </a:lnTo>
                  <a:lnTo>
                    <a:pt x="49" y="19"/>
                  </a:lnTo>
                  <a:lnTo>
                    <a:pt x="50" y="19"/>
                  </a:lnTo>
                  <a:lnTo>
                    <a:pt x="51" y="20"/>
                  </a:lnTo>
                  <a:lnTo>
                    <a:pt x="53" y="21"/>
                  </a:lnTo>
                  <a:lnTo>
                    <a:pt x="55" y="22"/>
                  </a:lnTo>
                  <a:lnTo>
                    <a:pt x="57" y="22"/>
                  </a:lnTo>
                  <a:lnTo>
                    <a:pt x="58" y="22"/>
                  </a:lnTo>
                  <a:lnTo>
                    <a:pt x="58" y="23"/>
                  </a:lnTo>
                  <a:lnTo>
                    <a:pt x="61" y="22"/>
                  </a:lnTo>
                  <a:lnTo>
                    <a:pt x="61" y="23"/>
                  </a:lnTo>
                  <a:lnTo>
                    <a:pt x="62" y="23"/>
                  </a:lnTo>
                  <a:lnTo>
                    <a:pt x="63" y="23"/>
                  </a:lnTo>
                  <a:lnTo>
                    <a:pt x="63" y="23"/>
                  </a:lnTo>
                  <a:lnTo>
                    <a:pt x="63" y="31"/>
                  </a:lnTo>
                  <a:lnTo>
                    <a:pt x="55" y="34"/>
                  </a:lnTo>
                  <a:lnTo>
                    <a:pt x="49" y="37"/>
                  </a:lnTo>
                  <a:lnTo>
                    <a:pt x="49" y="43"/>
                  </a:lnTo>
                  <a:lnTo>
                    <a:pt x="59" y="43"/>
                  </a:lnTo>
                  <a:lnTo>
                    <a:pt x="67" y="42"/>
                  </a:lnTo>
                  <a:lnTo>
                    <a:pt x="67" y="51"/>
                  </a:lnTo>
                  <a:lnTo>
                    <a:pt x="71" y="52"/>
                  </a:lnTo>
                  <a:lnTo>
                    <a:pt x="76" y="54"/>
                  </a:lnTo>
                  <a:lnTo>
                    <a:pt x="80" y="58"/>
                  </a:lnTo>
                  <a:lnTo>
                    <a:pt x="79" y="69"/>
                  </a:lnTo>
                  <a:lnTo>
                    <a:pt x="76" y="84"/>
                  </a:lnTo>
                  <a:lnTo>
                    <a:pt x="93" y="76"/>
                  </a:lnTo>
                  <a:lnTo>
                    <a:pt x="106" y="69"/>
                  </a:lnTo>
                  <a:lnTo>
                    <a:pt x="106" y="69"/>
                  </a:lnTo>
                  <a:lnTo>
                    <a:pt x="113" y="68"/>
                  </a:lnTo>
                  <a:lnTo>
                    <a:pt x="121" y="69"/>
                  </a:lnTo>
                  <a:lnTo>
                    <a:pt x="124" y="68"/>
                  </a:lnTo>
                  <a:lnTo>
                    <a:pt x="125" y="65"/>
                  </a:lnTo>
                  <a:lnTo>
                    <a:pt x="125" y="62"/>
                  </a:lnTo>
                  <a:lnTo>
                    <a:pt x="127" y="62"/>
                  </a:lnTo>
                  <a:lnTo>
                    <a:pt x="126" y="63"/>
                  </a:lnTo>
                  <a:lnTo>
                    <a:pt x="125" y="67"/>
                  </a:lnTo>
                  <a:lnTo>
                    <a:pt x="125" y="69"/>
                  </a:lnTo>
                  <a:lnTo>
                    <a:pt x="136" y="69"/>
                  </a:lnTo>
                  <a:lnTo>
                    <a:pt x="137" y="67"/>
                  </a:lnTo>
                  <a:lnTo>
                    <a:pt x="138" y="69"/>
                  </a:lnTo>
                  <a:lnTo>
                    <a:pt x="141" y="70"/>
                  </a:lnTo>
                  <a:lnTo>
                    <a:pt x="148" y="71"/>
                  </a:lnTo>
                  <a:lnTo>
                    <a:pt x="150" y="74"/>
                  </a:lnTo>
                  <a:lnTo>
                    <a:pt x="150" y="77"/>
                  </a:lnTo>
                  <a:lnTo>
                    <a:pt x="149" y="82"/>
                  </a:lnTo>
                  <a:lnTo>
                    <a:pt x="151" y="84"/>
                  </a:lnTo>
                  <a:lnTo>
                    <a:pt x="153" y="88"/>
                  </a:lnTo>
                  <a:lnTo>
                    <a:pt x="155" y="90"/>
                  </a:lnTo>
                  <a:lnTo>
                    <a:pt x="154" y="91"/>
                  </a:lnTo>
                  <a:lnTo>
                    <a:pt x="153" y="93"/>
                  </a:lnTo>
                  <a:lnTo>
                    <a:pt x="153" y="96"/>
                  </a:lnTo>
                  <a:lnTo>
                    <a:pt x="155" y="97"/>
                  </a:lnTo>
                  <a:lnTo>
                    <a:pt x="154" y="97"/>
                  </a:lnTo>
                  <a:lnTo>
                    <a:pt x="154" y="97"/>
                  </a:lnTo>
                  <a:lnTo>
                    <a:pt x="139" y="102"/>
                  </a:lnTo>
                  <a:lnTo>
                    <a:pt x="122" y="104"/>
                  </a:lnTo>
                  <a:lnTo>
                    <a:pt x="118" y="105"/>
                  </a:lnTo>
                  <a:lnTo>
                    <a:pt x="104" y="105"/>
                  </a:lnTo>
                  <a:lnTo>
                    <a:pt x="98" y="113"/>
                  </a:lnTo>
                  <a:lnTo>
                    <a:pt x="98" y="121"/>
                  </a:lnTo>
                  <a:lnTo>
                    <a:pt x="86" y="134"/>
                  </a:lnTo>
                  <a:lnTo>
                    <a:pt x="86" y="145"/>
                  </a:lnTo>
                  <a:lnTo>
                    <a:pt x="76" y="146"/>
                  </a:lnTo>
                  <a:lnTo>
                    <a:pt x="75" y="154"/>
                  </a:lnTo>
                  <a:lnTo>
                    <a:pt x="70" y="157"/>
                  </a:lnTo>
                  <a:lnTo>
                    <a:pt x="69" y="162"/>
                  </a:lnTo>
                  <a:lnTo>
                    <a:pt x="32" y="163"/>
                  </a:lnTo>
                  <a:lnTo>
                    <a:pt x="26" y="168"/>
                  </a:lnTo>
                  <a:lnTo>
                    <a:pt x="26" y="196"/>
                  </a:lnTo>
                  <a:lnTo>
                    <a:pt x="30" y="199"/>
                  </a:lnTo>
                  <a:lnTo>
                    <a:pt x="26" y="209"/>
                  </a:lnTo>
                  <a:lnTo>
                    <a:pt x="17" y="218"/>
                  </a:lnTo>
                  <a:lnTo>
                    <a:pt x="17" y="218"/>
                  </a:lnTo>
                  <a:lnTo>
                    <a:pt x="12" y="217"/>
                  </a:lnTo>
                  <a:lnTo>
                    <a:pt x="8" y="209"/>
                  </a:lnTo>
                  <a:lnTo>
                    <a:pt x="4" y="207"/>
                  </a:lnTo>
                  <a:lnTo>
                    <a:pt x="4" y="207"/>
                  </a:lnTo>
                  <a:lnTo>
                    <a:pt x="4" y="206"/>
                  </a:lnTo>
                  <a:lnTo>
                    <a:pt x="4" y="206"/>
                  </a:lnTo>
                  <a:lnTo>
                    <a:pt x="9" y="201"/>
                  </a:lnTo>
                  <a:lnTo>
                    <a:pt x="9" y="186"/>
                  </a:lnTo>
                  <a:lnTo>
                    <a:pt x="6" y="185"/>
                  </a:lnTo>
                  <a:lnTo>
                    <a:pt x="6" y="181"/>
                  </a:lnTo>
                  <a:lnTo>
                    <a:pt x="3" y="177"/>
                  </a:lnTo>
                  <a:lnTo>
                    <a:pt x="1" y="163"/>
                  </a:lnTo>
                  <a:lnTo>
                    <a:pt x="2" y="153"/>
                  </a:lnTo>
                  <a:lnTo>
                    <a:pt x="5" y="141"/>
                  </a:lnTo>
                  <a:lnTo>
                    <a:pt x="6" y="132"/>
                  </a:lnTo>
                  <a:lnTo>
                    <a:pt x="10" y="126"/>
                  </a:lnTo>
                  <a:lnTo>
                    <a:pt x="13" y="124"/>
                  </a:lnTo>
                  <a:lnTo>
                    <a:pt x="17" y="115"/>
                  </a:lnTo>
                  <a:lnTo>
                    <a:pt x="8" y="116"/>
                  </a:lnTo>
                  <a:lnTo>
                    <a:pt x="1" y="116"/>
                  </a:lnTo>
                  <a:lnTo>
                    <a:pt x="0" y="116"/>
                  </a:lnTo>
                  <a:lnTo>
                    <a:pt x="1" y="110"/>
                  </a:lnTo>
                  <a:lnTo>
                    <a:pt x="4" y="105"/>
                  </a:lnTo>
                  <a:lnTo>
                    <a:pt x="4" y="105"/>
                  </a:lnTo>
                  <a:lnTo>
                    <a:pt x="3" y="93"/>
                  </a:lnTo>
                  <a:lnTo>
                    <a:pt x="3" y="93"/>
                  </a:lnTo>
                  <a:lnTo>
                    <a:pt x="10" y="94"/>
                  </a:lnTo>
                  <a:lnTo>
                    <a:pt x="13" y="92"/>
                  </a:lnTo>
                  <a:lnTo>
                    <a:pt x="12" y="84"/>
                  </a:lnTo>
                  <a:lnTo>
                    <a:pt x="11" y="40"/>
                  </a:lnTo>
                  <a:lnTo>
                    <a:pt x="9" y="36"/>
                  </a:lnTo>
                  <a:lnTo>
                    <a:pt x="9" y="23"/>
                  </a:lnTo>
                  <a:lnTo>
                    <a:pt x="5" y="23"/>
                  </a:lnTo>
                  <a:lnTo>
                    <a:pt x="4" y="15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13" y="12"/>
                  </a:lnTo>
                  <a:lnTo>
                    <a:pt x="13" y="0"/>
                  </a:lnTo>
                  <a:lnTo>
                    <a:pt x="15" y="1"/>
                  </a:lnTo>
                  <a:lnTo>
                    <a:pt x="17" y="2"/>
                  </a:lnTo>
                  <a:lnTo>
                    <a:pt x="21" y="3"/>
                  </a:lnTo>
                  <a:lnTo>
                    <a:pt x="23" y="5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Freeform 13">
              <a:extLst>
                <a:ext uri="{FF2B5EF4-FFF2-40B4-BE49-F238E27FC236}">
                  <a16:creationId xmlns:a16="http://schemas.microsoft.com/office/drawing/2014/main" id="{91F4E7BF-59E1-F749-A0C1-1F95DD80221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37743" y="1402265"/>
              <a:ext cx="204788" cy="125413"/>
            </a:xfrm>
            <a:custGeom>
              <a:avLst/>
              <a:gdLst>
                <a:gd name="T0" fmla="*/ 99 w 129"/>
                <a:gd name="T1" fmla="*/ 28 h 79"/>
                <a:gd name="T2" fmla="*/ 104 w 129"/>
                <a:gd name="T3" fmla="*/ 33 h 79"/>
                <a:gd name="T4" fmla="*/ 109 w 129"/>
                <a:gd name="T5" fmla="*/ 37 h 79"/>
                <a:gd name="T6" fmla="*/ 116 w 129"/>
                <a:gd name="T7" fmla="*/ 39 h 79"/>
                <a:gd name="T8" fmla="*/ 121 w 129"/>
                <a:gd name="T9" fmla="*/ 44 h 79"/>
                <a:gd name="T10" fmla="*/ 125 w 129"/>
                <a:gd name="T11" fmla="*/ 47 h 79"/>
                <a:gd name="T12" fmla="*/ 128 w 129"/>
                <a:gd name="T13" fmla="*/ 48 h 79"/>
                <a:gd name="T14" fmla="*/ 111 w 129"/>
                <a:gd name="T15" fmla="*/ 42 h 79"/>
                <a:gd name="T16" fmla="*/ 95 w 129"/>
                <a:gd name="T17" fmla="*/ 30 h 79"/>
                <a:gd name="T18" fmla="*/ 93 w 129"/>
                <a:gd name="T19" fmla="*/ 34 h 79"/>
                <a:gd name="T20" fmla="*/ 91 w 129"/>
                <a:gd name="T21" fmla="*/ 24 h 79"/>
                <a:gd name="T22" fmla="*/ 75 w 129"/>
                <a:gd name="T23" fmla="*/ 11 h 79"/>
                <a:gd name="T24" fmla="*/ 73 w 129"/>
                <a:gd name="T25" fmla="*/ 5 h 79"/>
                <a:gd name="T26" fmla="*/ 75 w 129"/>
                <a:gd name="T27" fmla="*/ 5 h 79"/>
                <a:gd name="T28" fmla="*/ 78 w 129"/>
                <a:gd name="T29" fmla="*/ 9 h 79"/>
                <a:gd name="T30" fmla="*/ 75 w 129"/>
                <a:gd name="T31" fmla="*/ 2 h 79"/>
                <a:gd name="T32" fmla="*/ 78 w 129"/>
                <a:gd name="T33" fmla="*/ 4 h 79"/>
                <a:gd name="T34" fmla="*/ 80 w 129"/>
                <a:gd name="T35" fmla="*/ 5 h 79"/>
                <a:gd name="T36" fmla="*/ 83 w 129"/>
                <a:gd name="T37" fmla="*/ 2 h 79"/>
                <a:gd name="T38" fmla="*/ 89 w 129"/>
                <a:gd name="T39" fmla="*/ 8 h 79"/>
                <a:gd name="T40" fmla="*/ 93 w 129"/>
                <a:gd name="T41" fmla="*/ 16 h 79"/>
                <a:gd name="T42" fmla="*/ 93 w 129"/>
                <a:gd name="T43" fmla="*/ 14 h 79"/>
                <a:gd name="T44" fmla="*/ 93 w 129"/>
                <a:gd name="T45" fmla="*/ 12 h 79"/>
                <a:gd name="T46" fmla="*/ 91 w 129"/>
                <a:gd name="T47" fmla="*/ 9 h 79"/>
                <a:gd name="T48" fmla="*/ 90 w 129"/>
                <a:gd name="T49" fmla="*/ 9 h 79"/>
                <a:gd name="T50" fmla="*/ 90 w 129"/>
                <a:gd name="T51" fmla="*/ 10 h 79"/>
                <a:gd name="T52" fmla="*/ 86 w 129"/>
                <a:gd name="T53" fmla="*/ 6 h 79"/>
                <a:gd name="T54" fmla="*/ 88 w 129"/>
                <a:gd name="T55" fmla="*/ 10 h 79"/>
                <a:gd name="T56" fmla="*/ 90 w 129"/>
                <a:gd name="T57" fmla="*/ 15 h 79"/>
                <a:gd name="T58" fmla="*/ 92 w 129"/>
                <a:gd name="T59" fmla="*/ 19 h 79"/>
                <a:gd name="T60" fmla="*/ 87 w 129"/>
                <a:gd name="T61" fmla="*/ 14 h 79"/>
                <a:gd name="T62" fmla="*/ 84 w 129"/>
                <a:gd name="T63" fmla="*/ 7 h 79"/>
                <a:gd name="T64" fmla="*/ 80 w 129"/>
                <a:gd name="T65" fmla="*/ 1 h 79"/>
                <a:gd name="T66" fmla="*/ 70 w 129"/>
                <a:gd name="T67" fmla="*/ 48 h 79"/>
                <a:gd name="T68" fmla="*/ 65 w 129"/>
                <a:gd name="T69" fmla="*/ 53 h 79"/>
                <a:gd name="T70" fmla="*/ 62 w 129"/>
                <a:gd name="T71" fmla="*/ 56 h 79"/>
                <a:gd name="T72" fmla="*/ 63 w 129"/>
                <a:gd name="T73" fmla="*/ 59 h 79"/>
                <a:gd name="T74" fmla="*/ 57 w 129"/>
                <a:gd name="T75" fmla="*/ 64 h 79"/>
                <a:gd name="T76" fmla="*/ 27 w 129"/>
                <a:gd name="T77" fmla="*/ 49 h 79"/>
                <a:gd name="T78" fmla="*/ 0 w 129"/>
                <a:gd name="T79" fmla="*/ 38 h 79"/>
                <a:gd name="T80" fmla="*/ 14 w 129"/>
                <a:gd name="T81" fmla="*/ 17 h 79"/>
                <a:gd name="T82" fmla="*/ 26 w 129"/>
                <a:gd name="T83" fmla="*/ 16 h 79"/>
                <a:gd name="T84" fmla="*/ 41 w 129"/>
                <a:gd name="T85" fmla="*/ 12 h 79"/>
                <a:gd name="T86" fmla="*/ 47 w 129"/>
                <a:gd name="T87" fmla="*/ 10 h 79"/>
                <a:gd name="T88" fmla="*/ 47 w 129"/>
                <a:gd name="T89" fmla="*/ 13 h 79"/>
                <a:gd name="T90" fmla="*/ 51 w 129"/>
                <a:gd name="T91" fmla="*/ 15 h 79"/>
                <a:gd name="T92" fmla="*/ 49 w 129"/>
                <a:gd name="T93" fmla="*/ 12 h 79"/>
                <a:gd name="T94" fmla="*/ 50 w 129"/>
                <a:gd name="T95" fmla="*/ 9 h 79"/>
                <a:gd name="T96" fmla="*/ 64 w 129"/>
                <a:gd name="T97" fmla="*/ 2 h 79"/>
                <a:gd name="T98" fmla="*/ 69 w 129"/>
                <a:gd name="T99" fmla="*/ 1 h 79"/>
                <a:gd name="T100" fmla="*/ 66 w 129"/>
                <a:gd name="T101" fmla="*/ 6 h 79"/>
                <a:gd name="T102" fmla="*/ 68 w 129"/>
                <a:gd name="T103" fmla="*/ 11 h 79"/>
                <a:gd name="T104" fmla="*/ 71 w 129"/>
                <a:gd name="T105" fmla="*/ 22 h 79"/>
                <a:gd name="T106" fmla="*/ 65 w 129"/>
                <a:gd name="T107" fmla="*/ 13 h 79"/>
                <a:gd name="T108" fmla="*/ 62 w 129"/>
                <a:gd name="T109" fmla="*/ 18 h 79"/>
                <a:gd name="T110" fmla="*/ 66 w 129"/>
                <a:gd name="T111" fmla="*/ 18 h 79"/>
                <a:gd name="T112" fmla="*/ 69 w 129"/>
                <a:gd name="T113" fmla="*/ 25 h 79"/>
                <a:gd name="T114" fmla="*/ 68 w 129"/>
                <a:gd name="T115" fmla="*/ 27 h 79"/>
                <a:gd name="T116" fmla="*/ 66 w 129"/>
                <a:gd name="T117" fmla="*/ 31 h 79"/>
                <a:gd name="T118" fmla="*/ 62 w 129"/>
                <a:gd name="T119" fmla="*/ 33 h 79"/>
                <a:gd name="T120" fmla="*/ 70 w 129"/>
                <a:gd name="T121" fmla="*/ 37 h 79"/>
                <a:gd name="T122" fmla="*/ 70 w 129"/>
                <a:gd name="T123" fmla="*/ 4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9" h="79">
                  <a:moveTo>
                    <a:pt x="92" y="21"/>
                  </a:moveTo>
                  <a:lnTo>
                    <a:pt x="93" y="22"/>
                  </a:lnTo>
                  <a:lnTo>
                    <a:pt x="93" y="23"/>
                  </a:lnTo>
                  <a:lnTo>
                    <a:pt x="96" y="26"/>
                  </a:lnTo>
                  <a:lnTo>
                    <a:pt x="99" y="28"/>
                  </a:lnTo>
                  <a:lnTo>
                    <a:pt x="100" y="29"/>
                  </a:lnTo>
                  <a:lnTo>
                    <a:pt x="100" y="29"/>
                  </a:lnTo>
                  <a:lnTo>
                    <a:pt x="101" y="30"/>
                  </a:lnTo>
                  <a:lnTo>
                    <a:pt x="103" y="31"/>
                  </a:lnTo>
                  <a:lnTo>
                    <a:pt x="104" y="33"/>
                  </a:lnTo>
                  <a:lnTo>
                    <a:pt x="105" y="33"/>
                  </a:lnTo>
                  <a:lnTo>
                    <a:pt x="106" y="34"/>
                  </a:lnTo>
                  <a:lnTo>
                    <a:pt x="107" y="35"/>
                  </a:lnTo>
                  <a:lnTo>
                    <a:pt x="108" y="36"/>
                  </a:lnTo>
                  <a:lnTo>
                    <a:pt x="109" y="37"/>
                  </a:lnTo>
                  <a:lnTo>
                    <a:pt x="110" y="37"/>
                  </a:lnTo>
                  <a:lnTo>
                    <a:pt x="111" y="38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6" y="39"/>
                  </a:lnTo>
                  <a:lnTo>
                    <a:pt x="117" y="40"/>
                  </a:lnTo>
                  <a:lnTo>
                    <a:pt x="117" y="40"/>
                  </a:lnTo>
                  <a:lnTo>
                    <a:pt x="119" y="42"/>
                  </a:lnTo>
                  <a:lnTo>
                    <a:pt x="119" y="42"/>
                  </a:lnTo>
                  <a:lnTo>
                    <a:pt x="121" y="44"/>
                  </a:lnTo>
                  <a:lnTo>
                    <a:pt x="122" y="44"/>
                  </a:lnTo>
                  <a:lnTo>
                    <a:pt x="122" y="45"/>
                  </a:lnTo>
                  <a:lnTo>
                    <a:pt x="124" y="46"/>
                  </a:lnTo>
                  <a:lnTo>
                    <a:pt x="124" y="46"/>
                  </a:lnTo>
                  <a:lnTo>
                    <a:pt x="125" y="47"/>
                  </a:lnTo>
                  <a:lnTo>
                    <a:pt x="126" y="47"/>
                  </a:lnTo>
                  <a:lnTo>
                    <a:pt x="126" y="47"/>
                  </a:lnTo>
                  <a:lnTo>
                    <a:pt x="127" y="48"/>
                  </a:lnTo>
                  <a:lnTo>
                    <a:pt x="127" y="48"/>
                  </a:lnTo>
                  <a:lnTo>
                    <a:pt x="128" y="48"/>
                  </a:lnTo>
                  <a:lnTo>
                    <a:pt x="128" y="48"/>
                  </a:lnTo>
                  <a:lnTo>
                    <a:pt x="129" y="50"/>
                  </a:lnTo>
                  <a:lnTo>
                    <a:pt x="127" y="50"/>
                  </a:lnTo>
                  <a:lnTo>
                    <a:pt x="118" y="45"/>
                  </a:lnTo>
                  <a:lnTo>
                    <a:pt x="111" y="42"/>
                  </a:lnTo>
                  <a:lnTo>
                    <a:pt x="109" y="39"/>
                  </a:lnTo>
                  <a:lnTo>
                    <a:pt x="105" y="35"/>
                  </a:lnTo>
                  <a:lnTo>
                    <a:pt x="102" y="33"/>
                  </a:lnTo>
                  <a:lnTo>
                    <a:pt x="98" y="31"/>
                  </a:lnTo>
                  <a:lnTo>
                    <a:pt x="95" y="30"/>
                  </a:lnTo>
                  <a:lnTo>
                    <a:pt x="91" y="31"/>
                  </a:lnTo>
                  <a:lnTo>
                    <a:pt x="92" y="32"/>
                  </a:lnTo>
                  <a:lnTo>
                    <a:pt x="96" y="34"/>
                  </a:lnTo>
                  <a:lnTo>
                    <a:pt x="96" y="35"/>
                  </a:lnTo>
                  <a:lnTo>
                    <a:pt x="93" y="34"/>
                  </a:lnTo>
                  <a:lnTo>
                    <a:pt x="91" y="34"/>
                  </a:lnTo>
                  <a:lnTo>
                    <a:pt x="89" y="31"/>
                  </a:lnTo>
                  <a:lnTo>
                    <a:pt x="92" y="28"/>
                  </a:lnTo>
                  <a:lnTo>
                    <a:pt x="93" y="24"/>
                  </a:lnTo>
                  <a:lnTo>
                    <a:pt x="91" y="24"/>
                  </a:lnTo>
                  <a:lnTo>
                    <a:pt x="91" y="22"/>
                  </a:lnTo>
                  <a:lnTo>
                    <a:pt x="92" y="21"/>
                  </a:lnTo>
                  <a:close/>
                  <a:moveTo>
                    <a:pt x="75" y="9"/>
                  </a:moveTo>
                  <a:lnTo>
                    <a:pt x="76" y="12"/>
                  </a:lnTo>
                  <a:lnTo>
                    <a:pt x="75" y="11"/>
                  </a:lnTo>
                  <a:lnTo>
                    <a:pt x="75" y="10"/>
                  </a:lnTo>
                  <a:lnTo>
                    <a:pt x="75" y="9"/>
                  </a:lnTo>
                  <a:lnTo>
                    <a:pt x="75" y="9"/>
                  </a:lnTo>
                  <a:close/>
                  <a:moveTo>
                    <a:pt x="75" y="5"/>
                  </a:moveTo>
                  <a:lnTo>
                    <a:pt x="73" y="5"/>
                  </a:lnTo>
                  <a:lnTo>
                    <a:pt x="72" y="4"/>
                  </a:lnTo>
                  <a:lnTo>
                    <a:pt x="72" y="3"/>
                  </a:lnTo>
                  <a:lnTo>
                    <a:pt x="72" y="3"/>
                  </a:lnTo>
                  <a:lnTo>
                    <a:pt x="73" y="4"/>
                  </a:lnTo>
                  <a:lnTo>
                    <a:pt x="75" y="5"/>
                  </a:lnTo>
                  <a:close/>
                  <a:moveTo>
                    <a:pt x="80" y="5"/>
                  </a:moveTo>
                  <a:lnTo>
                    <a:pt x="80" y="7"/>
                  </a:lnTo>
                  <a:lnTo>
                    <a:pt x="81" y="8"/>
                  </a:lnTo>
                  <a:lnTo>
                    <a:pt x="80" y="10"/>
                  </a:lnTo>
                  <a:lnTo>
                    <a:pt x="78" y="9"/>
                  </a:lnTo>
                  <a:lnTo>
                    <a:pt x="78" y="8"/>
                  </a:lnTo>
                  <a:lnTo>
                    <a:pt x="77" y="5"/>
                  </a:lnTo>
                  <a:lnTo>
                    <a:pt x="75" y="4"/>
                  </a:lnTo>
                  <a:lnTo>
                    <a:pt x="73" y="3"/>
                  </a:lnTo>
                  <a:lnTo>
                    <a:pt x="75" y="2"/>
                  </a:lnTo>
                  <a:lnTo>
                    <a:pt x="75" y="2"/>
                  </a:lnTo>
                  <a:lnTo>
                    <a:pt x="77" y="5"/>
                  </a:lnTo>
                  <a:lnTo>
                    <a:pt x="78" y="6"/>
                  </a:lnTo>
                  <a:lnTo>
                    <a:pt x="79" y="6"/>
                  </a:lnTo>
                  <a:lnTo>
                    <a:pt x="78" y="4"/>
                  </a:lnTo>
                  <a:lnTo>
                    <a:pt x="77" y="2"/>
                  </a:lnTo>
                  <a:lnTo>
                    <a:pt x="77" y="1"/>
                  </a:lnTo>
                  <a:lnTo>
                    <a:pt x="78" y="2"/>
                  </a:lnTo>
                  <a:lnTo>
                    <a:pt x="79" y="4"/>
                  </a:lnTo>
                  <a:lnTo>
                    <a:pt x="80" y="5"/>
                  </a:lnTo>
                  <a:close/>
                  <a:moveTo>
                    <a:pt x="80" y="1"/>
                  </a:moveTo>
                  <a:lnTo>
                    <a:pt x="82" y="1"/>
                  </a:lnTo>
                  <a:lnTo>
                    <a:pt x="82" y="1"/>
                  </a:lnTo>
                  <a:lnTo>
                    <a:pt x="82" y="1"/>
                  </a:lnTo>
                  <a:lnTo>
                    <a:pt x="83" y="2"/>
                  </a:lnTo>
                  <a:lnTo>
                    <a:pt x="84" y="2"/>
                  </a:lnTo>
                  <a:lnTo>
                    <a:pt x="84" y="3"/>
                  </a:lnTo>
                  <a:lnTo>
                    <a:pt x="85" y="3"/>
                  </a:lnTo>
                  <a:lnTo>
                    <a:pt x="88" y="7"/>
                  </a:lnTo>
                  <a:lnTo>
                    <a:pt x="89" y="8"/>
                  </a:lnTo>
                  <a:lnTo>
                    <a:pt x="92" y="10"/>
                  </a:lnTo>
                  <a:lnTo>
                    <a:pt x="93" y="11"/>
                  </a:lnTo>
                  <a:lnTo>
                    <a:pt x="93" y="12"/>
                  </a:lnTo>
                  <a:lnTo>
                    <a:pt x="95" y="14"/>
                  </a:lnTo>
                  <a:lnTo>
                    <a:pt x="93" y="16"/>
                  </a:lnTo>
                  <a:lnTo>
                    <a:pt x="92" y="16"/>
                  </a:lnTo>
                  <a:lnTo>
                    <a:pt x="93" y="15"/>
                  </a:lnTo>
                  <a:lnTo>
                    <a:pt x="93" y="14"/>
                  </a:lnTo>
                  <a:lnTo>
                    <a:pt x="92" y="14"/>
                  </a:lnTo>
                  <a:lnTo>
                    <a:pt x="93" y="14"/>
                  </a:lnTo>
                  <a:lnTo>
                    <a:pt x="93" y="13"/>
                  </a:lnTo>
                  <a:lnTo>
                    <a:pt x="93" y="13"/>
                  </a:lnTo>
                  <a:lnTo>
                    <a:pt x="93" y="14"/>
                  </a:lnTo>
                  <a:lnTo>
                    <a:pt x="92" y="14"/>
                  </a:lnTo>
                  <a:lnTo>
                    <a:pt x="93" y="12"/>
                  </a:lnTo>
                  <a:lnTo>
                    <a:pt x="92" y="11"/>
                  </a:lnTo>
                  <a:lnTo>
                    <a:pt x="92" y="11"/>
                  </a:lnTo>
                  <a:lnTo>
                    <a:pt x="91" y="10"/>
                  </a:lnTo>
                  <a:lnTo>
                    <a:pt x="91" y="10"/>
                  </a:lnTo>
                  <a:lnTo>
                    <a:pt x="91" y="9"/>
                  </a:lnTo>
                  <a:lnTo>
                    <a:pt x="90" y="9"/>
                  </a:lnTo>
                  <a:lnTo>
                    <a:pt x="91" y="12"/>
                  </a:lnTo>
                  <a:lnTo>
                    <a:pt x="91" y="14"/>
                  </a:lnTo>
                  <a:lnTo>
                    <a:pt x="91" y="11"/>
                  </a:lnTo>
                  <a:lnTo>
                    <a:pt x="90" y="9"/>
                  </a:lnTo>
                  <a:lnTo>
                    <a:pt x="90" y="9"/>
                  </a:lnTo>
                  <a:lnTo>
                    <a:pt x="90" y="10"/>
                  </a:lnTo>
                  <a:lnTo>
                    <a:pt x="90" y="11"/>
                  </a:lnTo>
                  <a:lnTo>
                    <a:pt x="90" y="11"/>
                  </a:lnTo>
                  <a:lnTo>
                    <a:pt x="90" y="10"/>
                  </a:lnTo>
                  <a:lnTo>
                    <a:pt x="89" y="8"/>
                  </a:lnTo>
                  <a:lnTo>
                    <a:pt x="89" y="8"/>
                  </a:lnTo>
                  <a:lnTo>
                    <a:pt x="88" y="7"/>
                  </a:lnTo>
                  <a:lnTo>
                    <a:pt x="87" y="6"/>
                  </a:lnTo>
                  <a:lnTo>
                    <a:pt x="86" y="6"/>
                  </a:lnTo>
                  <a:lnTo>
                    <a:pt x="86" y="7"/>
                  </a:lnTo>
                  <a:lnTo>
                    <a:pt x="87" y="7"/>
                  </a:lnTo>
                  <a:lnTo>
                    <a:pt x="87" y="8"/>
                  </a:lnTo>
                  <a:lnTo>
                    <a:pt x="87" y="8"/>
                  </a:lnTo>
                  <a:lnTo>
                    <a:pt x="88" y="10"/>
                  </a:lnTo>
                  <a:lnTo>
                    <a:pt x="88" y="11"/>
                  </a:lnTo>
                  <a:lnTo>
                    <a:pt x="88" y="13"/>
                  </a:lnTo>
                  <a:lnTo>
                    <a:pt x="89" y="14"/>
                  </a:lnTo>
                  <a:lnTo>
                    <a:pt x="89" y="15"/>
                  </a:lnTo>
                  <a:lnTo>
                    <a:pt x="90" y="15"/>
                  </a:lnTo>
                  <a:lnTo>
                    <a:pt x="90" y="16"/>
                  </a:lnTo>
                  <a:lnTo>
                    <a:pt x="91" y="14"/>
                  </a:lnTo>
                  <a:lnTo>
                    <a:pt x="90" y="16"/>
                  </a:lnTo>
                  <a:lnTo>
                    <a:pt x="91" y="18"/>
                  </a:lnTo>
                  <a:lnTo>
                    <a:pt x="92" y="19"/>
                  </a:lnTo>
                  <a:lnTo>
                    <a:pt x="92" y="19"/>
                  </a:lnTo>
                  <a:lnTo>
                    <a:pt x="90" y="17"/>
                  </a:lnTo>
                  <a:lnTo>
                    <a:pt x="89" y="16"/>
                  </a:lnTo>
                  <a:lnTo>
                    <a:pt x="88" y="14"/>
                  </a:lnTo>
                  <a:lnTo>
                    <a:pt x="87" y="14"/>
                  </a:lnTo>
                  <a:lnTo>
                    <a:pt x="86" y="10"/>
                  </a:lnTo>
                  <a:lnTo>
                    <a:pt x="84" y="10"/>
                  </a:lnTo>
                  <a:lnTo>
                    <a:pt x="84" y="8"/>
                  </a:lnTo>
                  <a:lnTo>
                    <a:pt x="84" y="7"/>
                  </a:lnTo>
                  <a:lnTo>
                    <a:pt x="84" y="7"/>
                  </a:lnTo>
                  <a:lnTo>
                    <a:pt x="81" y="4"/>
                  </a:lnTo>
                  <a:lnTo>
                    <a:pt x="80" y="3"/>
                  </a:lnTo>
                  <a:lnTo>
                    <a:pt x="79" y="1"/>
                  </a:lnTo>
                  <a:lnTo>
                    <a:pt x="79" y="1"/>
                  </a:lnTo>
                  <a:lnTo>
                    <a:pt x="80" y="1"/>
                  </a:lnTo>
                  <a:close/>
                  <a:moveTo>
                    <a:pt x="70" y="47"/>
                  </a:moveTo>
                  <a:lnTo>
                    <a:pt x="68" y="49"/>
                  </a:lnTo>
                  <a:lnTo>
                    <a:pt x="68" y="49"/>
                  </a:lnTo>
                  <a:lnTo>
                    <a:pt x="70" y="47"/>
                  </a:lnTo>
                  <a:lnTo>
                    <a:pt x="70" y="48"/>
                  </a:lnTo>
                  <a:lnTo>
                    <a:pt x="69" y="50"/>
                  </a:lnTo>
                  <a:lnTo>
                    <a:pt x="68" y="52"/>
                  </a:lnTo>
                  <a:lnTo>
                    <a:pt x="67" y="53"/>
                  </a:lnTo>
                  <a:lnTo>
                    <a:pt x="65" y="52"/>
                  </a:lnTo>
                  <a:lnTo>
                    <a:pt x="65" y="53"/>
                  </a:lnTo>
                  <a:lnTo>
                    <a:pt x="65" y="55"/>
                  </a:lnTo>
                  <a:lnTo>
                    <a:pt x="65" y="56"/>
                  </a:lnTo>
                  <a:lnTo>
                    <a:pt x="64" y="57"/>
                  </a:lnTo>
                  <a:lnTo>
                    <a:pt x="62" y="55"/>
                  </a:lnTo>
                  <a:lnTo>
                    <a:pt x="62" y="56"/>
                  </a:lnTo>
                  <a:lnTo>
                    <a:pt x="64" y="58"/>
                  </a:lnTo>
                  <a:lnTo>
                    <a:pt x="66" y="58"/>
                  </a:lnTo>
                  <a:lnTo>
                    <a:pt x="66" y="59"/>
                  </a:lnTo>
                  <a:lnTo>
                    <a:pt x="65" y="59"/>
                  </a:lnTo>
                  <a:lnTo>
                    <a:pt x="63" y="59"/>
                  </a:lnTo>
                  <a:lnTo>
                    <a:pt x="63" y="60"/>
                  </a:lnTo>
                  <a:lnTo>
                    <a:pt x="63" y="62"/>
                  </a:lnTo>
                  <a:lnTo>
                    <a:pt x="65" y="63"/>
                  </a:lnTo>
                  <a:lnTo>
                    <a:pt x="57" y="64"/>
                  </a:lnTo>
                  <a:lnTo>
                    <a:pt x="57" y="64"/>
                  </a:lnTo>
                  <a:lnTo>
                    <a:pt x="44" y="71"/>
                  </a:lnTo>
                  <a:lnTo>
                    <a:pt x="27" y="79"/>
                  </a:lnTo>
                  <a:lnTo>
                    <a:pt x="30" y="64"/>
                  </a:lnTo>
                  <a:lnTo>
                    <a:pt x="31" y="53"/>
                  </a:lnTo>
                  <a:lnTo>
                    <a:pt x="27" y="49"/>
                  </a:lnTo>
                  <a:lnTo>
                    <a:pt x="22" y="47"/>
                  </a:lnTo>
                  <a:lnTo>
                    <a:pt x="18" y="46"/>
                  </a:lnTo>
                  <a:lnTo>
                    <a:pt x="18" y="37"/>
                  </a:lnTo>
                  <a:lnTo>
                    <a:pt x="10" y="38"/>
                  </a:lnTo>
                  <a:lnTo>
                    <a:pt x="0" y="38"/>
                  </a:lnTo>
                  <a:lnTo>
                    <a:pt x="0" y="32"/>
                  </a:lnTo>
                  <a:lnTo>
                    <a:pt x="6" y="29"/>
                  </a:lnTo>
                  <a:lnTo>
                    <a:pt x="14" y="26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6" y="18"/>
                  </a:lnTo>
                  <a:lnTo>
                    <a:pt x="16" y="17"/>
                  </a:lnTo>
                  <a:lnTo>
                    <a:pt x="17" y="17"/>
                  </a:lnTo>
                  <a:lnTo>
                    <a:pt x="25" y="16"/>
                  </a:lnTo>
                  <a:lnTo>
                    <a:pt x="26" y="16"/>
                  </a:lnTo>
                  <a:lnTo>
                    <a:pt x="27" y="15"/>
                  </a:lnTo>
                  <a:lnTo>
                    <a:pt x="27" y="15"/>
                  </a:lnTo>
                  <a:lnTo>
                    <a:pt x="36" y="13"/>
                  </a:lnTo>
                  <a:lnTo>
                    <a:pt x="38" y="13"/>
                  </a:lnTo>
                  <a:lnTo>
                    <a:pt x="41" y="12"/>
                  </a:lnTo>
                  <a:lnTo>
                    <a:pt x="42" y="12"/>
                  </a:lnTo>
                  <a:lnTo>
                    <a:pt x="43" y="11"/>
                  </a:lnTo>
                  <a:lnTo>
                    <a:pt x="44" y="11"/>
                  </a:lnTo>
                  <a:lnTo>
                    <a:pt x="45" y="10"/>
                  </a:lnTo>
                  <a:lnTo>
                    <a:pt x="47" y="10"/>
                  </a:lnTo>
                  <a:lnTo>
                    <a:pt x="48" y="9"/>
                  </a:lnTo>
                  <a:lnTo>
                    <a:pt x="48" y="9"/>
                  </a:lnTo>
                  <a:lnTo>
                    <a:pt x="49" y="7"/>
                  </a:lnTo>
                  <a:lnTo>
                    <a:pt x="48" y="11"/>
                  </a:lnTo>
                  <a:lnTo>
                    <a:pt x="47" y="13"/>
                  </a:lnTo>
                  <a:lnTo>
                    <a:pt x="48" y="14"/>
                  </a:lnTo>
                  <a:lnTo>
                    <a:pt x="49" y="13"/>
                  </a:lnTo>
                  <a:lnTo>
                    <a:pt x="51" y="16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0" y="14"/>
                  </a:lnTo>
                  <a:lnTo>
                    <a:pt x="51" y="13"/>
                  </a:lnTo>
                  <a:lnTo>
                    <a:pt x="50" y="13"/>
                  </a:lnTo>
                  <a:lnTo>
                    <a:pt x="50" y="12"/>
                  </a:lnTo>
                  <a:lnTo>
                    <a:pt x="49" y="12"/>
                  </a:lnTo>
                  <a:lnTo>
                    <a:pt x="49" y="11"/>
                  </a:lnTo>
                  <a:lnTo>
                    <a:pt x="49" y="10"/>
                  </a:lnTo>
                  <a:lnTo>
                    <a:pt x="50" y="10"/>
                  </a:lnTo>
                  <a:lnTo>
                    <a:pt x="50" y="8"/>
                  </a:lnTo>
                  <a:lnTo>
                    <a:pt x="50" y="9"/>
                  </a:lnTo>
                  <a:lnTo>
                    <a:pt x="51" y="9"/>
                  </a:lnTo>
                  <a:lnTo>
                    <a:pt x="55" y="7"/>
                  </a:lnTo>
                  <a:lnTo>
                    <a:pt x="58" y="5"/>
                  </a:lnTo>
                  <a:lnTo>
                    <a:pt x="61" y="3"/>
                  </a:lnTo>
                  <a:lnTo>
                    <a:pt x="64" y="2"/>
                  </a:lnTo>
                  <a:lnTo>
                    <a:pt x="65" y="0"/>
                  </a:lnTo>
                  <a:lnTo>
                    <a:pt x="66" y="0"/>
                  </a:lnTo>
                  <a:lnTo>
                    <a:pt x="66" y="1"/>
                  </a:lnTo>
                  <a:lnTo>
                    <a:pt x="66" y="1"/>
                  </a:lnTo>
                  <a:lnTo>
                    <a:pt x="69" y="1"/>
                  </a:lnTo>
                  <a:lnTo>
                    <a:pt x="70" y="1"/>
                  </a:lnTo>
                  <a:lnTo>
                    <a:pt x="71" y="1"/>
                  </a:lnTo>
                  <a:lnTo>
                    <a:pt x="69" y="2"/>
                  </a:lnTo>
                  <a:lnTo>
                    <a:pt x="67" y="4"/>
                  </a:lnTo>
                  <a:lnTo>
                    <a:pt x="66" y="6"/>
                  </a:lnTo>
                  <a:lnTo>
                    <a:pt x="67" y="7"/>
                  </a:lnTo>
                  <a:lnTo>
                    <a:pt x="68" y="6"/>
                  </a:lnTo>
                  <a:lnTo>
                    <a:pt x="68" y="7"/>
                  </a:lnTo>
                  <a:lnTo>
                    <a:pt x="67" y="9"/>
                  </a:lnTo>
                  <a:lnTo>
                    <a:pt x="68" y="11"/>
                  </a:lnTo>
                  <a:lnTo>
                    <a:pt x="69" y="12"/>
                  </a:lnTo>
                  <a:lnTo>
                    <a:pt x="70" y="14"/>
                  </a:lnTo>
                  <a:lnTo>
                    <a:pt x="70" y="18"/>
                  </a:lnTo>
                  <a:lnTo>
                    <a:pt x="71" y="21"/>
                  </a:lnTo>
                  <a:lnTo>
                    <a:pt x="71" y="22"/>
                  </a:lnTo>
                  <a:lnTo>
                    <a:pt x="71" y="22"/>
                  </a:lnTo>
                  <a:lnTo>
                    <a:pt x="70" y="19"/>
                  </a:lnTo>
                  <a:lnTo>
                    <a:pt x="66" y="15"/>
                  </a:lnTo>
                  <a:lnTo>
                    <a:pt x="65" y="15"/>
                  </a:lnTo>
                  <a:lnTo>
                    <a:pt x="65" y="13"/>
                  </a:lnTo>
                  <a:lnTo>
                    <a:pt x="65" y="13"/>
                  </a:lnTo>
                  <a:lnTo>
                    <a:pt x="65" y="12"/>
                  </a:lnTo>
                  <a:lnTo>
                    <a:pt x="64" y="13"/>
                  </a:lnTo>
                  <a:lnTo>
                    <a:pt x="62" y="15"/>
                  </a:lnTo>
                  <a:lnTo>
                    <a:pt x="62" y="18"/>
                  </a:lnTo>
                  <a:lnTo>
                    <a:pt x="62" y="19"/>
                  </a:lnTo>
                  <a:lnTo>
                    <a:pt x="66" y="17"/>
                  </a:lnTo>
                  <a:lnTo>
                    <a:pt x="66" y="17"/>
                  </a:lnTo>
                  <a:lnTo>
                    <a:pt x="66" y="17"/>
                  </a:lnTo>
                  <a:lnTo>
                    <a:pt x="66" y="18"/>
                  </a:lnTo>
                  <a:lnTo>
                    <a:pt x="67" y="18"/>
                  </a:lnTo>
                  <a:lnTo>
                    <a:pt x="68" y="19"/>
                  </a:lnTo>
                  <a:lnTo>
                    <a:pt x="67" y="22"/>
                  </a:lnTo>
                  <a:lnTo>
                    <a:pt x="68" y="23"/>
                  </a:lnTo>
                  <a:lnTo>
                    <a:pt x="69" y="25"/>
                  </a:lnTo>
                  <a:lnTo>
                    <a:pt x="70" y="25"/>
                  </a:lnTo>
                  <a:lnTo>
                    <a:pt x="70" y="25"/>
                  </a:lnTo>
                  <a:lnTo>
                    <a:pt x="72" y="25"/>
                  </a:lnTo>
                  <a:lnTo>
                    <a:pt x="70" y="27"/>
                  </a:lnTo>
                  <a:lnTo>
                    <a:pt x="68" y="27"/>
                  </a:lnTo>
                  <a:lnTo>
                    <a:pt x="66" y="26"/>
                  </a:lnTo>
                  <a:lnTo>
                    <a:pt x="65" y="28"/>
                  </a:lnTo>
                  <a:lnTo>
                    <a:pt x="65" y="29"/>
                  </a:lnTo>
                  <a:lnTo>
                    <a:pt x="65" y="31"/>
                  </a:lnTo>
                  <a:lnTo>
                    <a:pt x="66" y="31"/>
                  </a:lnTo>
                  <a:lnTo>
                    <a:pt x="66" y="30"/>
                  </a:lnTo>
                  <a:lnTo>
                    <a:pt x="67" y="31"/>
                  </a:lnTo>
                  <a:lnTo>
                    <a:pt x="66" y="32"/>
                  </a:lnTo>
                  <a:lnTo>
                    <a:pt x="63" y="32"/>
                  </a:lnTo>
                  <a:lnTo>
                    <a:pt x="62" y="33"/>
                  </a:lnTo>
                  <a:lnTo>
                    <a:pt x="65" y="34"/>
                  </a:lnTo>
                  <a:lnTo>
                    <a:pt x="66" y="34"/>
                  </a:lnTo>
                  <a:lnTo>
                    <a:pt x="67" y="36"/>
                  </a:lnTo>
                  <a:lnTo>
                    <a:pt x="69" y="36"/>
                  </a:lnTo>
                  <a:lnTo>
                    <a:pt x="70" y="37"/>
                  </a:lnTo>
                  <a:lnTo>
                    <a:pt x="71" y="37"/>
                  </a:lnTo>
                  <a:lnTo>
                    <a:pt x="72" y="36"/>
                  </a:lnTo>
                  <a:lnTo>
                    <a:pt x="73" y="38"/>
                  </a:lnTo>
                  <a:lnTo>
                    <a:pt x="72" y="38"/>
                  </a:lnTo>
                  <a:lnTo>
                    <a:pt x="70" y="47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Freeform 14">
              <a:extLst>
                <a:ext uri="{FF2B5EF4-FFF2-40B4-BE49-F238E27FC236}">
                  <a16:creationId xmlns:a16="http://schemas.microsoft.com/office/drawing/2014/main" id="{8F1A16E6-D972-FF41-BB89-90A27A494B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0856" y="2016627"/>
              <a:ext cx="387350" cy="269875"/>
            </a:xfrm>
            <a:custGeom>
              <a:avLst/>
              <a:gdLst>
                <a:gd name="T0" fmla="*/ 0 w 244"/>
                <a:gd name="T1" fmla="*/ 144 h 170"/>
                <a:gd name="T2" fmla="*/ 26 w 244"/>
                <a:gd name="T3" fmla="*/ 114 h 170"/>
                <a:gd name="T4" fmla="*/ 36 w 244"/>
                <a:gd name="T5" fmla="*/ 109 h 170"/>
                <a:gd name="T6" fmla="*/ 65 w 244"/>
                <a:gd name="T7" fmla="*/ 75 h 170"/>
                <a:gd name="T8" fmla="*/ 71 w 244"/>
                <a:gd name="T9" fmla="*/ 75 h 170"/>
                <a:gd name="T10" fmla="*/ 97 w 244"/>
                <a:gd name="T11" fmla="*/ 44 h 170"/>
                <a:gd name="T12" fmla="*/ 112 w 244"/>
                <a:gd name="T13" fmla="*/ 40 h 170"/>
                <a:gd name="T14" fmla="*/ 129 w 244"/>
                <a:gd name="T15" fmla="*/ 30 h 170"/>
                <a:gd name="T16" fmla="*/ 146 w 244"/>
                <a:gd name="T17" fmla="*/ 18 h 170"/>
                <a:gd name="T18" fmla="*/ 152 w 244"/>
                <a:gd name="T19" fmla="*/ 17 h 170"/>
                <a:gd name="T20" fmla="*/ 164 w 244"/>
                <a:gd name="T21" fmla="*/ 11 h 170"/>
                <a:gd name="T22" fmla="*/ 169 w 244"/>
                <a:gd name="T23" fmla="*/ 5 h 170"/>
                <a:gd name="T24" fmla="*/ 170 w 244"/>
                <a:gd name="T25" fmla="*/ 1 h 170"/>
                <a:gd name="T26" fmla="*/ 229 w 244"/>
                <a:gd name="T27" fmla="*/ 0 h 170"/>
                <a:gd name="T28" fmla="*/ 228 w 244"/>
                <a:gd name="T29" fmla="*/ 7 h 170"/>
                <a:gd name="T30" fmla="*/ 228 w 244"/>
                <a:gd name="T31" fmla="*/ 18 h 170"/>
                <a:gd name="T32" fmla="*/ 231 w 244"/>
                <a:gd name="T33" fmla="*/ 22 h 170"/>
                <a:gd name="T34" fmla="*/ 236 w 244"/>
                <a:gd name="T35" fmla="*/ 34 h 170"/>
                <a:gd name="T36" fmla="*/ 239 w 244"/>
                <a:gd name="T37" fmla="*/ 55 h 170"/>
                <a:gd name="T38" fmla="*/ 243 w 244"/>
                <a:gd name="T39" fmla="*/ 70 h 170"/>
                <a:gd name="T40" fmla="*/ 243 w 244"/>
                <a:gd name="T41" fmla="*/ 70 h 170"/>
                <a:gd name="T42" fmla="*/ 244 w 244"/>
                <a:gd name="T43" fmla="*/ 76 h 170"/>
                <a:gd name="T44" fmla="*/ 244 w 244"/>
                <a:gd name="T45" fmla="*/ 76 h 170"/>
                <a:gd name="T46" fmla="*/ 232 w 244"/>
                <a:gd name="T47" fmla="*/ 84 h 170"/>
                <a:gd name="T48" fmla="*/ 217 w 244"/>
                <a:gd name="T49" fmla="*/ 106 h 170"/>
                <a:gd name="T50" fmla="*/ 193 w 244"/>
                <a:gd name="T51" fmla="*/ 144 h 170"/>
                <a:gd name="T52" fmla="*/ 99 w 244"/>
                <a:gd name="T53" fmla="*/ 170 h 170"/>
                <a:gd name="T54" fmla="*/ 93 w 244"/>
                <a:gd name="T55" fmla="*/ 170 h 170"/>
                <a:gd name="T56" fmla="*/ 89 w 244"/>
                <a:gd name="T57" fmla="*/ 169 h 170"/>
                <a:gd name="T58" fmla="*/ 89 w 244"/>
                <a:gd name="T59" fmla="*/ 162 h 170"/>
                <a:gd name="T60" fmla="*/ 81 w 244"/>
                <a:gd name="T61" fmla="*/ 157 h 170"/>
                <a:gd name="T62" fmla="*/ 36 w 244"/>
                <a:gd name="T63" fmla="*/ 148 h 170"/>
                <a:gd name="T64" fmla="*/ 11 w 244"/>
                <a:gd name="T65" fmla="*/ 146 h 170"/>
                <a:gd name="T66" fmla="*/ 0 w 244"/>
                <a:gd name="T67" fmla="*/ 14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4" h="170">
                  <a:moveTo>
                    <a:pt x="0" y="144"/>
                  </a:moveTo>
                  <a:lnTo>
                    <a:pt x="26" y="114"/>
                  </a:lnTo>
                  <a:lnTo>
                    <a:pt x="36" y="109"/>
                  </a:lnTo>
                  <a:lnTo>
                    <a:pt x="65" y="75"/>
                  </a:lnTo>
                  <a:lnTo>
                    <a:pt x="71" y="75"/>
                  </a:lnTo>
                  <a:lnTo>
                    <a:pt x="97" y="44"/>
                  </a:lnTo>
                  <a:lnTo>
                    <a:pt x="112" y="40"/>
                  </a:lnTo>
                  <a:lnTo>
                    <a:pt x="129" y="30"/>
                  </a:lnTo>
                  <a:lnTo>
                    <a:pt x="146" y="18"/>
                  </a:lnTo>
                  <a:lnTo>
                    <a:pt x="152" y="17"/>
                  </a:lnTo>
                  <a:lnTo>
                    <a:pt x="164" y="11"/>
                  </a:lnTo>
                  <a:lnTo>
                    <a:pt x="169" y="5"/>
                  </a:lnTo>
                  <a:lnTo>
                    <a:pt x="170" y="1"/>
                  </a:lnTo>
                  <a:lnTo>
                    <a:pt x="229" y="0"/>
                  </a:lnTo>
                  <a:lnTo>
                    <a:pt x="228" y="7"/>
                  </a:lnTo>
                  <a:lnTo>
                    <a:pt x="228" y="18"/>
                  </a:lnTo>
                  <a:lnTo>
                    <a:pt x="231" y="22"/>
                  </a:lnTo>
                  <a:lnTo>
                    <a:pt x="236" y="34"/>
                  </a:lnTo>
                  <a:lnTo>
                    <a:pt x="239" y="55"/>
                  </a:lnTo>
                  <a:lnTo>
                    <a:pt x="243" y="70"/>
                  </a:lnTo>
                  <a:lnTo>
                    <a:pt x="243" y="70"/>
                  </a:lnTo>
                  <a:lnTo>
                    <a:pt x="244" y="76"/>
                  </a:lnTo>
                  <a:lnTo>
                    <a:pt x="244" y="76"/>
                  </a:lnTo>
                  <a:lnTo>
                    <a:pt x="232" y="84"/>
                  </a:lnTo>
                  <a:lnTo>
                    <a:pt x="217" y="106"/>
                  </a:lnTo>
                  <a:lnTo>
                    <a:pt x="193" y="144"/>
                  </a:lnTo>
                  <a:lnTo>
                    <a:pt x="99" y="170"/>
                  </a:lnTo>
                  <a:lnTo>
                    <a:pt x="93" y="170"/>
                  </a:lnTo>
                  <a:lnTo>
                    <a:pt x="89" y="169"/>
                  </a:lnTo>
                  <a:lnTo>
                    <a:pt x="89" y="162"/>
                  </a:lnTo>
                  <a:lnTo>
                    <a:pt x="81" y="157"/>
                  </a:lnTo>
                  <a:lnTo>
                    <a:pt x="36" y="148"/>
                  </a:lnTo>
                  <a:lnTo>
                    <a:pt x="11" y="146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Freeform 15">
              <a:extLst>
                <a:ext uri="{FF2B5EF4-FFF2-40B4-BE49-F238E27FC236}">
                  <a16:creationId xmlns:a16="http://schemas.microsoft.com/office/drawing/2014/main" id="{B0784106-3EBC-CE41-B112-8CB3EA649D94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0731" y="1540377"/>
              <a:ext cx="176213" cy="180975"/>
            </a:xfrm>
            <a:custGeom>
              <a:avLst/>
              <a:gdLst>
                <a:gd name="T0" fmla="*/ 67 w 111"/>
                <a:gd name="T1" fmla="*/ 97 h 114"/>
                <a:gd name="T2" fmla="*/ 47 w 111"/>
                <a:gd name="T3" fmla="*/ 94 h 114"/>
                <a:gd name="T4" fmla="*/ 42 w 111"/>
                <a:gd name="T5" fmla="*/ 90 h 114"/>
                <a:gd name="T6" fmla="*/ 31 w 111"/>
                <a:gd name="T7" fmla="*/ 94 h 114"/>
                <a:gd name="T8" fmla="*/ 16 w 111"/>
                <a:gd name="T9" fmla="*/ 96 h 114"/>
                <a:gd name="T10" fmla="*/ 11 w 111"/>
                <a:gd name="T11" fmla="*/ 92 h 114"/>
                <a:gd name="T12" fmla="*/ 13 w 111"/>
                <a:gd name="T13" fmla="*/ 80 h 114"/>
                <a:gd name="T14" fmla="*/ 11 w 111"/>
                <a:gd name="T15" fmla="*/ 72 h 114"/>
                <a:gd name="T16" fmla="*/ 16 w 111"/>
                <a:gd name="T17" fmla="*/ 65 h 114"/>
                <a:gd name="T18" fmla="*/ 13 w 111"/>
                <a:gd name="T19" fmla="*/ 59 h 114"/>
                <a:gd name="T20" fmla="*/ 6 w 111"/>
                <a:gd name="T21" fmla="*/ 54 h 114"/>
                <a:gd name="T22" fmla="*/ 10 w 111"/>
                <a:gd name="T23" fmla="*/ 41 h 114"/>
                <a:gd name="T24" fmla="*/ 6 w 111"/>
                <a:gd name="T25" fmla="*/ 28 h 114"/>
                <a:gd name="T26" fmla="*/ 0 w 111"/>
                <a:gd name="T27" fmla="*/ 23 h 114"/>
                <a:gd name="T28" fmla="*/ 0 w 111"/>
                <a:gd name="T29" fmla="*/ 11 h 114"/>
                <a:gd name="T30" fmla="*/ 10 w 111"/>
                <a:gd name="T31" fmla="*/ 28 h 114"/>
                <a:gd name="T32" fmla="*/ 15 w 111"/>
                <a:gd name="T33" fmla="*/ 28 h 114"/>
                <a:gd name="T34" fmla="*/ 36 w 111"/>
                <a:gd name="T35" fmla="*/ 32 h 114"/>
                <a:gd name="T36" fmla="*/ 38 w 111"/>
                <a:gd name="T37" fmla="*/ 25 h 114"/>
                <a:gd name="T38" fmla="*/ 60 w 111"/>
                <a:gd name="T39" fmla="*/ 2 h 114"/>
                <a:gd name="T40" fmla="*/ 85 w 111"/>
                <a:gd name="T41" fmla="*/ 0 h 114"/>
                <a:gd name="T42" fmla="*/ 91 w 111"/>
                <a:gd name="T43" fmla="*/ 0 h 114"/>
                <a:gd name="T44" fmla="*/ 98 w 111"/>
                <a:gd name="T45" fmla="*/ 13 h 114"/>
                <a:gd name="T46" fmla="*/ 95 w 111"/>
                <a:gd name="T47" fmla="*/ 18 h 114"/>
                <a:gd name="T48" fmla="*/ 95 w 111"/>
                <a:gd name="T49" fmla="*/ 24 h 114"/>
                <a:gd name="T50" fmla="*/ 111 w 111"/>
                <a:gd name="T51" fmla="*/ 23 h 114"/>
                <a:gd name="T52" fmla="*/ 104 w 111"/>
                <a:gd name="T53" fmla="*/ 34 h 114"/>
                <a:gd name="T54" fmla="*/ 99 w 111"/>
                <a:gd name="T55" fmla="*/ 49 h 114"/>
                <a:gd name="T56" fmla="*/ 95 w 111"/>
                <a:gd name="T57" fmla="*/ 71 h 114"/>
                <a:gd name="T58" fmla="*/ 100 w 111"/>
                <a:gd name="T59" fmla="*/ 89 h 114"/>
                <a:gd name="T60" fmla="*/ 103 w 111"/>
                <a:gd name="T61" fmla="*/ 94 h 114"/>
                <a:gd name="T62" fmla="*/ 98 w 111"/>
                <a:gd name="T63" fmla="*/ 114 h 114"/>
                <a:gd name="T64" fmla="*/ 82 w 111"/>
                <a:gd name="T65" fmla="*/ 107 h 114"/>
                <a:gd name="T66" fmla="*/ 69 w 111"/>
                <a:gd name="T67" fmla="*/ 107 h 114"/>
                <a:gd name="T68" fmla="*/ 69 w 111"/>
                <a:gd name="T69" fmla="*/ 103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1" h="114">
                  <a:moveTo>
                    <a:pt x="69" y="103"/>
                  </a:moveTo>
                  <a:lnTo>
                    <a:pt x="67" y="97"/>
                  </a:lnTo>
                  <a:lnTo>
                    <a:pt x="48" y="98"/>
                  </a:lnTo>
                  <a:lnTo>
                    <a:pt x="47" y="94"/>
                  </a:lnTo>
                  <a:lnTo>
                    <a:pt x="42" y="94"/>
                  </a:lnTo>
                  <a:lnTo>
                    <a:pt x="42" y="90"/>
                  </a:lnTo>
                  <a:lnTo>
                    <a:pt x="32" y="90"/>
                  </a:lnTo>
                  <a:lnTo>
                    <a:pt x="31" y="94"/>
                  </a:lnTo>
                  <a:lnTo>
                    <a:pt x="16" y="96"/>
                  </a:lnTo>
                  <a:lnTo>
                    <a:pt x="16" y="96"/>
                  </a:lnTo>
                  <a:lnTo>
                    <a:pt x="13" y="97"/>
                  </a:lnTo>
                  <a:lnTo>
                    <a:pt x="11" y="92"/>
                  </a:lnTo>
                  <a:lnTo>
                    <a:pt x="13" y="87"/>
                  </a:lnTo>
                  <a:lnTo>
                    <a:pt x="13" y="80"/>
                  </a:lnTo>
                  <a:lnTo>
                    <a:pt x="11" y="80"/>
                  </a:lnTo>
                  <a:lnTo>
                    <a:pt x="11" y="72"/>
                  </a:lnTo>
                  <a:lnTo>
                    <a:pt x="14" y="69"/>
                  </a:lnTo>
                  <a:lnTo>
                    <a:pt x="16" y="65"/>
                  </a:lnTo>
                  <a:lnTo>
                    <a:pt x="13" y="61"/>
                  </a:lnTo>
                  <a:lnTo>
                    <a:pt x="13" y="59"/>
                  </a:lnTo>
                  <a:lnTo>
                    <a:pt x="11" y="56"/>
                  </a:lnTo>
                  <a:lnTo>
                    <a:pt x="6" y="54"/>
                  </a:lnTo>
                  <a:lnTo>
                    <a:pt x="10" y="51"/>
                  </a:lnTo>
                  <a:lnTo>
                    <a:pt x="10" y="41"/>
                  </a:lnTo>
                  <a:lnTo>
                    <a:pt x="5" y="40"/>
                  </a:lnTo>
                  <a:lnTo>
                    <a:pt x="6" y="28"/>
                  </a:lnTo>
                  <a:lnTo>
                    <a:pt x="3" y="25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13"/>
                  </a:lnTo>
                  <a:lnTo>
                    <a:pt x="10" y="28"/>
                  </a:lnTo>
                  <a:lnTo>
                    <a:pt x="15" y="28"/>
                  </a:lnTo>
                  <a:lnTo>
                    <a:pt x="15" y="28"/>
                  </a:lnTo>
                  <a:lnTo>
                    <a:pt x="17" y="32"/>
                  </a:lnTo>
                  <a:lnTo>
                    <a:pt x="36" y="32"/>
                  </a:lnTo>
                  <a:lnTo>
                    <a:pt x="37" y="28"/>
                  </a:lnTo>
                  <a:lnTo>
                    <a:pt x="38" y="25"/>
                  </a:lnTo>
                  <a:lnTo>
                    <a:pt x="60" y="25"/>
                  </a:lnTo>
                  <a:lnTo>
                    <a:pt x="60" y="2"/>
                  </a:lnTo>
                  <a:lnTo>
                    <a:pt x="64" y="2"/>
                  </a:lnTo>
                  <a:lnTo>
                    <a:pt x="85" y="0"/>
                  </a:lnTo>
                  <a:lnTo>
                    <a:pt x="85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98" y="13"/>
                  </a:lnTo>
                  <a:lnTo>
                    <a:pt x="98" y="13"/>
                  </a:lnTo>
                  <a:lnTo>
                    <a:pt x="95" y="18"/>
                  </a:lnTo>
                  <a:lnTo>
                    <a:pt x="94" y="24"/>
                  </a:lnTo>
                  <a:lnTo>
                    <a:pt x="95" y="24"/>
                  </a:lnTo>
                  <a:lnTo>
                    <a:pt x="102" y="24"/>
                  </a:lnTo>
                  <a:lnTo>
                    <a:pt x="111" y="23"/>
                  </a:lnTo>
                  <a:lnTo>
                    <a:pt x="107" y="32"/>
                  </a:lnTo>
                  <a:lnTo>
                    <a:pt x="104" y="34"/>
                  </a:lnTo>
                  <a:lnTo>
                    <a:pt x="100" y="40"/>
                  </a:lnTo>
                  <a:lnTo>
                    <a:pt x="99" y="49"/>
                  </a:lnTo>
                  <a:lnTo>
                    <a:pt x="96" y="61"/>
                  </a:lnTo>
                  <a:lnTo>
                    <a:pt x="95" y="71"/>
                  </a:lnTo>
                  <a:lnTo>
                    <a:pt x="97" y="85"/>
                  </a:lnTo>
                  <a:lnTo>
                    <a:pt x="100" y="89"/>
                  </a:lnTo>
                  <a:lnTo>
                    <a:pt x="100" y="93"/>
                  </a:lnTo>
                  <a:lnTo>
                    <a:pt x="103" y="94"/>
                  </a:lnTo>
                  <a:lnTo>
                    <a:pt x="103" y="109"/>
                  </a:lnTo>
                  <a:lnTo>
                    <a:pt x="98" y="114"/>
                  </a:lnTo>
                  <a:lnTo>
                    <a:pt x="98" y="114"/>
                  </a:lnTo>
                  <a:lnTo>
                    <a:pt x="82" y="107"/>
                  </a:lnTo>
                  <a:lnTo>
                    <a:pt x="82" y="107"/>
                  </a:lnTo>
                  <a:lnTo>
                    <a:pt x="69" y="107"/>
                  </a:lnTo>
                  <a:lnTo>
                    <a:pt x="69" y="103"/>
                  </a:lnTo>
                  <a:lnTo>
                    <a:pt x="69" y="103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Freeform 16">
              <a:extLst>
                <a:ext uri="{FF2B5EF4-FFF2-40B4-BE49-F238E27FC236}">
                  <a16:creationId xmlns:a16="http://schemas.microsoft.com/office/drawing/2014/main" id="{3B185EBE-2FBF-3249-BD08-579B9A32483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4731" y="1815015"/>
              <a:ext cx="1187450" cy="911225"/>
            </a:xfrm>
            <a:custGeom>
              <a:avLst/>
              <a:gdLst>
                <a:gd name="T0" fmla="*/ 733 w 748"/>
                <a:gd name="T1" fmla="*/ 72 h 574"/>
                <a:gd name="T2" fmla="*/ 748 w 748"/>
                <a:gd name="T3" fmla="*/ 90 h 574"/>
                <a:gd name="T4" fmla="*/ 743 w 748"/>
                <a:gd name="T5" fmla="*/ 126 h 574"/>
                <a:gd name="T6" fmla="*/ 747 w 748"/>
                <a:gd name="T7" fmla="*/ 142 h 574"/>
                <a:gd name="T8" fmla="*/ 744 w 748"/>
                <a:gd name="T9" fmla="*/ 152 h 574"/>
                <a:gd name="T10" fmla="*/ 743 w 748"/>
                <a:gd name="T11" fmla="*/ 173 h 574"/>
                <a:gd name="T12" fmla="*/ 739 w 748"/>
                <a:gd name="T13" fmla="*/ 186 h 574"/>
                <a:gd name="T14" fmla="*/ 734 w 748"/>
                <a:gd name="T15" fmla="*/ 194 h 574"/>
                <a:gd name="T16" fmla="*/ 734 w 748"/>
                <a:gd name="T17" fmla="*/ 207 h 574"/>
                <a:gd name="T18" fmla="*/ 717 w 748"/>
                <a:gd name="T19" fmla="*/ 201 h 574"/>
                <a:gd name="T20" fmla="*/ 713 w 748"/>
                <a:gd name="T21" fmla="*/ 197 h 574"/>
                <a:gd name="T22" fmla="*/ 706 w 748"/>
                <a:gd name="T23" fmla="*/ 161 h 574"/>
                <a:gd name="T24" fmla="*/ 698 w 748"/>
                <a:gd name="T25" fmla="*/ 134 h 574"/>
                <a:gd name="T26" fmla="*/ 639 w 748"/>
                <a:gd name="T27" fmla="*/ 132 h 574"/>
                <a:gd name="T28" fmla="*/ 616 w 748"/>
                <a:gd name="T29" fmla="*/ 145 h 574"/>
                <a:gd name="T30" fmla="*/ 567 w 748"/>
                <a:gd name="T31" fmla="*/ 171 h 574"/>
                <a:gd name="T32" fmla="*/ 506 w 748"/>
                <a:gd name="T33" fmla="*/ 236 h 574"/>
                <a:gd name="T34" fmla="*/ 470 w 748"/>
                <a:gd name="T35" fmla="*/ 271 h 574"/>
                <a:gd name="T36" fmla="*/ 464 w 748"/>
                <a:gd name="T37" fmla="*/ 296 h 574"/>
                <a:gd name="T38" fmla="*/ 452 w 748"/>
                <a:gd name="T39" fmla="*/ 344 h 574"/>
                <a:gd name="T40" fmla="*/ 440 w 748"/>
                <a:gd name="T41" fmla="*/ 374 h 574"/>
                <a:gd name="T42" fmla="*/ 424 w 748"/>
                <a:gd name="T43" fmla="*/ 434 h 574"/>
                <a:gd name="T44" fmla="*/ 384 w 748"/>
                <a:gd name="T45" fmla="*/ 464 h 574"/>
                <a:gd name="T46" fmla="*/ 346 w 748"/>
                <a:gd name="T47" fmla="*/ 490 h 574"/>
                <a:gd name="T48" fmla="*/ 300 w 748"/>
                <a:gd name="T49" fmla="*/ 515 h 574"/>
                <a:gd name="T50" fmla="*/ 264 w 748"/>
                <a:gd name="T51" fmla="*/ 527 h 574"/>
                <a:gd name="T52" fmla="*/ 257 w 748"/>
                <a:gd name="T53" fmla="*/ 553 h 574"/>
                <a:gd name="T54" fmla="*/ 247 w 748"/>
                <a:gd name="T55" fmla="*/ 573 h 574"/>
                <a:gd name="T56" fmla="*/ 6 w 748"/>
                <a:gd name="T57" fmla="*/ 574 h 574"/>
                <a:gd name="T58" fmla="*/ 0 w 748"/>
                <a:gd name="T59" fmla="*/ 574 h 574"/>
                <a:gd name="T60" fmla="*/ 397 w 748"/>
                <a:gd name="T61" fmla="*/ 207 h 574"/>
                <a:gd name="T62" fmla="*/ 548 w 748"/>
                <a:gd name="T63" fmla="*/ 102 h 574"/>
                <a:gd name="T64" fmla="*/ 563 w 748"/>
                <a:gd name="T65" fmla="*/ 99 h 574"/>
                <a:gd name="T66" fmla="*/ 591 w 748"/>
                <a:gd name="T67" fmla="*/ 66 h 574"/>
                <a:gd name="T68" fmla="*/ 618 w 748"/>
                <a:gd name="T69" fmla="*/ 35 h 574"/>
                <a:gd name="T70" fmla="*/ 658 w 748"/>
                <a:gd name="T71" fmla="*/ 3 h 574"/>
                <a:gd name="T72" fmla="*/ 676 w 748"/>
                <a:gd name="T73" fmla="*/ 1 h 574"/>
                <a:gd name="T74" fmla="*/ 686 w 748"/>
                <a:gd name="T75" fmla="*/ 18 h 574"/>
                <a:gd name="T76" fmla="*/ 697 w 748"/>
                <a:gd name="T77" fmla="*/ 31 h 574"/>
                <a:gd name="T78" fmla="*/ 704 w 748"/>
                <a:gd name="T79" fmla="*/ 28 h 574"/>
                <a:gd name="T80" fmla="*/ 716 w 748"/>
                <a:gd name="T81" fmla="*/ 26 h 574"/>
                <a:gd name="T82" fmla="*/ 733 w 748"/>
                <a:gd name="T83" fmla="*/ 44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48" h="574">
                  <a:moveTo>
                    <a:pt x="736" y="44"/>
                  </a:moveTo>
                  <a:lnTo>
                    <a:pt x="737" y="68"/>
                  </a:lnTo>
                  <a:lnTo>
                    <a:pt x="733" y="72"/>
                  </a:lnTo>
                  <a:lnTo>
                    <a:pt x="737" y="79"/>
                  </a:lnTo>
                  <a:lnTo>
                    <a:pt x="738" y="86"/>
                  </a:lnTo>
                  <a:lnTo>
                    <a:pt x="748" y="90"/>
                  </a:lnTo>
                  <a:lnTo>
                    <a:pt x="748" y="122"/>
                  </a:lnTo>
                  <a:lnTo>
                    <a:pt x="748" y="126"/>
                  </a:lnTo>
                  <a:lnTo>
                    <a:pt x="743" y="126"/>
                  </a:lnTo>
                  <a:lnTo>
                    <a:pt x="743" y="129"/>
                  </a:lnTo>
                  <a:lnTo>
                    <a:pt x="743" y="138"/>
                  </a:lnTo>
                  <a:lnTo>
                    <a:pt x="747" y="142"/>
                  </a:lnTo>
                  <a:lnTo>
                    <a:pt x="747" y="146"/>
                  </a:lnTo>
                  <a:lnTo>
                    <a:pt x="747" y="150"/>
                  </a:lnTo>
                  <a:lnTo>
                    <a:pt x="744" y="152"/>
                  </a:lnTo>
                  <a:lnTo>
                    <a:pt x="743" y="158"/>
                  </a:lnTo>
                  <a:lnTo>
                    <a:pt x="743" y="166"/>
                  </a:lnTo>
                  <a:lnTo>
                    <a:pt x="743" y="173"/>
                  </a:lnTo>
                  <a:lnTo>
                    <a:pt x="740" y="177"/>
                  </a:lnTo>
                  <a:lnTo>
                    <a:pt x="739" y="180"/>
                  </a:lnTo>
                  <a:lnTo>
                    <a:pt x="739" y="186"/>
                  </a:lnTo>
                  <a:lnTo>
                    <a:pt x="738" y="189"/>
                  </a:lnTo>
                  <a:lnTo>
                    <a:pt x="735" y="191"/>
                  </a:lnTo>
                  <a:lnTo>
                    <a:pt x="734" y="194"/>
                  </a:lnTo>
                  <a:lnTo>
                    <a:pt x="733" y="201"/>
                  </a:lnTo>
                  <a:lnTo>
                    <a:pt x="734" y="207"/>
                  </a:lnTo>
                  <a:lnTo>
                    <a:pt x="734" y="207"/>
                  </a:lnTo>
                  <a:lnTo>
                    <a:pt x="726" y="205"/>
                  </a:lnTo>
                  <a:lnTo>
                    <a:pt x="726" y="205"/>
                  </a:lnTo>
                  <a:lnTo>
                    <a:pt x="717" y="201"/>
                  </a:lnTo>
                  <a:lnTo>
                    <a:pt x="714" y="205"/>
                  </a:lnTo>
                  <a:lnTo>
                    <a:pt x="714" y="205"/>
                  </a:lnTo>
                  <a:lnTo>
                    <a:pt x="713" y="197"/>
                  </a:lnTo>
                  <a:lnTo>
                    <a:pt x="713" y="197"/>
                  </a:lnTo>
                  <a:lnTo>
                    <a:pt x="709" y="182"/>
                  </a:lnTo>
                  <a:lnTo>
                    <a:pt x="706" y="161"/>
                  </a:lnTo>
                  <a:lnTo>
                    <a:pt x="701" y="149"/>
                  </a:lnTo>
                  <a:lnTo>
                    <a:pt x="698" y="145"/>
                  </a:lnTo>
                  <a:lnTo>
                    <a:pt x="698" y="134"/>
                  </a:lnTo>
                  <a:lnTo>
                    <a:pt x="699" y="127"/>
                  </a:lnTo>
                  <a:lnTo>
                    <a:pt x="640" y="128"/>
                  </a:lnTo>
                  <a:lnTo>
                    <a:pt x="639" y="132"/>
                  </a:lnTo>
                  <a:lnTo>
                    <a:pt x="634" y="138"/>
                  </a:lnTo>
                  <a:lnTo>
                    <a:pt x="622" y="144"/>
                  </a:lnTo>
                  <a:lnTo>
                    <a:pt x="616" y="145"/>
                  </a:lnTo>
                  <a:lnTo>
                    <a:pt x="599" y="157"/>
                  </a:lnTo>
                  <a:lnTo>
                    <a:pt x="582" y="167"/>
                  </a:lnTo>
                  <a:lnTo>
                    <a:pt x="567" y="171"/>
                  </a:lnTo>
                  <a:lnTo>
                    <a:pt x="541" y="202"/>
                  </a:lnTo>
                  <a:lnTo>
                    <a:pt x="535" y="202"/>
                  </a:lnTo>
                  <a:lnTo>
                    <a:pt x="506" y="236"/>
                  </a:lnTo>
                  <a:lnTo>
                    <a:pt x="496" y="241"/>
                  </a:lnTo>
                  <a:lnTo>
                    <a:pt x="470" y="271"/>
                  </a:lnTo>
                  <a:lnTo>
                    <a:pt x="470" y="271"/>
                  </a:lnTo>
                  <a:lnTo>
                    <a:pt x="469" y="275"/>
                  </a:lnTo>
                  <a:lnTo>
                    <a:pt x="469" y="275"/>
                  </a:lnTo>
                  <a:lnTo>
                    <a:pt x="464" y="296"/>
                  </a:lnTo>
                  <a:lnTo>
                    <a:pt x="461" y="321"/>
                  </a:lnTo>
                  <a:lnTo>
                    <a:pt x="459" y="333"/>
                  </a:lnTo>
                  <a:lnTo>
                    <a:pt x="452" y="344"/>
                  </a:lnTo>
                  <a:lnTo>
                    <a:pt x="452" y="344"/>
                  </a:lnTo>
                  <a:lnTo>
                    <a:pt x="448" y="361"/>
                  </a:lnTo>
                  <a:lnTo>
                    <a:pt x="440" y="374"/>
                  </a:lnTo>
                  <a:lnTo>
                    <a:pt x="435" y="388"/>
                  </a:lnTo>
                  <a:lnTo>
                    <a:pt x="429" y="410"/>
                  </a:lnTo>
                  <a:lnTo>
                    <a:pt x="424" y="434"/>
                  </a:lnTo>
                  <a:lnTo>
                    <a:pt x="414" y="443"/>
                  </a:lnTo>
                  <a:lnTo>
                    <a:pt x="404" y="452"/>
                  </a:lnTo>
                  <a:lnTo>
                    <a:pt x="384" y="464"/>
                  </a:lnTo>
                  <a:lnTo>
                    <a:pt x="368" y="478"/>
                  </a:lnTo>
                  <a:lnTo>
                    <a:pt x="357" y="481"/>
                  </a:lnTo>
                  <a:lnTo>
                    <a:pt x="346" y="490"/>
                  </a:lnTo>
                  <a:lnTo>
                    <a:pt x="330" y="495"/>
                  </a:lnTo>
                  <a:lnTo>
                    <a:pt x="313" y="509"/>
                  </a:lnTo>
                  <a:lnTo>
                    <a:pt x="300" y="515"/>
                  </a:lnTo>
                  <a:lnTo>
                    <a:pt x="278" y="520"/>
                  </a:lnTo>
                  <a:lnTo>
                    <a:pt x="271" y="523"/>
                  </a:lnTo>
                  <a:lnTo>
                    <a:pt x="264" y="527"/>
                  </a:lnTo>
                  <a:lnTo>
                    <a:pt x="261" y="536"/>
                  </a:lnTo>
                  <a:lnTo>
                    <a:pt x="259" y="544"/>
                  </a:lnTo>
                  <a:lnTo>
                    <a:pt x="257" y="553"/>
                  </a:lnTo>
                  <a:lnTo>
                    <a:pt x="252" y="561"/>
                  </a:lnTo>
                  <a:lnTo>
                    <a:pt x="247" y="573"/>
                  </a:lnTo>
                  <a:lnTo>
                    <a:pt x="247" y="573"/>
                  </a:lnTo>
                  <a:lnTo>
                    <a:pt x="9" y="574"/>
                  </a:lnTo>
                  <a:lnTo>
                    <a:pt x="9" y="574"/>
                  </a:lnTo>
                  <a:lnTo>
                    <a:pt x="6" y="574"/>
                  </a:lnTo>
                  <a:lnTo>
                    <a:pt x="6" y="574"/>
                  </a:lnTo>
                  <a:lnTo>
                    <a:pt x="0" y="574"/>
                  </a:lnTo>
                  <a:lnTo>
                    <a:pt x="0" y="574"/>
                  </a:lnTo>
                  <a:lnTo>
                    <a:pt x="85" y="383"/>
                  </a:lnTo>
                  <a:lnTo>
                    <a:pt x="262" y="340"/>
                  </a:lnTo>
                  <a:lnTo>
                    <a:pt x="397" y="207"/>
                  </a:lnTo>
                  <a:lnTo>
                    <a:pt x="425" y="172"/>
                  </a:lnTo>
                  <a:lnTo>
                    <a:pt x="452" y="165"/>
                  </a:lnTo>
                  <a:lnTo>
                    <a:pt x="548" y="102"/>
                  </a:lnTo>
                  <a:lnTo>
                    <a:pt x="560" y="101"/>
                  </a:lnTo>
                  <a:lnTo>
                    <a:pt x="560" y="101"/>
                  </a:lnTo>
                  <a:lnTo>
                    <a:pt x="563" y="99"/>
                  </a:lnTo>
                  <a:lnTo>
                    <a:pt x="567" y="94"/>
                  </a:lnTo>
                  <a:lnTo>
                    <a:pt x="586" y="66"/>
                  </a:lnTo>
                  <a:lnTo>
                    <a:pt x="591" y="66"/>
                  </a:lnTo>
                  <a:lnTo>
                    <a:pt x="586" y="66"/>
                  </a:lnTo>
                  <a:lnTo>
                    <a:pt x="586" y="66"/>
                  </a:lnTo>
                  <a:lnTo>
                    <a:pt x="618" y="35"/>
                  </a:lnTo>
                  <a:lnTo>
                    <a:pt x="629" y="33"/>
                  </a:lnTo>
                  <a:lnTo>
                    <a:pt x="658" y="3"/>
                  </a:lnTo>
                  <a:lnTo>
                    <a:pt x="658" y="3"/>
                  </a:lnTo>
                  <a:lnTo>
                    <a:pt x="664" y="3"/>
                  </a:lnTo>
                  <a:lnTo>
                    <a:pt x="667" y="0"/>
                  </a:lnTo>
                  <a:lnTo>
                    <a:pt x="676" y="1"/>
                  </a:lnTo>
                  <a:lnTo>
                    <a:pt x="676" y="15"/>
                  </a:lnTo>
                  <a:lnTo>
                    <a:pt x="682" y="14"/>
                  </a:lnTo>
                  <a:lnTo>
                    <a:pt x="686" y="18"/>
                  </a:lnTo>
                  <a:lnTo>
                    <a:pt x="686" y="25"/>
                  </a:lnTo>
                  <a:lnTo>
                    <a:pt x="689" y="29"/>
                  </a:lnTo>
                  <a:lnTo>
                    <a:pt x="697" y="31"/>
                  </a:lnTo>
                  <a:lnTo>
                    <a:pt x="700" y="26"/>
                  </a:lnTo>
                  <a:lnTo>
                    <a:pt x="704" y="28"/>
                  </a:lnTo>
                  <a:lnTo>
                    <a:pt x="704" y="28"/>
                  </a:lnTo>
                  <a:lnTo>
                    <a:pt x="707" y="29"/>
                  </a:lnTo>
                  <a:lnTo>
                    <a:pt x="716" y="26"/>
                  </a:lnTo>
                  <a:lnTo>
                    <a:pt x="716" y="26"/>
                  </a:lnTo>
                  <a:lnTo>
                    <a:pt x="716" y="26"/>
                  </a:lnTo>
                  <a:lnTo>
                    <a:pt x="722" y="38"/>
                  </a:lnTo>
                  <a:lnTo>
                    <a:pt x="733" y="44"/>
                  </a:lnTo>
                  <a:lnTo>
                    <a:pt x="733" y="44"/>
                  </a:lnTo>
                  <a:lnTo>
                    <a:pt x="736" y="44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Freeform 17">
              <a:extLst>
                <a:ext uri="{FF2B5EF4-FFF2-40B4-BE49-F238E27FC236}">
                  <a16:creationId xmlns:a16="http://schemas.microsoft.com/office/drawing/2014/main" id="{0F9D3371-DABF-BF40-8867-0B4E67F787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18706" y="1484815"/>
              <a:ext cx="311150" cy="373063"/>
            </a:xfrm>
            <a:custGeom>
              <a:avLst/>
              <a:gdLst>
                <a:gd name="T0" fmla="*/ 83 w 196"/>
                <a:gd name="T1" fmla="*/ 40 h 235"/>
                <a:gd name="T2" fmla="*/ 97 w 196"/>
                <a:gd name="T3" fmla="*/ 35 h 235"/>
                <a:gd name="T4" fmla="*/ 104 w 196"/>
                <a:gd name="T5" fmla="*/ 43 h 235"/>
                <a:gd name="T6" fmla="*/ 121 w 196"/>
                <a:gd name="T7" fmla="*/ 47 h 235"/>
                <a:gd name="T8" fmla="*/ 135 w 196"/>
                <a:gd name="T9" fmla="*/ 53 h 235"/>
                <a:gd name="T10" fmla="*/ 160 w 196"/>
                <a:gd name="T11" fmla="*/ 64 h 235"/>
                <a:gd name="T12" fmla="*/ 161 w 196"/>
                <a:gd name="T13" fmla="*/ 93 h 235"/>
                <a:gd name="T14" fmla="*/ 179 w 196"/>
                <a:gd name="T15" fmla="*/ 188 h 235"/>
                <a:gd name="T16" fmla="*/ 192 w 196"/>
                <a:gd name="T17" fmla="*/ 216 h 235"/>
                <a:gd name="T18" fmla="*/ 196 w 196"/>
                <a:gd name="T19" fmla="*/ 228 h 235"/>
                <a:gd name="T20" fmla="*/ 172 w 196"/>
                <a:gd name="T21" fmla="*/ 227 h 235"/>
                <a:gd name="T22" fmla="*/ 144 w 196"/>
                <a:gd name="T23" fmla="*/ 235 h 235"/>
                <a:gd name="T24" fmla="*/ 108 w 196"/>
                <a:gd name="T25" fmla="*/ 230 h 235"/>
                <a:gd name="T26" fmla="*/ 21 w 196"/>
                <a:gd name="T27" fmla="*/ 231 h 235"/>
                <a:gd name="T28" fmla="*/ 21 w 196"/>
                <a:gd name="T29" fmla="*/ 228 h 235"/>
                <a:gd name="T30" fmla="*/ 15 w 196"/>
                <a:gd name="T31" fmla="*/ 213 h 235"/>
                <a:gd name="T32" fmla="*/ 14 w 196"/>
                <a:gd name="T33" fmla="*/ 211 h 235"/>
                <a:gd name="T34" fmla="*/ 10 w 196"/>
                <a:gd name="T35" fmla="*/ 190 h 235"/>
                <a:gd name="T36" fmla="*/ 1 w 196"/>
                <a:gd name="T37" fmla="*/ 168 h 235"/>
                <a:gd name="T38" fmla="*/ 10 w 196"/>
                <a:gd name="T39" fmla="*/ 162 h 235"/>
                <a:gd name="T40" fmla="*/ 28 w 196"/>
                <a:gd name="T41" fmla="*/ 166 h 235"/>
                <a:gd name="T42" fmla="*/ 51 w 196"/>
                <a:gd name="T43" fmla="*/ 161 h 235"/>
                <a:gd name="T44" fmla="*/ 72 w 196"/>
                <a:gd name="T45" fmla="*/ 128 h 235"/>
                <a:gd name="T46" fmla="*/ 69 w 196"/>
                <a:gd name="T47" fmla="*/ 101 h 235"/>
                <a:gd name="T48" fmla="*/ 77 w 196"/>
                <a:gd name="T49" fmla="*/ 76 h 235"/>
                <a:gd name="T50" fmla="*/ 83 w 196"/>
                <a:gd name="T51" fmla="*/ 53 h 235"/>
                <a:gd name="T52" fmla="*/ 72 w 196"/>
                <a:gd name="T53" fmla="*/ 46 h 235"/>
                <a:gd name="T54" fmla="*/ 69 w 196"/>
                <a:gd name="T55" fmla="*/ 43 h 235"/>
                <a:gd name="T56" fmla="*/ 70 w 196"/>
                <a:gd name="T57" fmla="*/ 41 h 235"/>
                <a:gd name="T58" fmla="*/ 73 w 196"/>
                <a:gd name="T59" fmla="*/ 38 h 235"/>
                <a:gd name="T60" fmla="*/ 73 w 196"/>
                <a:gd name="T61" fmla="*/ 35 h 235"/>
                <a:gd name="T62" fmla="*/ 78 w 196"/>
                <a:gd name="T63" fmla="*/ 26 h 235"/>
                <a:gd name="T64" fmla="*/ 81 w 196"/>
                <a:gd name="T65" fmla="*/ 24 h 235"/>
                <a:gd name="T66" fmla="*/ 82 w 196"/>
                <a:gd name="T67" fmla="*/ 28 h 235"/>
                <a:gd name="T68" fmla="*/ 82 w 196"/>
                <a:gd name="T69" fmla="*/ 33 h 235"/>
                <a:gd name="T70" fmla="*/ 84 w 196"/>
                <a:gd name="T71" fmla="*/ 34 h 235"/>
                <a:gd name="T72" fmla="*/ 84 w 196"/>
                <a:gd name="T73" fmla="*/ 37 h 235"/>
                <a:gd name="T74" fmla="*/ 91 w 196"/>
                <a:gd name="T75" fmla="*/ 12 h 235"/>
                <a:gd name="T76" fmla="*/ 95 w 196"/>
                <a:gd name="T77" fmla="*/ 13 h 235"/>
                <a:gd name="T78" fmla="*/ 96 w 196"/>
                <a:gd name="T79" fmla="*/ 15 h 235"/>
                <a:gd name="T80" fmla="*/ 97 w 196"/>
                <a:gd name="T81" fmla="*/ 21 h 235"/>
                <a:gd name="T82" fmla="*/ 94 w 196"/>
                <a:gd name="T83" fmla="*/ 20 h 235"/>
                <a:gd name="T84" fmla="*/ 90 w 196"/>
                <a:gd name="T85" fmla="*/ 18 h 235"/>
                <a:gd name="T86" fmla="*/ 88 w 196"/>
                <a:gd name="T87" fmla="*/ 21 h 235"/>
                <a:gd name="T88" fmla="*/ 84 w 196"/>
                <a:gd name="T89" fmla="*/ 19 h 235"/>
                <a:gd name="T90" fmla="*/ 79 w 196"/>
                <a:gd name="T91" fmla="*/ 20 h 235"/>
                <a:gd name="T92" fmla="*/ 75 w 196"/>
                <a:gd name="T93" fmla="*/ 19 h 235"/>
                <a:gd name="T94" fmla="*/ 73 w 196"/>
                <a:gd name="T95" fmla="*/ 16 h 235"/>
                <a:gd name="T96" fmla="*/ 75 w 196"/>
                <a:gd name="T97" fmla="*/ 14 h 235"/>
                <a:gd name="T98" fmla="*/ 77 w 196"/>
                <a:gd name="T99" fmla="*/ 12 h 235"/>
                <a:gd name="T100" fmla="*/ 87 w 196"/>
                <a:gd name="T101" fmla="*/ 13 h 235"/>
                <a:gd name="T102" fmla="*/ 91 w 196"/>
                <a:gd name="T103" fmla="*/ 12 h 235"/>
                <a:gd name="T104" fmla="*/ 86 w 196"/>
                <a:gd name="T105" fmla="*/ 1 h 235"/>
                <a:gd name="T106" fmla="*/ 89 w 196"/>
                <a:gd name="T107" fmla="*/ 1 h 235"/>
                <a:gd name="T108" fmla="*/ 92 w 196"/>
                <a:gd name="T109" fmla="*/ 2 h 235"/>
                <a:gd name="T110" fmla="*/ 95 w 196"/>
                <a:gd name="T111" fmla="*/ 3 h 235"/>
                <a:gd name="T112" fmla="*/ 97 w 196"/>
                <a:gd name="T113" fmla="*/ 3 h 235"/>
                <a:gd name="T114" fmla="*/ 96 w 196"/>
                <a:gd name="T115" fmla="*/ 5 h 235"/>
                <a:gd name="T116" fmla="*/ 89 w 196"/>
                <a:gd name="T117" fmla="*/ 3 h 235"/>
                <a:gd name="T118" fmla="*/ 86 w 196"/>
                <a:gd name="T119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6" h="235">
                  <a:moveTo>
                    <a:pt x="82" y="40"/>
                  </a:moveTo>
                  <a:lnTo>
                    <a:pt x="83" y="40"/>
                  </a:lnTo>
                  <a:lnTo>
                    <a:pt x="94" y="38"/>
                  </a:lnTo>
                  <a:lnTo>
                    <a:pt x="97" y="35"/>
                  </a:lnTo>
                  <a:lnTo>
                    <a:pt x="101" y="36"/>
                  </a:lnTo>
                  <a:lnTo>
                    <a:pt x="104" y="43"/>
                  </a:lnTo>
                  <a:lnTo>
                    <a:pt x="113" y="43"/>
                  </a:lnTo>
                  <a:lnTo>
                    <a:pt x="121" y="47"/>
                  </a:lnTo>
                  <a:lnTo>
                    <a:pt x="135" y="53"/>
                  </a:lnTo>
                  <a:lnTo>
                    <a:pt x="135" y="53"/>
                  </a:lnTo>
                  <a:lnTo>
                    <a:pt x="148" y="61"/>
                  </a:lnTo>
                  <a:lnTo>
                    <a:pt x="160" y="64"/>
                  </a:lnTo>
                  <a:lnTo>
                    <a:pt x="160" y="64"/>
                  </a:lnTo>
                  <a:lnTo>
                    <a:pt x="161" y="93"/>
                  </a:lnTo>
                  <a:lnTo>
                    <a:pt x="165" y="166"/>
                  </a:lnTo>
                  <a:lnTo>
                    <a:pt x="179" y="188"/>
                  </a:lnTo>
                  <a:lnTo>
                    <a:pt x="186" y="201"/>
                  </a:lnTo>
                  <a:lnTo>
                    <a:pt x="192" y="216"/>
                  </a:lnTo>
                  <a:lnTo>
                    <a:pt x="196" y="228"/>
                  </a:lnTo>
                  <a:lnTo>
                    <a:pt x="196" y="228"/>
                  </a:lnTo>
                  <a:lnTo>
                    <a:pt x="172" y="227"/>
                  </a:lnTo>
                  <a:lnTo>
                    <a:pt x="172" y="227"/>
                  </a:lnTo>
                  <a:lnTo>
                    <a:pt x="152" y="229"/>
                  </a:lnTo>
                  <a:lnTo>
                    <a:pt x="144" y="235"/>
                  </a:lnTo>
                  <a:lnTo>
                    <a:pt x="119" y="233"/>
                  </a:lnTo>
                  <a:lnTo>
                    <a:pt x="108" y="230"/>
                  </a:lnTo>
                  <a:lnTo>
                    <a:pt x="30" y="230"/>
                  </a:lnTo>
                  <a:lnTo>
                    <a:pt x="21" y="231"/>
                  </a:lnTo>
                  <a:lnTo>
                    <a:pt x="21" y="231"/>
                  </a:lnTo>
                  <a:lnTo>
                    <a:pt x="21" y="228"/>
                  </a:lnTo>
                  <a:lnTo>
                    <a:pt x="21" y="228"/>
                  </a:lnTo>
                  <a:lnTo>
                    <a:pt x="15" y="213"/>
                  </a:lnTo>
                  <a:lnTo>
                    <a:pt x="14" y="212"/>
                  </a:lnTo>
                  <a:lnTo>
                    <a:pt x="14" y="211"/>
                  </a:lnTo>
                  <a:lnTo>
                    <a:pt x="14" y="211"/>
                  </a:lnTo>
                  <a:lnTo>
                    <a:pt x="10" y="190"/>
                  </a:lnTo>
                  <a:lnTo>
                    <a:pt x="8" y="171"/>
                  </a:lnTo>
                  <a:lnTo>
                    <a:pt x="1" y="168"/>
                  </a:lnTo>
                  <a:lnTo>
                    <a:pt x="0" y="161"/>
                  </a:lnTo>
                  <a:lnTo>
                    <a:pt x="10" y="162"/>
                  </a:lnTo>
                  <a:lnTo>
                    <a:pt x="12" y="165"/>
                  </a:lnTo>
                  <a:lnTo>
                    <a:pt x="28" y="166"/>
                  </a:lnTo>
                  <a:lnTo>
                    <a:pt x="30" y="162"/>
                  </a:lnTo>
                  <a:lnTo>
                    <a:pt x="51" y="161"/>
                  </a:lnTo>
                  <a:lnTo>
                    <a:pt x="53" y="157"/>
                  </a:lnTo>
                  <a:lnTo>
                    <a:pt x="72" y="128"/>
                  </a:lnTo>
                  <a:lnTo>
                    <a:pt x="72" y="118"/>
                  </a:lnTo>
                  <a:lnTo>
                    <a:pt x="69" y="101"/>
                  </a:lnTo>
                  <a:lnTo>
                    <a:pt x="76" y="84"/>
                  </a:lnTo>
                  <a:lnTo>
                    <a:pt x="77" y="76"/>
                  </a:lnTo>
                  <a:lnTo>
                    <a:pt x="83" y="76"/>
                  </a:lnTo>
                  <a:lnTo>
                    <a:pt x="83" y="53"/>
                  </a:lnTo>
                  <a:lnTo>
                    <a:pt x="75" y="52"/>
                  </a:lnTo>
                  <a:lnTo>
                    <a:pt x="72" y="46"/>
                  </a:lnTo>
                  <a:lnTo>
                    <a:pt x="72" y="46"/>
                  </a:lnTo>
                  <a:lnTo>
                    <a:pt x="69" y="43"/>
                  </a:lnTo>
                  <a:lnTo>
                    <a:pt x="69" y="42"/>
                  </a:lnTo>
                  <a:lnTo>
                    <a:pt x="70" y="41"/>
                  </a:lnTo>
                  <a:lnTo>
                    <a:pt x="74" y="39"/>
                  </a:lnTo>
                  <a:lnTo>
                    <a:pt x="73" y="38"/>
                  </a:lnTo>
                  <a:lnTo>
                    <a:pt x="73" y="37"/>
                  </a:lnTo>
                  <a:lnTo>
                    <a:pt x="73" y="35"/>
                  </a:lnTo>
                  <a:lnTo>
                    <a:pt x="78" y="35"/>
                  </a:lnTo>
                  <a:lnTo>
                    <a:pt x="78" y="26"/>
                  </a:lnTo>
                  <a:lnTo>
                    <a:pt x="79" y="24"/>
                  </a:lnTo>
                  <a:lnTo>
                    <a:pt x="81" y="24"/>
                  </a:lnTo>
                  <a:lnTo>
                    <a:pt x="82" y="26"/>
                  </a:lnTo>
                  <a:lnTo>
                    <a:pt x="82" y="28"/>
                  </a:lnTo>
                  <a:lnTo>
                    <a:pt x="83" y="31"/>
                  </a:lnTo>
                  <a:lnTo>
                    <a:pt x="82" y="33"/>
                  </a:lnTo>
                  <a:lnTo>
                    <a:pt x="82" y="34"/>
                  </a:lnTo>
                  <a:lnTo>
                    <a:pt x="84" y="34"/>
                  </a:lnTo>
                  <a:lnTo>
                    <a:pt x="84" y="35"/>
                  </a:lnTo>
                  <a:lnTo>
                    <a:pt x="84" y="37"/>
                  </a:lnTo>
                  <a:lnTo>
                    <a:pt x="82" y="40"/>
                  </a:lnTo>
                  <a:close/>
                  <a:moveTo>
                    <a:pt x="91" y="12"/>
                  </a:moveTo>
                  <a:lnTo>
                    <a:pt x="93" y="14"/>
                  </a:lnTo>
                  <a:lnTo>
                    <a:pt x="95" y="13"/>
                  </a:lnTo>
                  <a:lnTo>
                    <a:pt x="95" y="14"/>
                  </a:lnTo>
                  <a:lnTo>
                    <a:pt x="96" y="15"/>
                  </a:lnTo>
                  <a:lnTo>
                    <a:pt x="97" y="19"/>
                  </a:lnTo>
                  <a:lnTo>
                    <a:pt x="97" y="21"/>
                  </a:lnTo>
                  <a:lnTo>
                    <a:pt x="95" y="20"/>
                  </a:lnTo>
                  <a:lnTo>
                    <a:pt x="94" y="20"/>
                  </a:lnTo>
                  <a:lnTo>
                    <a:pt x="91" y="18"/>
                  </a:lnTo>
                  <a:lnTo>
                    <a:pt x="90" y="18"/>
                  </a:lnTo>
                  <a:lnTo>
                    <a:pt x="90" y="20"/>
                  </a:lnTo>
                  <a:lnTo>
                    <a:pt x="88" y="21"/>
                  </a:lnTo>
                  <a:lnTo>
                    <a:pt x="87" y="19"/>
                  </a:lnTo>
                  <a:lnTo>
                    <a:pt x="84" y="19"/>
                  </a:lnTo>
                  <a:lnTo>
                    <a:pt x="82" y="19"/>
                  </a:lnTo>
                  <a:lnTo>
                    <a:pt x="79" y="20"/>
                  </a:lnTo>
                  <a:lnTo>
                    <a:pt x="77" y="20"/>
                  </a:lnTo>
                  <a:lnTo>
                    <a:pt x="75" y="19"/>
                  </a:lnTo>
                  <a:lnTo>
                    <a:pt x="75" y="17"/>
                  </a:lnTo>
                  <a:lnTo>
                    <a:pt x="73" y="16"/>
                  </a:lnTo>
                  <a:lnTo>
                    <a:pt x="73" y="14"/>
                  </a:lnTo>
                  <a:lnTo>
                    <a:pt x="75" y="14"/>
                  </a:lnTo>
                  <a:lnTo>
                    <a:pt x="75" y="13"/>
                  </a:lnTo>
                  <a:lnTo>
                    <a:pt x="77" y="12"/>
                  </a:lnTo>
                  <a:lnTo>
                    <a:pt x="84" y="12"/>
                  </a:lnTo>
                  <a:lnTo>
                    <a:pt x="87" y="13"/>
                  </a:lnTo>
                  <a:lnTo>
                    <a:pt x="89" y="12"/>
                  </a:lnTo>
                  <a:lnTo>
                    <a:pt x="91" y="12"/>
                  </a:lnTo>
                  <a:close/>
                  <a:moveTo>
                    <a:pt x="86" y="0"/>
                  </a:moveTo>
                  <a:lnTo>
                    <a:pt x="86" y="1"/>
                  </a:lnTo>
                  <a:lnTo>
                    <a:pt x="86" y="1"/>
                  </a:lnTo>
                  <a:lnTo>
                    <a:pt x="89" y="1"/>
                  </a:lnTo>
                  <a:lnTo>
                    <a:pt x="90" y="2"/>
                  </a:lnTo>
                  <a:lnTo>
                    <a:pt x="92" y="2"/>
                  </a:lnTo>
                  <a:lnTo>
                    <a:pt x="93" y="2"/>
                  </a:lnTo>
                  <a:lnTo>
                    <a:pt x="95" y="3"/>
                  </a:lnTo>
                  <a:lnTo>
                    <a:pt x="97" y="3"/>
                  </a:lnTo>
                  <a:lnTo>
                    <a:pt x="97" y="3"/>
                  </a:lnTo>
                  <a:lnTo>
                    <a:pt x="96" y="5"/>
                  </a:lnTo>
                  <a:lnTo>
                    <a:pt x="96" y="5"/>
                  </a:lnTo>
                  <a:lnTo>
                    <a:pt x="93" y="4"/>
                  </a:lnTo>
                  <a:lnTo>
                    <a:pt x="89" y="3"/>
                  </a:lnTo>
                  <a:lnTo>
                    <a:pt x="84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Freeform 18">
              <a:extLst>
                <a:ext uri="{FF2B5EF4-FFF2-40B4-BE49-F238E27FC236}">
                  <a16:creationId xmlns:a16="http://schemas.microsoft.com/office/drawing/2014/main" id="{BA86F474-C73B-3F4E-AD80-5B03DFA7FF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82231" y="1957890"/>
              <a:ext cx="677863" cy="749300"/>
            </a:xfrm>
            <a:custGeom>
              <a:avLst/>
              <a:gdLst>
                <a:gd name="T0" fmla="*/ 217 w 427"/>
                <a:gd name="T1" fmla="*/ 19 h 472"/>
                <a:gd name="T2" fmla="*/ 418 w 427"/>
                <a:gd name="T3" fmla="*/ 90 h 472"/>
                <a:gd name="T4" fmla="*/ 413 w 427"/>
                <a:gd name="T5" fmla="*/ 107 h 472"/>
                <a:gd name="T6" fmla="*/ 408 w 427"/>
                <a:gd name="T7" fmla="*/ 113 h 472"/>
                <a:gd name="T8" fmla="*/ 403 w 427"/>
                <a:gd name="T9" fmla="*/ 127 h 472"/>
                <a:gd name="T10" fmla="*/ 394 w 427"/>
                <a:gd name="T11" fmla="*/ 144 h 472"/>
                <a:gd name="T12" fmla="*/ 391 w 427"/>
                <a:gd name="T13" fmla="*/ 162 h 472"/>
                <a:gd name="T14" fmla="*/ 384 w 427"/>
                <a:gd name="T15" fmla="*/ 178 h 472"/>
                <a:gd name="T16" fmla="*/ 381 w 427"/>
                <a:gd name="T17" fmla="*/ 191 h 472"/>
                <a:gd name="T18" fmla="*/ 385 w 427"/>
                <a:gd name="T19" fmla="*/ 203 h 472"/>
                <a:gd name="T20" fmla="*/ 378 w 427"/>
                <a:gd name="T21" fmla="*/ 221 h 472"/>
                <a:gd name="T22" fmla="*/ 372 w 427"/>
                <a:gd name="T23" fmla="*/ 239 h 472"/>
                <a:gd name="T24" fmla="*/ 372 w 427"/>
                <a:gd name="T25" fmla="*/ 255 h 472"/>
                <a:gd name="T26" fmla="*/ 366 w 427"/>
                <a:gd name="T27" fmla="*/ 274 h 472"/>
                <a:gd name="T28" fmla="*/ 359 w 427"/>
                <a:gd name="T29" fmla="*/ 286 h 472"/>
                <a:gd name="T30" fmla="*/ 353 w 427"/>
                <a:gd name="T31" fmla="*/ 308 h 472"/>
                <a:gd name="T32" fmla="*/ 345 w 427"/>
                <a:gd name="T33" fmla="*/ 318 h 472"/>
                <a:gd name="T34" fmla="*/ 339 w 427"/>
                <a:gd name="T35" fmla="*/ 336 h 472"/>
                <a:gd name="T36" fmla="*/ 332 w 427"/>
                <a:gd name="T37" fmla="*/ 356 h 472"/>
                <a:gd name="T38" fmla="*/ 336 w 427"/>
                <a:gd name="T39" fmla="*/ 371 h 472"/>
                <a:gd name="T40" fmla="*/ 339 w 427"/>
                <a:gd name="T41" fmla="*/ 385 h 472"/>
                <a:gd name="T42" fmla="*/ 337 w 427"/>
                <a:gd name="T43" fmla="*/ 399 h 472"/>
                <a:gd name="T44" fmla="*/ 333 w 427"/>
                <a:gd name="T45" fmla="*/ 421 h 472"/>
                <a:gd name="T46" fmla="*/ 325 w 427"/>
                <a:gd name="T47" fmla="*/ 429 h 472"/>
                <a:gd name="T48" fmla="*/ 317 w 427"/>
                <a:gd name="T49" fmla="*/ 436 h 472"/>
                <a:gd name="T50" fmla="*/ 310 w 427"/>
                <a:gd name="T51" fmla="*/ 443 h 472"/>
                <a:gd name="T52" fmla="*/ 305 w 427"/>
                <a:gd name="T53" fmla="*/ 451 h 472"/>
                <a:gd name="T54" fmla="*/ 296 w 427"/>
                <a:gd name="T55" fmla="*/ 457 h 472"/>
                <a:gd name="T56" fmla="*/ 303 w 427"/>
                <a:gd name="T57" fmla="*/ 465 h 472"/>
                <a:gd name="T58" fmla="*/ 301 w 427"/>
                <a:gd name="T59" fmla="*/ 470 h 472"/>
                <a:gd name="T60" fmla="*/ 286 w 427"/>
                <a:gd name="T61" fmla="*/ 460 h 472"/>
                <a:gd name="T62" fmla="*/ 263 w 427"/>
                <a:gd name="T63" fmla="*/ 450 h 472"/>
                <a:gd name="T64" fmla="*/ 248 w 427"/>
                <a:gd name="T65" fmla="*/ 436 h 472"/>
                <a:gd name="T66" fmla="*/ 232 w 427"/>
                <a:gd name="T67" fmla="*/ 426 h 472"/>
                <a:gd name="T68" fmla="*/ 214 w 427"/>
                <a:gd name="T69" fmla="*/ 411 h 472"/>
                <a:gd name="T70" fmla="*/ 203 w 427"/>
                <a:gd name="T71" fmla="*/ 399 h 472"/>
                <a:gd name="T72" fmla="*/ 193 w 427"/>
                <a:gd name="T73" fmla="*/ 382 h 472"/>
                <a:gd name="T74" fmla="*/ 183 w 427"/>
                <a:gd name="T75" fmla="*/ 363 h 472"/>
                <a:gd name="T76" fmla="*/ 174 w 427"/>
                <a:gd name="T77" fmla="*/ 350 h 472"/>
                <a:gd name="T78" fmla="*/ 152 w 427"/>
                <a:gd name="T79" fmla="*/ 338 h 472"/>
                <a:gd name="T80" fmla="*/ 139 w 427"/>
                <a:gd name="T81" fmla="*/ 324 h 472"/>
                <a:gd name="T82" fmla="*/ 126 w 427"/>
                <a:gd name="T83" fmla="*/ 310 h 472"/>
                <a:gd name="T84" fmla="*/ 118 w 427"/>
                <a:gd name="T85" fmla="*/ 296 h 472"/>
                <a:gd name="T86" fmla="*/ 113 w 427"/>
                <a:gd name="T87" fmla="*/ 294 h 472"/>
                <a:gd name="T88" fmla="*/ 109 w 427"/>
                <a:gd name="T89" fmla="*/ 279 h 472"/>
                <a:gd name="T90" fmla="*/ 108 w 427"/>
                <a:gd name="T91" fmla="*/ 259 h 472"/>
                <a:gd name="T92" fmla="*/ 104 w 427"/>
                <a:gd name="T93" fmla="*/ 240 h 472"/>
                <a:gd name="T94" fmla="*/ 100 w 427"/>
                <a:gd name="T95" fmla="*/ 223 h 472"/>
                <a:gd name="T96" fmla="*/ 98 w 427"/>
                <a:gd name="T97" fmla="*/ 213 h 472"/>
                <a:gd name="T98" fmla="*/ 97 w 427"/>
                <a:gd name="T99" fmla="*/ 198 h 472"/>
                <a:gd name="T100" fmla="*/ 86 w 427"/>
                <a:gd name="T101" fmla="*/ 187 h 472"/>
                <a:gd name="T102" fmla="*/ 74 w 427"/>
                <a:gd name="T103" fmla="*/ 174 h 472"/>
                <a:gd name="T104" fmla="*/ 61 w 427"/>
                <a:gd name="T105" fmla="*/ 162 h 472"/>
                <a:gd name="T106" fmla="*/ 45 w 427"/>
                <a:gd name="T107" fmla="*/ 148 h 472"/>
                <a:gd name="T108" fmla="*/ 37 w 427"/>
                <a:gd name="T109" fmla="*/ 133 h 472"/>
                <a:gd name="T110" fmla="*/ 34 w 427"/>
                <a:gd name="T111" fmla="*/ 117 h 472"/>
                <a:gd name="T112" fmla="*/ 20 w 427"/>
                <a:gd name="T113" fmla="*/ 103 h 472"/>
                <a:gd name="T114" fmla="*/ 17 w 427"/>
                <a:gd name="T115" fmla="*/ 97 h 472"/>
                <a:gd name="T116" fmla="*/ 14 w 427"/>
                <a:gd name="T117" fmla="*/ 89 h 472"/>
                <a:gd name="T118" fmla="*/ 12 w 427"/>
                <a:gd name="T119" fmla="*/ 73 h 472"/>
                <a:gd name="T120" fmla="*/ 8 w 427"/>
                <a:gd name="T121" fmla="*/ 56 h 472"/>
                <a:gd name="T122" fmla="*/ 5 w 427"/>
                <a:gd name="T123" fmla="*/ 36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27" h="472">
                  <a:moveTo>
                    <a:pt x="419" y="99"/>
                  </a:moveTo>
                  <a:lnTo>
                    <a:pt x="419" y="100"/>
                  </a:lnTo>
                  <a:lnTo>
                    <a:pt x="418" y="100"/>
                  </a:lnTo>
                  <a:lnTo>
                    <a:pt x="418" y="100"/>
                  </a:lnTo>
                  <a:lnTo>
                    <a:pt x="419" y="99"/>
                  </a:lnTo>
                  <a:close/>
                  <a:moveTo>
                    <a:pt x="40" y="3"/>
                  </a:moveTo>
                  <a:lnTo>
                    <a:pt x="48" y="3"/>
                  </a:lnTo>
                  <a:lnTo>
                    <a:pt x="49" y="1"/>
                  </a:lnTo>
                  <a:lnTo>
                    <a:pt x="49" y="3"/>
                  </a:lnTo>
                  <a:lnTo>
                    <a:pt x="77" y="0"/>
                  </a:lnTo>
                  <a:lnTo>
                    <a:pt x="118" y="1"/>
                  </a:lnTo>
                  <a:lnTo>
                    <a:pt x="153" y="7"/>
                  </a:lnTo>
                  <a:lnTo>
                    <a:pt x="157" y="8"/>
                  </a:lnTo>
                  <a:lnTo>
                    <a:pt x="175" y="8"/>
                  </a:lnTo>
                  <a:lnTo>
                    <a:pt x="209" y="15"/>
                  </a:lnTo>
                  <a:lnTo>
                    <a:pt x="217" y="19"/>
                  </a:lnTo>
                  <a:lnTo>
                    <a:pt x="218" y="19"/>
                  </a:lnTo>
                  <a:lnTo>
                    <a:pt x="250" y="40"/>
                  </a:lnTo>
                  <a:lnTo>
                    <a:pt x="265" y="50"/>
                  </a:lnTo>
                  <a:lnTo>
                    <a:pt x="280" y="55"/>
                  </a:lnTo>
                  <a:lnTo>
                    <a:pt x="297" y="58"/>
                  </a:lnTo>
                  <a:lnTo>
                    <a:pt x="322" y="74"/>
                  </a:lnTo>
                  <a:lnTo>
                    <a:pt x="322" y="74"/>
                  </a:lnTo>
                  <a:lnTo>
                    <a:pt x="326" y="75"/>
                  </a:lnTo>
                  <a:lnTo>
                    <a:pt x="337" y="79"/>
                  </a:lnTo>
                  <a:lnTo>
                    <a:pt x="348" y="83"/>
                  </a:lnTo>
                  <a:lnTo>
                    <a:pt x="353" y="82"/>
                  </a:lnTo>
                  <a:lnTo>
                    <a:pt x="356" y="84"/>
                  </a:lnTo>
                  <a:lnTo>
                    <a:pt x="371" y="87"/>
                  </a:lnTo>
                  <a:lnTo>
                    <a:pt x="386" y="88"/>
                  </a:lnTo>
                  <a:lnTo>
                    <a:pt x="402" y="91"/>
                  </a:lnTo>
                  <a:lnTo>
                    <a:pt x="418" y="90"/>
                  </a:lnTo>
                  <a:lnTo>
                    <a:pt x="427" y="93"/>
                  </a:lnTo>
                  <a:lnTo>
                    <a:pt x="427" y="93"/>
                  </a:lnTo>
                  <a:lnTo>
                    <a:pt x="426" y="94"/>
                  </a:lnTo>
                  <a:lnTo>
                    <a:pt x="425" y="94"/>
                  </a:lnTo>
                  <a:lnTo>
                    <a:pt x="425" y="94"/>
                  </a:lnTo>
                  <a:lnTo>
                    <a:pt x="423" y="94"/>
                  </a:lnTo>
                  <a:lnTo>
                    <a:pt x="422" y="95"/>
                  </a:lnTo>
                  <a:lnTo>
                    <a:pt x="420" y="96"/>
                  </a:lnTo>
                  <a:lnTo>
                    <a:pt x="419" y="97"/>
                  </a:lnTo>
                  <a:lnTo>
                    <a:pt x="418" y="98"/>
                  </a:lnTo>
                  <a:lnTo>
                    <a:pt x="418" y="99"/>
                  </a:lnTo>
                  <a:lnTo>
                    <a:pt x="416" y="100"/>
                  </a:lnTo>
                  <a:lnTo>
                    <a:pt x="418" y="102"/>
                  </a:lnTo>
                  <a:lnTo>
                    <a:pt x="416" y="103"/>
                  </a:lnTo>
                  <a:lnTo>
                    <a:pt x="414" y="107"/>
                  </a:lnTo>
                  <a:lnTo>
                    <a:pt x="413" y="107"/>
                  </a:lnTo>
                  <a:lnTo>
                    <a:pt x="413" y="108"/>
                  </a:lnTo>
                  <a:lnTo>
                    <a:pt x="412" y="107"/>
                  </a:lnTo>
                  <a:lnTo>
                    <a:pt x="412" y="108"/>
                  </a:lnTo>
                  <a:lnTo>
                    <a:pt x="413" y="109"/>
                  </a:lnTo>
                  <a:lnTo>
                    <a:pt x="412" y="109"/>
                  </a:lnTo>
                  <a:lnTo>
                    <a:pt x="411" y="110"/>
                  </a:lnTo>
                  <a:lnTo>
                    <a:pt x="410" y="110"/>
                  </a:lnTo>
                  <a:lnTo>
                    <a:pt x="410" y="111"/>
                  </a:lnTo>
                  <a:lnTo>
                    <a:pt x="410" y="111"/>
                  </a:lnTo>
                  <a:lnTo>
                    <a:pt x="410" y="111"/>
                  </a:lnTo>
                  <a:lnTo>
                    <a:pt x="410" y="111"/>
                  </a:lnTo>
                  <a:lnTo>
                    <a:pt x="409" y="112"/>
                  </a:lnTo>
                  <a:lnTo>
                    <a:pt x="410" y="114"/>
                  </a:lnTo>
                  <a:lnTo>
                    <a:pt x="409" y="114"/>
                  </a:lnTo>
                  <a:lnTo>
                    <a:pt x="409" y="113"/>
                  </a:lnTo>
                  <a:lnTo>
                    <a:pt x="408" y="113"/>
                  </a:lnTo>
                  <a:lnTo>
                    <a:pt x="408" y="116"/>
                  </a:lnTo>
                  <a:lnTo>
                    <a:pt x="408" y="117"/>
                  </a:lnTo>
                  <a:lnTo>
                    <a:pt x="407" y="118"/>
                  </a:lnTo>
                  <a:lnTo>
                    <a:pt x="407" y="119"/>
                  </a:lnTo>
                  <a:lnTo>
                    <a:pt x="407" y="119"/>
                  </a:lnTo>
                  <a:lnTo>
                    <a:pt x="405" y="119"/>
                  </a:lnTo>
                  <a:lnTo>
                    <a:pt x="405" y="119"/>
                  </a:lnTo>
                  <a:lnTo>
                    <a:pt x="404" y="120"/>
                  </a:lnTo>
                  <a:lnTo>
                    <a:pt x="404" y="120"/>
                  </a:lnTo>
                  <a:lnTo>
                    <a:pt x="404" y="122"/>
                  </a:lnTo>
                  <a:lnTo>
                    <a:pt x="403" y="122"/>
                  </a:lnTo>
                  <a:lnTo>
                    <a:pt x="403" y="124"/>
                  </a:lnTo>
                  <a:lnTo>
                    <a:pt x="403" y="125"/>
                  </a:lnTo>
                  <a:lnTo>
                    <a:pt x="402" y="127"/>
                  </a:lnTo>
                  <a:lnTo>
                    <a:pt x="402" y="127"/>
                  </a:lnTo>
                  <a:lnTo>
                    <a:pt x="403" y="127"/>
                  </a:lnTo>
                  <a:lnTo>
                    <a:pt x="402" y="127"/>
                  </a:lnTo>
                  <a:lnTo>
                    <a:pt x="402" y="127"/>
                  </a:lnTo>
                  <a:lnTo>
                    <a:pt x="400" y="127"/>
                  </a:lnTo>
                  <a:lnTo>
                    <a:pt x="399" y="129"/>
                  </a:lnTo>
                  <a:lnTo>
                    <a:pt x="399" y="129"/>
                  </a:lnTo>
                  <a:lnTo>
                    <a:pt x="398" y="130"/>
                  </a:lnTo>
                  <a:lnTo>
                    <a:pt x="398" y="132"/>
                  </a:lnTo>
                  <a:lnTo>
                    <a:pt x="395" y="132"/>
                  </a:lnTo>
                  <a:lnTo>
                    <a:pt x="395" y="133"/>
                  </a:lnTo>
                  <a:lnTo>
                    <a:pt x="395" y="134"/>
                  </a:lnTo>
                  <a:lnTo>
                    <a:pt x="397" y="136"/>
                  </a:lnTo>
                  <a:lnTo>
                    <a:pt x="397" y="137"/>
                  </a:lnTo>
                  <a:lnTo>
                    <a:pt x="395" y="138"/>
                  </a:lnTo>
                  <a:lnTo>
                    <a:pt x="395" y="142"/>
                  </a:lnTo>
                  <a:lnTo>
                    <a:pt x="395" y="143"/>
                  </a:lnTo>
                  <a:lnTo>
                    <a:pt x="394" y="144"/>
                  </a:lnTo>
                  <a:lnTo>
                    <a:pt x="394" y="145"/>
                  </a:lnTo>
                  <a:lnTo>
                    <a:pt x="394" y="145"/>
                  </a:lnTo>
                  <a:lnTo>
                    <a:pt x="394" y="149"/>
                  </a:lnTo>
                  <a:lnTo>
                    <a:pt x="395" y="149"/>
                  </a:lnTo>
                  <a:lnTo>
                    <a:pt x="395" y="151"/>
                  </a:lnTo>
                  <a:lnTo>
                    <a:pt x="395" y="151"/>
                  </a:lnTo>
                  <a:lnTo>
                    <a:pt x="395" y="152"/>
                  </a:lnTo>
                  <a:lnTo>
                    <a:pt x="395" y="153"/>
                  </a:lnTo>
                  <a:lnTo>
                    <a:pt x="395" y="154"/>
                  </a:lnTo>
                  <a:lnTo>
                    <a:pt x="395" y="154"/>
                  </a:lnTo>
                  <a:lnTo>
                    <a:pt x="395" y="155"/>
                  </a:lnTo>
                  <a:lnTo>
                    <a:pt x="394" y="155"/>
                  </a:lnTo>
                  <a:lnTo>
                    <a:pt x="394" y="157"/>
                  </a:lnTo>
                  <a:lnTo>
                    <a:pt x="393" y="158"/>
                  </a:lnTo>
                  <a:lnTo>
                    <a:pt x="392" y="159"/>
                  </a:lnTo>
                  <a:lnTo>
                    <a:pt x="391" y="162"/>
                  </a:lnTo>
                  <a:lnTo>
                    <a:pt x="388" y="163"/>
                  </a:lnTo>
                  <a:lnTo>
                    <a:pt x="387" y="163"/>
                  </a:lnTo>
                  <a:lnTo>
                    <a:pt x="386" y="164"/>
                  </a:lnTo>
                  <a:lnTo>
                    <a:pt x="386" y="166"/>
                  </a:lnTo>
                  <a:lnTo>
                    <a:pt x="386" y="166"/>
                  </a:lnTo>
                  <a:lnTo>
                    <a:pt x="386" y="167"/>
                  </a:lnTo>
                  <a:lnTo>
                    <a:pt x="386" y="169"/>
                  </a:lnTo>
                  <a:lnTo>
                    <a:pt x="386" y="170"/>
                  </a:lnTo>
                  <a:lnTo>
                    <a:pt x="385" y="171"/>
                  </a:lnTo>
                  <a:lnTo>
                    <a:pt x="385" y="172"/>
                  </a:lnTo>
                  <a:lnTo>
                    <a:pt x="385" y="172"/>
                  </a:lnTo>
                  <a:lnTo>
                    <a:pt x="385" y="173"/>
                  </a:lnTo>
                  <a:lnTo>
                    <a:pt x="385" y="173"/>
                  </a:lnTo>
                  <a:lnTo>
                    <a:pt x="384" y="176"/>
                  </a:lnTo>
                  <a:lnTo>
                    <a:pt x="383" y="177"/>
                  </a:lnTo>
                  <a:lnTo>
                    <a:pt x="384" y="178"/>
                  </a:lnTo>
                  <a:lnTo>
                    <a:pt x="384" y="179"/>
                  </a:lnTo>
                  <a:lnTo>
                    <a:pt x="384" y="180"/>
                  </a:lnTo>
                  <a:lnTo>
                    <a:pt x="383" y="180"/>
                  </a:lnTo>
                  <a:lnTo>
                    <a:pt x="383" y="181"/>
                  </a:lnTo>
                  <a:lnTo>
                    <a:pt x="383" y="181"/>
                  </a:lnTo>
                  <a:lnTo>
                    <a:pt x="383" y="182"/>
                  </a:lnTo>
                  <a:lnTo>
                    <a:pt x="383" y="182"/>
                  </a:lnTo>
                  <a:lnTo>
                    <a:pt x="383" y="183"/>
                  </a:lnTo>
                  <a:lnTo>
                    <a:pt x="382" y="184"/>
                  </a:lnTo>
                  <a:lnTo>
                    <a:pt x="382" y="184"/>
                  </a:lnTo>
                  <a:lnTo>
                    <a:pt x="383" y="185"/>
                  </a:lnTo>
                  <a:lnTo>
                    <a:pt x="383" y="187"/>
                  </a:lnTo>
                  <a:lnTo>
                    <a:pt x="382" y="188"/>
                  </a:lnTo>
                  <a:lnTo>
                    <a:pt x="381" y="190"/>
                  </a:lnTo>
                  <a:lnTo>
                    <a:pt x="381" y="191"/>
                  </a:lnTo>
                  <a:lnTo>
                    <a:pt x="381" y="191"/>
                  </a:lnTo>
                  <a:lnTo>
                    <a:pt x="381" y="191"/>
                  </a:lnTo>
                  <a:lnTo>
                    <a:pt x="381" y="191"/>
                  </a:lnTo>
                  <a:lnTo>
                    <a:pt x="382" y="191"/>
                  </a:lnTo>
                  <a:lnTo>
                    <a:pt x="382" y="192"/>
                  </a:lnTo>
                  <a:lnTo>
                    <a:pt x="383" y="192"/>
                  </a:lnTo>
                  <a:lnTo>
                    <a:pt x="383" y="193"/>
                  </a:lnTo>
                  <a:lnTo>
                    <a:pt x="383" y="193"/>
                  </a:lnTo>
                  <a:lnTo>
                    <a:pt x="383" y="193"/>
                  </a:lnTo>
                  <a:lnTo>
                    <a:pt x="383" y="193"/>
                  </a:lnTo>
                  <a:lnTo>
                    <a:pt x="383" y="194"/>
                  </a:lnTo>
                  <a:lnTo>
                    <a:pt x="383" y="195"/>
                  </a:lnTo>
                  <a:lnTo>
                    <a:pt x="385" y="197"/>
                  </a:lnTo>
                  <a:lnTo>
                    <a:pt x="385" y="198"/>
                  </a:lnTo>
                  <a:lnTo>
                    <a:pt x="385" y="199"/>
                  </a:lnTo>
                  <a:lnTo>
                    <a:pt x="385" y="199"/>
                  </a:lnTo>
                  <a:lnTo>
                    <a:pt x="385" y="203"/>
                  </a:lnTo>
                  <a:lnTo>
                    <a:pt x="384" y="204"/>
                  </a:lnTo>
                  <a:lnTo>
                    <a:pt x="382" y="205"/>
                  </a:lnTo>
                  <a:lnTo>
                    <a:pt x="382" y="206"/>
                  </a:lnTo>
                  <a:lnTo>
                    <a:pt x="381" y="205"/>
                  </a:lnTo>
                  <a:lnTo>
                    <a:pt x="379" y="206"/>
                  </a:lnTo>
                  <a:lnTo>
                    <a:pt x="378" y="207"/>
                  </a:lnTo>
                  <a:lnTo>
                    <a:pt x="377" y="208"/>
                  </a:lnTo>
                  <a:lnTo>
                    <a:pt x="377" y="210"/>
                  </a:lnTo>
                  <a:lnTo>
                    <a:pt x="377" y="211"/>
                  </a:lnTo>
                  <a:lnTo>
                    <a:pt x="377" y="213"/>
                  </a:lnTo>
                  <a:lnTo>
                    <a:pt x="378" y="215"/>
                  </a:lnTo>
                  <a:lnTo>
                    <a:pt x="378" y="216"/>
                  </a:lnTo>
                  <a:lnTo>
                    <a:pt x="377" y="217"/>
                  </a:lnTo>
                  <a:lnTo>
                    <a:pt x="378" y="219"/>
                  </a:lnTo>
                  <a:lnTo>
                    <a:pt x="378" y="219"/>
                  </a:lnTo>
                  <a:lnTo>
                    <a:pt x="378" y="221"/>
                  </a:lnTo>
                  <a:lnTo>
                    <a:pt x="379" y="222"/>
                  </a:lnTo>
                  <a:lnTo>
                    <a:pt x="378" y="223"/>
                  </a:lnTo>
                  <a:lnTo>
                    <a:pt x="378" y="224"/>
                  </a:lnTo>
                  <a:lnTo>
                    <a:pt x="378" y="225"/>
                  </a:lnTo>
                  <a:lnTo>
                    <a:pt x="378" y="226"/>
                  </a:lnTo>
                  <a:lnTo>
                    <a:pt x="378" y="227"/>
                  </a:lnTo>
                  <a:lnTo>
                    <a:pt x="378" y="228"/>
                  </a:lnTo>
                  <a:lnTo>
                    <a:pt x="378" y="229"/>
                  </a:lnTo>
                  <a:lnTo>
                    <a:pt x="378" y="231"/>
                  </a:lnTo>
                  <a:lnTo>
                    <a:pt x="374" y="232"/>
                  </a:lnTo>
                  <a:lnTo>
                    <a:pt x="374" y="233"/>
                  </a:lnTo>
                  <a:lnTo>
                    <a:pt x="373" y="234"/>
                  </a:lnTo>
                  <a:lnTo>
                    <a:pt x="372" y="235"/>
                  </a:lnTo>
                  <a:lnTo>
                    <a:pt x="372" y="237"/>
                  </a:lnTo>
                  <a:lnTo>
                    <a:pt x="373" y="238"/>
                  </a:lnTo>
                  <a:lnTo>
                    <a:pt x="372" y="239"/>
                  </a:lnTo>
                  <a:lnTo>
                    <a:pt x="373" y="240"/>
                  </a:lnTo>
                  <a:lnTo>
                    <a:pt x="373" y="242"/>
                  </a:lnTo>
                  <a:lnTo>
                    <a:pt x="373" y="242"/>
                  </a:lnTo>
                  <a:lnTo>
                    <a:pt x="373" y="244"/>
                  </a:lnTo>
                  <a:lnTo>
                    <a:pt x="373" y="244"/>
                  </a:lnTo>
                  <a:lnTo>
                    <a:pt x="373" y="246"/>
                  </a:lnTo>
                  <a:lnTo>
                    <a:pt x="373" y="246"/>
                  </a:lnTo>
                  <a:lnTo>
                    <a:pt x="373" y="247"/>
                  </a:lnTo>
                  <a:lnTo>
                    <a:pt x="373" y="249"/>
                  </a:lnTo>
                  <a:lnTo>
                    <a:pt x="374" y="250"/>
                  </a:lnTo>
                  <a:lnTo>
                    <a:pt x="373" y="250"/>
                  </a:lnTo>
                  <a:lnTo>
                    <a:pt x="373" y="252"/>
                  </a:lnTo>
                  <a:lnTo>
                    <a:pt x="373" y="253"/>
                  </a:lnTo>
                  <a:lnTo>
                    <a:pt x="372" y="253"/>
                  </a:lnTo>
                  <a:lnTo>
                    <a:pt x="372" y="255"/>
                  </a:lnTo>
                  <a:lnTo>
                    <a:pt x="372" y="255"/>
                  </a:lnTo>
                  <a:lnTo>
                    <a:pt x="373" y="257"/>
                  </a:lnTo>
                  <a:lnTo>
                    <a:pt x="373" y="258"/>
                  </a:lnTo>
                  <a:lnTo>
                    <a:pt x="373" y="259"/>
                  </a:lnTo>
                  <a:lnTo>
                    <a:pt x="372" y="261"/>
                  </a:lnTo>
                  <a:lnTo>
                    <a:pt x="371" y="262"/>
                  </a:lnTo>
                  <a:lnTo>
                    <a:pt x="371" y="263"/>
                  </a:lnTo>
                  <a:lnTo>
                    <a:pt x="370" y="264"/>
                  </a:lnTo>
                  <a:lnTo>
                    <a:pt x="370" y="265"/>
                  </a:lnTo>
                  <a:lnTo>
                    <a:pt x="369" y="266"/>
                  </a:lnTo>
                  <a:lnTo>
                    <a:pt x="368" y="267"/>
                  </a:lnTo>
                  <a:lnTo>
                    <a:pt x="367" y="268"/>
                  </a:lnTo>
                  <a:lnTo>
                    <a:pt x="367" y="269"/>
                  </a:lnTo>
                  <a:lnTo>
                    <a:pt x="366" y="270"/>
                  </a:lnTo>
                  <a:lnTo>
                    <a:pt x="366" y="271"/>
                  </a:lnTo>
                  <a:lnTo>
                    <a:pt x="366" y="273"/>
                  </a:lnTo>
                  <a:lnTo>
                    <a:pt x="366" y="274"/>
                  </a:lnTo>
                  <a:lnTo>
                    <a:pt x="364" y="274"/>
                  </a:lnTo>
                  <a:lnTo>
                    <a:pt x="364" y="275"/>
                  </a:lnTo>
                  <a:lnTo>
                    <a:pt x="364" y="276"/>
                  </a:lnTo>
                  <a:lnTo>
                    <a:pt x="365" y="277"/>
                  </a:lnTo>
                  <a:lnTo>
                    <a:pt x="365" y="277"/>
                  </a:lnTo>
                  <a:lnTo>
                    <a:pt x="364" y="277"/>
                  </a:lnTo>
                  <a:lnTo>
                    <a:pt x="364" y="279"/>
                  </a:lnTo>
                  <a:lnTo>
                    <a:pt x="364" y="279"/>
                  </a:lnTo>
                  <a:lnTo>
                    <a:pt x="364" y="280"/>
                  </a:lnTo>
                  <a:lnTo>
                    <a:pt x="363" y="281"/>
                  </a:lnTo>
                  <a:lnTo>
                    <a:pt x="363" y="282"/>
                  </a:lnTo>
                  <a:lnTo>
                    <a:pt x="362" y="282"/>
                  </a:lnTo>
                  <a:lnTo>
                    <a:pt x="361" y="282"/>
                  </a:lnTo>
                  <a:lnTo>
                    <a:pt x="361" y="283"/>
                  </a:lnTo>
                  <a:lnTo>
                    <a:pt x="360" y="283"/>
                  </a:lnTo>
                  <a:lnTo>
                    <a:pt x="359" y="286"/>
                  </a:lnTo>
                  <a:lnTo>
                    <a:pt x="359" y="286"/>
                  </a:lnTo>
                  <a:lnTo>
                    <a:pt x="359" y="289"/>
                  </a:lnTo>
                  <a:lnTo>
                    <a:pt x="358" y="291"/>
                  </a:lnTo>
                  <a:lnTo>
                    <a:pt x="357" y="291"/>
                  </a:lnTo>
                  <a:lnTo>
                    <a:pt x="357" y="293"/>
                  </a:lnTo>
                  <a:lnTo>
                    <a:pt x="356" y="293"/>
                  </a:lnTo>
                  <a:lnTo>
                    <a:pt x="354" y="295"/>
                  </a:lnTo>
                  <a:lnTo>
                    <a:pt x="353" y="296"/>
                  </a:lnTo>
                  <a:lnTo>
                    <a:pt x="353" y="297"/>
                  </a:lnTo>
                  <a:lnTo>
                    <a:pt x="352" y="298"/>
                  </a:lnTo>
                  <a:lnTo>
                    <a:pt x="352" y="300"/>
                  </a:lnTo>
                  <a:lnTo>
                    <a:pt x="352" y="303"/>
                  </a:lnTo>
                  <a:lnTo>
                    <a:pt x="353" y="305"/>
                  </a:lnTo>
                  <a:lnTo>
                    <a:pt x="353" y="307"/>
                  </a:lnTo>
                  <a:lnTo>
                    <a:pt x="353" y="307"/>
                  </a:lnTo>
                  <a:lnTo>
                    <a:pt x="353" y="308"/>
                  </a:lnTo>
                  <a:lnTo>
                    <a:pt x="352" y="311"/>
                  </a:lnTo>
                  <a:lnTo>
                    <a:pt x="351" y="314"/>
                  </a:lnTo>
                  <a:lnTo>
                    <a:pt x="349" y="312"/>
                  </a:lnTo>
                  <a:lnTo>
                    <a:pt x="351" y="312"/>
                  </a:lnTo>
                  <a:lnTo>
                    <a:pt x="351" y="312"/>
                  </a:lnTo>
                  <a:lnTo>
                    <a:pt x="351" y="311"/>
                  </a:lnTo>
                  <a:lnTo>
                    <a:pt x="350" y="311"/>
                  </a:lnTo>
                  <a:lnTo>
                    <a:pt x="349" y="311"/>
                  </a:lnTo>
                  <a:lnTo>
                    <a:pt x="348" y="311"/>
                  </a:lnTo>
                  <a:lnTo>
                    <a:pt x="347" y="311"/>
                  </a:lnTo>
                  <a:lnTo>
                    <a:pt x="347" y="314"/>
                  </a:lnTo>
                  <a:lnTo>
                    <a:pt x="346" y="314"/>
                  </a:lnTo>
                  <a:lnTo>
                    <a:pt x="346" y="315"/>
                  </a:lnTo>
                  <a:lnTo>
                    <a:pt x="345" y="315"/>
                  </a:lnTo>
                  <a:lnTo>
                    <a:pt x="345" y="316"/>
                  </a:lnTo>
                  <a:lnTo>
                    <a:pt x="345" y="318"/>
                  </a:lnTo>
                  <a:lnTo>
                    <a:pt x="344" y="319"/>
                  </a:lnTo>
                  <a:lnTo>
                    <a:pt x="343" y="320"/>
                  </a:lnTo>
                  <a:lnTo>
                    <a:pt x="342" y="320"/>
                  </a:lnTo>
                  <a:lnTo>
                    <a:pt x="342" y="321"/>
                  </a:lnTo>
                  <a:lnTo>
                    <a:pt x="342" y="323"/>
                  </a:lnTo>
                  <a:lnTo>
                    <a:pt x="342" y="323"/>
                  </a:lnTo>
                  <a:lnTo>
                    <a:pt x="342" y="324"/>
                  </a:lnTo>
                  <a:lnTo>
                    <a:pt x="341" y="326"/>
                  </a:lnTo>
                  <a:lnTo>
                    <a:pt x="341" y="328"/>
                  </a:lnTo>
                  <a:lnTo>
                    <a:pt x="340" y="329"/>
                  </a:lnTo>
                  <a:lnTo>
                    <a:pt x="340" y="331"/>
                  </a:lnTo>
                  <a:lnTo>
                    <a:pt x="340" y="331"/>
                  </a:lnTo>
                  <a:lnTo>
                    <a:pt x="340" y="332"/>
                  </a:lnTo>
                  <a:lnTo>
                    <a:pt x="340" y="333"/>
                  </a:lnTo>
                  <a:lnTo>
                    <a:pt x="339" y="335"/>
                  </a:lnTo>
                  <a:lnTo>
                    <a:pt x="339" y="336"/>
                  </a:lnTo>
                  <a:lnTo>
                    <a:pt x="339" y="337"/>
                  </a:lnTo>
                  <a:lnTo>
                    <a:pt x="338" y="338"/>
                  </a:lnTo>
                  <a:lnTo>
                    <a:pt x="337" y="339"/>
                  </a:lnTo>
                  <a:lnTo>
                    <a:pt x="337" y="340"/>
                  </a:lnTo>
                  <a:lnTo>
                    <a:pt x="336" y="340"/>
                  </a:lnTo>
                  <a:lnTo>
                    <a:pt x="336" y="340"/>
                  </a:lnTo>
                  <a:lnTo>
                    <a:pt x="335" y="343"/>
                  </a:lnTo>
                  <a:lnTo>
                    <a:pt x="333" y="344"/>
                  </a:lnTo>
                  <a:lnTo>
                    <a:pt x="332" y="345"/>
                  </a:lnTo>
                  <a:lnTo>
                    <a:pt x="333" y="346"/>
                  </a:lnTo>
                  <a:lnTo>
                    <a:pt x="332" y="347"/>
                  </a:lnTo>
                  <a:lnTo>
                    <a:pt x="332" y="349"/>
                  </a:lnTo>
                  <a:lnTo>
                    <a:pt x="332" y="349"/>
                  </a:lnTo>
                  <a:lnTo>
                    <a:pt x="332" y="351"/>
                  </a:lnTo>
                  <a:lnTo>
                    <a:pt x="332" y="351"/>
                  </a:lnTo>
                  <a:lnTo>
                    <a:pt x="332" y="356"/>
                  </a:lnTo>
                  <a:lnTo>
                    <a:pt x="332" y="357"/>
                  </a:lnTo>
                  <a:lnTo>
                    <a:pt x="332" y="358"/>
                  </a:lnTo>
                  <a:lnTo>
                    <a:pt x="333" y="359"/>
                  </a:lnTo>
                  <a:lnTo>
                    <a:pt x="335" y="361"/>
                  </a:lnTo>
                  <a:lnTo>
                    <a:pt x="333" y="362"/>
                  </a:lnTo>
                  <a:lnTo>
                    <a:pt x="333" y="363"/>
                  </a:lnTo>
                  <a:lnTo>
                    <a:pt x="333" y="364"/>
                  </a:lnTo>
                  <a:lnTo>
                    <a:pt x="333" y="366"/>
                  </a:lnTo>
                  <a:lnTo>
                    <a:pt x="335" y="368"/>
                  </a:lnTo>
                  <a:lnTo>
                    <a:pt x="335" y="369"/>
                  </a:lnTo>
                  <a:lnTo>
                    <a:pt x="336" y="369"/>
                  </a:lnTo>
                  <a:lnTo>
                    <a:pt x="336" y="369"/>
                  </a:lnTo>
                  <a:lnTo>
                    <a:pt x="336" y="369"/>
                  </a:lnTo>
                  <a:lnTo>
                    <a:pt x="337" y="369"/>
                  </a:lnTo>
                  <a:lnTo>
                    <a:pt x="336" y="370"/>
                  </a:lnTo>
                  <a:lnTo>
                    <a:pt x="336" y="371"/>
                  </a:lnTo>
                  <a:lnTo>
                    <a:pt x="337" y="371"/>
                  </a:lnTo>
                  <a:lnTo>
                    <a:pt x="338" y="372"/>
                  </a:lnTo>
                  <a:lnTo>
                    <a:pt x="338" y="371"/>
                  </a:lnTo>
                  <a:lnTo>
                    <a:pt x="340" y="373"/>
                  </a:lnTo>
                  <a:lnTo>
                    <a:pt x="339" y="373"/>
                  </a:lnTo>
                  <a:lnTo>
                    <a:pt x="340" y="373"/>
                  </a:lnTo>
                  <a:lnTo>
                    <a:pt x="341" y="377"/>
                  </a:lnTo>
                  <a:lnTo>
                    <a:pt x="341" y="379"/>
                  </a:lnTo>
                  <a:lnTo>
                    <a:pt x="340" y="380"/>
                  </a:lnTo>
                  <a:lnTo>
                    <a:pt x="341" y="381"/>
                  </a:lnTo>
                  <a:lnTo>
                    <a:pt x="340" y="382"/>
                  </a:lnTo>
                  <a:lnTo>
                    <a:pt x="339" y="382"/>
                  </a:lnTo>
                  <a:lnTo>
                    <a:pt x="339" y="383"/>
                  </a:lnTo>
                  <a:lnTo>
                    <a:pt x="339" y="384"/>
                  </a:lnTo>
                  <a:lnTo>
                    <a:pt x="339" y="385"/>
                  </a:lnTo>
                  <a:lnTo>
                    <a:pt x="339" y="385"/>
                  </a:lnTo>
                  <a:lnTo>
                    <a:pt x="339" y="386"/>
                  </a:lnTo>
                  <a:lnTo>
                    <a:pt x="340" y="387"/>
                  </a:lnTo>
                  <a:lnTo>
                    <a:pt x="339" y="388"/>
                  </a:lnTo>
                  <a:lnTo>
                    <a:pt x="339" y="389"/>
                  </a:lnTo>
                  <a:lnTo>
                    <a:pt x="339" y="389"/>
                  </a:lnTo>
                  <a:lnTo>
                    <a:pt x="339" y="390"/>
                  </a:lnTo>
                  <a:lnTo>
                    <a:pt x="338" y="391"/>
                  </a:lnTo>
                  <a:lnTo>
                    <a:pt x="338" y="391"/>
                  </a:lnTo>
                  <a:lnTo>
                    <a:pt x="338" y="392"/>
                  </a:lnTo>
                  <a:lnTo>
                    <a:pt x="338" y="393"/>
                  </a:lnTo>
                  <a:lnTo>
                    <a:pt x="337" y="394"/>
                  </a:lnTo>
                  <a:lnTo>
                    <a:pt x="337" y="395"/>
                  </a:lnTo>
                  <a:lnTo>
                    <a:pt x="337" y="395"/>
                  </a:lnTo>
                  <a:lnTo>
                    <a:pt x="337" y="398"/>
                  </a:lnTo>
                  <a:lnTo>
                    <a:pt x="337" y="399"/>
                  </a:lnTo>
                  <a:lnTo>
                    <a:pt x="337" y="399"/>
                  </a:lnTo>
                  <a:lnTo>
                    <a:pt x="338" y="400"/>
                  </a:lnTo>
                  <a:lnTo>
                    <a:pt x="339" y="401"/>
                  </a:lnTo>
                  <a:lnTo>
                    <a:pt x="339" y="402"/>
                  </a:lnTo>
                  <a:lnTo>
                    <a:pt x="338" y="403"/>
                  </a:lnTo>
                  <a:lnTo>
                    <a:pt x="338" y="405"/>
                  </a:lnTo>
                  <a:lnTo>
                    <a:pt x="339" y="407"/>
                  </a:lnTo>
                  <a:lnTo>
                    <a:pt x="339" y="407"/>
                  </a:lnTo>
                  <a:lnTo>
                    <a:pt x="337" y="416"/>
                  </a:lnTo>
                  <a:lnTo>
                    <a:pt x="336" y="416"/>
                  </a:lnTo>
                  <a:lnTo>
                    <a:pt x="336" y="419"/>
                  </a:lnTo>
                  <a:lnTo>
                    <a:pt x="336" y="419"/>
                  </a:lnTo>
                  <a:lnTo>
                    <a:pt x="336" y="420"/>
                  </a:lnTo>
                  <a:lnTo>
                    <a:pt x="336" y="420"/>
                  </a:lnTo>
                  <a:lnTo>
                    <a:pt x="336" y="420"/>
                  </a:lnTo>
                  <a:lnTo>
                    <a:pt x="335" y="421"/>
                  </a:lnTo>
                  <a:lnTo>
                    <a:pt x="333" y="421"/>
                  </a:lnTo>
                  <a:lnTo>
                    <a:pt x="332" y="422"/>
                  </a:lnTo>
                  <a:lnTo>
                    <a:pt x="331" y="422"/>
                  </a:lnTo>
                  <a:lnTo>
                    <a:pt x="330" y="423"/>
                  </a:lnTo>
                  <a:lnTo>
                    <a:pt x="330" y="423"/>
                  </a:lnTo>
                  <a:lnTo>
                    <a:pt x="330" y="423"/>
                  </a:lnTo>
                  <a:lnTo>
                    <a:pt x="329" y="424"/>
                  </a:lnTo>
                  <a:lnTo>
                    <a:pt x="328" y="424"/>
                  </a:lnTo>
                  <a:lnTo>
                    <a:pt x="328" y="425"/>
                  </a:lnTo>
                  <a:lnTo>
                    <a:pt x="328" y="426"/>
                  </a:lnTo>
                  <a:lnTo>
                    <a:pt x="328" y="427"/>
                  </a:lnTo>
                  <a:lnTo>
                    <a:pt x="327" y="427"/>
                  </a:lnTo>
                  <a:lnTo>
                    <a:pt x="327" y="428"/>
                  </a:lnTo>
                  <a:lnTo>
                    <a:pt x="326" y="428"/>
                  </a:lnTo>
                  <a:lnTo>
                    <a:pt x="325" y="428"/>
                  </a:lnTo>
                  <a:lnTo>
                    <a:pt x="325" y="428"/>
                  </a:lnTo>
                  <a:lnTo>
                    <a:pt x="325" y="429"/>
                  </a:lnTo>
                  <a:lnTo>
                    <a:pt x="325" y="430"/>
                  </a:lnTo>
                  <a:lnTo>
                    <a:pt x="325" y="430"/>
                  </a:lnTo>
                  <a:lnTo>
                    <a:pt x="324" y="431"/>
                  </a:lnTo>
                  <a:lnTo>
                    <a:pt x="324" y="432"/>
                  </a:lnTo>
                  <a:lnTo>
                    <a:pt x="323" y="431"/>
                  </a:lnTo>
                  <a:lnTo>
                    <a:pt x="322" y="431"/>
                  </a:lnTo>
                  <a:lnTo>
                    <a:pt x="321" y="432"/>
                  </a:lnTo>
                  <a:lnTo>
                    <a:pt x="321" y="432"/>
                  </a:lnTo>
                  <a:lnTo>
                    <a:pt x="321" y="433"/>
                  </a:lnTo>
                  <a:lnTo>
                    <a:pt x="320" y="432"/>
                  </a:lnTo>
                  <a:lnTo>
                    <a:pt x="319" y="432"/>
                  </a:lnTo>
                  <a:lnTo>
                    <a:pt x="319" y="432"/>
                  </a:lnTo>
                  <a:lnTo>
                    <a:pt x="318" y="432"/>
                  </a:lnTo>
                  <a:lnTo>
                    <a:pt x="317" y="433"/>
                  </a:lnTo>
                  <a:lnTo>
                    <a:pt x="318" y="433"/>
                  </a:lnTo>
                  <a:lnTo>
                    <a:pt x="317" y="436"/>
                  </a:lnTo>
                  <a:lnTo>
                    <a:pt x="317" y="437"/>
                  </a:lnTo>
                  <a:lnTo>
                    <a:pt x="318" y="437"/>
                  </a:lnTo>
                  <a:lnTo>
                    <a:pt x="316" y="439"/>
                  </a:lnTo>
                  <a:lnTo>
                    <a:pt x="316" y="440"/>
                  </a:lnTo>
                  <a:lnTo>
                    <a:pt x="317" y="441"/>
                  </a:lnTo>
                  <a:lnTo>
                    <a:pt x="317" y="442"/>
                  </a:lnTo>
                  <a:lnTo>
                    <a:pt x="316" y="443"/>
                  </a:lnTo>
                  <a:lnTo>
                    <a:pt x="315" y="446"/>
                  </a:lnTo>
                  <a:lnTo>
                    <a:pt x="314" y="446"/>
                  </a:lnTo>
                  <a:lnTo>
                    <a:pt x="314" y="446"/>
                  </a:lnTo>
                  <a:lnTo>
                    <a:pt x="314" y="446"/>
                  </a:lnTo>
                  <a:lnTo>
                    <a:pt x="312" y="446"/>
                  </a:lnTo>
                  <a:lnTo>
                    <a:pt x="311" y="445"/>
                  </a:lnTo>
                  <a:lnTo>
                    <a:pt x="311" y="443"/>
                  </a:lnTo>
                  <a:lnTo>
                    <a:pt x="310" y="443"/>
                  </a:lnTo>
                  <a:lnTo>
                    <a:pt x="310" y="443"/>
                  </a:lnTo>
                  <a:lnTo>
                    <a:pt x="310" y="444"/>
                  </a:lnTo>
                  <a:lnTo>
                    <a:pt x="310" y="444"/>
                  </a:lnTo>
                  <a:lnTo>
                    <a:pt x="310" y="444"/>
                  </a:lnTo>
                  <a:lnTo>
                    <a:pt x="310" y="445"/>
                  </a:lnTo>
                  <a:lnTo>
                    <a:pt x="309" y="446"/>
                  </a:lnTo>
                  <a:lnTo>
                    <a:pt x="309" y="446"/>
                  </a:lnTo>
                  <a:lnTo>
                    <a:pt x="309" y="445"/>
                  </a:lnTo>
                  <a:lnTo>
                    <a:pt x="309" y="444"/>
                  </a:lnTo>
                  <a:lnTo>
                    <a:pt x="308" y="445"/>
                  </a:lnTo>
                  <a:lnTo>
                    <a:pt x="307" y="445"/>
                  </a:lnTo>
                  <a:lnTo>
                    <a:pt x="307" y="446"/>
                  </a:lnTo>
                  <a:lnTo>
                    <a:pt x="307" y="446"/>
                  </a:lnTo>
                  <a:lnTo>
                    <a:pt x="307" y="448"/>
                  </a:lnTo>
                  <a:lnTo>
                    <a:pt x="306" y="449"/>
                  </a:lnTo>
                  <a:lnTo>
                    <a:pt x="306" y="451"/>
                  </a:lnTo>
                  <a:lnTo>
                    <a:pt x="305" y="451"/>
                  </a:lnTo>
                  <a:lnTo>
                    <a:pt x="305" y="451"/>
                  </a:lnTo>
                  <a:lnTo>
                    <a:pt x="305" y="451"/>
                  </a:lnTo>
                  <a:lnTo>
                    <a:pt x="306" y="452"/>
                  </a:lnTo>
                  <a:lnTo>
                    <a:pt x="306" y="453"/>
                  </a:lnTo>
                  <a:lnTo>
                    <a:pt x="305" y="453"/>
                  </a:lnTo>
                  <a:lnTo>
                    <a:pt x="305" y="456"/>
                  </a:lnTo>
                  <a:lnTo>
                    <a:pt x="304" y="459"/>
                  </a:lnTo>
                  <a:lnTo>
                    <a:pt x="303" y="459"/>
                  </a:lnTo>
                  <a:lnTo>
                    <a:pt x="302" y="459"/>
                  </a:lnTo>
                  <a:lnTo>
                    <a:pt x="301" y="460"/>
                  </a:lnTo>
                  <a:lnTo>
                    <a:pt x="300" y="457"/>
                  </a:lnTo>
                  <a:lnTo>
                    <a:pt x="299" y="457"/>
                  </a:lnTo>
                  <a:lnTo>
                    <a:pt x="298" y="459"/>
                  </a:lnTo>
                  <a:lnTo>
                    <a:pt x="298" y="459"/>
                  </a:lnTo>
                  <a:lnTo>
                    <a:pt x="297" y="459"/>
                  </a:lnTo>
                  <a:lnTo>
                    <a:pt x="296" y="457"/>
                  </a:lnTo>
                  <a:lnTo>
                    <a:pt x="296" y="457"/>
                  </a:lnTo>
                  <a:lnTo>
                    <a:pt x="296" y="459"/>
                  </a:lnTo>
                  <a:lnTo>
                    <a:pt x="295" y="459"/>
                  </a:lnTo>
                  <a:lnTo>
                    <a:pt x="295" y="459"/>
                  </a:lnTo>
                  <a:lnTo>
                    <a:pt x="294" y="460"/>
                  </a:lnTo>
                  <a:lnTo>
                    <a:pt x="295" y="461"/>
                  </a:lnTo>
                  <a:lnTo>
                    <a:pt x="296" y="462"/>
                  </a:lnTo>
                  <a:lnTo>
                    <a:pt x="296" y="463"/>
                  </a:lnTo>
                  <a:lnTo>
                    <a:pt x="297" y="464"/>
                  </a:lnTo>
                  <a:lnTo>
                    <a:pt x="298" y="464"/>
                  </a:lnTo>
                  <a:lnTo>
                    <a:pt x="298" y="464"/>
                  </a:lnTo>
                  <a:lnTo>
                    <a:pt x="301" y="464"/>
                  </a:lnTo>
                  <a:lnTo>
                    <a:pt x="302" y="463"/>
                  </a:lnTo>
                  <a:lnTo>
                    <a:pt x="303" y="464"/>
                  </a:lnTo>
                  <a:lnTo>
                    <a:pt x="303" y="464"/>
                  </a:lnTo>
                  <a:lnTo>
                    <a:pt x="303" y="465"/>
                  </a:lnTo>
                  <a:lnTo>
                    <a:pt x="303" y="466"/>
                  </a:lnTo>
                  <a:lnTo>
                    <a:pt x="303" y="466"/>
                  </a:lnTo>
                  <a:lnTo>
                    <a:pt x="303" y="467"/>
                  </a:lnTo>
                  <a:lnTo>
                    <a:pt x="304" y="469"/>
                  </a:lnTo>
                  <a:lnTo>
                    <a:pt x="304" y="471"/>
                  </a:lnTo>
                  <a:lnTo>
                    <a:pt x="304" y="471"/>
                  </a:lnTo>
                  <a:lnTo>
                    <a:pt x="304" y="471"/>
                  </a:lnTo>
                  <a:lnTo>
                    <a:pt x="303" y="471"/>
                  </a:lnTo>
                  <a:lnTo>
                    <a:pt x="302" y="470"/>
                  </a:lnTo>
                  <a:lnTo>
                    <a:pt x="302" y="470"/>
                  </a:lnTo>
                  <a:lnTo>
                    <a:pt x="303" y="471"/>
                  </a:lnTo>
                  <a:lnTo>
                    <a:pt x="303" y="472"/>
                  </a:lnTo>
                  <a:lnTo>
                    <a:pt x="302" y="472"/>
                  </a:lnTo>
                  <a:lnTo>
                    <a:pt x="302" y="472"/>
                  </a:lnTo>
                  <a:lnTo>
                    <a:pt x="301" y="472"/>
                  </a:lnTo>
                  <a:lnTo>
                    <a:pt x="301" y="470"/>
                  </a:lnTo>
                  <a:lnTo>
                    <a:pt x="301" y="470"/>
                  </a:lnTo>
                  <a:lnTo>
                    <a:pt x="301" y="469"/>
                  </a:lnTo>
                  <a:lnTo>
                    <a:pt x="300" y="469"/>
                  </a:lnTo>
                  <a:lnTo>
                    <a:pt x="299" y="468"/>
                  </a:lnTo>
                  <a:lnTo>
                    <a:pt x="297" y="467"/>
                  </a:lnTo>
                  <a:lnTo>
                    <a:pt x="297" y="465"/>
                  </a:lnTo>
                  <a:lnTo>
                    <a:pt x="296" y="464"/>
                  </a:lnTo>
                  <a:lnTo>
                    <a:pt x="296" y="463"/>
                  </a:lnTo>
                  <a:lnTo>
                    <a:pt x="294" y="462"/>
                  </a:lnTo>
                  <a:lnTo>
                    <a:pt x="294" y="461"/>
                  </a:lnTo>
                  <a:lnTo>
                    <a:pt x="292" y="461"/>
                  </a:lnTo>
                  <a:lnTo>
                    <a:pt x="292" y="461"/>
                  </a:lnTo>
                  <a:lnTo>
                    <a:pt x="291" y="460"/>
                  </a:lnTo>
                  <a:lnTo>
                    <a:pt x="287" y="459"/>
                  </a:lnTo>
                  <a:lnTo>
                    <a:pt x="286" y="459"/>
                  </a:lnTo>
                  <a:lnTo>
                    <a:pt x="286" y="460"/>
                  </a:lnTo>
                  <a:lnTo>
                    <a:pt x="283" y="459"/>
                  </a:lnTo>
                  <a:lnTo>
                    <a:pt x="282" y="459"/>
                  </a:lnTo>
                  <a:lnTo>
                    <a:pt x="281" y="457"/>
                  </a:lnTo>
                  <a:lnTo>
                    <a:pt x="280" y="457"/>
                  </a:lnTo>
                  <a:lnTo>
                    <a:pt x="277" y="457"/>
                  </a:lnTo>
                  <a:lnTo>
                    <a:pt x="275" y="457"/>
                  </a:lnTo>
                  <a:lnTo>
                    <a:pt x="273" y="459"/>
                  </a:lnTo>
                  <a:lnTo>
                    <a:pt x="273" y="457"/>
                  </a:lnTo>
                  <a:lnTo>
                    <a:pt x="270" y="456"/>
                  </a:lnTo>
                  <a:lnTo>
                    <a:pt x="269" y="455"/>
                  </a:lnTo>
                  <a:lnTo>
                    <a:pt x="268" y="455"/>
                  </a:lnTo>
                  <a:lnTo>
                    <a:pt x="265" y="454"/>
                  </a:lnTo>
                  <a:lnTo>
                    <a:pt x="265" y="453"/>
                  </a:lnTo>
                  <a:lnTo>
                    <a:pt x="264" y="453"/>
                  </a:lnTo>
                  <a:lnTo>
                    <a:pt x="263" y="451"/>
                  </a:lnTo>
                  <a:lnTo>
                    <a:pt x="263" y="450"/>
                  </a:lnTo>
                  <a:lnTo>
                    <a:pt x="261" y="449"/>
                  </a:lnTo>
                  <a:lnTo>
                    <a:pt x="260" y="447"/>
                  </a:lnTo>
                  <a:lnTo>
                    <a:pt x="259" y="447"/>
                  </a:lnTo>
                  <a:lnTo>
                    <a:pt x="259" y="447"/>
                  </a:lnTo>
                  <a:lnTo>
                    <a:pt x="258" y="446"/>
                  </a:lnTo>
                  <a:lnTo>
                    <a:pt x="257" y="446"/>
                  </a:lnTo>
                  <a:lnTo>
                    <a:pt x="257" y="445"/>
                  </a:lnTo>
                  <a:lnTo>
                    <a:pt x="256" y="443"/>
                  </a:lnTo>
                  <a:lnTo>
                    <a:pt x="255" y="443"/>
                  </a:lnTo>
                  <a:lnTo>
                    <a:pt x="255" y="442"/>
                  </a:lnTo>
                  <a:lnTo>
                    <a:pt x="254" y="441"/>
                  </a:lnTo>
                  <a:lnTo>
                    <a:pt x="254" y="440"/>
                  </a:lnTo>
                  <a:lnTo>
                    <a:pt x="253" y="437"/>
                  </a:lnTo>
                  <a:lnTo>
                    <a:pt x="249" y="437"/>
                  </a:lnTo>
                  <a:lnTo>
                    <a:pt x="248" y="436"/>
                  </a:lnTo>
                  <a:lnTo>
                    <a:pt x="248" y="436"/>
                  </a:lnTo>
                  <a:lnTo>
                    <a:pt x="246" y="436"/>
                  </a:lnTo>
                  <a:lnTo>
                    <a:pt x="246" y="436"/>
                  </a:lnTo>
                  <a:lnTo>
                    <a:pt x="246" y="436"/>
                  </a:lnTo>
                  <a:lnTo>
                    <a:pt x="246" y="436"/>
                  </a:lnTo>
                  <a:lnTo>
                    <a:pt x="245" y="434"/>
                  </a:lnTo>
                  <a:lnTo>
                    <a:pt x="243" y="432"/>
                  </a:lnTo>
                  <a:lnTo>
                    <a:pt x="241" y="429"/>
                  </a:lnTo>
                  <a:lnTo>
                    <a:pt x="241" y="428"/>
                  </a:lnTo>
                  <a:lnTo>
                    <a:pt x="240" y="427"/>
                  </a:lnTo>
                  <a:lnTo>
                    <a:pt x="238" y="426"/>
                  </a:lnTo>
                  <a:lnTo>
                    <a:pt x="236" y="428"/>
                  </a:lnTo>
                  <a:lnTo>
                    <a:pt x="234" y="427"/>
                  </a:lnTo>
                  <a:lnTo>
                    <a:pt x="233" y="427"/>
                  </a:lnTo>
                  <a:lnTo>
                    <a:pt x="233" y="428"/>
                  </a:lnTo>
                  <a:lnTo>
                    <a:pt x="232" y="428"/>
                  </a:lnTo>
                  <a:lnTo>
                    <a:pt x="232" y="426"/>
                  </a:lnTo>
                  <a:lnTo>
                    <a:pt x="231" y="426"/>
                  </a:lnTo>
                  <a:lnTo>
                    <a:pt x="229" y="424"/>
                  </a:lnTo>
                  <a:lnTo>
                    <a:pt x="228" y="423"/>
                  </a:lnTo>
                  <a:lnTo>
                    <a:pt x="226" y="422"/>
                  </a:lnTo>
                  <a:lnTo>
                    <a:pt x="224" y="420"/>
                  </a:lnTo>
                  <a:lnTo>
                    <a:pt x="223" y="420"/>
                  </a:lnTo>
                  <a:lnTo>
                    <a:pt x="222" y="420"/>
                  </a:lnTo>
                  <a:lnTo>
                    <a:pt x="222" y="420"/>
                  </a:lnTo>
                  <a:lnTo>
                    <a:pt x="220" y="415"/>
                  </a:lnTo>
                  <a:lnTo>
                    <a:pt x="219" y="416"/>
                  </a:lnTo>
                  <a:lnTo>
                    <a:pt x="219" y="415"/>
                  </a:lnTo>
                  <a:lnTo>
                    <a:pt x="219" y="415"/>
                  </a:lnTo>
                  <a:lnTo>
                    <a:pt x="218" y="414"/>
                  </a:lnTo>
                  <a:lnTo>
                    <a:pt x="216" y="411"/>
                  </a:lnTo>
                  <a:lnTo>
                    <a:pt x="215" y="411"/>
                  </a:lnTo>
                  <a:lnTo>
                    <a:pt x="214" y="411"/>
                  </a:lnTo>
                  <a:lnTo>
                    <a:pt x="214" y="410"/>
                  </a:lnTo>
                  <a:lnTo>
                    <a:pt x="212" y="409"/>
                  </a:lnTo>
                  <a:lnTo>
                    <a:pt x="211" y="409"/>
                  </a:lnTo>
                  <a:lnTo>
                    <a:pt x="211" y="408"/>
                  </a:lnTo>
                  <a:lnTo>
                    <a:pt x="212" y="406"/>
                  </a:lnTo>
                  <a:lnTo>
                    <a:pt x="211" y="405"/>
                  </a:lnTo>
                  <a:lnTo>
                    <a:pt x="211" y="403"/>
                  </a:lnTo>
                  <a:lnTo>
                    <a:pt x="211" y="403"/>
                  </a:lnTo>
                  <a:lnTo>
                    <a:pt x="209" y="403"/>
                  </a:lnTo>
                  <a:lnTo>
                    <a:pt x="208" y="402"/>
                  </a:lnTo>
                  <a:lnTo>
                    <a:pt x="207" y="403"/>
                  </a:lnTo>
                  <a:lnTo>
                    <a:pt x="207" y="402"/>
                  </a:lnTo>
                  <a:lnTo>
                    <a:pt x="205" y="401"/>
                  </a:lnTo>
                  <a:lnTo>
                    <a:pt x="205" y="401"/>
                  </a:lnTo>
                  <a:lnTo>
                    <a:pt x="205" y="400"/>
                  </a:lnTo>
                  <a:lnTo>
                    <a:pt x="203" y="399"/>
                  </a:lnTo>
                  <a:lnTo>
                    <a:pt x="201" y="400"/>
                  </a:lnTo>
                  <a:lnTo>
                    <a:pt x="201" y="398"/>
                  </a:lnTo>
                  <a:lnTo>
                    <a:pt x="201" y="397"/>
                  </a:lnTo>
                  <a:lnTo>
                    <a:pt x="201" y="395"/>
                  </a:lnTo>
                  <a:lnTo>
                    <a:pt x="201" y="395"/>
                  </a:lnTo>
                  <a:lnTo>
                    <a:pt x="201" y="394"/>
                  </a:lnTo>
                  <a:lnTo>
                    <a:pt x="200" y="393"/>
                  </a:lnTo>
                  <a:lnTo>
                    <a:pt x="199" y="392"/>
                  </a:lnTo>
                  <a:lnTo>
                    <a:pt x="198" y="391"/>
                  </a:lnTo>
                  <a:lnTo>
                    <a:pt x="197" y="390"/>
                  </a:lnTo>
                  <a:lnTo>
                    <a:pt x="196" y="389"/>
                  </a:lnTo>
                  <a:lnTo>
                    <a:pt x="196" y="386"/>
                  </a:lnTo>
                  <a:lnTo>
                    <a:pt x="195" y="386"/>
                  </a:lnTo>
                  <a:lnTo>
                    <a:pt x="194" y="386"/>
                  </a:lnTo>
                  <a:lnTo>
                    <a:pt x="194" y="385"/>
                  </a:lnTo>
                  <a:lnTo>
                    <a:pt x="193" y="382"/>
                  </a:lnTo>
                  <a:lnTo>
                    <a:pt x="193" y="380"/>
                  </a:lnTo>
                  <a:lnTo>
                    <a:pt x="193" y="379"/>
                  </a:lnTo>
                  <a:lnTo>
                    <a:pt x="192" y="379"/>
                  </a:lnTo>
                  <a:lnTo>
                    <a:pt x="190" y="378"/>
                  </a:lnTo>
                  <a:lnTo>
                    <a:pt x="190" y="379"/>
                  </a:lnTo>
                  <a:lnTo>
                    <a:pt x="190" y="378"/>
                  </a:lnTo>
                  <a:lnTo>
                    <a:pt x="188" y="378"/>
                  </a:lnTo>
                  <a:lnTo>
                    <a:pt x="187" y="377"/>
                  </a:lnTo>
                  <a:lnTo>
                    <a:pt x="186" y="377"/>
                  </a:lnTo>
                  <a:lnTo>
                    <a:pt x="185" y="374"/>
                  </a:lnTo>
                  <a:lnTo>
                    <a:pt x="185" y="373"/>
                  </a:lnTo>
                  <a:lnTo>
                    <a:pt x="185" y="369"/>
                  </a:lnTo>
                  <a:lnTo>
                    <a:pt x="184" y="367"/>
                  </a:lnTo>
                  <a:lnTo>
                    <a:pt x="184" y="365"/>
                  </a:lnTo>
                  <a:lnTo>
                    <a:pt x="183" y="364"/>
                  </a:lnTo>
                  <a:lnTo>
                    <a:pt x="183" y="363"/>
                  </a:lnTo>
                  <a:lnTo>
                    <a:pt x="182" y="363"/>
                  </a:lnTo>
                  <a:lnTo>
                    <a:pt x="182" y="363"/>
                  </a:lnTo>
                  <a:lnTo>
                    <a:pt x="181" y="363"/>
                  </a:lnTo>
                  <a:lnTo>
                    <a:pt x="182" y="364"/>
                  </a:lnTo>
                  <a:lnTo>
                    <a:pt x="182" y="364"/>
                  </a:lnTo>
                  <a:lnTo>
                    <a:pt x="181" y="364"/>
                  </a:lnTo>
                  <a:lnTo>
                    <a:pt x="180" y="363"/>
                  </a:lnTo>
                  <a:lnTo>
                    <a:pt x="180" y="362"/>
                  </a:lnTo>
                  <a:lnTo>
                    <a:pt x="179" y="361"/>
                  </a:lnTo>
                  <a:lnTo>
                    <a:pt x="179" y="360"/>
                  </a:lnTo>
                  <a:lnTo>
                    <a:pt x="178" y="360"/>
                  </a:lnTo>
                  <a:lnTo>
                    <a:pt x="178" y="359"/>
                  </a:lnTo>
                  <a:lnTo>
                    <a:pt x="178" y="357"/>
                  </a:lnTo>
                  <a:lnTo>
                    <a:pt x="176" y="356"/>
                  </a:lnTo>
                  <a:lnTo>
                    <a:pt x="175" y="353"/>
                  </a:lnTo>
                  <a:lnTo>
                    <a:pt x="174" y="350"/>
                  </a:lnTo>
                  <a:lnTo>
                    <a:pt x="173" y="350"/>
                  </a:lnTo>
                  <a:lnTo>
                    <a:pt x="171" y="350"/>
                  </a:lnTo>
                  <a:lnTo>
                    <a:pt x="167" y="347"/>
                  </a:lnTo>
                  <a:lnTo>
                    <a:pt x="165" y="346"/>
                  </a:lnTo>
                  <a:lnTo>
                    <a:pt x="164" y="345"/>
                  </a:lnTo>
                  <a:lnTo>
                    <a:pt x="163" y="345"/>
                  </a:lnTo>
                  <a:lnTo>
                    <a:pt x="161" y="345"/>
                  </a:lnTo>
                  <a:lnTo>
                    <a:pt x="160" y="343"/>
                  </a:lnTo>
                  <a:lnTo>
                    <a:pt x="159" y="342"/>
                  </a:lnTo>
                  <a:lnTo>
                    <a:pt x="158" y="341"/>
                  </a:lnTo>
                  <a:lnTo>
                    <a:pt x="157" y="340"/>
                  </a:lnTo>
                  <a:lnTo>
                    <a:pt x="156" y="340"/>
                  </a:lnTo>
                  <a:lnTo>
                    <a:pt x="154" y="339"/>
                  </a:lnTo>
                  <a:lnTo>
                    <a:pt x="154" y="338"/>
                  </a:lnTo>
                  <a:lnTo>
                    <a:pt x="153" y="338"/>
                  </a:lnTo>
                  <a:lnTo>
                    <a:pt x="152" y="338"/>
                  </a:lnTo>
                  <a:lnTo>
                    <a:pt x="149" y="336"/>
                  </a:lnTo>
                  <a:lnTo>
                    <a:pt x="149" y="336"/>
                  </a:lnTo>
                  <a:lnTo>
                    <a:pt x="148" y="335"/>
                  </a:lnTo>
                  <a:lnTo>
                    <a:pt x="148" y="335"/>
                  </a:lnTo>
                  <a:lnTo>
                    <a:pt x="146" y="333"/>
                  </a:lnTo>
                  <a:lnTo>
                    <a:pt x="146" y="333"/>
                  </a:lnTo>
                  <a:lnTo>
                    <a:pt x="145" y="332"/>
                  </a:lnTo>
                  <a:lnTo>
                    <a:pt x="145" y="332"/>
                  </a:lnTo>
                  <a:lnTo>
                    <a:pt x="145" y="331"/>
                  </a:lnTo>
                  <a:lnTo>
                    <a:pt x="143" y="330"/>
                  </a:lnTo>
                  <a:lnTo>
                    <a:pt x="143" y="330"/>
                  </a:lnTo>
                  <a:lnTo>
                    <a:pt x="142" y="327"/>
                  </a:lnTo>
                  <a:lnTo>
                    <a:pt x="141" y="327"/>
                  </a:lnTo>
                  <a:lnTo>
                    <a:pt x="141" y="327"/>
                  </a:lnTo>
                  <a:lnTo>
                    <a:pt x="141" y="326"/>
                  </a:lnTo>
                  <a:lnTo>
                    <a:pt x="139" y="324"/>
                  </a:lnTo>
                  <a:lnTo>
                    <a:pt x="137" y="322"/>
                  </a:lnTo>
                  <a:lnTo>
                    <a:pt x="137" y="321"/>
                  </a:lnTo>
                  <a:lnTo>
                    <a:pt x="136" y="320"/>
                  </a:lnTo>
                  <a:lnTo>
                    <a:pt x="136" y="318"/>
                  </a:lnTo>
                  <a:lnTo>
                    <a:pt x="136" y="317"/>
                  </a:lnTo>
                  <a:lnTo>
                    <a:pt x="136" y="316"/>
                  </a:lnTo>
                  <a:lnTo>
                    <a:pt x="135" y="316"/>
                  </a:lnTo>
                  <a:lnTo>
                    <a:pt x="134" y="315"/>
                  </a:lnTo>
                  <a:lnTo>
                    <a:pt x="133" y="314"/>
                  </a:lnTo>
                  <a:lnTo>
                    <a:pt x="130" y="314"/>
                  </a:lnTo>
                  <a:lnTo>
                    <a:pt x="130" y="314"/>
                  </a:lnTo>
                  <a:lnTo>
                    <a:pt x="129" y="312"/>
                  </a:lnTo>
                  <a:lnTo>
                    <a:pt x="129" y="312"/>
                  </a:lnTo>
                  <a:lnTo>
                    <a:pt x="128" y="311"/>
                  </a:lnTo>
                  <a:lnTo>
                    <a:pt x="128" y="310"/>
                  </a:lnTo>
                  <a:lnTo>
                    <a:pt x="126" y="310"/>
                  </a:lnTo>
                  <a:lnTo>
                    <a:pt x="125" y="309"/>
                  </a:lnTo>
                  <a:lnTo>
                    <a:pt x="125" y="309"/>
                  </a:lnTo>
                  <a:lnTo>
                    <a:pt x="123" y="308"/>
                  </a:lnTo>
                  <a:lnTo>
                    <a:pt x="122" y="305"/>
                  </a:lnTo>
                  <a:lnTo>
                    <a:pt x="120" y="304"/>
                  </a:lnTo>
                  <a:lnTo>
                    <a:pt x="120" y="302"/>
                  </a:lnTo>
                  <a:lnTo>
                    <a:pt x="119" y="302"/>
                  </a:lnTo>
                  <a:lnTo>
                    <a:pt x="119" y="300"/>
                  </a:lnTo>
                  <a:lnTo>
                    <a:pt x="116" y="298"/>
                  </a:lnTo>
                  <a:lnTo>
                    <a:pt x="115" y="297"/>
                  </a:lnTo>
                  <a:lnTo>
                    <a:pt x="117" y="297"/>
                  </a:lnTo>
                  <a:lnTo>
                    <a:pt x="117" y="298"/>
                  </a:lnTo>
                  <a:lnTo>
                    <a:pt x="118" y="298"/>
                  </a:lnTo>
                  <a:lnTo>
                    <a:pt x="118" y="297"/>
                  </a:lnTo>
                  <a:lnTo>
                    <a:pt x="117" y="297"/>
                  </a:lnTo>
                  <a:lnTo>
                    <a:pt x="118" y="296"/>
                  </a:lnTo>
                  <a:lnTo>
                    <a:pt x="118" y="296"/>
                  </a:lnTo>
                  <a:lnTo>
                    <a:pt x="118" y="296"/>
                  </a:lnTo>
                  <a:lnTo>
                    <a:pt x="118" y="294"/>
                  </a:lnTo>
                  <a:lnTo>
                    <a:pt x="117" y="291"/>
                  </a:lnTo>
                  <a:lnTo>
                    <a:pt x="116" y="290"/>
                  </a:lnTo>
                  <a:lnTo>
                    <a:pt x="115" y="289"/>
                  </a:lnTo>
                  <a:lnTo>
                    <a:pt x="113" y="289"/>
                  </a:lnTo>
                  <a:lnTo>
                    <a:pt x="112" y="289"/>
                  </a:lnTo>
                  <a:lnTo>
                    <a:pt x="111" y="290"/>
                  </a:lnTo>
                  <a:lnTo>
                    <a:pt x="112" y="291"/>
                  </a:lnTo>
                  <a:lnTo>
                    <a:pt x="113" y="293"/>
                  </a:lnTo>
                  <a:lnTo>
                    <a:pt x="113" y="293"/>
                  </a:lnTo>
                  <a:lnTo>
                    <a:pt x="113" y="293"/>
                  </a:lnTo>
                  <a:lnTo>
                    <a:pt x="113" y="293"/>
                  </a:lnTo>
                  <a:lnTo>
                    <a:pt x="113" y="294"/>
                  </a:lnTo>
                  <a:lnTo>
                    <a:pt x="113" y="294"/>
                  </a:lnTo>
                  <a:lnTo>
                    <a:pt x="113" y="294"/>
                  </a:lnTo>
                  <a:lnTo>
                    <a:pt x="114" y="295"/>
                  </a:lnTo>
                  <a:lnTo>
                    <a:pt x="113" y="295"/>
                  </a:lnTo>
                  <a:lnTo>
                    <a:pt x="113" y="295"/>
                  </a:lnTo>
                  <a:lnTo>
                    <a:pt x="112" y="295"/>
                  </a:lnTo>
                  <a:lnTo>
                    <a:pt x="112" y="294"/>
                  </a:lnTo>
                  <a:lnTo>
                    <a:pt x="111" y="290"/>
                  </a:lnTo>
                  <a:lnTo>
                    <a:pt x="110" y="289"/>
                  </a:lnTo>
                  <a:lnTo>
                    <a:pt x="109" y="288"/>
                  </a:lnTo>
                  <a:lnTo>
                    <a:pt x="110" y="286"/>
                  </a:lnTo>
                  <a:lnTo>
                    <a:pt x="109" y="285"/>
                  </a:lnTo>
                  <a:lnTo>
                    <a:pt x="109" y="284"/>
                  </a:lnTo>
                  <a:lnTo>
                    <a:pt x="109" y="282"/>
                  </a:lnTo>
                  <a:lnTo>
                    <a:pt x="109" y="281"/>
                  </a:lnTo>
                  <a:lnTo>
                    <a:pt x="109" y="281"/>
                  </a:lnTo>
                  <a:lnTo>
                    <a:pt x="109" y="279"/>
                  </a:lnTo>
                  <a:lnTo>
                    <a:pt x="109" y="279"/>
                  </a:lnTo>
                  <a:lnTo>
                    <a:pt x="107" y="276"/>
                  </a:lnTo>
                  <a:lnTo>
                    <a:pt x="107" y="276"/>
                  </a:lnTo>
                  <a:lnTo>
                    <a:pt x="105" y="275"/>
                  </a:lnTo>
                  <a:lnTo>
                    <a:pt x="105" y="274"/>
                  </a:lnTo>
                  <a:lnTo>
                    <a:pt x="104" y="271"/>
                  </a:lnTo>
                  <a:lnTo>
                    <a:pt x="104" y="270"/>
                  </a:lnTo>
                  <a:lnTo>
                    <a:pt x="104" y="270"/>
                  </a:lnTo>
                  <a:lnTo>
                    <a:pt x="104" y="268"/>
                  </a:lnTo>
                  <a:lnTo>
                    <a:pt x="105" y="267"/>
                  </a:lnTo>
                  <a:lnTo>
                    <a:pt x="105" y="267"/>
                  </a:lnTo>
                  <a:lnTo>
                    <a:pt x="105" y="265"/>
                  </a:lnTo>
                  <a:lnTo>
                    <a:pt x="107" y="264"/>
                  </a:lnTo>
                  <a:lnTo>
                    <a:pt x="107" y="262"/>
                  </a:lnTo>
                  <a:lnTo>
                    <a:pt x="107" y="261"/>
                  </a:lnTo>
                  <a:lnTo>
                    <a:pt x="108" y="259"/>
                  </a:lnTo>
                  <a:lnTo>
                    <a:pt x="108" y="258"/>
                  </a:lnTo>
                  <a:lnTo>
                    <a:pt x="109" y="258"/>
                  </a:lnTo>
                  <a:lnTo>
                    <a:pt x="108" y="257"/>
                  </a:lnTo>
                  <a:lnTo>
                    <a:pt x="109" y="256"/>
                  </a:lnTo>
                  <a:lnTo>
                    <a:pt x="109" y="255"/>
                  </a:lnTo>
                  <a:lnTo>
                    <a:pt x="110" y="253"/>
                  </a:lnTo>
                  <a:lnTo>
                    <a:pt x="110" y="252"/>
                  </a:lnTo>
                  <a:lnTo>
                    <a:pt x="111" y="249"/>
                  </a:lnTo>
                  <a:lnTo>
                    <a:pt x="110" y="248"/>
                  </a:lnTo>
                  <a:lnTo>
                    <a:pt x="109" y="246"/>
                  </a:lnTo>
                  <a:lnTo>
                    <a:pt x="108" y="244"/>
                  </a:lnTo>
                  <a:lnTo>
                    <a:pt x="108" y="243"/>
                  </a:lnTo>
                  <a:lnTo>
                    <a:pt x="107" y="243"/>
                  </a:lnTo>
                  <a:lnTo>
                    <a:pt x="107" y="241"/>
                  </a:lnTo>
                  <a:lnTo>
                    <a:pt x="105" y="241"/>
                  </a:lnTo>
                  <a:lnTo>
                    <a:pt x="104" y="240"/>
                  </a:lnTo>
                  <a:lnTo>
                    <a:pt x="103" y="239"/>
                  </a:lnTo>
                  <a:lnTo>
                    <a:pt x="103" y="239"/>
                  </a:lnTo>
                  <a:lnTo>
                    <a:pt x="102" y="238"/>
                  </a:lnTo>
                  <a:lnTo>
                    <a:pt x="102" y="238"/>
                  </a:lnTo>
                  <a:lnTo>
                    <a:pt x="101" y="238"/>
                  </a:lnTo>
                  <a:lnTo>
                    <a:pt x="101" y="237"/>
                  </a:lnTo>
                  <a:lnTo>
                    <a:pt x="101" y="237"/>
                  </a:lnTo>
                  <a:lnTo>
                    <a:pt x="101" y="237"/>
                  </a:lnTo>
                  <a:lnTo>
                    <a:pt x="101" y="235"/>
                  </a:lnTo>
                  <a:lnTo>
                    <a:pt x="100" y="235"/>
                  </a:lnTo>
                  <a:lnTo>
                    <a:pt x="100" y="234"/>
                  </a:lnTo>
                  <a:lnTo>
                    <a:pt x="100" y="233"/>
                  </a:lnTo>
                  <a:lnTo>
                    <a:pt x="99" y="232"/>
                  </a:lnTo>
                  <a:lnTo>
                    <a:pt x="99" y="226"/>
                  </a:lnTo>
                  <a:lnTo>
                    <a:pt x="101" y="224"/>
                  </a:lnTo>
                  <a:lnTo>
                    <a:pt x="100" y="223"/>
                  </a:lnTo>
                  <a:lnTo>
                    <a:pt x="100" y="222"/>
                  </a:lnTo>
                  <a:lnTo>
                    <a:pt x="99" y="222"/>
                  </a:lnTo>
                  <a:lnTo>
                    <a:pt x="100" y="221"/>
                  </a:lnTo>
                  <a:lnTo>
                    <a:pt x="100" y="220"/>
                  </a:lnTo>
                  <a:lnTo>
                    <a:pt x="101" y="219"/>
                  </a:lnTo>
                  <a:lnTo>
                    <a:pt x="102" y="219"/>
                  </a:lnTo>
                  <a:lnTo>
                    <a:pt x="102" y="217"/>
                  </a:lnTo>
                  <a:lnTo>
                    <a:pt x="102" y="216"/>
                  </a:lnTo>
                  <a:lnTo>
                    <a:pt x="101" y="215"/>
                  </a:lnTo>
                  <a:lnTo>
                    <a:pt x="101" y="215"/>
                  </a:lnTo>
                  <a:lnTo>
                    <a:pt x="101" y="214"/>
                  </a:lnTo>
                  <a:lnTo>
                    <a:pt x="100" y="213"/>
                  </a:lnTo>
                  <a:lnTo>
                    <a:pt x="100" y="213"/>
                  </a:lnTo>
                  <a:lnTo>
                    <a:pt x="100" y="212"/>
                  </a:lnTo>
                  <a:lnTo>
                    <a:pt x="99" y="213"/>
                  </a:lnTo>
                  <a:lnTo>
                    <a:pt x="98" y="213"/>
                  </a:lnTo>
                  <a:lnTo>
                    <a:pt x="98" y="213"/>
                  </a:lnTo>
                  <a:lnTo>
                    <a:pt x="99" y="212"/>
                  </a:lnTo>
                  <a:lnTo>
                    <a:pt x="99" y="212"/>
                  </a:lnTo>
                  <a:lnTo>
                    <a:pt x="98" y="212"/>
                  </a:lnTo>
                  <a:lnTo>
                    <a:pt x="98" y="212"/>
                  </a:lnTo>
                  <a:lnTo>
                    <a:pt x="99" y="212"/>
                  </a:lnTo>
                  <a:lnTo>
                    <a:pt x="99" y="208"/>
                  </a:lnTo>
                  <a:lnTo>
                    <a:pt x="99" y="207"/>
                  </a:lnTo>
                  <a:lnTo>
                    <a:pt x="99" y="206"/>
                  </a:lnTo>
                  <a:lnTo>
                    <a:pt x="100" y="204"/>
                  </a:lnTo>
                  <a:lnTo>
                    <a:pt x="100" y="203"/>
                  </a:lnTo>
                  <a:lnTo>
                    <a:pt x="101" y="202"/>
                  </a:lnTo>
                  <a:lnTo>
                    <a:pt x="101" y="200"/>
                  </a:lnTo>
                  <a:lnTo>
                    <a:pt x="99" y="198"/>
                  </a:lnTo>
                  <a:lnTo>
                    <a:pt x="98" y="198"/>
                  </a:lnTo>
                  <a:lnTo>
                    <a:pt x="97" y="198"/>
                  </a:lnTo>
                  <a:lnTo>
                    <a:pt x="96" y="197"/>
                  </a:lnTo>
                  <a:lnTo>
                    <a:pt x="96" y="196"/>
                  </a:lnTo>
                  <a:lnTo>
                    <a:pt x="96" y="195"/>
                  </a:lnTo>
                  <a:lnTo>
                    <a:pt x="94" y="194"/>
                  </a:lnTo>
                  <a:lnTo>
                    <a:pt x="93" y="193"/>
                  </a:lnTo>
                  <a:lnTo>
                    <a:pt x="92" y="194"/>
                  </a:lnTo>
                  <a:lnTo>
                    <a:pt x="92" y="193"/>
                  </a:lnTo>
                  <a:lnTo>
                    <a:pt x="91" y="193"/>
                  </a:lnTo>
                  <a:lnTo>
                    <a:pt x="91" y="191"/>
                  </a:lnTo>
                  <a:lnTo>
                    <a:pt x="90" y="191"/>
                  </a:lnTo>
                  <a:lnTo>
                    <a:pt x="90" y="190"/>
                  </a:lnTo>
                  <a:lnTo>
                    <a:pt x="89" y="191"/>
                  </a:lnTo>
                  <a:lnTo>
                    <a:pt x="89" y="190"/>
                  </a:lnTo>
                  <a:lnTo>
                    <a:pt x="87" y="191"/>
                  </a:lnTo>
                  <a:lnTo>
                    <a:pt x="86" y="190"/>
                  </a:lnTo>
                  <a:lnTo>
                    <a:pt x="86" y="187"/>
                  </a:lnTo>
                  <a:lnTo>
                    <a:pt x="83" y="186"/>
                  </a:lnTo>
                  <a:lnTo>
                    <a:pt x="82" y="185"/>
                  </a:lnTo>
                  <a:lnTo>
                    <a:pt x="81" y="185"/>
                  </a:lnTo>
                  <a:lnTo>
                    <a:pt x="81" y="184"/>
                  </a:lnTo>
                  <a:lnTo>
                    <a:pt x="81" y="183"/>
                  </a:lnTo>
                  <a:lnTo>
                    <a:pt x="81" y="181"/>
                  </a:lnTo>
                  <a:lnTo>
                    <a:pt x="80" y="180"/>
                  </a:lnTo>
                  <a:lnTo>
                    <a:pt x="80" y="180"/>
                  </a:lnTo>
                  <a:lnTo>
                    <a:pt x="79" y="180"/>
                  </a:lnTo>
                  <a:lnTo>
                    <a:pt x="79" y="179"/>
                  </a:lnTo>
                  <a:lnTo>
                    <a:pt x="78" y="178"/>
                  </a:lnTo>
                  <a:lnTo>
                    <a:pt x="77" y="178"/>
                  </a:lnTo>
                  <a:lnTo>
                    <a:pt x="77" y="177"/>
                  </a:lnTo>
                  <a:lnTo>
                    <a:pt x="77" y="177"/>
                  </a:lnTo>
                  <a:lnTo>
                    <a:pt x="76" y="176"/>
                  </a:lnTo>
                  <a:lnTo>
                    <a:pt x="74" y="174"/>
                  </a:lnTo>
                  <a:lnTo>
                    <a:pt x="73" y="174"/>
                  </a:lnTo>
                  <a:lnTo>
                    <a:pt x="73" y="172"/>
                  </a:lnTo>
                  <a:lnTo>
                    <a:pt x="72" y="171"/>
                  </a:lnTo>
                  <a:lnTo>
                    <a:pt x="71" y="171"/>
                  </a:lnTo>
                  <a:lnTo>
                    <a:pt x="71" y="171"/>
                  </a:lnTo>
                  <a:lnTo>
                    <a:pt x="70" y="171"/>
                  </a:lnTo>
                  <a:lnTo>
                    <a:pt x="70" y="170"/>
                  </a:lnTo>
                  <a:lnTo>
                    <a:pt x="69" y="169"/>
                  </a:lnTo>
                  <a:lnTo>
                    <a:pt x="68" y="166"/>
                  </a:lnTo>
                  <a:lnTo>
                    <a:pt x="68" y="166"/>
                  </a:lnTo>
                  <a:lnTo>
                    <a:pt x="67" y="165"/>
                  </a:lnTo>
                  <a:lnTo>
                    <a:pt x="67" y="164"/>
                  </a:lnTo>
                  <a:lnTo>
                    <a:pt x="66" y="164"/>
                  </a:lnTo>
                  <a:lnTo>
                    <a:pt x="62" y="164"/>
                  </a:lnTo>
                  <a:lnTo>
                    <a:pt x="61" y="163"/>
                  </a:lnTo>
                  <a:lnTo>
                    <a:pt x="61" y="162"/>
                  </a:lnTo>
                  <a:lnTo>
                    <a:pt x="60" y="161"/>
                  </a:lnTo>
                  <a:lnTo>
                    <a:pt x="60" y="161"/>
                  </a:lnTo>
                  <a:lnTo>
                    <a:pt x="60" y="160"/>
                  </a:lnTo>
                  <a:lnTo>
                    <a:pt x="58" y="157"/>
                  </a:lnTo>
                  <a:lnTo>
                    <a:pt x="58" y="156"/>
                  </a:lnTo>
                  <a:lnTo>
                    <a:pt x="55" y="155"/>
                  </a:lnTo>
                  <a:lnTo>
                    <a:pt x="53" y="156"/>
                  </a:lnTo>
                  <a:lnTo>
                    <a:pt x="51" y="154"/>
                  </a:lnTo>
                  <a:lnTo>
                    <a:pt x="50" y="152"/>
                  </a:lnTo>
                  <a:lnTo>
                    <a:pt x="49" y="152"/>
                  </a:lnTo>
                  <a:lnTo>
                    <a:pt x="48" y="152"/>
                  </a:lnTo>
                  <a:lnTo>
                    <a:pt x="47" y="151"/>
                  </a:lnTo>
                  <a:lnTo>
                    <a:pt x="46" y="151"/>
                  </a:lnTo>
                  <a:lnTo>
                    <a:pt x="46" y="150"/>
                  </a:lnTo>
                  <a:lnTo>
                    <a:pt x="45" y="150"/>
                  </a:lnTo>
                  <a:lnTo>
                    <a:pt x="45" y="148"/>
                  </a:lnTo>
                  <a:lnTo>
                    <a:pt x="43" y="146"/>
                  </a:lnTo>
                  <a:lnTo>
                    <a:pt x="43" y="145"/>
                  </a:lnTo>
                  <a:lnTo>
                    <a:pt x="43" y="145"/>
                  </a:lnTo>
                  <a:lnTo>
                    <a:pt x="45" y="142"/>
                  </a:lnTo>
                  <a:lnTo>
                    <a:pt x="43" y="141"/>
                  </a:lnTo>
                  <a:lnTo>
                    <a:pt x="43" y="140"/>
                  </a:lnTo>
                  <a:lnTo>
                    <a:pt x="42" y="140"/>
                  </a:lnTo>
                  <a:lnTo>
                    <a:pt x="42" y="139"/>
                  </a:lnTo>
                  <a:lnTo>
                    <a:pt x="42" y="139"/>
                  </a:lnTo>
                  <a:lnTo>
                    <a:pt x="42" y="138"/>
                  </a:lnTo>
                  <a:lnTo>
                    <a:pt x="41" y="136"/>
                  </a:lnTo>
                  <a:lnTo>
                    <a:pt x="39" y="135"/>
                  </a:lnTo>
                  <a:lnTo>
                    <a:pt x="39" y="135"/>
                  </a:lnTo>
                  <a:lnTo>
                    <a:pt x="38" y="135"/>
                  </a:lnTo>
                  <a:lnTo>
                    <a:pt x="38" y="134"/>
                  </a:lnTo>
                  <a:lnTo>
                    <a:pt x="37" y="133"/>
                  </a:lnTo>
                  <a:lnTo>
                    <a:pt x="36" y="133"/>
                  </a:lnTo>
                  <a:lnTo>
                    <a:pt x="35" y="132"/>
                  </a:lnTo>
                  <a:lnTo>
                    <a:pt x="35" y="130"/>
                  </a:lnTo>
                  <a:lnTo>
                    <a:pt x="34" y="130"/>
                  </a:lnTo>
                  <a:lnTo>
                    <a:pt x="35" y="128"/>
                  </a:lnTo>
                  <a:lnTo>
                    <a:pt x="35" y="127"/>
                  </a:lnTo>
                  <a:lnTo>
                    <a:pt x="35" y="125"/>
                  </a:lnTo>
                  <a:lnTo>
                    <a:pt x="34" y="124"/>
                  </a:lnTo>
                  <a:lnTo>
                    <a:pt x="32" y="123"/>
                  </a:lnTo>
                  <a:lnTo>
                    <a:pt x="32" y="122"/>
                  </a:lnTo>
                  <a:lnTo>
                    <a:pt x="32" y="122"/>
                  </a:lnTo>
                  <a:lnTo>
                    <a:pt x="32" y="121"/>
                  </a:lnTo>
                  <a:lnTo>
                    <a:pt x="33" y="119"/>
                  </a:lnTo>
                  <a:lnTo>
                    <a:pt x="33" y="119"/>
                  </a:lnTo>
                  <a:lnTo>
                    <a:pt x="33" y="118"/>
                  </a:lnTo>
                  <a:lnTo>
                    <a:pt x="34" y="117"/>
                  </a:lnTo>
                  <a:lnTo>
                    <a:pt x="33" y="113"/>
                  </a:lnTo>
                  <a:lnTo>
                    <a:pt x="31" y="113"/>
                  </a:lnTo>
                  <a:lnTo>
                    <a:pt x="31" y="112"/>
                  </a:lnTo>
                  <a:lnTo>
                    <a:pt x="29" y="112"/>
                  </a:lnTo>
                  <a:lnTo>
                    <a:pt x="29" y="111"/>
                  </a:lnTo>
                  <a:lnTo>
                    <a:pt x="28" y="110"/>
                  </a:lnTo>
                  <a:lnTo>
                    <a:pt x="28" y="110"/>
                  </a:lnTo>
                  <a:lnTo>
                    <a:pt x="27" y="109"/>
                  </a:lnTo>
                  <a:lnTo>
                    <a:pt x="27" y="108"/>
                  </a:lnTo>
                  <a:lnTo>
                    <a:pt x="26" y="107"/>
                  </a:lnTo>
                  <a:lnTo>
                    <a:pt x="25" y="105"/>
                  </a:lnTo>
                  <a:lnTo>
                    <a:pt x="24" y="107"/>
                  </a:lnTo>
                  <a:lnTo>
                    <a:pt x="24" y="105"/>
                  </a:lnTo>
                  <a:lnTo>
                    <a:pt x="19" y="103"/>
                  </a:lnTo>
                  <a:lnTo>
                    <a:pt x="19" y="103"/>
                  </a:lnTo>
                  <a:lnTo>
                    <a:pt x="20" y="103"/>
                  </a:lnTo>
                  <a:lnTo>
                    <a:pt x="20" y="102"/>
                  </a:lnTo>
                  <a:lnTo>
                    <a:pt x="19" y="102"/>
                  </a:lnTo>
                  <a:lnTo>
                    <a:pt x="19" y="101"/>
                  </a:lnTo>
                  <a:lnTo>
                    <a:pt x="18" y="99"/>
                  </a:lnTo>
                  <a:lnTo>
                    <a:pt x="18" y="99"/>
                  </a:lnTo>
                  <a:lnTo>
                    <a:pt x="18" y="100"/>
                  </a:lnTo>
                  <a:lnTo>
                    <a:pt x="18" y="101"/>
                  </a:lnTo>
                  <a:lnTo>
                    <a:pt x="17" y="101"/>
                  </a:lnTo>
                  <a:lnTo>
                    <a:pt x="17" y="101"/>
                  </a:lnTo>
                  <a:lnTo>
                    <a:pt x="17" y="101"/>
                  </a:lnTo>
                  <a:lnTo>
                    <a:pt x="16" y="100"/>
                  </a:lnTo>
                  <a:lnTo>
                    <a:pt x="17" y="100"/>
                  </a:lnTo>
                  <a:lnTo>
                    <a:pt x="17" y="99"/>
                  </a:lnTo>
                  <a:lnTo>
                    <a:pt x="17" y="99"/>
                  </a:lnTo>
                  <a:lnTo>
                    <a:pt x="17" y="98"/>
                  </a:lnTo>
                  <a:lnTo>
                    <a:pt x="17" y="97"/>
                  </a:lnTo>
                  <a:lnTo>
                    <a:pt x="17" y="97"/>
                  </a:lnTo>
                  <a:lnTo>
                    <a:pt x="16" y="97"/>
                  </a:lnTo>
                  <a:lnTo>
                    <a:pt x="16" y="98"/>
                  </a:lnTo>
                  <a:lnTo>
                    <a:pt x="17" y="98"/>
                  </a:lnTo>
                  <a:lnTo>
                    <a:pt x="17" y="98"/>
                  </a:lnTo>
                  <a:lnTo>
                    <a:pt x="15" y="99"/>
                  </a:lnTo>
                  <a:lnTo>
                    <a:pt x="15" y="100"/>
                  </a:lnTo>
                  <a:lnTo>
                    <a:pt x="15" y="99"/>
                  </a:lnTo>
                  <a:lnTo>
                    <a:pt x="16" y="98"/>
                  </a:lnTo>
                  <a:lnTo>
                    <a:pt x="16" y="96"/>
                  </a:lnTo>
                  <a:lnTo>
                    <a:pt x="16" y="94"/>
                  </a:lnTo>
                  <a:lnTo>
                    <a:pt x="16" y="93"/>
                  </a:lnTo>
                  <a:lnTo>
                    <a:pt x="14" y="91"/>
                  </a:lnTo>
                  <a:lnTo>
                    <a:pt x="14" y="91"/>
                  </a:lnTo>
                  <a:lnTo>
                    <a:pt x="13" y="91"/>
                  </a:lnTo>
                  <a:lnTo>
                    <a:pt x="14" y="89"/>
                  </a:lnTo>
                  <a:lnTo>
                    <a:pt x="14" y="89"/>
                  </a:lnTo>
                  <a:lnTo>
                    <a:pt x="14" y="88"/>
                  </a:lnTo>
                  <a:lnTo>
                    <a:pt x="14" y="86"/>
                  </a:lnTo>
                  <a:lnTo>
                    <a:pt x="14" y="84"/>
                  </a:lnTo>
                  <a:lnTo>
                    <a:pt x="15" y="83"/>
                  </a:lnTo>
                  <a:lnTo>
                    <a:pt x="15" y="81"/>
                  </a:lnTo>
                  <a:lnTo>
                    <a:pt x="14" y="80"/>
                  </a:lnTo>
                  <a:lnTo>
                    <a:pt x="14" y="79"/>
                  </a:lnTo>
                  <a:lnTo>
                    <a:pt x="14" y="79"/>
                  </a:lnTo>
                  <a:lnTo>
                    <a:pt x="13" y="79"/>
                  </a:lnTo>
                  <a:lnTo>
                    <a:pt x="13" y="77"/>
                  </a:lnTo>
                  <a:lnTo>
                    <a:pt x="12" y="77"/>
                  </a:lnTo>
                  <a:lnTo>
                    <a:pt x="13" y="75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12" y="73"/>
                  </a:lnTo>
                  <a:lnTo>
                    <a:pt x="12" y="73"/>
                  </a:lnTo>
                  <a:lnTo>
                    <a:pt x="11" y="73"/>
                  </a:lnTo>
                  <a:lnTo>
                    <a:pt x="10" y="73"/>
                  </a:lnTo>
                  <a:lnTo>
                    <a:pt x="7" y="72"/>
                  </a:lnTo>
                  <a:lnTo>
                    <a:pt x="6" y="71"/>
                  </a:lnTo>
                  <a:lnTo>
                    <a:pt x="6" y="70"/>
                  </a:lnTo>
                  <a:lnTo>
                    <a:pt x="8" y="69"/>
                  </a:lnTo>
                  <a:lnTo>
                    <a:pt x="9" y="67"/>
                  </a:lnTo>
                  <a:lnTo>
                    <a:pt x="8" y="63"/>
                  </a:lnTo>
                  <a:lnTo>
                    <a:pt x="8" y="59"/>
                  </a:lnTo>
                  <a:lnTo>
                    <a:pt x="7" y="59"/>
                  </a:lnTo>
                  <a:lnTo>
                    <a:pt x="7" y="58"/>
                  </a:lnTo>
                  <a:lnTo>
                    <a:pt x="7" y="57"/>
                  </a:lnTo>
                  <a:lnTo>
                    <a:pt x="7" y="57"/>
                  </a:lnTo>
                  <a:lnTo>
                    <a:pt x="7" y="56"/>
                  </a:lnTo>
                  <a:lnTo>
                    <a:pt x="8" y="56"/>
                  </a:lnTo>
                  <a:lnTo>
                    <a:pt x="8" y="55"/>
                  </a:lnTo>
                  <a:lnTo>
                    <a:pt x="8" y="55"/>
                  </a:lnTo>
                  <a:lnTo>
                    <a:pt x="8" y="53"/>
                  </a:lnTo>
                  <a:lnTo>
                    <a:pt x="8" y="50"/>
                  </a:lnTo>
                  <a:lnTo>
                    <a:pt x="10" y="47"/>
                  </a:lnTo>
                  <a:lnTo>
                    <a:pt x="9" y="42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0"/>
                  </a:lnTo>
                  <a:lnTo>
                    <a:pt x="8" y="40"/>
                  </a:lnTo>
                  <a:lnTo>
                    <a:pt x="8" y="39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4" y="36"/>
                  </a:lnTo>
                  <a:lnTo>
                    <a:pt x="3" y="33"/>
                  </a:lnTo>
                  <a:lnTo>
                    <a:pt x="3" y="32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30" y="9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3"/>
                  </a:lnTo>
                  <a:lnTo>
                    <a:pt x="40" y="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Freeform 19">
              <a:extLst>
                <a:ext uri="{FF2B5EF4-FFF2-40B4-BE49-F238E27FC236}">
                  <a16:creationId xmlns:a16="http://schemas.microsoft.com/office/drawing/2014/main" id="{57DA13AC-86D6-0247-8638-D4514D69EF13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0268" y="1722940"/>
              <a:ext cx="127000" cy="163513"/>
            </a:xfrm>
            <a:custGeom>
              <a:avLst/>
              <a:gdLst>
                <a:gd name="T0" fmla="*/ 24 w 80"/>
                <a:gd name="T1" fmla="*/ 102 h 103"/>
                <a:gd name="T2" fmla="*/ 13 w 80"/>
                <a:gd name="T3" fmla="*/ 96 h 103"/>
                <a:gd name="T4" fmla="*/ 7 w 80"/>
                <a:gd name="T5" fmla="*/ 84 h 103"/>
                <a:gd name="T6" fmla="*/ 7 w 80"/>
                <a:gd name="T7" fmla="*/ 84 h 103"/>
                <a:gd name="T8" fmla="*/ 6 w 80"/>
                <a:gd name="T9" fmla="*/ 65 h 103"/>
                <a:gd name="T10" fmla="*/ 6 w 80"/>
                <a:gd name="T11" fmla="*/ 65 h 103"/>
                <a:gd name="T12" fmla="*/ 1 w 80"/>
                <a:gd name="T13" fmla="*/ 58 h 103"/>
                <a:gd name="T14" fmla="*/ 0 w 80"/>
                <a:gd name="T15" fmla="*/ 50 h 103"/>
                <a:gd name="T16" fmla="*/ 0 w 80"/>
                <a:gd name="T17" fmla="*/ 50 h 103"/>
                <a:gd name="T18" fmla="*/ 6 w 80"/>
                <a:gd name="T19" fmla="*/ 38 h 103"/>
                <a:gd name="T20" fmla="*/ 15 w 80"/>
                <a:gd name="T21" fmla="*/ 32 h 103"/>
                <a:gd name="T22" fmla="*/ 15 w 80"/>
                <a:gd name="T23" fmla="*/ 32 h 103"/>
                <a:gd name="T24" fmla="*/ 26 w 80"/>
                <a:gd name="T25" fmla="*/ 24 h 103"/>
                <a:gd name="T26" fmla="*/ 28 w 80"/>
                <a:gd name="T27" fmla="*/ 19 h 103"/>
                <a:gd name="T28" fmla="*/ 28 w 80"/>
                <a:gd name="T29" fmla="*/ 19 h 103"/>
                <a:gd name="T30" fmla="*/ 29 w 80"/>
                <a:gd name="T31" fmla="*/ 0 h 103"/>
                <a:gd name="T32" fmla="*/ 29 w 80"/>
                <a:gd name="T33" fmla="*/ 0 h 103"/>
                <a:gd name="T34" fmla="*/ 33 w 80"/>
                <a:gd name="T35" fmla="*/ 2 h 103"/>
                <a:gd name="T36" fmla="*/ 37 w 80"/>
                <a:gd name="T37" fmla="*/ 10 h 103"/>
                <a:gd name="T38" fmla="*/ 42 w 80"/>
                <a:gd name="T39" fmla="*/ 11 h 103"/>
                <a:gd name="T40" fmla="*/ 42 w 80"/>
                <a:gd name="T41" fmla="*/ 11 h 103"/>
                <a:gd name="T42" fmla="*/ 37 w 80"/>
                <a:gd name="T43" fmla="*/ 16 h 103"/>
                <a:gd name="T44" fmla="*/ 37 w 80"/>
                <a:gd name="T45" fmla="*/ 27 h 103"/>
                <a:gd name="T46" fmla="*/ 34 w 80"/>
                <a:gd name="T47" fmla="*/ 27 h 103"/>
                <a:gd name="T48" fmla="*/ 34 w 80"/>
                <a:gd name="T49" fmla="*/ 37 h 103"/>
                <a:gd name="T50" fmla="*/ 38 w 80"/>
                <a:gd name="T51" fmla="*/ 42 h 103"/>
                <a:gd name="T52" fmla="*/ 43 w 80"/>
                <a:gd name="T53" fmla="*/ 48 h 103"/>
                <a:gd name="T54" fmla="*/ 49 w 80"/>
                <a:gd name="T55" fmla="*/ 58 h 103"/>
                <a:gd name="T56" fmla="*/ 53 w 80"/>
                <a:gd name="T57" fmla="*/ 70 h 103"/>
                <a:gd name="T58" fmla="*/ 61 w 80"/>
                <a:gd name="T59" fmla="*/ 76 h 103"/>
                <a:gd name="T60" fmla="*/ 72 w 80"/>
                <a:gd name="T61" fmla="*/ 82 h 103"/>
                <a:gd name="T62" fmla="*/ 73 w 80"/>
                <a:gd name="T63" fmla="*/ 83 h 103"/>
                <a:gd name="T64" fmla="*/ 80 w 80"/>
                <a:gd name="T65" fmla="*/ 87 h 103"/>
                <a:gd name="T66" fmla="*/ 80 w 80"/>
                <a:gd name="T67" fmla="*/ 87 h 103"/>
                <a:gd name="T68" fmla="*/ 61 w 80"/>
                <a:gd name="T69" fmla="*/ 89 h 103"/>
                <a:gd name="T70" fmla="*/ 42 w 80"/>
                <a:gd name="T71" fmla="*/ 96 h 103"/>
                <a:gd name="T72" fmla="*/ 35 w 80"/>
                <a:gd name="T73" fmla="*/ 103 h 103"/>
                <a:gd name="T74" fmla="*/ 35 w 80"/>
                <a:gd name="T75" fmla="*/ 103 h 103"/>
                <a:gd name="T76" fmla="*/ 24 w 80"/>
                <a:gd name="T77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0" h="103">
                  <a:moveTo>
                    <a:pt x="24" y="102"/>
                  </a:moveTo>
                  <a:lnTo>
                    <a:pt x="13" y="96"/>
                  </a:lnTo>
                  <a:lnTo>
                    <a:pt x="7" y="84"/>
                  </a:lnTo>
                  <a:lnTo>
                    <a:pt x="7" y="84"/>
                  </a:lnTo>
                  <a:lnTo>
                    <a:pt x="6" y="65"/>
                  </a:lnTo>
                  <a:lnTo>
                    <a:pt x="6" y="65"/>
                  </a:lnTo>
                  <a:lnTo>
                    <a:pt x="1" y="58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6" y="38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26" y="24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3" y="2"/>
                  </a:lnTo>
                  <a:lnTo>
                    <a:pt x="37" y="10"/>
                  </a:lnTo>
                  <a:lnTo>
                    <a:pt x="42" y="11"/>
                  </a:lnTo>
                  <a:lnTo>
                    <a:pt x="42" y="11"/>
                  </a:lnTo>
                  <a:lnTo>
                    <a:pt x="37" y="16"/>
                  </a:lnTo>
                  <a:lnTo>
                    <a:pt x="37" y="27"/>
                  </a:lnTo>
                  <a:lnTo>
                    <a:pt x="34" y="27"/>
                  </a:lnTo>
                  <a:lnTo>
                    <a:pt x="34" y="37"/>
                  </a:lnTo>
                  <a:lnTo>
                    <a:pt x="38" y="42"/>
                  </a:lnTo>
                  <a:lnTo>
                    <a:pt x="43" y="48"/>
                  </a:lnTo>
                  <a:lnTo>
                    <a:pt x="49" y="58"/>
                  </a:lnTo>
                  <a:lnTo>
                    <a:pt x="53" y="70"/>
                  </a:lnTo>
                  <a:lnTo>
                    <a:pt x="61" y="76"/>
                  </a:lnTo>
                  <a:lnTo>
                    <a:pt x="72" y="82"/>
                  </a:lnTo>
                  <a:lnTo>
                    <a:pt x="73" y="83"/>
                  </a:lnTo>
                  <a:lnTo>
                    <a:pt x="80" y="87"/>
                  </a:lnTo>
                  <a:lnTo>
                    <a:pt x="80" y="87"/>
                  </a:lnTo>
                  <a:lnTo>
                    <a:pt x="61" y="89"/>
                  </a:lnTo>
                  <a:lnTo>
                    <a:pt x="42" y="96"/>
                  </a:lnTo>
                  <a:lnTo>
                    <a:pt x="35" y="103"/>
                  </a:lnTo>
                  <a:lnTo>
                    <a:pt x="35" y="103"/>
                  </a:lnTo>
                  <a:lnTo>
                    <a:pt x="24" y="10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Freeform 20">
              <a:extLst>
                <a:ext uri="{FF2B5EF4-FFF2-40B4-BE49-F238E27FC236}">
                  <a16:creationId xmlns:a16="http://schemas.microsoft.com/office/drawing/2014/main" id="{9EAE3242-3EB6-9943-B634-B3C7435556E9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9768" y="1375277"/>
              <a:ext cx="250825" cy="215900"/>
            </a:xfrm>
            <a:custGeom>
              <a:avLst/>
              <a:gdLst>
                <a:gd name="T0" fmla="*/ 120 w 158"/>
                <a:gd name="T1" fmla="*/ 1 h 136"/>
                <a:gd name="T2" fmla="*/ 124 w 158"/>
                <a:gd name="T3" fmla="*/ 1 h 136"/>
                <a:gd name="T4" fmla="*/ 124 w 158"/>
                <a:gd name="T5" fmla="*/ 1 h 136"/>
                <a:gd name="T6" fmla="*/ 125 w 158"/>
                <a:gd name="T7" fmla="*/ 1 h 136"/>
                <a:gd name="T8" fmla="*/ 127 w 158"/>
                <a:gd name="T9" fmla="*/ 2 h 136"/>
                <a:gd name="T10" fmla="*/ 134 w 158"/>
                <a:gd name="T11" fmla="*/ 4 h 136"/>
                <a:gd name="T12" fmla="*/ 136 w 158"/>
                <a:gd name="T13" fmla="*/ 5 h 136"/>
                <a:gd name="T14" fmla="*/ 138 w 158"/>
                <a:gd name="T15" fmla="*/ 5 h 136"/>
                <a:gd name="T16" fmla="*/ 140 w 158"/>
                <a:gd name="T17" fmla="*/ 6 h 136"/>
                <a:gd name="T18" fmla="*/ 148 w 158"/>
                <a:gd name="T19" fmla="*/ 8 h 136"/>
                <a:gd name="T20" fmla="*/ 158 w 158"/>
                <a:gd name="T21" fmla="*/ 12 h 136"/>
                <a:gd name="T22" fmla="*/ 153 w 158"/>
                <a:gd name="T23" fmla="*/ 23 h 136"/>
                <a:gd name="T24" fmla="*/ 149 w 158"/>
                <a:gd name="T25" fmla="*/ 27 h 136"/>
                <a:gd name="T26" fmla="*/ 154 w 158"/>
                <a:gd name="T27" fmla="*/ 35 h 136"/>
                <a:gd name="T28" fmla="*/ 156 w 158"/>
                <a:gd name="T29" fmla="*/ 52 h 136"/>
                <a:gd name="T30" fmla="*/ 158 w 158"/>
                <a:gd name="T31" fmla="*/ 104 h 136"/>
                <a:gd name="T32" fmla="*/ 148 w 158"/>
                <a:gd name="T33" fmla="*/ 105 h 136"/>
                <a:gd name="T34" fmla="*/ 148 w 158"/>
                <a:gd name="T35" fmla="*/ 104 h 136"/>
                <a:gd name="T36" fmla="*/ 136 w 158"/>
                <a:gd name="T37" fmla="*/ 104 h 136"/>
                <a:gd name="T38" fmla="*/ 115 w 158"/>
                <a:gd name="T39" fmla="*/ 106 h 136"/>
                <a:gd name="T40" fmla="*/ 111 w 158"/>
                <a:gd name="T41" fmla="*/ 129 h 136"/>
                <a:gd name="T42" fmla="*/ 88 w 158"/>
                <a:gd name="T43" fmla="*/ 132 h 136"/>
                <a:gd name="T44" fmla="*/ 68 w 158"/>
                <a:gd name="T45" fmla="*/ 136 h 136"/>
                <a:gd name="T46" fmla="*/ 66 w 158"/>
                <a:gd name="T47" fmla="*/ 132 h 136"/>
                <a:gd name="T48" fmla="*/ 53 w 158"/>
                <a:gd name="T49" fmla="*/ 117 h 136"/>
                <a:gd name="T50" fmla="*/ 13 w 158"/>
                <a:gd name="T51" fmla="*/ 95 h 136"/>
                <a:gd name="T52" fmla="*/ 1 w 158"/>
                <a:gd name="T53" fmla="*/ 53 h 136"/>
                <a:gd name="T54" fmla="*/ 8 w 158"/>
                <a:gd name="T55" fmla="*/ 32 h 136"/>
                <a:gd name="T56" fmla="*/ 47 w 158"/>
                <a:gd name="T57" fmla="*/ 21 h 136"/>
                <a:gd name="T58" fmla="*/ 68 w 158"/>
                <a:gd name="T59" fmla="*/ 11 h 136"/>
                <a:gd name="T60" fmla="*/ 75 w 158"/>
                <a:gd name="T61" fmla="*/ 10 h 136"/>
                <a:gd name="T62" fmla="*/ 95 w 158"/>
                <a:gd name="T63" fmla="*/ 4 h 136"/>
                <a:gd name="T64" fmla="*/ 95 w 158"/>
                <a:gd name="T65" fmla="*/ 9 h 136"/>
                <a:gd name="T66" fmla="*/ 86 w 158"/>
                <a:gd name="T67" fmla="*/ 9 h 136"/>
                <a:gd name="T68" fmla="*/ 70 w 158"/>
                <a:gd name="T69" fmla="*/ 15 h 136"/>
                <a:gd name="T70" fmla="*/ 63 w 158"/>
                <a:gd name="T71" fmla="*/ 20 h 136"/>
                <a:gd name="T72" fmla="*/ 52 w 158"/>
                <a:gd name="T73" fmla="*/ 25 h 136"/>
                <a:gd name="T74" fmla="*/ 42 w 158"/>
                <a:gd name="T75" fmla="*/ 31 h 136"/>
                <a:gd name="T76" fmla="*/ 37 w 158"/>
                <a:gd name="T77" fmla="*/ 34 h 136"/>
                <a:gd name="T78" fmla="*/ 28 w 158"/>
                <a:gd name="T79" fmla="*/ 36 h 136"/>
                <a:gd name="T80" fmla="*/ 23 w 158"/>
                <a:gd name="T81" fmla="*/ 39 h 136"/>
                <a:gd name="T82" fmla="*/ 14 w 158"/>
                <a:gd name="T83" fmla="*/ 39 h 136"/>
                <a:gd name="T84" fmla="*/ 13 w 158"/>
                <a:gd name="T85" fmla="*/ 47 h 136"/>
                <a:gd name="T86" fmla="*/ 23 w 158"/>
                <a:gd name="T87" fmla="*/ 48 h 136"/>
                <a:gd name="T88" fmla="*/ 35 w 158"/>
                <a:gd name="T89" fmla="*/ 46 h 136"/>
                <a:gd name="T90" fmla="*/ 42 w 158"/>
                <a:gd name="T91" fmla="*/ 41 h 136"/>
                <a:gd name="T92" fmla="*/ 49 w 158"/>
                <a:gd name="T93" fmla="*/ 46 h 136"/>
                <a:gd name="T94" fmla="*/ 53 w 158"/>
                <a:gd name="T95" fmla="*/ 40 h 136"/>
                <a:gd name="T96" fmla="*/ 61 w 158"/>
                <a:gd name="T97" fmla="*/ 34 h 136"/>
                <a:gd name="T98" fmla="*/ 64 w 158"/>
                <a:gd name="T99" fmla="*/ 36 h 136"/>
                <a:gd name="T100" fmla="*/ 71 w 158"/>
                <a:gd name="T101" fmla="*/ 38 h 136"/>
                <a:gd name="T102" fmla="*/ 84 w 158"/>
                <a:gd name="T103" fmla="*/ 39 h 136"/>
                <a:gd name="T104" fmla="*/ 98 w 158"/>
                <a:gd name="T105" fmla="*/ 33 h 136"/>
                <a:gd name="T106" fmla="*/ 105 w 158"/>
                <a:gd name="T107" fmla="*/ 23 h 136"/>
                <a:gd name="T108" fmla="*/ 113 w 158"/>
                <a:gd name="T109" fmla="*/ 19 h 136"/>
                <a:gd name="T110" fmla="*/ 117 w 158"/>
                <a:gd name="T111" fmla="*/ 24 h 136"/>
                <a:gd name="T112" fmla="*/ 124 w 158"/>
                <a:gd name="T113" fmla="*/ 18 h 136"/>
                <a:gd name="T114" fmla="*/ 112 w 158"/>
                <a:gd name="T115" fmla="*/ 8 h 136"/>
                <a:gd name="T116" fmla="*/ 101 w 158"/>
                <a:gd name="T117" fmla="*/ 5 h 136"/>
                <a:gd name="T118" fmla="*/ 103 w 158"/>
                <a:gd name="T119" fmla="*/ 2 h 136"/>
                <a:gd name="T120" fmla="*/ 110 w 158"/>
                <a:gd name="T121" fmla="*/ 1 h 136"/>
                <a:gd name="T122" fmla="*/ 111 w 158"/>
                <a:gd name="T123" fmla="*/ 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" h="136">
                  <a:moveTo>
                    <a:pt x="119" y="0"/>
                  </a:moveTo>
                  <a:lnTo>
                    <a:pt x="120" y="1"/>
                  </a:lnTo>
                  <a:lnTo>
                    <a:pt x="121" y="1"/>
                  </a:lnTo>
                  <a:lnTo>
                    <a:pt x="124" y="1"/>
                  </a:lnTo>
                  <a:lnTo>
                    <a:pt x="124" y="1"/>
                  </a:lnTo>
                  <a:lnTo>
                    <a:pt x="124" y="1"/>
                  </a:lnTo>
                  <a:lnTo>
                    <a:pt x="125" y="1"/>
                  </a:lnTo>
                  <a:lnTo>
                    <a:pt x="125" y="1"/>
                  </a:lnTo>
                  <a:lnTo>
                    <a:pt x="126" y="2"/>
                  </a:lnTo>
                  <a:lnTo>
                    <a:pt x="127" y="2"/>
                  </a:lnTo>
                  <a:lnTo>
                    <a:pt x="130" y="3"/>
                  </a:lnTo>
                  <a:lnTo>
                    <a:pt x="134" y="4"/>
                  </a:lnTo>
                  <a:lnTo>
                    <a:pt x="136" y="4"/>
                  </a:lnTo>
                  <a:lnTo>
                    <a:pt x="136" y="5"/>
                  </a:lnTo>
                  <a:lnTo>
                    <a:pt x="137" y="5"/>
                  </a:lnTo>
                  <a:lnTo>
                    <a:pt x="138" y="5"/>
                  </a:lnTo>
                  <a:lnTo>
                    <a:pt x="139" y="5"/>
                  </a:lnTo>
                  <a:lnTo>
                    <a:pt x="140" y="6"/>
                  </a:lnTo>
                  <a:lnTo>
                    <a:pt x="145" y="7"/>
                  </a:lnTo>
                  <a:lnTo>
                    <a:pt x="148" y="8"/>
                  </a:lnTo>
                  <a:lnTo>
                    <a:pt x="151" y="9"/>
                  </a:lnTo>
                  <a:lnTo>
                    <a:pt x="158" y="12"/>
                  </a:lnTo>
                  <a:lnTo>
                    <a:pt x="158" y="24"/>
                  </a:lnTo>
                  <a:lnTo>
                    <a:pt x="153" y="23"/>
                  </a:lnTo>
                  <a:lnTo>
                    <a:pt x="153" y="23"/>
                  </a:lnTo>
                  <a:lnTo>
                    <a:pt x="149" y="27"/>
                  </a:lnTo>
                  <a:lnTo>
                    <a:pt x="150" y="35"/>
                  </a:lnTo>
                  <a:lnTo>
                    <a:pt x="154" y="35"/>
                  </a:lnTo>
                  <a:lnTo>
                    <a:pt x="154" y="48"/>
                  </a:lnTo>
                  <a:lnTo>
                    <a:pt x="156" y="52"/>
                  </a:lnTo>
                  <a:lnTo>
                    <a:pt x="157" y="96"/>
                  </a:lnTo>
                  <a:lnTo>
                    <a:pt x="158" y="104"/>
                  </a:lnTo>
                  <a:lnTo>
                    <a:pt x="155" y="106"/>
                  </a:lnTo>
                  <a:lnTo>
                    <a:pt x="148" y="105"/>
                  </a:lnTo>
                  <a:lnTo>
                    <a:pt x="148" y="105"/>
                  </a:lnTo>
                  <a:lnTo>
                    <a:pt x="148" y="104"/>
                  </a:lnTo>
                  <a:lnTo>
                    <a:pt x="142" y="104"/>
                  </a:lnTo>
                  <a:lnTo>
                    <a:pt x="136" y="104"/>
                  </a:lnTo>
                  <a:lnTo>
                    <a:pt x="136" y="104"/>
                  </a:lnTo>
                  <a:lnTo>
                    <a:pt x="115" y="106"/>
                  </a:lnTo>
                  <a:lnTo>
                    <a:pt x="111" y="106"/>
                  </a:lnTo>
                  <a:lnTo>
                    <a:pt x="111" y="129"/>
                  </a:lnTo>
                  <a:lnTo>
                    <a:pt x="89" y="129"/>
                  </a:lnTo>
                  <a:lnTo>
                    <a:pt x="88" y="132"/>
                  </a:lnTo>
                  <a:lnTo>
                    <a:pt x="87" y="136"/>
                  </a:lnTo>
                  <a:lnTo>
                    <a:pt x="68" y="136"/>
                  </a:lnTo>
                  <a:lnTo>
                    <a:pt x="66" y="132"/>
                  </a:lnTo>
                  <a:lnTo>
                    <a:pt x="66" y="132"/>
                  </a:lnTo>
                  <a:lnTo>
                    <a:pt x="62" y="132"/>
                  </a:lnTo>
                  <a:lnTo>
                    <a:pt x="53" y="117"/>
                  </a:lnTo>
                  <a:lnTo>
                    <a:pt x="28" y="94"/>
                  </a:lnTo>
                  <a:lnTo>
                    <a:pt x="13" y="95"/>
                  </a:lnTo>
                  <a:lnTo>
                    <a:pt x="13" y="67"/>
                  </a:lnTo>
                  <a:lnTo>
                    <a:pt x="1" y="53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18" y="30"/>
                  </a:lnTo>
                  <a:lnTo>
                    <a:pt x="47" y="21"/>
                  </a:lnTo>
                  <a:lnTo>
                    <a:pt x="59" y="18"/>
                  </a:lnTo>
                  <a:lnTo>
                    <a:pt x="68" y="11"/>
                  </a:lnTo>
                  <a:lnTo>
                    <a:pt x="70" y="12"/>
                  </a:lnTo>
                  <a:lnTo>
                    <a:pt x="75" y="10"/>
                  </a:lnTo>
                  <a:lnTo>
                    <a:pt x="89" y="7"/>
                  </a:lnTo>
                  <a:lnTo>
                    <a:pt x="95" y="4"/>
                  </a:lnTo>
                  <a:lnTo>
                    <a:pt x="96" y="6"/>
                  </a:lnTo>
                  <a:lnTo>
                    <a:pt x="95" y="9"/>
                  </a:lnTo>
                  <a:lnTo>
                    <a:pt x="91" y="8"/>
                  </a:lnTo>
                  <a:lnTo>
                    <a:pt x="86" y="9"/>
                  </a:lnTo>
                  <a:lnTo>
                    <a:pt x="76" y="11"/>
                  </a:lnTo>
                  <a:lnTo>
                    <a:pt x="70" y="15"/>
                  </a:lnTo>
                  <a:lnTo>
                    <a:pt x="67" y="18"/>
                  </a:lnTo>
                  <a:lnTo>
                    <a:pt x="63" y="20"/>
                  </a:lnTo>
                  <a:lnTo>
                    <a:pt x="59" y="22"/>
                  </a:lnTo>
                  <a:lnTo>
                    <a:pt x="52" y="25"/>
                  </a:lnTo>
                  <a:lnTo>
                    <a:pt x="46" y="27"/>
                  </a:lnTo>
                  <a:lnTo>
                    <a:pt x="42" y="31"/>
                  </a:lnTo>
                  <a:lnTo>
                    <a:pt x="40" y="34"/>
                  </a:lnTo>
                  <a:lnTo>
                    <a:pt x="37" y="34"/>
                  </a:lnTo>
                  <a:lnTo>
                    <a:pt x="34" y="35"/>
                  </a:lnTo>
                  <a:lnTo>
                    <a:pt x="28" y="36"/>
                  </a:lnTo>
                  <a:lnTo>
                    <a:pt x="26" y="39"/>
                  </a:lnTo>
                  <a:lnTo>
                    <a:pt x="23" y="39"/>
                  </a:lnTo>
                  <a:lnTo>
                    <a:pt x="18" y="38"/>
                  </a:lnTo>
                  <a:lnTo>
                    <a:pt x="14" y="39"/>
                  </a:lnTo>
                  <a:lnTo>
                    <a:pt x="14" y="42"/>
                  </a:lnTo>
                  <a:lnTo>
                    <a:pt x="13" y="47"/>
                  </a:lnTo>
                  <a:lnTo>
                    <a:pt x="16" y="47"/>
                  </a:lnTo>
                  <a:lnTo>
                    <a:pt x="23" y="48"/>
                  </a:lnTo>
                  <a:lnTo>
                    <a:pt x="34" y="48"/>
                  </a:lnTo>
                  <a:lnTo>
                    <a:pt x="35" y="46"/>
                  </a:lnTo>
                  <a:lnTo>
                    <a:pt x="37" y="40"/>
                  </a:lnTo>
                  <a:lnTo>
                    <a:pt x="42" y="41"/>
                  </a:lnTo>
                  <a:lnTo>
                    <a:pt x="46" y="44"/>
                  </a:lnTo>
                  <a:lnTo>
                    <a:pt x="49" y="46"/>
                  </a:lnTo>
                  <a:lnTo>
                    <a:pt x="52" y="43"/>
                  </a:lnTo>
                  <a:lnTo>
                    <a:pt x="53" y="40"/>
                  </a:lnTo>
                  <a:lnTo>
                    <a:pt x="55" y="39"/>
                  </a:lnTo>
                  <a:lnTo>
                    <a:pt x="61" y="34"/>
                  </a:lnTo>
                  <a:lnTo>
                    <a:pt x="63" y="34"/>
                  </a:lnTo>
                  <a:lnTo>
                    <a:pt x="64" y="36"/>
                  </a:lnTo>
                  <a:lnTo>
                    <a:pt x="67" y="39"/>
                  </a:lnTo>
                  <a:lnTo>
                    <a:pt x="71" y="38"/>
                  </a:lnTo>
                  <a:lnTo>
                    <a:pt x="78" y="39"/>
                  </a:lnTo>
                  <a:lnTo>
                    <a:pt x="84" y="39"/>
                  </a:lnTo>
                  <a:lnTo>
                    <a:pt x="89" y="36"/>
                  </a:lnTo>
                  <a:lnTo>
                    <a:pt x="98" y="33"/>
                  </a:lnTo>
                  <a:lnTo>
                    <a:pt x="101" y="28"/>
                  </a:lnTo>
                  <a:lnTo>
                    <a:pt x="105" y="23"/>
                  </a:lnTo>
                  <a:lnTo>
                    <a:pt x="107" y="19"/>
                  </a:lnTo>
                  <a:lnTo>
                    <a:pt x="113" y="19"/>
                  </a:lnTo>
                  <a:lnTo>
                    <a:pt x="117" y="20"/>
                  </a:lnTo>
                  <a:lnTo>
                    <a:pt x="117" y="24"/>
                  </a:lnTo>
                  <a:lnTo>
                    <a:pt x="120" y="25"/>
                  </a:lnTo>
                  <a:lnTo>
                    <a:pt x="124" y="18"/>
                  </a:lnTo>
                  <a:lnTo>
                    <a:pt x="120" y="13"/>
                  </a:lnTo>
                  <a:lnTo>
                    <a:pt x="112" y="8"/>
                  </a:lnTo>
                  <a:lnTo>
                    <a:pt x="106" y="5"/>
                  </a:lnTo>
                  <a:lnTo>
                    <a:pt x="101" y="5"/>
                  </a:lnTo>
                  <a:lnTo>
                    <a:pt x="98" y="4"/>
                  </a:lnTo>
                  <a:lnTo>
                    <a:pt x="103" y="2"/>
                  </a:lnTo>
                  <a:lnTo>
                    <a:pt x="109" y="1"/>
                  </a:lnTo>
                  <a:lnTo>
                    <a:pt x="110" y="1"/>
                  </a:lnTo>
                  <a:lnTo>
                    <a:pt x="111" y="1"/>
                  </a:lnTo>
                  <a:lnTo>
                    <a:pt x="111" y="1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Freeform 21">
              <a:extLst>
                <a:ext uri="{FF2B5EF4-FFF2-40B4-BE49-F238E27FC236}">
                  <a16:creationId xmlns:a16="http://schemas.microsoft.com/office/drawing/2014/main" id="{8FA79CF1-946F-EE4E-A6DD-2728702041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79031" y="3194552"/>
              <a:ext cx="293688" cy="371475"/>
            </a:xfrm>
            <a:custGeom>
              <a:avLst/>
              <a:gdLst>
                <a:gd name="T0" fmla="*/ 124 w 185"/>
                <a:gd name="T1" fmla="*/ 229 h 234"/>
                <a:gd name="T2" fmla="*/ 108 w 185"/>
                <a:gd name="T3" fmla="*/ 216 h 234"/>
                <a:gd name="T4" fmla="*/ 102 w 185"/>
                <a:gd name="T5" fmla="*/ 190 h 234"/>
                <a:gd name="T6" fmla="*/ 99 w 185"/>
                <a:gd name="T7" fmla="*/ 178 h 234"/>
                <a:gd name="T8" fmla="*/ 94 w 185"/>
                <a:gd name="T9" fmla="*/ 153 h 234"/>
                <a:gd name="T10" fmla="*/ 92 w 185"/>
                <a:gd name="T11" fmla="*/ 139 h 234"/>
                <a:gd name="T12" fmla="*/ 103 w 185"/>
                <a:gd name="T13" fmla="*/ 123 h 234"/>
                <a:gd name="T14" fmla="*/ 125 w 185"/>
                <a:gd name="T15" fmla="*/ 108 h 234"/>
                <a:gd name="T16" fmla="*/ 135 w 185"/>
                <a:gd name="T17" fmla="*/ 93 h 234"/>
                <a:gd name="T18" fmla="*/ 137 w 185"/>
                <a:gd name="T19" fmla="*/ 76 h 234"/>
                <a:gd name="T20" fmla="*/ 149 w 185"/>
                <a:gd name="T21" fmla="*/ 56 h 234"/>
                <a:gd name="T22" fmla="*/ 143 w 185"/>
                <a:gd name="T23" fmla="*/ 37 h 234"/>
                <a:gd name="T24" fmla="*/ 128 w 185"/>
                <a:gd name="T25" fmla="*/ 33 h 234"/>
                <a:gd name="T26" fmla="*/ 110 w 185"/>
                <a:gd name="T27" fmla="*/ 43 h 234"/>
                <a:gd name="T28" fmla="*/ 87 w 185"/>
                <a:gd name="T29" fmla="*/ 52 h 234"/>
                <a:gd name="T30" fmla="*/ 72 w 185"/>
                <a:gd name="T31" fmla="*/ 56 h 234"/>
                <a:gd name="T32" fmla="*/ 57 w 185"/>
                <a:gd name="T33" fmla="*/ 60 h 234"/>
                <a:gd name="T34" fmla="*/ 30 w 185"/>
                <a:gd name="T35" fmla="*/ 58 h 234"/>
                <a:gd name="T36" fmla="*/ 10 w 185"/>
                <a:gd name="T37" fmla="*/ 40 h 234"/>
                <a:gd name="T38" fmla="*/ 0 w 185"/>
                <a:gd name="T39" fmla="*/ 28 h 234"/>
                <a:gd name="T40" fmla="*/ 8 w 185"/>
                <a:gd name="T41" fmla="*/ 20 h 234"/>
                <a:gd name="T42" fmla="*/ 19 w 185"/>
                <a:gd name="T43" fmla="*/ 16 h 234"/>
                <a:gd name="T44" fmla="*/ 30 w 185"/>
                <a:gd name="T45" fmla="*/ 9 h 234"/>
                <a:gd name="T46" fmla="*/ 36 w 185"/>
                <a:gd name="T47" fmla="*/ 4 h 234"/>
                <a:gd name="T48" fmla="*/ 42 w 185"/>
                <a:gd name="T49" fmla="*/ 13 h 234"/>
                <a:gd name="T50" fmla="*/ 49 w 185"/>
                <a:gd name="T51" fmla="*/ 22 h 234"/>
                <a:gd name="T52" fmla="*/ 56 w 185"/>
                <a:gd name="T53" fmla="*/ 29 h 234"/>
                <a:gd name="T54" fmla="*/ 63 w 185"/>
                <a:gd name="T55" fmla="*/ 27 h 234"/>
                <a:gd name="T56" fmla="*/ 66 w 185"/>
                <a:gd name="T57" fmla="*/ 23 h 234"/>
                <a:gd name="T58" fmla="*/ 80 w 185"/>
                <a:gd name="T59" fmla="*/ 19 h 234"/>
                <a:gd name="T60" fmla="*/ 101 w 185"/>
                <a:gd name="T61" fmla="*/ 4 h 234"/>
                <a:gd name="T62" fmla="*/ 137 w 185"/>
                <a:gd name="T63" fmla="*/ 0 h 234"/>
                <a:gd name="T64" fmla="*/ 169 w 185"/>
                <a:gd name="T65" fmla="*/ 14 h 234"/>
                <a:gd name="T66" fmla="*/ 179 w 185"/>
                <a:gd name="T67" fmla="*/ 33 h 234"/>
                <a:gd name="T68" fmla="*/ 179 w 185"/>
                <a:gd name="T69" fmla="*/ 33 h 234"/>
                <a:gd name="T70" fmla="*/ 183 w 185"/>
                <a:gd name="T71" fmla="*/ 43 h 234"/>
                <a:gd name="T72" fmla="*/ 185 w 185"/>
                <a:gd name="T73" fmla="*/ 58 h 234"/>
                <a:gd name="T74" fmla="*/ 184 w 185"/>
                <a:gd name="T75" fmla="*/ 78 h 234"/>
                <a:gd name="T76" fmla="*/ 177 w 185"/>
                <a:gd name="T77" fmla="*/ 101 h 234"/>
                <a:gd name="T78" fmla="*/ 144 w 185"/>
                <a:gd name="T79" fmla="*/ 130 h 234"/>
                <a:gd name="T80" fmla="*/ 129 w 185"/>
                <a:gd name="T81" fmla="*/ 150 h 234"/>
                <a:gd name="T82" fmla="*/ 125 w 185"/>
                <a:gd name="T83" fmla="*/ 181 h 234"/>
                <a:gd name="T84" fmla="*/ 136 w 185"/>
                <a:gd name="T85" fmla="*/ 202 h 234"/>
                <a:gd name="T86" fmla="*/ 139 w 185"/>
                <a:gd name="T87" fmla="*/ 205 h 234"/>
                <a:gd name="T88" fmla="*/ 139 w 185"/>
                <a:gd name="T89" fmla="*/ 220 h 234"/>
                <a:gd name="T90" fmla="*/ 118 w 185"/>
                <a:gd name="T91" fmla="*/ 133 h 234"/>
                <a:gd name="T92" fmla="*/ 132 w 185"/>
                <a:gd name="T93" fmla="*/ 133 h 234"/>
                <a:gd name="T94" fmla="*/ 138 w 185"/>
                <a:gd name="T95" fmla="*/ 122 h 234"/>
                <a:gd name="T96" fmla="*/ 127 w 185"/>
                <a:gd name="T97" fmla="*/ 113 h 234"/>
                <a:gd name="T98" fmla="*/ 118 w 185"/>
                <a:gd name="T99" fmla="*/ 133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5" h="234">
                  <a:moveTo>
                    <a:pt x="135" y="234"/>
                  </a:moveTo>
                  <a:lnTo>
                    <a:pt x="124" y="229"/>
                  </a:lnTo>
                  <a:lnTo>
                    <a:pt x="114" y="220"/>
                  </a:lnTo>
                  <a:lnTo>
                    <a:pt x="108" y="216"/>
                  </a:lnTo>
                  <a:lnTo>
                    <a:pt x="103" y="203"/>
                  </a:lnTo>
                  <a:lnTo>
                    <a:pt x="102" y="190"/>
                  </a:lnTo>
                  <a:lnTo>
                    <a:pt x="102" y="184"/>
                  </a:lnTo>
                  <a:lnTo>
                    <a:pt x="99" y="178"/>
                  </a:lnTo>
                  <a:lnTo>
                    <a:pt x="99" y="164"/>
                  </a:lnTo>
                  <a:lnTo>
                    <a:pt x="94" y="153"/>
                  </a:lnTo>
                  <a:lnTo>
                    <a:pt x="92" y="149"/>
                  </a:lnTo>
                  <a:lnTo>
                    <a:pt x="92" y="139"/>
                  </a:lnTo>
                  <a:lnTo>
                    <a:pt x="96" y="130"/>
                  </a:lnTo>
                  <a:lnTo>
                    <a:pt x="103" y="123"/>
                  </a:lnTo>
                  <a:lnTo>
                    <a:pt x="114" y="118"/>
                  </a:lnTo>
                  <a:lnTo>
                    <a:pt x="125" y="108"/>
                  </a:lnTo>
                  <a:lnTo>
                    <a:pt x="133" y="100"/>
                  </a:lnTo>
                  <a:lnTo>
                    <a:pt x="135" y="93"/>
                  </a:lnTo>
                  <a:lnTo>
                    <a:pt x="135" y="82"/>
                  </a:lnTo>
                  <a:lnTo>
                    <a:pt x="137" y="76"/>
                  </a:lnTo>
                  <a:lnTo>
                    <a:pt x="144" y="64"/>
                  </a:lnTo>
                  <a:lnTo>
                    <a:pt x="149" y="56"/>
                  </a:lnTo>
                  <a:lnTo>
                    <a:pt x="148" y="46"/>
                  </a:lnTo>
                  <a:lnTo>
                    <a:pt x="143" y="37"/>
                  </a:lnTo>
                  <a:lnTo>
                    <a:pt x="139" y="34"/>
                  </a:lnTo>
                  <a:lnTo>
                    <a:pt x="128" y="33"/>
                  </a:lnTo>
                  <a:lnTo>
                    <a:pt x="118" y="37"/>
                  </a:lnTo>
                  <a:lnTo>
                    <a:pt x="110" y="43"/>
                  </a:lnTo>
                  <a:lnTo>
                    <a:pt x="92" y="50"/>
                  </a:lnTo>
                  <a:lnTo>
                    <a:pt x="87" y="52"/>
                  </a:lnTo>
                  <a:lnTo>
                    <a:pt x="79" y="56"/>
                  </a:lnTo>
                  <a:lnTo>
                    <a:pt x="72" y="56"/>
                  </a:lnTo>
                  <a:lnTo>
                    <a:pt x="63" y="58"/>
                  </a:lnTo>
                  <a:lnTo>
                    <a:pt x="57" y="60"/>
                  </a:lnTo>
                  <a:lnTo>
                    <a:pt x="37" y="60"/>
                  </a:lnTo>
                  <a:lnTo>
                    <a:pt x="30" y="58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3" y="24"/>
                  </a:lnTo>
                  <a:lnTo>
                    <a:pt x="8" y="20"/>
                  </a:lnTo>
                  <a:lnTo>
                    <a:pt x="13" y="16"/>
                  </a:lnTo>
                  <a:lnTo>
                    <a:pt x="19" y="16"/>
                  </a:lnTo>
                  <a:lnTo>
                    <a:pt x="24" y="14"/>
                  </a:lnTo>
                  <a:lnTo>
                    <a:pt x="30" y="9"/>
                  </a:lnTo>
                  <a:lnTo>
                    <a:pt x="33" y="5"/>
                  </a:lnTo>
                  <a:lnTo>
                    <a:pt x="36" y="4"/>
                  </a:lnTo>
                  <a:lnTo>
                    <a:pt x="41" y="7"/>
                  </a:lnTo>
                  <a:lnTo>
                    <a:pt x="42" y="13"/>
                  </a:lnTo>
                  <a:lnTo>
                    <a:pt x="44" y="20"/>
                  </a:lnTo>
                  <a:lnTo>
                    <a:pt x="49" y="22"/>
                  </a:lnTo>
                  <a:lnTo>
                    <a:pt x="52" y="24"/>
                  </a:lnTo>
                  <a:lnTo>
                    <a:pt x="56" y="29"/>
                  </a:lnTo>
                  <a:lnTo>
                    <a:pt x="61" y="29"/>
                  </a:lnTo>
                  <a:lnTo>
                    <a:pt x="63" y="27"/>
                  </a:lnTo>
                  <a:lnTo>
                    <a:pt x="66" y="23"/>
                  </a:lnTo>
                  <a:lnTo>
                    <a:pt x="66" y="23"/>
                  </a:lnTo>
                  <a:lnTo>
                    <a:pt x="74" y="22"/>
                  </a:lnTo>
                  <a:lnTo>
                    <a:pt x="80" y="19"/>
                  </a:lnTo>
                  <a:lnTo>
                    <a:pt x="89" y="13"/>
                  </a:lnTo>
                  <a:lnTo>
                    <a:pt x="101" y="4"/>
                  </a:lnTo>
                  <a:lnTo>
                    <a:pt x="112" y="1"/>
                  </a:lnTo>
                  <a:lnTo>
                    <a:pt x="137" y="0"/>
                  </a:lnTo>
                  <a:lnTo>
                    <a:pt x="156" y="4"/>
                  </a:lnTo>
                  <a:lnTo>
                    <a:pt x="169" y="14"/>
                  </a:lnTo>
                  <a:lnTo>
                    <a:pt x="176" y="24"/>
                  </a:lnTo>
                  <a:lnTo>
                    <a:pt x="179" y="33"/>
                  </a:lnTo>
                  <a:lnTo>
                    <a:pt x="179" y="33"/>
                  </a:lnTo>
                  <a:lnTo>
                    <a:pt x="179" y="33"/>
                  </a:lnTo>
                  <a:lnTo>
                    <a:pt x="179" y="33"/>
                  </a:lnTo>
                  <a:lnTo>
                    <a:pt x="183" y="43"/>
                  </a:lnTo>
                  <a:lnTo>
                    <a:pt x="185" y="58"/>
                  </a:lnTo>
                  <a:lnTo>
                    <a:pt x="185" y="58"/>
                  </a:lnTo>
                  <a:lnTo>
                    <a:pt x="185" y="75"/>
                  </a:lnTo>
                  <a:lnTo>
                    <a:pt x="184" y="78"/>
                  </a:lnTo>
                  <a:lnTo>
                    <a:pt x="184" y="78"/>
                  </a:lnTo>
                  <a:lnTo>
                    <a:pt x="177" y="101"/>
                  </a:lnTo>
                  <a:lnTo>
                    <a:pt x="168" y="113"/>
                  </a:lnTo>
                  <a:lnTo>
                    <a:pt x="144" y="130"/>
                  </a:lnTo>
                  <a:lnTo>
                    <a:pt x="136" y="143"/>
                  </a:lnTo>
                  <a:lnTo>
                    <a:pt x="129" y="150"/>
                  </a:lnTo>
                  <a:lnTo>
                    <a:pt x="125" y="159"/>
                  </a:lnTo>
                  <a:lnTo>
                    <a:pt x="125" y="181"/>
                  </a:lnTo>
                  <a:lnTo>
                    <a:pt x="129" y="191"/>
                  </a:lnTo>
                  <a:lnTo>
                    <a:pt x="136" y="202"/>
                  </a:lnTo>
                  <a:lnTo>
                    <a:pt x="136" y="202"/>
                  </a:lnTo>
                  <a:lnTo>
                    <a:pt x="139" y="205"/>
                  </a:lnTo>
                  <a:lnTo>
                    <a:pt x="139" y="205"/>
                  </a:lnTo>
                  <a:lnTo>
                    <a:pt x="139" y="220"/>
                  </a:lnTo>
                  <a:lnTo>
                    <a:pt x="135" y="234"/>
                  </a:lnTo>
                  <a:close/>
                  <a:moveTo>
                    <a:pt x="118" y="133"/>
                  </a:moveTo>
                  <a:lnTo>
                    <a:pt x="125" y="134"/>
                  </a:lnTo>
                  <a:lnTo>
                    <a:pt x="132" y="133"/>
                  </a:lnTo>
                  <a:lnTo>
                    <a:pt x="136" y="128"/>
                  </a:lnTo>
                  <a:lnTo>
                    <a:pt x="138" y="122"/>
                  </a:lnTo>
                  <a:lnTo>
                    <a:pt x="139" y="114"/>
                  </a:lnTo>
                  <a:lnTo>
                    <a:pt x="127" y="113"/>
                  </a:lnTo>
                  <a:lnTo>
                    <a:pt x="122" y="128"/>
                  </a:lnTo>
                  <a:lnTo>
                    <a:pt x="118" y="13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Freeform 22">
              <a:extLst>
                <a:ext uri="{FF2B5EF4-FFF2-40B4-BE49-F238E27FC236}">
                  <a16:creationId xmlns:a16="http://schemas.microsoft.com/office/drawing/2014/main" id="{3C83F4EF-8C8F-064A-8E59-BD3BE3DFC1DE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6356" y="3373940"/>
              <a:ext cx="33338" cy="33338"/>
            </a:xfrm>
            <a:custGeom>
              <a:avLst/>
              <a:gdLst>
                <a:gd name="T0" fmla="*/ 21 w 21"/>
                <a:gd name="T1" fmla="*/ 1 h 21"/>
                <a:gd name="T2" fmla="*/ 20 w 21"/>
                <a:gd name="T3" fmla="*/ 9 h 21"/>
                <a:gd name="T4" fmla="*/ 18 w 21"/>
                <a:gd name="T5" fmla="*/ 15 h 21"/>
                <a:gd name="T6" fmla="*/ 14 w 21"/>
                <a:gd name="T7" fmla="*/ 20 h 21"/>
                <a:gd name="T8" fmla="*/ 7 w 21"/>
                <a:gd name="T9" fmla="*/ 21 h 21"/>
                <a:gd name="T10" fmla="*/ 0 w 21"/>
                <a:gd name="T11" fmla="*/ 20 h 21"/>
                <a:gd name="T12" fmla="*/ 4 w 21"/>
                <a:gd name="T13" fmla="*/ 15 h 21"/>
                <a:gd name="T14" fmla="*/ 10 w 21"/>
                <a:gd name="T15" fmla="*/ 0 h 21"/>
                <a:gd name="T16" fmla="*/ 21 w 21"/>
                <a:gd name="T17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">
                  <a:moveTo>
                    <a:pt x="21" y="1"/>
                  </a:moveTo>
                  <a:lnTo>
                    <a:pt x="20" y="9"/>
                  </a:lnTo>
                  <a:lnTo>
                    <a:pt x="18" y="15"/>
                  </a:lnTo>
                  <a:lnTo>
                    <a:pt x="14" y="20"/>
                  </a:lnTo>
                  <a:lnTo>
                    <a:pt x="7" y="21"/>
                  </a:lnTo>
                  <a:lnTo>
                    <a:pt x="0" y="20"/>
                  </a:lnTo>
                  <a:lnTo>
                    <a:pt x="4" y="15"/>
                  </a:lnTo>
                  <a:lnTo>
                    <a:pt x="10" y="0"/>
                  </a:lnTo>
                  <a:lnTo>
                    <a:pt x="21" y="1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Freeform 23">
              <a:extLst>
                <a:ext uri="{FF2B5EF4-FFF2-40B4-BE49-F238E27FC236}">
                  <a16:creationId xmlns:a16="http://schemas.microsoft.com/office/drawing/2014/main" id="{BFCA8245-5CEA-F745-AEBE-453555A0EEEE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6843" y="2348415"/>
              <a:ext cx="692150" cy="395288"/>
            </a:xfrm>
            <a:custGeom>
              <a:avLst/>
              <a:gdLst>
                <a:gd name="T0" fmla="*/ 0 w 436"/>
                <a:gd name="T1" fmla="*/ 237 h 249"/>
                <a:gd name="T2" fmla="*/ 5 w 436"/>
                <a:gd name="T3" fmla="*/ 225 h 249"/>
                <a:gd name="T4" fmla="*/ 10 w 436"/>
                <a:gd name="T5" fmla="*/ 217 h 249"/>
                <a:gd name="T6" fmla="*/ 12 w 436"/>
                <a:gd name="T7" fmla="*/ 208 h 249"/>
                <a:gd name="T8" fmla="*/ 14 w 436"/>
                <a:gd name="T9" fmla="*/ 200 h 249"/>
                <a:gd name="T10" fmla="*/ 17 w 436"/>
                <a:gd name="T11" fmla="*/ 191 h 249"/>
                <a:gd name="T12" fmla="*/ 24 w 436"/>
                <a:gd name="T13" fmla="*/ 187 h 249"/>
                <a:gd name="T14" fmla="*/ 31 w 436"/>
                <a:gd name="T15" fmla="*/ 184 h 249"/>
                <a:gd name="T16" fmla="*/ 53 w 436"/>
                <a:gd name="T17" fmla="*/ 179 h 249"/>
                <a:gd name="T18" fmla="*/ 66 w 436"/>
                <a:gd name="T19" fmla="*/ 173 h 249"/>
                <a:gd name="T20" fmla="*/ 83 w 436"/>
                <a:gd name="T21" fmla="*/ 159 h 249"/>
                <a:gd name="T22" fmla="*/ 99 w 436"/>
                <a:gd name="T23" fmla="*/ 154 h 249"/>
                <a:gd name="T24" fmla="*/ 110 w 436"/>
                <a:gd name="T25" fmla="*/ 145 h 249"/>
                <a:gd name="T26" fmla="*/ 121 w 436"/>
                <a:gd name="T27" fmla="*/ 142 h 249"/>
                <a:gd name="T28" fmla="*/ 137 w 436"/>
                <a:gd name="T29" fmla="*/ 128 h 249"/>
                <a:gd name="T30" fmla="*/ 157 w 436"/>
                <a:gd name="T31" fmla="*/ 116 h 249"/>
                <a:gd name="T32" fmla="*/ 167 w 436"/>
                <a:gd name="T33" fmla="*/ 107 h 249"/>
                <a:gd name="T34" fmla="*/ 177 w 436"/>
                <a:gd name="T35" fmla="*/ 98 h 249"/>
                <a:gd name="T36" fmla="*/ 182 w 436"/>
                <a:gd name="T37" fmla="*/ 74 h 249"/>
                <a:gd name="T38" fmla="*/ 188 w 436"/>
                <a:gd name="T39" fmla="*/ 52 h 249"/>
                <a:gd name="T40" fmla="*/ 193 w 436"/>
                <a:gd name="T41" fmla="*/ 38 h 249"/>
                <a:gd name="T42" fmla="*/ 201 w 436"/>
                <a:gd name="T43" fmla="*/ 25 h 249"/>
                <a:gd name="T44" fmla="*/ 205 w 436"/>
                <a:gd name="T45" fmla="*/ 8 h 249"/>
                <a:gd name="T46" fmla="*/ 205 w 436"/>
                <a:gd name="T47" fmla="*/ 8 h 249"/>
                <a:gd name="T48" fmla="*/ 216 w 436"/>
                <a:gd name="T49" fmla="*/ 7 h 249"/>
                <a:gd name="T50" fmla="*/ 251 w 436"/>
                <a:gd name="T51" fmla="*/ 4 h 249"/>
                <a:gd name="T52" fmla="*/ 258 w 436"/>
                <a:gd name="T53" fmla="*/ 6 h 249"/>
                <a:gd name="T54" fmla="*/ 398 w 436"/>
                <a:gd name="T55" fmla="*/ 0 h 249"/>
                <a:gd name="T56" fmla="*/ 409 w 436"/>
                <a:gd name="T57" fmla="*/ 7 h 249"/>
                <a:gd name="T58" fmla="*/ 420 w 436"/>
                <a:gd name="T59" fmla="*/ 15 h 249"/>
                <a:gd name="T60" fmla="*/ 420 w 436"/>
                <a:gd name="T61" fmla="*/ 15 h 249"/>
                <a:gd name="T62" fmla="*/ 436 w 436"/>
                <a:gd name="T63" fmla="*/ 17 h 249"/>
                <a:gd name="T64" fmla="*/ 434 w 436"/>
                <a:gd name="T65" fmla="*/ 23 h 249"/>
                <a:gd name="T66" fmla="*/ 434 w 436"/>
                <a:gd name="T67" fmla="*/ 23 h 249"/>
                <a:gd name="T68" fmla="*/ 429 w 436"/>
                <a:gd name="T69" fmla="*/ 39 h 249"/>
                <a:gd name="T70" fmla="*/ 429 w 436"/>
                <a:gd name="T71" fmla="*/ 57 h 249"/>
                <a:gd name="T72" fmla="*/ 429 w 436"/>
                <a:gd name="T73" fmla="*/ 57 h 249"/>
                <a:gd name="T74" fmla="*/ 429 w 436"/>
                <a:gd name="T75" fmla="*/ 68 h 249"/>
                <a:gd name="T76" fmla="*/ 424 w 436"/>
                <a:gd name="T77" fmla="*/ 75 h 249"/>
                <a:gd name="T78" fmla="*/ 418 w 436"/>
                <a:gd name="T79" fmla="*/ 82 h 249"/>
                <a:gd name="T80" fmla="*/ 413 w 436"/>
                <a:gd name="T81" fmla="*/ 92 h 249"/>
                <a:gd name="T82" fmla="*/ 410 w 436"/>
                <a:gd name="T83" fmla="*/ 104 h 249"/>
                <a:gd name="T84" fmla="*/ 411 w 436"/>
                <a:gd name="T85" fmla="*/ 114 h 249"/>
                <a:gd name="T86" fmla="*/ 413 w 436"/>
                <a:gd name="T87" fmla="*/ 139 h 249"/>
                <a:gd name="T88" fmla="*/ 428 w 436"/>
                <a:gd name="T89" fmla="*/ 170 h 249"/>
                <a:gd name="T90" fmla="*/ 430 w 436"/>
                <a:gd name="T91" fmla="*/ 196 h 249"/>
                <a:gd name="T92" fmla="*/ 434 w 436"/>
                <a:gd name="T93" fmla="*/ 210 h 249"/>
                <a:gd name="T94" fmla="*/ 435 w 436"/>
                <a:gd name="T95" fmla="*/ 230 h 249"/>
                <a:gd name="T96" fmla="*/ 434 w 436"/>
                <a:gd name="T97" fmla="*/ 245 h 249"/>
                <a:gd name="T98" fmla="*/ 434 w 436"/>
                <a:gd name="T99" fmla="*/ 245 h 249"/>
                <a:gd name="T100" fmla="*/ 422 w 436"/>
                <a:gd name="T101" fmla="*/ 244 h 249"/>
                <a:gd name="T102" fmla="*/ 415 w 436"/>
                <a:gd name="T103" fmla="*/ 249 h 249"/>
                <a:gd name="T104" fmla="*/ 406 w 436"/>
                <a:gd name="T105" fmla="*/ 248 h 249"/>
                <a:gd name="T106" fmla="*/ 397 w 436"/>
                <a:gd name="T107" fmla="*/ 246 h 249"/>
                <a:gd name="T108" fmla="*/ 385 w 436"/>
                <a:gd name="T109" fmla="*/ 246 h 249"/>
                <a:gd name="T110" fmla="*/ 385 w 436"/>
                <a:gd name="T111" fmla="*/ 246 h 249"/>
                <a:gd name="T112" fmla="*/ 385 w 436"/>
                <a:gd name="T113" fmla="*/ 238 h 249"/>
                <a:gd name="T114" fmla="*/ 5 w 436"/>
                <a:gd name="T115" fmla="*/ 237 h 249"/>
                <a:gd name="T116" fmla="*/ 5 w 436"/>
                <a:gd name="T117" fmla="*/ 237 h 249"/>
                <a:gd name="T118" fmla="*/ 0 w 436"/>
                <a:gd name="T119" fmla="*/ 237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36" h="249">
                  <a:moveTo>
                    <a:pt x="0" y="237"/>
                  </a:moveTo>
                  <a:lnTo>
                    <a:pt x="5" y="225"/>
                  </a:lnTo>
                  <a:lnTo>
                    <a:pt x="10" y="217"/>
                  </a:lnTo>
                  <a:lnTo>
                    <a:pt x="12" y="208"/>
                  </a:lnTo>
                  <a:lnTo>
                    <a:pt x="14" y="200"/>
                  </a:lnTo>
                  <a:lnTo>
                    <a:pt x="17" y="191"/>
                  </a:lnTo>
                  <a:lnTo>
                    <a:pt x="24" y="187"/>
                  </a:lnTo>
                  <a:lnTo>
                    <a:pt x="31" y="184"/>
                  </a:lnTo>
                  <a:lnTo>
                    <a:pt x="53" y="179"/>
                  </a:lnTo>
                  <a:lnTo>
                    <a:pt x="66" y="173"/>
                  </a:lnTo>
                  <a:lnTo>
                    <a:pt x="83" y="159"/>
                  </a:lnTo>
                  <a:lnTo>
                    <a:pt x="99" y="154"/>
                  </a:lnTo>
                  <a:lnTo>
                    <a:pt x="110" y="145"/>
                  </a:lnTo>
                  <a:lnTo>
                    <a:pt x="121" y="142"/>
                  </a:lnTo>
                  <a:lnTo>
                    <a:pt x="137" y="128"/>
                  </a:lnTo>
                  <a:lnTo>
                    <a:pt x="157" y="116"/>
                  </a:lnTo>
                  <a:lnTo>
                    <a:pt x="167" y="107"/>
                  </a:lnTo>
                  <a:lnTo>
                    <a:pt x="177" y="98"/>
                  </a:lnTo>
                  <a:lnTo>
                    <a:pt x="182" y="74"/>
                  </a:lnTo>
                  <a:lnTo>
                    <a:pt x="188" y="52"/>
                  </a:lnTo>
                  <a:lnTo>
                    <a:pt x="193" y="38"/>
                  </a:lnTo>
                  <a:lnTo>
                    <a:pt x="201" y="25"/>
                  </a:lnTo>
                  <a:lnTo>
                    <a:pt x="205" y="8"/>
                  </a:lnTo>
                  <a:lnTo>
                    <a:pt x="205" y="8"/>
                  </a:lnTo>
                  <a:lnTo>
                    <a:pt x="216" y="7"/>
                  </a:lnTo>
                  <a:lnTo>
                    <a:pt x="251" y="4"/>
                  </a:lnTo>
                  <a:lnTo>
                    <a:pt x="258" y="6"/>
                  </a:lnTo>
                  <a:lnTo>
                    <a:pt x="398" y="0"/>
                  </a:lnTo>
                  <a:lnTo>
                    <a:pt x="409" y="7"/>
                  </a:lnTo>
                  <a:lnTo>
                    <a:pt x="420" y="15"/>
                  </a:lnTo>
                  <a:lnTo>
                    <a:pt x="420" y="15"/>
                  </a:lnTo>
                  <a:lnTo>
                    <a:pt x="436" y="17"/>
                  </a:lnTo>
                  <a:lnTo>
                    <a:pt x="434" y="23"/>
                  </a:lnTo>
                  <a:lnTo>
                    <a:pt x="434" y="23"/>
                  </a:lnTo>
                  <a:lnTo>
                    <a:pt x="429" y="39"/>
                  </a:lnTo>
                  <a:lnTo>
                    <a:pt x="429" y="57"/>
                  </a:lnTo>
                  <a:lnTo>
                    <a:pt x="429" y="57"/>
                  </a:lnTo>
                  <a:lnTo>
                    <a:pt x="429" y="68"/>
                  </a:lnTo>
                  <a:lnTo>
                    <a:pt x="424" y="75"/>
                  </a:lnTo>
                  <a:lnTo>
                    <a:pt x="418" y="82"/>
                  </a:lnTo>
                  <a:lnTo>
                    <a:pt x="413" y="92"/>
                  </a:lnTo>
                  <a:lnTo>
                    <a:pt x="410" y="104"/>
                  </a:lnTo>
                  <a:lnTo>
                    <a:pt x="411" y="114"/>
                  </a:lnTo>
                  <a:lnTo>
                    <a:pt x="413" y="139"/>
                  </a:lnTo>
                  <a:lnTo>
                    <a:pt x="428" y="170"/>
                  </a:lnTo>
                  <a:lnTo>
                    <a:pt x="430" y="196"/>
                  </a:lnTo>
                  <a:lnTo>
                    <a:pt x="434" y="210"/>
                  </a:lnTo>
                  <a:lnTo>
                    <a:pt x="435" y="230"/>
                  </a:lnTo>
                  <a:lnTo>
                    <a:pt x="434" y="245"/>
                  </a:lnTo>
                  <a:lnTo>
                    <a:pt x="434" y="245"/>
                  </a:lnTo>
                  <a:lnTo>
                    <a:pt x="422" y="244"/>
                  </a:lnTo>
                  <a:lnTo>
                    <a:pt x="415" y="249"/>
                  </a:lnTo>
                  <a:lnTo>
                    <a:pt x="406" y="248"/>
                  </a:lnTo>
                  <a:lnTo>
                    <a:pt x="397" y="246"/>
                  </a:lnTo>
                  <a:lnTo>
                    <a:pt x="385" y="246"/>
                  </a:lnTo>
                  <a:lnTo>
                    <a:pt x="385" y="246"/>
                  </a:lnTo>
                  <a:lnTo>
                    <a:pt x="385" y="238"/>
                  </a:lnTo>
                  <a:lnTo>
                    <a:pt x="5" y="237"/>
                  </a:lnTo>
                  <a:lnTo>
                    <a:pt x="5" y="237"/>
                  </a:lnTo>
                  <a:lnTo>
                    <a:pt x="0" y="237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Freeform 24">
              <a:extLst>
                <a:ext uri="{FF2B5EF4-FFF2-40B4-BE49-F238E27FC236}">
                  <a16:creationId xmlns:a16="http://schemas.microsoft.com/office/drawing/2014/main" id="{0B91967A-591D-754F-B051-F2139EAEB70C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4543" y="1683252"/>
              <a:ext cx="131763" cy="180975"/>
            </a:xfrm>
            <a:custGeom>
              <a:avLst/>
              <a:gdLst>
                <a:gd name="T0" fmla="*/ 33 w 83"/>
                <a:gd name="T1" fmla="*/ 8 h 114"/>
                <a:gd name="T2" fmla="*/ 52 w 83"/>
                <a:gd name="T3" fmla="*/ 7 h 114"/>
                <a:gd name="T4" fmla="*/ 54 w 83"/>
                <a:gd name="T5" fmla="*/ 13 h 114"/>
                <a:gd name="T6" fmla="*/ 54 w 83"/>
                <a:gd name="T7" fmla="*/ 13 h 114"/>
                <a:gd name="T8" fmla="*/ 54 w 83"/>
                <a:gd name="T9" fmla="*/ 17 h 114"/>
                <a:gd name="T10" fmla="*/ 67 w 83"/>
                <a:gd name="T11" fmla="*/ 17 h 114"/>
                <a:gd name="T12" fmla="*/ 82 w 83"/>
                <a:gd name="T13" fmla="*/ 44 h 114"/>
                <a:gd name="T14" fmla="*/ 80 w 83"/>
                <a:gd name="T15" fmla="*/ 49 h 114"/>
                <a:gd name="T16" fmla="*/ 69 w 83"/>
                <a:gd name="T17" fmla="*/ 57 h 114"/>
                <a:gd name="T18" fmla="*/ 54 w 83"/>
                <a:gd name="T19" fmla="*/ 75 h 114"/>
                <a:gd name="T20" fmla="*/ 55 w 83"/>
                <a:gd name="T21" fmla="*/ 83 h 114"/>
                <a:gd name="T22" fmla="*/ 60 w 83"/>
                <a:gd name="T23" fmla="*/ 90 h 114"/>
                <a:gd name="T24" fmla="*/ 52 w 83"/>
                <a:gd name="T25" fmla="*/ 112 h 114"/>
                <a:gd name="T26" fmla="*/ 49 w 83"/>
                <a:gd name="T27" fmla="*/ 111 h 114"/>
                <a:gd name="T28" fmla="*/ 45 w 83"/>
                <a:gd name="T29" fmla="*/ 109 h 114"/>
                <a:gd name="T30" fmla="*/ 45 w 83"/>
                <a:gd name="T31" fmla="*/ 109 h 114"/>
                <a:gd name="T32" fmla="*/ 34 w 83"/>
                <a:gd name="T33" fmla="*/ 112 h 114"/>
                <a:gd name="T34" fmla="*/ 31 w 83"/>
                <a:gd name="T35" fmla="*/ 101 h 114"/>
                <a:gd name="T36" fmla="*/ 21 w 83"/>
                <a:gd name="T37" fmla="*/ 98 h 114"/>
                <a:gd name="T38" fmla="*/ 21 w 83"/>
                <a:gd name="T39" fmla="*/ 84 h 114"/>
                <a:gd name="T40" fmla="*/ 21 w 83"/>
                <a:gd name="T41" fmla="*/ 84 h 114"/>
                <a:gd name="T42" fmla="*/ 9 w 83"/>
                <a:gd name="T43" fmla="*/ 86 h 114"/>
                <a:gd name="T44" fmla="*/ 3 w 83"/>
                <a:gd name="T45" fmla="*/ 86 h 114"/>
                <a:gd name="T46" fmla="*/ 9 w 83"/>
                <a:gd name="T47" fmla="*/ 78 h 114"/>
                <a:gd name="T48" fmla="*/ 9 w 83"/>
                <a:gd name="T49" fmla="*/ 54 h 114"/>
                <a:gd name="T50" fmla="*/ 8 w 83"/>
                <a:gd name="T51" fmla="*/ 40 h 114"/>
                <a:gd name="T52" fmla="*/ 5 w 83"/>
                <a:gd name="T53" fmla="*/ 28 h 114"/>
                <a:gd name="T54" fmla="*/ 0 w 83"/>
                <a:gd name="T55" fmla="*/ 26 h 114"/>
                <a:gd name="T56" fmla="*/ 1 w 83"/>
                <a:gd name="T57" fmla="*/ 6 h 114"/>
                <a:gd name="T58" fmla="*/ 17 w 83"/>
                <a:gd name="T59" fmla="*/ 0 h 114"/>
                <a:gd name="T60" fmla="*/ 27 w 83"/>
                <a:gd name="T61" fmla="*/ 4 h 114"/>
                <a:gd name="T62" fmla="*/ 33 w 83"/>
                <a:gd name="T63" fmla="*/ 8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3" h="114">
                  <a:moveTo>
                    <a:pt x="33" y="8"/>
                  </a:moveTo>
                  <a:lnTo>
                    <a:pt x="33" y="8"/>
                  </a:lnTo>
                  <a:lnTo>
                    <a:pt x="33" y="8"/>
                  </a:lnTo>
                  <a:lnTo>
                    <a:pt x="52" y="7"/>
                  </a:lnTo>
                  <a:lnTo>
                    <a:pt x="54" y="13"/>
                  </a:lnTo>
                  <a:lnTo>
                    <a:pt x="54" y="13"/>
                  </a:lnTo>
                  <a:lnTo>
                    <a:pt x="53" y="13"/>
                  </a:lnTo>
                  <a:lnTo>
                    <a:pt x="54" y="13"/>
                  </a:lnTo>
                  <a:lnTo>
                    <a:pt x="54" y="13"/>
                  </a:lnTo>
                  <a:lnTo>
                    <a:pt x="54" y="17"/>
                  </a:lnTo>
                  <a:lnTo>
                    <a:pt x="67" y="17"/>
                  </a:lnTo>
                  <a:lnTo>
                    <a:pt x="67" y="17"/>
                  </a:lnTo>
                  <a:lnTo>
                    <a:pt x="83" y="24"/>
                  </a:lnTo>
                  <a:lnTo>
                    <a:pt x="82" y="44"/>
                  </a:lnTo>
                  <a:lnTo>
                    <a:pt x="82" y="44"/>
                  </a:lnTo>
                  <a:lnTo>
                    <a:pt x="80" y="49"/>
                  </a:lnTo>
                  <a:lnTo>
                    <a:pt x="69" y="57"/>
                  </a:lnTo>
                  <a:lnTo>
                    <a:pt x="69" y="57"/>
                  </a:lnTo>
                  <a:lnTo>
                    <a:pt x="60" y="63"/>
                  </a:lnTo>
                  <a:lnTo>
                    <a:pt x="54" y="75"/>
                  </a:lnTo>
                  <a:lnTo>
                    <a:pt x="54" y="75"/>
                  </a:lnTo>
                  <a:lnTo>
                    <a:pt x="55" y="83"/>
                  </a:lnTo>
                  <a:lnTo>
                    <a:pt x="60" y="90"/>
                  </a:lnTo>
                  <a:lnTo>
                    <a:pt x="60" y="90"/>
                  </a:lnTo>
                  <a:lnTo>
                    <a:pt x="61" y="109"/>
                  </a:lnTo>
                  <a:lnTo>
                    <a:pt x="52" y="112"/>
                  </a:lnTo>
                  <a:lnTo>
                    <a:pt x="49" y="111"/>
                  </a:lnTo>
                  <a:lnTo>
                    <a:pt x="49" y="111"/>
                  </a:lnTo>
                  <a:lnTo>
                    <a:pt x="45" y="109"/>
                  </a:lnTo>
                  <a:lnTo>
                    <a:pt x="45" y="109"/>
                  </a:lnTo>
                  <a:lnTo>
                    <a:pt x="45" y="109"/>
                  </a:lnTo>
                  <a:lnTo>
                    <a:pt x="45" y="109"/>
                  </a:lnTo>
                  <a:lnTo>
                    <a:pt x="42" y="114"/>
                  </a:lnTo>
                  <a:lnTo>
                    <a:pt x="34" y="112"/>
                  </a:lnTo>
                  <a:lnTo>
                    <a:pt x="31" y="108"/>
                  </a:lnTo>
                  <a:lnTo>
                    <a:pt x="31" y="101"/>
                  </a:lnTo>
                  <a:lnTo>
                    <a:pt x="27" y="97"/>
                  </a:lnTo>
                  <a:lnTo>
                    <a:pt x="21" y="98"/>
                  </a:lnTo>
                  <a:lnTo>
                    <a:pt x="21" y="84"/>
                  </a:lnTo>
                  <a:lnTo>
                    <a:pt x="21" y="84"/>
                  </a:lnTo>
                  <a:lnTo>
                    <a:pt x="21" y="84"/>
                  </a:lnTo>
                  <a:lnTo>
                    <a:pt x="21" y="84"/>
                  </a:lnTo>
                  <a:lnTo>
                    <a:pt x="12" y="83"/>
                  </a:lnTo>
                  <a:lnTo>
                    <a:pt x="9" y="86"/>
                  </a:lnTo>
                  <a:lnTo>
                    <a:pt x="3" y="86"/>
                  </a:lnTo>
                  <a:lnTo>
                    <a:pt x="3" y="86"/>
                  </a:lnTo>
                  <a:lnTo>
                    <a:pt x="4" y="79"/>
                  </a:lnTo>
                  <a:lnTo>
                    <a:pt x="9" y="78"/>
                  </a:lnTo>
                  <a:lnTo>
                    <a:pt x="9" y="70"/>
                  </a:lnTo>
                  <a:lnTo>
                    <a:pt x="9" y="54"/>
                  </a:lnTo>
                  <a:lnTo>
                    <a:pt x="7" y="46"/>
                  </a:lnTo>
                  <a:lnTo>
                    <a:pt x="8" y="40"/>
                  </a:lnTo>
                  <a:lnTo>
                    <a:pt x="3" y="36"/>
                  </a:lnTo>
                  <a:lnTo>
                    <a:pt x="5" y="28"/>
                  </a:lnTo>
                  <a:lnTo>
                    <a:pt x="1" y="27"/>
                  </a:lnTo>
                  <a:lnTo>
                    <a:pt x="0" y="26"/>
                  </a:lnTo>
                  <a:lnTo>
                    <a:pt x="1" y="6"/>
                  </a:lnTo>
                  <a:lnTo>
                    <a:pt x="1" y="6"/>
                  </a:lnTo>
                  <a:lnTo>
                    <a:pt x="16" y="4"/>
                  </a:lnTo>
                  <a:lnTo>
                    <a:pt x="17" y="0"/>
                  </a:lnTo>
                  <a:lnTo>
                    <a:pt x="27" y="0"/>
                  </a:lnTo>
                  <a:lnTo>
                    <a:pt x="27" y="4"/>
                  </a:lnTo>
                  <a:lnTo>
                    <a:pt x="32" y="4"/>
                  </a:lnTo>
                  <a:lnTo>
                    <a:pt x="33" y="8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Freeform 25">
              <a:extLst>
                <a:ext uri="{FF2B5EF4-FFF2-40B4-BE49-F238E27FC236}">
                  <a16:creationId xmlns:a16="http://schemas.microsoft.com/office/drawing/2014/main" id="{9F4BD3C0-9510-CC4A-B180-DFF035F7603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9393" y="1353052"/>
              <a:ext cx="1684338" cy="1373188"/>
            </a:xfrm>
            <a:custGeom>
              <a:avLst/>
              <a:gdLst>
                <a:gd name="T0" fmla="*/ 86 w 1061"/>
                <a:gd name="T1" fmla="*/ 8 h 865"/>
                <a:gd name="T2" fmla="*/ 89 w 1061"/>
                <a:gd name="T3" fmla="*/ 19 h 865"/>
                <a:gd name="T4" fmla="*/ 88 w 1061"/>
                <a:gd name="T5" fmla="*/ 27 h 865"/>
                <a:gd name="T6" fmla="*/ 126 w 1061"/>
                <a:gd name="T7" fmla="*/ 35 h 865"/>
                <a:gd name="T8" fmla="*/ 163 w 1061"/>
                <a:gd name="T9" fmla="*/ 28 h 865"/>
                <a:gd name="T10" fmla="*/ 187 w 1061"/>
                <a:gd name="T11" fmla="*/ 20 h 865"/>
                <a:gd name="T12" fmla="*/ 207 w 1061"/>
                <a:gd name="T13" fmla="*/ 13 h 865"/>
                <a:gd name="T14" fmla="*/ 215 w 1061"/>
                <a:gd name="T15" fmla="*/ 11 h 865"/>
                <a:gd name="T16" fmla="*/ 226 w 1061"/>
                <a:gd name="T17" fmla="*/ 8 h 865"/>
                <a:gd name="T18" fmla="*/ 236 w 1061"/>
                <a:gd name="T19" fmla="*/ 11 h 865"/>
                <a:gd name="T20" fmla="*/ 245 w 1061"/>
                <a:gd name="T21" fmla="*/ 12 h 865"/>
                <a:gd name="T22" fmla="*/ 255 w 1061"/>
                <a:gd name="T23" fmla="*/ 15 h 865"/>
                <a:gd name="T24" fmla="*/ 265 w 1061"/>
                <a:gd name="T25" fmla="*/ 18 h 865"/>
                <a:gd name="T26" fmla="*/ 271 w 1061"/>
                <a:gd name="T27" fmla="*/ 20 h 865"/>
                <a:gd name="T28" fmla="*/ 286 w 1061"/>
                <a:gd name="T29" fmla="*/ 23 h 865"/>
                <a:gd name="T30" fmla="*/ 305 w 1061"/>
                <a:gd name="T31" fmla="*/ 29 h 865"/>
                <a:gd name="T32" fmla="*/ 319 w 1061"/>
                <a:gd name="T33" fmla="*/ 34 h 865"/>
                <a:gd name="T34" fmla="*/ 337 w 1061"/>
                <a:gd name="T35" fmla="*/ 37 h 865"/>
                <a:gd name="T36" fmla="*/ 363 w 1061"/>
                <a:gd name="T37" fmla="*/ 39 h 865"/>
                <a:gd name="T38" fmla="*/ 392 w 1061"/>
                <a:gd name="T39" fmla="*/ 43 h 865"/>
                <a:gd name="T40" fmla="*/ 415 w 1061"/>
                <a:gd name="T41" fmla="*/ 49 h 865"/>
                <a:gd name="T42" fmla="*/ 431 w 1061"/>
                <a:gd name="T43" fmla="*/ 49 h 865"/>
                <a:gd name="T44" fmla="*/ 443 w 1061"/>
                <a:gd name="T45" fmla="*/ 58 h 865"/>
                <a:gd name="T46" fmla="*/ 459 w 1061"/>
                <a:gd name="T47" fmla="*/ 64 h 865"/>
                <a:gd name="T48" fmla="*/ 473 w 1061"/>
                <a:gd name="T49" fmla="*/ 65 h 865"/>
                <a:gd name="T50" fmla="*/ 476 w 1061"/>
                <a:gd name="T51" fmla="*/ 67 h 865"/>
                <a:gd name="T52" fmla="*/ 481 w 1061"/>
                <a:gd name="T53" fmla="*/ 66 h 865"/>
                <a:gd name="T54" fmla="*/ 501 w 1061"/>
                <a:gd name="T55" fmla="*/ 68 h 865"/>
                <a:gd name="T56" fmla="*/ 507 w 1061"/>
                <a:gd name="T57" fmla="*/ 84 h 865"/>
                <a:gd name="T58" fmla="*/ 513 w 1061"/>
                <a:gd name="T59" fmla="*/ 96 h 865"/>
                <a:gd name="T60" fmla="*/ 542 w 1061"/>
                <a:gd name="T61" fmla="*/ 105 h 865"/>
                <a:gd name="T62" fmla="*/ 560 w 1061"/>
                <a:gd name="T63" fmla="*/ 107 h 865"/>
                <a:gd name="T64" fmla="*/ 567 w 1061"/>
                <a:gd name="T65" fmla="*/ 106 h 865"/>
                <a:gd name="T66" fmla="*/ 585 w 1061"/>
                <a:gd name="T67" fmla="*/ 100 h 865"/>
                <a:gd name="T68" fmla="*/ 594 w 1061"/>
                <a:gd name="T69" fmla="*/ 96 h 865"/>
                <a:gd name="T70" fmla="*/ 598 w 1061"/>
                <a:gd name="T71" fmla="*/ 98 h 865"/>
                <a:gd name="T72" fmla="*/ 601 w 1061"/>
                <a:gd name="T73" fmla="*/ 107 h 865"/>
                <a:gd name="T74" fmla="*/ 603 w 1061"/>
                <a:gd name="T75" fmla="*/ 121 h 865"/>
                <a:gd name="T76" fmla="*/ 630 w 1061"/>
                <a:gd name="T77" fmla="*/ 127 h 865"/>
                <a:gd name="T78" fmla="*/ 647 w 1061"/>
                <a:gd name="T79" fmla="*/ 127 h 865"/>
                <a:gd name="T80" fmla="*/ 669 w 1061"/>
                <a:gd name="T81" fmla="*/ 130 h 865"/>
                <a:gd name="T82" fmla="*/ 705 w 1061"/>
                <a:gd name="T83" fmla="*/ 127 h 865"/>
                <a:gd name="T84" fmla="*/ 718 w 1061"/>
                <a:gd name="T85" fmla="*/ 135 h 865"/>
                <a:gd name="T86" fmla="*/ 728 w 1061"/>
                <a:gd name="T87" fmla="*/ 136 h 865"/>
                <a:gd name="T88" fmla="*/ 736 w 1061"/>
                <a:gd name="T89" fmla="*/ 142 h 865"/>
                <a:gd name="T90" fmla="*/ 758 w 1061"/>
                <a:gd name="T91" fmla="*/ 149 h 865"/>
                <a:gd name="T92" fmla="*/ 767 w 1061"/>
                <a:gd name="T93" fmla="*/ 153 h 865"/>
                <a:gd name="T94" fmla="*/ 781 w 1061"/>
                <a:gd name="T95" fmla="*/ 161 h 865"/>
                <a:gd name="T96" fmla="*/ 791 w 1061"/>
                <a:gd name="T97" fmla="*/ 171 h 865"/>
                <a:gd name="T98" fmla="*/ 807 w 1061"/>
                <a:gd name="T99" fmla="*/ 181 h 865"/>
                <a:gd name="T100" fmla="*/ 807 w 1061"/>
                <a:gd name="T101" fmla="*/ 181 h 865"/>
                <a:gd name="T102" fmla="*/ 810 w 1061"/>
                <a:gd name="T103" fmla="*/ 184 h 865"/>
                <a:gd name="T104" fmla="*/ 827 w 1061"/>
                <a:gd name="T105" fmla="*/ 186 h 865"/>
                <a:gd name="T106" fmla="*/ 873 w 1061"/>
                <a:gd name="T107" fmla="*/ 176 h 865"/>
                <a:gd name="T108" fmla="*/ 907 w 1061"/>
                <a:gd name="T109" fmla="*/ 159 h 865"/>
                <a:gd name="T110" fmla="*/ 918 w 1061"/>
                <a:gd name="T111" fmla="*/ 150 h 865"/>
                <a:gd name="T112" fmla="*/ 933 w 1061"/>
                <a:gd name="T113" fmla="*/ 284 h 865"/>
                <a:gd name="T114" fmla="*/ 1048 w 1061"/>
                <a:gd name="T115" fmla="*/ 374 h 865"/>
                <a:gd name="T116" fmla="*/ 60 w 1061"/>
                <a:gd name="T117" fmla="*/ 865 h 865"/>
                <a:gd name="T118" fmla="*/ 38 w 1061"/>
                <a:gd name="T119" fmla="*/ 444 h 865"/>
                <a:gd name="T120" fmla="*/ 31 w 1061"/>
                <a:gd name="T121" fmla="*/ 278 h 865"/>
                <a:gd name="T122" fmla="*/ 56 w 1061"/>
                <a:gd name="T123" fmla="*/ 172 h 865"/>
                <a:gd name="T124" fmla="*/ 31 w 1061"/>
                <a:gd name="T125" fmla="*/ 65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61" h="865">
                  <a:moveTo>
                    <a:pt x="85" y="0"/>
                  </a:moveTo>
                  <a:lnTo>
                    <a:pt x="85" y="1"/>
                  </a:lnTo>
                  <a:lnTo>
                    <a:pt x="85" y="2"/>
                  </a:lnTo>
                  <a:lnTo>
                    <a:pt x="85" y="2"/>
                  </a:lnTo>
                  <a:lnTo>
                    <a:pt x="85" y="3"/>
                  </a:lnTo>
                  <a:lnTo>
                    <a:pt x="85" y="3"/>
                  </a:lnTo>
                  <a:lnTo>
                    <a:pt x="85" y="4"/>
                  </a:lnTo>
                  <a:lnTo>
                    <a:pt x="84" y="5"/>
                  </a:lnTo>
                  <a:lnTo>
                    <a:pt x="85" y="6"/>
                  </a:lnTo>
                  <a:lnTo>
                    <a:pt x="85" y="6"/>
                  </a:lnTo>
                  <a:lnTo>
                    <a:pt x="86" y="7"/>
                  </a:lnTo>
                  <a:lnTo>
                    <a:pt x="86" y="7"/>
                  </a:lnTo>
                  <a:lnTo>
                    <a:pt x="85" y="8"/>
                  </a:lnTo>
                  <a:lnTo>
                    <a:pt x="86" y="8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86" y="12"/>
                  </a:lnTo>
                  <a:lnTo>
                    <a:pt x="86" y="11"/>
                  </a:lnTo>
                  <a:lnTo>
                    <a:pt x="86" y="12"/>
                  </a:lnTo>
                  <a:lnTo>
                    <a:pt x="86" y="12"/>
                  </a:lnTo>
                  <a:lnTo>
                    <a:pt x="87" y="13"/>
                  </a:lnTo>
                  <a:lnTo>
                    <a:pt x="88" y="16"/>
                  </a:lnTo>
                  <a:lnTo>
                    <a:pt x="88" y="16"/>
                  </a:lnTo>
                  <a:lnTo>
                    <a:pt x="89" y="17"/>
                  </a:lnTo>
                  <a:lnTo>
                    <a:pt x="88" y="17"/>
                  </a:lnTo>
                  <a:lnTo>
                    <a:pt x="89" y="18"/>
                  </a:lnTo>
                  <a:lnTo>
                    <a:pt x="89" y="19"/>
                  </a:lnTo>
                  <a:lnTo>
                    <a:pt x="89" y="19"/>
                  </a:lnTo>
                  <a:lnTo>
                    <a:pt x="89" y="20"/>
                  </a:lnTo>
                  <a:lnTo>
                    <a:pt x="90" y="21"/>
                  </a:lnTo>
                  <a:lnTo>
                    <a:pt x="92" y="21"/>
                  </a:lnTo>
                  <a:lnTo>
                    <a:pt x="90" y="22"/>
                  </a:lnTo>
                  <a:lnTo>
                    <a:pt x="89" y="22"/>
                  </a:lnTo>
                  <a:lnTo>
                    <a:pt x="89" y="23"/>
                  </a:lnTo>
                  <a:lnTo>
                    <a:pt x="88" y="23"/>
                  </a:lnTo>
                  <a:lnTo>
                    <a:pt x="88" y="23"/>
                  </a:lnTo>
                  <a:lnTo>
                    <a:pt x="88" y="23"/>
                  </a:lnTo>
                  <a:lnTo>
                    <a:pt x="87" y="23"/>
                  </a:lnTo>
                  <a:lnTo>
                    <a:pt x="87" y="25"/>
                  </a:lnTo>
                  <a:lnTo>
                    <a:pt x="88" y="26"/>
                  </a:lnTo>
                  <a:lnTo>
                    <a:pt x="88" y="27"/>
                  </a:lnTo>
                  <a:lnTo>
                    <a:pt x="88" y="27"/>
                  </a:lnTo>
                  <a:lnTo>
                    <a:pt x="90" y="29"/>
                  </a:lnTo>
                  <a:lnTo>
                    <a:pt x="90" y="29"/>
                  </a:lnTo>
                  <a:lnTo>
                    <a:pt x="92" y="31"/>
                  </a:lnTo>
                  <a:lnTo>
                    <a:pt x="97" y="33"/>
                  </a:lnTo>
                  <a:lnTo>
                    <a:pt x="103" y="34"/>
                  </a:lnTo>
                  <a:lnTo>
                    <a:pt x="108" y="35"/>
                  </a:lnTo>
                  <a:lnTo>
                    <a:pt x="113" y="36"/>
                  </a:lnTo>
                  <a:lnTo>
                    <a:pt x="115" y="36"/>
                  </a:lnTo>
                  <a:lnTo>
                    <a:pt x="115" y="36"/>
                  </a:lnTo>
                  <a:lnTo>
                    <a:pt x="115" y="36"/>
                  </a:lnTo>
                  <a:lnTo>
                    <a:pt x="121" y="36"/>
                  </a:lnTo>
                  <a:lnTo>
                    <a:pt x="126" y="36"/>
                  </a:lnTo>
                  <a:lnTo>
                    <a:pt x="126" y="35"/>
                  </a:lnTo>
                  <a:lnTo>
                    <a:pt x="126" y="36"/>
                  </a:lnTo>
                  <a:lnTo>
                    <a:pt x="128" y="36"/>
                  </a:lnTo>
                  <a:lnTo>
                    <a:pt x="128" y="36"/>
                  </a:lnTo>
                  <a:lnTo>
                    <a:pt x="128" y="36"/>
                  </a:lnTo>
                  <a:lnTo>
                    <a:pt x="131" y="36"/>
                  </a:lnTo>
                  <a:lnTo>
                    <a:pt x="138" y="35"/>
                  </a:lnTo>
                  <a:lnTo>
                    <a:pt x="142" y="34"/>
                  </a:lnTo>
                  <a:lnTo>
                    <a:pt x="144" y="33"/>
                  </a:lnTo>
                  <a:lnTo>
                    <a:pt x="144" y="33"/>
                  </a:lnTo>
                  <a:lnTo>
                    <a:pt x="145" y="34"/>
                  </a:lnTo>
                  <a:lnTo>
                    <a:pt x="147" y="33"/>
                  </a:lnTo>
                  <a:lnTo>
                    <a:pt x="152" y="32"/>
                  </a:lnTo>
                  <a:lnTo>
                    <a:pt x="159" y="31"/>
                  </a:lnTo>
                  <a:lnTo>
                    <a:pt x="163" y="28"/>
                  </a:lnTo>
                  <a:lnTo>
                    <a:pt x="169" y="26"/>
                  </a:lnTo>
                  <a:lnTo>
                    <a:pt x="169" y="26"/>
                  </a:lnTo>
                  <a:lnTo>
                    <a:pt x="170" y="26"/>
                  </a:lnTo>
                  <a:lnTo>
                    <a:pt x="178" y="23"/>
                  </a:lnTo>
                  <a:lnTo>
                    <a:pt x="179" y="24"/>
                  </a:lnTo>
                  <a:lnTo>
                    <a:pt x="179" y="23"/>
                  </a:lnTo>
                  <a:lnTo>
                    <a:pt x="180" y="23"/>
                  </a:lnTo>
                  <a:lnTo>
                    <a:pt x="180" y="23"/>
                  </a:lnTo>
                  <a:lnTo>
                    <a:pt x="181" y="23"/>
                  </a:lnTo>
                  <a:lnTo>
                    <a:pt x="183" y="22"/>
                  </a:lnTo>
                  <a:lnTo>
                    <a:pt x="184" y="22"/>
                  </a:lnTo>
                  <a:lnTo>
                    <a:pt x="184" y="21"/>
                  </a:lnTo>
                  <a:lnTo>
                    <a:pt x="186" y="21"/>
                  </a:lnTo>
                  <a:lnTo>
                    <a:pt x="187" y="20"/>
                  </a:lnTo>
                  <a:lnTo>
                    <a:pt x="188" y="20"/>
                  </a:lnTo>
                  <a:lnTo>
                    <a:pt x="188" y="20"/>
                  </a:lnTo>
                  <a:lnTo>
                    <a:pt x="189" y="20"/>
                  </a:lnTo>
                  <a:lnTo>
                    <a:pt x="190" y="19"/>
                  </a:lnTo>
                  <a:lnTo>
                    <a:pt x="191" y="19"/>
                  </a:lnTo>
                  <a:lnTo>
                    <a:pt x="192" y="19"/>
                  </a:lnTo>
                  <a:lnTo>
                    <a:pt x="193" y="19"/>
                  </a:lnTo>
                  <a:lnTo>
                    <a:pt x="194" y="18"/>
                  </a:lnTo>
                  <a:lnTo>
                    <a:pt x="197" y="17"/>
                  </a:lnTo>
                  <a:lnTo>
                    <a:pt x="199" y="16"/>
                  </a:lnTo>
                  <a:lnTo>
                    <a:pt x="203" y="15"/>
                  </a:lnTo>
                  <a:lnTo>
                    <a:pt x="204" y="14"/>
                  </a:lnTo>
                  <a:lnTo>
                    <a:pt x="205" y="14"/>
                  </a:lnTo>
                  <a:lnTo>
                    <a:pt x="207" y="13"/>
                  </a:lnTo>
                  <a:lnTo>
                    <a:pt x="208" y="13"/>
                  </a:lnTo>
                  <a:lnTo>
                    <a:pt x="209" y="13"/>
                  </a:lnTo>
                  <a:lnTo>
                    <a:pt x="209" y="13"/>
                  </a:lnTo>
                  <a:lnTo>
                    <a:pt x="209" y="13"/>
                  </a:lnTo>
                  <a:lnTo>
                    <a:pt x="210" y="13"/>
                  </a:lnTo>
                  <a:lnTo>
                    <a:pt x="210" y="12"/>
                  </a:lnTo>
                  <a:lnTo>
                    <a:pt x="210" y="12"/>
                  </a:lnTo>
                  <a:lnTo>
                    <a:pt x="211" y="12"/>
                  </a:lnTo>
                  <a:lnTo>
                    <a:pt x="213" y="12"/>
                  </a:lnTo>
                  <a:lnTo>
                    <a:pt x="213" y="12"/>
                  </a:lnTo>
                  <a:lnTo>
                    <a:pt x="214" y="12"/>
                  </a:lnTo>
                  <a:lnTo>
                    <a:pt x="214" y="11"/>
                  </a:lnTo>
                  <a:lnTo>
                    <a:pt x="214" y="11"/>
                  </a:lnTo>
                  <a:lnTo>
                    <a:pt x="215" y="11"/>
                  </a:lnTo>
                  <a:lnTo>
                    <a:pt x="215" y="11"/>
                  </a:lnTo>
                  <a:lnTo>
                    <a:pt x="217" y="11"/>
                  </a:lnTo>
                  <a:lnTo>
                    <a:pt x="217" y="11"/>
                  </a:lnTo>
                  <a:lnTo>
                    <a:pt x="217" y="11"/>
                  </a:lnTo>
                  <a:lnTo>
                    <a:pt x="218" y="10"/>
                  </a:lnTo>
                  <a:lnTo>
                    <a:pt x="219" y="11"/>
                  </a:lnTo>
                  <a:lnTo>
                    <a:pt x="219" y="10"/>
                  </a:lnTo>
                  <a:lnTo>
                    <a:pt x="220" y="10"/>
                  </a:lnTo>
                  <a:lnTo>
                    <a:pt x="221" y="8"/>
                  </a:lnTo>
                  <a:lnTo>
                    <a:pt x="222" y="10"/>
                  </a:lnTo>
                  <a:lnTo>
                    <a:pt x="223" y="8"/>
                  </a:lnTo>
                  <a:lnTo>
                    <a:pt x="224" y="8"/>
                  </a:lnTo>
                  <a:lnTo>
                    <a:pt x="224" y="8"/>
                  </a:lnTo>
                  <a:lnTo>
                    <a:pt x="226" y="8"/>
                  </a:lnTo>
                  <a:lnTo>
                    <a:pt x="226" y="8"/>
                  </a:lnTo>
                  <a:lnTo>
                    <a:pt x="226" y="8"/>
                  </a:lnTo>
                  <a:lnTo>
                    <a:pt x="228" y="8"/>
                  </a:lnTo>
                  <a:lnTo>
                    <a:pt x="228" y="8"/>
                  </a:lnTo>
                  <a:lnTo>
                    <a:pt x="229" y="8"/>
                  </a:lnTo>
                  <a:lnTo>
                    <a:pt x="229" y="8"/>
                  </a:lnTo>
                  <a:lnTo>
                    <a:pt x="230" y="8"/>
                  </a:lnTo>
                  <a:lnTo>
                    <a:pt x="231" y="10"/>
                  </a:lnTo>
                  <a:lnTo>
                    <a:pt x="232" y="10"/>
                  </a:lnTo>
                  <a:lnTo>
                    <a:pt x="233" y="10"/>
                  </a:lnTo>
                  <a:lnTo>
                    <a:pt x="233" y="10"/>
                  </a:lnTo>
                  <a:lnTo>
                    <a:pt x="234" y="11"/>
                  </a:lnTo>
                  <a:lnTo>
                    <a:pt x="235" y="11"/>
                  </a:lnTo>
                  <a:lnTo>
                    <a:pt x="236" y="11"/>
                  </a:lnTo>
                  <a:lnTo>
                    <a:pt x="238" y="11"/>
                  </a:lnTo>
                  <a:lnTo>
                    <a:pt x="239" y="11"/>
                  </a:lnTo>
                  <a:lnTo>
                    <a:pt x="240" y="12"/>
                  </a:lnTo>
                  <a:lnTo>
                    <a:pt x="240" y="12"/>
                  </a:lnTo>
                  <a:lnTo>
                    <a:pt x="242" y="12"/>
                  </a:lnTo>
                  <a:lnTo>
                    <a:pt x="242" y="12"/>
                  </a:lnTo>
                  <a:lnTo>
                    <a:pt x="242" y="12"/>
                  </a:lnTo>
                  <a:lnTo>
                    <a:pt x="243" y="12"/>
                  </a:lnTo>
                  <a:lnTo>
                    <a:pt x="243" y="12"/>
                  </a:lnTo>
                  <a:lnTo>
                    <a:pt x="244" y="12"/>
                  </a:lnTo>
                  <a:lnTo>
                    <a:pt x="244" y="12"/>
                  </a:lnTo>
                  <a:lnTo>
                    <a:pt x="245" y="12"/>
                  </a:lnTo>
                  <a:lnTo>
                    <a:pt x="245" y="13"/>
                  </a:lnTo>
                  <a:lnTo>
                    <a:pt x="245" y="12"/>
                  </a:lnTo>
                  <a:lnTo>
                    <a:pt x="246" y="12"/>
                  </a:lnTo>
                  <a:lnTo>
                    <a:pt x="247" y="13"/>
                  </a:lnTo>
                  <a:lnTo>
                    <a:pt x="248" y="13"/>
                  </a:lnTo>
                  <a:lnTo>
                    <a:pt x="248" y="13"/>
                  </a:lnTo>
                  <a:lnTo>
                    <a:pt x="249" y="13"/>
                  </a:lnTo>
                  <a:lnTo>
                    <a:pt x="249" y="14"/>
                  </a:lnTo>
                  <a:lnTo>
                    <a:pt x="249" y="13"/>
                  </a:lnTo>
                  <a:lnTo>
                    <a:pt x="249" y="13"/>
                  </a:lnTo>
                  <a:lnTo>
                    <a:pt x="249" y="14"/>
                  </a:lnTo>
                  <a:lnTo>
                    <a:pt x="250" y="14"/>
                  </a:lnTo>
                  <a:lnTo>
                    <a:pt x="251" y="14"/>
                  </a:lnTo>
                  <a:lnTo>
                    <a:pt x="252" y="14"/>
                  </a:lnTo>
                  <a:lnTo>
                    <a:pt x="253" y="14"/>
                  </a:lnTo>
                  <a:lnTo>
                    <a:pt x="255" y="15"/>
                  </a:lnTo>
                  <a:lnTo>
                    <a:pt x="256" y="15"/>
                  </a:lnTo>
                  <a:lnTo>
                    <a:pt x="256" y="15"/>
                  </a:lnTo>
                  <a:lnTo>
                    <a:pt x="258" y="15"/>
                  </a:lnTo>
                  <a:lnTo>
                    <a:pt x="258" y="15"/>
                  </a:lnTo>
                  <a:lnTo>
                    <a:pt x="258" y="15"/>
                  </a:lnTo>
                  <a:lnTo>
                    <a:pt x="259" y="16"/>
                  </a:lnTo>
                  <a:lnTo>
                    <a:pt x="259" y="15"/>
                  </a:lnTo>
                  <a:lnTo>
                    <a:pt x="260" y="16"/>
                  </a:lnTo>
                  <a:lnTo>
                    <a:pt x="260" y="16"/>
                  </a:lnTo>
                  <a:lnTo>
                    <a:pt x="261" y="16"/>
                  </a:lnTo>
                  <a:lnTo>
                    <a:pt x="261" y="16"/>
                  </a:lnTo>
                  <a:lnTo>
                    <a:pt x="261" y="16"/>
                  </a:lnTo>
                  <a:lnTo>
                    <a:pt x="264" y="17"/>
                  </a:lnTo>
                  <a:lnTo>
                    <a:pt x="265" y="18"/>
                  </a:lnTo>
                  <a:lnTo>
                    <a:pt x="265" y="18"/>
                  </a:lnTo>
                  <a:lnTo>
                    <a:pt x="265" y="18"/>
                  </a:lnTo>
                  <a:lnTo>
                    <a:pt x="266" y="18"/>
                  </a:lnTo>
                  <a:lnTo>
                    <a:pt x="266" y="18"/>
                  </a:lnTo>
                  <a:lnTo>
                    <a:pt x="267" y="18"/>
                  </a:lnTo>
                  <a:lnTo>
                    <a:pt x="267" y="18"/>
                  </a:lnTo>
                  <a:lnTo>
                    <a:pt x="268" y="18"/>
                  </a:lnTo>
                  <a:lnTo>
                    <a:pt x="268" y="19"/>
                  </a:lnTo>
                  <a:lnTo>
                    <a:pt x="269" y="18"/>
                  </a:lnTo>
                  <a:lnTo>
                    <a:pt x="270" y="19"/>
                  </a:lnTo>
                  <a:lnTo>
                    <a:pt x="270" y="19"/>
                  </a:lnTo>
                  <a:lnTo>
                    <a:pt x="270" y="19"/>
                  </a:lnTo>
                  <a:lnTo>
                    <a:pt x="271" y="19"/>
                  </a:lnTo>
                  <a:lnTo>
                    <a:pt x="271" y="20"/>
                  </a:lnTo>
                  <a:lnTo>
                    <a:pt x="272" y="19"/>
                  </a:lnTo>
                  <a:lnTo>
                    <a:pt x="273" y="20"/>
                  </a:lnTo>
                  <a:lnTo>
                    <a:pt x="274" y="21"/>
                  </a:lnTo>
                  <a:lnTo>
                    <a:pt x="275" y="21"/>
                  </a:lnTo>
                  <a:lnTo>
                    <a:pt x="279" y="22"/>
                  </a:lnTo>
                  <a:lnTo>
                    <a:pt x="280" y="22"/>
                  </a:lnTo>
                  <a:lnTo>
                    <a:pt x="280" y="22"/>
                  </a:lnTo>
                  <a:lnTo>
                    <a:pt x="281" y="22"/>
                  </a:lnTo>
                  <a:lnTo>
                    <a:pt x="281" y="22"/>
                  </a:lnTo>
                  <a:lnTo>
                    <a:pt x="283" y="22"/>
                  </a:lnTo>
                  <a:lnTo>
                    <a:pt x="284" y="23"/>
                  </a:lnTo>
                  <a:lnTo>
                    <a:pt x="284" y="23"/>
                  </a:lnTo>
                  <a:lnTo>
                    <a:pt x="285" y="23"/>
                  </a:lnTo>
                  <a:lnTo>
                    <a:pt x="286" y="23"/>
                  </a:lnTo>
                  <a:lnTo>
                    <a:pt x="287" y="24"/>
                  </a:lnTo>
                  <a:lnTo>
                    <a:pt x="288" y="24"/>
                  </a:lnTo>
                  <a:lnTo>
                    <a:pt x="290" y="24"/>
                  </a:lnTo>
                  <a:lnTo>
                    <a:pt x="294" y="26"/>
                  </a:lnTo>
                  <a:lnTo>
                    <a:pt x="294" y="26"/>
                  </a:lnTo>
                  <a:lnTo>
                    <a:pt x="295" y="26"/>
                  </a:lnTo>
                  <a:lnTo>
                    <a:pt x="295" y="26"/>
                  </a:lnTo>
                  <a:lnTo>
                    <a:pt x="296" y="26"/>
                  </a:lnTo>
                  <a:lnTo>
                    <a:pt x="300" y="27"/>
                  </a:lnTo>
                  <a:lnTo>
                    <a:pt x="302" y="29"/>
                  </a:lnTo>
                  <a:lnTo>
                    <a:pt x="304" y="29"/>
                  </a:lnTo>
                  <a:lnTo>
                    <a:pt x="304" y="29"/>
                  </a:lnTo>
                  <a:lnTo>
                    <a:pt x="304" y="29"/>
                  </a:lnTo>
                  <a:lnTo>
                    <a:pt x="305" y="29"/>
                  </a:lnTo>
                  <a:lnTo>
                    <a:pt x="306" y="31"/>
                  </a:lnTo>
                  <a:lnTo>
                    <a:pt x="307" y="31"/>
                  </a:lnTo>
                  <a:lnTo>
                    <a:pt x="307" y="31"/>
                  </a:lnTo>
                  <a:lnTo>
                    <a:pt x="308" y="31"/>
                  </a:lnTo>
                  <a:lnTo>
                    <a:pt x="309" y="32"/>
                  </a:lnTo>
                  <a:lnTo>
                    <a:pt x="310" y="32"/>
                  </a:lnTo>
                  <a:lnTo>
                    <a:pt x="312" y="32"/>
                  </a:lnTo>
                  <a:lnTo>
                    <a:pt x="313" y="32"/>
                  </a:lnTo>
                  <a:lnTo>
                    <a:pt x="315" y="32"/>
                  </a:lnTo>
                  <a:lnTo>
                    <a:pt x="315" y="33"/>
                  </a:lnTo>
                  <a:lnTo>
                    <a:pt x="317" y="34"/>
                  </a:lnTo>
                  <a:lnTo>
                    <a:pt x="317" y="34"/>
                  </a:lnTo>
                  <a:lnTo>
                    <a:pt x="317" y="33"/>
                  </a:lnTo>
                  <a:lnTo>
                    <a:pt x="319" y="34"/>
                  </a:lnTo>
                  <a:lnTo>
                    <a:pt x="323" y="34"/>
                  </a:lnTo>
                  <a:lnTo>
                    <a:pt x="324" y="34"/>
                  </a:lnTo>
                  <a:lnTo>
                    <a:pt x="325" y="34"/>
                  </a:lnTo>
                  <a:lnTo>
                    <a:pt x="326" y="34"/>
                  </a:lnTo>
                  <a:lnTo>
                    <a:pt x="326" y="34"/>
                  </a:lnTo>
                  <a:lnTo>
                    <a:pt x="327" y="35"/>
                  </a:lnTo>
                  <a:lnTo>
                    <a:pt x="330" y="35"/>
                  </a:lnTo>
                  <a:lnTo>
                    <a:pt x="330" y="35"/>
                  </a:lnTo>
                  <a:lnTo>
                    <a:pt x="332" y="35"/>
                  </a:lnTo>
                  <a:lnTo>
                    <a:pt x="333" y="36"/>
                  </a:lnTo>
                  <a:lnTo>
                    <a:pt x="333" y="36"/>
                  </a:lnTo>
                  <a:lnTo>
                    <a:pt x="334" y="36"/>
                  </a:lnTo>
                  <a:lnTo>
                    <a:pt x="336" y="37"/>
                  </a:lnTo>
                  <a:lnTo>
                    <a:pt x="337" y="37"/>
                  </a:lnTo>
                  <a:lnTo>
                    <a:pt x="339" y="38"/>
                  </a:lnTo>
                  <a:lnTo>
                    <a:pt x="343" y="38"/>
                  </a:lnTo>
                  <a:lnTo>
                    <a:pt x="349" y="37"/>
                  </a:lnTo>
                  <a:lnTo>
                    <a:pt x="351" y="36"/>
                  </a:lnTo>
                  <a:lnTo>
                    <a:pt x="351" y="38"/>
                  </a:lnTo>
                  <a:lnTo>
                    <a:pt x="353" y="38"/>
                  </a:lnTo>
                  <a:lnTo>
                    <a:pt x="354" y="38"/>
                  </a:lnTo>
                  <a:lnTo>
                    <a:pt x="354" y="39"/>
                  </a:lnTo>
                  <a:lnTo>
                    <a:pt x="355" y="39"/>
                  </a:lnTo>
                  <a:lnTo>
                    <a:pt x="356" y="39"/>
                  </a:lnTo>
                  <a:lnTo>
                    <a:pt x="356" y="40"/>
                  </a:lnTo>
                  <a:lnTo>
                    <a:pt x="359" y="40"/>
                  </a:lnTo>
                  <a:lnTo>
                    <a:pt x="362" y="39"/>
                  </a:lnTo>
                  <a:lnTo>
                    <a:pt x="363" y="39"/>
                  </a:lnTo>
                  <a:lnTo>
                    <a:pt x="362" y="39"/>
                  </a:lnTo>
                  <a:lnTo>
                    <a:pt x="363" y="40"/>
                  </a:lnTo>
                  <a:lnTo>
                    <a:pt x="368" y="39"/>
                  </a:lnTo>
                  <a:lnTo>
                    <a:pt x="369" y="39"/>
                  </a:lnTo>
                  <a:lnTo>
                    <a:pt x="370" y="40"/>
                  </a:lnTo>
                  <a:lnTo>
                    <a:pt x="372" y="39"/>
                  </a:lnTo>
                  <a:lnTo>
                    <a:pt x="374" y="40"/>
                  </a:lnTo>
                  <a:lnTo>
                    <a:pt x="377" y="41"/>
                  </a:lnTo>
                  <a:lnTo>
                    <a:pt x="378" y="41"/>
                  </a:lnTo>
                  <a:lnTo>
                    <a:pt x="387" y="41"/>
                  </a:lnTo>
                  <a:lnTo>
                    <a:pt x="387" y="41"/>
                  </a:lnTo>
                  <a:lnTo>
                    <a:pt x="388" y="42"/>
                  </a:lnTo>
                  <a:lnTo>
                    <a:pt x="390" y="43"/>
                  </a:lnTo>
                  <a:lnTo>
                    <a:pt x="392" y="43"/>
                  </a:lnTo>
                  <a:lnTo>
                    <a:pt x="393" y="44"/>
                  </a:lnTo>
                  <a:lnTo>
                    <a:pt x="393" y="45"/>
                  </a:lnTo>
                  <a:lnTo>
                    <a:pt x="394" y="45"/>
                  </a:lnTo>
                  <a:lnTo>
                    <a:pt x="394" y="46"/>
                  </a:lnTo>
                  <a:lnTo>
                    <a:pt x="399" y="47"/>
                  </a:lnTo>
                  <a:lnTo>
                    <a:pt x="400" y="48"/>
                  </a:lnTo>
                  <a:lnTo>
                    <a:pt x="401" y="48"/>
                  </a:lnTo>
                  <a:lnTo>
                    <a:pt x="402" y="49"/>
                  </a:lnTo>
                  <a:lnTo>
                    <a:pt x="404" y="49"/>
                  </a:lnTo>
                  <a:lnTo>
                    <a:pt x="405" y="50"/>
                  </a:lnTo>
                  <a:lnTo>
                    <a:pt x="410" y="49"/>
                  </a:lnTo>
                  <a:lnTo>
                    <a:pt x="413" y="49"/>
                  </a:lnTo>
                  <a:lnTo>
                    <a:pt x="414" y="50"/>
                  </a:lnTo>
                  <a:lnTo>
                    <a:pt x="415" y="49"/>
                  </a:lnTo>
                  <a:lnTo>
                    <a:pt x="417" y="50"/>
                  </a:lnTo>
                  <a:lnTo>
                    <a:pt x="418" y="50"/>
                  </a:lnTo>
                  <a:lnTo>
                    <a:pt x="419" y="50"/>
                  </a:lnTo>
                  <a:lnTo>
                    <a:pt x="420" y="50"/>
                  </a:lnTo>
                  <a:lnTo>
                    <a:pt x="420" y="49"/>
                  </a:lnTo>
                  <a:lnTo>
                    <a:pt x="424" y="49"/>
                  </a:lnTo>
                  <a:lnTo>
                    <a:pt x="425" y="49"/>
                  </a:lnTo>
                  <a:lnTo>
                    <a:pt x="428" y="49"/>
                  </a:lnTo>
                  <a:lnTo>
                    <a:pt x="428" y="49"/>
                  </a:lnTo>
                  <a:lnTo>
                    <a:pt x="429" y="49"/>
                  </a:lnTo>
                  <a:lnTo>
                    <a:pt x="429" y="49"/>
                  </a:lnTo>
                  <a:lnTo>
                    <a:pt x="430" y="49"/>
                  </a:lnTo>
                  <a:lnTo>
                    <a:pt x="430" y="49"/>
                  </a:lnTo>
                  <a:lnTo>
                    <a:pt x="431" y="49"/>
                  </a:lnTo>
                  <a:lnTo>
                    <a:pt x="431" y="50"/>
                  </a:lnTo>
                  <a:lnTo>
                    <a:pt x="432" y="50"/>
                  </a:lnTo>
                  <a:lnTo>
                    <a:pt x="433" y="52"/>
                  </a:lnTo>
                  <a:lnTo>
                    <a:pt x="433" y="52"/>
                  </a:lnTo>
                  <a:lnTo>
                    <a:pt x="434" y="53"/>
                  </a:lnTo>
                  <a:lnTo>
                    <a:pt x="435" y="53"/>
                  </a:lnTo>
                  <a:lnTo>
                    <a:pt x="435" y="54"/>
                  </a:lnTo>
                  <a:lnTo>
                    <a:pt x="435" y="55"/>
                  </a:lnTo>
                  <a:lnTo>
                    <a:pt x="436" y="57"/>
                  </a:lnTo>
                  <a:lnTo>
                    <a:pt x="437" y="57"/>
                  </a:lnTo>
                  <a:lnTo>
                    <a:pt x="441" y="57"/>
                  </a:lnTo>
                  <a:lnTo>
                    <a:pt x="441" y="58"/>
                  </a:lnTo>
                  <a:lnTo>
                    <a:pt x="442" y="58"/>
                  </a:lnTo>
                  <a:lnTo>
                    <a:pt x="443" y="58"/>
                  </a:lnTo>
                  <a:lnTo>
                    <a:pt x="445" y="58"/>
                  </a:lnTo>
                  <a:lnTo>
                    <a:pt x="446" y="59"/>
                  </a:lnTo>
                  <a:lnTo>
                    <a:pt x="447" y="58"/>
                  </a:lnTo>
                  <a:lnTo>
                    <a:pt x="447" y="60"/>
                  </a:lnTo>
                  <a:lnTo>
                    <a:pt x="447" y="60"/>
                  </a:lnTo>
                  <a:lnTo>
                    <a:pt x="447" y="60"/>
                  </a:lnTo>
                  <a:lnTo>
                    <a:pt x="447" y="61"/>
                  </a:lnTo>
                  <a:lnTo>
                    <a:pt x="448" y="62"/>
                  </a:lnTo>
                  <a:lnTo>
                    <a:pt x="450" y="63"/>
                  </a:lnTo>
                  <a:lnTo>
                    <a:pt x="451" y="63"/>
                  </a:lnTo>
                  <a:lnTo>
                    <a:pt x="453" y="64"/>
                  </a:lnTo>
                  <a:lnTo>
                    <a:pt x="454" y="64"/>
                  </a:lnTo>
                  <a:lnTo>
                    <a:pt x="457" y="64"/>
                  </a:lnTo>
                  <a:lnTo>
                    <a:pt x="459" y="64"/>
                  </a:lnTo>
                  <a:lnTo>
                    <a:pt x="463" y="64"/>
                  </a:lnTo>
                  <a:lnTo>
                    <a:pt x="463" y="64"/>
                  </a:lnTo>
                  <a:lnTo>
                    <a:pt x="468" y="64"/>
                  </a:lnTo>
                  <a:lnTo>
                    <a:pt x="468" y="64"/>
                  </a:lnTo>
                  <a:lnTo>
                    <a:pt x="474" y="65"/>
                  </a:lnTo>
                  <a:lnTo>
                    <a:pt x="474" y="65"/>
                  </a:lnTo>
                  <a:lnTo>
                    <a:pt x="476" y="65"/>
                  </a:lnTo>
                  <a:lnTo>
                    <a:pt x="477" y="65"/>
                  </a:lnTo>
                  <a:lnTo>
                    <a:pt x="476" y="66"/>
                  </a:lnTo>
                  <a:lnTo>
                    <a:pt x="475" y="66"/>
                  </a:lnTo>
                  <a:lnTo>
                    <a:pt x="475" y="65"/>
                  </a:lnTo>
                  <a:lnTo>
                    <a:pt x="475" y="65"/>
                  </a:lnTo>
                  <a:lnTo>
                    <a:pt x="473" y="66"/>
                  </a:lnTo>
                  <a:lnTo>
                    <a:pt x="473" y="65"/>
                  </a:lnTo>
                  <a:lnTo>
                    <a:pt x="471" y="65"/>
                  </a:lnTo>
                  <a:lnTo>
                    <a:pt x="471" y="65"/>
                  </a:lnTo>
                  <a:lnTo>
                    <a:pt x="471" y="66"/>
                  </a:lnTo>
                  <a:lnTo>
                    <a:pt x="469" y="65"/>
                  </a:lnTo>
                  <a:lnTo>
                    <a:pt x="469" y="66"/>
                  </a:lnTo>
                  <a:lnTo>
                    <a:pt x="468" y="66"/>
                  </a:lnTo>
                  <a:lnTo>
                    <a:pt x="468" y="67"/>
                  </a:lnTo>
                  <a:lnTo>
                    <a:pt x="468" y="67"/>
                  </a:lnTo>
                  <a:lnTo>
                    <a:pt x="471" y="68"/>
                  </a:lnTo>
                  <a:lnTo>
                    <a:pt x="471" y="67"/>
                  </a:lnTo>
                  <a:lnTo>
                    <a:pt x="473" y="67"/>
                  </a:lnTo>
                  <a:lnTo>
                    <a:pt x="473" y="67"/>
                  </a:lnTo>
                  <a:lnTo>
                    <a:pt x="475" y="67"/>
                  </a:lnTo>
                  <a:lnTo>
                    <a:pt x="476" y="67"/>
                  </a:lnTo>
                  <a:lnTo>
                    <a:pt x="476" y="66"/>
                  </a:lnTo>
                  <a:lnTo>
                    <a:pt x="477" y="68"/>
                  </a:lnTo>
                  <a:lnTo>
                    <a:pt x="478" y="68"/>
                  </a:lnTo>
                  <a:lnTo>
                    <a:pt x="479" y="68"/>
                  </a:lnTo>
                  <a:lnTo>
                    <a:pt x="480" y="67"/>
                  </a:lnTo>
                  <a:lnTo>
                    <a:pt x="480" y="67"/>
                  </a:lnTo>
                  <a:lnTo>
                    <a:pt x="481" y="67"/>
                  </a:lnTo>
                  <a:lnTo>
                    <a:pt x="482" y="68"/>
                  </a:lnTo>
                  <a:lnTo>
                    <a:pt x="482" y="67"/>
                  </a:lnTo>
                  <a:lnTo>
                    <a:pt x="482" y="67"/>
                  </a:lnTo>
                  <a:lnTo>
                    <a:pt x="482" y="66"/>
                  </a:lnTo>
                  <a:lnTo>
                    <a:pt x="480" y="66"/>
                  </a:lnTo>
                  <a:lnTo>
                    <a:pt x="480" y="66"/>
                  </a:lnTo>
                  <a:lnTo>
                    <a:pt x="481" y="66"/>
                  </a:lnTo>
                  <a:lnTo>
                    <a:pt x="482" y="66"/>
                  </a:lnTo>
                  <a:lnTo>
                    <a:pt x="483" y="66"/>
                  </a:lnTo>
                  <a:lnTo>
                    <a:pt x="483" y="66"/>
                  </a:lnTo>
                  <a:lnTo>
                    <a:pt x="485" y="66"/>
                  </a:lnTo>
                  <a:lnTo>
                    <a:pt x="491" y="65"/>
                  </a:lnTo>
                  <a:lnTo>
                    <a:pt x="494" y="65"/>
                  </a:lnTo>
                  <a:lnTo>
                    <a:pt x="496" y="65"/>
                  </a:lnTo>
                  <a:lnTo>
                    <a:pt x="497" y="65"/>
                  </a:lnTo>
                  <a:lnTo>
                    <a:pt x="499" y="65"/>
                  </a:lnTo>
                  <a:lnTo>
                    <a:pt x="499" y="66"/>
                  </a:lnTo>
                  <a:lnTo>
                    <a:pt x="500" y="66"/>
                  </a:lnTo>
                  <a:lnTo>
                    <a:pt x="501" y="67"/>
                  </a:lnTo>
                  <a:lnTo>
                    <a:pt x="501" y="68"/>
                  </a:lnTo>
                  <a:lnTo>
                    <a:pt x="501" y="68"/>
                  </a:lnTo>
                  <a:lnTo>
                    <a:pt x="500" y="70"/>
                  </a:lnTo>
                  <a:lnTo>
                    <a:pt x="500" y="71"/>
                  </a:lnTo>
                  <a:lnTo>
                    <a:pt x="500" y="73"/>
                  </a:lnTo>
                  <a:lnTo>
                    <a:pt x="501" y="74"/>
                  </a:lnTo>
                  <a:lnTo>
                    <a:pt x="501" y="75"/>
                  </a:lnTo>
                  <a:lnTo>
                    <a:pt x="502" y="76"/>
                  </a:lnTo>
                  <a:lnTo>
                    <a:pt x="502" y="76"/>
                  </a:lnTo>
                  <a:lnTo>
                    <a:pt x="502" y="76"/>
                  </a:lnTo>
                  <a:lnTo>
                    <a:pt x="503" y="77"/>
                  </a:lnTo>
                  <a:lnTo>
                    <a:pt x="503" y="78"/>
                  </a:lnTo>
                  <a:lnTo>
                    <a:pt x="504" y="79"/>
                  </a:lnTo>
                  <a:lnTo>
                    <a:pt x="504" y="80"/>
                  </a:lnTo>
                  <a:lnTo>
                    <a:pt x="505" y="82"/>
                  </a:lnTo>
                  <a:lnTo>
                    <a:pt x="507" y="84"/>
                  </a:lnTo>
                  <a:lnTo>
                    <a:pt x="507" y="85"/>
                  </a:lnTo>
                  <a:lnTo>
                    <a:pt x="507" y="86"/>
                  </a:lnTo>
                  <a:lnTo>
                    <a:pt x="507" y="86"/>
                  </a:lnTo>
                  <a:lnTo>
                    <a:pt x="507" y="86"/>
                  </a:lnTo>
                  <a:lnTo>
                    <a:pt x="507" y="87"/>
                  </a:lnTo>
                  <a:lnTo>
                    <a:pt x="507" y="87"/>
                  </a:lnTo>
                  <a:lnTo>
                    <a:pt x="508" y="87"/>
                  </a:lnTo>
                  <a:lnTo>
                    <a:pt x="508" y="89"/>
                  </a:lnTo>
                  <a:lnTo>
                    <a:pt x="508" y="89"/>
                  </a:lnTo>
                  <a:lnTo>
                    <a:pt x="509" y="91"/>
                  </a:lnTo>
                  <a:lnTo>
                    <a:pt x="510" y="93"/>
                  </a:lnTo>
                  <a:lnTo>
                    <a:pt x="510" y="94"/>
                  </a:lnTo>
                  <a:lnTo>
                    <a:pt x="511" y="94"/>
                  </a:lnTo>
                  <a:lnTo>
                    <a:pt x="513" y="96"/>
                  </a:lnTo>
                  <a:lnTo>
                    <a:pt x="515" y="97"/>
                  </a:lnTo>
                  <a:lnTo>
                    <a:pt x="516" y="98"/>
                  </a:lnTo>
                  <a:lnTo>
                    <a:pt x="517" y="99"/>
                  </a:lnTo>
                  <a:lnTo>
                    <a:pt x="519" y="100"/>
                  </a:lnTo>
                  <a:lnTo>
                    <a:pt x="526" y="101"/>
                  </a:lnTo>
                  <a:lnTo>
                    <a:pt x="539" y="101"/>
                  </a:lnTo>
                  <a:lnTo>
                    <a:pt x="539" y="102"/>
                  </a:lnTo>
                  <a:lnTo>
                    <a:pt x="539" y="102"/>
                  </a:lnTo>
                  <a:lnTo>
                    <a:pt x="539" y="102"/>
                  </a:lnTo>
                  <a:lnTo>
                    <a:pt x="539" y="102"/>
                  </a:lnTo>
                  <a:lnTo>
                    <a:pt x="539" y="103"/>
                  </a:lnTo>
                  <a:lnTo>
                    <a:pt x="540" y="103"/>
                  </a:lnTo>
                  <a:lnTo>
                    <a:pt x="541" y="104"/>
                  </a:lnTo>
                  <a:lnTo>
                    <a:pt x="542" y="105"/>
                  </a:lnTo>
                  <a:lnTo>
                    <a:pt x="545" y="105"/>
                  </a:lnTo>
                  <a:lnTo>
                    <a:pt x="546" y="105"/>
                  </a:lnTo>
                  <a:lnTo>
                    <a:pt x="547" y="104"/>
                  </a:lnTo>
                  <a:lnTo>
                    <a:pt x="549" y="104"/>
                  </a:lnTo>
                  <a:lnTo>
                    <a:pt x="550" y="104"/>
                  </a:lnTo>
                  <a:lnTo>
                    <a:pt x="555" y="104"/>
                  </a:lnTo>
                  <a:lnTo>
                    <a:pt x="555" y="104"/>
                  </a:lnTo>
                  <a:lnTo>
                    <a:pt x="554" y="105"/>
                  </a:lnTo>
                  <a:lnTo>
                    <a:pt x="555" y="106"/>
                  </a:lnTo>
                  <a:lnTo>
                    <a:pt x="555" y="107"/>
                  </a:lnTo>
                  <a:lnTo>
                    <a:pt x="556" y="107"/>
                  </a:lnTo>
                  <a:lnTo>
                    <a:pt x="556" y="108"/>
                  </a:lnTo>
                  <a:lnTo>
                    <a:pt x="559" y="107"/>
                  </a:lnTo>
                  <a:lnTo>
                    <a:pt x="560" y="107"/>
                  </a:lnTo>
                  <a:lnTo>
                    <a:pt x="560" y="108"/>
                  </a:lnTo>
                  <a:lnTo>
                    <a:pt x="561" y="108"/>
                  </a:lnTo>
                  <a:lnTo>
                    <a:pt x="564" y="108"/>
                  </a:lnTo>
                  <a:lnTo>
                    <a:pt x="565" y="108"/>
                  </a:lnTo>
                  <a:lnTo>
                    <a:pt x="565" y="107"/>
                  </a:lnTo>
                  <a:lnTo>
                    <a:pt x="565" y="107"/>
                  </a:lnTo>
                  <a:lnTo>
                    <a:pt x="564" y="107"/>
                  </a:lnTo>
                  <a:lnTo>
                    <a:pt x="563" y="108"/>
                  </a:lnTo>
                  <a:lnTo>
                    <a:pt x="563" y="108"/>
                  </a:lnTo>
                  <a:lnTo>
                    <a:pt x="563" y="107"/>
                  </a:lnTo>
                  <a:lnTo>
                    <a:pt x="563" y="107"/>
                  </a:lnTo>
                  <a:lnTo>
                    <a:pt x="564" y="107"/>
                  </a:lnTo>
                  <a:lnTo>
                    <a:pt x="565" y="107"/>
                  </a:lnTo>
                  <a:lnTo>
                    <a:pt x="567" y="106"/>
                  </a:lnTo>
                  <a:lnTo>
                    <a:pt x="567" y="106"/>
                  </a:lnTo>
                  <a:lnTo>
                    <a:pt x="568" y="106"/>
                  </a:lnTo>
                  <a:lnTo>
                    <a:pt x="572" y="105"/>
                  </a:lnTo>
                  <a:lnTo>
                    <a:pt x="573" y="105"/>
                  </a:lnTo>
                  <a:lnTo>
                    <a:pt x="577" y="103"/>
                  </a:lnTo>
                  <a:lnTo>
                    <a:pt x="578" y="103"/>
                  </a:lnTo>
                  <a:lnTo>
                    <a:pt x="578" y="103"/>
                  </a:lnTo>
                  <a:lnTo>
                    <a:pt x="581" y="102"/>
                  </a:lnTo>
                  <a:lnTo>
                    <a:pt x="581" y="102"/>
                  </a:lnTo>
                  <a:lnTo>
                    <a:pt x="582" y="102"/>
                  </a:lnTo>
                  <a:lnTo>
                    <a:pt x="583" y="101"/>
                  </a:lnTo>
                  <a:lnTo>
                    <a:pt x="584" y="101"/>
                  </a:lnTo>
                  <a:lnTo>
                    <a:pt x="585" y="100"/>
                  </a:lnTo>
                  <a:lnTo>
                    <a:pt x="585" y="100"/>
                  </a:lnTo>
                  <a:lnTo>
                    <a:pt x="587" y="100"/>
                  </a:lnTo>
                  <a:lnTo>
                    <a:pt x="588" y="99"/>
                  </a:lnTo>
                  <a:lnTo>
                    <a:pt x="588" y="100"/>
                  </a:lnTo>
                  <a:lnTo>
                    <a:pt x="589" y="99"/>
                  </a:lnTo>
                  <a:lnTo>
                    <a:pt x="589" y="99"/>
                  </a:lnTo>
                  <a:lnTo>
                    <a:pt x="591" y="98"/>
                  </a:lnTo>
                  <a:lnTo>
                    <a:pt x="592" y="98"/>
                  </a:lnTo>
                  <a:lnTo>
                    <a:pt x="592" y="98"/>
                  </a:lnTo>
                  <a:lnTo>
                    <a:pt x="592" y="98"/>
                  </a:lnTo>
                  <a:lnTo>
                    <a:pt x="593" y="97"/>
                  </a:lnTo>
                  <a:lnTo>
                    <a:pt x="593" y="97"/>
                  </a:lnTo>
                  <a:lnTo>
                    <a:pt x="594" y="97"/>
                  </a:lnTo>
                  <a:lnTo>
                    <a:pt x="594" y="96"/>
                  </a:lnTo>
                  <a:lnTo>
                    <a:pt x="594" y="96"/>
                  </a:lnTo>
                  <a:lnTo>
                    <a:pt x="595" y="96"/>
                  </a:lnTo>
                  <a:lnTo>
                    <a:pt x="595" y="95"/>
                  </a:lnTo>
                  <a:lnTo>
                    <a:pt x="596" y="95"/>
                  </a:lnTo>
                  <a:lnTo>
                    <a:pt x="596" y="93"/>
                  </a:lnTo>
                  <a:lnTo>
                    <a:pt x="596" y="93"/>
                  </a:lnTo>
                  <a:lnTo>
                    <a:pt x="597" y="93"/>
                  </a:lnTo>
                  <a:lnTo>
                    <a:pt x="598" y="94"/>
                  </a:lnTo>
                  <a:lnTo>
                    <a:pt x="598" y="95"/>
                  </a:lnTo>
                  <a:lnTo>
                    <a:pt x="598" y="95"/>
                  </a:lnTo>
                  <a:lnTo>
                    <a:pt x="598" y="95"/>
                  </a:lnTo>
                  <a:lnTo>
                    <a:pt x="598" y="96"/>
                  </a:lnTo>
                  <a:lnTo>
                    <a:pt x="598" y="96"/>
                  </a:lnTo>
                  <a:lnTo>
                    <a:pt x="598" y="97"/>
                  </a:lnTo>
                  <a:lnTo>
                    <a:pt x="598" y="98"/>
                  </a:lnTo>
                  <a:lnTo>
                    <a:pt x="599" y="98"/>
                  </a:lnTo>
                  <a:lnTo>
                    <a:pt x="598" y="98"/>
                  </a:lnTo>
                  <a:lnTo>
                    <a:pt x="599" y="99"/>
                  </a:lnTo>
                  <a:lnTo>
                    <a:pt x="598" y="99"/>
                  </a:lnTo>
                  <a:lnTo>
                    <a:pt x="598" y="98"/>
                  </a:lnTo>
                  <a:lnTo>
                    <a:pt x="598" y="99"/>
                  </a:lnTo>
                  <a:lnTo>
                    <a:pt x="598" y="99"/>
                  </a:lnTo>
                  <a:lnTo>
                    <a:pt x="598" y="99"/>
                  </a:lnTo>
                  <a:lnTo>
                    <a:pt x="598" y="100"/>
                  </a:lnTo>
                  <a:lnTo>
                    <a:pt x="598" y="101"/>
                  </a:lnTo>
                  <a:lnTo>
                    <a:pt x="599" y="105"/>
                  </a:lnTo>
                  <a:lnTo>
                    <a:pt x="600" y="106"/>
                  </a:lnTo>
                  <a:lnTo>
                    <a:pt x="600" y="107"/>
                  </a:lnTo>
                  <a:lnTo>
                    <a:pt x="601" y="107"/>
                  </a:lnTo>
                  <a:lnTo>
                    <a:pt x="601" y="108"/>
                  </a:lnTo>
                  <a:lnTo>
                    <a:pt x="602" y="109"/>
                  </a:lnTo>
                  <a:lnTo>
                    <a:pt x="602" y="110"/>
                  </a:lnTo>
                  <a:lnTo>
                    <a:pt x="602" y="111"/>
                  </a:lnTo>
                  <a:lnTo>
                    <a:pt x="603" y="112"/>
                  </a:lnTo>
                  <a:lnTo>
                    <a:pt x="602" y="112"/>
                  </a:lnTo>
                  <a:lnTo>
                    <a:pt x="602" y="114"/>
                  </a:lnTo>
                  <a:lnTo>
                    <a:pt x="602" y="116"/>
                  </a:lnTo>
                  <a:lnTo>
                    <a:pt x="602" y="116"/>
                  </a:lnTo>
                  <a:lnTo>
                    <a:pt x="602" y="117"/>
                  </a:lnTo>
                  <a:lnTo>
                    <a:pt x="603" y="118"/>
                  </a:lnTo>
                  <a:lnTo>
                    <a:pt x="603" y="118"/>
                  </a:lnTo>
                  <a:lnTo>
                    <a:pt x="603" y="119"/>
                  </a:lnTo>
                  <a:lnTo>
                    <a:pt x="603" y="121"/>
                  </a:lnTo>
                  <a:lnTo>
                    <a:pt x="604" y="122"/>
                  </a:lnTo>
                  <a:lnTo>
                    <a:pt x="604" y="123"/>
                  </a:lnTo>
                  <a:lnTo>
                    <a:pt x="608" y="125"/>
                  </a:lnTo>
                  <a:lnTo>
                    <a:pt x="608" y="125"/>
                  </a:lnTo>
                  <a:lnTo>
                    <a:pt x="608" y="125"/>
                  </a:lnTo>
                  <a:lnTo>
                    <a:pt x="614" y="126"/>
                  </a:lnTo>
                  <a:lnTo>
                    <a:pt x="619" y="126"/>
                  </a:lnTo>
                  <a:lnTo>
                    <a:pt x="620" y="126"/>
                  </a:lnTo>
                  <a:lnTo>
                    <a:pt x="624" y="127"/>
                  </a:lnTo>
                  <a:lnTo>
                    <a:pt x="624" y="126"/>
                  </a:lnTo>
                  <a:lnTo>
                    <a:pt x="624" y="127"/>
                  </a:lnTo>
                  <a:lnTo>
                    <a:pt x="625" y="127"/>
                  </a:lnTo>
                  <a:lnTo>
                    <a:pt x="627" y="127"/>
                  </a:lnTo>
                  <a:lnTo>
                    <a:pt x="630" y="127"/>
                  </a:lnTo>
                  <a:lnTo>
                    <a:pt x="630" y="127"/>
                  </a:lnTo>
                  <a:lnTo>
                    <a:pt x="630" y="127"/>
                  </a:lnTo>
                  <a:lnTo>
                    <a:pt x="632" y="127"/>
                  </a:lnTo>
                  <a:lnTo>
                    <a:pt x="633" y="127"/>
                  </a:lnTo>
                  <a:lnTo>
                    <a:pt x="633" y="127"/>
                  </a:lnTo>
                  <a:lnTo>
                    <a:pt x="634" y="127"/>
                  </a:lnTo>
                  <a:lnTo>
                    <a:pt x="637" y="127"/>
                  </a:lnTo>
                  <a:lnTo>
                    <a:pt x="638" y="127"/>
                  </a:lnTo>
                  <a:lnTo>
                    <a:pt x="639" y="127"/>
                  </a:lnTo>
                  <a:lnTo>
                    <a:pt x="640" y="127"/>
                  </a:lnTo>
                  <a:lnTo>
                    <a:pt x="642" y="127"/>
                  </a:lnTo>
                  <a:lnTo>
                    <a:pt x="644" y="127"/>
                  </a:lnTo>
                  <a:lnTo>
                    <a:pt x="646" y="127"/>
                  </a:lnTo>
                  <a:lnTo>
                    <a:pt x="647" y="127"/>
                  </a:lnTo>
                  <a:lnTo>
                    <a:pt x="649" y="126"/>
                  </a:lnTo>
                  <a:lnTo>
                    <a:pt x="653" y="126"/>
                  </a:lnTo>
                  <a:lnTo>
                    <a:pt x="655" y="127"/>
                  </a:lnTo>
                  <a:lnTo>
                    <a:pt x="657" y="129"/>
                  </a:lnTo>
                  <a:lnTo>
                    <a:pt x="661" y="129"/>
                  </a:lnTo>
                  <a:lnTo>
                    <a:pt x="662" y="130"/>
                  </a:lnTo>
                  <a:lnTo>
                    <a:pt x="662" y="130"/>
                  </a:lnTo>
                  <a:lnTo>
                    <a:pt x="662" y="130"/>
                  </a:lnTo>
                  <a:lnTo>
                    <a:pt x="663" y="130"/>
                  </a:lnTo>
                  <a:lnTo>
                    <a:pt x="665" y="130"/>
                  </a:lnTo>
                  <a:lnTo>
                    <a:pt x="667" y="130"/>
                  </a:lnTo>
                  <a:lnTo>
                    <a:pt x="668" y="130"/>
                  </a:lnTo>
                  <a:lnTo>
                    <a:pt x="669" y="130"/>
                  </a:lnTo>
                  <a:lnTo>
                    <a:pt x="669" y="130"/>
                  </a:lnTo>
                  <a:lnTo>
                    <a:pt x="670" y="130"/>
                  </a:lnTo>
                  <a:lnTo>
                    <a:pt x="671" y="130"/>
                  </a:lnTo>
                  <a:lnTo>
                    <a:pt x="676" y="130"/>
                  </a:lnTo>
                  <a:lnTo>
                    <a:pt x="679" y="130"/>
                  </a:lnTo>
                  <a:lnTo>
                    <a:pt x="683" y="132"/>
                  </a:lnTo>
                  <a:lnTo>
                    <a:pt x="685" y="131"/>
                  </a:lnTo>
                  <a:lnTo>
                    <a:pt x="689" y="130"/>
                  </a:lnTo>
                  <a:lnTo>
                    <a:pt x="690" y="130"/>
                  </a:lnTo>
                  <a:lnTo>
                    <a:pt x="692" y="129"/>
                  </a:lnTo>
                  <a:lnTo>
                    <a:pt x="695" y="129"/>
                  </a:lnTo>
                  <a:lnTo>
                    <a:pt x="695" y="128"/>
                  </a:lnTo>
                  <a:lnTo>
                    <a:pt x="696" y="128"/>
                  </a:lnTo>
                  <a:lnTo>
                    <a:pt x="698" y="128"/>
                  </a:lnTo>
                  <a:lnTo>
                    <a:pt x="705" y="127"/>
                  </a:lnTo>
                  <a:lnTo>
                    <a:pt x="706" y="128"/>
                  </a:lnTo>
                  <a:lnTo>
                    <a:pt x="707" y="129"/>
                  </a:lnTo>
                  <a:lnTo>
                    <a:pt x="708" y="128"/>
                  </a:lnTo>
                  <a:lnTo>
                    <a:pt x="709" y="129"/>
                  </a:lnTo>
                  <a:lnTo>
                    <a:pt x="709" y="130"/>
                  </a:lnTo>
                  <a:lnTo>
                    <a:pt x="711" y="131"/>
                  </a:lnTo>
                  <a:lnTo>
                    <a:pt x="711" y="132"/>
                  </a:lnTo>
                  <a:lnTo>
                    <a:pt x="712" y="132"/>
                  </a:lnTo>
                  <a:lnTo>
                    <a:pt x="712" y="132"/>
                  </a:lnTo>
                  <a:lnTo>
                    <a:pt x="713" y="133"/>
                  </a:lnTo>
                  <a:lnTo>
                    <a:pt x="715" y="133"/>
                  </a:lnTo>
                  <a:lnTo>
                    <a:pt x="716" y="135"/>
                  </a:lnTo>
                  <a:lnTo>
                    <a:pt x="717" y="133"/>
                  </a:lnTo>
                  <a:lnTo>
                    <a:pt x="718" y="135"/>
                  </a:lnTo>
                  <a:lnTo>
                    <a:pt x="719" y="135"/>
                  </a:lnTo>
                  <a:lnTo>
                    <a:pt x="720" y="136"/>
                  </a:lnTo>
                  <a:lnTo>
                    <a:pt x="721" y="136"/>
                  </a:lnTo>
                  <a:lnTo>
                    <a:pt x="722" y="136"/>
                  </a:lnTo>
                  <a:lnTo>
                    <a:pt x="723" y="136"/>
                  </a:lnTo>
                  <a:lnTo>
                    <a:pt x="723" y="137"/>
                  </a:lnTo>
                  <a:lnTo>
                    <a:pt x="724" y="136"/>
                  </a:lnTo>
                  <a:lnTo>
                    <a:pt x="725" y="137"/>
                  </a:lnTo>
                  <a:lnTo>
                    <a:pt x="725" y="136"/>
                  </a:lnTo>
                  <a:lnTo>
                    <a:pt x="727" y="136"/>
                  </a:lnTo>
                  <a:lnTo>
                    <a:pt x="727" y="135"/>
                  </a:lnTo>
                  <a:lnTo>
                    <a:pt x="728" y="135"/>
                  </a:lnTo>
                  <a:lnTo>
                    <a:pt x="727" y="136"/>
                  </a:lnTo>
                  <a:lnTo>
                    <a:pt x="728" y="136"/>
                  </a:lnTo>
                  <a:lnTo>
                    <a:pt x="729" y="136"/>
                  </a:lnTo>
                  <a:lnTo>
                    <a:pt x="729" y="137"/>
                  </a:lnTo>
                  <a:lnTo>
                    <a:pt x="729" y="137"/>
                  </a:lnTo>
                  <a:lnTo>
                    <a:pt x="730" y="138"/>
                  </a:lnTo>
                  <a:lnTo>
                    <a:pt x="731" y="138"/>
                  </a:lnTo>
                  <a:lnTo>
                    <a:pt x="731" y="138"/>
                  </a:lnTo>
                  <a:lnTo>
                    <a:pt x="731" y="138"/>
                  </a:lnTo>
                  <a:lnTo>
                    <a:pt x="732" y="139"/>
                  </a:lnTo>
                  <a:lnTo>
                    <a:pt x="733" y="138"/>
                  </a:lnTo>
                  <a:lnTo>
                    <a:pt x="734" y="139"/>
                  </a:lnTo>
                  <a:lnTo>
                    <a:pt x="734" y="139"/>
                  </a:lnTo>
                  <a:lnTo>
                    <a:pt x="734" y="140"/>
                  </a:lnTo>
                  <a:lnTo>
                    <a:pt x="736" y="141"/>
                  </a:lnTo>
                  <a:lnTo>
                    <a:pt x="736" y="142"/>
                  </a:lnTo>
                  <a:lnTo>
                    <a:pt x="736" y="142"/>
                  </a:lnTo>
                  <a:lnTo>
                    <a:pt x="739" y="143"/>
                  </a:lnTo>
                  <a:lnTo>
                    <a:pt x="746" y="146"/>
                  </a:lnTo>
                  <a:lnTo>
                    <a:pt x="748" y="146"/>
                  </a:lnTo>
                  <a:lnTo>
                    <a:pt x="750" y="146"/>
                  </a:lnTo>
                  <a:lnTo>
                    <a:pt x="753" y="146"/>
                  </a:lnTo>
                  <a:lnTo>
                    <a:pt x="757" y="146"/>
                  </a:lnTo>
                  <a:lnTo>
                    <a:pt x="757" y="147"/>
                  </a:lnTo>
                  <a:lnTo>
                    <a:pt x="758" y="147"/>
                  </a:lnTo>
                  <a:lnTo>
                    <a:pt x="758" y="147"/>
                  </a:lnTo>
                  <a:lnTo>
                    <a:pt x="758" y="147"/>
                  </a:lnTo>
                  <a:lnTo>
                    <a:pt x="759" y="148"/>
                  </a:lnTo>
                  <a:lnTo>
                    <a:pt x="758" y="148"/>
                  </a:lnTo>
                  <a:lnTo>
                    <a:pt x="758" y="149"/>
                  </a:lnTo>
                  <a:lnTo>
                    <a:pt x="759" y="150"/>
                  </a:lnTo>
                  <a:lnTo>
                    <a:pt x="759" y="150"/>
                  </a:lnTo>
                  <a:lnTo>
                    <a:pt x="759" y="149"/>
                  </a:lnTo>
                  <a:lnTo>
                    <a:pt x="760" y="149"/>
                  </a:lnTo>
                  <a:lnTo>
                    <a:pt x="760" y="149"/>
                  </a:lnTo>
                  <a:lnTo>
                    <a:pt x="762" y="150"/>
                  </a:lnTo>
                  <a:lnTo>
                    <a:pt x="764" y="150"/>
                  </a:lnTo>
                  <a:lnTo>
                    <a:pt x="767" y="150"/>
                  </a:lnTo>
                  <a:lnTo>
                    <a:pt x="767" y="150"/>
                  </a:lnTo>
                  <a:lnTo>
                    <a:pt x="766" y="150"/>
                  </a:lnTo>
                  <a:lnTo>
                    <a:pt x="766" y="150"/>
                  </a:lnTo>
                  <a:lnTo>
                    <a:pt x="766" y="151"/>
                  </a:lnTo>
                  <a:lnTo>
                    <a:pt x="767" y="152"/>
                  </a:lnTo>
                  <a:lnTo>
                    <a:pt x="767" y="153"/>
                  </a:lnTo>
                  <a:lnTo>
                    <a:pt x="768" y="154"/>
                  </a:lnTo>
                  <a:lnTo>
                    <a:pt x="770" y="156"/>
                  </a:lnTo>
                  <a:lnTo>
                    <a:pt x="770" y="156"/>
                  </a:lnTo>
                  <a:lnTo>
                    <a:pt x="771" y="156"/>
                  </a:lnTo>
                  <a:lnTo>
                    <a:pt x="772" y="157"/>
                  </a:lnTo>
                  <a:lnTo>
                    <a:pt x="773" y="157"/>
                  </a:lnTo>
                  <a:lnTo>
                    <a:pt x="775" y="157"/>
                  </a:lnTo>
                  <a:lnTo>
                    <a:pt x="780" y="157"/>
                  </a:lnTo>
                  <a:lnTo>
                    <a:pt x="779" y="158"/>
                  </a:lnTo>
                  <a:lnTo>
                    <a:pt x="780" y="159"/>
                  </a:lnTo>
                  <a:lnTo>
                    <a:pt x="780" y="160"/>
                  </a:lnTo>
                  <a:lnTo>
                    <a:pt x="780" y="160"/>
                  </a:lnTo>
                  <a:lnTo>
                    <a:pt x="780" y="161"/>
                  </a:lnTo>
                  <a:lnTo>
                    <a:pt x="781" y="161"/>
                  </a:lnTo>
                  <a:lnTo>
                    <a:pt x="780" y="162"/>
                  </a:lnTo>
                  <a:lnTo>
                    <a:pt x="780" y="163"/>
                  </a:lnTo>
                  <a:lnTo>
                    <a:pt x="781" y="163"/>
                  </a:lnTo>
                  <a:lnTo>
                    <a:pt x="781" y="164"/>
                  </a:lnTo>
                  <a:lnTo>
                    <a:pt x="781" y="164"/>
                  </a:lnTo>
                  <a:lnTo>
                    <a:pt x="782" y="165"/>
                  </a:lnTo>
                  <a:lnTo>
                    <a:pt x="784" y="166"/>
                  </a:lnTo>
                  <a:lnTo>
                    <a:pt x="785" y="167"/>
                  </a:lnTo>
                  <a:lnTo>
                    <a:pt x="787" y="168"/>
                  </a:lnTo>
                  <a:lnTo>
                    <a:pt x="788" y="169"/>
                  </a:lnTo>
                  <a:lnTo>
                    <a:pt x="789" y="169"/>
                  </a:lnTo>
                  <a:lnTo>
                    <a:pt x="791" y="170"/>
                  </a:lnTo>
                  <a:lnTo>
                    <a:pt x="791" y="171"/>
                  </a:lnTo>
                  <a:lnTo>
                    <a:pt x="791" y="171"/>
                  </a:lnTo>
                  <a:lnTo>
                    <a:pt x="793" y="174"/>
                  </a:lnTo>
                  <a:lnTo>
                    <a:pt x="796" y="176"/>
                  </a:lnTo>
                  <a:lnTo>
                    <a:pt x="798" y="176"/>
                  </a:lnTo>
                  <a:lnTo>
                    <a:pt x="802" y="177"/>
                  </a:lnTo>
                  <a:lnTo>
                    <a:pt x="802" y="178"/>
                  </a:lnTo>
                  <a:lnTo>
                    <a:pt x="802" y="178"/>
                  </a:lnTo>
                  <a:lnTo>
                    <a:pt x="803" y="178"/>
                  </a:lnTo>
                  <a:lnTo>
                    <a:pt x="806" y="179"/>
                  </a:lnTo>
                  <a:lnTo>
                    <a:pt x="807" y="180"/>
                  </a:lnTo>
                  <a:lnTo>
                    <a:pt x="808" y="180"/>
                  </a:lnTo>
                  <a:lnTo>
                    <a:pt x="808" y="180"/>
                  </a:lnTo>
                  <a:lnTo>
                    <a:pt x="808" y="180"/>
                  </a:lnTo>
                  <a:lnTo>
                    <a:pt x="807" y="181"/>
                  </a:lnTo>
                  <a:lnTo>
                    <a:pt x="807" y="181"/>
                  </a:lnTo>
                  <a:lnTo>
                    <a:pt x="809" y="182"/>
                  </a:lnTo>
                  <a:lnTo>
                    <a:pt x="809" y="182"/>
                  </a:lnTo>
                  <a:lnTo>
                    <a:pt x="809" y="183"/>
                  </a:lnTo>
                  <a:lnTo>
                    <a:pt x="810" y="182"/>
                  </a:lnTo>
                  <a:lnTo>
                    <a:pt x="813" y="183"/>
                  </a:lnTo>
                  <a:lnTo>
                    <a:pt x="815" y="184"/>
                  </a:lnTo>
                  <a:lnTo>
                    <a:pt x="815" y="184"/>
                  </a:lnTo>
                  <a:lnTo>
                    <a:pt x="812" y="184"/>
                  </a:lnTo>
                  <a:lnTo>
                    <a:pt x="811" y="183"/>
                  </a:lnTo>
                  <a:lnTo>
                    <a:pt x="810" y="183"/>
                  </a:lnTo>
                  <a:lnTo>
                    <a:pt x="809" y="183"/>
                  </a:lnTo>
                  <a:lnTo>
                    <a:pt x="809" y="182"/>
                  </a:lnTo>
                  <a:lnTo>
                    <a:pt x="808" y="182"/>
                  </a:lnTo>
                  <a:lnTo>
                    <a:pt x="807" y="181"/>
                  </a:lnTo>
                  <a:lnTo>
                    <a:pt x="807" y="181"/>
                  </a:lnTo>
                  <a:lnTo>
                    <a:pt x="807" y="182"/>
                  </a:lnTo>
                  <a:lnTo>
                    <a:pt x="807" y="182"/>
                  </a:lnTo>
                  <a:lnTo>
                    <a:pt x="806" y="182"/>
                  </a:lnTo>
                  <a:lnTo>
                    <a:pt x="806" y="182"/>
                  </a:lnTo>
                  <a:lnTo>
                    <a:pt x="807" y="182"/>
                  </a:lnTo>
                  <a:lnTo>
                    <a:pt x="807" y="183"/>
                  </a:lnTo>
                  <a:lnTo>
                    <a:pt x="807" y="183"/>
                  </a:lnTo>
                  <a:lnTo>
                    <a:pt x="807" y="183"/>
                  </a:lnTo>
                  <a:lnTo>
                    <a:pt x="806" y="182"/>
                  </a:lnTo>
                  <a:lnTo>
                    <a:pt x="807" y="182"/>
                  </a:lnTo>
                  <a:lnTo>
                    <a:pt x="808" y="183"/>
                  </a:lnTo>
                  <a:lnTo>
                    <a:pt x="810" y="184"/>
                  </a:lnTo>
                  <a:lnTo>
                    <a:pt x="810" y="184"/>
                  </a:lnTo>
                  <a:lnTo>
                    <a:pt x="811" y="184"/>
                  </a:lnTo>
                  <a:lnTo>
                    <a:pt x="812" y="185"/>
                  </a:lnTo>
                  <a:lnTo>
                    <a:pt x="813" y="185"/>
                  </a:lnTo>
                  <a:lnTo>
                    <a:pt x="813" y="184"/>
                  </a:lnTo>
                  <a:lnTo>
                    <a:pt x="814" y="184"/>
                  </a:lnTo>
                  <a:lnTo>
                    <a:pt x="816" y="185"/>
                  </a:lnTo>
                  <a:lnTo>
                    <a:pt x="817" y="185"/>
                  </a:lnTo>
                  <a:lnTo>
                    <a:pt x="817" y="185"/>
                  </a:lnTo>
                  <a:lnTo>
                    <a:pt x="816" y="185"/>
                  </a:lnTo>
                  <a:lnTo>
                    <a:pt x="816" y="184"/>
                  </a:lnTo>
                  <a:lnTo>
                    <a:pt x="821" y="185"/>
                  </a:lnTo>
                  <a:lnTo>
                    <a:pt x="824" y="185"/>
                  </a:lnTo>
                  <a:lnTo>
                    <a:pt x="825" y="186"/>
                  </a:lnTo>
                  <a:lnTo>
                    <a:pt x="827" y="186"/>
                  </a:lnTo>
                  <a:lnTo>
                    <a:pt x="832" y="186"/>
                  </a:lnTo>
                  <a:lnTo>
                    <a:pt x="837" y="186"/>
                  </a:lnTo>
                  <a:lnTo>
                    <a:pt x="840" y="186"/>
                  </a:lnTo>
                  <a:lnTo>
                    <a:pt x="842" y="185"/>
                  </a:lnTo>
                  <a:lnTo>
                    <a:pt x="842" y="185"/>
                  </a:lnTo>
                  <a:lnTo>
                    <a:pt x="847" y="184"/>
                  </a:lnTo>
                  <a:lnTo>
                    <a:pt x="852" y="183"/>
                  </a:lnTo>
                  <a:lnTo>
                    <a:pt x="853" y="182"/>
                  </a:lnTo>
                  <a:lnTo>
                    <a:pt x="857" y="181"/>
                  </a:lnTo>
                  <a:lnTo>
                    <a:pt x="863" y="179"/>
                  </a:lnTo>
                  <a:lnTo>
                    <a:pt x="865" y="178"/>
                  </a:lnTo>
                  <a:lnTo>
                    <a:pt x="865" y="178"/>
                  </a:lnTo>
                  <a:lnTo>
                    <a:pt x="868" y="177"/>
                  </a:lnTo>
                  <a:lnTo>
                    <a:pt x="873" y="176"/>
                  </a:lnTo>
                  <a:lnTo>
                    <a:pt x="875" y="174"/>
                  </a:lnTo>
                  <a:lnTo>
                    <a:pt x="877" y="173"/>
                  </a:lnTo>
                  <a:lnTo>
                    <a:pt x="877" y="173"/>
                  </a:lnTo>
                  <a:lnTo>
                    <a:pt x="879" y="172"/>
                  </a:lnTo>
                  <a:lnTo>
                    <a:pt x="889" y="168"/>
                  </a:lnTo>
                  <a:lnTo>
                    <a:pt x="893" y="165"/>
                  </a:lnTo>
                  <a:lnTo>
                    <a:pt x="896" y="164"/>
                  </a:lnTo>
                  <a:lnTo>
                    <a:pt x="896" y="164"/>
                  </a:lnTo>
                  <a:lnTo>
                    <a:pt x="900" y="162"/>
                  </a:lnTo>
                  <a:lnTo>
                    <a:pt x="903" y="161"/>
                  </a:lnTo>
                  <a:lnTo>
                    <a:pt x="903" y="161"/>
                  </a:lnTo>
                  <a:lnTo>
                    <a:pt x="906" y="159"/>
                  </a:lnTo>
                  <a:lnTo>
                    <a:pt x="906" y="159"/>
                  </a:lnTo>
                  <a:lnTo>
                    <a:pt x="907" y="159"/>
                  </a:lnTo>
                  <a:lnTo>
                    <a:pt x="908" y="158"/>
                  </a:lnTo>
                  <a:lnTo>
                    <a:pt x="913" y="154"/>
                  </a:lnTo>
                  <a:lnTo>
                    <a:pt x="913" y="154"/>
                  </a:lnTo>
                  <a:lnTo>
                    <a:pt x="914" y="153"/>
                  </a:lnTo>
                  <a:lnTo>
                    <a:pt x="914" y="153"/>
                  </a:lnTo>
                  <a:lnTo>
                    <a:pt x="915" y="153"/>
                  </a:lnTo>
                  <a:lnTo>
                    <a:pt x="915" y="152"/>
                  </a:lnTo>
                  <a:lnTo>
                    <a:pt x="916" y="153"/>
                  </a:lnTo>
                  <a:lnTo>
                    <a:pt x="916" y="152"/>
                  </a:lnTo>
                  <a:lnTo>
                    <a:pt x="916" y="152"/>
                  </a:lnTo>
                  <a:lnTo>
                    <a:pt x="917" y="152"/>
                  </a:lnTo>
                  <a:lnTo>
                    <a:pt x="917" y="151"/>
                  </a:lnTo>
                  <a:lnTo>
                    <a:pt x="918" y="150"/>
                  </a:lnTo>
                  <a:lnTo>
                    <a:pt x="918" y="150"/>
                  </a:lnTo>
                  <a:lnTo>
                    <a:pt x="920" y="149"/>
                  </a:lnTo>
                  <a:lnTo>
                    <a:pt x="921" y="147"/>
                  </a:lnTo>
                  <a:lnTo>
                    <a:pt x="921" y="147"/>
                  </a:lnTo>
                  <a:lnTo>
                    <a:pt x="923" y="147"/>
                  </a:lnTo>
                  <a:lnTo>
                    <a:pt x="923" y="147"/>
                  </a:lnTo>
                  <a:lnTo>
                    <a:pt x="924" y="146"/>
                  </a:lnTo>
                  <a:lnTo>
                    <a:pt x="924" y="146"/>
                  </a:lnTo>
                  <a:lnTo>
                    <a:pt x="926" y="145"/>
                  </a:lnTo>
                  <a:lnTo>
                    <a:pt x="926" y="144"/>
                  </a:lnTo>
                  <a:lnTo>
                    <a:pt x="927" y="144"/>
                  </a:lnTo>
                  <a:lnTo>
                    <a:pt x="929" y="142"/>
                  </a:lnTo>
                  <a:lnTo>
                    <a:pt x="929" y="142"/>
                  </a:lnTo>
                  <a:lnTo>
                    <a:pt x="929" y="156"/>
                  </a:lnTo>
                  <a:lnTo>
                    <a:pt x="933" y="284"/>
                  </a:lnTo>
                  <a:lnTo>
                    <a:pt x="933" y="284"/>
                  </a:lnTo>
                  <a:lnTo>
                    <a:pt x="933" y="308"/>
                  </a:lnTo>
                  <a:lnTo>
                    <a:pt x="933" y="308"/>
                  </a:lnTo>
                  <a:lnTo>
                    <a:pt x="938" y="316"/>
                  </a:lnTo>
                  <a:lnTo>
                    <a:pt x="951" y="323"/>
                  </a:lnTo>
                  <a:lnTo>
                    <a:pt x="951" y="323"/>
                  </a:lnTo>
                  <a:lnTo>
                    <a:pt x="970" y="324"/>
                  </a:lnTo>
                  <a:lnTo>
                    <a:pt x="996" y="345"/>
                  </a:lnTo>
                  <a:lnTo>
                    <a:pt x="1004" y="349"/>
                  </a:lnTo>
                  <a:lnTo>
                    <a:pt x="1004" y="349"/>
                  </a:lnTo>
                  <a:lnTo>
                    <a:pt x="1004" y="349"/>
                  </a:lnTo>
                  <a:lnTo>
                    <a:pt x="1004" y="349"/>
                  </a:lnTo>
                  <a:lnTo>
                    <a:pt x="1036" y="372"/>
                  </a:lnTo>
                  <a:lnTo>
                    <a:pt x="1048" y="374"/>
                  </a:lnTo>
                  <a:lnTo>
                    <a:pt x="1055" y="378"/>
                  </a:lnTo>
                  <a:lnTo>
                    <a:pt x="1055" y="378"/>
                  </a:lnTo>
                  <a:lnTo>
                    <a:pt x="1061" y="392"/>
                  </a:lnTo>
                  <a:lnTo>
                    <a:pt x="1061" y="392"/>
                  </a:lnTo>
                  <a:lnTo>
                    <a:pt x="1049" y="393"/>
                  </a:lnTo>
                  <a:lnTo>
                    <a:pt x="953" y="456"/>
                  </a:lnTo>
                  <a:lnTo>
                    <a:pt x="926" y="463"/>
                  </a:lnTo>
                  <a:lnTo>
                    <a:pt x="898" y="498"/>
                  </a:lnTo>
                  <a:lnTo>
                    <a:pt x="763" y="631"/>
                  </a:lnTo>
                  <a:lnTo>
                    <a:pt x="586" y="674"/>
                  </a:lnTo>
                  <a:lnTo>
                    <a:pt x="501" y="865"/>
                  </a:lnTo>
                  <a:lnTo>
                    <a:pt x="501" y="865"/>
                  </a:lnTo>
                  <a:lnTo>
                    <a:pt x="60" y="865"/>
                  </a:lnTo>
                  <a:lnTo>
                    <a:pt x="60" y="865"/>
                  </a:lnTo>
                  <a:lnTo>
                    <a:pt x="57" y="865"/>
                  </a:lnTo>
                  <a:lnTo>
                    <a:pt x="57" y="865"/>
                  </a:lnTo>
                  <a:lnTo>
                    <a:pt x="57" y="526"/>
                  </a:lnTo>
                  <a:lnTo>
                    <a:pt x="55" y="523"/>
                  </a:lnTo>
                  <a:lnTo>
                    <a:pt x="49" y="506"/>
                  </a:lnTo>
                  <a:lnTo>
                    <a:pt x="40" y="488"/>
                  </a:lnTo>
                  <a:lnTo>
                    <a:pt x="38" y="481"/>
                  </a:lnTo>
                  <a:lnTo>
                    <a:pt x="35" y="477"/>
                  </a:lnTo>
                  <a:lnTo>
                    <a:pt x="31" y="465"/>
                  </a:lnTo>
                  <a:lnTo>
                    <a:pt x="31" y="462"/>
                  </a:lnTo>
                  <a:lnTo>
                    <a:pt x="34" y="454"/>
                  </a:lnTo>
                  <a:lnTo>
                    <a:pt x="37" y="450"/>
                  </a:lnTo>
                  <a:lnTo>
                    <a:pt x="38" y="447"/>
                  </a:lnTo>
                  <a:lnTo>
                    <a:pt x="38" y="444"/>
                  </a:lnTo>
                  <a:lnTo>
                    <a:pt x="31" y="427"/>
                  </a:lnTo>
                  <a:lnTo>
                    <a:pt x="23" y="411"/>
                  </a:lnTo>
                  <a:lnTo>
                    <a:pt x="22" y="405"/>
                  </a:lnTo>
                  <a:lnTo>
                    <a:pt x="23" y="390"/>
                  </a:lnTo>
                  <a:lnTo>
                    <a:pt x="22" y="382"/>
                  </a:lnTo>
                  <a:lnTo>
                    <a:pt x="11" y="344"/>
                  </a:lnTo>
                  <a:lnTo>
                    <a:pt x="0" y="332"/>
                  </a:lnTo>
                  <a:lnTo>
                    <a:pt x="2" y="326"/>
                  </a:lnTo>
                  <a:lnTo>
                    <a:pt x="7" y="315"/>
                  </a:lnTo>
                  <a:lnTo>
                    <a:pt x="12" y="307"/>
                  </a:lnTo>
                  <a:lnTo>
                    <a:pt x="14" y="303"/>
                  </a:lnTo>
                  <a:lnTo>
                    <a:pt x="16" y="293"/>
                  </a:lnTo>
                  <a:lnTo>
                    <a:pt x="26" y="285"/>
                  </a:lnTo>
                  <a:lnTo>
                    <a:pt x="31" y="278"/>
                  </a:lnTo>
                  <a:lnTo>
                    <a:pt x="34" y="272"/>
                  </a:lnTo>
                  <a:lnTo>
                    <a:pt x="37" y="267"/>
                  </a:lnTo>
                  <a:lnTo>
                    <a:pt x="43" y="260"/>
                  </a:lnTo>
                  <a:lnTo>
                    <a:pt x="47" y="246"/>
                  </a:lnTo>
                  <a:lnTo>
                    <a:pt x="47" y="243"/>
                  </a:lnTo>
                  <a:lnTo>
                    <a:pt x="47" y="240"/>
                  </a:lnTo>
                  <a:lnTo>
                    <a:pt x="48" y="234"/>
                  </a:lnTo>
                  <a:lnTo>
                    <a:pt x="53" y="225"/>
                  </a:lnTo>
                  <a:lnTo>
                    <a:pt x="55" y="214"/>
                  </a:lnTo>
                  <a:lnTo>
                    <a:pt x="56" y="209"/>
                  </a:lnTo>
                  <a:lnTo>
                    <a:pt x="60" y="199"/>
                  </a:lnTo>
                  <a:lnTo>
                    <a:pt x="61" y="195"/>
                  </a:lnTo>
                  <a:lnTo>
                    <a:pt x="56" y="177"/>
                  </a:lnTo>
                  <a:lnTo>
                    <a:pt x="56" y="172"/>
                  </a:lnTo>
                  <a:lnTo>
                    <a:pt x="54" y="166"/>
                  </a:lnTo>
                  <a:lnTo>
                    <a:pt x="51" y="161"/>
                  </a:lnTo>
                  <a:lnTo>
                    <a:pt x="48" y="154"/>
                  </a:lnTo>
                  <a:lnTo>
                    <a:pt x="46" y="147"/>
                  </a:lnTo>
                  <a:lnTo>
                    <a:pt x="42" y="132"/>
                  </a:lnTo>
                  <a:lnTo>
                    <a:pt x="39" y="127"/>
                  </a:lnTo>
                  <a:lnTo>
                    <a:pt x="35" y="118"/>
                  </a:lnTo>
                  <a:lnTo>
                    <a:pt x="34" y="110"/>
                  </a:lnTo>
                  <a:lnTo>
                    <a:pt x="35" y="104"/>
                  </a:lnTo>
                  <a:lnTo>
                    <a:pt x="36" y="89"/>
                  </a:lnTo>
                  <a:lnTo>
                    <a:pt x="36" y="80"/>
                  </a:lnTo>
                  <a:lnTo>
                    <a:pt x="35" y="76"/>
                  </a:lnTo>
                  <a:lnTo>
                    <a:pt x="32" y="71"/>
                  </a:lnTo>
                  <a:lnTo>
                    <a:pt x="31" y="65"/>
                  </a:lnTo>
                  <a:lnTo>
                    <a:pt x="31" y="60"/>
                  </a:lnTo>
                  <a:lnTo>
                    <a:pt x="31" y="58"/>
                  </a:lnTo>
                  <a:lnTo>
                    <a:pt x="45" y="46"/>
                  </a:lnTo>
                  <a:lnTo>
                    <a:pt x="51" y="41"/>
                  </a:lnTo>
                  <a:lnTo>
                    <a:pt x="69" y="27"/>
                  </a:lnTo>
                  <a:lnTo>
                    <a:pt x="71" y="24"/>
                  </a:lnTo>
                  <a:lnTo>
                    <a:pt x="72" y="16"/>
                  </a:lnTo>
                  <a:lnTo>
                    <a:pt x="73" y="13"/>
                  </a:lnTo>
                  <a:lnTo>
                    <a:pt x="75" y="11"/>
                  </a:lnTo>
                  <a:lnTo>
                    <a:pt x="77" y="7"/>
                  </a:lnTo>
                  <a:lnTo>
                    <a:pt x="79" y="5"/>
                  </a:lnTo>
                  <a:lnTo>
                    <a:pt x="82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Freeform 26">
              <a:extLst>
                <a:ext uri="{FF2B5EF4-FFF2-40B4-BE49-F238E27FC236}">
                  <a16:creationId xmlns:a16="http://schemas.microsoft.com/office/drawing/2014/main" id="{21880E17-904E-C043-A451-D9A2F982BF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69518" y="1481640"/>
              <a:ext cx="103188" cy="104775"/>
            </a:xfrm>
            <a:custGeom>
              <a:avLst/>
              <a:gdLst>
                <a:gd name="T0" fmla="*/ 26 w 65"/>
                <a:gd name="T1" fmla="*/ 21 h 66"/>
                <a:gd name="T2" fmla="*/ 29 w 65"/>
                <a:gd name="T3" fmla="*/ 23 h 66"/>
                <a:gd name="T4" fmla="*/ 32 w 65"/>
                <a:gd name="T5" fmla="*/ 24 h 66"/>
                <a:gd name="T6" fmla="*/ 32 w 65"/>
                <a:gd name="T7" fmla="*/ 25 h 66"/>
                <a:gd name="T8" fmla="*/ 34 w 65"/>
                <a:gd name="T9" fmla="*/ 27 h 66"/>
                <a:gd name="T10" fmla="*/ 39 w 65"/>
                <a:gd name="T11" fmla="*/ 31 h 66"/>
                <a:gd name="T12" fmla="*/ 43 w 65"/>
                <a:gd name="T13" fmla="*/ 37 h 66"/>
                <a:gd name="T14" fmla="*/ 43 w 65"/>
                <a:gd name="T15" fmla="*/ 37 h 66"/>
                <a:gd name="T16" fmla="*/ 45 w 65"/>
                <a:gd name="T17" fmla="*/ 40 h 66"/>
                <a:gd name="T18" fmla="*/ 46 w 65"/>
                <a:gd name="T19" fmla="*/ 43 h 66"/>
                <a:gd name="T20" fmla="*/ 53 w 65"/>
                <a:gd name="T21" fmla="*/ 48 h 66"/>
                <a:gd name="T22" fmla="*/ 59 w 65"/>
                <a:gd name="T23" fmla="*/ 51 h 66"/>
                <a:gd name="T24" fmla="*/ 65 w 65"/>
                <a:gd name="T25" fmla="*/ 54 h 66"/>
                <a:gd name="T26" fmla="*/ 65 w 65"/>
                <a:gd name="T27" fmla="*/ 66 h 66"/>
                <a:gd name="T28" fmla="*/ 53 w 65"/>
                <a:gd name="T29" fmla="*/ 63 h 66"/>
                <a:gd name="T30" fmla="*/ 40 w 65"/>
                <a:gd name="T31" fmla="*/ 55 h 66"/>
                <a:gd name="T32" fmla="*/ 18 w 65"/>
                <a:gd name="T33" fmla="*/ 45 h 66"/>
                <a:gd name="T34" fmla="*/ 8 w 65"/>
                <a:gd name="T35" fmla="*/ 42 h 66"/>
                <a:gd name="T36" fmla="*/ 18 w 65"/>
                <a:gd name="T37" fmla="*/ 30 h 66"/>
                <a:gd name="T38" fmla="*/ 21 w 65"/>
                <a:gd name="T39" fmla="*/ 24 h 66"/>
                <a:gd name="T40" fmla="*/ 20 w 65"/>
                <a:gd name="T41" fmla="*/ 18 h 66"/>
                <a:gd name="T42" fmla="*/ 16 w 65"/>
                <a:gd name="T43" fmla="*/ 17 h 66"/>
                <a:gd name="T44" fmla="*/ 17 w 65"/>
                <a:gd name="T45" fmla="*/ 16 h 66"/>
                <a:gd name="T46" fmla="*/ 17 w 65"/>
                <a:gd name="T47" fmla="*/ 16 h 66"/>
                <a:gd name="T48" fmla="*/ 19 w 65"/>
                <a:gd name="T49" fmla="*/ 17 h 66"/>
                <a:gd name="T50" fmla="*/ 19 w 65"/>
                <a:gd name="T51" fmla="*/ 17 h 66"/>
                <a:gd name="T52" fmla="*/ 20 w 65"/>
                <a:gd name="T53" fmla="*/ 17 h 66"/>
                <a:gd name="T54" fmla="*/ 17 w 65"/>
                <a:gd name="T55" fmla="*/ 13 h 66"/>
                <a:gd name="T56" fmla="*/ 16 w 65"/>
                <a:gd name="T57" fmla="*/ 16 h 66"/>
                <a:gd name="T58" fmla="*/ 16 w 65"/>
                <a:gd name="T59" fmla="*/ 17 h 66"/>
                <a:gd name="T60" fmla="*/ 15 w 65"/>
                <a:gd name="T61" fmla="*/ 14 h 66"/>
                <a:gd name="T62" fmla="*/ 15 w 65"/>
                <a:gd name="T63" fmla="*/ 15 h 66"/>
                <a:gd name="T64" fmla="*/ 17 w 65"/>
                <a:gd name="T65" fmla="*/ 10 h 66"/>
                <a:gd name="T66" fmla="*/ 17 w 65"/>
                <a:gd name="T67" fmla="*/ 13 h 66"/>
                <a:gd name="T68" fmla="*/ 14 w 65"/>
                <a:gd name="T69" fmla="*/ 0 h 66"/>
                <a:gd name="T70" fmla="*/ 10 w 65"/>
                <a:gd name="T71" fmla="*/ 4 h 66"/>
                <a:gd name="T72" fmla="*/ 9 w 65"/>
                <a:gd name="T73" fmla="*/ 6 h 66"/>
                <a:gd name="T74" fmla="*/ 9 w 65"/>
                <a:gd name="T75" fmla="*/ 7 h 66"/>
                <a:gd name="T76" fmla="*/ 10 w 65"/>
                <a:gd name="T77" fmla="*/ 8 h 66"/>
                <a:gd name="T78" fmla="*/ 10 w 65"/>
                <a:gd name="T79" fmla="*/ 10 h 66"/>
                <a:gd name="T80" fmla="*/ 13 w 65"/>
                <a:gd name="T81" fmla="*/ 13 h 66"/>
                <a:gd name="T82" fmla="*/ 14 w 65"/>
                <a:gd name="T83" fmla="*/ 14 h 66"/>
                <a:gd name="T84" fmla="*/ 12 w 65"/>
                <a:gd name="T85" fmla="*/ 17 h 66"/>
                <a:gd name="T86" fmla="*/ 8 w 65"/>
                <a:gd name="T87" fmla="*/ 22 h 66"/>
                <a:gd name="T88" fmla="*/ 9 w 65"/>
                <a:gd name="T89" fmla="*/ 15 h 66"/>
                <a:gd name="T90" fmla="*/ 7 w 65"/>
                <a:gd name="T91" fmla="*/ 9 h 66"/>
                <a:gd name="T92" fmla="*/ 6 w 65"/>
                <a:gd name="T93" fmla="*/ 14 h 66"/>
                <a:gd name="T94" fmla="*/ 5 w 65"/>
                <a:gd name="T95" fmla="*/ 17 h 66"/>
                <a:gd name="T96" fmla="*/ 2 w 65"/>
                <a:gd name="T97" fmla="*/ 17 h 66"/>
                <a:gd name="T98" fmla="*/ 0 w 65"/>
                <a:gd name="T99" fmla="*/ 12 h 66"/>
                <a:gd name="T100" fmla="*/ 1 w 65"/>
                <a:gd name="T101" fmla="*/ 7 h 66"/>
                <a:gd name="T102" fmla="*/ 2 w 65"/>
                <a:gd name="T103" fmla="*/ 5 h 66"/>
                <a:gd name="T104" fmla="*/ 3 w 65"/>
                <a:gd name="T105" fmla="*/ 5 h 66"/>
                <a:gd name="T106" fmla="*/ 5 w 65"/>
                <a:gd name="T107" fmla="*/ 5 h 66"/>
                <a:gd name="T108" fmla="*/ 9 w 65"/>
                <a:gd name="T109" fmla="*/ 5 h 66"/>
                <a:gd name="T110" fmla="*/ 14 w 65"/>
                <a:gd name="T11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5" h="66">
                  <a:moveTo>
                    <a:pt x="20" y="18"/>
                  </a:moveTo>
                  <a:lnTo>
                    <a:pt x="26" y="21"/>
                  </a:lnTo>
                  <a:lnTo>
                    <a:pt x="28" y="22"/>
                  </a:lnTo>
                  <a:lnTo>
                    <a:pt x="29" y="23"/>
                  </a:lnTo>
                  <a:lnTo>
                    <a:pt x="29" y="23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2" y="25"/>
                  </a:lnTo>
                  <a:lnTo>
                    <a:pt x="34" y="26"/>
                  </a:lnTo>
                  <a:lnTo>
                    <a:pt x="34" y="27"/>
                  </a:lnTo>
                  <a:lnTo>
                    <a:pt x="37" y="29"/>
                  </a:lnTo>
                  <a:lnTo>
                    <a:pt x="39" y="31"/>
                  </a:lnTo>
                  <a:lnTo>
                    <a:pt x="40" y="34"/>
                  </a:lnTo>
                  <a:lnTo>
                    <a:pt x="43" y="37"/>
                  </a:lnTo>
                  <a:lnTo>
                    <a:pt x="43" y="37"/>
                  </a:lnTo>
                  <a:lnTo>
                    <a:pt x="43" y="37"/>
                  </a:lnTo>
                  <a:lnTo>
                    <a:pt x="44" y="39"/>
                  </a:lnTo>
                  <a:lnTo>
                    <a:pt x="45" y="40"/>
                  </a:lnTo>
                  <a:lnTo>
                    <a:pt x="45" y="41"/>
                  </a:lnTo>
                  <a:lnTo>
                    <a:pt x="46" y="43"/>
                  </a:lnTo>
                  <a:lnTo>
                    <a:pt x="49" y="44"/>
                  </a:lnTo>
                  <a:lnTo>
                    <a:pt x="53" y="48"/>
                  </a:lnTo>
                  <a:lnTo>
                    <a:pt x="56" y="49"/>
                  </a:lnTo>
                  <a:lnTo>
                    <a:pt x="59" y="51"/>
                  </a:lnTo>
                  <a:lnTo>
                    <a:pt x="63" y="52"/>
                  </a:lnTo>
                  <a:lnTo>
                    <a:pt x="65" y="54"/>
                  </a:lnTo>
                  <a:lnTo>
                    <a:pt x="65" y="54"/>
                  </a:lnTo>
                  <a:lnTo>
                    <a:pt x="65" y="66"/>
                  </a:lnTo>
                  <a:lnTo>
                    <a:pt x="65" y="66"/>
                  </a:lnTo>
                  <a:lnTo>
                    <a:pt x="53" y="63"/>
                  </a:lnTo>
                  <a:lnTo>
                    <a:pt x="40" y="55"/>
                  </a:lnTo>
                  <a:lnTo>
                    <a:pt x="40" y="55"/>
                  </a:lnTo>
                  <a:lnTo>
                    <a:pt x="26" y="49"/>
                  </a:lnTo>
                  <a:lnTo>
                    <a:pt x="18" y="45"/>
                  </a:lnTo>
                  <a:lnTo>
                    <a:pt x="9" y="45"/>
                  </a:lnTo>
                  <a:lnTo>
                    <a:pt x="8" y="42"/>
                  </a:lnTo>
                  <a:lnTo>
                    <a:pt x="12" y="39"/>
                  </a:lnTo>
                  <a:lnTo>
                    <a:pt x="18" y="30"/>
                  </a:lnTo>
                  <a:lnTo>
                    <a:pt x="19" y="26"/>
                  </a:lnTo>
                  <a:lnTo>
                    <a:pt x="21" y="24"/>
                  </a:lnTo>
                  <a:lnTo>
                    <a:pt x="20" y="18"/>
                  </a:lnTo>
                  <a:close/>
                  <a:moveTo>
                    <a:pt x="20" y="18"/>
                  </a:moveTo>
                  <a:lnTo>
                    <a:pt x="17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7" y="16"/>
                  </a:lnTo>
                  <a:lnTo>
                    <a:pt x="17" y="16"/>
                  </a:lnTo>
                  <a:lnTo>
                    <a:pt x="17" y="16"/>
                  </a:lnTo>
                  <a:lnTo>
                    <a:pt x="18" y="16"/>
                  </a:lnTo>
                  <a:lnTo>
                    <a:pt x="19" y="17"/>
                  </a:lnTo>
                  <a:lnTo>
                    <a:pt x="19" y="16"/>
                  </a:lnTo>
                  <a:lnTo>
                    <a:pt x="19" y="17"/>
                  </a:lnTo>
                  <a:lnTo>
                    <a:pt x="20" y="17"/>
                  </a:lnTo>
                  <a:lnTo>
                    <a:pt x="20" y="17"/>
                  </a:lnTo>
                  <a:lnTo>
                    <a:pt x="20" y="18"/>
                  </a:lnTo>
                  <a:close/>
                  <a:moveTo>
                    <a:pt x="17" y="13"/>
                  </a:move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7"/>
                  </a:lnTo>
                  <a:lnTo>
                    <a:pt x="14" y="14"/>
                  </a:lnTo>
                  <a:lnTo>
                    <a:pt x="15" y="14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6" y="15"/>
                  </a:lnTo>
                  <a:lnTo>
                    <a:pt x="17" y="10"/>
                  </a:lnTo>
                  <a:lnTo>
                    <a:pt x="17" y="10"/>
                  </a:lnTo>
                  <a:lnTo>
                    <a:pt x="17" y="13"/>
                  </a:lnTo>
                  <a:close/>
                  <a:moveTo>
                    <a:pt x="14" y="0"/>
                  </a:moveTo>
                  <a:lnTo>
                    <a:pt x="14" y="0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5"/>
                  </a:lnTo>
                  <a:lnTo>
                    <a:pt x="9" y="6"/>
                  </a:lnTo>
                  <a:lnTo>
                    <a:pt x="8" y="7"/>
                  </a:lnTo>
                  <a:lnTo>
                    <a:pt x="9" y="7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9"/>
                  </a:lnTo>
                  <a:lnTo>
                    <a:pt x="10" y="10"/>
                  </a:lnTo>
                  <a:lnTo>
                    <a:pt x="12" y="12"/>
                  </a:lnTo>
                  <a:lnTo>
                    <a:pt x="13" y="13"/>
                  </a:lnTo>
                  <a:lnTo>
                    <a:pt x="14" y="13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2" y="17"/>
                  </a:lnTo>
                  <a:lnTo>
                    <a:pt x="9" y="19"/>
                  </a:lnTo>
                  <a:lnTo>
                    <a:pt x="8" y="22"/>
                  </a:lnTo>
                  <a:lnTo>
                    <a:pt x="8" y="16"/>
                  </a:lnTo>
                  <a:lnTo>
                    <a:pt x="9" y="15"/>
                  </a:lnTo>
                  <a:lnTo>
                    <a:pt x="8" y="13"/>
                  </a:lnTo>
                  <a:lnTo>
                    <a:pt x="7" y="9"/>
                  </a:lnTo>
                  <a:lnTo>
                    <a:pt x="6" y="12"/>
                  </a:lnTo>
                  <a:lnTo>
                    <a:pt x="6" y="14"/>
                  </a:lnTo>
                  <a:lnTo>
                    <a:pt x="5" y="15"/>
                  </a:lnTo>
                  <a:lnTo>
                    <a:pt x="5" y="17"/>
                  </a:lnTo>
                  <a:lnTo>
                    <a:pt x="4" y="20"/>
                  </a:lnTo>
                  <a:lnTo>
                    <a:pt x="2" y="17"/>
                  </a:lnTo>
                  <a:lnTo>
                    <a:pt x="1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1" y="7"/>
                  </a:lnTo>
                  <a:lnTo>
                    <a:pt x="1" y="7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5" y="5"/>
                  </a:lnTo>
                  <a:lnTo>
                    <a:pt x="8" y="6"/>
                  </a:lnTo>
                  <a:lnTo>
                    <a:pt x="9" y="5"/>
                  </a:lnTo>
                  <a:lnTo>
                    <a:pt x="9" y="5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Freeform 27">
              <a:extLst>
                <a:ext uri="{FF2B5EF4-FFF2-40B4-BE49-F238E27FC236}">
                  <a16:creationId xmlns:a16="http://schemas.microsoft.com/office/drawing/2014/main" id="{89FF5BC5-3F4B-C640-95CA-39D71F3EB885}"/>
                </a:ext>
              </a:extLst>
            </p:cNvPr>
            <p:cNvSpPr>
              <a:spLocks/>
            </p:cNvSpPr>
            <p:nvPr/>
          </p:nvSpPr>
          <p:spPr bwMode="auto">
            <a:xfrm>
              <a:off x="8883768" y="2965952"/>
              <a:ext cx="300038" cy="276225"/>
            </a:xfrm>
            <a:custGeom>
              <a:avLst/>
              <a:gdLst>
                <a:gd name="T0" fmla="*/ 103 w 189"/>
                <a:gd name="T1" fmla="*/ 62 h 174"/>
                <a:gd name="T2" fmla="*/ 110 w 189"/>
                <a:gd name="T3" fmla="*/ 75 h 174"/>
                <a:gd name="T4" fmla="*/ 118 w 189"/>
                <a:gd name="T5" fmla="*/ 89 h 174"/>
                <a:gd name="T6" fmla="*/ 129 w 189"/>
                <a:gd name="T7" fmla="*/ 111 h 174"/>
                <a:gd name="T8" fmla="*/ 143 w 189"/>
                <a:gd name="T9" fmla="*/ 123 h 174"/>
                <a:gd name="T10" fmla="*/ 167 w 189"/>
                <a:gd name="T11" fmla="*/ 133 h 174"/>
                <a:gd name="T12" fmla="*/ 181 w 189"/>
                <a:gd name="T13" fmla="*/ 156 h 174"/>
                <a:gd name="T14" fmla="*/ 181 w 189"/>
                <a:gd name="T15" fmla="*/ 163 h 174"/>
                <a:gd name="T16" fmla="*/ 189 w 189"/>
                <a:gd name="T17" fmla="*/ 167 h 174"/>
                <a:gd name="T18" fmla="*/ 184 w 189"/>
                <a:gd name="T19" fmla="*/ 174 h 174"/>
                <a:gd name="T20" fmla="*/ 175 w 189"/>
                <a:gd name="T21" fmla="*/ 168 h 174"/>
                <a:gd name="T22" fmla="*/ 167 w 189"/>
                <a:gd name="T23" fmla="*/ 164 h 174"/>
                <a:gd name="T24" fmla="*/ 164 w 189"/>
                <a:gd name="T25" fmla="*/ 151 h 174"/>
                <a:gd name="T26" fmla="*/ 155 w 189"/>
                <a:gd name="T27" fmla="*/ 149 h 174"/>
                <a:gd name="T28" fmla="*/ 146 w 189"/>
                <a:gd name="T29" fmla="*/ 158 h 174"/>
                <a:gd name="T30" fmla="*/ 136 w 189"/>
                <a:gd name="T31" fmla="*/ 160 h 174"/>
                <a:gd name="T32" fmla="*/ 126 w 189"/>
                <a:gd name="T33" fmla="*/ 168 h 174"/>
                <a:gd name="T34" fmla="*/ 123 w 189"/>
                <a:gd name="T35" fmla="*/ 172 h 174"/>
                <a:gd name="T36" fmla="*/ 122 w 189"/>
                <a:gd name="T37" fmla="*/ 171 h 174"/>
                <a:gd name="T38" fmla="*/ 112 w 189"/>
                <a:gd name="T39" fmla="*/ 158 h 174"/>
                <a:gd name="T40" fmla="*/ 102 w 189"/>
                <a:gd name="T41" fmla="*/ 149 h 174"/>
                <a:gd name="T42" fmla="*/ 80 w 189"/>
                <a:gd name="T43" fmla="*/ 119 h 174"/>
                <a:gd name="T44" fmla="*/ 75 w 189"/>
                <a:gd name="T45" fmla="*/ 112 h 174"/>
                <a:gd name="T46" fmla="*/ 58 w 189"/>
                <a:gd name="T47" fmla="*/ 88 h 174"/>
                <a:gd name="T48" fmla="*/ 44 w 189"/>
                <a:gd name="T49" fmla="*/ 67 h 174"/>
                <a:gd name="T50" fmla="*/ 26 w 189"/>
                <a:gd name="T51" fmla="*/ 59 h 174"/>
                <a:gd name="T52" fmla="*/ 2 w 189"/>
                <a:gd name="T53" fmla="*/ 30 h 174"/>
                <a:gd name="T54" fmla="*/ 0 w 189"/>
                <a:gd name="T55" fmla="*/ 23 h 174"/>
                <a:gd name="T56" fmla="*/ 8 w 189"/>
                <a:gd name="T57" fmla="*/ 18 h 174"/>
                <a:gd name="T58" fmla="*/ 18 w 189"/>
                <a:gd name="T59" fmla="*/ 12 h 174"/>
                <a:gd name="T60" fmla="*/ 26 w 189"/>
                <a:gd name="T61" fmla="*/ 0 h 174"/>
                <a:gd name="T62" fmla="*/ 37 w 189"/>
                <a:gd name="T63" fmla="*/ 5 h 174"/>
                <a:gd name="T64" fmla="*/ 44 w 189"/>
                <a:gd name="T65" fmla="*/ 18 h 174"/>
                <a:gd name="T66" fmla="*/ 58 w 189"/>
                <a:gd name="T67" fmla="*/ 26 h 174"/>
                <a:gd name="T68" fmla="*/ 60 w 189"/>
                <a:gd name="T69" fmla="*/ 27 h 174"/>
                <a:gd name="T70" fmla="*/ 95 w 189"/>
                <a:gd name="T71" fmla="*/ 5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9" h="174">
                  <a:moveTo>
                    <a:pt x="95" y="51"/>
                  </a:moveTo>
                  <a:lnTo>
                    <a:pt x="103" y="62"/>
                  </a:lnTo>
                  <a:lnTo>
                    <a:pt x="105" y="69"/>
                  </a:lnTo>
                  <a:lnTo>
                    <a:pt x="110" y="75"/>
                  </a:lnTo>
                  <a:lnTo>
                    <a:pt x="117" y="77"/>
                  </a:lnTo>
                  <a:lnTo>
                    <a:pt x="118" y="89"/>
                  </a:lnTo>
                  <a:lnTo>
                    <a:pt x="123" y="104"/>
                  </a:lnTo>
                  <a:lnTo>
                    <a:pt x="129" y="111"/>
                  </a:lnTo>
                  <a:lnTo>
                    <a:pt x="132" y="116"/>
                  </a:lnTo>
                  <a:lnTo>
                    <a:pt x="143" y="123"/>
                  </a:lnTo>
                  <a:lnTo>
                    <a:pt x="160" y="127"/>
                  </a:lnTo>
                  <a:lnTo>
                    <a:pt x="167" y="133"/>
                  </a:lnTo>
                  <a:lnTo>
                    <a:pt x="172" y="144"/>
                  </a:lnTo>
                  <a:lnTo>
                    <a:pt x="181" y="156"/>
                  </a:lnTo>
                  <a:lnTo>
                    <a:pt x="182" y="157"/>
                  </a:lnTo>
                  <a:lnTo>
                    <a:pt x="181" y="163"/>
                  </a:lnTo>
                  <a:lnTo>
                    <a:pt x="189" y="167"/>
                  </a:lnTo>
                  <a:lnTo>
                    <a:pt x="189" y="167"/>
                  </a:lnTo>
                  <a:lnTo>
                    <a:pt x="185" y="171"/>
                  </a:lnTo>
                  <a:lnTo>
                    <a:pt x="184" y="174"/>
                  </a:lnTo>
                  <a:lnTo>
                    <a:pt x="179" y="174"/>
                  </a:lnTo>
                  <a:lnTo>
                    <a:pt x="175" y="168"/>
                  </a:lnTo>
                  <a:lnTo>
                    <a:pt x="172" y="166"/>
                  </a:lnTo>
                  <a:lnTo>
                    <a:pt x="167" y="164"/>
                  </a:lnTo>
                  <a:lnTo>
                    <a:pt x="165" y="158"/>
                  </a:lnTo>
                  <a:lnTo>
                    <a:pt x="164" y="151"/>
                  </a:lnTo>
                  <a:lnTo>
                    <a:pt x="159" y="148"/>
                  </a:lnTo>
                  <a:lnTo>
                    <a:pt x="155" y="149"/>
                  </a:lnTo>
                  <a:lnTo>
                    <a:pt x="153" y="153"/>
                  </a:lnTo>
                  <a:lnTo>
                    <a:pt x="146" y="158"/>
                  </a:lnTo>
                  <a:lnTo>
                    <a:pt x="142" y="160"/>
                  </a:lnTo>
                  <a:lnTo>
                    <a:pt x="136" y="160"/>
                  </a:lnTo>
                  <a:lnTo>
                    <a:pt x="131" y="164"/>
                  </a:lnTo>
                  <a:lnTo>
                    <a:pt x="126" y="168"/>
                  </a:lnTo>
                  <a:lnTo>
                    <a:pt x="123" y="172"/>
                  </a:lnTo>
                  <a:lnTo>
                    <a:pt x="123" y="172"/>
                  </a:lnTo>
                  <a:lnTo>
                    <a:pt x="122" y="171"/>
                  </a:lnTo>
                  <a:lnTo>
                    <a:pt x="122" y="171"/>
                  </a:lnTo>
                  <a:lnTo>
                    <a:pt x="119" y="167"/>
                  </a:lnTo>
                  <a:lnTo>
                    <a:pt x="112" y="158"/>
                  </a:lnTo>
                  <a:lnTo>
                    <a:pt x="109" y="156"/>
                  </a:lnTo>
                  <a:lnTo>
                    <a:pt x="102" y="149"/>
                  </a:lnTo>
                  <a:lnTo>
                    <a:pt x="90" y="133"/>
                  </a:lnTo>
                  <a:lnTo>
                    <a:pt x="80" y="119"/>
                  </a:lnTo>
                  <a:lnTo>
                    <a:pt x="76" y="113"/>
                  </a:lnTo>
                  <a:lnTo>
                    <a:pt x="75" y="112"/>
                  </a:lnTo>
                  <a:lnTo>
                    <a:pt x="65" y="101"/>
                  </a:lnTo>
                  <a:lnTo>
                    <a:pt x="58" y="88"/>
                  </a:lnTo>
                  <a:lnTo>
                    <a:pt x="49" y="76"/>
                  </a:lnTo>
                  <a:lnTo>
                    <a:pt x="44" y="67"/>
                  </a:lnTo>
                  <a:lnTo>
                    <a:pt x="36" y="61"/>
                  </a:lnTo>
                  <a:lnTo>
                    <a:pt x="26" y="59"/>
                  </a:lnTo>
                  <a:lnTo>
                    <a:pt x="13" y="44"/>
                  </a:lnTo>
                  <a:lnTo>
                    <a:pt x="2" y="30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2" y="22"/>
                  </a:lnTo>
                  <a:lnTo>
                    <a:pt x="8" y="18"/>
                  </a:lnTo>
                  <a:lnTo>
                    <a:pt x="15" y="14"/>
                  </a:lnTo>
                  <a:lnTo>
                    <a:pt x="18" y="12"/>
                  </a:lnTo>
                  <a:lnTo>
                    <a:pt x="23" y="4"/>
                  </a:lnTo>
                  <a:lnTo>
                    <a:pt x="26" y="0"/>
                  </a:lnTo>
                  <a:lnTo>
                    <a:pt x="33" y="1"/>
                  </a:lnTo>
                  <a:lnTo>
                    <a:pt x="37" y="5"/>
                  </a:lnTo>
                  <a:lnTo>
                    <a:pt x="40" y="14"/>
                  </a:lnTo>
                  <a:lnTo>
                    <a:pt x="44" y="18"/>
                  </a:lnTo>
                  <a:lnTo>
                    <a:pt x="49" y="25"/>
                  </a:lnTo>
                  <a:lnTo>
                    <a:pt x="58" y="26"/>
                  </a:lnTo>
                  <a:lnTo>
                    <a:pt x="58" y="26"/>
                  </a:lnTo>
                  <a:lnTo>
                    <a:pt x="60" y="27"/>
                  </a:lnTo>
                  <a:lnTo>
                    <a:pt x="71" y="32"/>
                  </a:lnTo>
                  <a:lnTo>
                    <a:pt x="95" y="51"/>
                  </a:lnTo>
                  <a:lnTo>
                    <a:pt x="95" y="51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Freeform 28">
              <a:extLst>
                <a:ext uri="{FF2B5EF4-FFF2-40B4-BE49-F238E27FC236}">
                  <a16:creationId xmlns:a16="http://schemas.microsoft.com/office/drawing/2014/main" id="{28EE23F4-89E6-904C-898E-765DD17453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874243" y="1548315"/>
              <a:ext cx="277813" cy="312738"/>
            </a:xfrm>
            <a:custGeom>
              <a:avLst/>
              <a:gdLst>
                <a:gd name="T0" fmla="*/ 143 w 175"/>
                <a:gd name="T1" fmla="*/ 5 h 197"/>
                <a:gd name="T2" fmla="*/ 150 w 175"/>
                <a:gd name="T3" fmla="*/ 5 h 197"/>
                <a:gd name="T4" fmla="*/ 152 w 175"/>
                <a:gd name="T5" fmla="*/ 8 h 197"/>
                <a:gd name="T6" fmla="*/ 153 w 175"/>
                <a:gd name="T7" fmla="*/ 6 h 197"/>
                <a:gd name="T8" fmla="*/ 152 w 175"/>
                <a:gd name="T9" fmla="*/ 3 h 197"/>
                <a:gd name="T10" fmla="*/ 157 w 175"/>
                <a:gd name="T11" fmla="*/ 3 h 197"/>
                <a:gd name="T12" fmla="*/ 161 w 175"/>
                <a:gd name="T13" fmla="*/ 7 h 197"/>
                <a:gd name="T14" fmla="*/ 163 w 175"/>
                <a:gd name="T15" fmla="*/ 6 h 197"/>
                <a:gd name="T16" fmla="*/ 174 w 175"/>
                <a:gd name="T17" fmla="*/ 13 h 197"/>
                <a:gd name="T18" fmla="*/ 168 w 175"/>
                <a:gd name="T19" fmla="*/ 36 h 197"/>
                <a:gd name="T20" fmla="*/ 160 w 175"/>
                <a:gd name="T21" fmla="*/ 61 h 197"/>
                <a:gd name="T22" fmla="*/ 163 w 175"/>
                <a:gd name="T23" fmla="*/ 88 h 197"/>
                <a:gd name="T24" fmla="*/ 142 w 175"/>
                <a:gd name="T25" fmla="*/ 121 h 197"/>
                <a:gd name="T26" fmla="*/ 119 w 175"/>
                <a:gd name="T27" fmla="*/ 126 h 197"/>
                <a:gd name="T28" fmla="*/ 101 w 175"/>
                <a:gd name="T29" fmla="*/ 121 h 197"/>
                <a:gd name="T30" fmla="*/ 92 w 175"/>
                <a:gd name="T31" fmla="*/ 128 h 197"/>
                <a:gd name="T32" fmla="*/ 101 w 175"/>
                <a:gd name="T33" fmla="*/ 150 h 197"/>
                <a:gd name="T34" fmla="*/ 105 w 175"/>
                <a:gd name="T35" fmla="*/ 171 h 197"/>
                <a:gd name="T36" fmla="*/ 65 w 175"/>
                <a:gd name="T37" fmla="*/ 197 h 197"/>
                <a:gd name="T38" fmla="*/ 46 w 175"/>
                <a:gd name="T39" fmla="*/ 197 h 197"/>
                <a:gd name="T40" fmla="*/ 38 w 175"/>
                <a:gd name="T41" fmla="*/ 192 h 197"/>
                <a:gd name="T42" fmla="*/ 19 w 175"/>
                <a:gd name="T43" fmla="*/ 180 h 197"/>
                <a:gd name="T44" fmla="*/ 9 w 175"/>
                <a:gd name="T45" fmla="*/ 158 h 197"/>
                <a:gd name="T46" fmla="*/ 0 w 175"/>
                <a:gd name="T47" fmla="*/ 147 h 197"/>
                <a:gd name="T48" fmla="*/ 3 w 175"/>
                <a:gd name="T49" fmla="*/ 137 h 197"/>
                <a:gd name="T50" fmla="*/ 8 w 175"/>
                <a:gd name="T51" fmla="*/ 121 h 197"/>
                <a:gd name="T52" fmla="*/ 17 w 175"/>
                <a:gd name="T53" fmla="*/ 112 h 197"/>
                <a:gd name="T54" fmla="*/ 17 w 175"/>
                <a:gd name="T55" fmla="*/ 99 h 197"/>
                <a:gd name="T56" fmla="*/ 23 w 175"/>
                <a:gd name="T57" fmla="*/ 66 h 197"/>
                <a:gd name="T58" fmla="*/ 61 w 175"/>
                <a:gd name="T59" fmla="*/ 60 h 197"/>
                <a:gd name="T60" fmla="*/ 67 w 175"/>
                <a:gd name="T61" fmla="*/ 49 h 197"/>
                <a:gd name="T62" fmla="*/ 77 w 175"/>
                <a:gd name="T63" fmla="*/ 37 h 197"/>
                <a:gd name="T64" fmla="*/ 89 w 175"/>
                <a:gd name="T65" fmla="*/ 16 h 197"/>
                <a:gd name="T66" fmla="*/ 109 w 175"/>
                <a:gd name="T67" fmla="*/ 8 h 197"/>
                <a:gd name="T68" fmla="*/ 130 w 175"/>
                <a:gd name="T69" fmla="*/ 5 h 197"/>
                <a:gd name="T70" fmla="*/ 145 w 175"/>
                <a:gd name="T71" fmla="*/ 0 h 197"/>
                <a:gd name="T72" fmla="*/ 141 w 175"/>
                <a:gd name="T73" fmla="*/ 3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5" h="197">
                  <a:moveTo>
                    <a:pt x="141" y="4"/>
                  </a:moveTo>
                  <a:lnTo>
                    <a:pt x="143" y="5"/>
                  </a:lnTo>
                  <a:lnTo>
                    <a:pt x="146" y="4"/>
                  </a:lnTo>
                  <a:lnTo>
                    <a:pt x="150" y="5"/>
                  </a:lnTo>
                  <a:lnTo>
                    <a:pt x="150" y="7"/>
                  </a:lnTo>
                  <a:lnTo>
                    <a:pt x="152" y="8"/>
                  </a:lnTo>
                  <a:lnTo>
                    <a:pt x="153" y="7"/>
                  </a:lnTo>
                  <a:lnTo>
                    <a:pt x="153" y="6"/>
                  </a:lnTo>
                  <a:lnTo>
                    <a:pt x="152" y="5"/>
                  </a:lnTo>
                  <a:lnTo>
                    <a:pt x="152" y="3"/>
                  </a:lnTo>
                  <a:lnTo>
                    <a:pt x="153" y="3"/>
                  </a:lnTo>
                  <a:lnTo>
                    <a:pt x="157" y="3"/>
                  </a:lnTo>
                  <a:lnTo>
                    <a:pt x="158" y="5"/>
                  </a:lnTo>
                  <a:lnTo>
                    <a:pt x="161" y="7"/>
                  </a:lnTo>
                  <a:lnTo>
                    <a:pt x="163" y="6"/>
                  </a:lnTo>
                  <a:lnTo>
                    <a:pt x="163" y="6"/>
                  </a:lnTo>
                  <a:lnTo>
                    <a:pt x="166" y="12"/>
                  </a:lnTo>
                  <a:lnTo>
                    <a:pt x="174" y="13"/>
                  </a:lnTo>
                  <a:lnTo>
                    <a:pt x="175" y="36"/>
                  </a:lnTo>
                  <a:lnTo>
                    <a:pt x="168" y="36"/>
                  </a:lnTo>
                  <a:lnTo>
                    <a:pt x="167" y="44"/>
                  </a:lnTo>
                  <a:lnTo>
                    <a:pt x="160" y="61"/>
                  </a:lnTo>
                  <a:lnTo>
                    <a:pt x="163" y="78"/>
                  </a:lnTo>
                  <a:lnTo>
                    <a:pt x="163" y="88"/>
                  </a:lnTo>
                  <a:lnTo>
                    <a:pt x="144" y="117"/>
                  </a:lnTo>
                  <a:lnTo>
                    <a:pt x="142" y="121"/>
                  </a:lnTo>
                  <a:lnTo>
                    <a:pt x="121" y="122"/>
                  </a:lnTo>
                  <a:lnTo>
                    <a:pt x="119" y="126"/>
                  </a:lnTo>
                  <a:lnTo>
                    <a:pt x="103" y="125"/>
                  </a:lnTo>
                  <a:lnTo>
                    <a:pt x="101" y="121"/>
                  </a:lnTo>
                  <a:lnTo>
                    <a:pt x="91" y="121"/>
                  </a:lnTo>
                  <a:lnTo>
                    <a:pt x="92" y="128"/>
                  </a:lnTo>
                  <a:lnTo>
                    <a:pt x="100" y="131"/>
                  </a:lnTo>
                  <a:lnTo>
                    <a:pt x="101" y="150"/>
                  </a:lnTo>
                  <a:lnTo>
                    <a:pt x="105" y="171"/>
                  </a:lnTo>
                  <a:lnTo>
                    <a:pt x="105" y="171"/>
                  </a:lnTo>
                  <a:lnTo>
                    <a:pt x="79" y="190"/>
                  </a:lnTo>
                  <a:lnTo>
                    <a:pt x="65" y="197"/>
                  </a:lnTo>
                  <a:lnTo>
                    <a:pt x="46" y="197"/>
                  </a:lnTo>
                  <a:lnTo>
                    <a:pt x="46" y="197"/>
                  </a:lnTo>
                  <a:lnTo>
                    <a:pt x="39" y="193"/>
                  </a:lnTo>
                  <a:lnTo>
                    <a:pt x="38" y="192"/>
                  </a:lnTo>
                  <a:lnTo>
                    <a:pt x="27" y="186"/>
                  </a:lnTo>
                  <a:lnTo>
                    <a:pt x="19" y="180"/>
                  </a:lnTo>
                  <a:lnTo>
                    <a:pt x="15" y="168"/>
                  </a:lnTo>
                  <a:lnTo>
                    <a:pt x="9" y="158"/>
                  </a:lnTo>
                  <a:lnTo>
                    <a:pt x="4" y="152"/>
                  </a:lnTo>
                  <a:lnTo>
                    <a:pt x="0" y="147"/>
                  </a:lnTo>
                  <a:lnTo>
                    <a:pt x="0" y="137"/>
                  </a:lnTo>
                  <a:lnTo>
                    <a:pt x="3" y="137"/>
                  </a:lnTo>
                  <a:lnTo>
                    <a:pt x="3" y="126"/>
                  </a:lnTo>
                  <a:lnTo>
                    <a:pt x="8" y="121"/>
                  </a:lnTo>
                  <a:lnTo>
                    <a:pt x="8" y="121"/>
                  </a:lnTo>
                  <a:lnTo>
                    <a:pt x="17" y="112"/>
                  </a:lnTo>
                  <a:lnTo>
                    <a:pt x="21" y="102"/>
                  </a:lnTo>
                  <a:lnTo>
                    <a:pt x="17" y="99"/>
                  </a:lnTo>
                  <a:lnTo>
                    <a:pt x="17" y="71"/>
                  </a:lnTo>
                  <a:lnTo>
                    <a:pt x="23" y="66"/>
                  </a:lnTo>
                  <a:lnTo>
                    <a:pt x="60" y="65"/>
                  </a:lnTo>
                  <a:lnTo>
                    <a:pt x="61" y="60"/>
                  </a:lnTo>
                  <a:lnTo>
                    <a:pt x="66" y="57"/>
                  </a:lnTo>
                  <a:lnTo>
                    <a:pt x="67" y="49"/>
                  </a:lnTo>
                  <a:lnTo>
                    <a:pt x="77" y="48"/>
                  </a:lnTo>
                  <a:lnTo>
                    <a:pt x="77" y="37"/>
                  </a:lnTo>
                  <a:lnTo>
                    <a:pt x="89" y="24"/>
                  </a:lnTo>
                  <a:lnTo>
                    <a:pt x="89" y="16"/>
                  </a:lnTo>
                  <a:lnTo>
                    <a:pt x="95" y="8"/>
                  </a:lnTo>
                  <a:lnTo>
                    <a:pt x="109" y="8"/>
                  </a:lnTo>
                  <a:lnTo>
                    <a:pt x="113" y="7"/>
                  </a:lnTo>
                  <a:lnTo>
                    <a:pt x="130" y="5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44" y="2"/>
                  </a:lnTo>
                  <a:lnTo>
                    <a:pt x="141" y="3"/>
                  </a:lnTo>
                  <a:lnTo>
                    <a:pt x="141" y="4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Freeform 29">
              <a:extLst>
                <a:ext uri="{FF2B5EF4-FFF2-40B4-BE49-F238E27FC236}">
                  <a16:creationId xmlns:a16="http://schemas.microsoft.com/office/drawing/2014/main" id="{893127A1-4FDB-8D4A-AB68-62AEDDE56A2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72706" y="1468940"/>
              <a:ext cx="688975" cy="636588"/>
            </a:xfrm>
            <a:custGeom>
              <a:avLst/>
              <a:gdLst>
                <a:gd name="T0" fmla="*/ 51 w 434"/>
                <a:gd name="T1" fmla="*/ 52 h 401"/>
                <a:gd name="T2" fmla="*/ 158 w 434"/>
                <a:gd name="T3" fmla="*/ 42 h 401"/>
                <a:gd name="T4" fmla="*/ 114 w 434"/>
                <a:gd name="T5" fmla="*/ 24 h 401"/>
                <a:gd name="T6" fmla="*/ 122 w 434"/>
                <a:gd name="T7" fmla="*/ 28 h 401"/>
                <a:gd name="T8" fmla="*/ 109 w 434"/>
                <a:gd name="T9" fmla="*/ 24 h 401"/>
                <a:gd name="T10" fmla="*/ 90 w 434"/>
                <a:gd name="T11" fmla="*/ 25 h 401"/>
                <a:gd name="T12" fmla="*/ 92 w 434"/>
                <a:gd name="T13" fmla="*/ 28 h 401"/>
                <a:gd name="T14" fmla="*/ 63 w 434"/>
                <a:gd name="T15" fmla="*/ 41 h 401"/>
                <a:gd name="T16" fmla="*/ 73 w 434"/>
                <a:gd name="T17" fmla="*/ 34 h 401"/>
                <a:gd name="T18" fmla="*/ 365 w 434"/>
                <a:gd name="T19" fmla="*/ 198 h 401"/>
                <a:gd name="T20" fmla="*/ 427 w 434"/>
                <a:gd name="T21" fmla="*/ 390 h 401"/>
                <a:gd name="T22" fmla="*/ 328 w 434"/>
                <a:gd name="T23" fmla="*/ 382 h 401"/>
                <a:gd name="T24" fmla="*/ 83 w 434"/>
                <a:gd name="T25" fmla="*/ 308 h 401"/>
                <a:gd name="T26" fmla="*/ 36 w 434"/>
                <a:gd name="T27" fmla="*/ 238 h 401"/>
                <a:gd name="T28" fmla="*/ 17 w 434"/>
                <a:gd name="T29" fmla="*/ 59 h 401"/>
                <a:gd name="T30" fmla="*/ 47 w 434"/>
                <a:gd name="T31" fmla="*/ 48 h 401"/>
                <a:gd name="T32" fmla="*/ 47 w 434"/>
                <a:gd name="T33" fmla="*/ 48 h 401"/>
                <a:gd name="T34" fmla="*/ 33 w 434"/>
                <a:gd name="T35" fmla="*/ 56 h 401"/>
                <a:gd name="T36" fmla="*/ 24 w 434"/>
                <a:gd name="T37" fmla="*/ 59 h 401"/>
                <a:gd name="T38" fmla="*/ 10 w 434"/>
                <a:gd name="T39" fmla="*/ 64 h 401"/>
                <a:gd name="T40" fmla="*/ 19 w 434"/>
                <a:gd name="T41" fmla="*/ 63 h 401"/>
                <a:gd name="T42" fmla="*/ 25 w 434"/>
                <a:gd name="T43" fmla="*/ 64 h 401"/>
                <a:gd name="T44" fmla="*/ 43 w 434"/>
                <a:gd name="T45" fmla="*/ 56 h 401"/>
                <a:gd name="T46" fmla="*/ 53 w 434"/>
                <a:gd name="T47" fmla="*/ 53 h 401"/>
                <a:gd name="T48" fmla="*/ 61 w 434"/>
                <a:gd name="T49" fmla="*/ 54 h 401"/>
                <a:gd name="T50" fmla="*/ 57 w 434"/>
                <a:gd name="T51" fmla="*/ 53 h 401"/>
                <a:gd name="T52" fmla="*/ 67 w 434"/>
                <a:gd name="T53" fmla="*/ 54 h 401"/>
                <a:gd name="T54" fmla="*/ 71 w 434"/>
                <a:gd name="T55" fmla="*/ 57 h 401"/>
                <a:gd name="T56" fmla="*/ 67 w 434"/>
                <a:gd name="T57" fmla="*/ 57 h 401"/>
                <a:gd name="T58" fmla="*/ 71 w 434"/>
                <a:gd name="T59" fmla="*/ 63 h 401"/>
                <a:gd name="T60" fmla="*/ 76 w 434"/>
                <a:gd name="T61" fmla="*/ 55 h 401"/>
                <a:gd name="T62" fmla="*/ 82 w 434"/>
                <a:gd name="T63" fmla="*/ 49 h 401"/>
                <a:gd name="T64" fmla="*/ 79 w 434"/>
                <a:gd name="T65" fmla="*/ 48 h 401"/>
                <a:gd name="T66" fmla="*/ 77 w 434"/>
                <a:gd name="T67" fmla="*/ 53 h 401"/>
                <a:gd name="T68" fmla="*/ 65 w 434"/>
                <a:gd name="T69" fmla="*/ 52 h 401"/>
                <a:gd name="T70" fmla="*/ 78 w 434"/>
                <a:gd name="T71" fmla="*/ 39 h 401"/>
                <a:gd name="T72" fmla="*/ 93 w 434"/>
                <a:gd name="T73" fmla="*/ 32 h 401"/>
                <a:gd name="T74" fmla="*/ 90 w 434"/>
                <a:gd name="T75" fmla="*/ 34 h 401"/>
                <a:gd name="T76" fmla="*/ 100 w 434"/>
                <a:gd name="T77" fmla="*/ 45 h 401"/>
                <a:gd name="T78" fmla="*/ 94 w 434"/>
                <a:gd name="T79" fmla="*/ 44 h 401"/>
                <a:gd name="T80" fmla="*/ 95 w 434"/>
                <a:gd name="T81" fmla="*/ 49 h 401"/>
                <a:gd name="T82" fmla="*/ 95 w 434"/>
                <a:gd name="T83" fmla="*/ 52 h 401"/>
                <a:gd name="T84" fmla="*/ 100 w 434"/>
                <a:gd name="T85" fmla="*/ 56 h 401"/>
                <a:gd name="T86" fmla="*/ 99 w 434"/>
                <a:gd name="T87" fmla="*/ 63 h 401"/>
                <a:gd name="T88" fmla="*/ 107 w 434"/>
                <a:gd name="T89" fmla="*/ 63 h 401"/>
                <a:gd name="T90" fmla="*/ 121 w 434"/>
                <a:gd name="T91" fmla="*/ 54 h 401"/>
                <a:gd name="T92" fmla="*/ 123 w 434"/>
                <a:gd name="T93" fmla="*/ 55 h 401"/>
                <a:gd name="T94" fmla="*/ 129 w 434"/>
                <a:gd name="T95" fmla="*/ 54 h 401"/>
                <a:gd name="T96" fmla="*/ 130 w 434"/>
                <a:gd name="T97" fmla="*/ 51 h 401"/>
                <a:gd name="T98" fmla="*/ 122 w 434"/>
                <a:gd name="T99" fmla="*/ 54 h 401"/>
                <a:gd name="T100" fmla="*/ 131 w 434"/>
                <a:gd name="T101" fmla="*/ 49 h 401"/>
                <a:gd name="T102" fmla="*/ 145 w 434"/>
                <a:gd name="T103" fmla="*/ 38 h 401"/>
                <a:gd name="T104" fmla="*/ 140 w 434"/>
                <a:gd name="T105" fmla="*/ 32 h 401"/>
                <a:gd name="T106" fmla="*/ 124 w 434"/>
                <a:gd name="T107" fmla="*/ 28 h 401"/>
                <a:gd name="T108" fmla="*/ 147 w 434"/>
                <a:gd name="T109" fmla="*/ 34 h 401"/>
                <a:gd name="T110" fmla="*/ 154 w 434"/>
                <a:gd name="T111" fmla="*/ 38 h 401"/>
                <a:gd name="T112" fmla="*/ 158 w 434"/>
                <a:gd name="T113" fmla="*/ 43 h 401"/>
                <a:gd name="T114" fmla="*/ 160 w 434"/>
                <a:gd name="T115" fmla="*/ 43 h 401"/>
                <a:gd name="T116" fmla="*/ 165 w 434"/>
                <a:gd name="T117" fmla="*/ 46 h 401"/>
                <a:gd name="T118" fmla="*/ 209 w 434"/>
                <a:gd name="T119" fmla="*/ 46 h 401"/>
                <a:gd name="T120" fmla="*/ 237 w 434"/>
                <a:gd name="T121" fmla="*/ 38 h 401"/>
                <a:gd name="T122" fmla="*/ 261 w 434"/>
                <a:gd name="T123" fmla="*/ 28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34" h="401">
                  <a:moveTo>
                    <a:pt x="51" y="49"/>
                  </a:moveTo>
                  <a:lnTo>
                    <a:pt x="52" y="50"/>
                  </a:lnTo>
                  <a:lnTo>
                    <a:pt x="52" y="50"/>
                  </a:lnTo>
                  <a:lnTo>
                    <a:pt x="53" y="51"/>
                  </a:lnTo>
                  <a:lnTo>
                    <a:pt x="53" y="52"/>
                  </a:lnTo>
                  <a:lnTo>
                    <a:pt x="53" y="52"/>
                  </a:lnTo>
                  <a:lnTo>
                    <a:pt x="52" y="53"/>
                  </a:lnTo>
                  <a:lnTo>
                    <a:pt x="52" y="52"/>
                  </a:lnTo>
                  <a:lnTo>
                    <a:pt x="51" y="52"/>
                  </a:lnTo>
                  <a:lnTo>
                    <a:pt x="51" y="52"/>
                  </a:lnTo>
                  <a:lnTo>
                    <a:pt x="52" y="53"/>
                  </a:lnTo>
                  <a:lnTo>
                    <a:pt x="52" y="54"/>
                  </a:lnTo>
                  <a:lnTo>
                    <a:pt x="51" y="52"/>
                  </a:lnTo>
                  <a:lnTo>
                    <a:pt x="51" y="50"/>
                  </a:lnTo>
                  <a:lnTo>
                    <a:pt x="49" y="50"/>
                  </a:lnTo>
                  <a:lnTo>
                    <a:pt x="51" y="49"/>
                  </a:lnTo>
                  <a:close/>
                  <a:moveTo>
                    <a:pt x="158" y="39"/>
                  </a:moveTo>
                  <a:lnTo>
                    <a:pt x="161" y="42"/>
                  </a:lnTo>
                  <a:lnTo>
                    <a:pt x="161" y="43"/>
                  </a:lnTo>
                  <a:lnTo>
                    <a:pt x="160" y="42"/>
                  </a:lnTo>
                  <a:lnTo>
                    <a:pt x="158" y="42"/>
                  </a:lnTo>
                  <a:lnTo>
                    <a:pt x="158" y="41"/>
                  </a:lnTo>
                  <a:lnTo>
                    <a:pt x="158" y="41"/>
                  </a:lnTo>
                  <a:lnTo>
                    <a:pt x="158" y="41"/>
                  </a:lnTo>
                  <a:lnTo>
                    <a:pt x="158" y="41"/>
                  </a:lnTo>
                  <a:lnTo>
                    <a:pt x="158" y="42"/>
                  </a:lnTo>
                  <a:lnTo>
                    <a:pt x="158" y="42"/>
                  </a:lnTo>
                  <a:lnTo>
                    <a:pt x="157" y="41"/>
                  </a:lnTo>
                  <a:lnTo>
                    <a:pt x="157" y="39"/>
                  </a:lnTo>
                  <a:lnTo>
                    <a:pt x="158" y="41"/>
                  </a:lnTo>
                  <a:lnTo>
                    <a:pt x="158" y="39"/>
                  </a:lnTo>
                  <a:close/>
                  <a:moveTo>
                    <a:pt x="100" y="23"/>
                  </a:moveTo>
                  <a:lnTo>
                    <a:pt x="101" y="23"/>
                  </a:lnTo>
                  <a:lnTo>
                    <a:pt x="105" y="23"/>
                  </a:lnTo>
                  <a:lnTo>
                    <a:pt x="107" y="24"/>
                  </a:lnTo>
                  <a:lnTo>
                    <a:pt x="108" y="24"/>
                  </a:lnTo>
                  <a:lnTo>
                    <a:pt x="111" y="24"/>
                  </a:lnTo>
                  <a:lnTo>
                    <a:pt x="113" y="25"/>
                  </a:lnTo>
                  <a:lnTo>
                    <a:pt x="114" y="24"/>
                  </a:lnTo>
                  <a:lnTo>
                    <a:pt x="114" y="25"/>
                  </a:lnTo>
                  <a:lnTo>
                    <a:pt x="116" y="25"/>
                  </a:lnTo>
                  <a:lnTo>
                    <a:pt x="116" y="25"/>
                  </a:lnTo>
                  <a:lnTo>
                    <a:pt x="117" y="25"/>
                  </a:lnTo>
                  <a:lnTo>
                    <a:pt x="118" y="25"/>
                  </a:lnTo>
                  <a:lnTo>
                    <a:pt x="122" y="26"/>
                  </a:lnTo>
                  <a:lnTo>
                    <a:pt x="122" y="26"/>
                  </a:lnTo>
                  <a:lnTo>
                    <a:pt x="123" y="26"/>
                  </a:lnTo>
                  <a:lnTo>
                    <a:pt x="124" y="26"/>
                  </a:lnTo>
                  <a:lnTo>
                    <a:pt x="124" y="26"/>
                  </a:lnTo>
                  <a:lnTo>
                    <a:pt x="123" y="27"/>
                  </a:lnTo>
                  <a:lnTo>
                    <a:pt x="123" y="27"/>
                  </a:lnTo>
                  <a:lnTo>
                    <a:pt x="122" y="28"/>
                  </a:lnTo>
                  <a:lnTo>
                    <a:pt x="121" y="27"/>
                  </a:lnTo>
                  <a:lnTo>
                    <a:pt x="121" y="27"/>
                  </a:lnTo>
                  <a:lnTo>
                    <a:pt x="121" y="27"/>
                  </a:lnTo>
                  <a:lnTo>
                    <a:pt x="120" y="27"/>
                  </a:lnTo>
                  <a:lnTo>
                    <a:pt x="120" y="27"/>
                  </a:lnTo>
                  <a:lnTo>
                    <a:pt x="119" y="27"/>
                  </a:lnTo>
                  <a:lnTo>
                    <a:pt x="116" y="26"/>
                  </a:lnTo>
                  <a:lnTo>
                    <a:pt x="115" y="26"/>
                  </a:lnTo>
                  <a:lnTo>
                    <a:pt x="114" y="25"/>
                  </a:lnTo>
                  <a:lnTo>
                    <a:pt x="111" y="25"/>
                  </a:lnTo>
                  <a:lnTo>
                    <a:pt x="110" y="25"/>
                  </a:lnTo>
                  <a:lnTo>
                    <a:pt x="109" y="25"/>
                  </a:lnTo>
                  <a:lnTo>
                    <a:pt x="109" y="24"/>
                  </a:lnTo>
                  <a:lnTo>
                    <a:pt x="108" y="24"/>
                  </a:lnTo>
                  <a:lnTo>
                    <a:pt x="105" y="24"/>
                  </a:lnTo>
                  <a:lnTo>
                    <a:pt x="104" y="24"/>
                  </a:lnTo>
                  <a:lnTo>
                    <a:pt x="102" y="24"/>
                  </a:lnTo>
                  <a:lnTo>
                    <a:pt x="100" y="24"/>
                  </a:lnTo>
                  <a:lnTo>
                    <a:pt x="99" y="24"/>
                  </a:lnTo>
                  <a:lnTo>
                    <a:pt x="97" y="24"/>
                  </a:lnTo>
                  <a:lnTo>
                    <a:pt x="96" y="24"/>
                  </a:lnTo>
                  <a:lnTo>
                    <a:pt x="95" y="24"/>
                  </a:lnTo>
                  <a:lnTo>
                    <a:pt x="93" y="25"/>
                  </a:lnTo>
                  <a:lnTo>
                    <a:pt x="92" y="25"/>
                  </a:lnTo>
                  <a:lnTo>
                    <a:pt x="92" y="24"/>
                  </a:lnTo>
                  <a:lnTo>
                    <a:pt x="90" y="25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90" y="26"/>
                  </a:lnTo>
                  <a:lnTo>
                    <a:pt x="89" y="26"/>
                  </a:lnTo>
                  <a:lnTo>
                    <a:pt x="89" y="26"/>
                  </a:lnTo>
                  <a:lnTo>
                    <a:pt x="89" y="26"/>
                  </a:lnTo>
                  <a:lnTo>
                    <a:pt x="88" y="26"/>
                  </a:lnTo>
                  <a:lnTo>
                    <a:pt x="88" y="26"/>
                  </a:lnTo>
                  <a:lnTo>
                    <a:pt x="90" y="27"/>
                  </a:lnTo>
                  <a:lnTo>
                    <a:pt x="90" y="28"/>
                  </a:lnTo>
                  <a:lnTo>
                    <a:pt x="92" y="28"/>
                  </a:lnTo>
                  <a:lnTo>
                    <a:pt x="92" y="27"/>
                  </a:lnTo>
                  <a:lnTo>
                    <a:pt x="92" y="28"/>
                  </a:lnTo>
                  <a:lnTo>
                    <a:pt x="93" y="28"/>
                  </a:lnTo>
                  <a:lnTo>
                    <a:pt x="93" y="28"/>
                  </a:lnTo>
                  <a:lnTo>
                    <a:pt x="89" y="28"/>
                  </a:lnTo>
                  <a:lnTo>
                    <a:pt x="87" y="29"/>
                  </a:lnTo>
                  <a:lnTo>
                    <a:pt x="84" y="29"/>
                  </a:lnTo>
                  <a:lnTo>
                    <a:pt x="76" y="34"/>
                  </a:lnTo>
                  <a:lnTo>
                    <a:pt x="73" y="36"/>
                  </a:lnTo>
                  <a:lnTo>
                    <a:pt x="72" y="36"/>
                  </a:lnTo>
                  <a:lnTo>
                    <a:pt x="72" y="36"/>
                  </a:lnTo>
                  <a:lnTo>
                    <a:pt x="69" y="37"/>
                  </a:lnTo>
                  <a:lnTo>
                    <a:pt x="63" y="39"/>
                  </a:lnTo>
                  <a:lnTo>
                    <a:pt x="63" y="41"/>
                  </a:lnTo>
                  <a:lnTo>
                    <a:pt x="63" y="41"/>
                  </a:lnTo>
                  <a:lnTo>
                    <a:pt x="63" y="42"/>
                  </a:lnTo>
                  <a:lnTo>
                    <a:pt x="62" y="42"/>
                  </a:lnTo>
                  <a:lnTo>
                    <a:pt x="62" y="42"/>
                  </a:lnTo>
                  <a:lnTo>
                    <a:pt x="61" y="43"/>
                  </a:lnTo>
                  <a:lnTo>
                    <a:pt x="61" y="44"/>
                  </a:lnTo>
                  <a:lnTo>
                    <a:pt x="60" y="44"/>
                  </a:lnTo>
                  <a:lnTo>
                    <a:pt x="59" y="43"/>
                  </a:lnTo>
                  <a:lnTo>
                    <a:pt x="59" y="43"/>
                  </a:lnTo>
                  <a:lnTo>
                    <a:pt x="60" y="42"/>
                  </a:lnTo>
                  <a:lnTo>
                    <a:pt x="63" y="39"/>
                  </a:lnTo>
                  <a:lnTo>
                    <a:pt x="69" y="35"/>
                  </a:lnTo>
                  <a:lnTo>
                    <a:pt x="73" y="34"/>
                  </a:lnTo>
                  <a:lnTo>
                    <a:pt x="73" y="34"/>
                  </a:lnTo>
                  <a:lnTo>
                    <a:pt x="78" y="31"/>
                  </a:lnTo>
                  <a:lnTo>
                    <a:pt x="87" y="25"/>
                  </a:lnTo>
                  <a:lnTo>
                    <a:pt x="90" y="24"/>
                  </a:lnTo>
                  <a:lnTo>
                    <a:pt x="94" y="23"/>
                  </a:lnTo>
                  <a:lnTo>
                    <a:pt x="100" y="23"/>
                  </a:lnTo>
                  <a:close/>
                  <a:moveTo>
                    <a:pt x="312" y="25"/>
                  </a:moveTo>
                  <a:lnTo>
                    <a:pt x="328" y="76"/>
                  </a:lnTo>
                  <a:lnTo>
                    <a:pt x="338" y="108"/>
                  </a:lnTo>
                  <a:lnTo>
                    <a:pt x="355" y="142"/>
                  </a:lnTo>
                  <a:lnTo>
                    <a:pt x="360" y="166"/>
                  </a:lnTo>
                  <a:lnTo>
                    <a:pt x="360" y="177"/>
                  </a:lnTo>
                  <a:lnTo>
                    <a:pt x="368" y="187"/>
                  </a:lnTo>
                  <a:lnTo>
                    <a:pt x="365" y="198"/>
                  </a:lnTo>
                  <a:lnTo>
                    <a:pt x="365" y="204"/>
                  </a:lnTo>
                  <a:lnTo>
                    <a:pt x="378" y="213"/>
                  </a:lnTo>
                  <a:lnTo>
                    <a:pt x="381" y="228"/>
                  </a:lnTo>
                  <a:lnTo>
                    <a:pt x="405" y="291"/>
                  </a:lnTo>
                  <a:lnTo>
                    <a:pt x="404" y="294"/>
                  </a:lnTo>
                  <a:lnTo>
                    <a:pt x="424" y="348"/>
                  </a:lnTo>
                  <a:lnTo>
                    <a:pt x="424" y="359"/>
                  </a:lnTo>
                  <a:lnTo>
                    <a:pt x="427" y="364"/>
                  </a:lnTo>
                  <a:lnTo>
                    <a:pt x="428" y="368"/>
                  </a:lnTo>
                  <a:lnTo>
                    <a:pt x="427" y="375"/>
                  </a:lnTo>
                  <a:lnTo>
                    <a:pt x="425" y="380"/>
                  </a:lnTo>
                  <a:lnTo>
                    <a:pt x="426" y="386"/>
                  </a:lnTo>
                  <a:lnTo>
                    <a:pt x="427" y="390"/>
                  </a:lnTo>
                  <a:lnTo>
                    <a:pt x="429" y="395"/>
                  </a:lnTo>
                  <a:lnTo>
                    <a:pt x="434" y="401"/>
                  </a:lnTo>
                  <a:lnTo>
                    <a:pt x="434" y="401"/>
                  </a:lnTo>
                  <a:lnTo>
                    <a:pt x="424" y="398"/>
                  </a:lnTo>
                  <a:lnTo>
                    <a:pt x="408" y="399"/>
                  </a:lnTo>
                  <a:lnTo>
                    <a:pt x="392" y="396"/>
                  </a:lnTo>
                  <a:lnTo>
                    <a:pt x="377" y="395"/>
                  </a:lnTo>
                  <a:lnTo>
                    <a:pt x="362" y="392"/>
                  </a:lnTo>
                  <a:lnTo>
                    <a:pt x="360" y="390"/>
                  </a:lnTo>
                  <a:lnTo>
                    <a:pt x="354" y="391"/>
                  </a:lnTo>
                  <a:lnTo>
                    <a:pt x="343" y="387"/>
                  </a:lnTo>
                  <a:lnTo>
                    <a:pt x="332" y="383"/>
                  </a:lnTo>
                  <a:lnTo>
                    <a:pt x="328" y="382"/>
                  </a:lnTo>
                  <a:lnTo>
                    <a:pt x="328" y="382"/>
                  </a:lnTo>
                  <a:lnTo>
                    <a:pt x="303" y="366"/>
                  </a:lnTo>
                  <a:lnTo>
                    <a:pt x="286" y="363"/>
                  </a:lnTo>
                  <a:lnTo>
                    <a:pt x="271" y="358"/>
                  </a:lnTo>
                  <a:lnTo>
                    <a:pt x="256" y="348"/>
                  </a:lnTo>
                  <a:lnTo>
                    <a:pt x="224" y="327"/>
                  </a:lnTo>
                  <a:lnTo>
                    <a:pt x="223" y="327"/>
                  </a:lnTo>
                  <a:lnTo>
                    <a:pt x="215" y="323"/>
                  </a:lnTo>
                  <a:lnTo>
                    <a:pt x="182" y="316"/>
                  </a:lnTo>
                  <a:lnTo>
                    <a:pt x="163" y="316"/>
                  </a:lnTo>
                  <a:lnTo>
                    <a:pt x="159" y="315"/>
                  </a:lnTo>
                  <a:lnTo>
                    <a:pt x="124" y="309"/>
                  </a:lnTo>
                  <a:lnTo>
                    <a:pt x="83" y="308"/>
                  </a:lnTo>
                  <a:lnTo>
                    <a:pt x="55" y="311"/>
                  </a:lnTo>
                  <a:lnTo>
                    <a:pt x="55" y="309"/>
                  </a:lnTo>
                  <a:lnTo>
                    <a:pt x="54" y="311"/>
                  </a:lnTo>
                  <a:lnTo>
                    <a:pt x="46" y="311"/>
                  </a:lnTo>
                  <a:lnTo>
                    <a:pt x="46" y="311"/>
                  </a:lnTo>
                  <a:lnTo>
                    <a:pt x="46" y="303"/>
                  </a:lnTo>
                  <a:lnTo>
                    <a:pt x="46" y="303"/>
                  </a:lnTo>
                  <a:lnTo>
                    <a:pt x="40" y="302"/>
                  </a:lnTo>
                  <a:lnTo>
                    <a:pt x="40" y="255"/>
                  </a:lnTo>
                  <a:lnTo>
                    <a:pt x="36" y="238"/>
                  </a:lnTo>
                  <a:lnTo>
                    <a:pt x="36" y="238"/>
                  </a:lnTo>
                  <a:lnTo>
                    <a:pt x="36" y="238"/>
                  </a:lnTo>
                  <a:lnTo>
                    <a:pt x="36" y="238"/>
                  </a:lnTo>
                  <a:lnTo>
                    <a:pt x="33" y="226"/>
                  </a:lnTo>
                  <a:lnTo>
                    <a:pt x="26" y="211"/>
                  </a:lnTo>
                  <a:lnTo>
                    <a:pt x="19" y="198"/>
                  </a:lnTo>
                  <a:lnTo>
                    <a:pt x="5" y="176"/>
                  </a:lnTo>
                  <a:lnTo>
                    <a:pt x="1" y="103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7" y="62"/>
                  </a:lnTo>
                  <a:lnTo>
                    <a:pt x="15" y="60"/>
                  </a:lnTo>
                  <a:lnTo>
                    <a:pt x="16" y="60"/>
                  </a:lnTo>
                  <a:lnTo>
                    <a:pt x="17" y="59"/>
                  </a:lnTo>
                  <a:lnTo>
                    <a:pt x="20" y="59"/>
                  </a:lnTo>
                  <a:lnTo>
                    <a:pt x="20" y="59"/>
                  </a:lnTo>
                  <a:lnTo>
                    <a:pt x="27" y="57"/>
                  </a:lnTo>
                  <a:lnTo>
                    <a:pt x="31" y="56"/>
                  </a:lnTo>
                  <a:lnTo>
                    <a:pt x="33" y="55"/>
                  </a:lnTo>
                  <a:lnTo>
                    <a:pt x="34" y="55"/>
                  </a:lnTo>
                  <a:lnTo>
                    <a:pt x="34" y="55"/>
                  </a:lnTo>
                  <a:lnTo>
                    <a:pt x="35" y="54"/>
                  </a:lnTo>
                  <a:lnTo>
                    <a:pt x="37" y="54"/>
                  </a:lnTo>
                  <a:lnTo>
                    <a:pt x="37" y="53"/>
                  </a:lnTo>
                  <a:lnTo>
                    <a:pt x="41" y="51"/>
                  </a:lnTo>
                  <a:lnTo>
                    <a:pt x="42" y="50"/>
                  </a:lnTo>
                  <a:lnTo>
                    <a:pt x="47" y="48"/>
                  </a:lnTo>
                  <a:lnTo>
                    <a:pt x="49" y="47"/>
                  </a:lnTo>
                  <a:lnTo>
                    <a:pt x="53" y="45"/>
                  </a:lnTo>
                  <a:lnTo>
                    <a:pt x="57" y="43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59" y="44"/>
                  </a:lnTo>
                  <a:lnTo>
                    <a:pt x="59" y="44"/>
                  </a:lnTo>
                  <a:lnTo>
                    <a:pt x="58" y="44"/>
                  </a:lnTo>
                  <a:lnTo>
                    <a:pt x="58" y="44"/>
                  </a:lnTo>
                  <a:lnTo>
                    <a:pt x="57" y="44"/>
                  </a:lnTo>
                  <a:lnTo>
                    <a:pt x="56" y="45"/>
                  </a:lnTo>
                  <a:lnTo>
                    <a:pt x="51" y="47"/>
                  </a:lnTo>
                  <a:lnTo>
                    <a:pt x="47" y="48"/>
                  </a:lnTo>
                  <a:lnTo>
                    <a:pt x="47" y="49"/>
                  </a:lnTo>
                  <a:lnTo>
                    <a:pt x="45" y="50"/>
                  </a:lnTo>
                  <a:lnTo>
                    <a:pt x="41" y="52"/>
                  </a:lnTo>
                  <a:lnTo>
                    <a:pt x="39" y="53"/>
                  </a:lnTo>
                  <a:lnTo>
                    <a:pt x="38" y="54"/>
                  </a:lnTo>
                  <a:lnTo>
                    <a:pt x="37" y="54"/>
                  </a:lnTo>
                  <a:lnTo>
                    <a:pt x="37" y="55"/>
                  </a:lnTo>
                  <a:lnTo>
                    <a:pt x="35" y="55"/>
                  </a:lnTo>
                  <a:lnTo>
                    <a:pt x="35" y="55"/>
                  </a:lnTo>
                  <a:lnTo>
                    <a:pt x="34" y="55"/>
                  </a:lnTo>
                  <a:lnTo>
                    <a:pt x="34" y="56"/>
                  </a:lnTo>
                  <a:lnTo>
                    <a:pt x="34" y="56"/>
                  </a:lnTo>
                  <a:lnTo>
                    <a:pt x="33" y="56"/>
                  </a:lnTo>
                  <a:lnTo>
                    <a:pt x="33" y="56"/>
                  </a:lnTo>
                  <a:lnTo>
                    <a:pt x="32" y="57"/>
                  </a:lnTo>
                  <a:lnTo>
                    <a:pt x="31" y="56"/>
                  </a:lnTo>
                  <a:lnTo>
                    <a:pt x="31" y="57"/>
                  </a:lnTo>
                  <a:lnTo>
                    <a:pt x="30" y="57"/>
                  </a:lnTo>
                  <a:lnTo>
                    <a:pt x="30" y="57"/>
                  </a:lnTo>
                  <a:lnTo>
                    <a:pt x="28" y="58"/>
                  </a:lnTo>
                  <a:lnTo>
                    <a:pt x="27" y="58"/>
                  </a:lnTo>
                  <a:lnTo>
                    <a:pt x="27" y="58"/>
                  </a:lnTo>
                  <a:lnTo>
                    <a:pt x="26" y="59"/>
                  </a:lnTo>
                  <a:lnTo>
                    <a:pt x="25" y="59"/>
                  </a:lnTo>
                  <a:lnTo>
                    <a:pt x="24" y="59"/>
                  </a:lnTo>
                  <a:lnTo>
                    <a:pt x="24" y="59"/>
                  </a:lnTo>
                  <a:lnTo>
                    <a:pt x="22" y="59"/>
                  </a:lnTo>
                  <a:lnTo>
                    <a:pt x="21" y="60"/>
                  </a:lnTo>
                  <a:lnTo>
                    <a:pt x="20" y="60"/>
                  </a:lnTo>
                  <a:lnTo>
                    <a:pt x="19" y="60"/>
                  </a:lnTo>
                  <a:lnTo>
                    <a:pt x="15" y="62"/>
                  </a:lnTo>
                  <a:lnTo>
                    <a:pt x="13" y="63"/>
                  </a:lnTo>
                  <a:lnTo>
                    <a:pt x="13" y="62"/>
                  </a:lnTo>
                  <a:lnTo>
                    <a:pt x="12" y="62"/>
                  </a:lnTo>
                  <a:lnTo>
                    <a:pt x="12" y="63"/>
                  </a:lnTo>
                  <a:lnTo>
                    <a:pt x="11" y="63"/>
                  </a:lnTo>
                  <a:lnTo>
                    <a:pt x="11" y="63"/>
                  </a:lnTo>
                  <a:lnTo>
                    <a:pt x="10" y="64"/>
                  </a:lnTo>
                  <a:lnTo>
                    <a:pt x="10" y="64"/>
                  </a:lnTo>
                  <a:lnTo>
                    <a:pt x="11" y="64"/>
                  </a:lnTo>
                  <a:lnTo>
                    <a:pt x="11" y="64"/>
                  </a:lnTo>
                  <a:lnTo>
                    <a:pt x="12" y="64"/>
                  </a:lnTo>
                  <a:lnTo>
                    <a:pt x="13" y="64"/>
                  </a:lnTo>
                  <a:lnTo>
                    <a:pt x="12" y="63"/>
                  </a:lnTo>
                  <a:lnTo>
                    <a:pt x="13" y="63"/>
                  </a:lnTo>
                  <a:lnTo>
                    <a:pt x="13" y="63"/>
                  </a:lnTo>
                  <a:lnTo>
                    <a:pt x="14" y="63"/>
                  </a:lnTo>
                  <a:lnTo>
                    <a:pt x="15" y="63"/>
                  </a:lnTo>
                  <a:lnTo>
                    <a:pt x="16" y="63"/>
                  </a:lnTo>
                  <a:lnTo>
                    <a:pt x="17" y="63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9" y="64"/>
                  </a:lnTo>
                  <a:lnTo>
                    <a:pt x="19" y="66"/>
                  </a:lnTo>
                  <a:lnTo>
                    <a:pt x="17" y="66"/>
                  </a:lnTo>
                  <a:lnTo>
                    <a:pt x="16" y="67"/>
                  </a:lnTo>
                  <a:lnTo>
                    <a:pt x="16" y="67"/>
                  </a:lnTo>
                  <a:lnTo>
                    <a:pt x="17" y="67"/>
                  </a:lnTo>
                  <a:lnTo>
                    <a:pt x="18" y="67"/>
                  </a:lnTo>
                  <a:lnTo>
                    <a:pt x="19" y="67"/>
                  </a:lnTo>
                  <a:lnTo>
                    <a:pt x="20" y="67"/>
                  </a:lnTo>
                  <a:lnTo>
                    <a:pt x="22" y="67"/>
                  </a:lnTo>
                  <a:lnTo>
                    <a:pt x="23" y="65"/>
                  </a:lnTo>
                  <a:lnTo>
                    <a:pt x="24" y="64"/>
                  </a:lnTo>
                  <a:lnTo>
                    <a:pt x="25" y="64"/>
                  </a:lnTo>
                  <a:lnTo>
                    <a:pt x="26" y="64"/>
                  </a:lnTo>
                  <a:lnTo>
                    <a:pt x="28" y="65"/>
                  </a:lnTo>
                  <a:lnTo>
                    <a:pt x="32" y="65"/>
                  </a:lnTo>
                  <a:lnTo>
                    <a:pt x="33" y="64"/>
                  </a:lnTo>
                  <a:lnTo>
                    <a:pt x="35" y="62"/>
                  </a:lnTo>
                  <a:lnTo>
                    <a:pt x="35" y="62"/>
                  </a:lnTo>
                  <a:lnTo>
                    <a:pt x="37" y="59"/>
                  </a:lnTo>
                  <a:lnTo>
                    <a:pt x="38" y="59"/>
                  </a:lnTo>
                  <a:lnTo>
                    <a:pt x="38" y="58"/>
                  </a:lnTo>
                  <a:lnTo>
                    <a:pt x="41" y="57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3" y="56"/>
                  </a:lnTo>
                  <a:lnTo>
                    <a:pt x="44" y="56"/>
                  </a:lnTo>
                  <a:lnTo>
                    <a:pt x="45" y="55"/>
                  </a:lnTo>
                  <a:lnTo>
                    <a:pt x="45" y="55"/>
                  </a:lnTo>
                  <a:lnTo>
                    <a:pt x="46" y="54"/>
                  </a:lnTo>
                  <a:lnTo>
                    <a:pt x="46" y="55"/>
                  </a:lnTo>
                  <a:lnTo>
                    <a:pt x="48" y="53"/>
                  </a:lnTo>
                  <a:lnTo>
                    <a:pt x="48" y="53"/>
                  </a:lnTo>
                  <a:lnTo>
                    <a:pt x="49" y="54"/>
                  </a:lnTo>
                  <a:lnTo>
                    <a:pt x="51" y="54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53" y="54"/>
                  </a:lnTo>
                  <a:lnTo>
                    <a:pt x="53" y="53"/>
                  </a:lnTo>
                  <a:lnTo>
                    <a:pt x="55" y="54"/>
                  </a:lnTo>
                  <a:lnTo>
                    <a:pt x="56" y="54"/>
                  </a:lnTo>
                  <a:lnTo>
                    <a:pt x="56" y="54"/>
                  </a:lnTo>
                  <a:lnTo>
                    <a:pt x="57" y="54"/>
                  </a:lnTo>
                  <a:lnTo>
                    <a:pt x="57" y="54"/>
                  </a:lnTo>
                  <a:lnTo>
                    <a:pt x="57" y="54"/>
                  </a:lnTo>
                  <a:lnTo>
                    <a:pt x="58" y="54"/>
                  </a:lnTo>
                  <a:lnTo>
                    <a:pt x="59" y="54"/>
                  </a:lnTo>
                  <a:lnTo>
                    <a:pt x="59" y="54"/>
                  </a:lnTo>
                  <a:lnTo>
                    <a:pt x="59" y="55"/>
                  </a:lnTo>
                  <a:lnTo>
                    <a:pt x="60" y="55"/>
                  </a:lnTo>
                  <a:lnTo>
                    <a:pt x="60" y="54"/>
                  </a:lnTo>
                  <a:lnTo>
                    <a:pt x="61" y="54"/>
                  </a:lnTo>
                  <a:lnTo>
                    <a:pt x="61" y="53"/>
                  </a:lnTo>
                  <a:lnTo>
                    <a:pt x="61" y="52"/>
                  </a:lnTo>
                  <a:lnTo>
                    <a:pt x="61" y="52"/>
                  </a:lnTo>
                  <a:lnTo>
                    <a:pt x="60" y="52"/>
                  </a:lnTo>
                  <a:lnTo>
                    <a:pt x="60" y="52"/>
                  </a:lnTo>
                  <a:lnTo>
                    <a:pt x="59" y="52"/>
                  </a:lnTo>
                  <a:lnTo>
                    <a:pt x="59" y="53"/>
                  </a:lnTo>
                  <a:lnTo>
                    <a:pt x="59" y="53"/>
                  </a:lnTo>
                  <a:lnTo>
                    <a:pt x="59" y="52"/>
                  </a:lnTo>
                  <a:lnTo>
                    <a:pt x="58" y="52"/>
                  </a:lnTo>
                  <a:lnTo>
                    <a:pt x="58" y="53"/>
                  </a:lnTo>
                  <a:lnTo>
                    <a:pt x="57" y="53"/>
                  </a:lnTo>
                  <a:lnTo>
                    <a:pt x="57" y="53"/>
                  </a:lnTo>
                  <a:lnTo>
                    <a:pt x="57" y="53"/>
                  </a:lnTo>
                  <a:lnTo>
                    <a:pt x="57" y="52"/>
                  </a:lnTo>
                  <a:lnTo>
                    <a:pt x="59" y="51"/>
                  </a:lnTo>
                  <a:lnTo>
                    <a:pt x="60" y="51"/>
                  </a:lnTo>
                  <a:lnTo>
                    <a:pt x="61" y="52"/>
                  </a:lnTo>
                  <a:lnTo>
                    <a:pt x="63" y="52"/>
                  </a:lnTo>
                  <a:lnTo>
                    <a:pt x="63" y="52"/>
                  </a:lnTo>
                  <a:lnTo>
                    <a:pt x="63" y="52"/>
                  </a:lnTo>
                  <a:lnTo>
                    <a:pt x="64" y="52"/>
                  </a:lnTo>
                  <a:lnTo>
                    <a:pt x="65" y="53"/>
                  </a:lnTo>
                  <a:lnTo>
                    <a:pt x="66" y="54"/>
                  </a:lnTo>
                  <a:lnTo>
                    <a:pt x="66" y="54"/>
                  </a:lnTo>
                  <a:lnTo>
                    <a:pt x="67" y="54"/>
                  </a:lnTo>
                  <a:lnTo>
                    <a:pt x="67" y="55"/>
                  </a:lnTo>
                  <a:lnTo>
                    <a:pt x="67" y="55"/>
                  </a:lnTo>
                  <a:lnTo>
                    <a:pt x="68" y="55"/>
                  </a:lnTo>
                  <a:lnTo>
                    <a:pt x="68" y="54"/>
                  </a:lnTo>
                  <a:lnTo>
                    <a:pt x="69" y="54"/>
                  </a:lnTo>
                  <a:lnTo>
                    <a:pt x="69" y="55"/>
                  </a:lnTo>
                  <a:lnTo>
                    <a:pt x="69" y="55"/>
                  </a:lnTo>
                  <a:lnTo>
                    <a:pt x="69" y="56"/>
                  </a:lnTo>
                  <a:lnTo>
                    <a:pt x="69" y="56"/>
                  </a:lnTo>
                  <a:lnTo>
                    <a:pt x="71" y="57"/>
                  </a:lnTo>
                  <a:lnTo>
                    <a:pt x="71" y="57"/>
                  </a:lnTo>
                  <a:lnTo>
                    <a:pt x="71" y="57"/>
                  </a:lnTo>
                  <a:lnTo>
                    <a:pt x="71" y="57"/>
                  </a:lnTo>
                  <a:lnTo>
                    <a:pt x="71" y="58"/>
                  </a:lnTo>
                  <a:lnTo>
                    <a:pt x="71" y="58"/>
                  </a:lnTo>
                  <a:lnTo>
                    <a:pt x="69" y="57"/>
                  </a:lnTo>
                  <a:lnTo>
                    <a:pt x="69" y="57"/>
                  </a:lnTo>
                  <a:lnTo>
                    <a:pt x="69" y="56"/>
                  </a:lnTo>
                  <a:lnTo>
                    <a:pt x="69" y="56"/>
                  </a:lnTo>
                  <a:lnTo>
                    <a:pt x="67" y="56"/>
                  </a:lnTo>
                  <a:lnTo>
                    <a:pt x="67" y="56"/>
                  </a:lnTo>
                  <a:lnTo>
                    <a:pt x="67" y="56"/>
                  </a:lnTo>
                  <a:lnTo>
                    <a:pt x="68" y="57"/>
                  </a:lnTo>
                  <a:lnTo>
                    <a:pt x="68" y="57"/>
                  </a:lnTo>
                  <a:lnTo>
                    <a:pt x="68" y="57"/>
                  </a:lnTo>
                  <a:lnTo>
                    <a:pt x="67" y="57"/>
                  </a:lnTo>
                  <a:lnTo>
                    <a:pt x="67" y="58"/>
                  </a:lnTo>
                  <a:lnTo>
                    <a:pt x="67" y="58"/>
                  </a:lnTo>
                  <a:lnTo>
                    <a:pt x="67" y="58"/>
                  </a:lnTo>
                  <a:lnTo>
                    <a:pt x="68" y="59"/>
                  </a:lnTo>
                  <a:lnTo>
                    <a:pt x="68" y="59"/>
                  </a:lnTo>
                  <a:lnTo>
                    <a:pt x="68" y="60"/>
                  </a:lnTo>
                  <a:lnTo>
                    <a:pt x="68" y="60"/>
                  </a:lnTo>
                  <a:lnTo>
                    <a:pt x="66" y="60"/>
                  </a:lnTo>
                  <a:lnTo>
                    <a:pt x="66" y="62"/>
                  </a:lnTo>
                  <a:lnTo>
                    <a:pt x="67" y="60"/>
                  </a:lnTo>
                  <a:lnTo>
                    <a:pt x="67" y="62"/>
                  </a:lnTo>
                  <a:lnTo>
                    <a:pt x="69" y="63"/>
                  </a:lnTo>
                  <a:lnTo>
                    <a:pt x="71" y="63"/>
                  </a:lnTo>
                  <a:lnTo>
                    <a:pt x="75" y="63"/>
                  </a:lnTo>
                  <a:lnTo>
                    <a:pt x="76" y="60"/>
                  </a:lnTo>
                  <a:lnTo>
                    <a:pt x="77" y="60"/>
                  </a:lnTo>
                  <a:lnTo>
                    <a:pt x="78" y="59"/>
                  </a:lnTo>
                  <a:lnTo>
                    <a:pt x="78" y="59"/>
                  </a:lnTo>
                  <a:lnTo>
                    <a:pt x="76" y="58"/>
                  </a:lnTo>
                  <a:lnTo>
                    <a:pt x="76" y="58"/>
                  </a:lnTo>
                  <a:lnTo>
                    <a:pt x="76" y="58"/>
                  </a:lnTo>
                  <a:lnTo>
                    <a:pt x="75" y="58"/>
                  </a:lnTo>
                  <a:lnTo>
                    <a:pt x="75" y="58"/>
                  </a:lnTo>
                  <a:lnTo>
                    <a:pt x="75" y="56"/>
                  </a:lnTo>
                  <a:lnTo>
                    <a:pt x="75" y="56"/>
                  </a:lnTo>
                  <a:lnTo>
                    <a:pt x="76" y="55"/>
                  </a:lnTo>
                  <a:lnTo>
                    <a:pt x="76" y="56"/>
                  </a:lnTo>
                  <a:lnTo>
                    <a:pt x="77" y="55"/>
                  </a:lnTo>
                  <a:lnTo>
                    <a:pt x="78" y="55"/>
                  </a:lnTo>
                  <a:lnTo>
                    <a:pt x="78" y="54"/>
                  </a:lnTo>
                  <a:lnTo>
                    <a:pt x="79" y="54"/>
                  </a:lnTo>
                  <a:lnTo>
                    <a:pt x="81" y="54"/>
                  </a:lnTo>
                  <a:lnTo>
                    <a:pt x="83" y="54"/>
                  </a:lnTo>
                  <a:lnTo>
                    <a:pt x="82" y="52"/>
                  </a:lnTo>
                  <a:lnTo>
                    <a:pt x="81" y="53"/>
                  </a:lnTo>
                  <a:lnTo>
                    <a:pt x="81" y="52"/>
                  </a:lnTo>
                  <a:lnTo>
                    <a:pt x="82" y="50"/>
                  </a:lnTo>
                  <a:lnTo>
                    <a:pt x="82" y="49"/>
                  </a:lnTo>
                  <a:lnTo>
                    <a:pt x="82" y="49"/>
                  </a:lnTo>
                  <a:lnTo>
                    <a:pt x="83" y="49"/>
                  </a:lnTo>
                  <a:lnTo>
                    <a:pt x="84" y="49"/>
                  </a:lnTo>
                  <a:lnTo>
                    <a:pt x="84" y="48"/>
                  </a:lnTo>
                  <a:lnTo>
                    <a:pt x="84" y="49"/>
                  </a:lnTo>
                  <a:lnTo>
                    <a:pt x="84" y="48"/>
                  </a:lnTo>
                  <a:lnTo>
                    <a:pt x="84" y="47"/>
                  </a:lnTo>
                  <a:lnTo>
                    <a:pt x="84" y="47"/>
                  </a:lnTo>
                  <a:lnTo>
                    <a:pt x="83" y="47"/>
                  </a:lnTo>
                  <a:lnTo>
                    <a:pt x="83" y="47"/>
                  </a:lnTo>
                  <a:lnTo>
                    <a:pt x="82" y="47"/>
                  </a:lnTo>
                  <a:lnTo>
                    <a:pt x="81" y="47"/>
                  </a:lnTo>
                  <a:lnTo>
                    <a:pt x="81" y="48"/>
                  </a:lnTo>
                  <a:lnTo>
                    <a:pt x="79" y="48"/>
                  </a:lnTo>
                  <a:lnTo>
                    <a:pt x="78" y="49"/>
                  </a:lnTo>
                  <a:lnTo>
                    <a:pt x="78" y="49"/>
                  </a:lnTo>
                  <a:lnTo>
                    <a:pt x="77" y="49"/>
                  </a:lnTo>
                  <a:lnTo>
                    <a:pt x="78" y="50"/>
                  </a:lnTo>
                  <a:lnTo>
                    <a:pt x="77" y="50"/>
                  </a:lnTo>
                  <a:lnTo>
                    <a:pt x="77" y="51"/>
                  </a:lnTo>
                  <a:lnTo>
                    <a:pt x="78" y="51"/>
                  </a:lnTo>
                  <a:lnTo>
                    <a:pt x="78" y="52"/>
                  </a:lnTo>
                  <a:lnTo>
                    <a:pt x="77" y="52"/>
                  </a:lnTo>
                  <a:lnTo>
                    <a:pt x="77" y="52"/>
                  </a:lnTo>
                  <a:lnTo>
                    <a:pt x="77" y="52"/>
                  </a:lnTo>
                  <a:lnTo>
                    <a:pt x="77" y="53"/>
                  </a:lnTo>
                  <a:lnTo>
                    <a:pt x="77" y="53"/>
                  </a:lnTo>
                  <a:lnTo>
                    <a:pt x="77" y="54"/>
                  </a:lnTo>
                  <a:lnTo>
                    <a:pt x="77" y="54"/>
                  </a:lnTo>
                  <a:lnTo>
                    <a:pt x="75" y="53"/>
                  </a:lnTo>
                  <a:lnTo>
                    <a:pt x="75" y="53"/>
                  </a:lnTo>
                  <a:lnTo>
                    <a:pt x="72" y="53"/>
                  </a:lnTo>
                  <a:lnTo>
                    <a:pt x="68" y="53"/>
                  </a:lnTo>
                  <a:lnTo>
                    <a:pt x="68" y="53"/>
                  </a:lnTo>
                  <a:lnTo>
                    <a:pt x="67" y="53"/>
                  </a:lnTo>
                  <a:lnTo>
                    <a:pt x="67" y="54"/>
                  </a:lnTo>
                  <a:lnTo>
                    <a:pt x="66" y="53"/>
                  </a:lnTo>
                  <a:lnTo>
                    <a:pt x="65" y="53"/>
                  </a:lnTo>
                  <a:lnTo>
                    <a:pt x="65" y="52"/>
                  </a:lnTo>
                  <a:lnTo>
                    <a:pt x="65" y="52"/>
                  </a:lnTo>
                  <a:lnTo>
                    <a:pt x="64" y="52"/>
                  </a:lnTo>
                  <a:lnTo>
                    <a:pt x="64" y="52"/>
                  </a:lnTo>
                  <a:lnTo>
                    <a:pt x="64" y="51"/>
                  </a:lnTo>
                  <a:lnTo>
                    <a:pt x="64" y="51"/>
                  </a:lnTo>
                  <a:lnTo>
                    <a:pt x="67" y="51"/>
                  </a:lnTo>
                  <a:lnTo>
                    <a:pt x="69" y="50"/>
                  </a:lnTo>
                  <a:lnTo>
                    <a:pt x="72" y="49"/>
                  </a:lnTo>
                  <a:lnTo>
                    <a:pt x="73" y="48"/>
                  </a:lnTo>
                  <a:lnTo>
                    <a:pt x="73" y="48"/>
                  </a:lnTo>
                  <a:lnTo>
                    <a:pt x="73" y="48"/>
                  </a:lnTo>
                  <a:lnTo>
                    <a:pt x="75" y="45"/>
                  </a:lnTo>
                  <a:lnTo>
                    <a:pt x="77" y="41"/>
                  </a:lnTo>
                  <a:lnTo>
                    <a:pt x="78" y="39"/>
                  </a:lnTo>
                  <a:lnTo>
                    <a:pt x="79" y="39"/>
                  </a:lnTo>
                  <a:lnTo>
                    <a:pt x="80" y="38"/>
                  </a:lnTo>
                  <a:lnTo>
                    <a:pt x="82" y="38"/>
                  </a:lnTo>
                  <a:lnTo>
                    <a:pt x="83" y="37"/>
                  </a:lnTo>
                  <a:lnTo>
                    <a:pt x="93" y="32"/>
                  </a:lnTo>
                  <a:lnTo>
                    <a:pt x="94" y="31"/>
                  </a:lnTo>
                  <a:lnTo>
                    <a:pt x="94" y="32"/>
                  </a:lnTo>
                  <a:lnTo>
                    <a:pt x="95" y="32"/>
                  </a:lnTo>
                  <a:lnTo>
                    <a:pt x="95" y="33"/>
                  </a:lnTo>
                  <a:lnTo>
                    <a:pt x="94" y="33"/>
                  </a:lnTo>
                  <a:lnTo>
                    <a:pt x="94" y="32"/>
                  </a:lnTo>
                  <a:lnTo>
                    <a:pt x="93" y="32"/>
                  </a:lnTo>
                  <a:lnTo>
                    <a:pt x="93" y="32"/>
                  </a:lnTo>
                  <a:lnTo>
                    <a:pt x="93" y="33"/>
                  </a:lnTo>
                  <a:lnTo>
                    <a:pt x="94" y="33"/>
                  </a:lnTo>
                  <a:lnTo>
                    <a:pt x="94" y="33"/>
                  </a:lnTo>
                  <a:lnTo>
                    <a:pt x="93" y="33"/>
                  </a:lnTo>
                  <a:lnTo>
                    <a:pt x="92" y="33"/>
                  </a:lnTo>
                  <a:lnTo>
                    <a:pt x="92" y="33"/>
                  </a:lnTo>
                  <a:lnTo>
                    <a:pt x="92" y="33"/>
                  </a:lnTo>
                  <a:lnTo>
                    <a:pt x="90" y="33"/>
                  </a:lnTo>
                  <a:lnTo>
                    <a:pt x="90" y="34"/>
                  </a:lnTo>
                  <a:lnTo>
                    <a:pt x="90" y="34"/>
                  </a:lnTo>
                  <a:lnTo>
                    <a:pt x="90" y="33"/>
                  </a:lnTo>
                  <a:lnTo>
                    <a:pt x="90" y="33"/>
                  </a:lnTo>
                  <a:lnTo>
                    <a:pt x="90" y="34"/>
                  </a:lnTo>
                  <a:lnTo>
                    <a:pt x="93" y="35"/>
                  </a:lnTo>
                  <a:lnTo>
                    <a:pt x="94" y="35"/>
                  </a:lnTo>
                  <a:lnTo>
                    <a:pt x="94" y="36"/>
                  </a:lnTo>
                  <a:lnTo>
                    <a:pt x="93" y="36"/>
                  </a:lnTo>
                  <a:lnTo>
                    <a:pt x="94" y="37"/>
                  </a:lnTo>
                  <a:lnTo>
                    <a:pt x="94" y="37"/>
                  </a:lnTo>
                  <a:lnTo>
                    <a:pt x="96" y="39"/>
                  </a:lnTo>
                  <a:lnTo>
                    <a:pt x="96" y="41"/>
                  </a:lnTo>
                  <a:lnTo>
                    <a:pt x="97" y="42"/>
                  </a:lnTo>
                  <a:lnTo>
                    <a:pt x="97" y="43"/>
                  </a:lnTo>
                  <a:lnTo>
                    <a:pt x="97" y="44"/>
                  </a:lnTo>
                  <a:lnTo>
                    <a:pt x="100" y="45"/>
                  </a:lnTo>
                  <a:lnTo>
                    <a:pt x="100" y="45"/>
                  </a:lnTo>
                  <a:lnTo>
                    <a:pt x="100" y="46"/>
                  </a:lnTo>
                  <a:lnTo>
                    <a:pt x="102" y="49"/>
                  </a:lnTo>
                  <a:lnTo>
                    <a:pt x="100" y="47"/>
                  </a:lnTo>
                  <a:lnTo>
                    <a:pt x="100" y="46"/>
                  </a:lnTo>
                  <a:lnTo>
                    <a:pt x="99" y="45"/>
                  </a:lnTo>
                  <a:lnTo>
                    <a:pt x="98" y="46"/>
                  </a:lnTo>
                  <a:lnTo>
                    <a:pt x="97" y="45"/>
                  </a:lnTo>
                  <a:lnTo>
                    <a:pt x="95" y="45"/>
                  </a:lnTo>
                  <a:lnTo>
                    <a:pt x="95" y="44"/>
                  </a:lnTo>
                  <a:lnTo>
                    <a:pt x="95" y="44"/>
                  </a:lnTo>
                  <a:lnTo>
                    <a:pt x="95" y="43"/>
                  </a:lnTo>
                  <a:lnTo>
                    <a:pt x="94" y="43"/>
                  </a:lnTo>
                  <a:lnTo>
                    <a:pt x="94" y="44"/>
                  </a:lnTo>
                  <a:lnTo>
                    <a:pt x="94" y="44"/>
                  </a:lnTo>
                  <a:lnTo>
                    <a:pt x="92" y="44"/>
                  </a:lnTo>
                  <a:lnTo>
                    <a:pt x="93" y="45"/>
                  </a:lnTo>
                  <a:lnTo>
                    <a:pt x="93" y="45"/>
                  </a:lnTo>
                  <a:lnTo>
                    <a:pt x="93" y="46"/>
                  </a:lnTo>
                  <a:lnTo>
                    <a:pt x="93" y="47"/>
                  </a:lnTo>
                  <a:lnTo>
                    <a:pt x="93" y="47"/>
                  </a:lnTo>
                  <a:lnTo>
                    <a:pt x="94" y="47"/>
                  </a:lnTo>
                  <a:lnTo>
                    <a:pt x="94" y="47"/>
                  </a:lnTo>
                  <a:lnTo>
                    <a:pt x="94" y="48"/>
                  </a:lnTo>
                  <a:lnTo>
                    <a:pt x="93" y="48"/>
                  </a:lnTo>
                  <a:lnTo>
                    <a:pt x="94" y="48"/>
                  </a:lnTo>
                  <a:lnTo>
                    <a:pt x="95" y="49"/>
                  </a:lnTo>
                  <a:lnTo>
                    <a:pt x="96" y="50"/>
                  </a:lnTo>
                  <a:lnTo>
                    <a:pt x="96" y="50"/>
                  </a:lnTo>
                  <a:lnTo>
                    <a:pt x="96" y="51"/>
                  </a:lnTo>
                  <a:lnTo>
                    <a:pt x="97" y="50"/>
                  </a:lnTo>
                  <a:lnTo>
                    <a:pt x="98" y="50"/>
                  </a:lnTo>
                  <a:lnTo>
                    <a:pt x="98" y="51"/>
                  </a:lnTo>
                  <a:lnTo>
                    <a:pt x="97" y="51"/>
                  </a:lnTo>
                  <a:lnTo>
                    <a:pt x="97" y="51"/>
                  </a:lnTo>
                  <a:lnTo>
                    <a:pt x="96" y="51"/>
                  </a:lnTo>
                  <a:lnTo>
                    <a:pt x="96" y="51"/>
                  </a:lnTo>
                  <a:lnTo>
                    <a:pt x="95" y="50"/>
                  </a:lnTo>
                  <a:lnTo>
                    <a:pt x="94" y="51"/>
                  </a:lnTo>
                  <a:lnTo>
                    <a:pt x="95" y="52"/>
                  </a:lnTo>
                  <a:lnTo>
                    <a:pt x="95" y="53"/>
                  </a:lnTo>
                  <a:lnTo>
                    <a:pt x="96" y="53"/>
                  </a:lnTo>
                  <a:lnTo>
                    <a:pt x="97" y="54"/>
                  </a:lnTo>
                  <a:lnTo>
                    <a:pt x="98" y="54"/>
                  </a:lnTo>
                  <a:lnTo>
                    <a:pt x="100" y="56"/>
                  </a:lnTo>
                  <a:lnTo>
                    <a:pt x="101" y="56"/>
                  </a:lnTo>
                  <a:lnTo>
                    <a:pt x="102" y="55"/>
                  </a:lnTo>
                  <a:lnTo>
                    <a:pt x="103" y="55"/>
                  </a:lnTo>
                  <a:lnTo>
                    <a:pt x="103" y="56"/>
                  </a:lnTo>
                  <a:lnTo>
                    <a:pt x="102" y="55"/>
                  </a:lnTo>
                  <a:lnTo>
                    <a:pt x="101" y="56"/>
                  </a:lnTo>
                  <a:lnTo>
                    <a:pt x="101" y="56"/>
                  </a:lnTo>
                  <a:lnTo>
                    <a:pt x="100" y="56"/>
                  </a:lnTo>
                  <a:lnTo>
                    <a:pt x="99" y="57"/>
                  </a:lnTo>
                  <a:lnTo>
                    <a:pt x="100" y="57"/>
                  </a:lnTo>
                  <a:lnTo>
                    <a:pt x="100" y="58"/>
                  </a:lnTo>
                  <a:lnTo>
                    <a:pt x="101" y="59"/>
                  </a:lnTo>
                  <a:lnTo>
                    <a:pt x="101" y="59"/>
                  </a:lnTo>
                  <a:lnTo>
                    <a:pt x="100" y="59"/>
                  </a:lnTo>
                  <a:lnTo>
                    <a:pt x="99" y="60"/>
                  </a:lnTo>
                  <a:lnTo>
                    <a:pt x="100" y="60"/>
                  </a:lnTo>
                  <a:lnTo>
                    <a:pt x="101" y="60"/>
                  </a:lnTo>
                  <a:lnTo>
                    <a:pt x="100" y="62"/>
                  </a:lnTo>
                  <a:lnTo>
                    <a:pt x="100" y="62"/>
                  </a:lnTo>
                  <a:lnTo>
                    <a:pt x="99" y="62"/>
                  </a:lnTo>
                  <a:lnTo>
                    <a:pt x="99" y="63"/>
                  </a:lnTo>
                  <a:lnTo>
                    <a:pt x="99" y="62"/>
                  </a:lnTo>
                  <a:lnTo>
                    <a:pt x="99" y="63"/>
                  </a:lnTo>
                  <a:lnTo>
                    <a:pt x="99" y="64"/>
                  </a:lnTo>
                  <a:lnTo>
                    <a:pt x="99" y="64"/>
                  </a:lnTo>
                  <a:lnTo>
                    <a:pt x="99" y="64"/>
                  </a:lnTo>
                  <a:lnTo>
                    <a:pt x="101" y="64"/>
                  </a:lnTo>
                  <a:lnTo>
                    <a:pt x="101" y="64"/>
                  </a:lnTo>
                  <a:lnTo>
                    <a:pt x="101" y="64"/>
                  </a:lnTo>
                  <a:lnTo>
                    <a:pt x="103" y="64"/>
                  </a:lnTo>
                  <a:lnTo>
                    <a:pt x="103" y="63"/>
                  </a:lnTo>
                  <a:lnTo>
                    <a:pt x="104" y="63"/>
                  </a:lnTo>
                  <a:lnTo>
                    <a:pt x="105" y="63"/>
                  </a:lnTo>
                  <a:lnTo>
                    <a:pt x="107" y="63"/>
                  </a:lnTo>
                  <a:lnTo>
                    <a:pt x="108" y="60"/>
                  </a:lnTo>
                  <a:lnTo>
                    <a:pt x="109" y="60"/>
                  </a:lnTo>
                  <a:lnTo>
                    <a:pt x="109" y="58"/>
                  </a:lnTo>
                  <a:lnTo>
                    <a:pt x="110" y="58"/>
                  </a:lnTo>
                  <a:lnTo>
                    <a:pt x="110" y="58"/>
                  </a:lnTo>
                  <a:lnTo>
                    <a:pt x="114" y="57"/>
                  </a:lnTo>
                  <a:lnTo>
                    <a:pt x="115" y="57"/>
                  </a:lnTo>
                  <a:lnTo>
                    <a:pt x="116" y="57"/>
                  </a:lnTo>
                  <a:lnTo>
                    <a:pt x="117" y="57"/>
                  </a:lnTo>
                  <a:lnTo>
                    <a:pt x="117" y="57"/>
                  </a:lnTo>
                  <a:lnTo>
                    <a:pt x="120" y="54"/>
                  </a:lnTo>
                  <a:lnTo>
                    <a:pt x="121" y="54"/>
                  </a:lnTo>
                  <a:lnTo>
                    <a:pt x="121" y="54"/>
                  </a:lnTo>
                  <a:lnTo>
                    <a:pt x="120" y="54"/>
                  </a:lnTo>
                  <a:lnTo>
                    <a:pt x="119" y="55"/>
                  </a:lnTo>
                  <a:lnTo>
                    <a:pt x="120" y="55"/>
                  </a:lnTo>
                  <a:lnTo>
                    <a:pt x="119" y="55"/>
                  </a:lnTo>
                  <a:lnTo>
                    <a:pt x="120" y="56"/>
                  </a:lnTo>
                  <a:lnTo>
                    <a:pt x="120" y="56"/>
                  </a:lnTo>
                  <a:lnTo>
                    <a:pt x="121" y="56"/>
                  </a:lnTo>
                  <a:lnTo>
                    <a:pt x="121" y="55"/>
                  </a:lnTo>
                  <a:lnTo>
                    <a:pt x="122" y="55"/>
                  </a:lnTo>
                  <a:lnTo>
                    <a:pt x="123" y="55"/>
                  </a:lnTo>
                  <a:lnTo>
                    <a:pt x="123" y="55"/>
                  </a:lnTo>
                  <a:lnTo>
                    <a:pt x="123" y="55"/>
                  </a:lnTo>
                  <a:lnTo>
                    <a:pt x="123" y="55"/>
                  </a:lnTo>
                  <a:lnTo>
                    <a:pt x="125" y="54"/>
                  </a:lnTo>
                  <a:lnTo>
                    <a:pt x="125" y="54"/>
                  </a:lnTo>
                  <a:lnTo>
                    <a:pt x="126" y="53"/>
                  </a:lnTo>
                  <a:lnTo>
                    <a:pt x="127" y="53"/>
                  </a:lnTo>
                  <a:lnTo>
                    <a:pt x="127" y="54"/>
                  </a:lnTo>
                  <a:lnTo>
                    <a:pt x="127" y="54"/>
                  </a:lnTo>
                  <a:lnTo>
                    <a:pt x="126" y="54"/>
                  </a:lnTo>
                  <a:lnTo>
                    <a:pt x="127" y="54"/>
                  </a:lnTo>
                  <a:lnTo>
                    <a:pt x="127" y="54"/>
                  </a:lnTo>
                  <a:lnTo>
                    <a:pt x="127" y="55"/>
                  </a:lnTo>
                  <a:lnTo>
                    <a:pt x="127" y="54"/>
                  </a:lnTo>
                  <a:lnTo>
                    <a:pt x="129" y="54"/>
                  </a:lnTo>
                  <a:lnTo>
                    <a:pt x="129" y="54"/>
                  </a:lnTo>
                  <a:lnTo>
                    <a:pt x="129" y="53"/>
                  </a:lnTo>
                  <a:lnTo>
                    <a:pt x="129" y="53"/>
                  </a:lnTo>
                  <a:lnTo>
                    <a:pt x="129" y="53"/>
                  </a:lnTo>
                  <a:lnTo>
                    <a:pt x="129" y="52"/>
                  </a:lnTo>
                  <a:lnTo>
                    <a:pt x="131" y="52"/>
                  </a:lnTo>
                  <a:lnTo>
                    <a:pt x="131" y="52"/>
                  </a:lnTo>
                  <a:lnTo>
                    <a:pt x="132" y="52"/>
                  </a:lnTo>
                  <a:lnTo>
                    <a:pt x="132" y="52"/>
                  </a:lnTo>
                  <a:lnTo>
                    <a:pt x="134" y="51"/>
                  </a:lnTo>
                  <a:lnTo>
                    <a:pt x="132" y="51"/>
                  </a:lnTo>
                  <a:lnTo>
                    <a:pt x="131" y="51"/>
                  </a:lnTo>
                  <a:lnTo>
                    <a:pt x="130" y="51"/>
                  </a:lnTo>
                  <a:lnTo>
                    <a:pt x="130" y="51"/>
                  </a:lnTo>
                  <a:lnTo>
                    <a:pt x="129" y="51"/>
                  </a:lnTo>
                  <a:lnTo>
                    <a:pt x="127" y="52"/>
                  </a:lnTo>
                  <a:lnTo>
                    <a:pt x="125" y="53"/>
                  </a:lnTo>
                  <a:lnTo>
                    <a:pt x="125" y="53"/>
                  </a:lnTo>
                  <a:lnTo>
                    <a:pt x="124" y="54"/>
                  </a:lnTo>
                  <a:lnTo>
                    <a:pt x="124" y="54"/>
                  </a:lnTo>
                  <a:lnTo>
                    <a:pt x="123" y="54"/>
                  </a:lnTo>
                  <a:lnTo>
                    <a:pt x="123" y="55"/>
                  </a:lnTo>
                  <a:lnTo>
                    <a:pt x="122" y="55"/>
                  </a:lnTo>
                  <a:lnTo>
                    <a:pt x="122" y="54"/>
                  </a:lnTo>
                  <a:lnTo>
                    <a:pt x="121" y="55"/>
                  </a:lnTo>
                  <a:lnTo>
                    <a:pt x="121" y="54"/>
                  </a:lnTo>
                  <a:lnTo>
                    <a:pt x="122" y="54"/>
                  </a:lnTo>
                  <a:lnTo>
                    <a:pt x="122" y="54"/>
                  </a:lnTo>
                  <a:lnTo>
                    <a:pt x="124" y="53"/>
                  </a:lnTo>
                  <a:lnTo>
                    <a:pt x="125" y="53"/>
                  </a:lnTo>
                  <a:lnTo>
                    <a:pt x="125" y="53"/>
                  </a:lnTo>
                  <a:lnTo>
                    <a:pt x="126" y="52"/>
                  </a:lnTo>
                  <a:lnTo>
                    <a:pt x="126" y="52"/>
                  </a:lnTo>
                  <a:lnTo>
                    <a:pt x="127" y="52"/>
                  </a:lnTo>
                  <a:lnTo>
                    <a:pt x="127" y="51"/>
                  </a:lnTo>
                  <a:lnTo>
                    <a:pt x="128" y="51"/>
                  </a:lnTo>
                  <a:lnTo>
                    <a:pt x="129" y="51"/>
                  </a:lnTo>
                  <a:lnTo>
                    <a:pt x="130" y="50"/>
                  </a:lnTo>
                  <a:lnTo>
                    <a:pt x="130" y="50"/>
                  </a:lnTo>
                  <a:lnTo>
                    <a:pt x="131" y="49"/>
                  </a:lnTo>
                  <a:lnTo>
                    <a:pt x="134" y="49"/>
                  </a:lnTo>
                  <a:lnTo>
                    <a:pt x="135" y="50"/>
                  </a:lnTo>
                  <a:lnTo>
                    <a:pt x="138" y="49"/>
                  </a:lnTo>
                  <a:lnTo>
                    <a:pt x="140" y="49"/>
                  </a:lnTo>
                  <a:lnTo>
                    <a:pt x="142" y="48"/>
                  </a:lnTo>
                  <a:lnTo>
                    <a:pt x="143" y="48"/>
                  </a:lnTo>
                  <a:lnTo>
                    <a:pt x="143" y="47"/>
                  </a:lnTo>
                  <a:lnTo>
                    <a:pt x="143" y="47"/>
                  </a:lnTo>
                  <a:lnTo>
                    <a:pt x="143" y="47"/>
                  </a:lnTo>
                  <a:lnTo>
                    <a:pt x="143" y="44"/>
                  </a:lnTo>
                  <a:lnTo>
                    <a:pt x="144" y="42"/>
                  </a:lnTo>
                  <a:lnTo>
                    <a:pt x="145" y="39"/>
                  </a:lnTo>
                  <a:lnTo>
                    <a:pt x="145" y="38"/>
                  </a:lnTo>
                  <a:lnTo>
                    <a:pt x="145" y="37"/>
                  </a:lnTo>
                  <a:lnTo>
                    <a:pt x="145" y="37"/>
                  </a:lnTo>
                  <a:lnTo>
                    <a:pt x="146" y="37"/>
                  </a:lnTo>
                  <a:lnTo>
                    <a:pt x="147" y="37"/>
                  </a:lnTo>
                  <a:lnTo>
                    <a:pt x="148" y="37"/>
                  </a:lnTo>
                  <a:lnTo>
                    <a:pt x="148" y="37"/>
                  </a:lnTo>
                  <a:lnTo>
                    <a:pt x="148" y="36"/>
                  </a:lnTo>
                  <a:lnTo>
                    <a:pt x="147" y="36"/>
                  </a:lnTo>
                  <a:lnTo>
                    <a:pt x="142" y="34"/>
                  </a:lnTo>
                  <a:lnTo>
                    <a:pt x="142" y="33"/>
                  </a:lnTo>
                  <a:lnTo>
                    <a:pt x="140" y="33"/>
                  </a:lnTo>
                  <a:lnTo>
                    <a:pt x="140" y="33"/>
                  </a:lnTo>
                  <a:lnTo>
                    <a:pt x="140" y="32"/>
                  </a:lnTo>
                  <a:lnTo>
                    <a:pt x="138" y="32"/>
                  </a:lnTo>
                  <a:lnTo>
                    <a:pt x="135" y="30"/>
                  </a:lnTo>
                  <a:lnTo>
                    <a:pt x="130" y="29"/>
                  </a:lnTo>
                  <a:lnTo>
                    <a:pt x="130" y="29"/>
                  </a:lnTo>
                  <a:lnTo>
                    <a:pt x="127" y="29"/>
                  </a:lnTo>
                  <a:lnTo>
                    <a:pt x="126" y="29"/>
                  </a:lnTo>
                  <a:lnTo>
                    <a:pt x="126" y="29"/>
                  </a:lnTo>
                  <a:lnTo>
                    <a:pt x="126" y="29"/>
                  </a:lnTo>
                  <a:lnTo>
                    <a:pt x="125" y="29"/>
                  </a:lnTo>
                  <a:lnTo>
                    <a:pt x="125" y="28"/>
                  </a:lnTo>
                  <a:lnTo>
                    <a:pt x="124" y="28"/>
                  </a:lnTo>
                  <a:lnTo>
                    <a:pt x="124" y="29"/>
                  </a:lnTo>
                  <a:lnTo>
                    <a:pt x="124" y="28"/>
                  </a:lnTo>
                  <a:lnTo>
                    <a:pt x="124" y="28"/>
                  </a:lnTo>
                  <a:lnTo>
                    <a:pt x="123" y="28"/>
                  </a:lnTo>
                  <a:lnTo>
                    <a:pt x="124" y="26"/>
                  </a:lnTo>
                  <a:lnTo>
                    <a:pt x="124" y="27"/>
                  </a:lnTo>
                  <a:lnTo>
                    <a:pt x="125" y="27"/>
                  </a:lnTo>
                  <a:lnTo>
                    <a:pt x="127" y="28"/>
                  </a:lnTo>
                  <a:lnTo>
                    <a:pt x="132" y="29"/>
                  </a:lnTo>
                  <a:lnTo>
                    <a:pt x="137" y="30"/>
                  </a:lnTo>
                  <a:lnTo>
                    <a:pt x="138" y="30"/>
                  </a:lnTo>
                  <a:lnTo>
                    <a:pt x="140" y="31"/>
                  </a:lnTo>
                  <a:lnTo>
                    <a:pt x="141" y="31"/>
                  </a:lnTo>
                  <a:lnTo>
                    <a:pt x="143" y="32"/>
                  </a:lnTo>
                  <a:lnTo>
                    <a:pt x="147" y="34"/>
                  </a:lnTo>
                  <a:lnTo>
                    <a:pt x="152" y="36"/>
                  </a:lnTo>
                  <a:lnTo>
                    <a:pt x="152" y="37"/>
                  </a:lnTo>
                  <a:lnTo>
                    <a:pt x="157" y="39"/>
                  </a:lnTo>
                  <a:lnTo>
                    <a:pt x="156" y="39"/>
                  </a:lnTo>
                  <a:lnTo>
                    <a:pt x="155" y="39"/>
                  </a:lnTo>
                  <a:lnTo>
                    <a:pt x="156" y="38"/>
                  </a:lnTo>
                  <a:lnTo>
                    <a:pt x="155" y="38"/>
                  </a:lnTo>
                  <a:lnTo>
                    <a:pt x="152" y="37"/>
                  </a:lnTo>
                  <a:lnTo>
                    <a:pt x="152" y="37"/>
                  </a:lnTo>
                  <a:lnTo>
                    <a:pt x="152" y="38"/>
                  </a:lnTo>
                  <a:lnTo>
                    <a:pt x="154" y="38"/>
                  </a:lnTo>
                  <a:lnTo>
                    <a:pt x="154" y="38"/>
                  </a:lnTo>
                  <a:lnTo>
                    <a:pt x="154" y="38"/>
                  </a:lnTo>
                  <a:lnTo>
                    <a:pt x="155" y="38"/>
                  </a:lnTo>
                  <a:lnTo>
                    <a:pt x="155" y="39"/>
                  </a:lnTo>
                  <a:lnTo>
                    <a:pt x="155" y="39"/>
                  </a:lnTo>
                  <a:lnTo>
                    <a:pt x="154" y="39"/>
                  </a:lnTo>
                  <a:lnTo>
                    <a:pt x="154" y="39"/>
                  </a:lnTo>
                  <a:lnTo>
                    <a:pt x="155" y="41"/>
                  </a:lnTo>
                  <a:lnTo>
                    <a:pt x="155" y="39"/>
                  </a:lnTo>
                  <a:lnTo>
                    <a:pt x="156" y="41"/>
                  </a:lnTo>
                  <a:lnTo>
                    <a:pt x="157" y="42"/>
                  </a:lnTo>
                  <a:lnTo>
                    <a:pt x="157" y="42"/>
                  </a:lnTo>
                  <a:lnTo>
                    <a:pt x="156" y="43"/>
                  </a:lnTo>
                  <a:lnTo>
                    <a:pt x="157" y="42"/>
                  </a:lnTo>
                  <a:lnTo>
                    <a:pt x="158" y="43"/>
                  </a:lnTo>
                  <a:lnTo>
                    <a:pt x="158" y="44"/>
                  </a:lnTo>
                  <a:lnTo>
                    <a:pt x="159" y="44"/>
                  </a:lnTo>
                  <a:lnTo>
                    <a:pt x="161" y="45"/>
                  </a:lnTo>
                  <a:lnTo>
                    <a:pt x="161" y="45"/>
                  </a:lnTo>
                  <a:lnTo>
                    <a:pt x="160" y="44"/>
                  </a:lnTo>
                  <a:lnTo>
                    <a:pt x="160" y="43"/>
                  </a:lnTo>
                  <a:lnTo>
                    <a:pt x="160" y="43"/>
                  </a:lnTo>
                  <a:lnTo>
                    <a:pt x="160" y="43"/>
                  </a:lnTo>
                  <a:lnTo>
                    <a:pt x="160" y="43"/>
                  </a:lnTo>
                  <a:lnTo>
                    <a:pt x="160" y="43"/>
                  </a:lnTo>
                  <a:lnTo>
                    <a:pt x="159" y="42"/>
                  </a:lnTo>
                  <a:lnTo>
                    <a:pt x="160" y="42"/>
                  </a:lnTo>
                  <a:lnTo>
                    <a:pt x="160" y="43"/>
                  </a:lnTo>
                  <a:lnTo>
                    <a:pt x="160" y="42"/>
                  </a:lnTo>
                  <a:lnTo>
                    <a:pt x="161" y="43"/>
                  </a:lnTo>
                  <a:lnTo>
                    <a:pt x="161" y="43"/>
                  </a:lnTo>
                  <a:lnTo>
                    <a:pt x="161" y="44"/>
                  </a:lnTo>
                  <a:lnTo>
                    <a:pt x="162" y="45"/>
                  </a:lnTo>
                  <a:lnTo>
                    <a:pt x="163" y="45"/>
                  </a:lnTo>
                  <a:lnTo>
                    <a:pt x="164" y="46"/>
                  </a:lnTo>
                  <a:lnTo>
                    <a:pt x="164" y="46"/>
                  </a:lnTo>
                  <a:lnTo>
                    <a:pt x="162" y="44"/>
                  </a:lnTo>
                  <a:lnTo>
                    <a:pt x="162" y="44"/>
                  </a:lnTo>
                  <a:lnTo>
                    <a:pt x="163" y="45"/>
                  </a:lnTo>
                  <a:lnTo>
                    <a:pt x="164" y="45"/>
                  </a:lnTo>
                  <a:lnTo>
                    <a:pt x="165" y="46"/>
                  </a:lnTo>
                  <a:lnTo>
                    <a:pt x="166" y="46"/>
                  </a:lnTo>
                  <a:lnTo>
                    <a:pt x="168" y="47"/>
                  </a:lnTo>
                  <a:lnTo>
                    <a:pt x="175" y="48"/>
                  </a:lnTo>
                  <a:lnTo>
                    <a:pt x="180" y="49"/>
                  </a:lnTo>
                  <a:lnTo>
                    <a:pt x="187" y="49"/>
                  </a:lnTo>
                  <a:lnTo>
                    <a:pt x="197" y="48"/>
                  </a:lnTo>
                  <a:lnTo>
                    <a:pt x="199" y="48"/>
                  </a:lnTo>
                  <a:lnTo>
                    <a:pt x="201" y="48"/>
                  </a:lnTo>
                  <a:lnTo>
                    <a:pt x="202" y="47"/>
                  </a:lnTo>
                  <a:lnTo>
                    <a:pt x="205" y="47"/>
                  </a:lnTo>
                  <a:lnTo>
                    <a:pt x="208" y="46"/>
                  </a:lnTo>
                  <a:lnTo>
                    <a:pt x="209" y="46"/>
                  </a:lnTo>
                  <a:lnTo>
                    <a:pt x="209" y="46"/>
                  </a:lnTo>
                  <a:lnTo>
                    <a:pt x="215" y="44"/>
                  </a:lnTo>
                  <a:lnTo>
                    <a:pt x="217" y="44"/>
                  </a:lnTo>
                  <a:lnTo>
                    <a:pt x="218" y="44"/>
                  </a:lnTo>
                  <a:lnTo>
                    <a:pt x="226" y="41"/>
                  </a:lnTo>
                  <a:lnTo>
                    <a:pt x="227" y="41"/>
                  </a:lnTo>
                  <a:lnTo>
                    <a:pt x="227" y="41"/>
                  </a:lnTo>
                  <a:lnTo>
                    <a:pt x="228" y="41"/>
                  </a:lnTo>
                  <a:lnTo>
                    <a:pt x="229" y="38"/>
                  </a:lnTo>
                  <a:lnTo>
                    <a:pt x="229" y="38"/>
                  </a:lnTo>
                  <a:lnTo>
                    <a:pt x="229" y="39"/>
                  </a:lnTo>
                  <a:lnTo>
                    <a:pt x="230" y="39"/>
                  </a:lnTo>
                  <a:lnTo>
                    <a:pt x="234" y="38"/>
                  </a:lnTo>
                  <a:lnTo>
                    <a:pt x="237" y="38"/>
                  </a:lnTo>
                  <a:lnTo>
                    <a:pt x="240" y="37"/>
                  </a:lnTo>
                  <a:lnTo>
                    <a:pt x="243" y="35"/>
                  </a:lnTo>
                  <a:lnTo>
                    <a:pt x="246" y="35"/>
                  </a:lnTo>
                  <a:lnTo>
                    <a:pt x="246" y="34"/>
                  </a:lnTo>
                  <a:lnTo>
                    <a:pt x="253" y="32"/>
                  </a:lnTo>
                  <a:lnTo>
                    <a:pt x="253" y="31"/>
                  </a:lnTo>
                  <a:lnTo>
                    <a:pt x="254" y="31"/>
                  </a:lnTo>
                  <a:lnTo>
                    <a:pt x="254" y="31"/>
                  </a:lnTo>
                  <a:lnTo>
                    <a:pt x="256" y="30"/>
                  </a:lnTo>
                  <a:lnTo>
                    <a:pt x="259" y="30"/>
                  </a:lnTo>
                  <a:lnTo>
                    <a:pt x="261" y="29"/>
                  </a:lnTo>
                  <a:lnTo>
                    <a:pt x="261" y="29"/>
                  </a:lnTo>
                  <a:lnTo>
                    <a:pt x="261" y="28"/>
                  </a:lnTo>
                  <a:lnTo>
                    <a:pt x="265" y="27"/>
                  </a:lnTo>
                  <a:lnTo>
                    <a:pt x="272" y="23"/>
                  </a:lnTo>
                  <a:lnTo>
                    <a:pt x="281" y="17"/>
                  </a:lnTo>
                  <a:lnTo>
                    <a:pt x="288" y="13"/>
                  </a:lnTo>
                  <a:lnTo>
                    <a:pt x="293" y="9"/>
                  </a:lnTo>
                  <a:lnTo>
                    <a:pt x="296" y="7"/>
                  </a:lnTo>
                  <a:lnTo>
                    <a:pt x="297" y="6"/>
                  </a:lnTo>
                  <a:lnTo>
                    <a:pt x="305" y="0"/>
                  </a:lnTo>
                  <a:lnTo>
                    <a:pt x="312" y="25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Freeform 30">
              <a:extLst>
                <a:ext uri="{FF2B5EF4-FFF2-40B4-BE49-F238E27FC236}">
                  <a16:creationId xmlns:a16="http://schemas.microsoft.com/office/drawing/2014/main" id="{2BAD376A-6B01-5B4D-9012-C4492F4BB875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7806" y="4586790"/>
              <a:ext cx="274638" cy="90488"/>
            </a:xfrm>
            <a:custGeom>
              <a:avLst/>
              <a:gdLst>
                <a:gd name="T0" fmla="*/ 173 w 173"/>
                <a:gd name="T1" fmla="*/ 0 h 57"/>
                <a:gd name="T2" fmla="*/ 159 w 173"/>
                <a:gd name="T3" fmla="*/ 48 h 57"/>
                <a:gd name="T4" fmla="*/ 75 w 173"/>
                <a:gd name="T5" fmla="*/ 57 h 57"/>
                <a:gd name="T6" fmla="*/ 75 w 173"/>
                <a:gd name="T7" fmla="*/ 57 h 57"/>
                <a:gd name="T8" fmla="*/ 0 w 173"/>
                <a:gd name="T9" fmla="*/ 0 h 57"/>
                <a:gd name="T10" fmla="*/ 0 w 173"/>
                <a:gd name="T11" fmla="*/ 0 h 57"/>
                <a:gd name="T12" fmla="*/ 173 w 173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3" h="57">
                  <a:moveTo>
                    <a:pt x="173" y="0"/>
                  </a:moveTo>
                  <a:lnTo>
                    <a:pt x="159" y="48"/>
                  </a:lnTo>
                  <a:lnTo>
                    <a:pt x="75" y="57"/>
                  </a:lnTo>
                  <a:lnTo>
                    <a:pt x="75" y="57"/>
                  </a:lnTo>
                  <a:lnTo>
                    <a:pt x="0" y="0"/>
                  </a:lnTo>
                  <a:lnTo>
                    <a:pt x="0" y="0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Freeform 31">
              <a:extLst>
                <a:ext uri="{FF2B5EF4-FFF2-40B4-BE49-F238E27FC236}">
                  <a16:creationId xmlns:a16="http://schemas.microsoft.com/office/drawing/2014/main" id="{B2D94CCF-4F96-994D-A8A3-756D08258DC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15618" y="4218490"/>
              <a:ext cx="839788" cy="368300"/>
            </a:xfrm>
            <a:custGeom>
              <a:avLst/>
              <a:gdLst>
                <a:gd name="T0" fmla="*/ 482 w 529"/>
                <a:gd name="T1" fmla="*/ 182 h 232"/>
                <a:gd name="T2" fmla="*/ 479 w 529"/>
                <a:gd name="T3" fmla="*/ 183 h 232"/>
                <a:gd name="T4" fmla="*/ 482 w 529"/>
                <a:gd name="T5" fmla="*/ 177 h 232"/>
                <a:gd name="T6" fmla="*/ 316 w 529"/>
                <a:gd name="T7" fmla="*/ 53 h 232"/>
                <a:gd name="T8" fmla="*/ 314 w 529"/>
                <a:gd name="T9" fmla="*/ 53 h 232"/>
                <a:gd name="T10" fmla="*/ 311 w 529"/>
                <a:gd name="T11" fmla="*/ 46 h 232"/>
                <a:gd name="T12" fmla="*/ 308 w 529"/>
                <a:gd name="T13" fmla="*/ 49 h 232"/>
                <a:gd name="T14" fmla="*/ 311 w 529"/>
                <a:gd name="T15" fmla="*/ 46 h 232"/>
                <a:gd name="T16" fmla="*/ 293 w 529"/>
                <a:gd name="T17" fmla="*/ 13 h 232"/>
                <a:gd name="T18" fmla="*/ 297 w 529"/>
                <a:gd name="T19" fmla="*/ 25 h 232"/>
                <a:gd name="T20" fmla="*/ 299 w 529"/>
                <a:gd name="T21" fmla="*/ 36 h 232"/>
                <a:gd name="T22" fmla="*/ 298 w 529"/>
                <a:gd name="T23" fmla="*/ 37 h 232"/>
                <a:gd name="T24" fmla="*/ 299 w 529"/>
                <a:gd name="T25" fmla="*/ 40 h 232"/>
                <a:gd name="T26" fmla="*/ 300 w 529"/>
                <a:gd name="T27" fmla="*/ 40 h 232"/>
                <a:gd name="T28" fmla="*/ 303 w 529"/>
                <a:gd name="T29" fmla="*/ 45 h 232"/>
                <a:gd name="T30" fmla="*/ 305 w 529"/>
                <a:gd name="T31" fmla="*/ 49 h 232"/>
                <a:gd name="T32" fmla="*/ 306 w 529"/>
                <a:gd name="T33" fmla="*/ 49 h 232"/>
                <a:gd name="T34" fmla="*/ 312 w 529"/>
                <a:gd name="T35" fmla="*/ 57 h 232"/>
                <a:gd name="T36" fmla="*/ 315 w 529"/>
                <a:gd name="T37" fmla="*/ 60 h 232"/>
                <a:gd name="T38" fmla="*/ 317 w 529"/>
                <a:gd name="T39" fmla="*/ 55 h 232"/>
                <a:gd name="T40" fmla="*/ 317 w 529"/>
                <a:gd name="T41" fmla="*/ 62 h 232"/>
                <a:gd name="T42" fmla="*/ 322 w 529"/>
                <a:gd name="T43" fmla="*/ 65 h 232"/>
                <a:gd name="T44" fmla="*/ 320 w 529"/>
                <a:gd name="T45" fmla="*/ 61 h 232"/>
                <a:gd name="T46" fmla="*/ 324 w 529"/>
                <a:gd name="T47" fmla="*/ 67 h 232"/>
                <a:gd name="T48" fmla="*/ 330 w 529"/>
                <a:gd name="T49" fmla="*/ 77 h 232"/>
                <a:gd name="T50" fmla="*/ 340 w 529"/>
                <a:gd name="T51" fmla="*/ 84 h 232"/>
                <a:gd name="T52" fmla="*/ 342 w 529"/>
                <a:gd name="T53" fmla="*/ 86 h 232"/>
                <a:gd name="T54" fmla="*/ 348 w 529"/>
                <a:gd name="T55" fmla="*/ 87 h 232"/>
                <a:gd name="T56" fmla="*/ 348 w 529"/>
                <a:gd name="T57" fmla="*/ 88 h 232"/>
                <a:gd name="T58" fmla="*/ 351 w 529"/>
                <a:gd name="T59" fmla="*/ 93 h 232"/>
                <a:gd name="T60" fmla="*/ 355 w 529"/>
                <a:gd name="T61" fmla="*/ 90 h 232"/>
                <a:gd name="T62" fmla="*/ 361 w 529"/>
                <a:gd name="T63" fmla="*/ 94 h 232"/>
                <a:gd name="T64" fmla="*/ 368 w 529"/>
                <a:gd name="T65" fmla="*/ 95 h 232"/>
                <a:gd name="T66" fmla="*/ 377 w 529"/>
                <a:gd name="T67" fmla="*/ 97 h 232"/>
                <a:gd name="T68" fmla="*/ 387 w 529"/>
                <a:gd name="T69" fmla="*/ 98 h 232"/>
                <a:gd name="T70" fmla="*/ 395 w 529"/>
                <a:gd name="T71" fmla="*/ 99 h 232"/>
                <a:gd name="T72" fmla="*/ 398 w 529"/>
                <a:gd name="T73" fmla="*/ 103 h 232"/>
                <a:gd name="T74" fmla="*/ 404 w 529"/>
                <a:gd name="T75" fmla="*/ 105 h 232"/>
                <a:gd name="T76" fmla="*/ 409 w 529"/>
                <a:gd name="T77" fmla="*/ 111 h 232"/>
                <a:gd name="T78" fmla="*/ 417 w 529"/>
                <a:gd name="T79" fmla="*/ 126 h 232"/>
                <a:gd name="T80" fmla="*/ 422 w 529"/>
                <a:gd name="T81" fmla="*/ 136 h 232"/>
                <a:gd name="T82" fmla="*/ 427 w 529"/>
                <a:gd name="T83" fmla="*/ 141 h 232"/>
                <a:gd name="T84" fmla="*/ 438 w 529"/>
                <a:gd name="T85" fmla="*/ 145 h 232"/>
                <a:gd name="T86" fmla="*/ 444 w 529"/>
                <a:gd name="T87" fmla="*/ 161 h 232"/>
                <a:gd name="T88" fmla="*/ 458 w 529"/>
                <a:gd name="T89" fmla="*/ 167 h 232"/>
                <a:gd name="T90" fmla="*/ 468 w 529"/>
                <a:gd name="T91" fmla="*/ 173 h 232"/>
                <a:gd name="T92" fmla="*/ 475 w 529"/>
                <a:gd name="T93" fmla="*/ 180 h 232"/>
                <a:gd name="T94" fmla="*/ 481 w 529"/>
                <a:gd name="T95" fmla="*/ 184 h 232"/>
                <a:gd name="T96" fmla="*/ 487 w 529"/>
                <a:gd name="T97" fmla="*/ 191 h 232"/>
                <a:gd name="T98" fmla="*/ 492 w 529"/>
                <a:gd name="T99" fmla="*/ 195 h 232"/>
                <a:gd name="T100" fmla="*/ 498 w 529"/>
                <a:gd name="T101" fmla="*/ 200 h 232"/>
                <a:gd name="T102" fmla="*/ 506 w 529"/>
                <a:gd name="T103" fmla="*/ 200 h 232"/>
                <a:gd name="T104" fmla="*/ 510 w 529"/>
                <a:gd name="T105" fmla="*/ 206 h 232"/>
                <a:gd name="T106" fmla="*/ 519 w 529"/>
                <a:gd name="T107" fmla="*/ 214 h 232"/>
                <a:gd name="T108" fmla="*/ 527 w 529"/>
                <a:gd name="T109" fmla="*/ 220 h 232"/>
                <a:gd name="T110" fmla="*/ 57 w 529"/>
                <a:gd name="T111" fmla="*/ 183 h 232"/>
                <a:gd name="T112" fmla="*/ 168 w 529"/>
                <a:gd name="T113" fmla="*/ 6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29" h="232">
                  <a:moveTo>
                    <a:pt x="482" y="177"/>
                  </a:moveTo>
                  <a:lnTo>
                    <a:pt x="482" y="178"/>
                  </a:lnTo>
                  <a:lnTo>
                    <a:pt x="484" y="179"/>
                  </a:lnTo>
                  <a:lnTo>
                    <a:pt x="484" y="179"/>
                  </a:lnTo>
                  <a:lnTo>
                    <a:pt x="485" y="180"/>
                  </a:lnTo>
                  <a:lnTo>
                    <a:pt x="486" y="180"/>
                  </a:lnTo>
                  <a:lnTo>
                    <a:pt x="486" y="181"/>
                  </a:lnTo>
                  <a:lnTo>
                    <a:pt x="482" y="180"/>
                  </a:lnTo>
                  <a:lnTo>
                    <a:pt x="482" y="182"/>
                  </a:lnTo>
                  <a:lnTo>
                    <a:pt x="481" y="182"/>
                  </a:lnTo>
                  <a:lnTo>
                    <a:pt x="481" y="182"/>
                  </a:lnTo>
                  <a:lnTo>
                    <a:pt x="481" y="182"/>
                  </a:lnTo>
                  <a:lnTo>
                    <a:pt x="481" y="182"/>
                  </a:lnTo>
                  <a:lnTo>
                    <a:pt x="480" y="182"/>
                  </a:lnTo>
                  <a:lnTo>
                    <a:pt x="480" y="183"/>
                  </a:lnTo>
                  <a:lnTo>
                    <a:pt x="479" y="183"/>
                  </a:lnTo>
                  <a:lnTo>
                    <a:pt x="479" y="183"/>
                  </a:lnTo>
                  <a:lnTo>
                    <a:pt x="479" y="183"/>
                  </a:lnTo>
                  <a:lnTo>
                    <a:pt x="480" y="181"/>
                  </a:lnTo>
                  <a:lnTo>
                    <a:pt x="480" y="181"/>
                  </a:lnTo>
                  <a:lnTo>
                    <a:pt x="480" y="180"/>
                  </a:lnTo>
                  <a:lnTo>
                    <a:pt x="480" y="180"/>
                  </a:lnTo>
                  <a:lnTo>
                    <a:pt x="480" y="179"/>
                  </a:lnTo>
                  <a:lnTo>
                    <a:pt x="481" y="179"/>
                  </a:lnTo>
                  <a:lnTo>
                    <a:pt x="481" y="177"/>
                  </a:lnTo>
                  <a:lnTo>
                    <a:pt x="482" y="177"/>
                  </a:lnTo>
                  <a:lnTo>
                    <a:pt x="482" y="177"/>
                  </a:lnTo>
                  <a:close/>
                  <a:moveTo>
                    <a:pt x="314" y="47"/>
                  </a:moveTo>
                  <a:lnTo>
                    <a:pt x="314" y="48"/>
                  </a:lnTo>
                  <a:lnTo>
                    <a:pt x="315" y="49"/>
                  </a:lnTo>
                  <a:lnTo>
                    <a:pt x="316" y="50"/>
                  </a:lnTo>
                  <a:lnTo>
                    <a:pt x="315" y="50"/>
                  </a:lnTo>
                  <a:lnTo>
                    <a:pt x="315" y="52"/>
                  </a:lnTo>
                  <a:lnTo>
                    <a:pt x="315" y="52"/>
                  </a:lnTo>
                  <a:lnTo>
                    <a:pt x="315" y="52"/>
                  </a:lnTo>
                  <a:lnTo>
                    <a:pt x="316" y="53"/>
                  </a:lnTo>
                  <a:lnTo>
                    <a:pt x="316" y="54"/>
                  </a:lnTo>
                  <a:lnTo>
                    <a:pt x="316" y="54"/>
                  </a:lnTo>
                  <a:lnTo>
                    <a:pt x="316" y="55"/>
                  </a:lnTo>
                  <a:lnTo>
                    <a:pt x="315" y="55"/>
                  </a:lnTo>
                  <a:lnTo>
                    <a:pt x="315" y="55"/>
                  </a:lnTo>
                  <a:lnTo>
                    <a:pt x="314" y="56"/>
                  </a:lnTo>
                  <a:lnTo>
                    <a:pt x="314" y="55"/>
                  </a:lnTo>
                  <a:lnTo>
                    <a:pt x="314" y="54"/>
                  </a:lnTo>
                  <a:lnTo>
                    <a:pt x="314" y="53"/>
                  </a:lnTo>
                  <a:lnTo>
                    <a:pt x="314" y="50"/>
                  </a:lnTo>
                  <a:lnTo>
                    <a:pt x="313" y="50"/>
                  </a:lnTo>
                  <a:lnTo>
                    <a:pt x="312" y="50"/>
                  </a:lnTo>
                  <a:lnTo>
                    <a:pt x="312" y="49"/>
                  </a:lnTo>
                  <a:lnTo>
                    <a:pt x="312" y="47"/>
                  </a:lnTo>
                  <a:lnTo>
                    <a:pt x="313" y="47"/>
                  </a:lnTo>
                  <a:lnTo>
                    <a:pt x="314" y="48"/>
                  </a:lnTo>
                  <a:lnTo>
                    <a:pt x="314" y="47"/>
                  </a:lnTo>
                  <a:close/>
                  <a:moveTo>
                    <a:pt x="311" y="46"/>
                  </a:moveTo>
                  <a:lnTo>
                    <a:pt x="311" y="46"/>
                  </a:lnTo>
                  <a:lnTo>
                    <a:pt x="311" y="47"/>
                  </a:lnTo>
                  <a:lnTo>
                    <a:pt x="311" y="49"/>
                  </a:lnTo>
                  <a:lnTo>
                    <a:pt x="311" y="49"/>
                  </a:lnTo>
                  <a:lnTo>
                    <a:pt x="311" y="49"/>
                  </a:lnTo>
                  <a:lnTo>
                    <a:pt x="309" y="49"/>
                  </a:lnTo>
                  <a:lnTo>
                    <a:pt x="309" y="49"/>
                  </a:lnTo>
                  <a:lnTo>
                    <a:pt x="308" y="48"/>
                  </a:lnTo>
                  <a:lnTo>
                    <a:pt x="308" y="49"/>
                  </a:lnTo>
                  <a:lnTo>
                    <a:pt x="306" y="48"/>
                  </a:lnTo>
                  <a:lnTo>
                    <a:pt x="306" y="47"/>
                  </a:lnTo>
                  <a:lnTo>
                    <a:pt x="307" y="47"/>
                  </a:lnTo>
                  <a:lnTo>
                    <a:pt x="308" y="47"/>
                  </a:lnTo>
                  <a:lnTo>
                    <a:pt x="309" y="46"/>
                  </a:lnTo>
                  <a:lnTo>
                    <a:pt x="311" y="46"/>
                  </a:lnTo>
                  <a:lnTo>
                    <a:pt x="311" y="46"/>
                  </a:lnTo>
                  <a:lnTo>
                    <a:pt x="311" y="46"/>
                  </a:lnTo>
                  <a:lnTo>
                    <a:pt x="311" y="46"/>
                  </a:lnTo>
                  <a:close/>
                  <a:moveTo>
                    <a:pt x="288" y="0"/>
                  </a:moveTo>
                  <a:lnTo>
                    <a:pt x="289" y="1"/>
                  </a:lnTo>
                  <a:lnTo>
                    <a:pt x="289" y="5"/>
                  </a:lnTo>
                  <a:lnTo>
                    <a:pt x="292" y="5"/>
                  </a:lnTo>
                  <a:lnTo>
                    <a:pt x="292" y="6"/>
                  </a:lnTo>
                  <a:lnTo>
                    <a:pt x="291" y="7"/>
                  </a:lnTo>
                  <a:lnTo>
                    <a:pt x="292" y="11"/>
                  </a:lnTo>
                  <a:lnTo>
                    <a:pt x="293" y="12"/>
                  </a:lnTo>
                  <a:lnTo>
                    <a:pt x="293" y="13"/>
                  </a:lnTo>
                  <a:lnTo>
                    <a:pt x="292" y="13"/>
                  </a:lnTo>
                  <a:lnTo>
                    <a:pt x="292" y="14"/>
                  </a:lnTo>
                  <a:lnTo>
                    <a:pt x="293" y="15"/>
                  </a:lnTo>
                  <a:lnTo>
                    <a:pt x="294" y="15"/>
                  </a:lnTo>
                  <a:lnTo>
                    <a:pt x="294" y="14"/>
                  </a:lnTo>
                  <a:lnTo>
                    <a:pt x="294" y="14"/>
                  </a:lnTo>
                  <a:lnTo>
                    <a:pt x="296" y="17"/>
                  </a:lnTo>
                  <a:lnTo>
                    <a:pt x="295" y="19"/>
                  </a:lnTo>
                  <a:lnTo>
                    <a:pt x="297" y="25"/>
                  </a:lnTo>
                  <a:lnTo>
                    <a:pt x="296" y="25"/>
                  </a:lnTo>
                  <a:lnTo>
                    <a:pt x="297" y="26"/>
                  </a:lnTo>
                  <a:lnTo>
                    <a:pt x="296" y="28"/>
                  </a:lnTo>
                  <a:lnTo>
                    <a:pt x="296" y="31"/>
                  </a:lnTo>
                  <a:lnTo>
                    <a:pt x="299" y="35"/>
                  </a:lnTo>
                  <a:lnTo>
                    <a:pt x="299" y="36"/>
                  </a:lnTo>
                  <a:lnTo>
                    <a:pt x="299" y="36"/>
                  </a:lnTo>
                  <a:lnTo>
                    <a:pt x="299" y="36"/>
                  </a:lnTo>
                  <a:lnTo>
                    <a:pt x="299" y="36"/>
                  </a:lnTo>
                  <a:lnTo>
                    <a:pt x="299" y="37"/>
                  </a:lnTo>
                  <a:lnTo>
                    <a:pt x="299" y="37"/>
                  </a:lnTo>
                  <a:lnTo>
                    <a:pt x="299" y="38"/>
                  </a:lnTo>
                  <a:lnTo>
                    <a:pt x="298" y="38"/>
                  </a:lnTo>
                  <a:lnTo>
                    <a:pt x="298" y="38"/>
                  </a:lnTo>
                  <a:lnTo>
                    <a:pt x="299" y="38"/>
                  </a:lnTo>
                  <a:lnTo>
                    <a:pt x="299" y="37"/>
                  </a:lnTo>
                  <a:lnTo>
                    <a:pt x="299" y="37"/>
                  </a:lnTo>
                  <a:lnTo>
                    <a:pt x="298" y="37"/>
                  </a:lnTo>
                  <a:lnTo>
                    <a:pt x="298" y="37"/>
                  </a:lnTo>
                  <a:lnTo>
                    <a:pt x="298" y="35"/>
                  </a:lnTo>
                  <a:lnTo>
                    <a:pt x="297" y="35"/>
                  </a:lnTo>
                  <a:lnTo>
                    <a:pt x="296" y="37"/>
                  </a:lnTo>
                  <a:lnTo>
                    <a:pt x="296" y="39"/>
                  </a:lnTo>
                  <a:lnTo>
                    <a:pt x="298" y="40"/>
                  </a:lnTo>
                  <a:lnTo>
                    <a:pt x="299" y="41"/>
                  </a:lnTo>
                  <a:lnTo>
                    <a:pt x="299" y="41"/>
                  </a:lnTo>
                  <a:lnTo>
                    <a:pt x="299" y="40"/>
                  </a:lnTo>
                  <a:lnTo>
                    <a:pt x="299" y="39"/>
                  </a:lnTo>
                  <a:lnTo>
                    <a:pt x="299" y="40"/>
                  </a:lnTo>
                  <a:lnTo>
                    <a:pt x="299" y="39"/>
                  </a:lnTo>
                  <a:lnTo>
                    <a:pt x="300" y="39"/>
                  </a:lnTo>
                  <a:lnTo>
                    <a:pt x="300" y="39"/>
                  </a:lnTo>
                  <a:lnTo>
                    <a:pt x="299" y="40"/>
                  </a:lnTo>
                  <a:lnTo>
                    <a:pt x="299" y="40"/>
                  </a:lnTo>
                  <a:lnTo>
                    <a:pt x="300" y="40"/>
                  </a:lnTo>
                  <a:lnTo>
                    <a:pt x="300" y="40"/>
                  </a:lnTo>
                  <a:lnTo>
                    <a:pt x="300" y="40"/>
                  </a:lnTo>
                  <a:lnTo>
                    <a:pt x="301" y="40"/>
                  </a:lnTo>
                  <a:lnTo>
                    <a:pt x="301" y="41"/>
                  </a:lnTo>
                  <a:lnTo>
                    <a:pt x="301" y="43"/>
                  </a:lnTo>
                  <a:lnTo>
                    <a:pt x="302" y="43"/>
                  </a:lnTo>
                  <a:lnTo>
                    <a:pt x="301" y="43"/>
                  </a:lnTo>
                  <a:lnTo>
                    <a:pt x="303" y="44"/>
                  </a:lnTo>
                  <a:lnTo>
                    <a:pt x="303" y="45"/>
                  </a:lnTo>
                  <a:lnTo>
                    <a:pt x="303" y="45"/>
                  </a:lnTo>
                  <a:lnTo>
                    <a:pt x="303" y="46"/>
                  </a:lnTo>
                  <a:lnTo>
                    <a:pt x="304" y="46"/>
                  </a:lnTo>
                  <a:lnTo>
                    <a:pt x="304" y="47"/>
                  </a:lnTo>
                  <a:lnTo>
                    <a:pt x="305" y="47"/>
                  </a:lnTo>
                  <a:lnTo>
                    <a:pt x="305" y="48"/>
                  </a:lnTo>
                  <a:lnTo>
                    <a:pt x="305" y="48"/>
                  </a:lnTo>
                  <a:lnTo>
                    <a:pt x="304" y="48"/>
                  </a:lnTo>
                  <a:lnTo>
                    <a:pt x="304" y="48"/>
                  </a:lnTo>
                  <a:lnTo>
                    <a:pt x="305" y="49"/>
                  </a:lnTo>
                  <a:lnTo>
                    <a:pt x="306" y="50"/>
                  </a:lnTo>
                  <a:lnTo>
                    <a:pt x="306" y="52"/>
                  </a:lnTo>
                  <a:lnTo>
                    <a:pt x="306" y="50"/>
                  </a:lnTo>
                  <a:lnTo>
                    <a:pt x="306" y="49"/>
                  </a:lnTo>
                  <a:lnTo>
                    <a:pt x="305" y="48"/>
                  </a:lnTo>
                  <a:lnTo>
                    <a:pt x="306" y="48"/>
                  </a:lnTo>
                  <a:lnTo>
                    <a:pt x="307" y="48"/>
                  </a:lnTo>
                  <a:lnTo>
                    <a:pt x="306" y="48"/>
                  </a:lnTo>
                  <a:lnTo>
                    <a:pt x="306" y="49"/>
                  </a:lnTo>
                  <a:lnTo>
                    <a:pt x="307" y="50"/>
                  </a:lnTo>
                  <a:lnTo>
                    <a:pt x="307" y="52"/>
                  </a:lnTo>
                  <a:lnTo>
                    <a:pt x="309" y="53"/>
                  </a:lnTo>
                  <a:lnTo>
                    <a:pt x="309" y="55"/>
                  </a:lnTo>
                  <a:lnTo>
                    <a:pt x="309" y="55"/>
                  </a:lnTo>
                  <a:lnTo>
                    <a:pt x="311" y="56"/>
                  </a:lnTo>
                  <a:lnTo>
                    <a:pt x="311" y="56"/>
                  </a:lnTo>
                  <a:lnTo>
                    <a:pt x="312" y="57"/>
                  </a:lnTo>
                  <a:lnTo>
                    <a:pt x="312" y="57"/>
                  </a:lnTo>
                  <a:lnTo>
                    <a:pt x="312" y="58"/>
                  </a:lnTo>
                  <a:lnTo>
                    <a:pt x="313" y="58"/>
                  </a:lnTo>
                  <a:lnTo>
                    <a:pt x="314" y="60"/>
                  </a:lnTo>
                  <a:lnTo>
                    <a:pt x="314" y="60"/>
                  </a:lnTo>
                  <a:lnTo>
                    <a:pt x="315" y="61"/>
                  </a:lnTo>
                  <a:lnTo>
                    <a:pt x="315" y="61"/>
                  </a:lnTo>
                  <a:lnTo>
                    <a:pt x="315" y="60"/>
                  </a:lnTo>
                  <a:lnTo>
                    <a:pt x="315" y="60"/>
                  </a:lnTo>
                  <a:lnTo>
                    <a:pt x="315" y="60"/>
                  </a:lnTo>
                  <a:lnTo>
                    <a:pt x="315" y="59"/>
                  </a:lnTo>
                  <a:lnTo>
                    <a:pt x="314" y="57"/>
                  </a:lnTo>
                  <a:lnTo>
                    <a:pt x="314" y="56"/>
                  </a:lnTo>
                  <a:lnTo>
                    <a:pt x="314" y="56"/>
                  </a:lnTo>
                  <a:lnTo>
                    <a:pt x="315" y="56"/>
                  </a:lnTo>
                  <a:lnTo>
                    <a:pt x="316" y="56"/>
                  </a:lnTo>
                  <a:lnTo>
                    <a:pt x="317" y="56"/>
                  </a:lnTo>
                  <a:lnTo>
                    <a:pt x="317" y="55"/>
                  </a:lnTo>
                  <a:lnTo>
                    <a:pt x="317" y="55"/>
                  </a:lnTo>
                  <a:lnTo>
                    <a:pt x="318" y="55"/>
                  </a:lnTo>
                  <a:lnTo>
                    <a:pt x="319" y="56"/>
                  </a:lnTo>
                  <a:lnTo>
                    <a:pt x="319" y="57"/>
                  </a:lnTo>
                  <a:lnTo>
                    <a:pt x="320" y="61"/>
                  </a:lnTo>
                  <a:lnTo>
                    <a:pt x="319" y="62"/>
                  </a:lnTo>
                  <a:lnTo>
                    <a:pt x="319" y="61"/>
                  </a:lnTo>
                  <a:lnTo>
                    <a:pt x="319" y="61"/>
                  </a:lnTo>
                  <a:lnTo>
                    <a:pt x="317" y="61"/>
                  </a:lnTo>
                  <a:lnTo>
                    <a:pt x="317" y="62"/>
                  </a:lnTo>
                  <a:lnTo>
                    <a:pt x="317" y="63"/>
                  </a:lnTo>
                  <a:lnTo>
                    <a:pt x="317" y="63"/>
                  </a:lnTo>
                  <a:lnTo>
                    <a:pt x="317" y="63"/>
                  </a:lnTo>
                  <a:lnTo>
                    <a:pt x="318" y="64"/>
                  </a:lnTo>
                  <a:lnTo>
                    <a:pt x="318" y="64"/>
                  </a:lnTo>
                  <a:lnTo>
                    <a:pt x="319" y="65"/>
                  </a:lnTo>
                  <a:lnTo>
                    <a:pt x="320" y="65"/>
                  </a:lnTo>
                  <a:lnTo>
                    <a:pt x="322" y="65"/>
                  </a:lnTo>
                  <a:lnTo>
                    <a:pt x="322" y="65"/>
                  </a:lnTo>
                  <a:lnTo>
                    <a:pt x="321" y="64"/>
                  </a:lnTo>
                  <a:lnTo>
                    <a:pt x="321" y="64"/>
                  </a:lnTo>
                  <a:lnTo>
                    <a:pt x="320" y="63"/>
                  </a:lnTo>
                  <a:lnTo>
                    <a:pt x="320" y="63"/>
                  </a:lnTo>
                  <a:lnTo>
                    <a:pt x="320" y="64"/>
                  </a:lnTo>
                  <a:lnTo>
                    <a:pt x="319" y="64"/>
                  </a:lnTo>
                  <a:lnTo>
                    <a:pt x="320" y="61"/>
                  </a:lnTo>
                  <a:lnTo>
                    <a:pt x="320" y="61"/>
                  </a:lnTo>
                  <a:lnTo>
                    <a:pt x="320" y="61"/>
                  </a:lnTo>
                  <a:lnTo>
                    <a:pt x="321" y="62"/>
                  </a:lnTo>
                  <a:lnTo>
                    <a:pt x="321" y="63"/>
                  </a:lnTo>
                  <a:lnTo>
                    <a:pt x="322" y="64"/>
                  </a:lnTo>
                  <a:lnTo>
                    <a:pt x="323" y="65"/>
                  </a:lnTo>
                  <a:lnTo>
                    <a:pt x="322" y="66"/>
                  </a:lnTo>
                  <a:lnTo>
                    <a:pt x="322" y="66"/>
                  </a:lnTo>
                  <a:lnTo>
                    <a:pt x="323" y="67"/>
                  </a:lnTo>
                  <a:lnTo>
                    <a:pt x="323" y="67"/>
                  </a:lnTo>
                  <a:lnTo>
                    <a:pt x="324" y="67"/>
                  </a:lnTo>
                  <a:lnTo>
                    <a:pt x="323" y="68"/>
                  </a:lnTo>
                  <a:lnTo>
                    <a:pt x="323" y="68"/>
                  </a:lnTo>
                  <a:lnTo>
                    <a:pt x="323" y="68"/>
                  </a:lnTo>
                  <a:lnTo>
                    <a:pt x="324" y="70"/>
                  </a:lnTo>
                  <a:lnTo>
                    <a:pt x="326" y="71"/>
                  </a:lnTo>
                  <a:lnTo>
                    <a:pt x="326" y="74"/>
                  </a:lnTo>
                  <a:lnTo>
                    <a:pt x="327" y="75"/>
                  </a:lnTo>
                  <a:lnTo>
                    <a:pt x="329" y="76"/>
                  </a:lnTo>
                  <a:lnTo>
                    <a:pt x="330" y="77"/>
                  </a:lnTo>
                  <a:lnTo>
                    <a:pt x="330" y="77"/>
                  </a:lnTo>
                  <a:lnTo>
                    <a:pt x="330" y="77"/>
                  </a:lnTo>
                  <a:lnTo>
                    <a:pt x="332" y="79"/>
                  </a:lnTo>
                  <a:lnTo>
                    <a:pt x="334" y="80"/>
                  </a:lnTo>
                  <a:lnTo>
                    <a:pt x="334" y="81"/>
                  </a:lnTo>
                  <a:lnTo>
                    <a:pt x="335" y="82"/>
                  </a:lnTo>
                  <a:lnTo>
                    <a:pt x="337" y="82"/>
                  </a:lnTo>
                  <a:lnTo>
                    <a:pt x="339" y="84"/>
                  </a:lnTo>
                  <a:lnTo>
                    <a:pt x="340" y="84"/>
                  </a:lnTo>
                  <a:lnTo>
                    <a:pt x="339" y="85"/>
                  </a:lnTo>
                  <a:lnTo>
                    <a:pt x="339" y="85"/>
                  </a:lnTo>
                  <a:lnTo>
                    <a:pt x="339" y="85"/>
                  </a:lnTo>
                  <a:lnTo>
                    <a:pt x="339" y="86"/>
                  </a:lnTo>
                  <a:lnTo>
                    <a:pt x="341" y="86"/>
                  </a:lnTo>
                  <a:lnTo>
                    <a:pt x="341" y="85"/>
                  </a:lnTo>
                  <a:lnTo>
                    <a:pt x="341" y="85"/>
                  </a:lnTo>
                  <a:lnTo>
                    <a:pt x="341" y="85"/>
                  </a:lnTo>
                  <a:lnTo>
                    <a:pt x="342" y="86"/>
                  </a:lnTo>
                  <a:lnTo>
                    <a:pt x="342" y="87"/>
                  </a:lnTo>
                  <a:lnTo>
                    <a:pt x="341" y="86"/>
                  </a:lnTo>
                  <a:lnTo>
                    <a:pt x="342" y="87"/>
                  </a:lnTo>
                  <a:lnTo>
                    <a:pt x="342" y="87"/>
                  </a:lnTo>
                  <a:lnTo>
                    <a:pt x="343" y="87"/>
                  </a:lnTo>
                  <a:lnTo>
                    <a:pt x="344" y="87"/>
                  </a:lnTo>
                  <a:lnTo>
                    <a:pt x="345" y="87"/>
                  </a:lnTo>
                  <a:lnTo>
                    <a:pt x="346" y="88"/>
                  </a:lnTo>
                  <a:lnTo>
                    <a:pt x="348" y="87"/>
                  </a:lnTo>
                  <a:lnTo>
                    <a:pt x="348" y="88"/>
                  </a:lnTo>
                  <a:lnTo>
                    <a:pt x="350" y="89"/>
                  </a:lnTo>
                  <a:lnTo>
                    <a:pt x="350" y="89"/>
                  </a:lnTo>
                  <a:lnTo>
                    <a:pt x="349" y="89"/>
                  </a:lnTo>
                  <a:lnTo>
                    <a:pt x="349" y="89"/>
                  </a:lnTo>
                  <a:lnTo>
                    <a:pt x="349" y="89"/>
                  </a:lnTo>
                  <a:lnTo>
                    <a:pt x="349" y="89"/>
                  </a:lnTo>
                  <a:lnTo>
                    <a:pt x="348" y="88"/>
                  </a:lnTo>
                  <a:lnTo>
                    <a:pt x="348" y="88"/>
                  </a:lnTo>
                  <a:lnTo>
                    <a:pt x="348" y="89"/>
                  </a:lnTo>
                  <a:lnTo>
                    <a:pt x="348" y="88"/>
                  </a:lnTo>
                  <a:lnTo>
                    <a:pt x="349" y="89"/>
                  </a:lnTo>
                  <a:lnTo>
                    <a:pt x="348" y="90"/>
                  </a:lnTo>
                  <a:lnTo>
                    <a:pt x="349" y="93"/>
                  </a:lnTo>
                  <a:lnTo>
                    <a:pt x="348" y="94"/>
                  </a:lnTo>
                  <a:lnTo>
                    <a:pt x="348" y="94"/>
                  </a:lnTo>
                  <a:lnTo>
                    <a:pt x="351" y="94"/>
                  </a:lnTo>
                  <a:lnTo>
                    <a:pt x="351" y="93"/>
                  </a:lnTo>
                  <a:lnTo>
                    <a:pt x="351" y="93"/>
                  </a:lnTo>
                  <a:lnTo>
                    <a:pt x="351" y="93"/>
                  </a:lnTo>
                  <a:lnTo>
                    <a:pt x="353" y="91"/>
                  </a:lnTo>
                  <a:lnTo>
                    <a:pt x="354" y="90"/>
                  </a:lnTo>
                  <a:lnTo>
                    <a:pt x="353" y="90"/>
                  </a:lnTo>
                  <a:lnTo>
                    <a:pt x="354" y="90"/>
                  </a:lnTo>
                  <a:lnTo>
                    <a:pt x="354" y="89"/>
                  </a:lnTo>
                  <a:lnTo>
                    <a:pt x="354" y="89"/>
                  </a:lnTo>
                  <a:lnTo>
                    <a:pt x="355" y="90"/>
                  </a:lnTo>
                  <a:lnTo>
                    <a:pt x="355" y="91"/>
                  </a:lnTo>
                  <a:lnTo>
                    <a:pt x="356" y="91"/>
                  </a:lnTo>
                  <a:lnTo>
                    <a:pt x="356" y="91"/>
                  </a:lnTo>
                  <a:lnTo>
                    <a:pt x="357" y="93"/>
                  </a:lnTo>
                  <a:lnTo>
                    <a:pt x="357" y="93"/>
                  </a:lnTo>
                  <a:lnTo>
                    <a:pt x="357" y="94"/>
                  </a:lnTo>
                  <a:lnTo>
                    <a:pt x="359" y="93"/>
                  </a:lnTo>
                  <a:lnTo>
                    <a:pt x="360" y="93"/>
                  </a:lnTo>
                  <a:lnTo>
                    <a:pt x="361" y="94"/>
                  </a:lnTo>
                  <a:lnTo>
                    <a:pt x="363" y="94"/>
                  </a:lnTo>
                  <a:lnTo>
                    <a:pt x="364" y="95"/>
                  </a:lnTo>
                  <a:lnTo>
                    <a:pt x="364" y="94"/>
                  </a:lnTo>
                  <a:lnTo>
                    <a:pt x="364" y="94"/>
                  </a:lnTo>
                  <a:lnTo>
                    <a:pt x="366" y="95"/>
                  </a:lnTo>
                  <a:lnTo>
                    <a:pt x="367" y="96"/>
                  </a:lnTo>
                  <a:lnTo>
                    <a:pt x="367" y="96"/>
                  </a:lnTo>
                  <a:lnTo>
                    <a:pt x="367" y="95"/>
                  </a:lnTo>
                  <a:lnTo>
                    <a:pt x="368" y="95"/>
                  </a:lnTo>
                  <a:lnTo>
                    <a:pt x="370" y="95"/>
                  </a:lnTo>
                  <a:lnTo>
                    <a:pt x="371" y="95"/>
                  </a:lnTo>
                  <a:lnTo>
                    <a:pt x="372" y="96"/>
                  </a:lnTo>
                  <a:lnTo>
                    <a:pt x="372" y="96"/>
                  </a:lnTo>
                  <a:lnTo>
                    <a:pt x="372" y="96"/>
                  </a:lnTo>
                  <a:lnTo>
                    <a:pt x="375" y="96"/>
                  </a:lnTo>
                  <a:lnTo>
                    <a:pt x="376" y="97"/>
                  </a:lnTo>
                  <a:lnTo>
                    <a:pt x="376" y="97"/>
                  </a:lnTo>
                  <a:lnTo>
                    <a:pt x="377" y="97"/>
                  </a:lnTo>
                  <a:lnTo>
                    <a:pt x="378" y="97"/>
                  </a:lnTo>
                  <a:lnTo>
                    <a:pt x="378" y="98"/>
                  </a:lnTo>
                  <a:lnTo>
                    <a:pt x="378" y="98"/>
                  </a:lnTo>
                  <a:lnTo>
                    <a:pt x="379" y="98"/>
                  </a:lnTo>
                  <a:lnTo>
                    <a:pt x="384" y="98"/>
                  </a:lnTo>
                  <a:lnTo>
                    <a:pt x="384" y="98"/>
                  </a:lnTo>
                  <a:lnTo>
                    <a:pt x="386" y="98"/>
                  </a:lnTo>
                  <a:lnTo>
                    <a:pt x="387" y="98"/>
                  </a:lnTo>
                  <a:lnTo>
                    <a:pt x="387" y="98"/>
                  </a:lnTo>
                  <a:lnTo>
                    <a:pt x="388" y="98"/>
                  </a:lnTo>
                  <a:lnTo>
                    <a:pt x="388" y="99"/>
                  </a:lnTo>
                  <a:lnTo>
                    <a:pt x="389" y="99"/>
                  </a:lnTo>
                  <a:lnTo>
                    <a:pt x="390" y="99"/>
                  </a:lnTo>
                  <a:lnTo>
                    <a:pt x="391" y="100"/>
                  </a:lnTo>
                  <a:lnTo>
                    <a:pt x="392" y="99"/>
                  </a:lnTo>
                  <a:lnTo>
                    <a:pt x="392" y="99"/>
                  </a:lnTo>
                  <a:lnTo>
                    <a:pt x="394" y="99"/>
                  </a:lnTo>
                  <a:lnTo>
                    <a:pt x="395" y="99"/>
                  </a:lnTo>
                  <a:lnTo>
                    <a:pt x="395" y="99"/>
                  </a:lnTo>
                  <a:lnTo>
                    <a:pt x="396" y="99"/>
                  </a:lnTo>
                  <a:lnTo>
                    <a:pt x="396" y="99"/>
                  </a:lnTo>
                  <a:lnTo>
                    <a:pt x="396" y="100"/>
                  </a:lnTo>
                  <a:lnTo>
                    <a:pt x="396" y="101"/>
                  </a:lnTo>
                  <a:lnTo>
                    <a:pt x="397" y="102"/>
                  </a:lnTo>
                  <a:lnTo>
                    <a:pt x="397" y="102"/>
                  </a:lnTo>
                  <a:lnTo>
                    <a:pt x="398" y="103"/>
                  </a:lnTo>
                  <a:lnTo>
                    <a:pt x="398" y="103"/>
                  </a:lnTo>
                  <a:lnTo>
                    <a:pt x="398" y="103"/>
                  </a:lnTo>
                  <a:lnTo>
                    <a:pt x="398" y="104"/>
                  </a:lnTo>
                  <a:lnTo>
                    <a:pt x="399" y="103"/>
                  </a:lnTo>
                  <a:lnTo>
                    <a:pt x="399" y="104"/>
                  </a:lnTo>
                  <a:lnTo>
                    <a:pt x="401" y="104"/>
                  </a:lnTo>
                  <a:lnTo>
                    <a:pt x="402" y="104"/>
                  </a:lnTo>
                  <a:lnTo>
                    <a:pt x="402" y="105"/>
                  </a:lnTo>
                  <a:lnTo>
                    <a:pt x="403" y="104"/>
                  </a:lnTo>
                  <a:lnTo>
                    <a:pt x="404" y="105"/>
                  </a:lnTo>
                  <a:lnTo>
                    <a:pt x="405" y="106"/>
                  </a:lnTo>
                  <a:lnTo>
                    <a:pt x="405" y="106"/>
                  </a:lnTo>
                  <a:lnTo>
                    <a:pt x="406" y="107"/>
                  </a:lnTo>
                  <a:lnTo>
                    <a:pt x="406" y="108"/>
                  </a:lnTo>
                  <a:lnTo>
                    <a:pt x="407" y="108"/>
                  </a:lnTo>
                  <a:lnTo>
                    <a:pt x="407" y="109"/>
                  </a:lnTo>
                  <a:lnTo>
                    <a:pt x="408" y="109"/>
                  </a:lnTo>
                  <a:lnTo>
                    <a:pt x="409" y="108"/>
                  </a:lnTo>
                  <a:lnTo>
                    <a:pt x="409" y="111"/>
                  </a:lnTo>
                  <a:lnTo>
                    <a:pt x="410" y="114"/>
                  </a:lnTo>
                  <a:lnTo>
                    <a:pt x="412" y="115"/>
                  </a:lnTo>
                  <a:lnTo>
                    <a:pt x="413" y="116"/>
                  </a:lnTo>
                  <a:lnTo>
                    <a:pt x="415" y="118"/>
                  </a:lnTo>
                  <a:lnTo>
                    <a:pt x="415" y="119"/>
                  </a:lnTo>
                  <a:lnTo>
                    <a:pt x="415" y="121"/>
                  </a:lnTo>
                  <a:lnTo>
                    <a:pt x="416" y="122"/>
                  </a:lnTo>
                  <a:lnTo>
                    <a:pt x="416" y="124"/>
                  </a:lnTo>
                  <a:lnTo>
                    <a:pt x="417" y="126"/>
                  </a:lnTo>
                  <a:lnTo>
                    <a:pt x="417" y="128"/>
                  </a:lnTo>
                  <a:lnTo>
                    <a:pt x="418" y="130"/>
                  </a:lnTo>
                  <a:lnTo>
                    <a:pt x="418" y="130"/>
                  </a:lnTo>
                  <a:lnTo>
                    <a:pt x="418" y="131"/>
                  </a:lnTo>
                  <a:lnTo>
                    <a:pt x="419" y="131"/>
                  </a:lnTo>
                  <a:lnTo>
                    <a:pt x="419" y="132"/>
                  </a:lnTo>
                  <a:lnTo>
                    <a:pt x="419" y="133"/>
                  </a:lnTo>
                  <a:lnTo>
                    <a:pt x="420" y="133"/>
                  </a:lnTo>
                  <a:lnTo>
                    <a:pt x="422" y="136"/>
                  </a:lnTo>
                  <a:lnTo>
                    <a:pt x="422" y="137"/>
                  </a:lnTo>
                  <a:lnTo>
                    <a:pt x="423" y="137"/>
                  </a:lnTo>
                  <a:lnTo>
                    <a:pt x="424" y="138"/>
                  </a:lnTo>
                  <a:lnTo>
                    <a:pt x="424" y="138"/>
                  </a:lnTo>
                  <a:lnTo>
                    <a:pt x="424" y="139"/>
                  </a:lnTo>
                  <a:lnTo>
                    <a:pt x="425" y="139"/>
                  </a:lnTo>
                  <a:lnTo>
                    <a:pt x="425" y="140"/>
                  </a:lnTo>
                  <a:lnTo>
                    <a:pt x="427" y="140"/>
                  </a:lnTo>
                  <a:lnTo>
                    <a:pt x="427" y="141"/>
                  </a:lnTo>
                  <a:lnTo>
                    <a:pt x="428" y="141"/>
                  </a:lnTo>
                  <a:lnTo>
                    <a:pt x="428" y="141"/>
                  </a:lnTo>
                  <a:lnTo>
                    <a:pt x="431" y="143"/>
                  </a:lnTo>
                  <a:lnTo>
                    <a:pt x="431" y="143"/>
                  </a:lnTo>
                  <a:lnTo>
                    <a:pt x="432" y="144"/>
                  </a:lnTo>
                  <a:lnTo>
                    <a:pt x="433" y="144"/>
                  </a:lnTo>
                  <a:lnTo>
                    <a:pt x="437" y="145"/>
                  </a:lnTo>
                  <a:lnTo>
                    <a:pt x="437" y="145"/>
                  </a:lnTo>
                  <a:lnTo>
                    <a:pt x="438" y="145"/>
                  </a:lnTo>
                  <a:lnTo>
                    <a:pt x="438" y="145"/>
                  </a:lnTo>
                  <a:lnTo>
                    <a:pt x="441" y="147"/>
                  </a:lnTo>
                  <a:lnTo>
                    <a:pt x="440" y="148"/>
                  </a:lnTo>
                  <a:lnTo>
                    <a:pt x="440" y="149"/>
                  </a:lnTo>
                  <a:lnTo>
                    <a:pt x="440" y="152"/>
                  </a:lnTo>
                  <a:lnTo>
                    <a:pt x="441" y="156"/>
                  </a:lnTo>
                  <a:lnTo>
                    <a:pt x="441" y="157"/>
                  </a:lnTo>
                  <a:lnTo>
                    <a:pt x="443" y="161"/>
                  </a:lnTo>
                  <a:lnTo>
                    <a:pt x="444" y="161"/>
                  </a:lnTo>
                  <a:lnTo>
                    <a:pt x="446" y="162"/>
                  </a:lnTo>
                  <a:lnTo>
                    <a:pt x="447" y="163"/>
                  </a:lnTo>
                  <a:lnTo>
                    <a:pt x="450" y="164"/>
                  </a:lnTo>
                  <a:lnTo>
                    <a:pt x="451" y="165"/>
                  </a:lnTo>
                  <a:lnTo>
                    <a:pt x="451" y="165"/>
                  </a:lnTo>
                  <a:lnTo>
                    <a:pt x="452" y="165"/>
                  </a:lnTo>
                  <a:lnTo>
                    <a:pt x="454" y="167"/>
                  </a:lnTo>
                  <a:lnTo>
                    <a:pt x="455" y="167"/>
                  </a:lnTo>
                  <a:lnTo>
                    <a:pt x="458" y="167"/>
                  </a:lnTo>
                  <a:lnTo>
                    <a:pt x="459" y="168"/>
                  </a:lnTo>
                  <a:lnTo>
                    <a:pt x="461" y="169"/>
                  </a:lnTo>
                  <a:lnTo>
                    <a:pt x="463" y="170"/>
                  </a:lnTo>
                  <a:lnTo>
                    <a:pt x="465" y="171"/>
                  </a:lnTo>
                  <a:lnTo>
                    <a:pt x="465" y="171"/>
                  </a:lnTo>
                  <a:lnTo>
                    <a:pt x="466" y="171"/>
                  </a:lnTo>
                  <a:lnTo>
                    <a:pt x="466" y="172"/>
                  </a:lnTo>
                  <a:lnTo>
                    <a:pt x="468" y="172"/>
                  </a:lnTo>
                  <a:lnTo>
                    <a:pt x="468" y="173"/>
                  </a:lnTo>
                  <a:lnTo>
                    <a:pt x="469" y="173"/>
                  </a:lnTo>
                  <a:lnTo>
                    <a:pt x="470" y="176"/>
                  </a:lnTo>
                  <a:lnTo>
                    <a:pt x="471" y="176"/>
                  </a:lnTo>
                  <a:lnTo>
                    <a:pt x="471" y="176"/>
                  </a:lnTo>
                  <a:lnTo>
                    <a:pt x="471" y="176"/>
                  </a:lnTo>
                  <a:lnTo>
                    <a:pt x="472" y="177"/>
                  </a:lnTo>
                  <a:lnTo>
                    <a:pt x="473" y="177"/>
                  </a:lnTo>
                  <a:lnTo>
                    <a:pt x="472" y="178"/>
                  </a:lnTo>
                  <a:lnTo>
                    <a:pt x="475" y="180"/>
                  </a:lnTo>
                  <a:lnTo>
                    <a:pt x="475" y="180"/>
                  </a:lnTo>
                  <a:lnTo>
                    <a:pt x="477" y="181"/>
                  </a:lnTo>
                  <a:lnTo>
                    <a:pt x="477" y="182"/>
                  </a:lnTo>
                  <a:lnTo>
                    <a:pt x="478" y="182"/>
                  </a:lnTo>
                  <a:lnTo>
                    <a:pt x="478" y="183"/>
                  </a:lnTo>
                  <a:lnTo>
                    <a:pt x="479" y="183"/>
                  </a:lnTo>
                  <a:lnTo>
                    <a:pt x="479" y="184"/>
                  </a:lnTo>
                  <a:lnTo>
                    <a:pt x="480" y="183"/>
                  </a:lnTo>
                  <a:lnTo>
                    <a:pt x="481" y="184"/>
                  </a:lnTo>
                  <a:lnTo>
                    <a:pt x="482" y="184"/>
                  </a:lnTo>
                  <a:lnTo>
                    <a:pt x="482" y="184"/>
                  </a:lnTo>
                  <a:lnTo>
                    <a:pt x="482" y="184"/>
                  </a:lnTo>
                  <a:lnTo>
                    <a:pt x="482" y="185"/>
                  </a:lnTo>
                  <a:lnTo>
                    <a:pt x="482" y="185"/>
                  </a:lnTo>
                  <a:lnTo>
                    <a:pt x="482" y="187"/>
                  </a:lnTo>
                  <a:lnTo>
                    <a:pt x="483" y="188"/>
                  </a:lnTo>
                  <a:lnTo>
                    <a:pt x="486" y="190"/>
                  </a:lnTo>
                  <a:lnTo>
                    <a:pt x="487" y="191"/>
                  </a:lnTo>
                  <a:lnTo>
                    <a:pt x="487" y="191"/>
                  </a:lnTo>
                  <a:lnTo>
                    <a:pt x="488" y="192"/>
                  </a:lnTo>
                  <a:lnTo>
                    <a:pt x="488" y="192"/>
                  </a:lnTo>
                  <a:lnTo>
                    <a:pt x="489" y="193"/>
                  </a:lnTo>
                  <a:lnTo>
                    <a:pt x="489" y="193"/>
                  </a:lnTo>
                  <a:lnTo>
                    <a:pt x="490" y="193"/>
                  </a:lnTo>
                  <a:lnTo>
                    <a:pt x="491" y="193"/>
                  </a:lnTo>
                  <a:lnTo>
                    <a:pt x="492" y="194"/>
                  </a:lnTo>
                  <a:lnTo>
                    <a:pt x="492" y="195"/>
                  </a:lnTo>
                  <a:lnTo>
                    <a:pt x="492" y="195"/>
                  </a:lnTo>
                  <a:lnTo>
                    <a:pt x="493" y="197"/>
                  </a:lnTo>
                  <a:lnTo>
                    <a:pt x="494" y="198"/>
                  </a:lnTo>
                  <a:lnTo>
                    <a:pt x="495" y="198"/>
                  </a:lnTo>
                  <a:lnTo>
                    <a:pt x="495" y="199"/>
                  </a:lnTo>
                  <a:lnTo>
                    <a:pt x="495" y="199"/>
                  </a:lnTo>
                  <a:lnTo>
                    <a:pt x="496" y="199"/>
                  </a:lnTo>
                  <a:lnTo>
                    <a:pt x="496" y="200"/>
                  </a:lnTo>
                  <a:lnTo>
                    <a:pt x="498" y="200"/>
                  </a:lnTo>
                  <a:lnTo>
                    <a:pt x="501" y="201"/>
                  </a:lnTo>
                  <a:lnTo>
                    <a:pt x="501" y="201"/>
                  </a:lnTo>
                  <a:lnTo>
                    <a:pt x="502" y="201"/>
                  </a:lnTo>
                  <a:lnTo>
                    <a:pt x="503" y="201"/>
                  </a:lnTo>
                  <a:lnTo>
                    <a:pt x="504" y="201"/>
                  </a:lnTo>
                  <a:lnTo>
                    <a:pt x="505" y="201"/>
                  </a:lnTo>
                  <a:lnTo>
                    <a:pt x="505" y="201"/>
                  </a:lnTo>
                  <a:lnTo>
                    <a:pt x="506" y="201"/>
                  </a:lnTo>
                  <a:lnTo>
                    <a:pt x="506" y="200"/>
                  </a:lnTo>
                  <a:lnTo>
                    <a:pt x="506" y="199"/>
                  </a:lnTo>
                  <a:lnTo>
                    <a:pt x="505" y="199"/>
                  </a:lnTo>
                  <a:lnTo>
                    <a:pt x="505" y="199"/>
                  </a:lnTo>
                  <a:lnTo>
                    <a:pt x="505" y="199"/>
                  </a:lnTo>
                  <a:lnTo>
                    <a:pt x="506" y="199"/>
                  </a:lnTo>
                  <a:lnTo>
                    <a:pt x="507" y="200"/>
                  </a:lnTo>
                  <a:lnTo>
                    <a:pt x="508" y="201"/>
                  </a:lnTo>
                  <a:lnTo>
                    <a:pt x="510" y="203"/>
                  </a:lnTo>
                  <a:lnTo>
                    <a:pt x="510" y="206"/>
                  </a:lnTo>
                  <a:lnTo>
                    <a:pt x="510" y="206"/>
                  </a:lnTo>
                  <a:lnTo>
                    <a:pt x="510" y="205"/>
                  </a:lnTo>
                  <a:lnTo>
                    <a:pt x="511" y="208"/>
                  </a:lnTo>
                  <a:lnTo>
                    <a:pt x="512" y="209"/>
                  </a:lnTo>
                  <a:lnTo>
                    <a:pt x="515" y="210"/>
                  </a:lnTo>
                  <a:lnTo>
                    <a:pt x="516" y="211"/>
                  </a:lnTo>
                  <a:lnTo>
                    <a:pt x="516" y="211"/>
                  </a:lnTo>
                  <a:lnTo>
                    <a:pt x="517" y="212"/>
                  </a:lnTo>
                  <a:lnTo>
                    <a:pt x="519" y="214"/>
                  </a:lnTo>
                  <a:lnTo>
                    <a:pt x="520" y="215"/>
                  </a:lnTo>
                  <a:lnTo>
                    <a:pt x="521" y="215"/>
                  </a:lnTo>
                  <a:lnTo>
                    <a:pt x="522" y="216"/>
                  </a:lnTo>
                  <a:lnTo>
                    <a:pt x="524" y="216"/>
                  </a:lnTo>
                  <a:lnTo>
                    <a:pt x="524" y="218"/>
                  </a:lnTo>
                  <a:lnTo>
                    <a:pt x="524" y="218"/>
                  </a:lnTo>
                  <a:lnTo>
                    <a:pt x="525" y="218"/>
                  </a:lnTo>
                  <a:lnTo>
                    <a:pt x="525" y="218"/>
                  </a:lnTo>
                  <a:lnTo>
                    <a:pt x="527" y="220"/>
                  </a:lnTo>
                  <a:lnTo>
                    <a:pt x="528" y="220"/>
                  </a:lnTo>
                  <a:lnTo>
                    <a:pt x="529" y="220"/>
                  </a:lnTo>
                  <a:lnTo>
                    <a:pt x="529" y="221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13" y="191"/>
                  </a:lnTo>
                  <a:lnTo>
                    <a:pt x="52" y="184"/>
                  </a:lnTo>
                  <a:lnTo>
                    <a:pt x="53" y="183"/>
                  </a:lnTo>
                  <a:lnTo>
                    <a:pt x="57" y="183"/>
                  </a:lnTo>
                  <a:lnTo>
                    <a:pt x="75" y="180"/>
                  </a:lnTo>
                  <a:lnTo>
                    <a:pt x="76" y="179"/>
                  </a:lnTo>
                  <a:lnTo>
                    <a:pt x="79" y="179"/>
                  </a:lnTo>
                  <a:lnTo>
                    <a:pt x="86" y="178"/>
                  </a:lnTo>
                  <a:lnTo>
                    <a:pt x="86" y="178"/>
                  </a:lnTo>
                  <a:lnTo>
                    <a:pt x="90" y="177"/>
                  </a:lnTo>
                  <a:lnTo>
                    <a:pt x="113" y="172"/>
                  </a:lnTo>
                  <a:lnTo>
                    <a:pt x="162" y="59"/>
                  </a:lnTo>
                  <a:lnTo>
                    <a:pt x="168" y="60"/>
                  </a:lnTo>
                  <a:lnTo>
                    <a:pt x="212" y="74"/>
                  </a:lnTo>
                  <a:lnTo>
                    <a:pt x="221" y="64"/>
                  </a:lnTo>
                  <a:lnTo>
                    <a:pt x="221" y="64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Freeform 32">
              <a:extLst>
                <a:ext uri="{FF2B5EF4-FFF2-40B4-BE49-F238E27FC236}">
                  <a16:creationId xmlns:a16="http://schemas.microsoft.com/office/drawing/2014/main" id="{5AA1C70F-E6D6-0A4D-8F8F-E625F14E9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2043" y="1845177"/>
              <a:ext cx="293688" cy="452438"/>
            </a:xfrm>
            <a:custGeom>
              <a:avLst/>
              <a:gdLst>
                <a:gd name="T0" fmla="*/ 14 w 185"/>
                <a:gd name="T1" fmla="*/ 90 h 285"/>
                <a:gd name="T2" fmla="*/ 1 w 185"/>
                <a:gd name="T3" fmla="*/ 16 h 285"/>
                <a:gd name="T4" fmla="*/ 87 w 185"/>
                <a:gd name="T5" fmla="*/ 3 h 285"/>
                <a:gd name="T6" fmla="*/ 151 w 185"/>
                <a:gd name="T7" fmla="*/ 0 h 285"/>
                <a:gd name="T8" fmla="*/ 179 w 185"/>
                <a:gd name="T9" fmla="*/ 18 h 285"/>
                <a:gd name="T10" fmla="*/ 185 w 185"/>
                <a:gd name="T11" fmla="*/ 77 h 285"/>
                <a:gd name="T12" fmla="*/ 145 w 185"/>
                <a:gd name="T13" fmla="*/ 101 h 285"/>
                <a:gd name="T14" fmla="*/ 142 w 185"/>
                <a:gd name="T15" fmla="*/ 97 h 285"/>
                <a:gd name="T16" fmla="*/ 138 w 185"/>
                <a:gd name="T17" fmla="*/ 95 h 285"/>
                <a:gd name="T18" fmla="*/ 141 w 185"/>
                <a:gd name="T19" fmla="*/ 90 h 285"/>
                <a:gd name="T20" fmla="*/ 142 w 185"/>
                <a:gd name="T21" fmla="*/ 84 h 285"/>
                <a:gd name="T22" fmla="*/ 141 w 185"/>
                <a:gd name="T23" fmla="*/ 82 h 285"/>
                <a:gd name="T24" fmla="*/ 135 w 185"/>
                <a:gd name="T25" fmla="*/ 77 h 285"/>
                <a:gd name="T26" fmla="*/ 131 w 185"/>
                <a:gd name="T27" fmla="*/ 72 h 285"/>
                <a:gd name="T28" fmla="*/ 131 w 185"/>
                <a:gd name="T29" fmla="*/ 75 h 285"/>
                <a:gd name="T30" fmla="*/ 129 w 185"/>
                <a:gd name="T31" fmla="*/ 71 h 285"/>
                <a:gd name="T32" fmla="*/ 130 w 185"/>
                <a:gd name="T33" fmla="*/ 69 h 285"/>
                <a:gd name="T34" fmla="*/ 128 w 185"/>
                <a:gd name="T35" fmla="*/ 69 h 285"/>
                <a:gd name="T36" fmla="*/ 129 w 185"/>
                <a:gd name="T37" fmla="*/ 68 h 285"/>
                <a:gd name="T38" fmla="*/ 130 w 185"/>
                <a:gd name="T39" fmla="*/ 66 h 285"/>
                <a:gd name="T40" fmla="*/ 128 w 185"/>
                <a:gd name="T41" fmla="*/ 64 h 285"/>
                <a:gd name="T42" fmla="*/ 123 w 185"/>
                <a:gd name="T43" fmla="*/ 65 h 285"/>
                <a:gd name="T44" fmla="*/ 123 w 185"/>
                <a:gd name="T45" fmla="*/ 66 h 285"/>
                <a:gd name="T46" fmla="*/ 121 w 185"/>
                <a:gd name="T47" fmla="*/ 98 h 285"/>
                <a:gd name="T48" fmla="*/ 101 w 185"/>
                <a:gd name="T49" fmla="*/ 132 h 285"/>
                <a:gd name="T50" fmla="*/ 102 w 185"/>
                <a:gd name="T51" fmla="*/ 163 h 285"/>
                <a:gd name="T52" fmla="*/ 104 w 185"/>
                <a:gd name="T53" fmla="*/ 165 h 285"/>
                <a:gd name="T54" fmla="*/ 110 w 185"/>
                <a:gd name="T55" fmla="*/ 169 h 285"/>
                <a:gd name="T56" fmla="*/ 113 w 185"/>
                <a:gd name="T57" fmla="*/ 172 h 285"/>
                <a:gd name="T58" fmla="*/ 114 w 185"/>
                <a:gd name="T59" fmla="*/ 174 h 285"/>
                <a:gd name="T60" fmla="*/ 116 w 185"/>
                <a:gd name="T61" fmla="*/ 175 h 285"/>
                <a:gd name="T62" fmla="*/ 118 w 185"/>
                <a:gd name="T63" fmla="*/ 180 h 285"/>
                <a:gd name="T64" fmla="*/ 122 w 185"/>
                <a:gd name="T65" fmla="*/ 182 h 285"/>
                <a:gd name="T66" fmla="*/ 127 w 185"/>
                <a:gd name="T67" fmla="*/ 185 h 285"/>
                <a:gd name="T68" fmla="*/ 129 w 185"/>
                <a:gd name="T69" fmla="*/ 188 h 285"/>
                <a:gd name="T70" fmla="*/ 131 w 185"/>
                <a:gd name="T71" fmla="*/ 191 h 285"/>
                <a:gd name="T72" fmla="*/ 133 w 185"/>
                <a:gd name="T73" fmla="*/ 194 h 285"/>
                <a:gd name="T74" fmla="*/ 135 w 185"/>
                <a:gd name="T75" fmla="*/ 199 h 285"/>
                <a:gd name="T76" fmla="*/ 137 w 185"/>
                <a:gd name="T77" fmla="*/ 205 h 285"/>
                <a:gd name="T78" fmla="*/ 138 w 185"/>
                <a:gd name="T79" fmla="*/ 208 h 285"/>
                <a:gd name="T80" fmla="*/ 137 w 185"/>
                <a:gd name="T81" fmla="*/ 209 h 285"/>
                <a:gd name="T82" fmla="*/ 140 w 185"/>
                <a:gd name="T83" fmla="*/ 213 h 285"/>
                <a:gd name="T84" fmla="*/ 139 w 185"/>
                <a:gd name="T85" fmla="*/ 215 h 285"/>
                <a:gd name="T86" fmla="*/ 141 w 185"/>
                <a:gd name="T87" fmla="*/ 219 h 285"/>
                <a:gd name="T88" fmla="*/ 141 w 185"/>
                <a:gd name="T89" fmla="*/ 221 h 285"/>
                <a:gd name="T90" fmla="*/ 141 w 185"/>
                <a:gd name="T91" fmla="*/ 224 h 285"/>
                <a:gd name="T92" fmla="*/ 142 w 185"/>
                <a:gd name="T93" fmla="*/ 227 h 285"/>
                <a:gd name="T94" fmla="*/ 142 w 185"/>
                <a:gd name="T95" fmla="*/ 227 h 285"/>
                <a:gd name="T96" fmla="*/ 143 w 185"/>
                <a:gd name="T97" fmla="*/ 232 h 285"/>
                <a:gd name="T98" fmla="*/ 145 w 185"/>
                <a:gd name="T99" fmla="*/ 233 h 285"/>
                <a:gd name="T100" fmla="*/ 144 w 185"/>
                <a:gd name="T101" fmla="*/ 235 h 285"/>
                <a:gd name="T102" fmla="*/ 145 w 185"/>
                <a:gd name="T103" fmla="*/ 237 h 285"/>
                <a:gd name="T104" fmla="*/ 145 w 185"/>
                <a:gd name="T105" fmla="*/ 241 h 285"/>
                <a:gd name="T106" fmla="*/ 146 w 185"/>
                <a:gd name="T107" fmla="*/ 243 h 285"/>
                <a:gd name="T108" fmla="*/ 108 w 185"/>
                <a:gd name="T109" fmla="*/ 254 h 285"/>
                <a:gd name="T110" fmla="*/ 6 w 185"/>
                <a:gd name="T111" fmla="*/ 285 h 285"/>
                <a:gd name="T112" fmla="*/ 1 w 185"/>
                <a:gd name="T113" fmla="*/ 27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5" h="285">
                  <a:moveTo>
                    <a:pt x="1" y="275"/>
                  </a:moveTo>
                  <a:lnTo>
                    <a:pt x="5" y="215"/>
                  </a:lnTo>
                  <a:lnTo>
                    <a:pt x="14" y="108"/>
                  </a:lnTo>
                  <a:lnTo>
                    <a:pt x="14" y="90"/>
                  </a:lnTo>
                  <a:lnTo>
                    <a:pt x="9" y="55"/>
                  </a:lnTo>
                  <a:lnTo>
                    <a:pt x="6" y="34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0" y="4"/>
                  </a:lnTo>
                  <a:lnTo>
                    <a:pt x="0" y="4"/>
                  </a:lnTo>
                  <a:lnTo>
                    <a:pt x="9" y="3"/>
                  </a:lnTo>
                  <a:lnTo>
                    <a:pt x="87" y="3"/>
                  </a:lnTo>
                  <a:lnTo>
                    <a:pt x="98" y="6"/>
                  </a:lnTo>
                  <a:lnTo>
                    <a:pt x="123" y="8"/>
                  </a:lnTo>
                  <a:lnTo>
                    <a:pt x="131" y="2"/>
                  </a:lnTo>
                  <a:lnTo>
                    <a:pt x="151" y="0"/>
                  </a:lnTo>
                  <a:lnTo>
                    <a:pt x="151" y="0"/>
                  </a:lnTo>
                  <a:lnTo>
                    <a:pt x="175" y="1"/>
                  </a:lnTo>
                  <a:lnTo>
                    <a:pt x="175" y="1"/>
                  </a:lnTo>
                  <a:lnTo>
                    <a:pt x="179" y="18"/>
                  </a:lnTo>
                  <a:lnTo>
                    <a:pt x="179" y="65"/>
                  </a:lnTo>
                  <a:lnTo>
                    <a:pt x="185" y="66"/>
                  </a:lnTo>
                  <a:lnTo>
                    <a:pt x="185" y="66"/>
                  </a:lnTo>
                  <a:lnTo>
                    <a:pt x="185" y="77"/>
                  </a:lnTo>
                  <a:lnTo>
                    <a:pt x="185" y="77"/>
                  </a:lnTo>
                  <a:lnTo>
                    <a:pt x="175" y="80"/>
                  </a:lnTo>
                  <a:lnTo>
                    <a:pt x="145" y="101"/>
                  </a:lnTo>
                  <a:lnTo>
                    <a:pt x="145" y="101"/>
                  </a:lnTo>
                  <a:lnTo>
                    <a:pt x="144" y="100"/>
                  </a:lnTo>
                  <a:lnTo>
                    <a:pt x="143" y="100"/>
                  </a:lnTo>
                  <a:lnTo>
                    <a:pt x="143" y="98"/>
                  </a:lnTo>
                  <a:lnTo>
                    <a:pt x="142" y="97"/>
                  </a:lnTo>
                  <a:lnTo>
                    <a:pt x="142" y="97"/>
                  </a:lnTo>
                  <a:lnTo>
                    <a:pt x="142" y="96"/>
                  </a:lnTo>
                  <a:lnTo>
                    <a:pt x="140" y="95"/>
                  </a:lnTo>
                  <a:lnTo>
                    <a:pt x="138" y="95"/>
                  </a:lnTo>
                  <a:lnTo>
                    <a:pt x="138" y="93"/>
                  </a:lnTo>
                  <a:lnTo>
                    <a:pt x="138" y="92"/>
                  </a:lnTo>
                  <a:lnTo>
                    <a:pt x="141" y="90"/>
                  </a:lnTo>
                  <a:lnTo>
                    <a:pt x="141" y="90"/>
                  </a:lnTo>
                  <a:lnTo>
                    <a:pt x="142" y="88"/>
                  </a:lnTo>
                  <a:lnTo>
                    <a:pt x="141" y="87"/>
                  </a:lnTo>
                  <a:lnTo>
                    <a:pt x="142" y="85"/>
                  </a:lnTo>
                  <a:lnTo>
                    <a:pt x="142" y="84"/>
                  </a:lnTo>
                  <a:lnTo>
                    <a:pt x="142" y="83"/>
                  </a:lnTo>
                  <a:lnTo>
                    <a:pt x="142" y="83"/>
                  </a:lnTo>
                  <a:lnTo>
                    <a:pt x="141" y="82"/>
                  </a:lnTo>
                  <a:lnTo>
                    <a:pt x="141" y="82"/>
                  </a:lnTo>
                  <a:lnTo>
                    <a:pt x="139" y="80"/>
                  </a:lnTo>
                  <a:lnTo>
                    <a:pt x="137" y="78"/>
                  </a:lnTo>
                  <a:lnTo>
                    <a:pt x="135" y="77"/>
                  </a:lnTo>
                  <a:lnTo>
                    <a:pt x="135" y="77"/>
                  </a:lnTo>
                  <a:lnTo>
                    <a:pt x="134" y="75"/>
                  </a:lnTo>
                  <a:lnTo>
                    <a:pt x="133" y="74"/>
                  </a:lnTo>
                  <a:lnTo>
                    <a:pt x="132" y="72"/>
                  </a:lnTo>
                  <a:lnTo>
                    <a:pt x="131" y="72"/>
                  </a:lnTo>
                  <a:lnTo>
                    <a:pt x="132" y="74"/>
                  </a:lnTo>
                  <a:lnTo>
                    <a:pt x="131" y="75"/>
                  </a:lnTo>
                  <a:lnTo>
                    <a:pt x="131" y="75"/>
                  </a:lnTo>
                  <a:lnTo>
                    <a:pt x="131" y="75"/>
                  </a:lnTo>
                  <a:lnTo>
                    <a:pt x="130" y="72"/>
                  </a:lnTo>
                  <a:lnTo>
                    <a:pt x="129" y="72"/>
                  </a:lnTo>
                  <a:lnTo>
                    <a:pt x="129" y="72"/>
                  </a:lnTo>
                  <a:lnTo>
                    <a:pt x="129" y="71"/>
                  </a:lnTo>
                  <a:lnTo>
                    <a:pt x="130" y="71"/>
                  </a:lnTo>
                  <a:lnTo>
                    <a:pt x="129" y="70"/>
                  </a:lnTo>
                  <a:lnTo>
                    <a:pt x="130" y="69"/>
                  </a:lnTo>
                  <a:lnTo>
                    <a:pt x="130" y="69"/>
                  </a:lnTo>
                  <a:lnTo>
                    <a:pt x="129" y="69"/>
                  </a:lnTo>
                  <a:lnTo>
                    <a:pt x="129" y="68"/>
                  </a:lnTo>
                  <a:lnTo>
                    <a:pt x="129" y="69"/>
                  </a:lnTo>
                  <a:lnTo>
                    <a:pt x="128" y="69"/>
                  </a:lnTo>
                  <a:lnTo>
                    <a:pt x="128" y="69"/>
                  </a:lnTo>
                  <a:lnTo>
                    <a:pt x="128" y="68"/>
                  </a:lnTo>
                  <a:lnTo>
                    <a:pt x="129" y="68"/>
                  </a:lnTo>
                  <a:lnTo>
                    <a:pt x="129" y="68"/>
                  </a:lnTo>
                  <a:lnTo>
                    <a:pt x="128" y="68"/>
                  </a:lnTo>
                  <a:lnTo>
                    <a:pt x="128" y="67"/>
                  </a:lnTo>
                  <a:lnTo>
                    <a:pt x="130" y="66"/>
                  </a:lnTo>
                  <a:lnTo>
                    <a:pt x="130" y="66"/>
                  </a:lnTo>
                  <a:lnTo>
                    <a:pt x="130" y="64"/>
                  </a:lnTo>
                  <a:lnTo>
                    <a:pt x="129" y="63"/>
                  </a:lnTo>
                  <a:lnTo>
                    <a:pt x="128" y="63"/>
                  </a:lnTo>
                  <a:lnTo>
                    <a:pt x="128" y="64"/>
                  </a:lnTo>
                  <a:lnTo>
                    <a:pt x="127" y="64"/>
                  </a:lnTo>
                  <a:lnTo>
                    <a:pt x="125" y="64"/>
                  </a:lnTo>
                  <a:lnTo>
                    <a:pt x="123" y="65"/>
                  </a:lnTo>
                  <a:lnTo>
                    <a:pt x="123" y="65"/>
                  </a:lnTo>
                  <a:lnTo>
                    <a:pt x="123" y="65"/>
                  </a:lnTo>
                  <a:lnTo>
                    <a:pt x="124" y="67"/>
                  </a:lnTo>
                  <a:lnTo>
                    <a:pt x="124" y="67"/>
                  </a:lnTo>
                  <a:lnTo>
                    <a:pt x="123" y="66"/>
                  </a:lnTo>
                  <a:lnTo>
                    <a:pt x="122" y="65"/>
                  </a:lnTo>
                  <a:lnTo>
                    <a:pt x="122" y="64"/>
                  </a:lnTo>
                  <a:lnTo>
                    <a:pt x="121" y="65"/>
                  </a:lnTo>
                  <a:lnTo>
                    <a:pt x="121" y="98"/>
                  </a:lnTo>
                  <a:lnTo>
                    <a:pt x="116" y="103"/>
                  </a:lnTo>
                  <a:lnTo>
                    <a:pt x="109" y="109"/>
                  </a:lnTo>
                  <a:lnTo>
                    <a:pt x="102" y="120"/>
                  </a:lnTo>
                  <a:lnTo>
                    <a:pt x="101" y="132"/>
                  </a:lnTo>
                  <a:lnTo>
                    <a:pt x="98" y="148"/>
                  </a:lnTo>
                  <a:lnTo>
                    <a:pt x="98" y="161"/>
                  </a:lnTo>
                  <a:lnTo>
                    <a:pt x="101" y="162"/>
                  </a:lnTo>
                  <a:lnTo>
                    <a:pt x="102" y="163"/>
                  </a:lnTo>
                  <a:lnTo>
                    <a:pt x="103" y="164"/>
                  </a:lnTo>
                  <a:lnTo>
                    <a:pt x="103" y="164"/>
                  </a:lnTo>
                  <a:lnTo>
                    <a:pt x="104" y="164"/>
                  </a:lnTo>
                  <a:lnTo>
                    <a:pt x="104" y="165"/>
                  </a:lnTo>
                  <a:lnTo>
                    <a:pt x="107" y="166"/>
                  </a:lnTo>
                  <a:lnTo>
                    <a:pt x="108" y="167"/>
                  </a:lnTo>
                  <a:lnTo>
                    <a:pt x="108" y="168"/>
                  </a:lnTo>
                  <a:lnTo>
                    <a:pt x="110" y="169"/>
                  </a:lnTo>
                  <a:lnTo>
                    <a:pt x="111" y="170"/>
                  </a:lnTo>
                  <a:lnTo>
                    <a:pt x="112" y="171"/>
                  </a:lnTo>
                  <a:lnTo>
                    <a:pt x="113" y="171"/>
                  </a:lnTo>
                  <a:lnTo>
                    <a:pt x="113" y="172"/>
                  </a:lnTo>
                  <a:lnTo>
                    <a:pt x="113" y="172"/>
                  </a:lnTo>
                  <a:lnTo>
                    <a:pt x="113" y="173"/>
                  </a:lnTo>
                  <a:lnTo>
                    <a:pt x="113" y="173"/>
                  </a:lnTo>
                  <a:lnTo>
                    <a:pt x="114" y="174"/>
                  </a:lnTo>
                  <a:lnTo>
                    <a:pt x="114" y="174"/>
                  </a:lnTo>
                  <a:lnTo>
                    <a:pt x="115" y="174"/>
                  </a:lnTo>
                  <a:lnTo>
                    <a:pt x="115" y="175"/>
                  </a:lnTo>
                  <a:lnTo>
                    <a:pt x="116" y="175"/>
                  </a:lnTo>
                  <a:lnTo>
                    <a:pt x="117" y="176"/>
                  </a:lnTo>
                  <a:lnTo>
                    <a:pt x="117" y="178"/>
                  </a:lnTo>
                  <a:lnTo>
                    <a:pt x="117" y="179"/>
                  </a:lnTo>
                  <a:lnTo>
                    <a:pt x="118" y="180"/>
                  </a:lnTo>
                  <a:lnTo>
                    <a:pt x="119" y="180"/>
                  </a:lnTo>
                  <a:lnTo>
                    <a:pt x="120" y="181"/>
                  </a:lnTo>
                  <a:lnTo>
                    <a:pt x="120" y="181"/>
                  </a:lnTo>
                  <a:lnTo>
                    <a:pt x="122" y="182"/>
                  </a:lnTo>
                  <a:lnTo>
                    <a:pt x="123" y="183"/>
                  </a:lnTo>
                  <a:lnTo>
                    <a:pt x="125" y="184"/>
                  </a:lnTo>
                  <a:lnTo>
                    <a:pt x="125" y="185"/>
                  </a:lnTo>
                  <a:lnTo>
                    <a:pt x="127" y="185"/>
                  </a:lnTo>
                  <a:lnTo>
                    <a:pt x="128" y="186"/>
                  </a:lnTo>
                  <a:lnTo>
                    <a:pt x="128" y="186"/>
                  </a:lnTo>
                  <a:lnTo>
                    <a:pt x="129" y="187"/>
                  </a:lnTo>
                  <a:lnTo>
                    <a:pt x="129" y="188"/>
                  </a:lnTo>
                  <a:lnTo>
                    <a:pt x="130" y="188"/>
                  </a:lnTo>
                  <a:lnTo>
                    <a:pt x="131" y="189"/>
                  </a:lnTo>
                  <a:lnTo>
                    <a:pt x="132" y="190"/>
                  </a:lnTo>
                  <a:lnTo>
                    <a:pt x="131" y="191"/>
                  </a:lnTo>
                  <a:lnTo>
                    <a:pt x="131" y="192"/>
                  </a:lnTo>
                  <a:lnTo>
                    <a:pt x="132" y="192"/>
                  </a:lnTo>
                  <a:lnTo>
                    <a:pt x="133" y="192"/>
                  </a:lnTo>
                  <a:lnTo>
                    <a:pt x="133" y="194"/>
                  </a:lnTo>
                  <a:lnTo>
                    <a:pt x="134" y="195"/>
                  </a:lnTo>
                  <a:lnTo>
                    <a:pt x="135" y="196"/>
                  </a:lnTo>
                  <a:lnTo>
                    <a:pt x="135" y="198"/>
                  </a:lnTo>
                  <a:lnTo>
                    <a:pt x="135" y="199"/>
                  </a:lnTo>
                  <a:lnTo>
                    <a:pt x="136" y="200"/>
                  </a:lnTo>
                  <a:lnTo>
                    <a:pt x="137" y="203"/>
                  </a:lnTo>
                  <a:lnTo>
                    <a:pt x="136" y="204"/>
                  </a:lnTo>
                  <a:lnTo>
                    <a:pt x="137" y="205"/>
                  </a:lnTo>
                  <a:lnTo>
                    <a:pt x="136" y="205"/>
                  </a:lnTo>
                  <a:lnTo>
                    <a:pt x="137" y="206"/>
                  </a:lnTo>
                  <a:lnTo>
                    <a:pt x="137" y="208"/>
                  </a:lnTo>
                  <a:lnTo>
                    <a:pt x="138" y="208"/>
                  </a:lnTo>
                  <a:lnTo>
                    <a:pt x="138" y="208"/>
                  </a:lnTo>
                  <a:lnTo>
                    <a:pt x="138" y="208"/>
                  </a:lnTo>
                  <a:lnTo>
                    <a:pt x="137" y="209"/>
                  </a:lnTo>
                  <a:lnTo>
                    <a:pt x="137" y="209"/>
                  </a:lnTo>
                  <a:lnTo>
                    <a:pt x="137" y="211"/>
                  </a:lnTo>
                  <a:lnTo>
                    <a:pt x="139" y="212"/>
                  </a:lnTo>
                  <a:lnTo>
                    <a:pt x="139" y="213"/>
                  </a:lnTo>
                  <a:lnTo>
                    <a:pt x="140" y="213"/>
                  </a:lnTo>
                  <a:lnTo>
                    <a:pt x="140" y="214"/>
                  </a:lnTo>
                  <a:lnTo>
                    <a:pt x="139" y="214"/>
                  </a:lnTo>
                  <a:lnTo>
                    <a:pt x="139" y="215"/>
                  </a:lnTo>
                  <a:lnTo>
                    <a:pt x="139" y="215"/>
                  </a:lnTo>
                  <a:lnTo>
                    <a:pt x="140" y="216"/>
                  </a:lnTo>
                  <a:lnTo>
                    <a:pt x="141" y="216"/>
                  </a:lnTo>
                  <a:lnTo>
                    <a:pt x="141" y="217"/>
                  </a:lnTo>
                  <a:lnTo>
                    <a:pt x="141" y="219"/>
                  </a:lnTo>
                  <a:lnTo>
                    <a:pt x="142" y="220"/>
                  </a:lnTo>
                  <a:lnTo>
                    <a:pt x="142" y="221"/>
                  </a:lnTo>
                  <a:lnTo>
                    <a:pt x="141" y="221"/>
                  </a:lnTo>
                  <a:lnTo>
                    <a:pt x="141" y="221"/>
                  </a:lnTo>
                  <a:lnTo>
                    <a:pt x="141" y="222"/>
                  </a:lnTo>
                  <a:lnTo>
                    <a:pt x="141" y="223"/>
                  </a:lnTo>
                  <a:lnTo>
                    <a:pt x="141" y="224"/>
                  </a:lnTo>
                  <a:lnTo>
                    <a:pt x="141" y="224"/>
                  </a:lnTo>
                  <a:lnTo>
                    <a:pt x="141" y="225"/>
                  </a:lnTo>
                  <a:lnTo>
                    <a:pt x="141" y="225"/>
                  </a:lnTo>
                  <a:lnTo>
                    <a:pt x="142" y="227"/>
                  </a:lnTo>
                  <a:lnTo>
                    <a:pt x="142" y="227"/>
                  </a:lnTo>
                  <a:lnTo>
                    <a:pt x="141" y="226"/>
                  </a:lnTo>
                  <a:lnTo>
                    <a:pt x="141" y="227"/>
                  </a:lnTo>
                  <a:lnTo>
                    <a:pt x="141" y="227"/>
                  </a:lnTo>
                  <a:lnTo>
                    <a:pt x="142" y="227"/>
                  </a:lnTo>
                  <a:lnTo>
                    <a:pt x="143" y="228"/>
                  </a:lnTo>
                  <a:lnTo>
                    <a:pt x="143" y="229"/>
                  </a:lnTo>
                  <a:lnTo>
                    <a:pt x="144" y="230"/>
                  </a:lnTo>
                  <a:lnTo>
                    <a:pt x="143" y="232"/>
                  </a:lnTo>
                  <a:lnTo>
                    <a:pt x="144" y="232"/>
                  </a:lnTo>
                  <a:lnTo>
                    <a:pt x="144" y="232"/>
                  </a:lnTo>
                  <a:lnTo>
                    <a:pt x="145" y="232"/>
                  </a:lnTo>
                  <a:lnTo>
                    <a:pt x="145" y="233"/>
                  </a:lnTo>
                  <a:lnTo>
                    <a:pt x="145" y="233"/>
                  </a:lnTo>
                  <a:lnTo>
                    <a:pt x="145" y="234"/>
                  </a:lnTo>
                  <a:lnTo>
                    <a:pt x="144" y="234"/>
                  </a:lnTo>
                  <a:lnTo>
                    <a:pt x="144" y="235"/>
                  </a:lnTo>
                  <a:lnTo>
                    <a:pt x="145" y="236"/>
                  </a:lnTo>
                  <a:lnTo>
                    <a:pt x="145" y="236"/>
                  </a:lnTo>
                  <a:lnTo>
                    <a:pt x="145" y="237"/>
                  </a:lnTo>
                  <a:lnTo>
                    <a:pt x="145" y="237"/>
                  </a:lnTo>
                  <a:lnTo>
                    <a:pt x="145" y="238"/>
                  </a:lnTo>
                  <a:lnTo>
                    <a:pt x="145" y="240"/>
                  </a:lnTo>
                  <a:lnTo>
                    <a:pt x="145" y="240"/>
                  </a:lnTo>
                  <a:lnTo>
                    <a:pt x="145" y="241"/>
                  </a:lnTo>
                  <a:lnTo>
                    <a:pt x="145" y="241"/>
                  </a:lnTo>
                  <a:lnTo>
                    <a:pt x="145" y="241"/>
                  </a:lnTo>
                  <a:lnTo>
                    <a:pt x="145" y="243"/>
                  </a:lnTo>
                  <a:lnTo>
                    <a:pt x="146" y="243"/>
                  </a:lnTo>
                  <a:lnTo>
                    <a:pt x="146" y="244"/>
                  </a:lnTo>
                  <a:lnTo>
                    <a:pt x="146" y="244"/>
                  </a:lnTo>
                  <a:lnTo>
                    <a:pt x="124" y="244"/>
                  </a:lnTo>
                  <a:lnTo>
                    <a:pt x="108" y="254"/>
                  </a:lnTo>
                  <a:lnTo>
                    <a:pt x="90" y="258"/>
                  </a:lnTo>
                  <a:lnTo>
                    <a:pt x="56" y="279"/>
                  </a:lnTo>
                  <a:lnTo>
                    <a:pt x="28" y="281"/>
                  </a:lnTo>
                  <a:lnTo>
                    <a:pt x="6" y="285"/>
                  </a:lnTo>
                  <a:lnTo>
                    <a:pt x="6" y="285"/>
                  </a:lnTo>
                  <a:lnTo>
                    <a:pt x="6" y="285"/>
                  </a:lnTo>
                  <a:lnTo>
                    <a:pt x="6" y="285"/>
                  </a:lnTo>
                  <a:lnTo>
                    <a:pt x="1" y="275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Freeform 33">
              <a:extLst>
                <a:ext uri="{FF2B5EF4-FFF2-40B4-BE49-F238E27FC236}">
                  <a16:creationId xmlns:a16="http://schemas.microsoft.com/office/drawing/2014/main" id="{71AE6DDF-2E36-8247-ADA5-D98A973CB2E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9881" y="2724652"/>
              <a:ext cx="2381250" cy="1863725"/>
            </a:xfrm>
            <a:custGeom>
              <a:avLst/>
              <a:gdLst>
                <a:gd name="T0" fmla="*/ 1076 w 1500"/>
                <a:gd name="T1" fmla="*/ 9 h 1174"/>
                <a:gd name="T2" fmla="*/ 1076 w 1500"/>
                <a:gd name="T3" fmla="*/ 30 h 1174"/>
                <a:gd name="T4" fmla="*/ 1091 w 1500"/>
                <a:gd name="T5" fmla="*/ 60 h 1174"/>
                <a:gd name="T6" fmla="*/ 1121 w 1500"/>
                <a:gd name="T7" fmla="*/ 95 h 1174"/>
                <a:gd name="T8" fmla="*/ 1149 w 1500"/>
                <a:gd name="T9" fmla="*/ 108 h 1174"/>
                <a:gd name="T10" fmla="*/ 1184 w 1500"/>
                <a:gd name="T11" fmla="*/ 159 h 1174"/>
                <a:gd name="T12" fmla="*/ 1206 w 1500"/>
                <a:gd name="T13" fmla="*/ 196 h 1174"/>
                <a:gd name="T14" fmla="*/ 1242 w 1500"/>
                <a:gd name="T15" fmla="*/ 228 h 1174"/>
                <a:gd name="T16" fmla="*/ 1269 w 1500"/>
                <a:gd name="T17" fmla="*/ 265 h 1174"/>
                <a:gd name="T18" fmla="*/ 1302 w 1500"/>
                <a:gd name="T19" fmla="*/ 308 h 1174"/>
                <a:gd name="T20" fmla="*/ 1315 w 1500"/>
                <a:gd name="T21" fmla="*/ 323 h 1174"/>
                <a:gd name="T22" fmla="*/ 1352 w 1500"/>
                <a:gd name="T23" fmla="*/ 356 h 1174"/>
                <a:gd name="T24" fmla="*/ 1395 w 1500"/>
                <a:gd name="T25" fmla="*/ 352 h 1174"/>
                <a:gd name="T26" fmla="*/ 1434 w 1500"/>
                <a:gd name="T27" fmla="*/ 333 h 1174"/>
                <a:gd name="T28" fmla="*/ 1464 w 1500"/>
                <a:gd name="T29" fmla="*/ 342 h 1174"/>
                <a:gd name="T30" fmla="*/ 1451 w 1500"/>
                <a:gd name="T31" fmla="*/ 378 h 1174"/>
                <a:gd name="T32" fmla="*/ 1430 w 1500"/>
                <a:gd name="T33" fmla="*/ 414 h 1174"/>
                <a:gd name="T34" fmla="*/ 1407 w 1500"/>
                <a:gd name="T35" fmla="*/ 445 h 1174"/>
                <a:gd name="T36" fmla="*/ 1418 w 1500"/>
                <a:gd name="T37" fmla="*/ 480 h 1174"/>
                <a:gd name="T38" fmla="*/ 1430 w 1500"/>
                <a:gd name="T39" fmla="*/ 516 h 1174"/>
                <a:gd name="T40" fmla="*/ 1465 w 1500"/>
                <a:gd name="T41" fmla="*/ 538 h 1174"/>
                <a:gd name="T42" fmla="*/ 1484 w 1500"/>
                <a:gd name="T43" fmla="*/ 574 h 1174"/>
                <a:gd name="T44" fmla="*/ 1500 w 1500"/>
                <a:gd name="T45" fmla="*/ 623 h 1174"/>
                <a:gd name="T46" fmla="*/ 1492 w 1500"/>
                <a:gd name="T47" fmla="*/ 678 h 1174"/>
                <a:gd name="T48" fmla="*/ 1487 w 1500"/>
                <a:gd name="T49" fmla="*/ 750 h 1174"/>
                <a:gd name="T50" fmla="*/ 1453 w 1500"/>
                <a:gd name="T51" fmla="*/ 778 h 1174"/>
                <a:gd name="T52" fmla="*/ 1470 w 1500"/>
                <a:gd name="T53" fmla="*/ 810 h 1174"/>
                <a:gd name="T54" fmla="*/ 1434 w 1500"/>
                <a:gd name="T55" fmla="*/ 829 h 1174"/>
                <a:gd name="T56" fmla="*/ 1413 w 1500"/>
                <a:gd name="T57" fmla="*/ 880 h 1174"/>
                <a:gd name="T58" fmla="*/ 1458 w 1500"/>
                <a:gd name="T59" fmla="*/ 893 h 1174"/>
                <a:gd name="T60" fmla="*/ 1462 w 1500"/>
                <a:gd name="T61" fmla="*/ 915 h 1174"/>
                <a:gd name="T62" fmla="*/ 1436 w 1500"/>
                <a:gd name="T63" fmla="*/ 960 h 1174"/>
                <a:gd name="T64" fmla="*/ 1418 w 1500"/>
                <a:gd name="T65" fmla="*/ 999 h 1174"/>
                <a:gd name="T66" fmla="*/ 1390 w 1500"/>
                <a:gd name="T67" fmla="*/ 1008 h 1174"/>
                <a:gd name="T68" fmla="*/ 1340 w 1500"/>
                <a:gd name="T69" fmla="*/ 1010 h 1174"/>
                <a:gd name="T70" fmla="*/ 1279 w 1500"/>
                <a:gd name="T71" fmla="*/ 1024 h 1174"/>
                <a:gd name="T72" fmla="*/ 1253 w 1500"/>
                <a:gd name="T73" fmla="*/ 1041 h 1174"/>
                <a:gd name="T74" fmla="*/ 1253 w 1500"/>
                <a:gd name="T75" fmla="*/ 1082 h 1174"/>
                <a:gd name="T76" fmla="*/ 1212 w 1500"/>
                <a:gd name="T77" fmla="*/ 1109 h 1174"/>
                <a:gd name="T78" fmla="*/ 1185 w 1500"/>
                <a:gd name="T79" fmla="*/ 1143 h 1174"/>
                <a:gd name="T80" fmla="*/ 1201 w 1500"/>
                <a:gd name="T81" fmla="*/ 1151 h 1174"/>
                <a:gd name="T82" fmla="*/ 1182 w 1500"/>
                <a:gd name="T83" fmla="*/ 1173 h 1174"/>
                <a:gd name="T84" fmla="*/ 1100 w 1500"/>
                <a:gd name="T85" fmla="*/ 1173 h 1174"/>
                <a:gd name="T86" fmla="*/ 881 w 1500"/>
                <a:gd name="T87" fmla="*/ 1173 h 1174"/>
                <a:gd name="T88" fmla="*/ 711 w 1500"/>
                <a:gd name="T89" fmla="*/ 1173 h 1174"/>
                <a:gd name="T90" fmla="*/ 578 w 1500"/>
                <a:gd name="T91" fmla="*/ 1173 h 1174"/>
                <a:gd name="T92" fmla="*/ 505 w 1500"/>
                <a:gd name="T93" fmla="*/ 1173 h 1174"/>
                <a:gd name="T94" fmla="*/ 282 w 1500"/>
                <a:gd name="T95" fmla="*/ 1173 h 1174"/>
                <a:gd name="T96" fmla="*/ 0 w 1500"/>
                <a:gd name="T97" fmla="*/ 1174 h 1174"/>
                <a:gd name="T98" fmla="*/ 3 w 1500"/>
                <a:gd name="T99" fmla="*/ 1 h 1174"/>
                <a:gd name="T100" fmla="*/ 453 w 1500"/>
                <a:gd name="T101" fmla="*/ 1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0" h="1174">
                  <a:moveTo>
                    <a:pt x="696" y="0"/>
                  </a:moveTo>
                  <a:lnTo>
                    <a:pt x="1076" y="1"/>
                  </a:lnTo>
                  <a:lnTo>
                    <a:pt x="1076" y="9"/>
                  </a:lnTo>
                  <a:lnTo>
                    <a:pt x="1076" y="9"/>
                  </a:lnTo>
                  <a:lnTo>
                    <a:pt x="1071" y="9"/>
                  </a:lnTo>
                  <a:lnTo>
                    <a:pt x="1071" y="19"/>
                  </a:lnTo>
                  <a:lnTo>
                    <a:pt x="1075" y="22"/>
                  </a:lnTo>
                  <a:lnTo>
                    <a:pt x="1076" y="30"/>
                  </a:lnTo>
                  <a:lnTo>
                    <a:pt x="1080" y="32"/>
                  </a:lnTo>
                  <a:lnTo>
                    <a:pt x="1082" y="43"/>
                  </a:lnTo>
                  <a:lnTo>
                    <a:pt x="1085" y="51"/>
                  </a:lnTo>
                  <a:lnTo>
                    <a:pt x="1091" y="60"/>
                  </a:lnTo>
                  <a:lnTo>
                    <a:pt x="1094" y="68"/>
                  </a:lnTo>
                  <a:lnTo>
                    <a:pt x="1098" y="75"/>
                  </a:lnTo>
                  <a:lnTo>
                    <a:pt x="1104" y="78"/>
                  </a:lnTo>
                  <a:lnTo>
                    <a:pt x="1121" y="95"/>
                  </a:lnTo>
                  <a:lnTo>
                    <a:pt x="1129" y="103"/>
                  </a:lnTo>
                  <a:lnTo>
                    <a:pt x="1133" y="105"/>
                  </a:lnTo>
                  <a:lnTo>
                    <a:pt x="1143" y="106"/>
                  </a:lnTo>
                  <a:lnTo>
                    <a:pt x="1149" y="108"/>
                  </a:lnTo>
                  <a:lnTo>
                    <a:pt x="1161" y="114"/>
                  </a:lnTo>
                  <a:lnTo>
                    <a:pt x="1168" y="126"/>
                  </a:lnTo>
                  <a:lnTo>
                    <a:pt x="1175" y="142"/>
                  </a:lnTo>
                  <a:lnTo>
                    <a:pt x="1184" y="159"/>
                  </a:lnTo>
                  <a:lnTo>
                    <a:pt x="1193" y="175"/>
                  </a:lnTo>
                  <a:lnTo>
                    <a:pt x="1193" y="175"/>
                  </a:lnTo>
                  <a:lnTo>
                    <a:pt x="1195" y="182"/>
                  </a:lnTo>
                  <a:lnTo>
                    <a:pt x="1206" y="196"/>
                  </a:lnTo>
                  <a:lnTo>
                    <a:pt x="1219" y="211"/>
                  </a:lnTo>
                  <a:lnTo>
                    <a:pt x="1229" y="213"/>
                  </a:lnTo>
                  <a:lnTo>
                    <a:pt x="1237" y="219"/>
                  </a:lnTo>
                  <a:lnTo>
                    <a:pt x="1242" y="228"/>
                  </a:lnTo>
                  <a:lnTo>
                    <a:pt x="1251" y="240"/>
                  </a:lnTo>
                  <a:lnTo>
                    <a:pt x="1258" y="253"/>
                  </a:lnTo>
                  <a:lnTo>
                    <a:pt x="1268" y="264"/>
                  </a:lnTo>
                  <a:lnTo>
                    <a:pt x="1269" y="265"/>
                  </a:lnTo>
                  <a:lnTo>
                    <a:pt x="1273" y="271"/>
                  </a:lnTo>
                  <a:lnTo>
                    <a:pt x="1283" y="285"/>
                  </a:lnTo>
                  <a:lnTo>
                    <a:pt x="1295" y="301"/>
                  </a:lnTo>
                  <a:lnTo>
                    <a:pt x="1302" y="308"/>
                  </a:lnTo>
                  <a:lnTo>
                    <a:pt x="1305" y="310"/>
                  </a:lnTo>
                  <a:lnTo>
                    <a:pt x="1312" y="319"/>
                  </a:lnTo>
                  <a:lnTo>
                    <a:pt x="1315" y="323"/>
                  </a:lnTo>
                  <a:lnTo>
                    <a:pt x="1315" y="323"/>
                  </a:lnTo>
                  <a:lnTo>
                    <a:pt x="1326" y="336"/>
                  </a:lnTo>
                  <a:lnTo>
                    <a:pt x="1326" y="336"/>
                  </a:lnTo>
                  <a:lnTo>
                    <a:pt x="1346" y="354"/>
                  </a:lnTo>
                  <a:lnTo>
                    <a:pt x="1352" y="356"/>
                  </a:lnTo>
                  <a:lnTo>
                    <a:pt x="1373" y="356"/>
                  </a:lnTo>
                  <a:lnTo>
                    <a:pt x="1378" y="354"/>
                  </a:lnTo>
                  <a:lnTo>
                    <a:pt x="1388" y="353"/>
                  </a:lnTo>
                  <a:lnTo>
                    <a:pt x="1395" y="352"/>
                  </a:lnTo>
                  <a:lnTo>
                    <a:pt x="1403" y="348"/>
                  </a:lnTo>
                  <a:lnTo>
                    <a:pt x="1408" y="346"/>
                  </a:lnTo>
                  <a:lnTo>
                    <a:pt x="1426" y="339"/>
                  </a:lnTo>
                  <a:lnTo>
                    <a:pt x="1434" y="333"/>
                  </a:lnTo>
                  <a:lnTo>
                    <a:pt x="1444" y="329"/>
                  </a:lnTo>
                  <a:lnTo>
                    <a:pt x="1455" y="330"/>
                  </a:lnTo>
                  <a:lnTo>
                    <a:pt x="1459" y="333"/>
                  </a:lnTo>
                  <a:lnTo>
                    <a:pt x="1464" y="342"/>
                  </a:lnTo>
                  <a:lnTo>
                    <a:pt x="1465" y="352"/>
                  </a:lnTo>
                  <a:lnTo>
                    <a:pt x="1460" y="360"/>
                  </a:lnTo>
                  <a:lnTo>
                    <a:pt x="1453" y="372"/>
                  </a:lnTo>
                  <a:lnTo>
                    <a:pt x="1451" y="378"/>
                  </a:lnTo>
                  <a:lnTo>
                    <a:pt x="1451" y="389"/>
                  </a:lnTo>
                  <a:lnTo>
                    <a:pt x="1449" y="396"/>
                  </a:lnTo>
                  <a:lnTo>
                    <a:pt x="1441" y="404"/>
                  </a:lnTo>
                  <a:lnTo>
                    <a:pt x="1430" y="414"/>
                  </a:lnTo>
                  <a:lnTo>
                    <a:pt x="1419" y="419"/>
                  </a:lnTo>
                  <a:lnTo>
                    <a:pt x="1412" y="426"/>
                  </a:lnTo>
                  <a:lnTo>
                    <a:pt x="1408" y="435"/>
                  </a:lnTo>
                  <a:lnTo>
                    <a:pt x="1407" y="445"/>
                  </a:lnTo>
                  <a:lnTo>
                    <a:pt x="1410" y="449"/>
                  </a:lnTo>
                  <a:lnTo>
                    <a:pt x="1415" y="460"/>
                  </a:lnTo>
                  <a:lnTo>
                    <a:pt x="1415" y="474"/>
                  </a:lnTo>
                  <a:lnTo>
                    <a:pt x="1418" y="480"/>
                  </a:lnTo>
                  <a:lnTo>
                    <a:pt x="1418" y="486"/>
                  </a:lnTo>
                  <a:lnTo>
                    <a:pt x="1419" y="499"/>
                  </a:lnTo>
                  <a:lnTo>
                    <a:pt x="1424" y="512"/>
                  </a:lnTo>
                  <a:lnTo>
                    <a:pt x="1430" y="516"/>
                  </a:lnTo>
                  <a:lnTo>
                    <a:pt x="1440" y="525"/>
                  </a:lnTo>
                  <a:lnTo>
                    <a:pt x="1451" y="530"/>
                  </a:lnTo>
                  <a:lnTo>
                    <a:pt x="1451" y="530"/>
                  </a:lnTo>
                  <a:lnTo>
                    <a:pt x="1465" y="538"/>
                  </a:lnTo>
                  <a:lnTo>
                    <a:pt x="1476" y="548"/>
                  </a:lnTo>
                  <a:lnTo>
                    <a:pt x="1483" y="557"/>
                  </a:lnTo>
                  <a:lnTo>
                    <a:pt x="1484" y="564"/>
                  </a:lnTo>
                  <a:lnTo>
                    <a:pt x="1484" y="574"/>
                  </a:lnTo>
                  <a:lnTo>
                    <a:pt x="1485" y="584"/>
                  </a:lnTo>
                  <a:lnTo>
                    <a:pt x="1490" y="599"/>
                  </a:lnTo>
                  <a:lnTo>
                    <a:pt x="1492" y="608"/>
                  </a:lnTo>
                  <a:lnTo>
                    <a:pt x="1500" y="623"/>
                  </a:lnTo>
                  <a:lnTo>
                    <a:pt x="1497" y="636"/>
                  </a:lnTo>
                  <a:lnTo>
                    <a:pt x="1497" y="649"/>
                  </a:lnTo>
                  <a:lnTo>
                    <a:pt x="1495" y="664"/>
                  </a:lnTo>
                  <a:lnTo>
                    <a:pt x="1492" y="678"/>
                  </a:lnTo>
                  <a:lnTo>
                    <a:pt x="1492" y="692"/>
                  </a:lnTo>
                  <a:lnTo>
                    <a:pt x="1489" y="710"/>
                  </a:lnTo>
                  <a:lnTo>
                    <a:pt x="1489" y="723"/>
                  </a:lnTo>
                  <a:lnTo>
                    <a:pt x="1487" y="750"/>
                  </a:lnTo>
                  <a:lnTo>
                    <a:pt x="1472" y="766"/>
                  </a:lnTo>
                  <a:lnTo>
                    <a:pt x="1463" y="770"/>
                  </a:lnTo>
                  <a:lnTo>
                    <a:pt x="1458" y="772"/>
                  </a:lnTo>
                  <a:lnTo>
                    <a:pt x="1453" y="778"/>
                  </a:lnTo>
                  <a:lnTo>
                    <a:pt x="1453" y="791"/>
                  </a:lnTo>
                  <a:lnTo>
                    <a:pt x="1462" y="799"/>
                  </a:lnTo>
                  <a:lnTo>
                    <a:pt x="1469" y="804"/>
                  </a:lnTo>
                  <a:lnTo>
                    <a:pt x="1470" y="810"/>
                  </a:lnTo>
                  <a:lnTo>
                    <a:pt x="1461" y="817"/>
                  </a:lnTo>
                  <a:lnTo>
                    <a:pt x="1453" y="819"/>
                  </a:lnTo>
                  <a:lnTo>
                    <a:pt x="1443" y="823"/>
                  </a:lnTo>
                  <a:lnTo>
                    <a:pt x="1434" y="829"/>
                  </a:lnTo>
                  <a:lnTo>
                    <a:pt x="1427" y="834"/>
                  </a:lnTo>
                  <a:lnTo>
                    <a:pt x="1421" y="842"/>
                  </a:lnTo>
                  <a:lnTo>
                    <a:pt x="1414" y="866"/>
                  </a:lnTo>
                  <a:lnTo>
                    <a:pt x="1413" y="880"/>
                  </a:lnTo>
                  <a:lnTo>
                    <a:pt x="1418" y="887"/>
                  </a:lnTo>
                  <a:lnTo>
                    <a:pt x="1440" y="893"/>
                  </a:lnTo>
                  <a:lnTo>
                    <a:pt x="1452" y="894"/>
                  </a:lnTo>
                  <a:lnTo>
                    <a:pt x="1458" y="893"/>
                  </a:lnTo>
                  <a:lnTo>
                    <a:pt x="1468" y="892"/>
                  </a:lnTo>
                  <a:lnTo>
                    <a:pt x="1470" y="900"/>
                  </a:lnTo>
                  <a:lnTo>
                    <a:pt x="1468" y="904"/>
                  </a:lnTo>
                  <a:lnTo>
                    <a:pt x="1462" y="915"/>
                  </a:lnTo>
                  <a:lnTo>
                    <a:pt x="1455" y="925"/>
                  </a:lnTo>
                  <a:lnTo>
                    <a:pt x="1449" y="939"/>
                  </a:lnTo>
                  <a:lnTo>
                    <a:pt x="1443" y="948"/>
                  </a:lnTo>
                  <a:lnTo>
                    <a:pt x="1436" y="960"/>
                  </a:lnTo>
                  <a:lnTo>
                    <a:pt x="1431" y="972"/>
                  </a:lnTo>
                  <a:lnTo>
                    <a:pt x="1428" y="981"/>
                  </a:lnTo>
                  <a:lnTo>
                    <a:pt x="1422" y="990"/>
                  </a:lnTo>
                  <a:lnTo>
                    <a:pt x="1418" y="999"/>
                  </a:lnTo>
                  <a:lnTo>
                    <a:pt x="1411" y="1012"/>
                  </a:lnTo>
                  <a:lnTo>
                    <a:pt x="1405" y="1017"/>
                  </a:lnTo>
                  <a:lnTo>
                    <a:pt x="1398" y="1014"/>
                  </a:lnTo>
                  <a:lnTo>
                    <a:pt x="1390" y="1008"/>
                  </a:lnTo>
                  <a:lnTo>
                    <a:pt x="1378" y="1006"/>
                  </a:lnTo>
                  <a:lnTo>
                    <a:pt x="1368" y="1005"/>
                  </a:lnTo>
                  <a:lnTo>
                    <a:pt x="1364" y="1004"/>
                  </a:lnTo>
                  <a:lnTo>
                    <a:pt x="1340" y="1010"/>
                  </a:lnTo>
                  <a:lnTo>
                    <a:pt x="1305" y="1021"/>
                  </a:lnTo>
                  <a:lnTo>
                    <a:pt x="1295" y="1024"/>
                  </a:lnTo>
                  <a:lnTo>
                    <a:pt x="1288" y="1025"/>
                  </a:lnTo>
                  <a:lnTo>
                    <a:pt x="1279" y="1024"/>
                  </a:lnTo>
                  <a:lnTo>
                    <a:pt x="1268" y="1024"/>
                  </a:lnTo>
                  <a:lnTo>
                    <a:pt x="1263" y="1026"/>
                  </a:lnTo>
                  <a:lnTo>
                    <a:pt x="1256" y="1034"/>
                  </a:lnTo>
                  <a:lnTo>
                    <a:pt x="1253" y="1041"/>
                  </a:lnTo>
                  <a:lnTo>
                    <a:pt x="1254" y="1050"/>
                  </a:lnTo>
                  <a:lnTo>
                    <a:pt x="1254" y="1069"/>
                  </a:lnTo>
                  <a:lnTo>
                    <a:pt x="1255" y="1076"/>
                  </a:lnTo>
                  <a:lnTo>
                    <a:pt x="1253" y="1082"/>
                  </a:lnTo>
                  <a:lnTo>
                    <a:pt x="1250" y="1089"/>
                  </a:lnTo>
                  <a:lnTo>
                    <a:pt x="1242" y="1098"/>
                  </a:lnTo>
                  <a:lnTo>
                    <a:pt x="1229" y="1109"/>
                  </a:lnTo>
                  <a:lnTo>
                    <a:pt x="1212" y="1109"/>
                  </a:lnTo>
                  <a:lnTo>
                    <a:pt x="1200" y="1112"/>
                  </a:lnTo>
                  <a:lnTo>
                    <a:pt x="1182" y="1122"/>
                  </a:lnTo>
                  <a:lnTo>
                    <a:pt x="1179" y="1133"/>
                  </a:lnTo>
                  <a:lnTo>
                    <a:pt x="1185" y="1143"/>
                  </a:lnTo>
                  <a:lnTo>
                    <a:pt x="1195" y="1142"/>
                  </a:lnTo>
                  <a:lnTo>
                    <a:pt x="1195" y="1142"/>
                  </a:lnTo>
                  <a:lnTo>
                    <a:pt x="1200" y="1142"/>
                  </a:lnTo>
                  <a:lnTo>
                    <a:pt x="1201" y="1151"/>
                  </a:lnTo>
                  <a:lnTo>
                    <a:pt x="1199" y="1155"/>
                  </a:lnTo>
                  <a:lnTo>
                    <a:pt x="1199" y="1159"/>
                  </a:lnTo>
                  <a:lnTo>
                    <a:pt x="1193" y="1173"/>
                  </a:lnTo>
                  <a:lnTo>
                    <a:pt x="1182" y="1173"/>
                  </a:lnTo>
                  <a:lnTo>
                    <a:pt x="1140" y="1173"/>
                  </a:lnTo>
                  <a:lnTo>
                    <a:pt x="1129" y="1172"/>
                  </a:lnTo>
                  <a:lnTo>
                    <a:pt x="1102" y="1173"/>
                  </a:lnTo>
                  <a:lnTo>
                    <a:pt x="1100" y="1173"/>
                  </a:lnTo>
                  <a:lnTo>
                    <a:pt x="944" y="1173"/>
                  </a:lnTo>
                  <a:lnTo>
                    <a:pt x="944" y="1174"/>
                  </a:lnTo>
                  <a:lnTo>
                    <a:pt x="921" y="1173"/>
                  </a:lnTo>
                  <a:lnTo>
                    <a:pt x="881" y="1173"/>
                  </a:lnTo>
                  <a:lnTo>
                    <a:pt x="815" y="1173"/>
                  </a:lnTo>
                  <a:lnTo>
                    <a:pt x="814" y="1173"/>
                  </a:lnTo>
                  <a:lnTo>
                    <a:pt x="803" y="1173"/>
                  </a:lnTo>
                  <a:lnTo>
                    <a:pt x="711" y="1173"/>
                  </a:lnTo>
                  <a:lnTo>
                    <a:pt x="694" y="1173"/>
                  </a:lnTo>
                  <a:lnTo>
                    <a:pt x="590" y="1173"/>
                  </a:lnTo>
                  <a:lnTo>
                    <a:pt x="587" y="1173"/>
                  </a:lnTo>
                  <a:lnTo>
                    <a:pt x="578" y="1173"/>
                  </a:lnTo>
                  <a:lnTo>
                    <a:pt x="570" y="1173"/>
                  </a:lnTo>
                  <a:lnTo>
                    <a:pt x="528" y="1173"/>
                  </a:lnTo>
                  <a:lnTo>
                    <a:pt x="522" y="1173"/>
                  </a:lnTo>
                  <a:lnTo>
                    <a:pt x="505" y="1173"/>
                  </a:lnTo>
                  <a:lnTo>
                    <a:pt x="498" y="1173"/>
                  </a:lnTo>
                  <a:lnTo>
                    <a:pt x="368" y="1173"/>
                  </a:lnTo>
                  <a:lnTo>
                    <a:pt x="290" y="1173"/>
                  </a:lnTo>
                  <a:lnTo>
                    <a:pt x="282" y="1173"/>
                  </a:lnTo>
                  <a:lnTo>
                    <a:pt x="278" y="1173"/>
                  </a:lnTo>
                  <a:lnTo>
                    <a:pt x="259" y="1173"/>
                  </a:lnTo>
                  <a:lnTo>
                    <a:pt x="26" y="1173"/>
                  </a:lnTo>
                  <a:lnTo>
                    <a:pt x="0" y="1174"/>
                  </a:lnTo>
                  <a:lnTo>
                    <a:pt x="0" y="1"/>
                  </a:lnTo>
                  <a:lnTo>
                    <a:pt x="0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450" y="1"/>
                  </a:lnTo>
                  <a:lnTo>
                    <a:pt x="450" y="1"/>
                  </a:lnTo>
                  <a:lnTo>
                    <a:pt x="453" y="1"/>
                  </a:lnTo>
                  <a:lnTo>
                    <a:pt x="453" y="1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AEE2894D-06A4-6943-9F04-4455628660EF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4821018" y="1941899"/>
            <a:chExt cx="784660" cy="784660"/>
          </a:xfrm>
        </p:grpSpPr>
        <p:sp>
          <p:nvSpPr>
            <p:cNvPr id="122" name="Teardrop 121">
              <a:extLst>
                <a:ext uri="{FF2B5EF4-FFF2-40B4-BE49-F238E27FC236}">
                  <a16:creationId xmlns:a16="http://schemas.microsoft.com/office/drawing/2014/main" id="{50997088-50F4-3045-85CB-ECA5FFE74D23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9CE003B6-DE94-9946-B021-DE0BEFFF3102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AC441A5D-9FC4-3F4F-A0C9-88310BF7F140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CB981D53-6389-2D43-97E8-E5711F1E06A1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CECE286F-634C-C74B-9A8B-374E20B0D9BA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Aswan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C2A0240A-B571-FE42-A3A9-CFE4F16B497D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A6D11E12-BEDE-3146-A02F-2B3FF18B9FCA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179" name="Teardrop 178">
              <a:extLst>
                <a:ext uri="{FF2B5EF4-FFF2-40B4-BE49-F238E27FC236}">
                  <a16:creationId xmlns:a16="http://schemas.microsoft.com/office/drawing/2014/main" id="{19865B4C-75CC-2C45-800C-1E574DADBF75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F038F112-9E50-C948-B8F2-2DD688DB0A66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36182D3A-F304-3544-B973-9DACC196F3B9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26C137AE-7B37-7947-BED2-15DB16510854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EDDF641A-D8D5-F342-BC64-1E0BA83FDA33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Sharm El-Sheikh</a:t>
              </a: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2679905B-39F6-AC40-87C5-2303E080C7BB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CF6DDCB9-F402-2240-8D51-268BA96F6365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4821018" y="1941899"/>
            <a:chExt cx="784660" cy="784660"/>
          </a:xfrm>
        </p:grpSpPr>
        <p:sp>
          <p:nvSpPr>
            <p:cNvPr id="191" name="Teardrop 190">
              <a:extLst>
                <a:ext uri="{FF2B5EF4-FFF2-40B4-BE49-F238E27FC236}">
                  <a16:creationId xmlns:a16="http://schemas.microsoft.com/office/drawing/2014/main" id="{83ED3830-DA6F-3648-9994-0BDAC739FC71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4BE64C2B-D5FB-5A49-8D0A-0DA55A3F3C24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688C318E-A746-9640-B049-64C901807E1D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D2E3B886-FA59-5049-AC8C-3291A6FBAA74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78888111-3A92-8E44-BB0D-6356AE8ABB41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Alexandria</a:t>
              </a: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79C6AE8C-0CEA-C241-9E3B-14AA9E8DB52D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4692F5BC-F8C0-5842-901C-E88536643A7C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00225780-0949-9A40-BDB3-B870A7665F04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Cairo</a:t>
              </a:r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4DA5BC33-B88E-1E42-A858-3F6BD8CF663C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49FE406F-78C8-2647-9B48-EB610B836A7E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201" name="Group 200">
              <a:extLst>
                <a:ext uri="{FF2B5EF4-FFF2-40B4-BE49-F238E27FC236}">
                  <a16:creationId xmlns:a16="http://schemas.microsoft.com/office/drawing/2014/main" id="{F9D5ED1E-FF14-984D-9B62-2342D8FC6427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203" name="Teardrop 202">
                <a:extLst>
                  <a:ext uri="{FF2B5EF4-FFF2-40B4-BE49-F238E27FC236}">
                    <a16:creationId xmlns:a16="http://schemas.microsoft.com/office/drawing/2014/main" id="{7F9276D3-7925-1645-A66B-A63104082200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Oval 203">
                <a:extLst>
                  <a:ext uri="{FF2B5EF4-FFF2-40B4-BE49-F238E27FC236}">
                    <a16:creationId xmlns:a16="http://schemas.microsoft.com/office/drawing/2014/main" id="{1FECF742-E2C1-2644-A918-B7A81734E12C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Oval 204">
                <a:extLst>
                  <a:ext uri="{FF2B5EF4-FFF2-40B4-BE49-F238E27FC236}">
                    <a16:creationId xmlns:a16="http://schemas.microsoft.com/office/drawing/2014/main" id="{E0F793CC-E4E0-A54B-B154-B192DF445582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2" name="Freeform 282">
              <a:extLst>
                <a:ext uri="{FF2B5EF4-FFF2-40B4-BE49-F238E27FC236}">
                  <a16:creationId xmlns:a16="http://schemas.microsoft.com/office/drawing/2014/main" id="{B8ECA0CF-83FD-1F46-8BEB-EC33259AF851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163FAC35-A677-4450-926B-EEC6E808DE3D}"/>
              </a:ext>
            </a:extLst>
          </p:cNvPr>
          <p:cNvGrpSpPr/>
          <p:nvPr/>
        </p:nvGrpSpPr>
        <p:grpSpPr>
          <a:xfrm>
            <a:off x="10749104" y="167387"/>
            <a:ext cx="1269124" cy="843307"/>
            <a:chOff x="10367608" y="1416817"/>
            <a:chExt cx="1021765" cy="678942"/>
          </a:xfrm>
        </p:grpSpPr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4ABA13C6-4BDB-4E8B-868F-BB518860A4DC}"/>
                </a:ext>
              </a:extLst>
            </p:cNvPr>
            <p:cNvSpPr/>
            <p:nvPr/>
          </p:nvSpPr>
          <p:spPr>
            <a:xfrm>
              <a:off x="10411831" y="1445182"/>
              <a:ext cx="933317" cy="622211"/>
            </a:xfrm>
            <a:prstGeom prst="roundRect">
              <a:avLst>
                <a:gd name="adj" fmla="val 18168"/>
              </a:avLst>
            </a:prstGeom>
            <a:solidFill>
              <a:srgbClr val="ED2939"/>
            </a:solidFill>
            <a:ln w="1408" cap="flat">
              <a:noFill/>
              <a:prstDash val="solid"/>
              <a:miter/>
            </a:ln>
            <a:effectLst>
              <a:outerShdw blurRad="76200" dist="50800" dir="2700000" sx="80000" sy="80000" algn="tl" rotWithShape="0">
                <a:schemeClr val="tx1">
                  <a:lumMod val="65000"/>
                  <a:lumOff val="35000"/>
                  <a:alpha val="25000"/>
                </a:scheme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Rectangle: Rounded Corners 129">
              <a:extLst>
                <a:ext uri="{FF2B5EF4-FFF2-40B4-BE49-F238E27FC236}">
                  <a16:creationId xmlns:a16="http://schemas.microsoft.com/office/drawing/2014/main" id="{3D898069-3070-4201-B942-DF06BABED6C5}"/>
                </a:ext>
              </a:extLst>
            </p:cNvPr>
            <p:cNvSpPr/>
            <p:nvPr/>
          </p:nvSpPr>
          <p:spPr>
            <a:xfrm>
              <a:off x="10367608" y="1416817"/>
              <a:ext cx="1021765" cy="678942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>
              <a:outerShdw blurRad="152400" dist="76200" dir="2700000" algn="tl" rotWithShape="0">
                <a:prstClr val="black">
                  <a:alpha val="51000"/>
                </a:prstClr>
              </a:outerShdw>
            </a:effectLst>
          </p:spPr>
          <p:txBody>
            <a:bodyPr rtlCol="0" anchor="ctr"/>
            <a:lstStyle/>
            <a:p>
              <a:endParaRPr 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157" name="Freeform: Shape 25">
            <a:extLst>
              <a:ext uri="{FF2B5EF4-FFF2-40B4-BE49-F238E27FC236}">
                <a16:creationId xmlns:a16="http://schemas.microsoft.com/office/drawing/2014/main" id="{A3D96A0F-7A0F-4AC8-A46B-983FB946FA96}"/>
              </a:ext>
            </a:extLst>
          </p:cNvPr>
          <p:cNvSpPr/>
          <p:nvPr/>
        </p:nvSpPr>
        <p:spPr>
          <a:xfrm>
            <a:off x="9374730" y="2510079"/>
            <a:ext cx="654599" cy="1402080"/>
          </a:xfrm>
          <a:custGeom>
            <a:avLst/>
            <a:gdLst>
              <a:gd name="connsiteX0" fmla="*/ 449580 w 654599"/>
              <a:gd name="connsiteY0" fmla="*/ 0 h 1402080"/>
              <a:gd name="connsiteX1" fmla="*/ 632460 w 654599"/>
              <a:gd name="connsiteY1" fmla="*/ 579120 h 1402080"/>
              <a:gd name="connsiteX2" fmla="*/ 0 w 654599"/>
              <a:gd name="connsiteY2" fmla="*/ 1402080 h 140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4599" h="1402080">
                <a:moveTo>
                  <a:pt x="449580" y="0"/>
                </a:moveTo>
                <a:cubicBezTo>
                  <a:pt x="578485" y="172720"/>
                  <a:pt x="707390" y="345440"/>
                  <a:pt x="632460" y="579120"/>
                </a:cubicBezTo>
                <a:cubicBezTo>
                  <a:pt x="557530" y="812800"/>
                  <a:pt x="278765" y="1107440"/>
                  <a:pt x="0" y="140208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454">
            <a:extLst>
              <a:ext uri="{FF2B5EF4-FFF2-40B4-BE49-F238E27FC236}">
                <a16:creationId xmlns:a16="http://schemas.microsoft.com/office/drawing/2014/main" id="{625C18C9-0AC4-4553-92C9-54F4B83F828C}"/>
              </a:ext>
            </a:extLst>
          </p:cNvPr>
          <p:cNvSpPr/>
          <p:nvPr/>
        </p:nvSpPr>
        <p:spPr>
          <a:xfrm rot="9031367">
            <a:off x="9821254" y="2802005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CF9C1AD3-9F31-4CF7-93B9-3CC2F752FBDF}"/>
              </a:ext>
            </a:extLst>
          </p:cNvPr>
          <p:cNvSpPr/>
          <p:nvPr/>
        </p:nvSpPr>
        <p:spPr>
          <a:xfrm>
            <a:off x="8596615" y="1757966"/>
            <a:ext cx="759886" cy="2157211"/>
          </a:xfrm>
          <a:custGeom>
            <a:avLst/>
            <a:gdLst>
              <a:gd name="connsiteX0" fmla="*/ 199655 w 759886"/>
              <a:gd name="connsiteY0" fmla="*/ 0 h 2157211"/>
              <a:gd name="connsiteX1" fmla="*/ 33 w 759886"/>
              <a:gd name="connsiteY1" fmla="*/ 1171978 h 2157211"/>
              <a:gd name="connsiteX2" fmla="*/ 212534 w 759886"/>
              <a:gd name="connsiteY2" fmla="*/ 1828800 h 2157211"/>
              <a:gd name="connsiteX3" fmla="*/ 759886 w 759886"/>
              <a:gd name="connsiteY3" fmla="*/ 2157211 h 2157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9886" h="2157211">
                <a:moveTo>
                  <a:pt x="199655" y="0"/>
                </a:moveTo>
                <a:cubicBezTo>
                  <a:pt x="98771" y="433589"/>
                  <a:pt x="-2113" y="867178"/>
                  <a:pt x="33" y="1171978"/>
                </a:cubicBezTo>
                <a:cubicBezTo>
                  <a:pt x="2179" y="1476778"/>
                  <a:pt x="85892" y="1664595"/>
                  <a:pt x="212534" y="1828800"/>
                </a:cubicBezTo>
                <a:cubicBezTo>
                  <a:pt x="339176" y="1993005"/>
                  <a:pt x="549531" y="2075108"/>
                  <a:pt x="759886" y="2157211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: Shape 160">
            <a:extLst>
              <a:ext uri="{FF2B5EF4-FFF2-40B4-BE49-F238E27FC236}">
                <a16:creationId xmlns:a16="http://schemas.microsoft.com/office/drawing/2014/main" id="{BE5E4515-5157-42C5-A9A0-03A923E9E081}"/>
              </a:ext>
            </a:extLst>
          </p:cNvPr>
          <p:cNvSpPr/>
          <p:nvPr/>
        </p:nvSpPr>
        <p:spPr>
          <a:xfrm>
            <a:off x="6355724" y="1294327"/>
            <a:ext cx="2421228" cy="550468"/>
          </a:xfrm>
          <a:custGeom>
            <a:avLst/>
            <a:gdLst>
              <a:gd name="connsiteX0" fmla="*/ 2421228 w 2421228"/>
              <a:gd name="connsiteY0" fmla="*/ 463639 h 550468"/>
              <a:gd name="connsiteX1" fmla="*/ 1609859 w 2421228"/>
              <a:gd name="connsiteY1" fmla="*/ 515155 h 550468"/>
              <a:gd name="connsiteX2" fmla="*/ 0 w 2421228"/>
              <a:gd name="connsiteY2" fmla="*/ 0 h 55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21228" h="550468">
                <a:moveTo>
                  <a:pt x="2421228" y="463639"/>
                </a:moveTo>
                <a:cubicBezTo>
                  <a:pt x="2217312" y="528033"/>
                  <a:pt x="2013397" y="592428"/>
                  <a:pt x="1609859" y="515155"/>
                </a:cubicBezTo>
                <a:cubicBezTo>
                  <a:pt x="1206321" y="437882"/>
                  <a:pt x="603160" y="218941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41749C85-2908-46C1-A5EF-482F740EFE13}"/>
              </a:ext>
            </a:extLst>
          </p:cNvPr>
          <p:cNvGrpSpPr/>
          <p:nvPr/>
        </p:nvGrpSpPr>
        <p:grpSpPr>
          <a:xfrm>
            <a:off x="9096710" y="3150102"/>
            <a:ext cx="560521" cy="826414"/>
            <a:chOff x="10224542" y="1889713"/>
            <a:chExt cx="560521" cy="826414"/>
          </a:xfrm>
        </p:grpSpPr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685ECE83-44A0-4A87-A0FF-77BF71AD324A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98BEB51C-D41C-48E8-9F56-F97AA919531C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34" name="Teardrop 133">
                <a:extLst>
                  <a:ext uri="{FF2B5EF4-FFF2-40B4-BE49-F238E27FC236}">
                    <a16:creationId xmlns:a16="http://schemas.microsoft.com/office/drawing/2014/main" id="{1119A414-E25A-4A24-A472-6284E3751026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9A06D215-C44B-424C-8DE1-A2450FAD797B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15380442-4CAA-4D30-93D9-88482CB572F4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47BC6C1D-D5D2-4B4F-B08D-4C73DA0F04D7}"/>
              </a:ext>
            </a:extLst>
          </p:cNvPr>
          <p:cNvGrpSpPr/>
          <p:nvPr/>
        </p:nvGrpSpPr>
        <p:grpSpPr>
          <a:xfrm>
            <a:off x="9532677" y="1745318"/>
            <a:ext cx="560521" cy="820579"/>
            <a:chOff x="6317174" y="4342713"/>
            <a:chExt cx="560521" cy="820579"/>
          </a:xfrm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5BC9622-73E1-46C4-96FA-8CB4447640D1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AD2D8529-7D27-407A-9473-3B5AEFC1D65E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40" name="Teardrop 139">
                <a:extLst>
                  <a:ext uri="{FF2B5EF4-FFF2-40B4-BE49-F238E27FC236}">
                    <a16:creationId xmlns:a16="http://schemas.microsoft.com/office/drawing/2014/main" id="{777E44BD-B887-496C-8E1A-D8C3306409B1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230DF6C1-F725-4DC3-9CD1-0AE0F4FA233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B75220D1-DD7C-4CBF-9DE6-257712EEE781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3442EF5F-6D5D-4B3F-8186-620DCAC8B8C5}"/>
              </a:ext>
            </a:extLst>
          </p:cNvPr>
          <p:cNvGrpSpPr/>
          <p:nvPr/>
        </p:nvGrpSpPr>
        <p:grpSpPr>
          <a:xfrm>
            <a:off x="8175609" y="796053"/>
            <a:ext cx="560521" cy="819008"/>
            <a:chOff x="6943667" y="1707053"/>
            <a:chExt cx="560521" cy="819008"/>
          </a:xfrm>
        </p:grpSpPr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BAE676C7-89C2-4912-BF78-D050373BB3A2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C3293723-1A6D-4AFA-B6E0-19A4B07ADEB7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65" name="Teardrop 164">
                <a:extLst>
                  <a:ext uri="{FF2B5EF4-FFF2-40B4-BE49-F238E27FC236}">
                    <a16:creationId xmlns:a16="http://schemas.microsoft.com/office/drawing/2014/main" id="{CA68928F-18EA-40FD-BF11-3F5438F98F3C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0A7B1162-A045-4529-8A90-EAACAF63721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EE2F1D62-1474-436B-92F8-328C67D1A950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EE0A91C3-7425-48EE-864D-DFCABCCCF93B}"/>
              </a:ext>
            </a:extLst>
          </p:cNvPr>
          <p:cNvGrpSpPr/>
          <p:nvPr/>
        </p:nvGrpSpPr>
        <p:grpSpPr>
          <a:xfrm>
            <a:off x="8526545" y="1007851"/>
            <a:ext cx="560521" cy="801607"/>
            <a:chOff x="7477976" y="2509295"/>
            <a:chExt cx="560521" cy="801607"/>
          </a:xfrm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EA0420AA-854D-47AA-B872-16C29F361619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23BFD6CB-00C8-4BFE-9A03-30C279FDBFA8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52" name="Group 151">
                <a:extLst>
                  <a:ext uri="{FF2B5EF4-FFF2-40B4-BE49-F238E27FC236}">
                    <a16:creationId xmlns:a16="http://schemas.microsoft.com/office/drawing/2014/main" id="{27F2E15B-4E25-4564-950A-231DDBF9A025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54" name="Teardrop 153">
                  <a:extLst>
                    <a:ext uri="{FF2B5EF4-FFF2-40B4-BE49-F238E27FC236}">
                      <a16:creationId xmlns:a16="http://schemas.microsoft.com/office/drawing/2014/main" id="{AF57D2F3-8D97-44AC-9C1D-6C5321870CE5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Oval 154">
                  <a:extLst>
                    <a:ext uri="{FF2B5EF4-FFF2-40B4-BE49-F238E27FC236}">
                      <a16:creationId xmlns:a16="http://schemas.microsoft.com/office/drawing/2014/main" id="{207CF483-7E0B-443E-82B8-FA0B8A5805D0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Oval 155">
                  <a:extLst>
                    <a:ext uri="{FF2B5EF4-FFF2-40B4-BE49-F238E27FC236}">
                      <a16:creationId xmlns:a16="http://schemas.microsoft.com/office/drawing/2014/main" id="{49919270-2877-4130-A585-6B74B5541138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53" name="Freeform 282">
                <a:extLst>
                  <a:ext uri="{FF2B5EF4-FFF2-40B4-BE49-F238E27FC236}">
                    <a16:creationId xmlns:a16="http://schemas.microsoft.com/office/drawing/2014/main" id="{26334092-19A5-434B-8965-547A55E541B2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4489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9050</TotalTime>
  <Words>315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Map of Egypt – Slide Template </vt:lpstr>
      <vt:lpstr>Map of Egypt – Slide Template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of Egypt</dc:title>
  <dc:creator>PresentationGO.com</dc:creator>
  <dc:description>© Copyright PresentationGO.com</dc:description>
  <dcterms:created xsi:type="dcterms:W3CDTF">2014-11-26T05:14:11Z</dcterms:created>
  <dcterms:modified xsi:type="dcterms:W3CDTF">2020-11-20T20:49:41Z</dcterms:modified>
  <cp:category>Maps</cp:category>
</cp:coreProperties>
</file>