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5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3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Eight Radiating Blades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A6F802A-2733-C79C-23E6-590C0EC816A3}"/>
              </a:ext>
            </a:extLst>
          </p:cNvPr>
          <p:cNvSpPr/>
          <p:nvPr/>
        </p:nvSpPr>
        <p:spPr>
          <a:xfrm>
            <a:off x="2648382" y="1785601"/>
            <a:ext cx="3847238" cy="3847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0" y="8699"/>
                </a:moveTo>
                <a:cubicBezTo>
                  <a:pt x="19884" y="8197"/>
                  <a:pt x="19043" y="8042"/>
                  <a:pt x="18240" y="8274"/>
                </a:cubicBezTo>
                <a:lnTo>
                  <a:pt x="18213" y="8282"/>
                </a:lnTo>
                <a:cubicBezTo>
                  <a:pt x="18103" y="7957"/>
                  <a:pt x="17973" y="7643"/>
                  <a:pt x="17822" y="7340"/>
                </a:cubicBezTo>
                <a:lnTo>
                  <a:pt x="17847" y="7326"/>
                </a:lnTo>
                <a:cubicBezTo>
                  <a:pt x="18577" y="6923"/>
                  <a:pt x="19064" y="6218"/>
                  <a:pt x="19180" y="5392"/>
                </a:cubicBezTo>
                <a:cubicBezTo>
                  <a:pt x="19296" y="4566"/>
                  <a:pt x="19025" y="3755"/>
                  <a:pt x="18435" y="3165"/>
                </a:cubicBezTo>
                <a:cubicBezTo>
                  <a:pt x="17845" y="2575"/>
                  <a:pt x="17033" y="2304"/>
                  <a:pt x="16208" y="2420"/>
                </a:cubicBezTo>
                <a:cubicBezTo>
                  <a:pt x="15382" y="2536"/>
                  <a:pt x="14677" y="3023"/>
                  <a:pt x="14274" y="3753"/>
                </a:cubicBezTo>
                <a:lnTo>
                  <a:pt x="14260" y="3776"/>
                </a:lnTo>
                <a:cubicBezTo>
                  <a:pt x="13957" y="3627"/>
                  <a:pt x="13643" y="3495"/>
                  <a:pt x="13318" y="3385"/>
                </a:cubicBezTo>
                <a:lnTo>
                  <a:pt x="13326" y="3360"/>
                </a:lnTo>
                <a:cubicBezTo>
                  <a:pt x="13558" y="2557"/>
                  <a:pt x="13403" y="1716"/>
                  <a:pt x="12901" y="1050"/>
                </a:cubicBezTo>
                <a:cubicBezTo>
                  <a:pt x="12400" y="383"/>
                  <a:pt x="11633" y="0"/>
                  <a:pt x="10800" y="0"/>
                </a:cubicBezTo>
                <a:cubicBezTo>
                  <a:pt x="9967" y="0"/>
                  <a:pt x="9200" y="381"/>
                  <a:pt x="8699" y="1050"/>
                </a:cubicBezTo>
                <a:cubicBezTo>
                  <a:pt x="8197" y="1716"/>
                  <a:pt x="8042" y="2557"/>
                  <a:pt x="8274" y="3360"/>
                </a:cubicBezTo>
                <a:lnTo>
                  <a:pt x="8282" y="3385"/>
                </a:lnTo>
                <a:cubicBezTo>
                  <a:pt x="7957" y="3495"/>
                  <a:pt x="7643" y="3627"/>
                  <a:pt x="7340" y="3776"/>
                </a:cubicBezTo>
                <a:lnTo>
                  <a:pt x="7326" y="3753"/>
                </a:lnTo>
                <a:cubicBezTo>
                  <a:pt x="6923" y="3023"/>
                  <a:pt x="6218" y="2536"/>
                  <a:pt x="5392" y="2420"/>
                </a:cubicBezTo>
                <a:cubicBezTo>
                  <a:pt x="4567" y="2304"/>
                  <a:pt x="3755" y="2575"/>
                  <a:pt x="3165" y="3165"/>
                </a:cubicBezTo>
                <a:cubicBezTo>
                  <a:pt x="2575" y="3755"/>
                  <a:pt x="2304" y="4566"/>
                  <a:pt x="2420" y="5392"/>
                </a:cubicBezTo>
                <a:cubicBezTo>
                  <a:pt x="2536" y="6218"/>
                  <a:pt x="3023" y="6923"/>
                  <a:pt x="3753" y="7326"/>
                </a:cubicBezTo>
                <a:lnTo>
                  <a:pt x="3778" y="7340"/>
                </a:lnTo>
                <a:cubicBezTo>
                  <a:pt x="3629" y="7643"/>
                  <a:pt x="3497" y="7957"/>
                  <a:pt x="3387" y="8282"/>
                </a:cubicBezTo>
                <a:lnTo>
                  <a:pt x="3360" y="8274"/>
                </a:lnTo>
                <a:cubicBezTo>
                  <a:pt x="2557" y="8042"/>
                  <a:pt x="1716" y="8197"/>
                  <a:pt x="1050" y="8699"/>
                </a:cubicBezTo>
                <a:cubicBezTo>
                  <a:pt x="383" y="9200"/>
                  <a:pt x="0" y="9967"/>
                  <a:pt x="0" y="10800"/>
                </a:cubicBezTo>
                <a:lnTo>
                  <a:pt x="0" y="10800"/>
                </a:lnTo>
                <a:cubicBezTo>
                  <a:pt x="0" y="11633"/>
                  <a:pt x="381" y="12400"/>
                  <a:pt x="1050" y="12901"/>
                </a:cubicBezTo>
                <a:cubicBezTo>
                  <a:pt x="1514" y="13249"/>
                  <a:pt x="2062" y="13432"/>
                  <a:pt x="2622" y="13432"/>
                </a:cubicBezTo>
                <a:cubicBezTo>
                  <a:pt x="2868" y="13432"/>
                  <a:pt x="3116" y="13397"/>
                  <a:pt x="3360" y="13328"/>
                </a:cubicBezTo>
                <a:lnTo>
                  <a:pt x="3389" y="13320"/>
                </a:lnTo>
                <a:cubicBezTo>
                  <a:pt x="3499" y="13644"/>
                  <a:pt x="3631" y="13959"/>
                  <a:pt x="3780" y="14262"/>
                </a:cubicBezTo>
                <a:lnTo>
                  <a:pt x="3753" y="14277"/>
                </a:lnTo>
                <a:cubicBezTo>
                  <a:pt x="3023" y="14680"/>
                  <a:pt x="2536" y="15386"/>
                  <a:pt x="2420" y="16212"/>
                </a:cubicBezTo>
                <a:cubicBezTo>
                  <a:pt x="2304" y="17037"/>
                  <a:pt x="2575" y="17849"/>
                  <a:pt x="3165" y="18439"/>
                </a:cubicBezTo>
                <a:cubicBezTo>
                  <a:pt x="3664" y="18938"/>
                  <a:pt x="4325" y="19210"/>
                  <a:pt x="5017" y="19210"/>
                </a:cubicBezTo>
                <a:cubicBezTo>
                  <a:pt x="5141" y="19210"/>
                  <a:pt x="5266" y="19202"/>
                  <a:pt x="5392" y="19182"/>
                </a:cubicBezTo>
                <a:cubicBezTo>
                  <a:pt x="6218" y="19066"/>
                  <a:pt x="6923" y="18579"/>
                  <a:pt x="7326" y="17849"/>
                </a:cubicBezTo>
                <a:lnTo>
                  <a:pt x="7342" y="17820"/>
                </a:lnTo>
                <a:cubicBezTo>
                  <a:pt x="7645" y="17969"/>
                  <a:pt x="7959" y="18101"/>
                  <a:pt x="8284" y="18209"/>
                </a:cubicBezTo>
                <a:lnTo>
                  <a:pt x="8274" y="18240"/>
                </a:lnTo>
                <a:cubicBezTo>
                  <a:pt x="8042" y="19043"/>
                  <a:pt x="8197" y="19884"/>
                  <a:pt x="8699" y="20550"/>
                </a:cubicBezTo>
                <a:cubicBezTo>
                  <a:pt x="9200" y="21217"/>
                  <a:pt x="9967" y="21600"/>
                  <a:pt x="10800" y="21600"/>
                </a:cubicBezTo>
                <a:cubicBezTo>
                  <a:pt x="11633" y="21600"/>
                  <a:pt x="12400" y="21219"/>
                  <a:pt x="12901" y="20550"/>
                </a:cubicBezTo>
                <a:cubicBezTo>
                  <a:pt x="13403" y="19884"/>
                  <a:pt x="13558" y="19043"/>
                  <a:pt x="13326" y="18240"/>
                </a:cubicBezTo>
                <a:lnTo>
                  <a:pt x="13316" y="18209"/>
                </a:lnTo>
                <a:cubicBezTo>
                  <a:pt x="13641" y="18099"/>
                  <a:pt x="13955" y="17969"/>
                  <a:pt x="14258" y="17820"/>
                </a:cubicBezTo>
                <a:lnTo>
                  <a:pt x="14274" y="17849"/>
                </a:lnTo>
                <a:cubicBezTo>
                  <a:pt x="14677" y="18579"/>
                  <a:pt x="15382" y="19066"/>
                  <a:pt x="16208" y="19182"/>
                </a:cubicBezTo>
                <a:cubicBezTo>
                  <a:pt x="16334" y="19200"/>
                  <a:pt x="16459" y="19210"/>
                  <a:pt x="16583" y="19210"/>
                </a:cubicBezTo>
                <a:cubicBezTo>
                  <a:pt x="17275" y="19210"/>
                  <a:pt x="17934" y="18938"/>
                  <a:pt x="18435" y="18439"/>
                </a:cubicBezTo>
                <a:cubicBezTo>
                  <a:pt x="19025" y="17849"/>
                  <a:pt x="19296" y="17037"/>
                  <a:pt x="19180" y="16212"/>
                </a:cubicBezTo>
                <a:cubicBezTo>
                  <a:pt x="19064" y="15386"/>
                  <a:pt x="18577" y="14680"/>
                  <a:pt x="17847" y="14277"/>
                </a:cubicBezTo>
                <a:lnTo>
                  <a:pt x="17820" y="14262"/>
                </a:lnTo>
                <a:cubicBezTo>
                  <a:pt x="17969" y="13959"/>
                  <a:pt x="18101" y="13644"/>
                  <a:pt x="18211" y="13320"/>
                </a:cubicBezTo>
                <a:lnTo>
                  <a:pt x="18240" y="13328"/>
                </a:lnTo>
                <a:cubicBezTo>
                  <a:pt x="18484" y="13399"/>
                  <a:pt x="18732" y="13432"/>
                  <a:pt x="18978" y="13432"/>
                </a:cubicBezTo>
                <a:cubicBezTo>
                  <a:pt x="19538" y="13432"/>
                  <a:pt x="20086" y="13251"/>
                  <a:pt x="20550" y="12901"/>
                </a:cubicBezTo>
                <a:cubicBezTo>
                  <a:pt x="21217" y="12400"/>
                  <a:pt x="21600" y="11633"/>
                  <a:pt x="21600" y="10800"/>
                </a:cubicBezTo>
                <a:lnTo>
                  <a:pt x="21600" y="10800"/>
                </a:lnTo>
                <a:cubicBezTo>
                  <a:pt x="21600" y="9965"/>
                  <a:pt x="21217" y="9200"/>
                  <a:pt x="20550" y="869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9F7CE2C-2984-AA5D-6C66-AB420B6CF712}"/>
              </a:ext>
            </a:extLst>
          </p:cNvPr>
          <p:cNvSpPr/>
          <p:nvPr/>
        </p:nvSpPr>
        <p:spPr>
          <a:xfrm>
            <a:off x="4167951" y="3840870"/>
            <a:ext cx="807424" cy="1727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868" h="21450" extrusionOk="0">
                <a:moveTo>
                  <a:pt x="9434" y="21450"/>
                </a:moveTo>
                <a:lnTo>
                  <a:pt x="9434" y="21450"/>
                </a:lnTo>
                <a:cubicBezTo>
                  <a:pt x="3159" y="21450"/>
                  <a:pt x="-1366" y="18255"/>
                  <a:pt x="377" y="15051"/>
                </a:cubicBezTo>
                <a:lnTo>
                  <a:pt x="3167" y="9913"/>
                </a:lnTo>
                <a:lnTo>
                  <a:pt x="8305" y="450"/>
                </a:lnTo>
                <a:cubicBezTo>
                  <a:pt x="8632" y="-150"/>
                  <a:pt x="10236" y="-150"/>
                  <a:pt x="10563" y="450"/>
                </a:cubicBezTo>
                <a:lnTo>
                  <a:pt x="15701" y="9913"/>
                </a:lnTo>
                <a:lnTo>
                  <a:pt x="18491" y="15051"/>
                </a:lnTo>
                <a:cubicBezTo>
                  <a:pt x="20234" y="18255"/>
                  <a:pt x="15709" y="21450"/>
                  <a:pt x="9434" y="21450"/>
                </a:cubicBezTo>
                <a:lnTo>
                  <a:pt x="9434" y="214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F46D01D7-DF74-DBE0-4EAF-57F6F3CAF648}"/>
              </a:ext>
            </a:extLst>
          </p:cNvPr>
          <p:cNvSpPr/>
          <p:nvPr/>
        </p:nvSpPr>
        <p:spPr>
          <a:xfrm>
            <a:off x="4167950" y="1852126"/>
            <a:ext cx="807423" cy="1727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868" h="21450" extrusionOk="0">
                <a:moveTo>
                  <a:pt x="9434" y="0"/>
                </a:moveTo>
                <a:lnTo>
                  <a:pt x="9434" y="0"/>
                </a:lnTo>
                <a:cubicBezTo>
                  <a:pt x="15709" y="0"/>
                  <a:pt x="20234" y="3195"/>
                  <a:pt x="18491" y="6399"/>
                </a:cubicBezTo>
                <a:lnTo>
                  <a:pt x="15701" y="11537"/>
                </a:lnTo>
                <a:lnTo>
                  <a:pt x="10563" y="21000"/>
                </a:lnTo>
                <a:cubicBezTo>
                  <a:pt x="10236" y="21600"/>
                  <a:pt x="8632" y="21600"/>
                  <a:pt x="8305" y="21000"/>
                </a:cubicBezTo>
                <a:lnTo>
                  <a:pt x="3167" y="11537"/>
                </a:lnTo>
                <a:lnTo>
                  <a:pt x="377" y="6399"/>
                </a:lnTo>
                <a:cubicBezTo>
                  <a:pt x="-1366" y="3195"/>
                  <a:pt x="3159" y="0"/>
                  <a:pt x="9434" y="0"/>
                </a:cubicBezTo>
                <a:lnTo>
                  <a:pt x="9434" y="0"/>
                </a:lnTo>
                <a:close/>
              </a:path>
            </a:pathLst>
          </a:custGeom>
          <a:solidFill>
            <a:srgbClr val="05ACC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A2199C5-C05A-0DEB-6330-27F0893CF2D3}"/>
              </a:ext>
            </a:extLst>
          </p:cNvPr>
          <p:cNvSpPr/>
          <p:nvPr/>
        </p:nvSpPr>
        <p:spPr>
          <a:xfrm>
            <a:off x="2714907" y="3305169"/>
            <a:ext cx="1727722" cy="807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18868" extrusionOk="0">
                <a:moveTo>
                  <a:pt x="0" y="9434"/>
                </a:moveTo>
                <a:lnTo>
                  <a:pt x="0" y="9434"/>
                </a:lnTo>
                <a:cubicBezTo>
                  <a:pt x="0" y="3159"/>
                  <a:pt x="3195" y="-1366"/>
                  <a:pt x="6399" y="377"/>
                </a:cubicBezTo>
                <a:lnTo>
                  <a:pt x="11537" y="3167"/>
                </a:lnTo>
                <a:lnTo>
                  <a:pt x="21000" y="8305"/>
                </a:lnTo>
                <a:cubicBezTo>
                  <a:pt x="21600" y="8632"/>
                  <a:pt x="21600" y="10236"/>
                  <a:pt x="21000" y="10563"/>
                </a:cubicBezTo>
                <a:lnTo>
                  <a:pt x="11537" y="15701"/>
                </a:lnTo>
                <a:lnTo>
                  <a:pt x="6399" y="18491"/>
                </a:lnTo>
                <a:cubicBezTo>
                  <a:pt x="3195" y="20234"/>
                  <a:pt x="0" y="15709"/>
                  <a:pt x="0" y="9434"/>
                </a:cubicBezTo>
                <a:lnTo>
                  <a:pt x="0" y="943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596260DC-713F-A8E3-0BCD-C9E6BD2C768F}"/>
              </a:ext>
            </a:extLst>
          </p:cNvPr>
          <p:cNvSpPr/>
          <p:nvPr/>
        </p:nvSpPr>
        <p:spPr>
          <a:xfrm>
            <a:off x="4703651" y="3305170"/>
            <a:ext cx="1727722" cy="807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18863" extrusionOk="0">
                <a:moveTo>
                  <a:pt x="21450" y="9429"/>
                </a:moveTo>
                <a:lnTo>
                  <a:pt x="21450" y="9429"/>
                </a:lnTo>
                <a:cubicBezTo>
                  <a:pt x="21450" y="15704"/>
                  <a:pt x="18255" y="20229"/>
                  <a:pt x="15051" y="18486"/>
                </a:cubicBezTo>
                <a:lnTo>
                  <a:pt x="9913" y="15704"/>
                </a:lnTo>
                <a:lnTo>
                  <a:pt x="450" y="10566"/>
                </a:lnTo>
                <a:cubicBezTo>
                  <a:pt x="-150" y="10239"/>
                  <a:pt x="-150" y="8635"/>
                  <a:pt x="450" y="8308"/>
                </a:cubicBezTo>
                <a:lnTo>
                  <a:pt x="9913" y="3170"/>
                </a:lnTo>
                <a:lnTo>
                  <a:pt x="15051" y="380"/>
                </a:lnTo>
                <a:cubicBezTo>
                  <a:pt x="18251" y="-1371"/>
                  <a:pt x="21450" y="3154"/>
                  <a:pt x="21450" y="9429"/>
                </a:cubicBezTo>
                <a:lnTo>
                  <a:pt x="21450" y="94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8E63010D-D876-E860-2F94-A3A5BFFE11D5}"/>
              </a:ext>
            </a:extLst>
          </p:cNvPr>
          <p:cNvSpPr/>
          <p:nvPr/>
        </p:nvSpPr>
        <p:spPr>
          <a:xfrm>
            <a:off x="4651131" y="3788351"/>
            <a:ext cx="1354721" cy="135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0265" extrusionOk="0">
                <a:moveTo>
                  <a:pt x="18494" y="18496"/>
                </a:moveTo>
                <a:lnTo>
                  <a:pt x="18494" y="18496"/>
                </a:lnTo>
                <a:cubicBezTo>
                  <a:pt x="15656" y="21335"/>
                  <a:pt x="10885" y="20665"/>
                  <a:pt x="8943" y="17145"/>
                </a:cubicBezTo>
                <a:lnTo>
                  <a:pt x="5832" y="11504"/>
                </a:lnTo>
                <a:lnTo>
                  <a:pt x="99" y="1118"/>
                </a:lnTo>
                <a:cubicBezTo>
                  <a:pt x="-268" y="458"/>
                  <a:pt x="460" y="-265"/>
                  <a:pt x="1120" y="96"/>
                </a:cubicBezTo>
                <a:lnTo>
                  <a:pt x="11503" y="5832"/>
                </a:lnTo>
                <a:lnTo>
                  <a:pt x="17143" y="8943"/>
                </a:lnTo>
                <a:cubicBezTo>
                  <a:pt x="20657" y="10881"/>
                  <a:pt x="21332" y="15652"/>
                  <a:pt x="18494" y="18496"/>
                </a:cubicBezTo>
                <a:lnTo>
                  <a:pt x="18494" y="184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7403FE7-389B-59AB-9278-441A4E3AAC05}"/>
              </a:ext>
            </a:extLst>
          </p:cNvPr>
          <p:cNvSpPr/>
          <p:nvPr/>
        </p:nvSpPr>
        <p:spPr>
          <a:xfrm>
            <a:off x="3138565" y="2275784"/>
            <a:ext cx="1354721" cy="135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0265" extrusionOk="0">
                <a:moveTo>
                  <a:pt x="1767" y="1769"/>
                </a:moveTo>
                <a:lnTo>
                  <a:pt x="1767" y="1769"/>
                </a:lnTo>
                <a:cubicBezTo>
                  <a:pt x="4605" y="-1070"/>
                  <a:pt x="9376" y="-400"/>
                  <a:pt x="11318" y="3120"/>
                </a:cubicBezTo>
                <a:lnTo>
                  <a:pt x="14429" y="8761"/>
                </a:lnTo>
                <a:lnTo>
                  <a:pt x="20162" y="19147"/>
                </a:lnTo>
                <a:cubicBezTo>
                  <a:pt x="20529" y="19807"/>
                  <a:pt x="19801" y="20530"/>
                  <a:pt x="19141" y="20169"/>
                </a:cubicBezTo>
                <a:lnTo>
                  <a:pt x="8758" y="14433"/>
                </a:lnTo>
                <a:lnTo>
                  <a:pt x="3118" y="11322"/>
                </a:lnTo>
                <a:cubicBezTo>
                  <a:pt x="-396" y="9384"/>
                  <a:pt x="-1071" y="4613"/>
                  <a:pt x="1767" y="1769"/>
                </a:cubicBezTo>
                <a:lnTo>
                  <a:pt x="1767" y="1769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4D94B3B4-DEB8-89B2-BE89-89ECEC2A55C6}"/>
              </a:ext>
            </a:extLst>
          </p:cNvPr>
          <p:cNvSpPr/>
          <p:nvPr/>
        </p:nvSpPr>
        <p:spPr>
          <a:xfrm>
            <a:off x="3138565" y="3788351"/>
            <a:ext cx="1354700" cy="1354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0260" extrusionOk="0">
                <a:moveTo>
                  <a:pt x="1769" y="18494"/>
                </a:moveTo>
                <a:lnTo>
                  <a:pt x="1769" y="18494"/>
                </a:lnTo>
                <a:cubicBezTo>
                  <a:pt x="-1070" y="15656"/>
                  <a:pt x="-400" y="10885"/>
                  <a:pt x="3120" y="8943"/>
                </a:cubicBezTo>
                <a:lnTo>
                  <a:pt x="8761" y="5832"/>
                </a:lnTo>
                <a:lnTo>
                  <a:pt x="19147" y="99"/>
                </a:lnTo>
                <a:cubicBezTo>
                  <a:pt x="19807" y="-268"/>
                  <a:pt x="20530" y="460"/>
                  <a:pt x="20169" y="1120"/>
                </a:cubicBezTo>
                <a:lnTo>
                  <a:pt x="14433" y="11503"/>
                </a:lnTo>
                <a:lnTo>
                  <a:pt x="11322" y="17143"/>
                </a:lnTo>
                <a:cubicBezTo>
                  <a:pt x="9384" y="20657"/>
                  <a:pt x="4613" y="21332"/>
                  <a:pt x="1769" y="18494"/>
                </a:cubicBezTo>
                <a:lnTo>
                  <a:pt x="1769" y="1849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40530160-9C20-1DA5-3805-076E6DD41B5C}"/>
              </a:ext>
            </a:extLst>
          </p:cNvPr>
          <p:cNvSpPr/>
          <p:nvPr/>
        </p:nvSpPr>
        <p:spPr>
          <a:xfrm>
            <a:off x="4651131" y="2275784"/>
            <a:ext cx="1354700" cy="135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0260" extrusionOk="0">
                <a:moveTo>
                  <a:pt x="18496" y="1767"/>
                </a:moveTo>
                <a:lnTo>
                  <a:pt x="18496" y="1767"/>
                </a:lnTo>
                <a:cubicBezTo>
                  <a:pt x="21335" y="4605"/>
                  <a:pt x="20665" y="9376"/>
                  <a:pt x="17145" y="11318"/>
                </a:cubicBezTo>
                <a:lnTo>
                  <a:pt x="11504" y="14429"/>
                </a:lnTo>
                <a:lnTo>
                  <a:pt x="1118" y="20162"/>
                </a:lnTo>
                <a:cubicBezTo>
                  <a:pt x="458" y="20529"/>
                  <a:pt x="-265" y="19801"/>
                  <a:pt x="96" y="19141"/>
                </a:cubicBezTo>
                <a:lnTo>
                  <a:pt x="5832" y="8758"/>
                </a:lnTo>
                <a:lnTo>
                  <a:pt x="8943" y="3118"/>
                </a:lnTo>
                <a:cubicBezTo>
                  <a:pt x="10886" y="-395"/>
                  <a:pt x="15657" y="-1071"/>
                  <a:pt x="18496" y="1767"/>
                </a:cubicBezTo>
                <a:lnTo>
                  <a:pt x="18496" y="17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pic>
        <p:nvPicPr>
          <p:cNvPr id="72" name="Graphic 71" descr="Alarm Ringing with solid fill">
            <a:extLst>
              <a:ext uri="{FF2B5EF4-FFF2-40B4-BE49-F238E27FC236}">
                <a16:creationId xmlns:a16="http://schemas.microsoft.com/office/drawing/2014/main" id="{B8CA8A7B-6B0F-D096-42D4-888E6231D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85969" y="2432590"/>
            <a:ext cx="459677" cy="459677"/>
          </a:xfrm>
          <a:prstGeom prst="rect">
            <a:avLst/>
          </a:prstGeom>
        </p:spPr>
      </p:pic>
      <p:pic>
        <p:nvPicPr>
          <p:cNvPr id="73" name="Graphic 72" descr="Bear with solid fill">
            <a:extLst>
              <a:ext uri="{FF2B5EF4-FFF2-40B4-BE49-F238E27FC236}">
                <a16:creationId xmlns:a16="http://schemas.microsoft.com/office/drawing/2014/main" id="{F6415CBB-4D05-027E-0163-7DF3E35350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5969" y="4524758"/>
            <a:ext cx="459677" cy="459677"/>
          </a:xfrm>
          <a:prstGeom prst="rect">
            <a:avLst/>
          </a:prstGeom>
        </p:spPr>
      </p:pic>
      <p:pic>
        <p:nvPicPr>
          <p:cNvPr id="74" name="Graphic 73" descr="Brainstorm with solid fill">
            <a:extLst>
              <a:ext uri="{FF2B5EF4-FFF2-40B4-BE49-F238E27FC236}">
                <a16:creationId xmlns:a16="http://schemas.microsoft.com/office/drawing/2014/main" id="{1207F7AA-0A8E-1E31-F0B2-05583298B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0948" y="2432590"/>
            <a:ext cx="459677" cy="459677"/>
          </a:xfrm>
          <a:prstGeom prst="rect">
            <a:avLst/>
          </a:prstGeom>
        </p:spPr>
      </p:pic>
      <p:pic>
        <p:nvPicPr>
          <p:cNvPr id="75" name="Graphic 74" descr="Bull with solid fill">
            <a:extLst>
              <a:ext uri="{FF2B5EF4-FFF2-40B4-BE49-F238E27FC236}">
                <a16:creationId xmlns:a16="http://schemas.microsoft.com/office/drawing/2014/main" id="{0862190F-FEE2-A55F-DE67-074164D648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34471" y="4524758"/>
            <a:ext cx="459677" cy="459677"/>
          </a:xfrm>
          <a:prstGeom prst="rect">
            <a:avLst/>
          </a:prstGeom>
        </p:spPr>
      </p:pic>
      <p:pic>
        <p:nvPicPr>
          <p:cNvPr id="76" name="Graphic 75" descr="Chat with solid fill">
            <a:extLst>
              <a:ext uri="{FF2B5EF4-FFF2-40B4-BE49-F238E27FC236}">
                <a16:creationId xmlns:a16="http://schemas.microsoft.com/office/drawing/2014/main" id="{4CD201CA-9988-DC51-064C-A0A93994C8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95109" y="3479381"/>
            <a:ext cx="459677" cy="459677"/>
          </a:xfrm>
          <a:prstGeom prst="rect">
            <a:avLst/>
          </a:prstGeom>
        </p:spPr>
      </p:pic>
      <p:pic>
        <p:nvPicPr>
          <p:cNvPr id="77" name="Graphic 76" descr="Cloud with solid fill">
            <a:extLst>
              <a:ext uri="{FF2B5EF4-FFF2-40B4-BE49-F238E27FC236}">
                <a16:creationId xmlns:a16="http://schemas.microsoft.com/office/drawing/2014/main" id="{F0D81F91-CF9F-28CD-4760-9A98BA78E68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91048" y="3479381"/>
            <a:ext cx="459677" cy="459677"/>
          </a:xfrm>
          <a:prstGeom prst="rect">
            <a:avLst/>
          </a:prstGeom>
        </p:spPr>
      </p:pic>
      <p:pic>
        <p:nvPicPr>
          <p:cNvPr id="78" name="Graphic 77" descr="Deciduous tree with solid fill">
            <a:extLst>
              <a:ext uri="{FF2B5EF4-FFF2-40B4-BE49-F238E27FC236}">
                <a16:creationId xmlns:a16="http://schemas.microsoft.com/office/drawing/2014/main" id="{C9EB9EE4-F02B-F0D1-DABC-00A04020F68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42162" y="2019686"/>
            <a:ext cx="459677" cy="459677"/>
          </a:xfrm>
          <a:prstGeom prst="rect">
            <a:avLst/>
          </a:prstGeom>
        </p:spPr>
      </p:pic>
      <p:pic>
        <p:nvPicPr>
          <p:cNvPr id="79" name="Graphic 78" descr="Diamond with solid fill">
            <a:extLst>
              <a:ext uri="{FF2B5EF4-FFF2-40B4-BE49-F238E27FC236}">
                <a16:creationId xmlns:a16="http://schemas.microsoft.com/office/drawing/2014/main" id="{6D421DCB-0E5A-A873-F836-09B5DB22EC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42162" y="4945335"/>
            <a:ext cx="459677" cy="45967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41B9D4F-A3F3-75AA-69E3-A54BECB6F9CE}"/>
              </a:ext>
            </a:extLst>
          </p:cNvPr>
          <p:cNvGrpSpPr/>
          <p:nvPr/>
        </p:nvGrpSpPr>
        <p:grpSpPr>
          <a:xfrm>
            <a:off x="558930" y="4940252"/>
            <a:ext cx="2152409" cy="889362"/>
            <a:chOff x="597475" y="4919970"/>
            <a:chExt cx="2585670" cy="118581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0D13851-05CD-24F7-DD1E-82CB4DB6247B}"/>
                </a:ext>
              </a:extLst>
            </p:cNvPr>
            <p:cNvSpPr txBox="1"/>
            <p:nvPr/>
          </p:nvSpPr>
          <p:spPr>
            <a:xfrm>
              <a:off x="597475" y="4919970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05 - 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FAE59EA-A37F-EFCE-4773-FB635FADB731}"/>
                </a:ext>
              </a:extLst>
            </p:cNvPr>
            <p:cNvSpPr txBox="1"/>
            <p:nvPr/>
          </p:nvSpPr>
          <p:spPr>
            <a:xfrm>
              <a:off x="597475" y="5367121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2BEAE6D-A088-D8F5-5A45-2B3EA52229DA}"/>
              </a:ext>
            </a:extLst>
          </p:cNvPr>
          <p:cNvGrpSpPr/>
          <p:nvPr/>
        </p:nvGrpSpPr>
        <p:grpSpPr>
          <a:xfrm>
            <a:off x="558930" y="1548746"/>
            <a:ext cx="2152409" cy="889362"/>
            <a:chOff x="597475" y="1041646"/>
            <a:chExt cx="2585670" cy="118581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B9F4F50-46DD-1ED4-01B6-94200A95AA8F}"/>
                </a:ext>
              </a:extLst>
            </p:cNvPr>
            <p:cNvSpPr txBox="1"/>
            <p:nvPr/>
          </p:nvSpPr>
          <p:spPr>
            <a:xfrm>
              <a:off x="597475" y="1041646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F16077"/>
                  </a:solidFill>
                </a:rPr>
                <a:t>08 - 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755CBC9-3307-8AC1-016E-EC7368F3C60B}"/>
                </a:ext>
              </a:extLst>
            </p:cNvPr>
            <p:cNvSpPr txBox="1"/>
            <p:nvPr/>
          </p:nvSpPr>
          <p:spPr>
            <a:xfrm>
              <a:off x="597475" y="1488797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B174F6E-AC5D-5016-7C83-3B0D9FBFE163}"/>
              </a:ext>
            </a:extLst>
          </p:cNvPr>
          <p:cNvGrpSpPr/>
          <p:nvPr/>
        </p:nvGrpSpPr>
        <p:grpSpPr>
          <a:xfrm>
            <a:off x="234950" y="2679248"/>
            <a:ext cx="2152409" cy="889362"/>
            <a:chOff x="597475" y="2386578"/>
            <a:chExt cx="2585670" cy="118581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0E77F6-99B3-D4AF-4B2C-4A4B3CB46F99}"/>
                </a:ext>
              </a:extLst>
            </p:cNvPr>
            <p:cNvSpPr txBox="1"/>
            <p:nvPr/>
          </p:nvSpPr>
          <p:spPr>
            <a:xfrm>
              <a:off x="597475" y="2386578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7030A0"/>
                  </a:solidFill>
                </a:rPr>
                <a:t>07 - 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C41AF8-61FB-EFE0-196E-826500C3E023}"/>
                </a:ext>
              </a:extLst>
            </p:cNvPr>
            <p:cNvSpPr txBox="1"/>
            <p:nvPr/>
          </p:nvSpPr>
          <p:spPr>
            <a:xfrm>
              <a:off x="597475" y="2833729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2841D58-A8AA-5AB9-A8F3-0316BCC6AE0B}"/>
              </a:ext>
            </a:extLst>
          </p:cNvPr>
          <p:cNvGrpSpPr/>
          <p:nvPr/>
        </p:nvGrpSpPr>
        <p:grpSpPr>
          <a:xfrm>
            <a:off x="234950" y="3809750"/>
            <a:ext cx="2152409" cy="889362"/>
            <a:chOff x="597475" y="3520259"/>
            <a:chExt cx="2585670" cy="118581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212D0A-8997-0CFB-B88B-0678A113AE90}"/>
                </a:ext>
              </a:extLst>
            </p:cNvPr>
            <p:cNvSpPr txBox="1"/>
            <p:nvPr/>
          </p:nvSpPr>
          <p:spPr>
            <a:xfrm>
              <a:off x="597475" y="3520259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0C3BC4-CA0E-5BCF-04E3-746498E1B9CC}"/>
                </a:ext>
              </a:extLst>
            </p:cNvPr>
            <p:cNvSpPr txBox="1"/>
            <p:nvPr/>
          </p:nvSpPr>
          <p:spPr>
            <a:xfrm>
              <a:off x="597475" y="3967410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741B8D-5704-A739-E0BE-86EBE319DDF8}"/>
              </a:ext>
            </a:extLst>
          </p:cNvPr>
          <p:cNvGrpSpPr/>
          <p:nvPr/>
        </p:nvGrpSpPr>
        <p:grpSpPr>
          <a:xfrm>
            <a:off x="6432661" y="4940252"/>
            <a:ext cx="2152409" cy="889362"/>
            <a:chOff x="597475" y="4919970"/>
            <a:chExt cx="2585670" cy="118581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27E0619-1DFC-2FE8-6BE6-38442D2FEDFD}"/>
                </a:ext>
              </a:extLst>
            </p:cNvPr>
            <p:cNvSpPr txBox="1"/>
            <p:nvPr/>
          </p:nvSpPr>
          <p:spPr>
            <a:xfrm>
              <a:off x="597475" y="4919970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ED1A7E5-92C0-FEC0-A15B-903E155543FC}"/>
                </a:ext>
              </a:extLst>
            </p:cNvPr>
            <p:cNvSpPr txBox="1"/>
            <p:nvPr/>
          </p:nvSpPr>
          <p:spPr>
            <a:xfrm>
              <a:off x="597475" y="5367121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234DD-EA7A-3376-3443-8246BC97C772}"/>
              </a:ext>
            </a:extLst>
          </p:cNvPr>
          <p:cNvGrpSpPr/>
          <p:nvPr/>
        </p:nvGrpSpPr>
        <p:grpSpPr>
          <a:xfrm>
            <a:off x="6432661" y="1548746"/>
            <a:ext cx="2152409" cy="889362"/>
            <a:chOff x="8575163" y="1041646"/>
            <a:chExt cx="2585670" cy="118581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5B2D93-5A83-8CD7-70D7-F2BF3DC92081}"/>
                </a:ext>
              </a:extLst>
            </p:cNvPr>
            <p:cNvSpPr txBox="1"/>
            <p:nvPr/>
          </p:nvSpPr>
          <p:spPr>
            <a:xfrm>
              <a:off x="8575163" y="1041646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rgbClr val="024550"/>
                  </a:solidFill>
                </a:rPr>
                <a:t>01 -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54EBA83-5330-1664-B7ED-EB5487807D31}"/>
                </a:ext>
              </a:extLst>
            </p:cNvPr>
            <p:cNvSpPr txBox="1"/>
            <p:nvPr/>
          </p:nvSpPr>
          <p:spPr>
            <a:xfrm>
              <a:off x="8575163" y="1488797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9F834E5-ADEE-9BC0-0D79-F7791201B7D5}"/>
              </a:ext>
            </a:extLst>
          </p:cNvPr>
          <p:cNvGrpSpPr/>
          <p:nvPr/>
        </p:nvGrpSpPr>
        <p:grpSpPr>
          <a:xfrm>
            <a:off x="6756642" y="2679248"/>
            <a:ext cx="2152409" cy="889362"/>
            <a:chOff x="597475" y="2386578"/>
            <a:chExt cx="2585670" cy="118581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3079A06-ACEC-4444-6608-31DED89B934D}"/>
                </a:ext>
              </a:extLst>
            </p:cNvPr>
            <p:cNvSpPr txBox="1"/>
            <p:nvPr/>
          </p:nvSpPr>
          <p:spPr>
            <a:xfrm>
              <a:off x="597475" y="2386578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499E722-A351-8E18-E538-47089D2CB8A0}"/>
                </a:ext>
              </a:extLst>
            </p:cNvPr>
            <p:cNvSpPr txBox="1"/>
            <p:nvPr/>
          </p:nvSpPr>
          <p:spPr>
            <a:xfrm>
              <a:off x="597475" y="2833729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631708-904F-70D2-A091-92922E721077}"/>
              </a:ext>
            </a:extLst>
          </p:cNvPr>
          <p:cNvGrpSpPr/>
          <p:nvPr/>
        </p:nvGrpSpPr>
        <p:grpSpPr>
          <a:xfrm>
            <a:off x="6756642" y="3809750"/>
            <a:ext cx="2152409" cy="889362"/>
            <a:chOff x="597475" y="3520259"/>
            <a:chExt cx="2585670" cy="118581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6C06B1B-742E-15F4-BCF9-432D1DECA052}"/>
                </a:ext>
              </a:extLst>
            </p:cNvPr>
            <p:cNvSpPr txBox="1"/>
            <p:nvPr/>
          </p:nvSpPr>
          <p:spPr>
            <a:xfrm>
              <a:off x="597475" y="3520259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ECEBE3E-3121-7E41-FED9-D583A4F54ABC}"/>
                </a:ext>
              </a:extLst>
            </p:cNvPr>
            <p:cNvSpPr txBox="1"/>
            <p:nvPr/>
          </p:nvSpPr>
          <p:spPr>
            <a:xfrm>
              <a:off x="597475" y="3967410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65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Eight Radiating Blades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C287491-9B74-895F-47D9-EC755A819D8A}"/>
              </a:ext>
            </a:extLst>
          </p:cNvPr>
          <p:cNvGrpSpPr/>
          <p:nvPr/>
        </p:nvGrpSpPr>
        <p:grpSpPr>
          <a:xfrm>
            <a:off x="558930" y="4940252"/>
            <a:ext cx="2152409" cy="889362"/>
            <a:chOff x="597475" y="4919970"/>
            <a:chExt cx="2585670" cy="118581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BBDD29-5C85-50DF-5D8D-B403A396FD17}"/>
                </a:ext>
              </a:extLst>
            </p:cNvPr>
            <p:cNvSpPr txBox="1"/>
            <p:nvPr/>
          </p:nvSpPr>
          <p:spPr>
            <a:xfrm>
              <a:off x="597475" y="4919970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05 -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35B691A-7247-5C62-4915-2E2DFC68688A}"/>
                </a:ext>
              </a:extLst>
            </p:cNvPr>
            <p:cNvSpPr txBox="1"/>
            <p:nvPr/>
          </p:nvSpPr>
          <p:spPr>
            <a:xfrm>
              <a:off x="597475" y="5367121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7C7269-1B6C-F52D-56E9-D279A5148BF9}"/>
              </a:ext>
            </a:extLst>
          </p:cNvPr>
          <p:cNvGrpSpPr/>
          <p:nvPr/>
        </p:nvGrpSpPr>
        <p:grpSpPr>
          <a:xfrm>
            <a:off x="558930" y="1548746"/>
            <a:ext cx="2152409" cy="889362"/>
            <a:chOff x="597475" y="1041646"/>
            <a:chExt cx="2585670" cy="118581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3C7AD9-4954-79C1-1FAD-BA0DFF6C1139}"/>
                </a:ext>
              </a:extLst>
            </p:cNvPr>
            <p:cNvSpPr txBox="1"/>
            <p:nvPr/>
          </p:nvSpPr>
          <p:spPr>
            <a:xfrm>
              <a:off x="597475" y="1041646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F16077"/>
                  </a:solidFill>
                </a:rPr>
                <a:t>08 -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7F1774-0655-21F6-F8B9-1763831983F8}"/>
                </a:ext>
              </a:extLst>
            </p:cNvPr>
            <p:cNvSpPr txBox="1"/>
            <p:nvPr/>
          </p:nvSpPr>
          <p:spPr>
            <a:xfrm>
              <a:off x="597475" y="1488797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5B3665E-C9B6-6923-66D9-FB34CCC8F656}"/>
              </a:ext>
            </a:extLst>
          </p:cNvPr>
          <p:cNvGrpSpPr/>
          <p:nvPr/>
        </p:nvGrpSpPr>
        <p:grpSpPr>
          <a:xfrm>
            <a:off x="234950" y="2679248"/>
            <a:ext cx="2152409" cy="889362"/>
            <a:chOff x="597475" y="2386578"/>
            <a:chExt cx="2585670" cy="118581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FECB9F7-0F45-8F61-01A0-64819C305568}"/>
                </a:ext>
              </a:extLst>
            </p:cNvPr>
            <p:cNvSpPr txBox="1"/>
            <p:nvPr/>
          </p:nvSpPr>
          <p:spPr>
            <a:xfrm>
              <a:off x="597475" y="2386578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rgbClr val="C6ACD9"/>
                  </a:solidFill>
                </a:rPr>
                <a:t>07 -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25ECE72-AD9B-06DC-3D59-8EF58913AC86}"/>
                </a:ext>
              </a:extLst>
            </p:cNvPr>
            <p:cNvSpPr txBox="1"/>
            <p:nvPr/>
          </p:nvSpPr>
          <p:spPr>
            <a:xfrm>
              <a:off x="597475" y="2833729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D5EC291-9048-E8DA-783B-B88A2F427B5F}"/>
              </a:ext>
            </a:extLst>
          </p:cNvPr>
          <p:cNvGrpSpPr/>
          <p:nvPr/>
        </p:nvGrpSpPr>
        <p:grpSpPr>
          <a:xfrm>
            <a:off x="234950" y="3809750"/>
            <a:ext cx="2152409" cy="889362"/>
            <a:chOff x="597475" y="3520259"/>
            <a:chExt cx="2585670" cy="118581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04BFBAF-83E5-248E-9D0F-1F8DF5F6E96E}"/>
                </a:ext>
              </a:extLst>
            </p:cNvPr>
            <p:cNvSpPr txBox="1"/>
            <p:nvPr/>
          </p:nvSpPr>
          <p:spPr>
            <a:xfrm>
              <a:off x="597475" y="3520259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06 -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83CE22-48C7-DCB4-91DC-1883D38C080A}"/>
                </a:ext>
              </a:extLst>
            </p:cNvPr>
            <p:cNvSpPr txBox="1"/>
            <p:nvPr/>
          </p:nvSpPr>
          <p:spPr>
            <a:xfrm>
              <a:off x="597475" y="3967410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sp>
        <p:nvSpPr>
          <p:cNvPr id="36" name="Shape">
            <a:extLst>
              <a:ext uri="{FF2B5EF4-FFF2-40B4-BE49-F238E27FC236}">
                <a16:creationId xmlns:a16="http://schemas.microsoft.com/office/drawing/2014/main" id="{8A6F802A-2733-C79C-23E6-590C0EC816A3}"/>
              </a:ext>
            </a:extLst>
          </p:cNvPr>
          <p:cNvSpPr/>
          <p:nvPr/>
        </p:nvSpPr>
        <p:spPr>
          <a:xfrm>
            <a:off x="2648382" y="1785601"/>
            <a:ext cx="3847238" cy="3847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0" y="8699"/>
                </a:moveTo>
                <a:cubicBezTo>
                  <a:pt x="19884" y="8197"/>
                  <a:pt x="19043" y="8042"/>
                  <a:pt x="18240" y="8274"/>
                </a:cubicBezTo>
                <a:lnTo>
                  <a:pt x="18213" y="8282"/>
                </a:lnTo>
                <a:cubicBezTo>
                  <a:pt x="18103" y="7957"/>
                  <a:pt x="17973" y="7643"/>
                  <a:pt x="17822" y="7340"/>
                </a:cubicBezTo>
                <a:lnTo>
                  <a:pt x="17847" y="7326"/>
                </a:lnTo>
                <a:cubicBezTo>
                  <a:pt x="18577" y="6923"/>
                  <a:pt x="19064" y="6218"/>
                  <a:pt x="19180" y="5392"/>
                </a:cubicBezTo>
                <a:cubicBezTo>
                  <a:pt x="19296" y="4566"/>
                  <a:pt x="19025" y="3755"/>
                  <a:pt x="18435" y="3165"/>
                </a:cubicBezTo>
                <a:cubicBezTo>
                  <a:pt x="17845" y="2575"/>
                  <a:pt x="17033" y="2304"/>
                  <a:pt x="16208" y="2420"/>
                </a:cubicBezTo>
                <a:cubicBezTo>
                  <a:pt x="15382" y="2536"/>
                  <a:pt x="14677" y="3023"/>
                  <a:pt x="14274" y="3753"/>
                </a:cubicBezTo>
                <a:lnTo>
                  <a:pt x="14260" y="3776"/>
                </a:lnTo>
                <a:cubicBezTo>
                  <a:pt x="13957" y="3627"/>
                  <a:pt x="13643" y="3495"/>
                  <a:pt x="13318" y="3385"/>
                </a:cubicBezTo>
                <a:lnTo>
                  <a:pt x="13326" y="3360"/>
                </a:lnTo>
                <a:cubicBezTo>
                  <a:pt x="13558" y="2557"/>
                  <a:pt x="13403" y="1716"/>
                  <a:pt x="12901" y="1050"/>
                </a:cubicBezTo>
                <a:cubicBezTo>
                  <a:pt x="12400" y="383"/>
                  <a:pt x="11633" y="0"/>
                  <a:pt x="10800" y="0"/>
                </a:cubicBezTo>
                <a:cubicBezTo>
                  <a:pt x="9967" y="0"/>
                  <a:pt x="9200" y="381"/>
                  <a:pt x="8699" y="1050"/>
                </a:cubicBezTo>
                <a:cubicBezTo>
                  <a:pt x="8197" y="1716"/>
                  <a:pt x="8042" y="2557"/>
                  <a:pt x="8274" y="3360"/>
                </a:cubicBezTo>
                <a:lnTo>
                  <a:pt x="8282" y="3385"/>
                </a:lnTo>
                <a:cubicBezTo>
                  <a:pt x="7957" y="3495"/>
                  <a:pt x="7643" y="3627"/>
                  <a:pt x="7340" y="3776"/>
                </a:cubicBezTo>
                <a:lnTo>
                  <a:pt x="7326" y="3753"/>
                </a:lnTo>
                <a:cubicBezTo>
                  <a:pt x="6923" y="3023"/>
                  <a:pt x="6218" y="2536"/>
                  <a:pt x="5392" y="2420"/>
                </a:cubicBezTo>
                <a:cubicBezTo>
                  <a:pt x="4567" y="2304"/>
                  <a:pt x="3755" y="2575"/>
                  <a:pt x="3165" y="3165"/>
                </a:cubicBezTo>
                <a:cubicBezTo>
                  <a:pt x="2575" y="3755"/>
                  <a:pt x="2304" y="4566"/>
                  <a:pt x="2420" y="5392"/>
                </a:cubicBezTo>
                <a:cubicBezTo>
                  <a:pt x="2536" y="6218"/>
                  <a:pt x="3023" y="6923"/>
                  <a:pt x="3753" y="7326"/>
                </a:cubicBezTo>
                <a:lnTo>
                  <a:pt x="3778" y="7340"/>
                </a:lnTo>
                <a:cubicBezTo>
                  <a:pt x="3629" y="7643"/>
                  <a:pt x="3497" y="7957"/>
                  <a:pt x="3387" y="8282"/>
                </a:cubicBezTo>
                <a:lnTo>
                  <a:pt x="3360" y="8274"/>
                </a:lnTo>
                <a:cubicBezTo>
                  <a:pt x="2557" y="8042"/>
                  <a:pt x="1716" y="8197"/>
                  <a:pt x="1050" y="8699"/>
                </a:cubicBezTo>
                <a:cubicBezTo>
                  <a:pt x="383" y="9200"/>
                  <a:pt x="0" y="9967"/>
                  <a:pt x="0" y="10800"/>
                </a:cubicBezTo>
                <a:lnTo>
                  <a:pt x="0" y="10800"/>
                </a:lnTo>
                <a:cubicBezTo>
                  <a:pt x="0" y="11633"/>
                  <a:pt x="381" y="12400"/>
                  <a:pt x="1050" y="12901"/>
                </a:cubicBezTo>
                <a:cubicBezTo>
                  <a:pt x="1514" y="13249"/>
                  <a:pt x="2062" y="13432"/>
                  <a:pt x="2622" y="13432"/>
                </a:cubicBezTo>
                <a:cubicBezTo>
                  <a:pt x="2868" y="13432"/>
                  <a:pt x="3116" y="13397"/>
                  <a:pt x="3360" y="13328"/>
                </a:cubicBezTo>
                <a:lnTo>
                  <a:pt x="3389" y="13320"/>
                </a:lnTo>
                <a:cubicBezTo>
                  <a:pt x="3499" y="13644"/>
                  <a:pt x="3631" y="13959"/>
                  <a:pt x="3780" y="14262"/>
                </a:cubicBezTo>
                <a:lnTo>
                  <a:pt x="3753" y="14277"/>
                </a:lnTo>
                <a:cubicBezTo>
                  <a:pt x="3023" y="14680"/>
                  <a:pt x="2536" y="15386"/>
                  <a:pt x="2420" y="16212"/>
                </a:cubicBezTo>
                <a:cubicBezTo>
                  <a:pt x="2304" y="17037"/>
                  <a:pt x="2575" y="17849"/>
                  <a:pt x="3165" y="18439"/>
                </a:cubicBezTo>
                <a:cubicBezTo>
                  <a:pt x="3664" y="18938"/>
                  <a:pt x="4325" y="19210"/>
                  <a:pt x="5017" y="19210"/>
                </a:cubicBezTo>
                <a:cubicBezTo>
                  <a:pt x="5141" y="19210"/>
                  <a:pt x="5266" y="19202"/>
                  <a:pt x="5392" y="19182"/>
                </a:cubicBezTo>
                <a:cubicBezTo>
                  <a:pt x="6218" y="19066"/>
                  <a:pt x="6923" y="18579"/>
                  <a:pt x="7326" y="17849"/>
                </a:cubicBezTo>
                <a:lnTo>
                  <a:pt x="7342" y="17820"/>
                </a:lnTo>
                <a:cubicBezTo>
                  <a:pt x="7645" y="17969"/>
                  <a:pt x="7959" y="18101"/>
                  <a:pt x="8284" y="18209"/>
                </a:cubicBezTo>
                <a:lnTo>
                  <a:pt x="8274" y="18240"/>
                </a:lnTo>
                <a:cubicBezTo>
                  <a:pt x="8042" y="19043"/>
                  <a:pt x="8197" y="19884"/>
                  <a:pt x="8699" y="20550"/>
                </a:cubicBezTo>
                <a:cubicBezTo>
                  <a:pt x="9200" y="21217"/>
                  <a:pt x="9967" y="21600"/>
                  <a:pt x="10800" y="21600"/>
                </a:cubicBezTo>
                <a:cubicBezTo>
                  <a:pt x="11633" y="21600"/>
                  <a:pt x="12400" y="21219"/>
                  <a:pt x="12901" y="20550"/>
                </a:cubicBezTo>
                <a:cubicBezTo>
                  <a:pt x="13403" y="19884"/>
                  <a:pt x="13558" y="19043"/>
                  <a:pt x="13326" y="18240"/>
                </a:cubicBezTo>
                <a:lnTo>
                  <a:pt x="13316" y="18209"/>
                </a:lnTo>
                <a:cubicBezTo>
                  <a:pt x="13641" y="18099"/>
                  <a:pt x="13955" y="17969"/>
                  <a:pt x="14258" y="17820"/>
                </a:cubicBezTo>
                <a:lnTo>
                  <a:pt x="14274" y="17849"/>
                </a:lnTo>
                <a:cubicBezTo>
                  <a:pt x="14677" y="18579"/>
                  <a:pt x="15382" y="19066"/>
                  <a:pt x="16208" y="19182"/>
                </a:cubicBezTo>
                <a:cubicBezTo>
                  <a:pt x="16334" y="19200"/>
                  <a:pt x="16459" y="19210"/>
                  <a:pt x="16583" y="19210"/>
                </a:cubicBezTo>
                <a:cubicBezTo>
                  <a:pt x="17275" y="19210"/>
                  <a:pt x="17934" y="18938"/>
                  <a:pt x="18435" y="18439"/>
                </a:cubicBezTo>
                <a:cubicBezTo>
                  <a:pt x="19025" y="17849"/>
                  <a:pt x="19296" y="17037"/>
                  <a:pt x="19180" y="16212"/>
                </a:cubicBezTo>
                <a:cubicBezTo>
                  <a:pt x="19064" y="15386"/>
                  <a:pt x="18577" y="14680"/>
                  <a:pt x="17847" y="14277"/>
                </a:cubicBezTo>
                <a:lnTo>
                  <a:pt x="17820" y="14262"/>
                </a:lnTo>
                <a:cubicBezTo>
                  <a:pt x="17969" y="13959"/>
                  <a:pt x="18101" y="13644"/>
                  <a:pt x="18211" y="13320"/>
                </a:cubicBezTo>
                <a:lnTo>
                  <a:pt x="18240" y="13328"/>
                </a:lnTo>
                <a:cubicBezTo>
                  <a:pt x="18484" y="13399"/>
                  <a:pt x="18732" y="13432"/>
                  <a:pt x="18978" y="13432"/>
                </a:cubicBezTo>
                <a:cubicBezTo>
                  <a:pt x="19538" y="13432"/>
                  <a:pt x="20086" y="13251"/>
                  <a:pt x="20550" y="12901"/>
                </a:cubicBezTo>
                <a:cubicBezTo>
                  <a:pt x="21217" y="12400"/>
                  <a:pt x="21600" y="11633"/>
                  <a:pt x="21600" y="10800"/>
                </a:cubicBezTo>
                <a:lnTo>
                  <a:pt x="21600" y="10800"/>
                </a:lnTo>
                <a:cubicBezTo>
                  <a:pt x="21600" y="9965"/>
                  <a:pt x="21217" y="9200"/>
                  <a:pt x="20550" y="869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9F7CE2C-2984-AA5D-6C66-AB420B6CF712}"/>
              </a:ext>
            </a:extLst>
          </p:cNvPr>
          <p:cNvSpPr/>
          <p:nvPr/>
        </p:nvSpPr>
        <p:spPr>
          <a:xfrm>
            <a:off x="4167951" y="3840870"/>
            <a:ext cx="807424" cy="1727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868" h="21450" extrusionOk="0">
                <a:moveTo>
                  <a:pt x="9434" y="21450"/>
                </a:moveTo>
                <a:lnTo>
                  <a:pt x="9434" y="21450"/>
                </a:lnTo>
                <a:cubicBezTo>
                  <a:pt x="3159" y="21450"/>
                  <a:pt x="-1366" y="18255"/>
                  <a:pt x="377" y="15051"/>
                </a:cubicBezTo>
                <a:lnTo>
                  <a:pt x="3167" y="9913"/>
                </a:lnTo>
                <a:lnTo>
                  <a:pt x="8305" y="450"/>
                </a:lnTo>
                <a:cubicBezTo>
                  <a:pt x="8632" y="-150"/>
                  <a:pt x="10236" y="-150"/>
                  <a:pt x="10563" y="450"/>
                </a:cubicBezTo>
                <a:lnTo>
                  <a:pt x="15701" y="9913"/>
                </a:lnTo>
                <a:lnTo>
                  <a:pt x="18491" y="15051"/>
                </a:lnTo>
                <a:cubicBezTo>
                  <a:pt x="20234" y="18255"/>
                  <a:pt x="15709" y="21450"/>
                  <a:pt x="9434" y="21450"/>
                </a:cubicBezTo>
                <a:lnTo>
                  <a:pt x="9434" y="214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F46D01D7-DF74-DBE0-4EAF-57F6F3CAF648}"/>
              </a:ext>
            </a:extLst>
          </p:cNvPr>
          <p:cNvSpPr/>
          <p:nvPr/>
        </p:nvSpPr>
        <p:spPr>
          <a:xfrm>
            <a:off x="4167950" y="1852126"/>
            <a:ext cx="807423" cy="1727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868" h="21450" extrusionOk="0">
                <a:moveTo>
                  <a:pt x="9434" y="0"/>
                </a:moveTo>
                <a:lnTo>
                  <a:pt x="9434" y="0"/>
                </a:lnTo>
                <a:cubicBezTo>
                  <a:pt x="15709" y="0"/>
                  <a:pt x="20234" y="3195"/>
                  <a:pt x="18491" y="6399"/>
                </a:cubicBezTo>
                <a:lnTo>
                  <a:pt x="15701" y="11537"/>
                </a:lnTo>
                <a:lnTo>
                  <a:pt x="10563" y="21000"/>
                </a:lnTo>
                <a:cubicBezTo>
                  <a:pt x="10236" y="21600"/>
                  <a:pt x="8632" y="21600"/>
                  <a:pt x="8305" y="21000"/>
                </a:cubicBezTo>
                <a:lnTo>
                  <a:pt x="3167" y="11537"/>
                </a:lnTo>
                <a:lnTo>
                  <a:pt x="377" y="6399"/>
                </a:lnTo>
                <a:cubicBezTo>
                  <a:pt x="-1366" y="3195"/>
                  <a:pt x="3159" y="0"/>
                  <a:pt x="9434" y="0"/>
                </a:cubicBezTo>
                <a:lnTo>
                  <a:pt x="9434" y="0"/>
                </a:lnTo>
                <a:close/>
              </a:path>
            </a:pathLst>
          </a:custGeom>
          <a:solidFill>
            <a:srgbClr val="05ACC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A2199C5-C05A-0DEB-6330-27F0893CF2D3}"/>
              </a:ext>
            </a:extLst>
          </p:cNvPr>
          <p:cNvSpPr/>
          <p:nvPr/>
        </p:nvSpPr>
        <p:spPr>
          <a:xfrm>
            <a:off x="2714907" y="3305169"/>
            <a:ext cx="1727722" cy="807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18868" extrusionOk="0">
                <a:moveTo>
                  <a:pt x="0" y="9434"/>
                </a:moveTo>
                <a:lnTo>
                  <a:pt x="0" y="9434"/>
                </a:lnTo>
                <a:cubicBezTo>
                  <a:pt x="0" y="3159"/>
                  <a:pt x="3195" y="-1366"/>
                  <a:pt x="6399" y="377"/>
                </a:cubicBezTo>
                <a:lnTo>
                  <a:pt x="11537" y="3167"/>
                </a:lnTo>
                <a:lnTo>
                  <a:pt x="21000" y="8305"/>
                </a:lnTo>
                <a:cubicBezTo>
                  <a:pt x="21600" y="8632"/>
                  <a:pt x="21600" y="10236"/>
                  <a:pt x="21000" y="10563"/>
                </a:cubicBezTo>
                <a:lnTo>
                  <a:pt x="11537" y="15701"/>
                </a:lnTo>
                <a:lnTo>
                  <a:pt x="6399" y="18491"/>
                </a:lnTo>
                <a:cubicBezTo>
                  <a:pt x="3195" y="20234"/>
                  <a:pt x="0" y="15709"/>
                  <a:pt x="0" y="9434"/>
                </a:cubicBezTo>
                <a:lnTo>
                  <a:pt x="0" y="943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596260DC-713F-A8E3-0BCD-C9E6BD2C768F}"/>
              </a:ext>
            </a:extLst>
          </p:cNvPr>
          <p:cNvSpPr/>
          <p:nvPr/>
        </p:nvSpPr>
        <p:spPr>
          <a:xfrm>
            <a:off x="4703651" y="3305170"/>
            <a:ext cx="1727722" cy="807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18863" extrusionOk="0">
                <a:moveTo>
                  <a:pt x="21450" y="9429"/>
                </a:moveTo>
                <a:lnTo>
                  <a:pt x="21450" y="9429"/>
                </a:lnTo>
                <a:cubicBezTo>
                  <a:pt x="21450" y="15704"/>
                  <a:pt x="18255" y="20229"/>
                  <a:pt x="15051" y="18486"/>
                </a:cubicBezTo>
                <a:lnTo>
                  <a:pt x="9913" y="15704"/>
                </a:lnTo>
                <a:lnTo>
                  <a:pt x="450" y="10566"/>
                </a:lnTo>
                <a:cubicBezTo>
                  <a:pt x="-150" y="10239"/>
                  <a:pt x="-150" y="8635"/>
                  <a:pt x="450" y="8308"/>
                </a:cubicBezTo>
                <a:lnTo>
                  <a:pt x="9913" y="3170"/>
                </a:lnTo>
                <a:lnTo>
                  <a:pt x="15051" y="380"/>
                </a:lnTo>
                <a:cubicBezTo>
                  <a:pt x="18251" y="-1371"/>
                  <a:pt x="21450" y="3154"/>
                  <a:pt x="21450" y="9429"/>
                </a:cubicBezTo>
                <a:lnTo>
                  <a:pt x="21450" y="94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8E63010D-D876-E860-2F94-A3A5BFFE11D5}"/>
              </a:ext>
            </a:extLst>
          </p:cNvPr>
          <p:cNvSpPr/>
          <p:nvPr/>
        </p:nvSpPr>
        <p:spPr>
          <a:xfrm>
            <a:off x="4651131" y="3788351"/>
            <a:ext cx="1354721" cy="135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0265" extrusionOk="0">
                <a:moveTo>
                  <a:pt x="18494" y="18496"/>
                </a:moveTo>
                <a:lnTo>
                  <a:pt x="18494" y="18496"/>
                </a:lnTo>
                <a:cubicBezTo>
                  <a:pt x="15656" y="21335"/>
                  <a:pt x="10885" y="20665"/>
                  <a:pt x="8943" y="17145"/>
                </a:cubicBezTo>
                <a:lnTo>
                  <a:pt x="5832" y="11504"/>
                </a:lnTo>
                <a:lnTo>
                  <a:pt x="99" y="1118"/>
                </a:lnTo>
                <a:cubicBezTo>
                  <a:pt x="-268" y="458"/>
                  <a:pt x="460" y="-265"/>
                  <a:pt x="1120" y="96"/>
                </a:cubicBezTo>
                <a:lnTo>
                  <a:pt x="11503" y="5832"/>
                </a:lnTo>
                <a:lnTo>
                  <a:pt x="17143" y="8943"/>
                </a:lnTo>
                <a:cubicBezTo>
                  <a:pt x="20657" y="10881"/>
                  <a:pt x="21332" y="15652"/>
                  <a:pt x="18494" y="18496"/>
                </a:cubicBezTo>
                <a:lnTo>
                  <a:pt x="18494" y="184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7403FE7-389B-59AB-9278-441A4E3AAC05}"/>
              </a:ext>
            </a:extLst>
          </p:cNvPr>
          <p:cNvSpPr/>
          <p:nvPr/>
        </p:nvSpPr>
        <p:spPr>
          <a:xfrm>
            <a:off x="3138565" y="2275784"/>
            <a:ext cx="1354721" cy="135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0265" extrusionOk="0">
                <a:moveTo>
                  <a:pt x="1767" y="1769"/>
                </a:moveTo>
                <a:lnTo>
                  <a:pt x="1767" y="1769"/>
                </a:lnTo>
                <a:cubicBezTo>
                  <a:pt x="4605" y="-1070"/>
                  <a:pt x="9376" y="-400"/>
                  <a:pt x="11318" y="3120"/>
                </a:cubicBezTo>
                <a:lnTo>
                  <a:pt x="14429" y="8761"/>
                </a:lnTo>
                <a:lnTo>
                  <a:pt x="20162" y="19147"/>
                </a:lnTo>
                <a:cubicBezTo>
                  <a:pt x="20529" y="19807"/>
                  <a:pt x="19801" y="20530"/>
                  <a:pt x="19141" y="20169"/>
                </a:cubicBezTo>
                <a:lnTo>
                  <a:pt x="8758" y="14433"/>
                </a:lnTo>
                <a:lnTo>
                  <a:pt x="3118" y="11322"/>
                </a:lnTo>
                <a:cubicBezTo>
                  <a:pt x="-396" y="9384"/>
                  <a:pt x="-1071" y="4613"/>
                  <a:pt x="1767" y="1769"/>
                </a:cubicBezTo>
                <a:lnTo>
                  <a:pt x="1767" y="1769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4D94B3B4-DEB8-89B2-BE89-89ECEC2A55C6}"/>
              </a:ext>
            </a:extLst>
          </p:cNvPr>
          <p:cNvSpPr/>
          <p:nvPr/>
        </p:nvSpPr>
        <p:spPr>
          <a:xfrm>
            <a:off x="3138565" y="3788351"/>
            <a:ext cx="1354700" cy="1354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0260" extrusionOk="0">
                <a:moveTo>
                  <a:pt x="1769" y="18494"/>
                </a:moveTo>
                <a:lnTo>
                  <a:pt x="1769" y="18494"/>
                </a:lnTo>
                <a:cubicBezTo>
                  <a:pt x="-1070" y="15656"/>
                  <a:pt x="-400" y="10885"/>
                  <a:pt x="3120" y="8943"/>
                </a:cubicBezTo>
                <a:lnTo>
                  <a:pt x="8761" y="5832"/>
                </a:lnTo>
                <a:lnTo>
                  <a:pt x="19147" y="99"/>
                </a:lnTo>
                <a:cubicBezTo>
                  <a:pt x="19807" y="-268"/>
                  <a:pt x="20530" y="460"/>
                  <a:pt x="20169" y="1120"/>
                </a:cubicBezTo>
                <a:lnTo>
                  <a:pt x="14433" y="11503"/>
                </a:lnTo>
                <a:lnTo>
                  <a:pt x="11322" y="17143"/>
                </a:lnTo>
                <a:cubicBezTo>
                  <a:pt x="9384" y="20657"/>
                  <a:pt x="4613" y="21332"/>
                  <a:pt x="1769" y="18494"/>
                </a:cubicBezTo>
                <a:lnTo>
                  <a:pt x="1769" y="1849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40530160-9C20-1DA5-3805-076E6DD41B5C}"/>
              </a:ext>
            </a:extLst>
          </p:cNvPr>
          <p:cNvSpPr/>
          <p:nvPr/>
        </p:nvSpPr>
        <p:spPr>
          <a:xfrm>
            <a:off x="4651131" y="2275784"/>
            <a:ext cx="1354700" cy="135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0260" extrusionOk="0">
                <a:moveTo>
                  <a:pt x="18496" y="1767"/>
                </a:moveTo>
                <a:lnTo>
                  <a:pt x="18496" y="1767"/>
                </a:lnTo>
                <a:cubicBezTo>
                  <a:pt x="21335" y="4605"/>
                  <a:pt x="20665" y="9376"/>
                  <a:pt x="17145" y="11318"/>
                </a:cubicBezTo>
                <a:lnTo>
                  <a:pt x="11504" y="14429"/>
                </a:lnTo>
                <a:lnTo>
                  <a:pt x="1118" y="20162"/>
                </a:lnTo>
                <a:cubicBezTo>
                  <a:pt x="458" y="20529"/>
                  <a:pt x="-265" y="19801"/>
                  <a:pt x="96" y="19141"/>
                </a:cubicBezTo>
                <a:lnTo>
                  <a:pt x="5832" y="8758"/>
                </a:lnTo>
                <a:lnTo>
                  <a:pt x="8943" y="3118"/>
                </a:lnTo>
                <a:cubicBezTo>
                  <a:pt x="10886" y="-395"/>
                  <a:pt x="15657" y="-1071"/>
                  <a:pt x="18496" y="1767"/>
                </a:cubicBezTo>
                <a:lnTo>
                  <a:pt x="18496" y="17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pic>
        <p:nvPicPr>
          <p:cNvPr id="72" name="Graphic 71" descr="Alarm Ringing with solid fill">
            <a:extLst>
              <a:ext uri="{FF2B5EF4-FFF2-40B4-BE49-F238E27FC236}">
                <a16:creationId xmlns:a16="http://schemas.microsoft.com/office/drawing/2014/main" id="{B8CA8A7B-6B0F-D096-42D4-888E6231D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85969" y="2432590"/>
            <a:ext cx="459677" cy="459677"/>
          </a:xfrm>
          <a:prstGeom prst="rect">
            <a:avLst/>
          </a:prstGeom>
        </p:spPr>
      </p:pic>
      <p:pic>
        <p:nvPicPr>
          <p:cNvPr id="73" name="Graphic 72" descr="Bear with solid fill">
            <a:extLst>
              <a:ext uri="{FF2B5EF4-FFF2-40B4-BE49-F238E27FC236}">
                <a16:creationId xmlns:a16="http://schemas.microsoft.com/office/drawing/2014/main" id="{F6415CBB-4D05-027E-0163-7DF3E35350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5969" y="4524758"/>
            <a:ext cx="459677" cy="459677"/>
          </a:xfrm>
          <a:prstGeom prst="rect">
            <a:avLst/>
          </a:prstGeom>
        </p:spPr>
      </p:pic>
      <p:pic>
        <p:nvPicPr>
          <p:cNvPr id="74" name="Graphic 73" descr="Brainstorm with solid fill">
            <a:extLst>
              <a:ext uri="{FF2B5EF4-FFF2-40B4-BE49-F238E27FC236}">
                <a16:creationId xmlns:a16="http://schemas.microsoft.com/office/drawing/2014/main" id="{1207F7AA-0A8E-1E31-F0B2-05583298B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30948" y="2432590"/>
            <a:ext cx="459677" cy="459677"/>
          </a:xfrm>
          <a:prstGeom prst="rect">
            <a:avLst/>
          </a:prstGeom>
        </p:spPr>
      </p:pic>
      <p:pic>
        <p:nvPicPr>
          <p:cNvPr id="75" name="Graphic 74" descr="Bull with solid fill">
            <a:extLst>
              <a:ext uri="{FF2B5EF4-FFF2-40B4-BE49-F238E27FC236}">
                <a16:creationId xmlns:a16="http://schemas.microsoft.com/office/drawing/2014/main" id="{0862190F-FEE2-A55F-DE67-074164D648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34471" y="4524758"/>
            <a:ext cx="459677" cy="459677"/>
          </a:xfrm>
          <a:prstGeom prst="rect">
            <a:avLst/>
          </a:prstGeom>
        </p:spPr>
      </p:pic>
      <p:pic>
        <p:nvPicPr>
          <p:cNvPr id="76" name="Graphic 75" descr="Chat with solid fill">
            <a:extLst>
              <a:ext uri="{FF2B5EF4-FFF2-40B4-BE49-F238E27FC236}">
                <a16:creationId xmlns:a16="http://schemas.microsoft.com/office/drawing/2014/main" id="{4CD201CA-9988-DC51-064C-A0A93994C8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95109" y="3479381"/>
            <a:ext cx="459677" cy="459677"/>
          </a:xfrm>
          <a:prstGeom prst="rect">
            <a:avLst/>
          </a:prstGeom>
        </p:spPr>
      </p:pic>
      <p:pic>
        <p:nvPicPr>
          <p:cNvPr id="77" name="Graphic 76" descr="Cloud with solid fill">
            <a:extLst>
              <a:ext uri="{FF2B5EF4-FFF2-40B4-BE49-F238E27FC236}">
                <a16:creationId xmlns:a16="http://schemas.microsoft.com/office/drawing/2014/main" id="{F0D81F91-CF9F-28CD-4760-9A98BA78E68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91048" y="3479381"/>
            <a:ext cx="459677" cy="459677"/>
          </a:xfrm>
          <a:prstGeom prst="rect">
            <a:avLst/>
          </a:prstGeom>
        </p:spPr>
      </p:pic>
      <p:pic>
        <p:nvPicPr>
          <p:cNvPr id="78" name="Graphic 77" descr="Deciduous tree with solid fill">
            <a:extLst>
              <a:ext uri="{FF2B5EF4-FFF2-40B4-BE49-F238E27FC236}">
                <a16:creationId xmlns:a16="http://schemas.microsoft.com/office/drawing/2014/main" id="{C9EB9EE4-F02B-F0D1-DABC-00A04020F68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42162" y="2019686"/>
            <a:ext cx="459677" cy="459677"/>
          </a:xfrm>
          <a:prstGeom prst="rect">
            <a:avLst/>
          </a:prstGeom>
        </p:spPr>
      </p:pic>
      <p:pic>
        <p:nvPicPr>
          <p:cNvPr id="79" name="Graphic 78" descr="Diamond with solid fill">
            <a:extLst>
              <a:ext uri="{FF2B5EF4-FFF2-40B4-BE49-F238E27FC236}">
                <a16:creationId xmlns:a16="http://schemas.microsoft.com/office/drawing/2014/main" id="{6D421DCB-0E5A-A873-F836-09B5DB22EC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42162" y="4945335"/>
            <a:ext cx="459677" cy="459677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07FDE8CC-8D3F-4C84-7E92-6256E3C8D8FC}"/>
              </a:ext>
            </a:extLst>
          </p:cNvPr>
          <p:cNvGrpSpPr/>
          <p:nvPr/>
        </p:nvGrpSpPr>
        <p:grpSpPr>
          <a:xfrm>
            <a:off x="6432661" y="4940252"/>
            <a:ext cx="2152409" cy="889362"/>
            <a:chOff x="597475" y="4919970"/>
            <a:chExt cx="2585670" cy="1185814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141BF95-E739-F127-7212-28F9969EB009}"/>
                </a:ext>
              </a:extLst>
            </p:cNvPr>
            <p:cNvSpPr txBox="1"/>
            <p:nvPr/>
          </p:nvSpPr>
          <p:spPr>
            <a:xfrm>
              <a:off x="597475" y="4919970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04 - 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D9A663B-8C18-C4F3-9BF9-D6EB986EE012}"/>
                </a:ext>
              </a:extLst>
            </p:cNvPr>
            <p:cNvSpPr txBox="1"/>
            <p:nvPr/>
          </p:nvSpPr>
          <p:spPr>
            <a:xfrm>
              <a:off x="597475" y="5367121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8020727-83DB-88E8-196F-2F1B307BBAE9}"/>
              </a:ext>
            </a:extLst>
          </p:cNvPr>
          <p:cNvGrpSpPr/>
          <p:nvPr/>
        </p:nvGrpSpPr>
        <p:grpSpPr>
          <a:xfrm>
            <a:off x="6432661" y="1548746"/>
            <a:ext cx="2152409" cy="889362"/>
            <a:chOff x="8575163" y="1041646"/>
            <a:chExt cx="2585670" cy="1185814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550526-7362-AEAA-4416-9B7EBF165E54}"/>
                </a:ext>
              </a:extLst>
            </p:cNvPr>
            <p:cNvSpPr txBox="1"/>
            <p:nvPr/>
          </p:nvSpPr>
          <p:spPr>
            <a:xfrm>
              <a:off x="8575163" y="1041646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rgbClr val="05ACC7"/>
                  </a:solidFill>
                </a:rPr>
                <a:t>01 - 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8FEF898-B245-297B-463D-96055F5C613E}"/>
                </a:ext>
              </a:extLst>
            </p:cNvPr>
            <p:cNvSpPr txBox="1"/>
            <p:nvPr/>
          </p:nvSpPr>
          <p:spPr>
            <a:xfrm>
              <a:off x="8575163" y="1488797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0868BD5-107A-CFA5-CEBB-84F061BBA9AA}"/>
              </a:ext>
            </a:extLst>
          </p:cNvPr>
          <p:cNvGrpSpPr/>
          <p:nvPr/>
        </p:nvGrpSpPr>
        <p:grpSpPr>
          <a:xfrm>
            <a:off x="6756642" y="2679248"/>
            <a:ext cx="2152409" cy="889362"/>
            <a:chOff x="597475" y="2386578"/>
            <a:chExt cx="2585670" cy="118581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5AADA93-4974-33B6-667D-B64BDA5C5885}"/>
                </a:ext>
              </a:extLst>
            </p:cNvPr>
            <p:cNvSpPr txBox="1"/>
            <p:nvPr/>
          </p:nvSpPr>
          <p:spPr>
            <a:xfrm>
              <a:off x="597475" y="2386578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D5EA303-6794-22B7-4846-AC6263B61F05}"/>
                </a:ext>
              </a:extLst>
            </p:cNvPr>
            <p:cNvSpPr txBox="1"/>
            <p:nvPr/>
          </p:nvSpPr>
          <p:spPr>
            <a:xfrm>
              <a:off x="597475" y="2833729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F7C810-92C7-E327-A16B-992DFAF18012}"/>
              </a:ext>
            </a:extLst>
          </p:cNvPr>
          <p:cNvGrpSpPr/>
          <p:nvPr/>
        </p:nvGrpSpPr>
        <p:grpSpPr>
          <a:xfrm>
            <a:off x="6756642" y="3809750"/>
            <a:ext cx="2152409" cy="889362"/>
            <a:chOff x="597475" y="3520259"/>
            <a:chExt cx="2585670" cy="118581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8CBB27F-571D-5220-A710-2ACF975FDB47}"/>
                </a:ext>
              </a:extLst>
            </p:cNvPr>
            <p:cNvSpPr txBox="1"/>
            <p:nvPr/>
          </p:nvSpPr>
          <p:spPr>
            <a:xfrm>
              <a:off x="597475" y="3520259"/>
              <a:ext cx="258567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03 - 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B45CC42-6476-B2B6-12D5-E2F644276E58}"/>
                </a:ext>
              </a:extLst>
            </p:cNvPr>
            <p:cNvSpPr txBox="1"/>
            <p:nvPr/>
          </p:nvSpPr>
          <p:spPr>
            <a:xfrm>
              <a:off x="597475" y="3967410"/>
              <a:ext cx="258567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924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10538</TotalTime>
  <Words>457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Eight Radiating Blades – Slide Template</vt:lpstr>
      <vt:lpstr>Eight Radiating Blades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Eight Radiating Blades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2023-08-23T22:45:25Z</dcterms:modified>
  <cp:category>Charts &amp; Diagrams</cp:category>
</cp:coreProperties>
</file>