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077"/>
    <a:srgbClr val="0D95BC"/>
    <a:srgbClr val="2B323B"/>
    <a:srgbClr val="00B09B"/>
    <a:srgbClr val="F0EEEF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45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151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Eightfold Windmill Wheel – Slide Template</a:t>
            </a: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6ED543E-9220-1641-D050-F1F64D807F9A}"/>
              </a:ext>
            </a:extLst>
          </p:cNvPr>
          <p:cNvGrpSpPr/>
          <p:nvPr/>
        </p:nvGrpSpPr>
        <p:grpSpPr>
          <a:xfrm>
            <a:off x="2981389" y="1960658"/>
            <a:ext cx="3181223" cy="3180803"/>
            <a:chOff x="3975185" y="1308465"/>
            <a:chExt cx="4241630" cy="4241070"/>
          </a:xfrm>
        </p:grpSpPr>
        <p:sp>
          <p:nvSpPr>
            <p:cNvPr id="3" name="Triangle">
              <a:extLst>
                <a:ext uri="{FF2B5EF4-FFF2-40B4-BE49-F238E27FC236}">
                  <a16:creationId xmlns:a16="http://schemas.microsoft.com/office/drawing/2014/main" id="{CE273A56-7889-821B-28D9-7011B80696B1}"/>
                </a:ext>
              </a:extLst>
            </p:cNvPr>
            <p:cNvSpPr/>
            <p:nvPr/>
          </p:nvSpPr>
          <p:spPr>
            <a:xfrm>
              <a:off x="6096001" y="1308465"/>
              <a:ext cx="270302" cy="599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16024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3667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sz="1350"/>
            </a:p>
          </p:txBody>
        </p:sp>
        <p:sp>
          <p:nvSpPr>
            <p:cNvPr id="4" name="Triangle">
              <a:extLst>
                <a:ext uri="{FF2B5EF4-FFF2-40B4-BE49-F238E27FC236}">
                  <a16:creationId xmlns:a16="http://schemas.microsoft.com/office/drawing/2014/main" id="{E5047BBE-10E3-1C4E-BA6D-30CADF069C8E}"/>
                </a:ext>
              </a:extLst>
            </p:cNvPr>
            <p:cNvSpPr/>
            <p:nvPr/>
          </p:nvSpPr>
          <p:spPr>
            <a:xfrm>
              <a:off x="5825697" y="4949731"/>
              <a:ext cx="270304" cy="598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5526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" name="Triangle">
              <a:extLst>
                <a:ext uri="{FF2B5EF4-FFF2-40B4-BE49-F238E27FC236}">
                  <a16:creationId xmlns:a16="http://schemas.microsoft.com/office/drawing/2014/main" id="{656854E0-37BD-CA51-8488-C6409B6F404D}"/>
                </a:ext>
              </a:extLst>
            </p:cNvPr>
            <p:cNvSpPr/>
            <p:nvPr/>
          </p:nvSpPr>
          <p:spPr>
            <a:xfrm>
              <a:off x="7617010" y="3429001"/>
              <a:ext cx="599805" cy="270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5571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" name="Triangle">
              <a:extLst>
                <a:ext uri="{FF2B5EF4-FFF2-40B4-BE49-F238E27FC236}">
                  <a16:creationId xmlns:a16="http://schemas.microsoft.com/office/drawing/2014/main" id="{D65CEDD3-0578-BD2F-CB53-B81D8CEB0C76}"/>
                </a:ext>
              </a:extLst>
            </p:cNvPr>
            <p:cNvSpPr/>
            <p:nvPr/>
          </p:nvSpPr>
          <p:spPr>
            <a:xfrm>
              <a:off x="3975185" y="3158699"/>
              <a:ext cx="598130" cy="270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6074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sz="1350"/>
            </a:p>
          </p:txBody>
        </p:sp>
        <p:sp>
          <p:nvSpPr>
            <p:cNvPr id="7" name="Triangle">
              <a:extLst>
                <a:ext uri="{FF2B5EF4-FFF2-40B4-BE49-F238E27FC236}">
                  <a16:creationId xmlns:a16="http://schemas.microsoft.com/office/drawing/2014/main" id="{84ADA164-82FF-271C-AB05-0298847C0D21}"/>
                </a:ext>
              </a:extLst>
            </p:cNvPr>
            <p:cNvSpPr/>
            <p:nvPr/>
          </p:nvSpPr>
          <p:spPr>
            <a:xfrm>
              <a:off x="7173021" y="1928374"/>
              <a:ext cx="423884" cy="505981"/>
            </a:xfrm>
            <a:custGeom>
              <a:avLst/>
              <a:gdLst>
                <a:gd name="connsiteX0" fmla="*/ 21600 w 21600"/>
                <a:gd name="connsiteY0" fmla="*/ 0 h 21600"/>
                <a:gd name="connsiteX1" fmla="*/ 15311 w 21600"/>
                <a:gd name="connsiteY1" fmla="*/ 21600 h 21600"/>
                <a:gd name="connsiteX2" fmla="*/ 0 w 21600"/>
                <a:gd name="connsiteY2" fmla="*/ 18095 h 21600"/>
                <a:gd name="connsiteX3" fmla="*/ 13434 w 21600"/>
                <a:gd name="connsiteY3" fmla="*/ 6525 h 21600"/>
                <a:gd name="connsiteX4" fmla="*/ 21600 w 21600"/>
                <a:gd name="connsiteY4" fmla="*/ 0 h 21600"/>
                <a:gd name="connsiteX0" fmla="*/ 21600 w 21600"/>
                <a:gd name="connsiteY0" fmla="*/ 0 h 21600"/>
                <a:gd name="connsiteX1" fmla="*/ 15311 w 21600"/>
                <a:gd name="connsiteY1" fmla="*/ 21600 h 21600"/>
                <a:gd name="connsiteX2" fmla="*/ 0 w 21600"/>
                <a:gd name="connsiteY2" fmla="*/ 18095 h 21600"/>
                <a:gd name="connsiteX3" fmla="*/ 10522 w 21600"/>
                <a:gd name="connsiteY3" fmla="*/ 5102 h 21600"/>
                <a:gd name="connsiteX4" fmla="*/ 21600 w 21600"/>
                <a:gd name="connsiteY4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600" extrusionOk="0">
                  <a:moveTo>
                    <a:pt x="21600" y="0"/>
                  </a:moveTo>
                  <a:lnTo>
                    <a:pt x="15311" y="21600"/>
                  </a:lnTo>
                  <a:lnTo>
                    <a:pt x="0" y="18095"/>
                  </a:lnTo>
                  <a:lnTo>
                    <a:pt x="10522" y="5102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" name="Triangle">
              <a:extLst>
                <a:ext uri="{FF2B5EF4-FFF2-40B4-BE49-F238E27FC236}">
                  <a16:creationId xmlns:a16="http://schemas.microsoft.com/office/drawing/2014/main" id="{6FF9CC06-3883-2E3A-8F7D-84EB6306D169}"/>
                </a:ext>
              </a:extLst>
            </p:cNvPr>
            <p:cNvSpPr/>
            <p:nvPr/>
          </p:nvSpPr>
          <p:spPr>
            <a:xfrm>
              <a:off x="4597050" y="4424764"/>
              <a:ext cx="422767" cy="505981"/>
            </a:xfrm>
            <a:custGeom>
              <a:avLst/>
              <a:gdLst>
                <a:gd name="connsiteX0" fmla="*/ 0 w 21600"/>
                <a:gd name="connsiteY0" fmla="*/ 21600 h 21600"/>
                <a:gd name="connsiteX1" fmla="*/ 6306 w 21600"/>
                <a:gd name="connsiteY1" fmla="*/ 0 h 21600"/>
                <a:gd name="connsiteX2" fmla="*/ 21600 w 21600"/>
                <a:gd name="connsiteY2" fmla="*/ 3552 h 21600"/>
                <a:gd name="connsiteX3" fmla="*/ 16848 w 21600"/>
                <a:gd name="connsiteY3" fmla="*/ 7505 h 21600"/>
                <a:gd name="connsiteX4" fmla="*/ 0 w 21600"/>
                <a:gd name="connsiteY4" fmla="*/ 21600 h 21600"/>
                <a:gd name="connsiteX0" fmla="*/ 0 w 21600"/>
                <a:gd name="connsiteY0" fmla="*/ 21600 h 21600"/>
                <a:gd name="connsiteX1" fmla="*/ 6306 w 21600"/>
                <a:gd name="connsiteY1" fmla="*/ 0 h 21600"/>
                <a:gd name="connsiteX2" fmla="*/ 21600 w 21600"/>
                <a:gd name="connsiteY2" fmla="*/ 3552 h 21600"/>
                <a:gd name="connsiteX3" fmla="*/ 20498 w 21600"/>
                <a:gd name="connsiteY3" fmla="*/ 10656 h 21600"/>
                <a:gd name="connsiteX4" fmla="*/ 0 w 21600"/>
                <a:gd name="connsiteY4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600" extrusionOk="0">
                  <a:moveTo>
                    <a:pt x="0" y="21600"/>
                  </a:moveTo>
                  <a:lnTo>
                    <a:pt x="6306" y="0"/>
                  </a:lnTo>
                  <a:lnTo>
                    <a:pt x="21600" y="3552"/>
                  </a:lnTo>
                  <a:lnTo>
                    <a:pt x="20498" y="10656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" name="Triangle">
              <a:extLst>
                <a:ext uri="{FF2B5EF4-FFF2-40B4-BE49-F238E27FC236}">
                  <a16:creationId xmlns:a16="http://schemas.microsoft.com/office/drawing/2014/main" id="{ADD2E009-EBB3-5326-0384-79A3AABF7ECE}"/>
                </a:ext>
              </a:extLst>
            </p:cNvPr>
            <p:cNvSpPr/>
            <p:nvPr/>
          </p:nvSpPr>
          <p:spPr>
            <a:xfrm>
              <a:off x="7091484" y="4502950"/>
              <a:ext cx="505421" cy="423884"/>
            </a:xfrm>
            <a:custGeom>
              <a:avLst/>
              <a:gdLst>
                <a:gd name="connsiteX0" fmla="*/ 21600 w 21600"/>
                <a:gd name="connsiteY0" fmla="*/ 21600 h 21600"/>
                <a:gd name="connsiteX1" fmla="*/ 0 w 21600"/>
                <a:gd name="connsiteY1" fmla="*/ 15311 h 21600"/>
                <a:gd name="connsiteX2" fmla="*/ 3485 w 21600"/>
                <a:gd name="connsiteY2" fmla="*/ 0 h 21600"/>
                <a:gd name="connsiteX3" fmla="*/ 14344 w 21600"/>
                <a:gd name="connsiteY3" fmla="*/ 12619 h 21600"/>
                <a:gd name="connsiteX4" fmla="*/ 21600 w 21600"/>
                <a:gd name="connsiteY4" fmla="*/ 21600 h 21600"/>
                <a:gd name="connsiteX0" fmla="*/ 21600 w 21600"/>
                <a:gd name="connsiteY0" fmla="*/ 21600 h 21600"/>
                <a:gd name="connsiteX1" fmla="*/ 0 w 21600"/>
                <a:gd name="connsiteY1" fmla="*/ 15311 h 21600"/>
                <a:gd name="connsiteX2" fmla="*/ 3485 w 21600"/>
                <a:gd name="connsiteY2" fmla="*/ 0 h 21600"/>
                <a:gd name="connsiteX3" fmla="*/ 16176 w 21600"/>
                <a:gd name="connsiteY3" fmla="*/ 10556 h 21600"/>
                <a:gd name="connsiteX4" fmla="*/ 21600 w 21600"/>
                <a:gd name="connsiteY4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600" extrusionOk="0">
                  <a:moveTo>
                    <a:pt x="21600" y="21600"/>
                  </a:moveTo>
                  <a:lnTo>
                    <a:pt x="0" y="15311"/>
                  </a:lnTo>
                  <a:lnTo>
                    <a:pt x="3485" y="0"/>
                  </a:lnTo>
                  <a:lnTo>
                    <a:pt x="16176" y="10556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" name="Triangle">
              <a:extLst>
                <a:ext uri="{FF2B5EF4-FFF2-40B4-BE49-F238E27FC236}">
                  <a16:creationId xmlns:a16="http://schemas.microsoft.com/office/drawing/2014/main" id="{C852CD66-CAC2-CC2B-5FAD-9B6EA2E716BF}"/>
                </a:ext>
              </a:extLst>
            </p:cNvPr>
            <p:cNvSpPr/>
            <p:nvPr/>
          </p:nvSpPr>
          <p:spPr>
            <a:xfrm>
              <a:off x="4588663" y="1930049"/>
              <a:ext cx="512675" cy="42276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6334 h 21600"/>
                <a:gd name="connsiteX2" fmla="*/ 18068 w 21600"/>
                <a:gd name="connsiteY2" fmla="*/ 21600 h 21600"/>
                <a:gd name="connsiteX3" fmla="*/ 7933 w 21600"/>
                <a:gd name="connsiteY3" fmla="*/ 9305 h 21600"/>
                <a:gd name="connsiteX4" fmla="*/ 0 w 21600"/>
                <a:gd name="connsiteY4" fmla="*/ 0 h 21600"/>
                <a:gd name="connsiteX0" fmla="*/ 310 w 21910"/>
                <a:gd name="connsiteY0" fmla="*/ 0 h 21600"/>
                <a:gd name="connsiteX1" fmla="*/ 21910 w 21910"/>
                <a:gd name="connsiteY1" fmla="*/ 6334 h 21600"/>
                <a:gd name="connsiteX2" fmla="*/ 18378 w 21910"/>
                <a:gd name="connsiteY2" fmla="*/ 21600 h 21600"/>
                <a:gd name="connsiteX3" fmla="*/ 0 w 21910"/>
                <a:gd name="connsiteY3" fmla="*/ 14537 h 21600"/>
                <a:gd name="connsiteX4" fmla="*/ 310 w 21910"/>
                <a:gd name="connsiteY4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910" h="21600" extrusionOk="0">
                  <a:moveTo>
                    <a:pt x="310" y="0"/>
                  </a:moveTo>
                  <a:lnTo>
                    <a:pt x="21910" y="6334"/>
                  </a:lnTo>
                  <a:lnTo>
                    <a:pt x="18378" y="21600"/>
                  </a:lnTo>
                  <a:lnTo>
                    <a:pt x="0" y="14537"/>
                  </a:lnTo>
                  <a:cubicBezTo>
                    <a:pt x="103" y="9691"/>
                    <a:pt x="207" y="4846"/>
                    <a:pt x="310" y="0"/>
                  </a:cubicBezTo>
                  <a:close/>
                </a:path>
              </a:pathLst>
            </a:custGeom>
            <a:solidFill>
              <a:srgbClr val="950D24"/>
            </a:soli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EBAA6AC0-011A-283E-BFD9-0581012C5459}"/>
                </a:ext>
              </a:extLst>
            </p:cNvPr>
            <p:cNvSpPr/>
            <p:nvPr/>
          </p:nvSpPr>
          <p:spPr>
            <a:xfrm>
              <a:off x="3975185" y="3429001"/>
              <a:ext cx="1053286" cy="1213012"/>
            </a:xfrm>
            <a:custGeom>
              <a:avLst/>
              <a:gdLst>
                <a:gd name="connsiteX0" fmla="*/ 20317 w 21600"/>
                <a:gd name="connsiteY0" fmla="*/ 17811 h 21600"/>
                <a:gd name="connsiteX1" fmla="*/ 13858 w 21600"/>
                <a:gd name="connsiteY1" fmla="*/ 7807 h 21600"/>
                <a:gd name="connsiteX2" fmla="*/ 12529 w 21600"/>
                <a:gd name="connsiteY2" fmla="*/ 0 h 21600"/>
                <a:gd name="connsiteX3" fmla="*/ 11670 w 21600"/>
                <a:gd name="connsiteY3" fmla="*/ 0 h 21600"/>
                <a:gd name="connsiteX4" fmla="*/ 8280 w 21600"/>
                <a:gd name="connsiteY4" fmla="*/ 0 h 21600"/>
                <a:gd name="connsiteX5" fmla="*/ 1661 w 21600"/>
                <a:gd name="connsiteY5" fmla="*/ 0 h 21600"/>
                <a:gd name="connsiteX6" fmla="*/ 0 w 21600"/>
                <a:gd name="connsiteY6" fmla="*/ 0 h 21600"/>
                <a:gd name="connsiteX7" fmla="*/ 1019 w 21600"/>
                <a:gd name="connsiteY7" fmla="*/ 4386 h 21600"/>
                <a:gd name="connsiteX8" fmla="*/ 9575 w 21600"/>
                <a:gd name="connsiteY8" fmla="*/ 16478 h 21600"/>
                <a:gd name="connsiteX9" fmla="*/ 18599 w 21600"/>
                <a:gd name="connsiteY9" fmla="*/ 21600 h 21600"/>
                <a:gd name="connsiteX10" fmla="*/ 21530 w 21600"/>
                <a:gd name="connsiteY10" fmla="*/ 21091 h 21600"/>
                <a:gd name="connsiteX11" fmla="*/ 21600 w 21600"/>
                <a:gd name="connsiteY11" fmla="*/ 18994 h 21600"/>
                <a:gd name="connsiteX12" fmla="*/ 20317 w 21600"/>
                <a:gd name="connsiteY12" fmla="*/ 17811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600" h="21600" extrusionOk="0">
                  <a:moveTo>
                    <a:pt x="20317" y="17811"/>
                  </a:moveTo>
                  <a:cubicBezTo>
                    <a:pt x="17397" y="14957"/>
                    <a:pt x="15175" y="11556"/>
                    <a:pt x="13858" y="7807"/>
                  </a:cubicBezTo>
                  <a:cubicBezTo>
                    <a:pt x="12999" y="5330"/>
                    <a:pt x="12529" y="2715"/>
                    <a:pt x="12529" y="0"/>
                  </a:cubicBezTo>
                  <a:lnTo>
                    <a:pt x="11670" y="0"/>
                  </a:lnTo>
                  <a:lnTo>
                    <a:pt x="8280" y="0"/>
                  </a:lnTo>
                  <a:lnTo>
                    <a:pt x="1661" y="0"/>
                  </a:lnTo>
                  <a:lnTo>
                    <a:pt x="0" y="0"/>
                  </a:lnTo>
                  <a:cubicBezTo>
                    <a:pt x="195" y="1502"/>
                    <a:pt x="538" y="2973"/>
                    <a:pt x="1019" y="4386"/>
                  </a:cubicBezTo>
                  <a:cubicBezTo>
                    <a:pt x="2588" y="9070"/>
                    <a:pt x="5578" y="13227"/>
                    <a:pt x="9575" y="16478"/>
                  </a:cubicBezTo>
                  <a:cubicBezTo>
                    <a:pt x="12197" y="18617"/>
                    <a:pt x="15244" y="20357"/>
                    <a:pt x="18599" y="21600"/>
                  </a:cubicBezTo>
                  <a:lnTo>
                    <a:pt x="21530" y="21091"/>
                  </a:lnTo>
                  <a:cubicBezTo>
                    <a:pt x="21732" y="20915"/>
                    <a:pt x="21398" y="19170"/>
                    <a:pt x="21600" y="18994"/>
                  </a:cubicBezTo>
                  <a:cubicBezTo>
                    <a:pt x="21153" y="18607"/>
                    <a:pt x="20730" y="18209"/>
                    <a:pt x="20317" y="17811"/>
                  </a:cubicBezTo>
                  <a:close/>
                </a:path>
              </a:pathLst>
            </a:custGeom>
            <a:solidFill>
              <a:srgbClr val="06395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sz="13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9420E56F-A015-3DD5-161E-7102D99028D9}"/>
                </a:ext>
              </a:extLst>
            </p:cNvPr>
            <p:cNvSpPr/>
            <p:nvPr/>
          </p:nvSpPr>
          <p:spPr>
            <a:xfrm>
              <a:off x="6096001" y="4465654"/>
              <a:ext cx="1213012" cy="1083881"/>
            </a:xfrm>
            <a:custGeom>
              <a:avLst/>
              <a:gdLst>
                <a:gd name="connsiteX0" fmla="*/ 19978 w 21600"/>
                <a:gd name="connsiteY0" fmla="*/ 303 h 21600"/>
                <a:gd name="connsiteX1" fmla="*/ 18994 w 21600"/>
                <a:gd name="connsiteY1" fmla="*/ 0 h 21600"/>
                <a:gd name="connsiteX2" fmla="*/ 17841 w 21600"/>
                <a:gd name="connsiteY2" fmla="*/ 1250 h 21600"/>
                <a:gd name="connsiteX3" fmla="*/ 7787 w 21600"/>
                <a:gd name="connsiteY3" fmla="*/ 7739 h 21600"/>
                <a:gd name="connsiteX4" fmla="*/ 0 w 21600"/>
                <a:gd name="connsiteY4" fmla="*/ 9057 h 21600"/>
                <a:gd name="connsiteX5" fmla="*/ 0 w 21600"/>
                <a:gd name="connsiteY5" fmla="*/ 9917 h 21600"/>
                <a:gd name="connsiteX6" fmla="*/ 0 w 21600"/>
                <a:gd name="connsiteY6" fmla="*/ 13299 h 21600"/>
                <a:gd name="connsiteX7" fmla="*/ 0 w 21600"/>
                <a:gd name="connsiteY7" fmla="*/ 19938 h 21600"/>
                <a:gd name="connsiteX8" fmla="*/ 0 w 21600"/>
                <a:gd name="connsiteY8" fmla="*/ 21600 h 21600"/>
                <a:gd name="connsiteX9" fmla="*/ 4386 w 21600"/>
                <a:gd name="connsiteY9" fmla="*/ 20580 h 21600"/>
                <a:gd name="connsiteX10" fmla="*/ 16478 w 21600"/>
                <a:gd name="connsiteY10" fmla="*/ 12015 h 21600"/>
                <a:gd name="connsiteX11" fmla="*/ 21600 w 21600"/>
                <a:gd name="connsiteY11" fmla="*/ 2981 h 21600"/>
                <a:gd name="connsiteX12" fmla="*/ 19978 w 21600"/>
                <a:gd name="connsiteY12" fmla="*/ 303 h 21600"/>
                <a:gd name="connsiteX0" fmla="*/ 19978 w 21600"/>
                <a:gd name="connsiteY0" fmla="*/ 28 h 22156"/>
                <a:gd name="connsiteX1" fmla="*/ 18994 w 21600"/>
                <a:gd name="connsiteY1" fmla="*/ 556 h 22156"/>
                <a:gd name="connsiteX2" fmla="*/ 17841 w 21600"/>
                <a:gd name="connsiteY2" fmla="*/ 1806 h 22156"/>
                <a:gd name="connsiteX3" fmla="*/ 7787 w 21600"/>
                <a:gd name="connsiteY3" fmla="*/ 8295 h 22156"/>
                <a:gd name="connsiteX4" fmla="*/ 0 w 21600"/>
                <a:gd name="connsiteY4" fmla="*/ 9613 h 22156"/>
                <a:gd name="connsiteX5" fmla="*/ 0 w 21600"/>
                <a:gd name="connsiteY5" fmla="*/ 10473 h 22156"/>
                <a:gd name="connsiteX6" fmla="*/ 0 w 21600"/>
                <a:gd name="connsiteY6" fmla="*/ 13855 h 22156"/>
                <a:gd name="connsiteX7" fmla="*/ 0 w 21600"/>
                <a:gd name="connsiteY7" fmla="*/ 20494 h 22156"/>
                <a:gd name="connsiteX8" fmla="*/ 0 w 21600"/>
                <a:gd name="connsiteY8" fmla="*/ 22156 h 22156"/>
                <a:gd name="connsiteX9" fmla="*/ 4386 w 21600"/>
                <a:gd name="connsiteY9" fmla="*/ 21136 h 22156"/>
                <a:gd name="connsiteX10" fmla="*/ 16478 w 21600"/>
                <a:gd name="connsiteY10" fmla="*/ 12571 h 22156"/>
                <a:gd name="connsiteX11" fmla="*/ 21600 w 21600"/>
                <a:gd name="connsiteY11" fmla="*/ 3537 h 22156"/>
                <a:gd name="connsiteX12" fmla="*/ 19978 w 21600"/>
                <a:gd name="connsiteY12" fmla="*/ 28 h 22156"/>
                <a:gd name="connsiteX0" fmla="*/ 19808 w 21600"/>
                <a:gd name="connsiteY0" fmla="*/ 25 h 22251"/>
                <a:gd name="connsiteX1" fmla="*/ 18994 w 21600"/>
                <a:gd name="connsiteY1" fmla="*/ 651 h 22251"/>
                <a:gd name="connsiteX2" fmla="*/ 17841 w 21600"/>
                <a:gd name="connsiteY2" fmla="*/ 1901 h 22251"/>
                <a:gd name="connsiteX3" fmla="*/ 7787 w 21600"/>
                <a:gd name="connsiteY3" fmla="*/ 8390 h 22251"/>
                <a:gd name="connsiteX4" fmla="*/ 0 w 21600"/>
                <a:gd name="connsiteY4" fmla="*/ 9708 h 22251"/>
                <a:gd name="connsiteX5" fmla="*/ 0 w 21600"/>
                <a:gd name="connsiteY5" fmla="*/ 10568 h 22251"/>
                <a:gd name="connsiteX6" fmla="*/ 0 w 21600"/>
                <a:gd name="connsiteY6" fmla="*/ 13950 h 22251"/>
                <a:gd name="connsiteX7" fmla="*/ 0 w 21600"/>
                <a:gd name="connsiteY7" fmla="*/ 20589 h 22251"/>
                <a:gd name="connsiteX8" fmla="*/ 0 w 21600"/>
                <a:gd name="connsiteY8" fmla="*/ 22251 h 22251"/>
                <a:gd name="connsiteX9" fmla="*/ 4386 w 21600"/>
                <a:gd name="connsiteY9" fmla="*/ 21231 h 22251"/>
                <a:gd name="connsiteX10" fmla="*/ 16478 w 21600"/>
                <a:gd name="connsiteY10" fmla="*/ 12666 h 22251"/>
                <a:gd name="connsiteX11" fmla="*/ 21600 w 21600"/>
                <a:gd name="connsiteY11" fmla="*/ 3632 h 22251"/>
                <a:gd name="connsiteX12" fmla="*/ 19808 w 21600"/>
                <a:gd name="connsiteY12" fmla="*/ 25 h 22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600" h="22251" extrusionOk="0">
                  <a:moveTo>
                    <a:pt x="19808" y="25"/>
                  </a:moveTo>
                  <a:cubicBezTo>
                    <a:pt x="19635" y="-174"/>
                    <a:pt x="19167" y="850"/>
                    <a:pt x="18994" y="651"/>
                  </a:cubicBezTo>
                  <a:cubicBezTo>
                    <a:pt x="18617" y="1087"/>
                    <a:pt x="18229" y="1499"/>
                    <a:pt x="17841" y="1901"/>
                  </a:cubicBezTo>
                  <a:cubicBezTo>
                    <a:pt x="14977" y="4836"/>
                    <a:pt x="11556" y="7083"/>
                    <a:pt x="7787" y="8390"/>
                  </a:cubicBezTo>
                  <a:cubicBezTo>
                    <a:pt x="5320" y="9250"/>
                    <a:pt x="2705" y="9708"/>
                    <a:pt x="0" y="9708"/>
                  </a:cubicBezTo>
                  <a:lnTo>
                    <a:pt x="0" y="10568"/>
                  </a:lnTo>
                  <a:lnTo>
                    <a:pt x="0" y="13950"/>
                  </a:lnTo>
                  <a:lnTo>
                    <a:pt x="0" y="20589"/>
                  </a:lnTo>
                  <a:lnTo>
                    <a:pt x="0" y="22251"/>
                  </a:lnTo>
                  <a:cubicBezTo>
                    <a:pt x="1502" y="22056"/>
                    <a:pt x="2964" y="21712"/>
                    <a:pt x="4386" y="21231"/>
                  </a:cubicBezTo>
                  <a:cubicBezTo>
                    <a:pt x="9070" y="19660"/>
                    <a:pt x="13227" y="16668"/>
                    <a:pt x="16478" y="12666"/>
                  </a:cubicBezTo>
                  <a:cubicBezTo>
                    <a:pt x="18617" y="10041"/>
                    <a:pt x="20357" y="6991"/>
                    <a:pt x="21600" y="3632"/>
                  </a:cubicBezTo>
                  <a:lnTo>
                    <a:pt x="19808" y="2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sz="13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5015A6E8-B1B8-DADC-B793-AE3D41E61FB1}"/>
                </a:ext>
              </a:extLst>
            </p:cNvPr>
            <p:cNvSpPr/>
            <p:nvPr/>
          </p:nvSpPr>
          <p:spPr>
            <a:xfrm>
              <a:off x="7134696" y="2215990"/>
              <a:ext cx="1082119" cy="1213011"/>
            </a:xfrm>
            <a:custGeom>
              <a:avLst/>
              <a:gdLst>
                <a:gd name="connsiteX0" fmla="*/ 20580 w 21600"/>
                <a:gd name="connsiteY0" fmla="*/ 17214 h 21600"/>
                <a:gd name="connsiteX1" fmla="*/ 12020 w 21600"/>
                <a:gd name="connsiteY1" fmla="*/ 5122 h 21600"/>
                <a:gd name="connsiteX2" fmla="*/ 3002 w 21600"/>
                <a:gd name="connsiteY2" fmla="*/ 0 h 21600"/>
                <a:gd name="connsiteX3" fmla="*/ 107 w 21600"/>
                <a:gd name="connsiteY3" fmla="*/ 1325 h 21600"/>
                <a:gd name="connsiteX4" fmla="*/ 0 w 21600"/>
                <a:gd name="connsiteY4" fmla="*/ 2606 h 21600"/>
                <a:gd name="connsiteX5" fmla="*/ 1249 w 21600"/>
                <a:gd name="connsiteY5" fmla="*/ 3759 h 21600"/>
                <a:gd name="connsiteX6" fmla="*/ 7735 w 21600"/>
                <a:gd name="connsiteY6" fmla="*/ 13803 h 21600"/>
                <a:gd name="connsiteX7" fmla="*/ 9064 w 21600"/>
                <a:gd name="connsiteY7" fmla="*/ 21600 h 21600"/>
                <a:gd name="connsiteX8" fmla="*/ 9912 w 21600"/>
                <a:gd name="connsiteY8" fmla="*/ 21600 h 21600"/>
                <a:gd name="connsiteX9" fmla="*/ 13304 w 21600"/>
                <a:gd name="connsiteY9" fmla="*/ 21600 h 21600"/>
                <a:gd name="connsiteX10" fmla="*/ 19927 w 21600"/>
                <a:gd name="connsiteY10" fmla="*/ 21600 h 21600"/>
                <a:gd name="connsiteX11" fmla="*/ 21600 w 21600"/>
                <a:gd name="connsiteY11" fmla="*/ 21600 h 21600"/>
                <a:gd name="connsiteX12" fmla="*/ 20580 w 21600"/>
                <a:gd name="connsiteY12" fmla="*/ 17214 h 21600"/>
                <a:gd name="connsiteX0" fmla="*/ 21183 w 22203"/>
                <a:gd name="connsiteY0" fmla="*/ 17214 h 21600"/>
                <a:gd name="connsiteX1" fmla="*/ 12623 w 22203"/>
                <a:gd name="connsiteY1" fmla="*/ 5122 h 21600"/>
                <a:gd name="connsiteX2" fmla="*/ 3605 w 22203"/>
                <a:gd name="connsiteY2" fmla="*/ 0 h 21600"/>
                <a:gd name="connsiteX3" fmla="*/ 26 w 22203"/>
                <a:gd name="connsiteY3" fmla="*/ 1410 h 21600"/>
                <a:gd name="connsiteX4" fmla="*/ 603 w 22203"/>
                <a:gd name="connsiteY4" fmla="*/ 2606 h 21600"/>
                <a:gd name="connsiteX5" fmla="*/ 1852 w 22203"/>
                <a:gd name="connsiteY5" fmla="*/ 3759 h 21600"/>
                <a:gd name="connsiteX6" fmla="*/ 8338 w 22203"/>
                <a:gd name="connsiteY6" fmla="*/ 13803 h 21600"/>
                <a:gd name="connsiteX7" fmla="*/ 9667 w 22203"/>
                <a:gd name="connsiteY7" fmla="*/ 21600 h 21600"/>
                <a:gd name="connsiteX8" fmla="*/ 10515 w 22203"/>
                <a:gd name="connsiteY8" fmla="*/ 21600 h 21600"/>
                <a:gd name="connsiteX9" fmla="*/ 13907 w 22203"/>
                <a:gd name="connsiteY9" fmla="*/ 21600 h 21600"/>
                <a:gd name="connsiteX10" fmla="*/ 20530 w 22203"/>
                <a:gd name="connsiteY10" fmla="*/ 21600 h 21600"/>
                <a:gd name="connsiteX11" fmla="*/ 22203 w 22203"/>
                <a:gd name="connsiteY11" fmla="*/ 21600 h 21600"/>
                <a:gd name="connsiteX12" fmla="*/ 21183 w 22203"/>
                <a:gd name="connsiteY12" fmla="*/ 17214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203" h="21600" extrusionOk="0">
                  <a:moveTo>
                    <a:pt x="21183" y="17214"/>
                  </a:moveTo>
                  <a:cubicBezTo>
                    <a:pt x="19613" y="12530"/>
                    <a:pt x="16622" y="8374"/>
                    <a:pt x="12623" y="5122"/>
                  </a:cubicBezTo>
                  <a:cubicBezTo>
                    <a:pt x="9999" y="2993"/>
                    <a:pt x="6951" y="1243"/>
                    <a:pt x="3605" y="0"/>
                  </a:cubicBezTo>
                  <a:lnTo>
                    <a:pt x="26" y="1410"/>
                  </a:lnTo>
                  <a:cubicBezTo>
                    <a:pt x="-173" y="1583"/>
                    <a:pt x="802" y="2433"/>
                    <a:pt x="603" y="2606"/>
                  </a:cubicBezTo>
                  <a:cubicBezTo>
                    <a:pt x="1038" y="2983"/>
                    <a:pt x="1451" y="3361"/>
                    <a:pt x="1852" y="3759"/>
                  </a:cubicBezTo>
                  <a:cubicBezTo>
                    <a:pt x="4785" y="6623"/>
                    <a:pt x="7031" y="10044"/>
                    <a:pt x="8338" y="13803"/>
                  </a:cubicBezTo>
                  <a:cubicBezTo>
                    <a:pt x="9197" y="16270"/>
                    <a:pt x="9667" y="18885"/>
                    <a:pt x="9667" y="21600"/>
                  </a:cubicBezTo>
                  <a:lnTo>
                    <a:pt x="10515" y="21600"/>
                  </a:lnTo>
                  <a:lnTo>
                    <a:pt x="13907" y="21600"/>
                  </a:lnTo>
                  <a:lnTo>
                    <a:pt x="20530" y="21600"/>
                  </a:lnTo>
                  <a:lnTo>
                    <a:pt x="22203" y="21600"/>
                  </a:lnTo>
                  <a:cubicBezTo>
                    <a:pt x="22008" y="20108"/>
                    <a:pt x="21664" y="18636"/>
                    <a:pt x="21183" y="1721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sz="13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6058290D-9C98-0241-6265-B080BA1662EA}"/>
                </a:ext>
              </a:extLst>
            </p:cNvPr>
            <p:cNvSpPr/>
            <p:nvPr/>
          </p:nvSpPr>
          <p:spPr>
            <a:xfrm>
              <a:off x="4882989" y="1308465"/>
              <a:ext cx="1213012" cy="1052730"/>
            </a:xfrm>
            <a:custGeom>
              <a:avLst/>
              <a:gdLst>
                <a:gd name="connsiteX0" fmla="*/ 17214 w 21600"/>
                <a:gd name="connsiteY0" fmla="*/ 1020 h 21600"/>
                <a:gd name="connsiteX1" fmla="*/ 5122 w 21600"/>
                <a:gd name="connsiteY1" fmla="*/ 9580 h 21600"/>
                <a:gd name="connsiteX2" fmla="*/ 0 w 21600"/>
                <a:gd name="connsiteY2" fmla="*/ 18598 h 21600"/>
                <a:gd name="connsiteX3" fmla="*/ 1077 w 21600"/>
                <a:gd name="connsiteY3" fmla="*/ 19764 h 21600"/>
                <a:gd name="connsiteX4" fmla="*/ 2078 w 21600"/>
                <a:gd name="connsiteY4" fmla="*/ 20993 h 21600"/>
                <a:gd name="connsiteX5" fmla="*/ 2606 w 21600"/>
                <a:gd name="connsiteY5" fmla="*/ 21600 h 21600"/>
                <a:gd name="connsiteX6" fmla="*/ 3779 w 21600"/>
                <a:gd name="connsiteY6" fmla="*/ 20328 h 21600"/>
                <a:gd name="connsiteX7" fmla="*/ 13783 w 21600"/>
                <a:gd name="connsiteY7" fmla="*/ 13865 h 21600"/>
                <a:gd name="connsiteX8" fmla="*/ 21600 w 21600"/>
                <a:gd name="connsiteY8" fmla="*/ 12536 h 21600"/>
                <a:gd name="connsiteX9" fmla="*/ 21600 w 21600"/>
                <a:gd name="connsiteY9" fmla="*/ 11688 h 21600"/>
                <a:gd name="connsiteX10" fmla="*/ 21600 w 21600"/>
                <a:gd name="connsiteY10" fmla="*/ 8296 h 21600"/>
                <a:gd name="connsiteX11" fmla="*/ 21600 w 21600"/>
                <a:gd name="connsiteY11" fmla="*/ 1673 h 21600"/>
                <a:gd name="connsiteX12" fmla="*/ 21600 w 21600"/>
                <a:gd name="connsiteY12" fmla="*/ 0 h 21600"/>
                <a:gd name="connsiteX13" fmla="*/ 17214 w 21600"/>
                <a:gd name="connsiteY13" fmla="*/ 1020 h 21600"/>
                <a:gd name="connsiteX0" fmla="*/ 17214 w 21600"/>
                <a:gd name="connsiteY0" fmla="*/ 1020 h 21600"/>
                <a:gd name="connsiteX1" fmla="*/ 5122 w 21600"/>
                <a:gd name="connsiteY1" fmla="*/ 9580 h 21600"/>
                <a:gd name="connsiteX2" fmla="*/ 0 w 21600"/>
                <a:gd name="connsiteY2" fmla="*/ 18598 h 21600"/>
                <a:gd name="connsiteX3" fmla="*/ 568 w 21600"/>
                <a:gd name="connsiteY3" fmla="*/ 20937 h 21600"/>
                <a:gd name="connsiteX4" fmla="*/ 2078 w 21600"/>
                <a:gd name="connsiteY4" fmla="*/ 20993 h 21600"/>
                <a:gd name="connsiteX5" fmla="*/ 2606 w 21600"/>
                <a:gd name="connsiteY5" fmla="*/ 21600 h 21600"/>
                <a:gd name="connsiteX6" fmla="*/ 3779 w 21600"/>
                <a:gd name="connsiteY6" fmla="*/ 20328 h 21600"/>
                <a:gd name="connsiteX7" fmla="*/ 13783 w 21600"/>
                <a:gd name="connsiteY7" fmla="*/ 13865 h 21600"/>
                <a:gd name="connsiteX8" fmla="*/ 21600 w 21600"/>
                <a:gd name="connsiteY8" fmla="*/ 12536 h 21600"/>
                <a:gd name="connsiteX9" fmla="*/ 21600 w 21600"/>
                <a:gd name="connsiteY9" fmla="*/ 11688 h 21600"/>
                <a:gd name="connsiteX10" fmla="*/ 21600 w 21600"/>
                <a:gd name="connsiteY10" fmla="*/ 8296 h 21600"/>
                <a:gd name="connsiteX11" fmla="*/ 21600 w 21600"/>
                <a:gd name="connsiteY11" fmla="*/ 1673 h 21600"/>
                <a:gd name="connsiteX12" fmla="*/ 21600 w 21600"/>
                <a:gd name="connsiteY12" fmla="*/ 0 h 21600"/>
                <a:gd name="connsiteX13" fmla="*/ 17214 w 21600"/>
                <a:gd name="connsiteY13" fmla="*/ 102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600" h="21600" extrusionOk="0">
                  <a:moveTo>
                    <a:pt x="17214" y="1020"/>
                  </a:moveTo>
                  <a:cubicBezTo>
                    <a:pt x="12530" y="2590"/>
                    <a:pt x="8373" y="5581"/>
                    <a:pt x="5122" y="9580"/>
                  </a:cubicBezTo>
                  <a:cubicBezTo>
                    <a:pt x="2983" y="12204"/>
                    <a:pt x="1243" y="15252"/>
                    <a:pt x="0" y="18598"/>
                  </a:cubicBezTo>
                  <a:lnTo>
                    <a:pt x="568" y="20937"/>
                  </a:lnTo>
                  <a:lnTo>
                    <a:pt x="2078" y="20993"/>
                  </a:lnTo>
                  <a:lnTo>
                    <a:pt x="2606" y="21600"/>
                  </a:lnTo>
                  <a:cubicBezTo>
                    <a:pt x="2983" y="21165"/>
                    <a:pt x="3381" y="20741"/>
                    <a:pt x="3779" y="20328"/>
                  </a:cubicBezTo>
                  <a:cubicBezTo>
                    <a:pt x="6633" y="17406"/>
                    <a:pt x="10034" y="15183"/>
                    <a:pt x="13783" y="13865"/>
                  </a:cubicBezTo>
                  <a:cubicBezTo>
                    <a:pt x="16260" y="12994"/>
                    <a:pt x="18885" y="12536"/>
                    <a:pt x="21600" y="12536"/>
                  </a:cubicBezTo>
                  <a:lnTo>
                    <a:pt x="21600" y="11688"/>
                  </a:lnTo>
                  <a:lnTo>
                    <a:pt x="21600" y="8296"/>
                  </a:lnTo>
                  <a:lnTo>
                    <a:pt x="21600" y="1673"/>
                  </a:lnTo>
                  <a:lnTo>
                    <a:pt x="21600" y="0"/>
                  </a:lnTo>
                  <a:cubicBezTo>
                    <a:pt x="20108" y="206"/>
                    <a:pt x="18636" y="550"/>
                    <a:pt x="17214" y="1020"/>
                  </a:cubicBezTo>
                  <a:close/>
                </a:path>
              </a:pathLst>
            </a:custGeom>
            <a:solidFill>
              <a:srgbClr val="05ACC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sz="1350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86B6EC4B-E17B-8087-D11F-B8E9D08CD019}"/>
                </a:ext>
              </a:extLst>
            </p:cNvPr>
            <p:cNvSpPr/>
            <p:nvPr/>
          </p:nvSpPr>
          <p:spPr>
            <a:xfrm>
              <a:off x="6097396" y="1604458"/>
              <a:ext cx="1499509" cy="756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extrusionOk="0">
                  <a:moveTo>
                    <a:pt x="18567" y="5259"/>
                  </a:moveTo>
                  <a:cubicBezTo>
                    <a:pt x="15108" y="1535"/>
                    <a:pt x="11246" y="-216"/>
                    <a:pt x="7401" y="21"/>
                  </a:cubicBezTo>
                  <a:cubicBezTo>
                    <a:pt x="4883" y="178"/>
                    <a:pt x="2373" y="1188"/>
                    <a:pt x="0" y="3066"/>
                  </a:cubicBezTo>
                  <a:lnTo>
                    <a:pt x="0" y="7736"/>
                  </a:lnTo>
                  <a:lnTo>
                    <a:pt x="0" y="8904"/>
                  </a:lnTo>
                  <a:cubicBezTo>
                    <a:pt x="434" y="8904"/>
                    <a:pt x="861" y="8935"/>
                    <a:pt x="1295" y="8983"/>
                  </a:cubicBezTo>
                  <a:cubicBezTo>
                    <a:pt x="4513" y="9345"/>
                    <a:pt x="7546" y="11097"/>
                    <a:pt x="10241" y="13921"/>
                  </a:cubicBezTo>
                  <a:cubicBezTo>
                    <a:pt x="12139" y="15909"/>
                    <a:pt x="13861" y="18434"/>
                    <a:pt x="15373" y="21384"/>
                  </a:cubicBezTo>
                  <a:lnTo>
                    <a:pt x="15792" y="20564"/>
                  </a:lnTo>
                  <a:lnTo>
                    <a:pt x="17481" y="17250"/>
                  </a:lnTo>
                  <a:lnTo>
                    <a:pt x="20771" y="10797"/>
                  </a:lnTo>
                  <a:lnTo>
                    <a:pt x="21600" y="9172"/>
                  </a:lnTo>
                  <a:cubicBezTo>
                    <a:pt x="20627" y="7705"/>
                    <a:pt x="19621" y="6395"/>
                    <a:pt x="18567" y="525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sz="135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A6355855-D570-056C-ECBF-3D4723E32DD7}"/>
                </a:ext>
              </a:extLst>
            </p:cNvPr>
            <p:cNvSpPr/>
            <p:nvPr/>
          </p:nvSpPr>
          <p:spPr>
            <a:xfrm>
              <a:off x="4597050" y="4497365"/>
              <a:ext cx="1498951" cy="757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extrusionOk="0">
                  <a:moveTo>
                    <a:pt x="20304" y="12408"/>
                  </a:moveTo>
                  <a:cubicBezTo>
                    <a:pt x="17077" y="12030"/>
                    <a:pt x="14043" y="10296"/>
                    <a:pt x="11355" y="7458"/>
                  </a:cubicBezTo>
                  <a:cubicBezTo>
                    <a:pt x="9464" y="5471"/>
                    <a:pt x="7734" y="2948"/>
                    <a:pt x="6229" y="0"/>
                  </a:cubicBezTo>
                  <a:lnTo>
                    <a:pt x="5802" y="836"/>
                  </a:lnTo>
                  <a:lnTo>
                    <a:pt x="4120" y="4131"/>
                  </a:lnTo>
                  <a:lnTo>
                    <a:pt x="829" y="10579"/>
                  </a:lnTo>
                  <a:lnTo>
                    <a:pt x="0" y="12203"/>
                  </a:lnTo>
                  <a:cubicBezTo>
                    <a:pt x="958" y="13685"/>
                    <a:pt x="1964" y="14994"/>
                    <a:pt x="3010" y="16129"/>
                  </a:cubicBezTo>
                  <a:cubicBezTo>
                    <a:pt x="6470" y="19850"/>
                    <a:pt x="10333" y="21600"/>
                    <a:pt x="14180" y="21364"/>
                  </a:cubicBezTo>
                  <a:cubicBezTo>
                    <a:pt x="16707" y="21206"/>
                    <a:pt x="19218" y="20197"/>
                    <a:pt x="21600" y="18321"/>
                  </a:cubicBezTo>
                  <a:lnTo>
                    <a:pt x="21600" y="13669"/>
                  </a:lnTo>
                  <a:lnTo>
                    <a:pt x="21600" y="12487"/>
                  </a:lnTo>
                  <a:cubicBezTo>
                    <a:pt x="21165" y="12487"/>
                    <a:pt x="20739" y="12471"/>
                    <a:pt x="20304" y="1240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sz="1350"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74365D9A-ACDD-798A-8161-32F3C8ACCFCE}"/>
                </a:ext>
              </a:extLst>
            </p:cNvPr>
            <p:cNvSpPr/>
            <p:nvPr/>
          </p:nvSpPr>
          <p:spPr>
            <a:xfrm>
              <a:off x="7164086" y="3429001"/>
              <a:ext cx="757022" cy="149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extrusionOk="0">
                  <a:moveTo>
                    <a:pt x="21348" y="7412"/>
                  </a:moveTo>
                  <a:cubicBezTo>
                    <a:pt x="21190" y="4893"/>
                    <a:pt x="20181" y="2382"/>
                    <a:pt x="18305" y="0"/>
                  </a:cubicBezTo>
                  <a:lnTo>
                    <a:pt x="13638" y="0"/>
                  </a:lnTo>
                  <a:lnTo>
                    <a:pt x="12471" y="0"/>
                  </a:lnTo>
                  <a:cubicBezTo>
                    <a:pt x="12471" y="427"/>
                    <a:pt x="12440" y="853"/>
                    <a:pt x="12392" y="1280"/>
                  </a:cubicBezTo>
                  <a:cubicBezTo>
                    <a:pt x="12030" y="4515"/>
                    <a:pt x="10280" y="7557"/>
                    <a:pt x="7442" y="10261"/>
                  </a:cubicBezTo>
                  <a:cubicBezTo>
                    <a:pt x="5455" y="12152"/>
                    <a:pt x="2948" y="13874"/>
                    <a:pt x="0" y="15379"/>
                  </a:cubicBezTo>
                  <a:lnTo>
                    <a:pt x="820" y="15798"/>
                  </a:lnTo>
                  <a:lnTo>
                    <a:pt x="4115" y="17480"/>
                  </a:lnTo>
                  <a:lnTo>
                    <a:pt x="10563" y="20771"/>
                  </a:lnTo>
                  <a:lnTo>
                    <a:pt x="12187" y="21600"/>
                  </a:lnTo>
                  <a:cubicBezTo>
                    <a:pt x="13685" y="20642"/>
                    <a:pt x="14994" y="19628"/>
                    <a:pt x="16113" y="18582"/>
                  </a:cubicBezTo>
                  <a:cubicBezTo>
                    <a:pt x="19850" y="15122"/>
                    <a:pt x="21600" y="11251"/>
                    <a:pt x="21348" y="741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sz="13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0EF9BCAB-F1DD-C10E-B31D-2E367E35C7EB}"/>
                </a:ext>
              </a:extLst>
            </p:cNvPr>
            <p:cNvSpPr/>
            <p:nvPr/>
          </p:nvSpPr>
          <p:spPr>
            <a:xfrm>
              <a:off x="4271178" y="1930049"/>
              <a:ext cx="757485" cy="1498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extrusionOk="0">
                  <a:moveTo>
                    <a:pt x="20549" y="5802"/>
                  </a:moveTo>
                  <a:lnTo>
                    <a:pt x="17254" y="4120"/>
                  </a:lnTo>
                  <a:lnTo>
                    <a:pt x="10806" y="829"/>
                  </a:lnTo>
                  <a:lnTo>
                    <a:pt x="9182" y="0"/>
                  </a:lnTo>
                  <a:cubicBezTo>
                    <a:pt x="7684" y="958"/>
                    <a:pt x="6375" y="1972"/>
                    <a:pt x="5256" y="3018"/>
                  </a:cubicBezTo>
                  <a:cubicBezTo>
                    <a:pt x="1535" y="6478"/>
                    <a:pt x="-215" y="10341"/>
                    <a:pt x="21" y="14188"/>
                  </a:cubicBezTo>
                  <a:cubicBezTo>
                    <a:pt x="179" y="16715"/>
                    <a:pt x="1188" y="19226"/>
                    <a:pt x="3064" y="21600"/>
                  </a:cubicBezTo>
                  <a:lnTo>
                    <a:pt x="7731" y="21600"/>
                  </a:lnTo>
                  <a:lnTo>
                    <a:pt x="8914" y="21600"/>
                  </a:lnTo>
                  <a:cubicBezTo>
                    <a:pt x="8914" y="21157"/>
                    <a:pt x="8945" y="20723"/>
                    <a:pt x="8993" y="20288"/>
                  </a:cubicBezTo>
                  <a:cubicBezTo>
                    <a:pt x="9371" y="17077"/>
                    <a:pt x="11105" y="14051"/>
                    <a:pt x="13912" y="11363"/>
                  </a:cubicBezTo>
                  <a:cubicBezTo>
                    <a:pt x="15898" y="9464"/>
                    <a:pt x="18421" y="7734"/>
                    <a:pt x="21385" y="6221"/>
                  </a:cubicBezTo>
                  <a:lnTo>
                    <a:pt x="20549" y="5802"/>
                  </a:lnTo>
                  <a:close/>
                </a:path>
              </a:pathLst>
            </a:custGeom>
            <a:solidFill>
              <a:srgbClr val="F16077"/>
            </a:soli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9" name="Circle">
              <a:extLst>
                <a:ext uri="{FF2B5EF4-FFF2-40B4-BE49-F238E27FC236}">
                  <a16:creationId xmlns:a16="http://schemas.microsoft.com/office/drawing/2014/main" id="{53596E62-9F53-13C4-8B04-FC0DE35EB97A}"/>
                </a:ext>
              </a:extLst>
            </p:cNvPr>
            <p:cNvSpPr/>
            <p:nvPr/>
          </p:nvSpPr>
          <p:spPr>
            <a:xfrm>
              <a:off x="4564380" y="1897380"/>
              <a:ext cx="3063240" cy="3063240"/>
            </a:xfrm>
            <a:prstGeom prst="ellipse">
              <a:avLst/>
            </a:pr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9" name="Circle">
              <a:extLst>
                <a:ext uri="{FF2B5EF4-FFF2-40B4-BE49-F238E27FC236}">
                  <a16:creationId xmlns:a16="http://schemas.microsoft.com/office/drawing/2014/main" id="{F9EAAFE9-DD3E-80B3-FFF9-B67DCFA09F77}"/>
                </a:ext>
              </a:extLst>
            </p:cNvPr>
            <p:cNvSpPr/>
            <p:nvPr/>
          </p:nvSpPr>
          <p:spPr>
            <a:xfrm>
              <a:off x="4744487" y="2077487"/>
              <a:ext cx="2703026" cy="2703026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sz="2100" b="1" dirty="0"/>
                <a:t>Lorem Ipsum Dolor</a:t>
              </a:r>
              <a:endParaRPr sz="2100" b="1" dirty="0"/>
            </a:p>
          </p:txBody>
        </p:sp>
      </p:grpSp>
      <p:pic>
        <p:nvPicPr>
          <p:cNvPr id="21" name="Graphic 20" descr="Alarm Ringing with solid fill">
            <a:extLst>
              <a:ext uri="{FF2B5EF4-FFF2-40B4-BE49-F238E27FC236}">
                <a16:creationId xmlns:a16="http://schemas.microsoft.com/office/drawing/2014/main" id="{FBF9C5CD-AC1C-29F7-9B3F-958E5B43C9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42048" y="2312916"/>
            <a:ext cx="278519" cy="278519"/>
          </a:xfrm>
          <a:prstGeom prst="rect">
            <a:avLst/>
          </a:prstGeom>
        </p:spPr>
      </p:pic>
      <p:pic>
        <p:nvPicPr>
          <p:cNvPr id="22" name="Graphic 21" descr="Bear with solid fill">
            <a:extLst>
              <a:ext uri="{FF2B5EF4-FFF2-40B4-BE49-F238E27FC236}">
                <a16:creationId xmlns:a16="http://schemas.microsoft.com/office/drawing/2014/main" id="{8F150213-3BCD-0A99-44A9-2877C11A227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36212" y="4218623"/>
            <a:ext cx="278519" cy="278519"/>
          </a:xfrm>
          <a:prstGeom prst="rect">
            <a:avLst/>
          </a:prstGeom>
        </p:spPr>
      </p:pic>
      <p:pic>
        <p:nvPicPr>
          <p:cNvPr id="23" name="Graphic 22" descr="Brainstorm with solid fill">
            <a:extLst>
              <a:ext uri="{FF2B5EF4-FFF2-40B4-BE49-F238E27FC236}">
                <a16:creationId xmlns:a16="http://schemas.microsoft.com/office/drawing/2014/main" id="{ADAB0026-8F14-A464-26CE-83A42B1B811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55309" y="2608865"/>
            <a:ext cx="278519" cy="278519"/>
          </a:xfrm>
          <a:prstGeom prst="rect">
            <a:avLst/>
          </a:prstGeom>
        </p:spPr>
      </p:pic>
      <p:pic>
        <p:nvPicPr>
          <p:cNvPr id="38" name="Graphic 37" descr="Bull with solid fill">
            <a:extLst>
              <a:ext uri="{FF2B5EF4-FFF2-40B4-BE49-F238E27FC236}">
                <a16:creationId xmlns:a16="http://schemas.microsoft.com/office/drawing/2014/main" id="{A5C646B9-95B2-459C-5293-B74585E993A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21424" y="4497129"/>
            <a:ext cx="278519" cy="278519"/>
          </a:xfrm>
          <a:prstGeom prst="rect">
            <a:avLst/>
          </a:prstGeom>
        </p:spPr>
      </p:pic>
      <p:pic>
        <p:nvPicPr>
          <p:cNvPr id="51" name="Graphic 50" descr="Chat with solid fill">
            <a:extLst>
              <a:ext uri="{FF2B5EF4-FFF2-40B4-BE49-F238E27FC236}">
                <a16:creationId xmlns:a16="http://schemas.microsoft.com/office/drawing/2014/main" id="{AC104D81-63E5-14A0-5C9B-A315A8689B8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097852" y="3575562"/>
            <a:ext cx="278519" cy="278519"/>
          </a:xfrm>
          <a:prstGeom prst="rect">
            <a:avLst/>
          </a:prstGeom>
        </p:spPr>
      </p:pic>
      <p:pic>
        <p:nvPicPr>
          <p:cNvPr id="66" name="Graphic 65" descr="Cloud with solid fill">
            <a:extLst>
              <a:ext uri="{FF2B5EF4-FFF2-40B4-BE49-F238E27FC236}">
                <a16:creationId xmlns:a16="http://schemas.microsoft.com/office/drawing/2014/main" id="{DBAFE7F8-11D7-719E-CA9C-28DEA065C36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784513" y="3229485"/>
            <a:ext cx="278519" cy="278519"/>
          </a:xfrm>
          <a:prstGeom prst="rect">
            <a:avLst/>
          </a:prstGeom>
        </p:spPr>
      </p:pic>
      <p:pic>
        <p:nvPicPr>
          <p:cNvPr id="67" name="Graphic 66" descr="Deciduous tree with solid fill">
            <a:extLst>
              <a:ext uri="{FF2B5EF4-FFF2-40B4-BE49-F238E27FC236}">
                <a16:creationId xmlns:a16="http://schemas.microsoft.com/office/drawing/2014/main" id="{A00869B6-D142-246B-E6BA-EBBE45F8FD4F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230013" y="2078603"/>
            <a:ext cx="278519" cy="278519"/>
          </a:xfrm>
          <a:prstGeom prst="rect">
            <a:avLst/>
          </a:prstGeom>
        </p:spPr>
      </p:pic>
      <p:pic>
        <p:nvPicPr>
          <p:cNvPr id="68" name="Graphic 67" descr="Diamond with solid fill">
            <a:extLst>
              <a:ext uri="{FF2B5EF4-FFF2-40B4-BE49-F238E27FC236}">
                <a16:creationId xmlns:a16="http://schemas.microsoft.com/office/drawing/2014/main" id="{3C824A5C-898A-854D-83E5-9999743E39AC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635468" y="4748509"/>
            <a:ext cx="278519" cy="278519"/>
          </a:xfrm>
          <a:prstGeom prst="rect">
            <a:avLst/>
          </a:prstGeom>
        </p:spPr>
      </p:pic>
      <p:grpSp>
        <p:nvGrpSpPr>
          <p:cNvPr id="82" name="Group 81">
            <a:extLst>
              <a:ext uri="{FF2B5EF4-FFF2-40B4-BE49-F238E27FC236}">
                <a16:creationId xmlns:a16="http://schemas.microsoft.com/office/drawing/2014/main" id="{B910D58D-C6C7-56CF-CE80-67B12B37B6EC}"/>
              </a:ext>
            </a:extLst>
          </p:cNvPr>
          <p:cNvGrpSpPr/>
          <p:nvPr/>
        </p:nvGrpSpPr>
        <p:grpSpPr>
          <a:xfrm>
            <a:off x="6539584" y="3714818"/>
            <a:ext cx="2194560" cy="947835"/>
            <a:chOff x="8719445" y="3520334"/>
            <a:chExt cx="2926080" cy="1263780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90BE17E-642E-626E-98A3-591D6D1BFABB}"/>
                </a:ext>
              </a:extLst>
            </p:cNvPr>
            <p:cNvSpPr txBox="1"/>
            <p:nvPr/>
          </p:nvSpPr>
          <p:spPr>
            <a:xfrm>
              <a:off x="8719445" y="3520334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94693E6-7117-00DB-757C-DB55FAE1C0F9}"/>
                </a:ext>
              </a:extLst>
            </p:cNvPr>
            <p:cNvSpPr txBox="1"/>
            <p:nvPr/>
          </p:nvSpPr>
          <p:spPr>
            <a:xfrm>
              <a:off x="8719445" y="4014673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47AA22A7-7447-1D39-3389-55B22BD3B464}"/>
              </a:ext>
            </a:extLst>
          </p:cNvPr>
          <p:cNvGrpSpPr/>
          <p:nvPr/>
        </p:nvGrpSpPr>
        <p:grpSpPr>
          <a:xfrm>
            <a:off x="409856" y="3714818"/>
            <a:ext cx="2194560" cy="947835"/>
            <a:chOff x="546475" y="3520334"/>
            <a:chExt cx="2926080" cy="1263780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50DFE09-2267-A846-ADFE-48B8417A5CF7}"/>
                </a:ext>
              </a:extLst>
            </p:cNvPr>
            <p:cNvSpPr txBox="1"/>
            <p:nvPr/>
          </p:nvSpPr>
          <p:spPr>
            <a:xfrm>
              <a:off x="546475" y="3520334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1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5AB25E8-0BA5-D85E-9A40-4124F1104857}"/>
                </a:ext>
              </a:extLst>
            </p:cNvPr>
            <p:cNvSpPr txBox="1"/>
            <p:nvPr/>
          </p:nvSpPr>
          <p:spPr>
            <a:xfrm>
              <a:off x="546475" y="4014673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92B97045-FDD0-0D17-C0F8-D8E1385BFF1F}"/>
              </a:ext>
            </a:extLst>
          </p:cNvPr>
          <p:cNvGrpSpPr/>
          <p:nvPr/>
        </p:nvGrpSpPr>
        <p:grpSpPr>
          <a:xfrm>
            <a:off x="6539584" y="1529316"/>
            <a:ext cx="2194560" cy="947835"/>
            <a:chOff x="8719445" y="956980"/>
            <a:chExt cx="2926080" cy="1263780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71A03F0-9E86-595E-F8ED-A8FC24E59A90}"/>
                </a:ext>
              </a:extLst>
            </p:cNvPr>
            <p:cNvSpPr txBox="1"/>
            <p:nvPr/>
          </p:nvSpPr>
          <p:spPr>
            <a:xfrm>
              <a:off x="8719445" y="956980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87D180D-BD5C-1017-3966-8100DACAFB61}"/>
                </a:ext>
              </a:extLst>
            </p:cNvPr>
            <p:cNvSpPr txBox="1"/>
            <p:nvPr/>
          </p:nvSpPr>
          <p:spPr>
            <a:xfrm>
              <a:off x="8719445" y="1451319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657BF0B4-38B2-E54B-F3B6-2AB41CE306E4}"/>
              </a:ext>
            </a:extLst>
          </p:cNvPr>
          <p:cNvGrpSpPr/>
          <p:nvPr/>
        </p:nvGrpSpPr>
        <p:grpSpPr>
          <a:xfrm>
            <a:off x="409856" y="1529316"/>
            <a:ext cx="2194560" cy="947835"/>
            <a:chOff x="546475" y="956980"/>
            <a:chExt cx="2926080" cy="1263780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49442E3-966D-6250-E65B-F2D114DE9920}"/>
                </a:ext>
              </a:extLst>
            </p:cNvPr>
            <p:cNvSpPr txBox="1"/>
            <p:nvPr/>
          </p:nvSpPr>
          <p:spPr>
            <a:xfrm>
              <a:off x="546475" y="956980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100" b="1" noProof="1">
                  <a:solidFill>
                    <a:srgbClr val="05ACC7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38AC418-78AD-D249-B5B6-AEAE7D3B18AC}"/>
                </a:ext>
              </a:extLst>
            </p:cNvPr>
            <p:cNvSpPr txBox="1"/>
            <p:nvPr/>
          </p:nvSpPr>
          <p:spPr>
            <a:xfrm>
              <a:off x="546475" y="1451319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8E59F259-8198-EE74-BD04-EBE4007D26CF}"/>
              </a:ext>
            </a:extLst>
          </p:cNvPr>
          <p:cNvGrpSpPr/>
          <p:nvPr/>
        </p:nvGrpSpPr>
        <p:grpSpPr>
          <a:xfrm>
            <a:off x="406808" y="2622067"/>
            <a:ext cx="2194560" cy="947835"/>
            <a:chOff x="542410" y="2238657"/>
            <a:chExt cx="2926080" cy="1263780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9B9E41B1-C60F-EDAE-AEC3-A0BAD8C50D05}"/>
                </a:ext>
              </a:extLst>
            </p:cNvPr>
            <p:cNvSpPr txBox="1"/>
            <p:nvPr/>
          </p:nvSpPr>
          <p:spPr>
            <a:xfrm>
              <a:off x="542410" y="2238657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100" b="1" noProof="1">
                  <a:solidFill>
                    <a:srgbClr val="F16077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DD707A5-927E-89F3-6E0E-918025B5AC0A}"/>
                </a:ext>
              </a:extLst>
            </p:cNvPr>
            <p:cNvSpPr txBox="1"/>
            <p:nvPr/>
          </p:nvSpPr>
          <p:spPr>
            <a:xfrm>
              <a:off x="542410" y="2732996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110CB94C-ECE8-955D-A133-8B7D5FE78B37}"/>
              </a:ext>
            </a:extLst>
          </p:cNvPr>
          <p:cNvGrpSpPr/>
          <p:nvPr/>
        </p:nvGrpSpPr>
        <p:grpSpPr>
          <a:xfrm>
            <a:off x="6539584" y="2622067"/>
            <a:ext cx="2194560" cy="947835"/>
            <a:chOff x="8719445" y="2238657"/>
            <a:chExt cx="2926080" cy="1263780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1DDF169-A418-7DE1-047F-3159E19C274D}"/>
                </a:ext>
              </a:extLst>
            </p:cNvPr>
            <p:cNvSpPr txBox="1"/>
            <p:nvPr/>
          </p:nvSpPr>
          <p:spPr>
            <a:xfrm>
              <a:off x="8719445" y="2238657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noProof="1">
                  <a:solidFill>
                    <a:schemeClr val="accent3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D224C4A-C654-91F2-9F42-BF94DE41A3CD}"/>
                </a:ext>
              </a:extLst>
            </p:cNvPr>
            <p:cNvSpPr txBox="1"/>
            <p:nvPr/>
          </p:nvSpPr>
          <p:spPr>
            <a:xfrm>
              <a:off x="8719445" y="2732996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F832AC0-E5E1-BCD6-D914-662FF5BF8385}"/>
              </a:ext>
            </a:extLst>
          </p:cNvPr>
          <p:cNvGrpSpPr/>
          <p:nvPr/>
        </p:nvGrpSpPr>
        <p:grpSpPr>
          <a:xfrm>
            <a:off x="406808" y="4807568"/>
            <a:ext cx="2194560" cy="947835"/>
            <a:chOff x="542410" y="4802012"/>
            <a:chExt cx="2926080" cy="1263780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7E86DC58-F90A-E100-54B8-B5FB8F439520}"/>
                </a:ext>
              </a:extLst>
            </p:cNvPr>
            <p:cNvSpPr txBox="1"/>
            <p:nvPr/>
          </p:nvSpPr>
          <p:spPr>
            <a:xfrm>
              <a:off x="542410" y="4802012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1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7BA315A-729F-191E-A1B3-8E433608CF35}"/>
                </a:ext>
              </a:extLst>
            </p:cNvPr>
            <p:cNvSpPr txBox="1"/>
            <p:nvPr/>
          </p:nvSpPr>
          <p:spPr>
            <a:xfrm>
              <a:off x="542410" y="5296351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2C3691E-73B5-F9D1-418C-9F514B77A123}"/>
              </a:ext>
            </a:extLst>
          </p:cNvPr>
          <p:cNvGrpSpPr/>
          <p:nvPr/>
        </p:nvGrpSpPr>
        <p:grpSpPr>
          <a:xfrm>
            <a:off x="6539584" y="4807568"/>
            <a:ext cx="2194560" cy="947835"/>
            <a:chOff x="8719445" y="4802012"/>
            <a:chExt cx="2926080" cy="1263780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96DB8A99-AE6C-6F61-40D4-FCBB6DD0265D}"/>
                </a:ext>
              </a:extLst>
            </p:cNvPr>
            <p:cNvSpPr txBox="1"/>
            <p:nvPr/>
          </p:nvSpPr>
          <p:spPr>
            <a:xfrm>
              <a:off x="8719445" y="4802012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920BE28C-096B-2912-F705-ED3778F0FAB7}"/>
                </a:ext>
              </a:extLst>
            </p:cNvPr>
            <p:cNvSpPr txBox="1"/>
            <p:nvPr/>
          </p:nvSpPr>
          <p:spPr>
            <a:xfrm>
              <a:off x="8719445" y="5296351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7608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Eightfold Windmill Wheel – Slide Template</a:t>
            </a: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6ED543E-9220-1641-D050-F1F64D807F9A}"/>
              </a:ext>
            </a:extLst>
          </p:cNvPr>
          <p:cNvGrpSpPr/>
          <p:nvPr/>
        </p:nvGrpSpPr>
        <p:grpSpPr>
          <a:xfrm>
            <a:off x="2981389" y="1960658"/>
            <a:ext cx="3181223" cy="3180803"/>
            <a:chOff x="3975185" y="1308465"/>
            <a:chExt cx="4241630" cy="4241070"/>
          </a:xfrm>
        </p:grpSpPr>
        <p:sp>
          <p:nvSpPr>
            <p:cNvPr id="3" name="Triangle">
              <a:extLst>
                <a:ext uri="{FF2B5EF4-FFF2-40B4-BE49-F238E27FC236}">
                  <a16:creationId xmlns:a16="http://schemas.microsoft.com/office/drawing/2014/main" id="{CE273A56-7889-821B-28D9-7011B80696B1}"/>
                </a:ext>
              </a:extLst>
            </p:cNvPr>
            <p:cNvSpPr/>
            <p:nvPr/>
          </p:nvSpPr>
          <p:spPr>
            <a:xfrm>
              <a:off x="6096001" y="1308465"/>
              <a:ext cx="270302" cy="599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16024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3667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sz="1350"/>
            </a:p>
          </p:txBody>
        </p:sp>
        <p:sp>
          <p:nvSpPr>
            <p:cNvPr id="4" name="Triangle">
              <a:extLst>
                <a:ext uri="{FF2B5EF4-FFF2-40B4-BE49-F238E27FC236}">
                  <a16:creationId xmlns:a16="http://schemas.microsoft.com/office/drawing/2014/main" id="{E5047BBE-10E3-1C4E-BA6D-30CADF069C8E}"/>
                </a:ext>
              </a:extLst>
            </p:cNvPr>
            <p:cNvSpPr/>
            <p:nvPr/>
          </p:nvSpPr>
          <p:spPr>
            <a:xfrm>
              <a:off x="5825697" y="4949731"/>
              <a:ext cx="270304" cy="598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5526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" name="Triangle">
              <a:extLst>
                <a:ext uri="{FF2B5EF4-FFF2-40B4-BE49-F238E27FC236}">
                  <a16:creationId xmlns:a16="http://schemas.microsoft.com/office/drawing/2014/main" id="{656854E0-37BD-CA51-8488-C6409B6F404D}"/>
                </a:ext>
              </a:extLst>
            </p:cNvPr>
            <p:cNvSpPr/>
            <p:nvPr/>
          </p:nvSpPr>
          <p:spPr>
            <a:xfrm>
              <a:off x="7617010" y="3429001"/>
              <a:ext cx="599805" cy="270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5571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" name="Triangle">
              <a:extLst>
                <a:ext uri="{FF2B5EF4-FFF2-40B4-BE49-F238E27FC236}">
                  <a16:creationId xmlns:a16="http://schemas.microsoft.com/office/drawing/2014/main" id="{D65CEDD3-0578-BD2F-CB53-B81D8CEB0C76}"/>
                </a:ext>
              </a:extLst>
            </p:cNvPr>
            <p:cNvSpPr/>
            <p:nvPr/>
          </p:nvSpPr>
          <p:spPr>
            <a:xfrm>
              <a:off x="3975185" y="3158699"/>
              <a:ext cx="598130" cy="270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6074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sz="1350"/>
            </a:p>
          </p:txBody>
        </p:sp>
        <p:sp>
          <p:nvSpPr>
            <p:cNvPr id="7" name="Triangle">
              <a:extLst>
                <a:ext uri="{FF2B5EF4-FFF2-40B4-BE49-F238E27FC236}">
                  <a16:creationId xmlns:a16="http://schemas.microsoft.com/office/drawing/2014/main" id="{84ADA164-82FF-271C-AB05-0298847C0D21}"/>
                </a:ext>
              </a:extLst>
            </p:cNvPr>
            <p:cNvSpPr/>
            <p:nvPr/>
          </p:nvSpPr>
          <p:spPr>
            <a:xfrm>
              <a:off x="7173021" y="1928374"/>
              <a:ext cx="423884" cy="505981"/>
            </a:xfrm>
            <a:custGeom>
              <a:avLst/>
              <a:gdLst>
                <a:gd name="connsiteX0" fmla="*/ 21600 w 21600"/>
                <a:gd name="connsiteY0" fmla="*/ 0 h 21600"/>
                <a:gd name="connsiteX1" fmla="*/ 15311 w 21600"/>
                <a:gd name="connsiteY1" fmla="*/ 21600 h 21600"/>
                <a:gd name="connsiteX2" fmla="*/ 0 w 21600"/>
                <a:gd name="connsiteY2" fmla="*/ 18095 h 21600"/>
                <a:gd name="connsiteX3" fmla="*/ 13434 w 21600"/>
                <a:gd name="connsiteY3" fmla="*/ 6525 h 21600"/>
                <a:gd name="connsiteX4" fmla="*/ 21600 w 21600"/>
                <a:gd name="connsiteY4" fmla="*/ 0 h 21600"/>
                <a:gd name="connsiteX0" fmla="*/ 21600 w 21600"/>
                <a:gd name="connsiteY0" fmla="*/ 0 h 21600"/>
                <a:gd name="connsiteX1" fmla="*/ 15311 w 21600"/>
                <a:gd name="connsiteY1" fmla="*/ 21600 h 21600"/>
                <a:gd name="connsiteX2" fmla="*/ 0 w 21600"/>
                <a:gd name="connsiteY2" fmla="*/ 18095 h 21600"/>
                <a:gd name="connsiteX3" fmla="*/ 10522 w 21600"/>
                <a:gd name="connsiteY3" fmla="*/ 5102 h 21600"/>
                <a:gd name="connsiteX4" fmla="*/ 21600 w 21600"/>
                <a:gd name="connsiteY4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600" extrusionOk="0">
                  <a:moveTo>
                    <a:pt x="21600" y="0"/>
                  </a:moveTo>
                  <a:lnTo>
                    <a:pt x="15311" y="21600"/>
                  </a:lnTo>
                  <a:lnTo>
                    <a:pt x="0" y="18095"/>
                  </a:lnTo>
                  <a:lnTo>
                    <a:pt x="10522" y="5102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" name="Triangle">
              <a:extLst>
                <a:ext uri="{FF2B5EF4-FFF2-40B4-BE49-F238E27FC236}">
                  <a16:creationId xmlns:a16="http://schemas.microsoft.com/office/drawing/2014/main" id="{6FF9CC06-3883-2E3A-8F7D-84EB6306D169}"/>
                </a:ext>
              </a:extLst>
            </p:cNvPr>
            <p:cNvSpPr/>
            <p:nvPr/>
          </p:nvSpPr>
          <p:spPr>
            <a:xfrm>
              <a:off x="4597050" y="4424764"/>
              <a:ext cx="422767" cy="505981"/>
            </a:xfrm>
            <a:custGeom>
              <a:avLst/>
              <a:gdLst>
                <a:gd name="connsiteX0" fmla="*/ 0 w 21600"/>
                <a:gd name="connsiteY0" fmla="*/ 21600 h 21600"/>
                <a:gd name="connsiteX1" fmla="*/ 6306 w 21600"/>
                <a:gd name="connsiteY1" fmla="*/ 0 h 21600"/>
                <a:gd name="connsiteX2" fmla="*/ 21600 w 21600"/>
                <a:gd name="connsiteY2" fmla="*/ 3552 h 21600"/>
                <a:gd name="connsiteX3" fmla="*/ 16848 w 21600"/>
                <a:gd name="connsiteY3" fmla="*/ 7505 h 21600"/>
                <a:gd name="connsiteX4" fmla="*/ 0 w 21600"/>
                <a:gd name="connsiteY4" fmla="*/ 21600 h 21600"/>
                <a:gd name="connsiteX0" fmla="*/ 0 w 21600"/>
                <a:gd name="connsiteY0" fmla="*/ 21600 h 21600"/>
                <a:gd name="connsiteX1" fmla="*/ 6306 w 21600"/>
                <a:gd name="connsiteY1" fmla="*/ 0 h 21600"/>
                <a:gd name="connsiteX2" fmla="*/ 21600 w 21600"/>
                <a:gd name="connsiteY2" fmla="*/ 3552 h 21600"/>
                <a:gd name="connsiteX3" fmla="*/ 20498 w 21600"/>
                <a:gd name="connsiteY3" fmla="*/ 10656 h 21600"/>
                <a:gd name="connsiteX4" fmla="*/ 0 w 21600"/>
                <a:gd name="connsiteY4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600" extrusionOk="0">
                  <a:moveTo>
                    <a:pt x="0" y="21600"/>
                  </a:moveTo>
                  <a:lnTo>
                    <a:pt x="6306" y="0"/>
                  </a:lnTo>
                  <a:lnTo>
                    <a:pt x="21600" y="3552"/>
                  </a:lnTo>
                  <a:lnTo>
                    <a:pt x="20498" y="10656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" name="Triangle">
              <a:extLst>
                <a:ext uri="{FF2B5EF4-FFF2-40B4-BE49-F238E27FC236}">
                  <a16:creationId xmlns:a16="http://schemas.microsoft.com/office/drawing/2014/main" id="{ADD2E009-EBB3-5326-0384-79A3AABF7ECE}"/>
                </a:ext>
              </a:extLst>
            </p:cNvPr>
            <p:cNvSpPr/>
            <p:nvPr/>
          </p:nvSpPr>
          <p:spPr>
            <a:xfrm>
              <a:off x="7091484" y="4502950"/>
              <a:ext cx="505421" cy="423884"/>
            </a:xfrm>
            <a:custGeom>
              <a:avLst/>
              <a:gdLst>
                <a:gd name="connsiteX0" fmla="*/ 21600 w 21600"/>
                <a:gd name="connsiteY0" fmla="*/ 21600 h 21600"/>
                <a:gd name="connsiteX1" fmla="*/ 0 w 21600"/>
                <a:gd name="connsiteY1" fmla="*/ 15311 h 21600"/>
                <a:gd name="connsiteX2" fmla="*/ 3485 w 21600"/>
                <a:gd name="connsiteY2" fmla="*/ 0 h 21600"/>
                <a:gd name="connsiteX3" fmla="*/ 14344 w 21600"/>
                <a:gd name="connsiteY3" fmla="*/ 12619 h 21600"/>
                <a:gd name="connsiteX4" fmla="*/ 21600 w 21600"/>
                <a:gd name="connsiteY4" fmla="*/ 21600 h 21600"/>
                <a:gd name="connsiteX0" fmla="*/ 21600 w 21600"/>
                <a:gd name="connsiteY0" fmla="*/ 21600 h 21600"/>
                <a:gd name="connsiteX1" fmla="*/ 0 w 21600"/>
                <a:gd name="connsiteY1" fmla="*/ 15311 h 21600"/>
                <a:gd name="connsiteX2" fmla="*/ 3485 w 21600"/>
                <a:gd name="connsiteY2" fmla="*/ 0 h 21600"/>
                <a:gd name="connsiteX3" fmla="*/ 16176 w 21600"/>
                <a:gd name="connsiteY3" fmla="*/ 10556 h 21600"/>
                <a:gd name="connsiteX4" fmla="*/ 21600 w 21600"/>
                <a:gd name="connsiteY4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600" extrusionOk="0">
                  <a:moveTo>
                    <a:pt x="21600" y="21600"/>
                  </a:moveTo>
                  <a:lnTo>
                    <a:pt x="0" y="15311"/>
                  </a:lnTo>
                  <a:lnTo>
                    <a:pt x="3485" y="0"/>
                  </a:lnTo>
                  <a:lnTo>
                    <a:pt x="16176" y="10556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" name="Triangle">
              <a:extLst>
                <a:ext uri="{FF2B5EF4-FFF2-40B4-BE49-F238E27FC236}">
                  <a16:creationId xmlns:a16="http://schemas.microsoft.com/office/drawing/2014/main" id="{C852CD66-CAC2-CC2B-5FAD-9B6EA2E716BF}"/>
                </a:ext>
              </a:extLst>
            </p:cNvPr>
            <p:cNvSpPr/>
            <p:nvPr/>
          </p:nvSpPr>
          <p:spPr>
            <a:xfrm>
              <a:off x="4588663" y="1930049"/>
              <a:ext cx="512675" cy="42276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6334 h 21600"/>
                <a:gd name="connsiteX2" fmla="*/ 18068 w 21600"/>
                <a:gd name="connsiteY2" fmla="*/ 21600 h 21600"/>
                <a:gd name="connsiteX3" fmla="*/ 7933 w 21600"/>
                <a:gd name="connsiteY3" fmla="*/ 9305 h 21600"/>
                <a:gd name="connsiteX4" fmla="*/ 0 w 21600"/>
                <a:gd name="connsiteY4" fmla="*/ 0 h 21600"/>
                <a:gd name="connsiteX0" fmla="*/ 310 w 21910"/>
                <a:gd name="connsiteY0" fmla="*/ 0 h 21600"/>
                <a:gd name="connsiteX1" fmla="*/ 21910 w 21910"/>
                <a:gd name="connsiteY1" fmla="*/ 6334 h 21600"/>
                <a:gd name="connsiteX2" fmla="*/ 18378 w 21910"/>
                <a:gd name="connsiteY2" fmla="*/ 21600 h 21600"/>
                <a:gd name="connsiteX3" fmla="*/ 0 w 21910"/>
                <a:gd name="connsiteY3" fmla="*/ 14537 h 21600"/>
                <a:gd name="connsiteX4" fmla="*/ 310 w 21910"/>
                <a:gd name="connsiteY4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910" h="21600" extrusionOk="0">
                  <a:moveTo>
                    <a:pt x="310" y="0"/>
                  </a:moveTo>
                  <a:lnTo>
                    <a:pt x="21910" y="6334"/>
                  </a:lnTo>
                  <a:lnTo>
                    <a:pt x="18378" y="21600"/>
                  </a:lnTo>
                  <a:lnTo>
                    <a:pt x="0" y="14537"/>
                  </a:lnTo>
                  <a:cubicBezTo>
                    <a:pt x="103" y="9691"/>
                    <a:pt x="207" y="4846"/>
                    <a:pt x="310" y="0"/>
                  </a:cubicBezTo>
                  <a:close/>
                </a:path>
              </a:pathLst>
            </a:custGeom>
            <a:solidFill>
              <a:srgbClr val="950D24"/>
            </a:soli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EBAA6AC0-011A-283E-BFD9-0581012C5459}"/>
                </a:ext>
              </a:extLst>
            </p:cNvPr>
            <p:cNvSpPr/>
            <p:nvPr/>
          </p:nvSpPr>
          <p:spPr>
            <a:xfrm>
              <a:off x="3975185" y="3429001"/>
              <a:ext cx="1053286" cy="1213012"/>
            </a:xfrm>
            <a:custGeom>
              <a:avLst/>
              <a:gdLst>
                <a:gd name="connsiteX0" fmla="*/ 20317 w 21600"/>
                <a:gd name="connsiteY0" fmla="*/ 17811 h 21600"/>
                <a:gd name="connsiteX1" fmla="*/ 13858 w 21600"/>
                <a:gd name="connsiteY1" fmla="*/ 7807 h 21600"/>
                <a:gd name="connsiteX2" fmla="*/ 12529 w 21600"/>
                <a:gd name="connsiteY2" fmla="*/ 0 h 21600"/>
                <a:gd name="connsiteX3" fmla="*/ 11670 w 21600"/>
                <a:gd name="connsiteY3" fmla="*/ 0 h 21600"/>
                <a:gd name="connsiteX4" fmla="*/ 8280 w 21600"/>
                <a:gd name="connsiteY4" fmla="*/ 0 h 21600"/>
                <a:gd name="connsiteX5" fmla="*/ 1661 w 21600"/>
                <a:gd name="connsiteY5" fmla="*/ 0 h 21600"/>
                <a:gd name="connsiteX6" fmla="*/ 0 w 21600"/>
                <a:gd name="connsiteY6" fmla="*/ 0 h 21600"/>
                <a:gd name="connsiteX7" fmla="*/ 1019 w 21600"/>
                <a:gd name="connsiteY7" fmla="*/ 4386 h 21600"/>
                <a:gd name="connsiteX8" fmla="*/ 9575 w 21600"/>
                <a:gd name="connsiteY8" fmla="*/ 16478 h 21600"/>
                <a:gd name="connsiteX9" fmla="*/ 18599 w 21600"/>
                <a:gd name="connsiteY9" fmla="*/ 21600 h 21600"/>
                <a:gd name="connsiteX10" fmla="*/ 21530 w 21600"/>
                <a:gd name="connsiteY10" fmla="*/ 21091 h 21600"/>
                <a:gd name="connsiteX11" fmla="*/ 21600 w 21600"/>
                <a:gd name="connsiteY11" fmla="*/ 18994 h 21600"/>
                <a:gd name="connsiteX12" fmla="*/ 20317 w 21600"/>
                <a:gd name="connsiteY12" fmla="*/ 17811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600" h="21600" extrusionOk="0">
                  <a:moveTo>
                    <a:pt x="20317" y="17811"/>
                  </a:moveTo>
                  <a:cubicBezTo>
                    <a:pt x="17397" y="14957"/>
                    <a:pt x="15175" y="11556"/>
                    <a:pt x="13858" y="7807"/>
                  </a:cubicBezTo>
                  <a:cubicBezTo>
                    <a:pt x="12999" y="5330"/>
                    <a:pt x="12529" y="2715"/>
                    <a:pt x="12529" y="0"/>
                  </a:cubicBezTo>
                  <a:lnTo>
                    <a:pt x="11670" y="0"/>
                  </a:lnTo>
                  <a:lnTo>
                    <a:pt x="8280" y="0"/>
                  </a:lnTo>
                  <a:lnTo>
                    <a:pt x="1661" y="0"/>
                  </a:lnTo>
                  <a:lnTo>
                    <a:pt x="0" y="0"/>
                  </a:lnTo>
                  <a:cubicBezTo>
                    <a:pt x="195" y="1502"/>
                    <a:pt x="538" y="2973"/>
                    <a:pt x="1019" y="4386"/>
                  </a:cubicBezTo>
                  <a:cubicBezTo>
                    <a:pt x="2588" y="9070"/>
                    <a:pt x="5578" y="13227"/>
                    <a:pt x="9575" y="16478"/>
                  </a:cubicBezTo>
                  <a:cubicBezTo>
                    <a:pt x="12197" y="18617"/>
                    <a:pt x="15244" y="20357"/>
                    <a:pt x="18599" y="21600"/>
                  </a:cubicBezTo>
                  <a:lnTo>
                    <a:pt x="21530" y="21091"/>
                  </a:lnTo>
                  <a:cubicBezTo>
                    <a:pt x="21732" y="20915"/>
                    <a:pt x="21398" y="19170"/>
                    <a:pt x="21600" y="18994"/>
                  </a:cubicBezTo>
                  <a:cubicBezTo>
                    <a:pt x="21153" y="18607"/>
                    <a:pt x="20730" y="18209"/>
                    <a:pt x="20317" y="17811"/>
                  </a:cubicBezTo>
                  <a:close/>
                </a:path>
              </a:pathLst>
            </a:custGeom>
            <a:solidFill>
              <a:srgbClr val="06395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sz="13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9420E56F-A015-3DD5-161E-7102D99028D9}"/>
                </a:ext>
              </a:extLst>
            </p:cNvPr>
            <p:cNvSpPr/>
            <p:nvPr/>
          </p:nvSpPr>
          <p:spPr>
            <a:xfrm>
              <a:off x="6096001" y="4465654"/>
              <a:ext cx="1213012" cy="1083881"/>
            </a:xfrm>
            <a:custGeom>
              <a:avLst/>
              <a:gdLst>
                <a:gd name="connsiteX0" fmla="*/ 19978 w 21600"/>
                <a:gd name="connsiteY0" fmla="*/ 303 h 21600"/>
                <a:gd name="connsiteX1" fmla="*/ 18994 w 21600"/>
                <a:gd name="connsiteY1" fmla="*/ 0 h 21600"/>
                <a:gd name="connsiteX2" fmla="*/ 17841 w 21600"/>
                <a:gd name="connsiteY2" fmla="*/ 1250 h 21600"/>
                <a:gd name="connsiteX3" fmla="*/ 7787 w 21600"/>
                <a:gd name="connsiteY3" fmla="*/ 7739 h 21600"/>
                <a:gd name="connsiteX4" fmla="*/ 0 w 21600"/>
                <a:gd name="connsiteY4" fmla="*/ 9057 h 21600"/>
                <a:gd name="connsiteX5" fmla="*/ 0 w 21600"/>
                <a:gd name="connsiteY5" fmla="*/ 9917 h 21600"/>
                <a:gd name="connsiteX6" fmla="*/ 0 w 21600"/>
                <a:gd name="connsiteY6" fmla="*/ 13299 h 21600"/>
                <a:gd name="connsiteX7" fmla="*/ 0 w 21600"/>
                <a:gd name="connsiteY7" fmla="*/ 19938 h 21600"/>
                <a:gd name="connsiteX8" fmla="*/ 0 w 21600"/>
                <a:gd name="connsiteY8" fmla="*/ 21600 h 21600"/>
                <a:gd name="connsiteX9" fmla="*/ 4386 w 21600"/>
                <a:gd name="connsiteY9" fmla="*/ 20580 h 21600"/>
                <a:gd name="connsiteX10" fmla="*/ 16478 w 21600"/>
                <a:gd name="connsiteY10" fmla="*/ 12015 h 21600"/>
                <a:gd name="connsiteX11" fmla="*/ 21600 w 21600"/>
                <a:gd name="connsiteY11" fmla="*/ 2981 h 21600"/>
                <a:gd name="connsiteX12" fmla="*/ 19978 w 21600"/>
                <a:gd name="connsiteY12" fmla="*/ 303 h 21600"/>
                <a:gd name="connsiteX0" fmla="*/ 19978 w 21600"/>
                <a:gd name="connsiteY0" fmla="*/ 28 h 22156"/>
                <a:gd name="connsiteX1" fmla="*/ 18994 w 21600"/>
                <a:gd name="connsiteY1" fmla="*/ 556 h 22156"/>
                <a:gd name="connsiteX2" fmla="*/ 17841 w 21600"/>
                <a:gd name="connsiteY2" fmla="*/ 1806 h 22156"/>
                <a:gd name="connsiteX3" fmla="*/ 7787 w 21600"/>
                <a:gd name="connsiteY3" fmla="*/ 8295 h 22156"/>
                <a:gd name="connsiteX4" fmla="*/ 0 w 21600"/>
                <a:gd name="connsiteY4" fmla="*/ 9613 h 22156"/>
                <a:gd name="connsiteX5" fmla="*/ 0 w 21600"/>
                <a:gd name="connsiteY5" fmla="*/ 10473 h 22156"/>
                <a:gd name="connsiteX6" fmla="*/ 0 w 21600"/>
                <a:gd name="connsiteY6" fmla="*/ 13855 h 22156"/>
                <a:gd name="connsiteX7" fmla="*/ 0 w 21600"/>
                <a:gd name="connsiteY7" fmla="*/ 20494 h 22156"/>
                <a:gd name="connsiteX8" fmla="*/ 0 w 21600"/>
                <a:gd name="connsiteY8" fmla="*/ 22156 h 22156"/>
                <a:gd name="connsiteX9" fmla="*/ 4386 w 21600"/>
                <a:gd name="connsiteY9" fmla="*/ 21136 h 22156"/>
                <a:gd name="connsiteX10" fmla="*/ 16478 w 21600"/>
                <a:gd name="connsiteY10" fmla="*/ 12571 h 22156"/>
                <a:gd name="connsiteX11" fmla="*/ 21600 w 21600"/>
                <a:gd name="connsiteY11" fmla="*/ 3537 h 22156"/>
                <a:gd name="connsiteX12" fmla="*/ 19978 w 21600"/>
                <a:gd name="connsiteY12" fmla="*/ 28 h 22156"/>
                <a:gd name="connsiteX0" fmla="*/ 19808 w 21600"/>
                <a:gd name="connsiteY0" fmla="*/ 25 h 22251"/>
                <a:gd name="connsiteX1" fmla="*/ 18994 w 21600"/>
                <a:gd name="connsiteY1" fmla="*/ 651 h 22251"/>
                <a:gd name="connsiteX2" fmla="*/ 17841 w 21600"/>
                <a:gd name="connsiteY2" fmla="*/ 1901 h 22251"/>
                <a:gd name="connsiteX3" fmla="*/ 7787 w 21600"/>
                <a:gd name="connsiteY3" fmla="*/ 8390 h 22251"/>
                <a:gd name="connsiteX4" fmla="*/ 0 w 21600"/>
                <a:gd name="connsiteY4" fmla="*/ 9708 h 22251"/>
                <a:gd name="connsiteX5" fmla="*/ 0 w 21600"/>
                <a:gd name="connsiteY5" fmla="*/ 10568 h 22251"/>
                <a:gd name="connsiteX6" fmla="*/ 0 w 21600"/>
                <a:gd name="connsiteY6" fmla="*/ 13950 h 22251"/>
                <a:gd name="connsiteX7" fmla="*/ 0 w 21600"/>
                <a:gd name="connsiteY7" fmla="*/ 20589 h 22251"/>
                <a:gd name="connsiteX8" fmla="*/ 0 w 21600"/>
                <a:gd name="connsiteY8" fmla="*/ 22251 h 22251"/>
                <a:gd name="connsiteX9" fmla="*/ 4386 w 21600"/>
                <a:gd name="connsiteY9" fmla="*/ 21231 h 22251"/>
                <a:gd name="connsiteX10" fmla="*/ 16478 w 21600"/>
                <a:gd name="connsiteY10" fmla="*/ 12666 h 22251"/>
                <a:gd name="connsiteX11" fmla="*/ 21600 w 21600"/>
                <a:gd name="connsiteY11" fmla="*/ 3632 h 22251"/>
                <a:gd name="connsiteX12" fmla="*/ 19808 w 21600"/>
                <a:gd name="connsiteY12" fmla="*/ 25 h 22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600" h="22251" extrusionOk="0">
                  <a:moveTo>
                    <a:pt x="19808" y="25"/>
                  </a:moveTo>
                  <a:cubicBezTo>
                    <a:pt x="19635" y="-174"/>
                    <a:pt x="19167" y="850"/>
                    <a:pt x="18994" y="651"/>
                  </a:cubicBezTo>
                  <a:cubicBezTo>
                    <a:pt x="18617" y="1087"/>
                    <a:pt x="18229" y="1499"/>
                    <a:pt x="17841" y="1901"/>
                  </a:cubicBezTo>
                  <a:cubicBezTo>
                    <a:pt x="14977" y="4836"/>
                    <a:pt x="11556" y="7083"/>
                    <a:pt x="7787" y="8390"/>
                  </a:cubicBezTo>
                  <a:cubicBezTo>
                    <a:pt x="5320" y="9250"/>
                    <a:pt x="2705" y="9708"/>
                    <a:pt x="0" y="9708"/>
                  </a:cubicBezTo>
                  <a:lnTo>
                    <a:pt x="0" y="10568"/>
                  </a:lnTo>
                  <a:lnTo>
                    <a:pt x="0" y="13950"/>
                  </a:lnTo>
                  <a:lnTo>
                    <a:pt x="0" y="20589"/>
                  </a:lnTo>
                  <a:lnTo>
                    <a:pt x="0" y="22251"/>
                  </a:lnTo>
                  <a:cubicBezTo>
                    <a:pt x="1502" y="22056"/>
                    <a:pt x="2964" y="21712"/>
                    <a:pt x="4386" y="21231"/>
                  </a:cubicBezTo>
                  <a:cubicBezTo>
                    <a:pt x="9070" y="19660"/>
                    <a:pt x="13227" y="16668"/>
                    <a:pt x="16478" y="12666"/>
                  </a:cubicBezTo>
                  <a:cubicBezTo>
                    <a:pt x="18617" y="10041"/>
                    <a:pt x="20357" y="6991"/>
                    <a:pt x="21600" y="3632"/>
                  </a:cubicBezTo>
                  <a:lnTo>
                    <a:pt x="19808" y="2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sz="13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5015A6E8-B1B8-DADC-B793-AE3D41E61FB1}"/>
                </a:ext>
              </a:extLst>
            </p:cNvPr>
            <p:cNvSpPr/>
            <p:nvPr/>
          </p:nvSpPr>
          <p:spPr>
            <a:xfrm>
              <a:off x="7134696" y="2215990"/>
              <a:ext cx="1082119" cy="1213011"/>
            </a:xfrm>
            <a:custGeom>
              <a:avLst/>
              <a:gdLst>
                <a:gd name="connsiteX0" fmla="*/ 20580 w 21600"/>
                <a:gd name="connsiteY0" fmla="*/ 17214 h 21600"/>
                <a:gd name="connsiteX1" fmla="*/ 12020 w 21600"/>
                <a:gd name="connsiteY1" fmla="*/ 5122 h 21600"/>
                <a:gd name="connsiteX2" fmla="*/ 3002 w 21600"/>
                <a:gd name="connsiteY2" fmla="*/ 0 h 21600"/>
                <a:gd name="connsiteX3" fmla="*/ 107 w 21600"/>
                <a:gd name="connsiteY3" fmla="*/ 1325 h 21600"/>
                <a:gd name="connsiteX4" fmla="*/ 0 w 21600"/>
                <a:gd name="connsiteY4" fmla="*/ 2606 h 21600"/>
                <a:gd name="connsiteX5" fmla="*/ 1249 w 21600"/>
                <a:gd name="connsiteY5" fmla="*/ 3759 h 21600"/>
                <a:gd name="connsiteX6" fmla="*/ 7735 w 21600"/>
                <a:gd name="connsiteY6" fmla="*/ 13803 h 21600"/>
                <a:gd name="connsiteX7" fmla="*/ 9064 w 21600"/>
                <a:gd name="connsiteY7" fmla="*/ 21600 h 21600"/>
                <a:gd name="connsiteX8" fmla="*/ 9912 w 21600"/>
                <a:gd name="connsiteY8" fmla="*/ 21600 h 21600"/>
                <a:gd name="connsiteX9" fmla="*/ 13304 w 21600"/>
                <a:gd name="connsiteY9" fmla="*/ 21600 h 21600"/>
                <a:gd name="connsiteX10" fmla="*/ 19927 w 21600"/>
                <a:gd name="connsiteY10" fmla="*/ 21600 h 21600"/>
                <a:gd name="connsiteX11" fmla="*/ 21600 w 21600"/>
                <a:gd name="connsiteY11" fmla="*/ 21600 h 21600"/>
                <a:gd name="connsiteX12" fmla="*/ 20580 w 21600"/>
                <a:gd name="connsiteY12" fmla="*/ 17214 h 21600"/>
                <a:gd name="connsiteX0" fmla="*/ 21183 w 22203"/>
                <a:gd name="connsiteY0" fmla="*/ 17214 h 21600"/>
                <a:gd name="connsiteX1" fmla="*/ 12623 w 22203"/>
                <a:gd name="connsiteY1" fmla="*/ 5122 h 21600"/>
                <a:gd name="connsiteX2" fmla="*/ 3605 w 22203"/>
                <a:gd name="connsiteY2" fmla="*/ 0 h 21600"/>
                <a:gd name="connsiteX3" fmla="*/ 26 w 22203"/>
                <a:gd name="connsiteY3" fmla="*/ 1410 h 21600"/>
                <a:gd name="connsiteX4" fmla="*/ 603 w 22203"/>
                <a:gd name="connsiteY4" fmla="*/ 2606 h 21600"/>
                <a:gd name="connsiteX5" fmla="*/ 1852 w 22203"/>
                <a:gd name="connsiteY5" fmla="*/ 3759 h 21600"/>
                <a:gd name="connsiteX6" fmla="*/ 8338 w 22203"/>
                <a:gd name="connsiteY6" fmla="*/ 13803 h 21600"/>
                <a:gd name="connsiteX7" fmla="*/ 9667 w 22203"/>
                <a:gd name="connsiteY7" fmla="*/ 21600 h 21600"/>
                <a:gd name="connsiteX8" fmla="*/ 10515 w 22203"/>
                <a:gd name="connsiteY8" fmla="*/ 21600 h 21600"/>
                <a:gd name="connsiteX9" fmla="*/ 13907 w 22203"/>
                <a:gd name="connsiteY9" fmla="*/ 21600 h 21600"/>
                <a:gd name="connsiteX10" fmla="*/ 20530 w 22203"/>
                <a:gd name="connsiteY10" fmla="*/ 21600 h 21600"/>
                <a:gd name="connsiteX11" fmla="*/ 22203 w 22203"/>
                <a:gd name="connsiteY11" fmla="*/ 21600 h 21600"/>
                <a:gd name="connsiteX12" fmla="*/ 21183 w 22203"/>
                <a:gd name="connsiteY12" fmla="*/ 17214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203" h="21600" extrusionOk="0">
                  <a:moveTo>
                    <a:pt x="21183" y="17214"/>
                  </a:moveTo>
                  <a:cubicBezTo>
                    <a:pt x="19613" y="12530"/>
                    <a:pt x="16622" y="8374"/>
                    <a:pt x="12623" y="5122"/>
                  </a:cubicBezTo>
                  <a:cubicBezTo>
                    <a:pt x="9999" y="2993"/>
                    <a:pt x="6951" y="1243"/>
                    <a:pt x="3605" y="0"/>
                  </a:cubicBezTo>
                  <a:lnTo>
                    <a:pt x="26" y="1410"/>
                  </a:lnTo>
                  <a:cubicBezTo>
                    <a:pt x="-173" y="1583"/>
                    <a:pt x="802" y="2433"/>
                    <a:pt x="603" y="2606"/>
                  </a:cubicBezTo>
                  <a:cubicBezTo>
                    <a:pt x="1038" y="2983"/>
                    <a:pt x="1451" y="3361"/>
                    <a:pt x="1852" y="3759"/>
                  </a:cubicBezTo>
                  <a:cubicBezTo>
                    <a:pt x="4785" y="6623"/>
                    <a:pt x="7031" y="10044"/>
                    <a:pt x="8338" y="13803"/>
                  </a:cubicBezTo>
                  <a:cubicBezTo>
                    <a:pt x="9197" y="16270"/>
                    <a:pt x="9667" y="18885"/>
                    <a:pt x="9667" y="21600"/>
                  </a:cubicBezTo>
                  <a:lnTo>
                    <a:pt x="10515" y="21600"/>
                  </a:lnTo>
                  <a:lnTo>
                    <a:pt x="13907" y="21600"/>
                  </a:lnTo>
                  <a:lnTo>
                    <a:pt x="20530" y="21600"/>
                  </a:lnTo>
                  <a:lnTo>
                    <a:pt x="22203" y="21600"/>
                  </a:lnTo>
                  <a:cubicBezTo>
                    <a:pt x="22008" y="20108"/>
                    <a:pt x="21664" y="18636"/>
                    <a:pt x="21183" y="1721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sz="13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6058290D-9C98-0241-6265-B080BA1662EA}"/>
                </a:ext>
              </a:extLst>
            </p:cNvPr>
            <p:cNvSpPr/>
            <p:nvPr/>
          </p:nvSpPr>
          <p:spPr>
            <a:xfrm>
              <a:off x="4882989" y="1308465"/>
              <a:ext cx="1213012" cy="1052730"/>
            </a:xfrm>
            <a:custGeom>
              <a:avLst/>
              <a:gdLst>
                <a:gd name="connsiteX0" fmla="*/ 17214 w 21600"/>
                <a:gd name="connsiteY0" fmla="*/ 1020 h 21600"/>
                <a:gd name="connsiteX1" fmla="*/ 5122 w 21600"/>
                <a:gd name="connsiteY1" fmla="*/ 9580 h 21600"/>
                <a:gd name="connsiteX2" fmla="*/ 0 w 21600"/>
                <a:gd name="connsiteY2" fmla="*/ 18598 h 21600"/>
                <a:gd name="connsiteX3" fmla="*/ 1077 w 21600"/>
                <a:gd name="connsiteY3" fmla="*/ 19764 h 21600"/>
                <a:gd name="connsiteX4" fmla="*/ 2078 w 21600"/>
                <a:gd name="connsiteY4" fmla="*/ 20993 h 21600"/>
                <a:gd name="connsiteX5" fmla="*/ 2606 w 21600"/>
                <a:gd name="connsiteY5" fmla="*/ 21600 h 21600"/>
                <a:gd name="connsiteX6" fmla="*/ 3779 w 21600"/>
                <a:gd name="connsiteY6" fmla="*/ 20328 h 21600"/>
                <a:gd name="connsiteX7" fmla="*/ 13783 w 21600"/>
                <a:gd name="connsiteY7" fmla="*/ 13865 h 21600"/>
                <a:gd name="connsiteX8" fmla="*/ 21600 w 21600"/>
                <a:gd name="connsiteY8" fmla="*/ 12536 h 21600"/>
                <a:gd name="connsiteX9" fmla="*/ 21600 w 21600"/>
                <a:gd name="connsiteY9" fmla="*/ 11688 h 21600"/>
                <a:gd name="connsiteX10" fmla="*/ 21600 w 21600"/>
                <a:gd name="connsiteY10" fmla="*/ 8296 h 21600"/>
                <a:gd name="connsiteX11" fmla="*/ 21600 w 21600"/>
                <a:gd name="connsiteY11" fmla="*/ 1673 h 21600"/>
                <a:gd name="connsiteX12" fmla="*/ 21600 w 21600"/>
                <a:gd name="connsiteY12" fmla="*/ 0 h 21600"/>
                <a:gd name="connsiteX13" fmla="*/ 17214 w 21600"/>
                <a:gd name="connsiteY13" fmla="*/ 1020 h 21600"/>
                <a:gd name="connsiteX0" fmla="*/ 17214 w 21600"/>
                <a:gd name="connsiteY0" fmla="*/ 1020 h 21600"/>
                <a:gd name="connsiteX1" fmla="*/ 5122 w 21600"/>
                <a:gd name="connsiteY1" fmla="*/ 9580 h 21600"/>
                <a:gd name="connsiteX2" fmla="*/ 0 w 21600"/>
                <a:gd name="connsiteY2" fmla="*/ 18598 h 21600"/>
                <a:gd name="connsiteX3" fmla="*/ 568 w 21600"/>
                <a:gd name="connsiteY3" fmla="*/ 20937 h 21600"/>
                <a:gd name="connsiteX4" fmla="*/ 2078 w 21600"/>
                <a:gd name="connsiteY4" fmla="*/ 20993 h 21600"/>
                <a:gd name="connsiteX5" fmla="*/ 2606 w 21600"/>
                <a:gd name="connsiteY5" fmla="*/ 21600 h 21600"/>
                <a:gd name="connsiteX6" fmla="*/ 3779 w 21600"/>
                <a:gd name="connsiteY6" fmla="*/ 20328 h 21600"/>
                <a:gd name="connsiteX7" fmla="*/ 13783 w 21600"/>
                <a:gd name="connsiteY7" fmla="*/ 13865 h 21600"/>
                <a:gd name="connsiteX8" fmla="*/ 21600 w 21600"/>
                <a:gd name="connsiteY8" fmla="*/ 12536 h 21600"/>
                <a:gd name="connsiteX9" fmla="*/ 21600 w 21600"/>
                <a:gd name="connsiteY9" fmla="*/ 11688 h 21600"/>
                <a:gd name="connsiteX10" fmla="*/ 21600 w 21600"/>
                <a:gd name="connsiteY10" fmla="*/ 8296 h 21600"/>
                <a:gd name="connsiteX11" fmla="*/ 21600 w 21600"/>
                <a:gd name="connsiteY11" fmla="*/ 1673 h 21600"/>
                <a:gd name="connsiteX12" fmla="*/ 21600 w 21600"/>
                <a:gd name="connsiteY12" fmla="*/ 0 h 21600"/>
                <a:gd name="connsiteX13" fmla="*/ 17214 w 21600"/>
                <a:gd name="connsiteY13" fmla="*/ 102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600" h="21600" extrusionOk="0">
                  <a:moveTo>
                    <a:pt x="17214" y="1020"/>
                  </a:moveTo>
                  <a:cubicBezTo>
                    <a:pt x="12530" y="2590"/>
                    <a:pt x="8373" y="5581"/>
                    <a:pt x="5122" y="9580"/>
                  </a:cubicBezTo>
                  <a:cubicBezTo>
                    <a:pt x="2983" y="12204"/>
                    <a:pt x="1243" y="15252"/>
                    <a:pt x="0" y="18598"/>
                  </a:cubicBezTo>
                  <a:lnTo>
                    <a:pt x="568" y="20937"/>
                  </a:lnTo>
                  <a:lnTo>
                    <a:pt x="2078" y="20993"/>
                  </a:lnTo>
                  <a:lnTo>
                    <a:pt x="2606" y="21600"/>
                  </a:lnTo>
                  <a:cubicBezTo>
                    <a:pt x="2983" y="21165"/>
                    <a:pt x="3381" y="20741"/>
                    <a:pt x="3779" y="20328"/>
                  </a:cubicBezTo>
                  <a:cubicBezTo>
                    <a:pt x="6633" y="17406"/>
                    <a:pt x="10034" y="15183"/>
                    <a:pt x="13783" y="13865"/>
                  </a:cubicBezTo>
                  <a:cubicBezTo>
                    <a:pt x="16260" y="12994"/>
                    <a:pt x="18885" y="12536"/>
                    <a:pt x="21600" y="12536"/>
                  </a:cubicBezTo>
                  <a:lnTo>
                    <a:pt x="21600" y="11688"/>
                  </a:lnTo>
                  <a:lnTo>
                    <a:pt x="21600" y="8296"/>
                  </a:lnTo>
                  <a:lnTo>
                    <a:pt x="21600" y="1673"/>
                  </a:lnTo>
                  <a:lnTo>
                    <a:pt x="21600" y="0"/>
                  </a:lnTo>
                  <a:cubicBezTo>
                    <a:pt x="20108" y="206"/>
                    <a:pt x="18636" y="550"/>
                    <a:pt x="17214" y="1020"/>
                  </a:cubicBezTo>
                  <a:close/>
                </a:path>
              </a:pathLst>
            </a:custGeom>
            <a:solidFill>
              <a:srgbClr val="05ACC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sz="1350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86B6EC4B-E17B-8087-D11F-B8E9D08CD019}"/>
                </a:ext>
              </a:extLst>
            </p:cNvPr>
            <p:cNvSpPr/>
            <p:nvPr/>
          </p:nvSpPr>
          <p:spPr>
            <a:xfrm>
              <a:off x="6097396" y="1604458"/>
              <a:ext cx="1499509" cy="756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extrusionOk="0">
                  <a:moveTo>
                    <a:pt x="18567" y="5259"/>
                  </a:moveTo>
                  <a:cubicBezTo>
                    <a:pt x="15108" y="1535"/>
                    <a:pt x="11246" y="-216"/>
                    <a:pt x="7401" y="21"/>
                  </a:cubicBezTo>
                  <a:cubicBezTo>
                    <a:pt x="4883" y="178"/>
                    <a:pt x="2373" y="1188"/>
                    <a:pt x="0" y="3066"/>
                  </a:cubicBezTo>
                  <a:lnTo>
                    <a:pt x="0" y="7736"/>
                  </a:lnTo>
                  <a:lnTo>
                    <a:pt x="0" y="8904"/>
                  </a:lnTo>
                  <a:cubicBezTo>
                    <a:pt x="434" y="8904"/>
                    <a:pt x="861" y="8935"/>
                    <a:pt x="1295" y="8983"/>
                  </a:cubicBezTo>
                  <a:cubicBezTo>
                    <a:pt x="4513" y="9345"/>
                    <a:pt x="7546" y="11097"/>
                    <a:pt x="10241" y="13921"/>
                  </a:cubicBezTo>
                  <a:cubicBezTo>
                    <a:pt x="12139" y="15909"/>
                    <a:pt x="13861" y="18434"/>
                    <a:pt x="15373" y="21384"/>
                  </a:cubicBezTo>
                  <a:lnTo>
                    <a:pt x="15792" y="20564"/>
                  </a:lnTo>
                  <a:lnTo>
                    <a:pt x="17481" y="17250"/>
                  </a:lnTo>
                  <a:lnTo>
                    <a:pt x="20771" y="10797"/>
                  </a:lnTo>
                  <a:lnTo>
                    <a:pt x="21600" y="9172"/>
                  </a:lnTo>
                  <a:cubicBezTo>
                    <a:pt x="20627" y="7705"/>
                    <a:pt x="19621" y="6395"/>
                    <a:pt x="18567" y="525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sz="135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A6355855-D570-056C-ECBF-3D4723E32DD7}"/>
                </a:ext>
              </a:extLst>
            </p:cNvPr>
            <p:cNvSpPr/>
            <p:nvPr/>
          </p:nvSpPr>
          <p:spPr>
            <a:xfrm>
              <a:off x="4597050" y="4497365"/>
              <a:ext cx="1498951" cy="757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extrusionOk="0">
                  <a:moveTo>
                    <a:pt x="20304" y="12408"/>
                  </a:moveTo>
                  <a:cubicBezTo>
                    <a:pt x="17077" y="12030"/>
                    <a:pt x="14043" y="10296"/>
                    <a:pt x="11355" y="7458"/>
                  </a:cubicBezTo>
                  <a:cubicBezTo>
                    <a:pt x="9464" y="5471"/>
                    <a:pt x="7734" y="2948"/>
                    <a:pt x="6229" y="0"/>
                  </a:cubicBezTo>
                  <a:lnTo>
                    <a:pt x="5802" y="836"/>
                  </a:lnTo>
                  <a:lnTo>
                    <a:pt x="4120" y="4131"/>
                  </a:lnTo>
                  <a:lnTo>
                    <a:pt x="829" y="10579"/>
                  </a:lnTo>
                  <a:lnTo>
                    <a:pt x="0" y="12203"/>
                  </a:lnTo>
                  <a:cubicBezTo>
                    <a:pt x="958" y="13685"/>
                    <a:pt x="1964" y="14994"/>
                    <a:pt x="3010" y="16129"/>
                  </a:cubicBezTo>
                  <a:cubicBezTo>
                    <a:pt x="6470" y="19850"/>
                    <a:pt x="10333" y="21600"/>
                    <a:pt x="14180" y="21364"/>
                  </a:cubicBezTo>
                  <a:cubicBezTo>
                    <a:pt x="16707" y="21206"/>
                    <a:pt x="19218" y="20197"/>
                    <a:pt x="21600" y="18321"/>
                  </a:cubicBezTo>
                  <a:lnTo>
                    <a:pt x="21600" y="13669"/>
                  </a:lnTo>
                  <a:lnTo>
                    <a:pt x="21600" y="12487"/>
                  </a:lnTo>
                  <a:cubicBezTo>
                    <a:pt x="21165" y="12487"/>
                    <a:pt x="20739" y="12471"/>
                    <a:pt x="20304" y="1240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sz="1350"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74365D9A-ACDD-798A-8161-32F3C8ACCFCE}"/>
                </a:ext>
              </a:extLst>
            </p:cNvPr>
            <p:cNvSpPr/>
            <p:nvPr/>
          </p:nvSpPr>
          <p:spPr>
            <a:xfrm>
              <a:off x="7164086" y="3429001"/>
              <a:ext cx="757022" cy="149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extrusionOk="0">
                  <a:moveTo>
                    <a:pt x="21348" y="7412"/>
                  </a:moveTo>
                  <a:cubicBezTo>
                    <a:pt x="21190" y="4893"/>
                    <a:pt x="20181" y="2382"/>
                    <a:pt x="18305" y="0"/>
                  </a:cubicBezTo>
                  <a:lnTo>
                    <a:pt x="13638" y="0"/>
                  </a:lnTo>
                  <a:lnTo>
                    <a:pt x="12471" y="0"/>
                  </a:lnTo>
                  <a:cubicBezTo>
                    <a:pt x="12471" y="427"/>
                    <a:pt x="12440" y="853"/>
                    <a:pt x="12392" y="1280"/>
                  </a:cubicBezTo>
                  <a:cubicBezTo>
                    <a:pt x="12030" y="4515"/>
                    <a:pt x="10280" y="7557"/>
                    <a:pt x="7442" y="10261"/>
                  </a:cubicBezTo>
                  <a:cubicBezTo>
                    <a:pt x="5455" y="12152"/>
                    <a:pt x="2948" y="13874"/>
                    <a:pt x="0" y="15379"/>
                  </a:cubicBezTo>
                  <a:lnTo>
                    <a:pt x="820" y="15798"/>
                  </a:lnTo>
                  <a:lnTo>
                    <a:pt x="4115" y="17480"/>
                  </a:lnTo>
                  <a:lnTo>
                    <a:pt x="10563" y="20771"/>
                  </a:lnTo>
                  <a:lnTo>
                    <a:pt x="12187" y="21600"/>
                  </a:lnTo>
                  <a:cubicBezTo>
                    <a:pt x="13685" y="20642"/>
                    <a:pt x="14994" y="19628"/>
                    <a:pt x="16113" y="18582"/>
                  </a:cubicBezTo>
                  <a:cubicBezTo>
                    <a:pt x="19850" y="15122"/>
                    <a:pt x="21600" y="11251"/>
                    <a:pt x="21348" y="741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sz="13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0EF9BCAB-F1DD-C10E-B31D-2E367E35C7EB}"/>
                </a:ext>
              </a:extLst>
            </p:cNvPr>
            <p:cNvSpPr/>
            <p:nvPr/>
          </p:nvSpPr>
          <p:spPr>
            <a:xfrm>
              <a:off x="4271178" y="1930049"/>
              <a:ext cx="757485" cy="1498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extrusionOk="0">
                  <a:moveTo>
                    <a:pt x="20549" y="5802"/>
                  </a:moveTo>
                  <a:lnTo>
                    <a:pt x="17254" y="4120"/>
                  </a:lnTo>
                  <a:lnTo>
                    <a:pt x="10806" y="829"/>
                  </a:lnTo>
                  <a:lnTo>
                    <a:pt x="9182" y="0"/>
                  </a:lnTo>
                  <a:cubicBezTo>
                    <a:pt x="7684" y="958"/>
                    <a:pt x="6375" y="1972"/>
                    <a:pt x="5256" y="3018"/>
                  </a:cubicBezTo>
                  <a:cubicBezTo>
                    <a:pt x="1535" y="6478"/>
                    <a:pt x="-215" y="10341"/>
                    <a:pt x="21" y="14188"/>
                  </a:cubicBezTo>
                  <a:cubicBezTo>
                    <a:pt x="179" y="16715"/>
                    <a:pt x="1188" y="19226"/>
                    <a:pt x="3064" y="21600"/>
                  </a:cubicBezTo>
                  <a:lnTo>
                    <a:pt x="7731" y="21600"/>
                  </a:lnTo>
                  <a:lnTo>
                    <a:pt x="8914" y="21600"/>
                  </a:lnTo>
                  <a:cubicBezTo>
                    <a:pt x="8914" y="21157"/>
                    <a:pt x="8945" y="20723"/>
                    <a:pt x="8993" y="20288"/>
                  </a:cubicBezTo>
                  <a:cubicBezTo>
                    <a:pt x="9371" y="17077"/>
                    <a:pt x="11105" y="14051"/>
                    <a:pt x="13912" y="11363"/>
                  </a:cubicBezTo>
                  <a:cubicBezTo>
                    <a:pt x="15898" y="9464"/>
                    <a:pt x="18421" y="7734"/>
                    <a:pt x="21385" y="6221"/>
                  </a:cubicBezTo>
                  <a:lnTo>
                    <a:pt x="20549" y="5802"/>
                  </a:lnTo>
                  <a:close/>
                </a:path>
              </a:pathLst>
            </a:custGeom>
            <a:solidFill>
              <a:srgbClr val="F16077"/>
            </a:soli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9" name="Circle">
              <a:extLst>
                <a:ext uri="{FF2B5EF4-FFF2-40B4-BE49-F238E27FC236}">
                  <a16:creationId xmlns:a16="http://schemas.microsoft.com/office/drawing/2014/main" id="{53596E62-9F53-13C4-8B04-FC0DE35EB97A}"/>
                </a:ext>
              </a:extLst>
            </p:cNvPr>
            <p:cNvSpPr/>
            <p:nvPr/>
          </p:nvSpPr>
          <p:spPr>
            <a:xfrm>
              <a:off x="4564380" y="1897380"/>
              <a:ext cx="3063240" cy="3063240"/>
            </a:xfrm>
            <a:prstGeom prst="ellipse">
              <a:avLst/>
            </a:pr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9" name="Circle">
              <a:extLst>
                <a:ext uri="{FF2B5EF4-FFF2-40B4-BE49-F238E27FC236}">
                  <a16:creationId xmlns:a16="http://schemas.microsoft.com/office/drawing/2014/main" id="{F9EAAFE9-DD3E-80B3-FFF9-B67DCFA09F77}"/>
                </a:ext>
              </a:extLst>
            </p:cNvPr>
            <p:cNvSpPr/>
            <p:nvPr/>
          </p:nvSpPr>
          <p:spPr>
            <a:xfrm>
              <a:off x="4744487" y="2077487"/>
              <a:ext cx="2703026" cy="2703026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sz="2100" b="1" dirty="0"/>
                <a:t>Lorem Ipsum Dolor</a:t>
              </a:r>
              <a:endParaRPr sz="2100" b="1" dirty="0"/>
            </a:p>
          </p:txBody>
        </p:sp>
      </p:grpSp>
      <p:pic>
        <p:nvPicPr>
          <p:cNvPr id="21" name="Graphic 20" descr="Alarm Ringing with solid fill">
            <a:extLst>
              <a:ext uri="{FF2B5EF4-FFF2-40B4-BE49-F238E27FC236}">
                <a16:creationId xmlns:a16="http://schemas.microsoft.com/office/drawing/2014/main" id="{FBF9C5CD-AC1C-29F7-9B3F-958E5B43C9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42048" y="2312916"/>
            <a:ext cx="278519" cy="278519"/>
          </a:xfrm>
          <a:prstGeom prst="rect">
            <a:avLst/>
          </a:prstGeom>
        </p:spPr>
      </p:pic>
      <p:pic>
        <p:nvPicPr>
          <p:cNvPr id="22" name="Graphic 21" descr="Bear with solid fill">
            <a:extLst>
              <a:ext uri="{FF2B5EF4-FFF2-40B4-BE49-F238E27FC236}">
                <a16:creationId xmlns:a16="http://schemas.microsoft.com/office/drawing/2014/main" id="{8F150213-3BCD-0A99-44A9-2877C11A227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36212" y="4218623"/>
            <a:ext cx="278519" cy="278519"/>
          </a:xfrm>
          <a:prstGeom prst="rect">
            <a:avLst/>
          </a:prstGeom>
        </p:spPr>
      </p:pic>
      <p:pic>
        <p:nvPicPr>
          <p:cNvPr id="23" name="Graphic 22" descr="Brainstorm with solid fill">
            <a:extLst>
              <a:ext uri="{FF2B5EF4-FFF2-40B4-BE49-F238E27FC236}">
                <a16:creationId xmlns:a16="http://schemas.microsoft.com/office/drawing/2014/main" id="{ADAB0026-8F14-A464-26CE-83A42B1B811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55309" y="2608865"/>
            <a:ext cx="278519" cy="278519"/>
          </a:xfrm>
          <a:prstGeom prst="rect">
            <a:avLst/>
          </a:prstGeom>
        </p:spPr>
      </p:pic>
      <p:pic>
        <p:nvPicPr>
          <p:cNvPr id="38" name="Graphic 37" descr="Bull with solid fill">
            <a:extLst>
              <a:ext uri="{FF2B5EF4-FFF2-40B4-BE49-F238E27FC236}">
                <a16:creationId xmlns:a16="http://schemas.microsoft.com/office/drawing/2014/main" id="{A5C646B9-95B2-459C-5293-B74585E993A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21424" y="4497129"/>
            <a:ext cx="278519" cy="278519"/>
          </a:xfrm>
          <a:prstGeom prst="rect">
            <a:avLst/>
          </a:prstGeom>
        </p:spPr>
      </p:pic>
      <p:pic>
        <p:nvPicPr>
          <p:cNvPr id="51" name="Graphic 50" descr="Chat with solid fill">
            <a:extLst>
              <a:ext uri="{FF2B5EF4-FFF2-40B4-BE49-F238E27FC236}">
                <a16:creationId xmlns:a16="http://schemas.microsoft.com/office/drawing/2014/main" id="{AC104D81-63E5-14A0-5C9B-A315A8689B8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097852" y="3575562"/>
            <a:ext cx="278519" cy="278519"/>
          </a:xfrm>
          <a:prstGeom prst="rect">
            <a:avLst/>
          </a:prstGeom>
        </p:spPr>
      </p:pic>
      <p:pic>
        <p:nvPicPr>
          <p:cNvPr id="66" name="Graphic 65" descr="Cloud with solid fill">
            <a:extLst>
              <a:ext uri="{FF2B5EF4-FFF2-40B4-BE49-F238E27FC236}">
                <a16:creationId xmlns:a16="http://schemas.microsoft.com/office/drawing/2014/main" id="{DBAFE7F8-11D7-719E-CA9C-28DEA065C36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784513" y="3229485"/>
            <a:ext cx="278519" cy="278519"/>
          </a:xfrm>
          <a:prstGeom prst="rect">
            <a:avLst/>
          </a:prstGeom>
        </p:spPr>
      </p:pic>
      <p:pic>
        <p:nvPicPr>
          <p:cNvPr id="67" name="Graphic 66" descr="Deciduous tree with solid fill">
            <a:extLst>
              <a:ext uri="{FF2B5EF4-FFF2-40B4-BE49-F238E27FC236}">
                <a16:creationId xmlns:a16="http://schemas.microsoft.com/office/drawing/2014/main" id="{A00869B6-D142-246B-E6BA-EBBE45F8FD4F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230013" y="2078603"/>
            <a:ext cx="278519" cy="278519"/>
          </a:xfrm>
          <a:prstGeom prst="rect">
            <a:avLst/>
          </a:prstGeom>
        </p:spPr>
      </p:pic>
      <p:pic>
        <p:nvPicPr>
          <p:cNvPr id="68" name="Graphic 67" descr="Diamond with solid fill">
            <a:extLst>
              <a:ext uri="{FF2B5EF4-FFF2-40B4-BE49-F238E27FC236}">
                <a16:creationId xmlns:a16="http://schemas.microsoft.com/office/drawing/2014/main" id="{3C824A5C-898A-854D-83E5-9999743E39AC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635468" y="4748509"/>
            <a:ext cx="278519" cy="278519"/>
          </a:xfrm>
          <a:prstGeom prst="rect">
            <a:avLst/>
          </a:prstGeom>
        </p:spPr>
      </p:pic>
      <p:grpSp>
        <p:nvGrpSpPr>
          <p:cNvPr id="82" name="Group 81">
            <a:extLst>
              <a:ext uri="{FF2B5EF4-FFF2-40B4-BE49-F238E27FC236}">
                <a16:creationId xmlns:a16="http://schemas.microsoft.com/office/drawing/2014/main" id="{B910D58D-C6C7-56CF-CE80-67B12B37B6EC}"/>
              </a:ext>
            </a:extLst>
          </p:cNvPr>
          <p:cNvGrpSpPr/>
          <p:nvPr/>
        </p:nvGrpSpPr>
        <p:grpSpPr>
          <a:xfrm>
            <a:off x="6539584" y="3714818"/>
            <a:ext cx="2194560" cy="947835"/>
            <a:chOff x="8719445" y="3520334"/>
            <a:chExt cx="2926080" cy="1263780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90BE17E-642E-626E-98A3-591D6D1BFABB}"/>
                </a:ext>
              </a:extLst>
            </p:cNvPr>
            <p:cNvSpPr txBox="1"/>
            <p:nvPr/>
          </p:nvSpPr>
          <p:spPr>
            <a:xfrm>
              <a:off x="8719445" y="3520334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94693E6-7117-00DB-757C-DB55FAE1C0F9}"/>
                </a:ext>
              </a:extLst>
            </p:cNvPr>
            <p:cNvSpPr txBox="1"/>
            <p:nvPr/>
          </p:nvSpPr>
          <p:spPr>
            <a:xfrm>
              <a:off x="8719445" y="4014673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47AA22A7-7447-1D39-3389-55B22BD3B464}"/>
              </a:ext>
            </a:extLst>
          </p:cNvPr>
          <p:cNvGrpSpPr/>
          <p:nvPr/>
        </p:nvGrpSpPr>
        <p:grpSpPr>
          <a:xfrm>
            <a:off x="409856" y="3714818"/>
            <a:ext cx="2194560" cy="947835"/>
            <a:chOff x="546475" y="3520334"/>
            <a:chExt cx="2926080" cy="1263780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50DFE09-2267-A846-ADFE-48B8417A5CF7}"/>
                </a:ext>
              </a:extLst>
            </p:cNvPr>
            <p:cNvSpPr txBox="1"/>
            <p:nvPr/>
          </p:nvSpPr>
          <p:spPr>
            <a:xfrm>
              <a:off x="546475" y="3520334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100" b="1" noProof="1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5AB25E8-0BA5-D85E-9A40-4124F1104857}"/>
                </a:ext>
              </a:extLst>
            </p:cNvPr>
            <p:cNvSpPr txBox="1"/>
            <p:nvPr/>
          </p:nvSpPr>
          <p:spPr>
            <a:xfrm>
              <a:off x="546475" y="4014673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92B97045-FDD0-0D17-C0F8-D8E1385BFF1F}"/>
              </a:ext>
            </a:extLst>
          </p:cNvPr>
          <p:cNvGrpSpPr/>
          <p:nvPr/>
        </p:nvGrpSpPr>
        <p:grpSpPr>
          <a:xfrm>
            <a:off x="6539584" y="1529316"/>
            <a:ext cx="2194560" cy="947835"/>
            <a:chOff x="8719445" y="956980"/>
            <a:chExt cx="2926080" cy="1263780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71A03F0-9E86-595E-F8ED-A8FC24E59A90}"/>
                </a:ext>
              </a:extLst>
            </p:cNvPr>
            <p:cNvSpPr txBox="1"/>
            <p:nvPr/>
          </p:nvSpPr>
          <p:spPr>
            <a:xfrm>
              <a:off x="8719445" y="956980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87D180D-BD5C-1017-3966-8100DACAFB61}"/>
                </a:ext>
              </a:extLst>
            </p:cNvPr>
            <p:cNvSpPr txBox="1"/>
            <p:nvPr/>
          </p:nvSpPr>
          <p:spPr>
            <a:xfrm>
              <a:off x="8719445" y="1451319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657BF0B4-38B2-E54B-F3B6-2AB41CE306E4}"/>
              </a:ext>
            </a:extLst>
          </p:cNvPr>
          <p:cNvGrpSpPr/>
          <p:nvPr/>
        </p:nvGrpSpPr>
        <p:grpSpPr>
          <a:xfrm>
            <a:off x="409856" y="1529316"/>
            <a:ext cx="2194560" cy="947835"/>
            <a:chOff x="546475" y="956980"/>
            <a:chExt cx="2926080" cy="1263780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49442E3-966D-6250-E65B-F2D114DE9920}"/>
                </a:ext>
              </a:extLst>
            </p:cNvPr>
            <p:cNvSpPr txBox="1"/>
            <p:nvPr/>
          </p:nvSpPr>
          <p:spPr>
            <a:xfrm>
              <a:off x="546475" y="956980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100" b="1" noProof="1">
                  <a:solidFill>
                    <a:srgbClr val="0D95BC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38AC418-78AD-D249-B5B6-AEAE7D3B18AC}"/>
                </a:ext>
              </a:extLst>
            </p:cNvPr>
            <p:cNvSpPr txBox="1"/>
            <p:nvPr/>
          </p:nvSpPr>
          <p:spPr>
            <a:xfrm>
              <a:off x="546475" y="1451319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8E59F259-8198-EE74-BD04-EBE4007D26CF}"/>
              </a:ext>
            </a:extLst>
          </p:cNvPr>
          <p:cNvGrpSpPr/>
          <p:nvPr/>
        </p:nvGrpSpPr>
        <p:grpSpPr>
          <a:xfrm>
            <a:off x="406808" y="2622067"/>
            <a:ext cx="2194560" cy="947835"/>
            <a:chOff x="542410" y="2238657"/>
            <a:chExt cx="2926080" cy="1263780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9B9E41B1-C60F-EDAE-AEC3-A0BAD8C50D05}"/>
                </a:ext>
              </a:extLst>
            </p:cNvPr>
            <p:cNvSpPr txBox="1"/>
            <p:nvPr/>
          </p:nvSpPr>
          <p:spPr>
            <a:xfrm>
              <a:off x="542410" y="2238657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100" b="1" noProof="1">
                  <a:solidFill>
                    <a:srgbClr val="F16077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DD707A5-927E-89F3-6E0E-918025B5AC0A}"/>
                </a:ext>
              </a:extLst>
            </p:cNvPr>
            <p:cNvSpPr txBox="1"/>
            <p:nvPr/>
          </p:nvSpPr>
          <p:spPr>
            <a:xfrm>
              <a:off x="542410" y="2732996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110CB94C-ECE8-955D-A133-8B7D5FE78B37}"/>
              </a:ext>
            </a:extLst>
          </p:cNvPr>
          <p:cNvGrpSpPr/>
          <p:nvPr/>
        </p:nvGrpSpPr>
        <p:grpSpPr>
          <a:xfrm>
            <a:off x="6539584" y="2622067"/>
            <a:ext cx="2194560" cy="947835"/>
            <a:chOff x="8719445" y="2238657"/>
            <a:chExt cx="2926080" cy="1263780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1DDF169-A418-7DE1-047F-3159E19C274D}"/>
                </a:ext>
              </a:extLst>
            </p:cNvPr>
            <p:cNvSpPr txBox="1"/>
            <p:nvPr/>
          </p:nvSpPr>
          <p:spPr>
            <a:xfrm>
              <a:off x="8719445" y="2238657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D224C4A-C654-91F2-9F42-BF94DE41A3CD}"/>
                </a:ext>
              </a:extLst>
            </p:cNvPr>
            <p:cNvSpPr txBox="1"/>
            <p:nvPr/>
          </p:nvSpPr>
          <p:spPr>
            <a:xfrm>
              <a:off x="8719445" y="2732996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F832AC0-E5E1-BCD6-D914-662FF5BF8385}"/>
              </a:ext>
            </a:extLst>
          </p:cNvPr>
          <p:cNvGrpSpPr/>
          <p:nvPr/>
        </p:nvGrpSpPr>
        <p:grpSpPr>
          <a:xfrm>
            <a:off x="406808" y="4807568"/>
            <a:ext cx="2194560" cy="947835"/>
            <a:chOff x="542410" y="4802012"/>
            <a:chExt cx="2926080" cy="1263780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7E86DC58-F90A-E100-54B8-B5FB8F439520}"/>
                </a:ext>
              </a:extLst>
            </p:cNvPr>
            <p:cNvSpPr txBox="1"/>
            <p:nvPr/>
          </p:nvSpPr>
          <p:spPr>
            <a:xfrm>
              <a:off x="542410" y="4802012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1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7BA315A-729F-191E-A1B3-8E433608CF35}"/>
                </a:ext>
              </a:extLst>
            </p:cNvPr>
            <p:cNvSpPr txBox="1"/>
            <p:nvPr/>
          </p:nvSpPr>
          <p:spPr>
            <a:xfrm>
              <a:off x="542410" y="5296351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2C3691E-73B5-F9D1-418C-9F514B77A123}"/>
              </a:ext>
            </a:extLst>
          </p:cNvPr>
          <p:cNvGrpSpPr/>
          <p:nvPr/>
        </p:nvGrpSpPr>
        <p:grpSpPr>
          <a:xfrm>
            <a:off x="6539584" y="4807568"/>
            <a:ext cx="2194560" cy="947835"/>
            <a:chOff x="8719445" y="4802012"/>
            <a:chExt cx="2926080" cy="1263780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96DB8A99-AE6C-6F61-40D4-FCBB6DD0265D}"/>
                </a:ext>
              </a:extLst>
            </p:cNvPr>
            <p:cNvSpPr txBox="1"/>
            <p:nvPr/>
          </p:nvSpPr>
          <p:spPr>
            <a:xfrm>
              <a:off x="8719445" y="4802012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920BE28C-096B-2912-F705-ED3778F0FAB7}"/>
                </a:ext>
              </a:extLst>
            </p:cNvPr>
            <p:cNvSpPr txBox="1"/>
            <p:nvPr/>
          </p:nvSpPr>
          <p:spPr>
            <a:xfrm>
              <a:off x="8719445" y="5296351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895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10284</TotalTime>
  <Words>479</Words>
  <Application>Microsoft Office PowerPoint</Application>
  <PresentationFormat>On-screen Show (4:3)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Eightfold Windmill Wheel – Slide Template</vt:lpstr>
      <vt:lpstr>Eightfold Windmill Wheel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Eightfold Windmill Wheel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2023-09-07T16:05:20Z</dcterms:modified>
  <cp:category>Charts &amp; Diagrams</cp:category>
</cp:coreProperties>
</file>