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62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5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Emoji Face Stacked Coins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D215DF8-B68A-B01C-D949-FC6B00AE3294}"/>
              </a:ext>
            </a:extLst>
          </p:cNvPr>
          <p:cNvGrpSpPr/>
          <p:nvPr/>
        </p:nvGrpSpPr>
        <p:grpSpPr>
          <a:xfrm>
            <a:off x="1814051" y="2764572"/>
            <a:ext cx="1596543" cy="2312043"/>
            <a:chOff x="2851378" y="2107063"/>
            <a:chExt cx="2128724" cy="308272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1844FBD-5AAE-2E4A-D5B9-60317BA759C1}"/>
                </a:ext>
              </a:extLst>
            </p:cNvPr>
            <p:cNvSpPr/>
            <p:nvPr/>
          </p:nvSpPr>
          <p:spPr>
            <a:xfrm>
              <a:off x="3508988" y="405833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CD7C939-136F-28C9-E54B-C42649A48401}"/>
                </a:ext>
              </a:extLst>
            </p:cNvPr>
            <p:cNvSpPr/>
            <p:nvPr/>
          </p:nvSpPr>
          <p:spPr>
            <a:xfrm>
              <a:off x="3508989" y="4058333"/>
              <a:ext cx="1335235" cy="8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1993" y="2346"/>
                    <a:pt x="7404" y="-954"/>
                    <a:pt x="12504" y="246"/>
                  </a:cubicBezTo>
                  <a:close/>
                  <a:moveTo>
                    <a:pt x="7841" y="15971"/>
                  </a:moveTo>
                  <a:cubicBezTo>
                    <a:pt x="10711" y="16646"/>
                    <a:pt x="13752" y="14796"/>
                    <a:pt x="14641" y="11821"/>
                  </a:cubicBezTo>
                  <a:cubicBezTo>
                    <a:pt x="14719" y="11571"/>
                    <a:pt x="14578" y="11321"/>
                    <a:pt x="14329" y="11246"/>
                  </a:cubicBezTo>
                  <a:cubicBezTo>
                    <a:pt x="14079" y="11196"/>
                    <a:pt x="13814" y="11346"/>
                    <a:pt x="13752" y="11596"/>
                  </a:cubicBezTo>
                  <a:cubicBezTo>
                    <a:pt x="13019" y="14071"/>
                    <a:pt x="10492" y="15596"/>
                    <a:pt x="8122" y="15046"/>
                  </a:cubicBezTo>
                  <a:cubicBezTo>
                    <a:pt x="5751" y="14471"/>
                    <a:pt x="4410" y="12021"/>
                    <a:pt x="5143" y="9546"/>
                  </a:cubicBezTo>
                  <a:cubicBezTo>
                    <a:pt x="5221" y="9296"/>
                    <a:pt x="5081" y="9046"/>
                    <a:pt x="4831" y="8971"/>
                  </a:cubicBezTo>
                  <a:cubicBezTo>
                    <a:pt x="4582" y="8921"/>
                    <a:pt x="4316" y="9071"/>
                    <a:pt x="4254" y="9321"/>
                  </a:cubicBezTo>
                  <a:cubicBezTo>
                    <a:pt x="3365" y="12321"/>
                    <a:pt x="4972" y="15296"/>
                    <a:pt x="7841" y="15971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77" y="5346"/>
                    <a:pt x="8059" y="5171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6"/>
                  </a:cubicBezTo>
                  <a:cubicBezTo>
                    <a:pt x="11678" y="8296"/>
                    <a:pt x="12083" y="9046"/>
                    <a:pt x="12801" y="9221"/>
                  </a:cubicBezTo>
                  <a:cubicBezTo>
                    <a:pt x="13534" y="9396"/>
                    <a:pt x="14298" y="8921"/>
                    <a:pt x="14532" y="8171"/>
                  </a:cubicBezTo>
                  <a:cubicBezTo>
                    <a:pt x="14766" y="7421"/>
                    <a:pt x="14360" y="6671"/>
                    <a:pt x="13627" y="6496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A636E68-E008-45E4-C31E-FA2CEA9841F4}"/>
                </a:ext>
              </a:extLst>
            </p:cNvPr>
            <p:cNvSpPr/>
            <p:nvPr/>
          </p:nvSpPr>
          <p:spPr>
            <a:xfrm>
              <a:off x="3358061" y="3713358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102"/>
                    <a:pt x="21198" y="14039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D0531AC-BEF0-0C9D-D858-42C7DE5F85D9}"/>
                </a:ext>
              </a:extLst>
            </p:cNvPr>
            <p:cNvSpPr/>
            <p:nvPr/>
          </p:nvSpPr>
          <p:spPr>
            <a:xfrm>
              <a:off x="3358062" y="3713357"/>
              <a:ext cx="1335235" cy="8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2008" y="2346"/>
                    <a:pt x="7420" y="-954"/>
                    <a:pt x="12504" y="246"/>
                  </a:cubicBezTo>
                  <a:close/>
                  <a:moveTo>
                    <a:pt x="7841" y="15971"/>
                  </a:moveTo>
                  <a:cubicBezTo>
                    <a:pt x="10711" y="16646"/>
                    <a:pt x="13752" y="14796"/>
                    <a:pt x="14641" y="11821"/>
                  </a:cubicBezTo>
                  <a:cubicBezTo>
                    <a:pt x="14719" y="11571"/>
                    <a:pt x="14578" y="11321"/>
                    <a:pt x="14329" y="11246"/>
                  </a:cubicBezTo>
                  <a:cubicBezTo>
                    <a:pt x="14079" y="11196"/>
                    <a:pt x="13814" y="11346"/>
                    <a:pt x="13752" y="11596"/>
                  </a:cubicBezTo>
                  <a:cubicBezTo>
                    <a:pt x="13019" y="14071"/>
                    <a:pt x="10492" y="15596"/>
                    <a:pt x="8122" y="15046"/>
                  </a:cubicBezTo>
                  <a:cubicBezTo>
                    <a:pt x="5751" y="14471"/>
                    <a:pt x="4410" y="12021"/>
                    <a:pt x="5143" y="9546"/>
                  </a:cubicBezTo>
                  <a:cubicBezTo>
                    <a:pt x="5221" y="9296"/>
                    <a:pt x="5081" y="9046"/>
                    <a:pt x="4831" y="8971"/>
                  </a:cubicBezTo>
                  <a:cubicBezTo>
                    <a:pt x="4582" y="8921"/>
                    <a:pt x="4316" y="9071"/>
                    <a:pt x="4254" y="9321"/>
                  </a:cubicBezTo>
                  <a:cubicBezTo>
                    <a:pt x="3365" y="12296"/>
                    <a:pt x="4987" y="15271"/>
                    <a:pt x="7841" y="15971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81" y="7421"/>
                    <a:pt x="14376" y="6671"/>
                    <a:pt x="13643" y="6496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BACE75B-969D-8168-0973-FB14050C452D}"/>
                </a:ext>
              </a:extLst>
            </p:cNvPr>
            <p:cNvSpPr/>
            <p:nvPr/>
          </p:nvSpPr>
          <p:spPr>
            <a:xfrm>
              <a:off x="3519769" y="3379163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37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39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7D8D6CD-53B9-4433-590C-264C917B94D0}"/>
                </a:ext>
              </a:extLst>
            </p:cNvPr>
            <p:cNvSpPr/>
            <p:nvPr/>
          </p:nvSpPr>
          <p:spPr>
            <a:xfrm>
              <a:off x="3519770" y="3379162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2008" y="2328"/>
                    <a:pt x="7404" y="-968"/>
                    <a:pt x="12504" y="256"/>
                  </a:cubicBezTo>
                  <a:close/>
                  <a:moveTo>
                    <a:pt x="7841" y="15937"/>
                  </a:moveTo>
                  <a:cubicBezTo>
                    <a:pt x="10711" y="16612"/>
                    <a:pt x="13752" y="14764"/>
                    <a:pt x="14641" y="11792"/>
                  </a:cubicBezTo>
                  <a:cubicBezTo>
                    <a:pt x="14719" y="11542"/>
                    <a:pt x="14578" y="11293"/>
                    <a:pt x="14329" y="11218"/>
                  </a:cubicBezTo>
                  <a:cubicBezTo>
                    <a:pt x="14079" y="11168"/>
                    <a:pt x="13814" y="11318"/>
                    <a:pt x="13752" y="11567"/>
                  </a:cubicBezTo>
                  <a:cubicBezTo>
                    <a:pt x="13019" y="14040"/>
                    <a:pt x="10492" y="15563"/>
                    <a:pt x="8122" y="15013"/>
                  </a:cubicBezTo>
                  <a:cubicBezTo>
                    <a:pt x="5751" y="14439"/>
                    <a:pt x="4410" y="11992"/>
                    <a:pt x="5143" y="9520"/>
                  </a:cubicBezTo>
                  <a:cubicBezTo>
                    <a:pt x="5221" y="9270"/>
                    <a:pt x="5081" y="9020"/>
                    <a:pt x="4831" y="8945"/>
                  </a:cubicBezTo>
                  <a:cubicBezTo>
                    <a:pt x="4582" y="8895"/>
                    <a:pt x="4316" y="9045"/>
                    <a:pt x="4254" y="9295"/>
                  </a:cubicBezTo>
                  <a:cubicBezTo>
                    <a:pt x="3365" y="12292"/>
                    <a:pt x="4971" y="15263"/>
                    <a:pt x="7841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98" y="6074"/>
                    <a:pt x="8792" y="5325"/>
                    <a:pt x="8059" y="5150"/>
                  </a:cubicBezTo>
                  <a:moveTo>
                    <a:pt x="13643" y="6473"/>
                  </a:moveTo>
                  <a:cubicBezTo>
                    <a:pt x="12910" y="6298"/>
                    <a:pt x="12145" y="6773"/>
                    <a:pt x="11912" y="7522"/>
                  </a:cubicBezTo>
                  <a:cubicBezTo>
                    <a:pt x="11693" y="8271"/>
                    <a:pt x="12099" y="9020"/>
                    <a:pt x="12816" y="9195"/>
                  </a:cubicBezTo>
                  <a:cubicBezTo>
                    <a:pt x="13549" y="9370"/>
                    <a:pt x="14313" y="8896"/>
                    <a:pt x="14547" y="8146"/>
                  </a:cubicBezTo>
                  <a:cubicBezTo>
                    <a:pt x="14781" y="7397"/>
                    <a:pt x="14360" y="6648"/>
                    <a:pt x="13643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6744199-7189-9145-C62F-6323F93B5DAD}"/>
                </a:ext>
              </a:extLst>
            </p:cNvPr>
            <p:cNvSpPr/>
            <p:nvPr/>
          </p:nvSpPr>
          <p:spPr>
            <a:xfrm>
              <a:off x="3433525" y="3066528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37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64" y="14081"/>
                    <a:pt x="21198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7C83BC6-A04C-AEB5-038A-4A4A30D70C5A}"/>
                </a:ext>
              </a:extLst>
            </p:cNvPr>
            <p:cNvSpPr/>
            <p:nvPr/>
          </p:nvSpPr>
          <p:spPr>
            <a:xfrm>
              <a:off x="3433526" y="3066527"/>
              <a:ext cx="1335235" cy="8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5"/>
                  </a:moveTo>
                  <a:cubicBezTo>
                    <a:pt x="17604" y="1478"/>
                    <a:pt x="20458" y="6747"/>
                    <a:pt x="18883" y="12041"/>
                  </a:cubicBezTo>
                  <a:cubicBezTo>
                    <a:pt x="17308" y="17335"/>
                    <a:pt x="11896" y="20631"/>
                    <a:pt x="6812" y="19407"/>
                  </a:cubicBezTo>
                  <a:cubicBezTo>
                    <a:pt x="1712" y="18184"/>
                    <a:pt x="-1142" y="12915"/>
                    <a:pt x="433" y="7621"/>
                  </a:cubicBezTo>
                  <a:cubicBezTo>
                    <a:pt x="2008" y="2327"/>
                    <a:pt x="7404" y="-969"/>
                    <a:pt x="12504" y="255"/>
                  </a:cubicBezTo>
                  <a:close/>
                  <a:moveTo>
                    <a:pt x="7841" y="15936"/>
                  </a:moveTo>
                  <a:cubicBezTo>
                    <a:pt x="10711" y="16611"/>
                    <a:pt x="13752" y="14763"/>
                    <a:pt x="14641" y="11791"/>
                  </a:cubicBezTo>
                  <a:cubicBezTo>
                    <a:pt x="14719" y="11541"/>
                    <a:pt x="14578" y="11292"/>
                    <a:pt x="14329" y="11217"/>
                  </a:cubicBezTo>
                  <a:cubicBezTo>
                    <a:pt x="14079" y="11167"/>
                    <a:pt x="13814" y="11317"/>
                    <a:pt x="13752" y="11566"/>
                  </a:cubicBezTo>
                  <a:cubicBezTo>
                    <a:pt x="13019" y="14039"/>
                    <a:pt x="10492" y="15562"/>
                    <a:pt x="8122" y="15012"/>
                  </a:cubicBezTo>
                  <a:cubicBezTo>
                    <a:pt x="5751" y="14438"/>
                    <a:pt x="4410" y="11991"/>
                    <a:pt x="5143" y="9519"/>
                  </a:cubicBezTo>
                  <a:cubicBezTo>
                    <a:pt x="5221" y="9269"/>
                    <a:pt x="5081" y="9019"/>
                    <a:pt x="4831" y="8945"/>
                  </a:cubicBezTo>
                  <a:cubicBezTo>
                    <a:pt x="4582" y="8895"/>
                    <a:pt x="4316" y="9044"/>
                    <a:pt x="4254" y="9294"/>
                  </a:cubicBezTo>
                  <a:cubicBezTo>
                    <a:pt x="3365" y="12291"/>
                    <a:pt x="4971" y="15262"/>
                    <a:pt x="7841" y="15936"/>
                  </a:cubicBezTo>
                  <a:moveTo>
                    <a:pt x="8059" y="5149"/>
                  </a:moveTo>
                  <a:cubicBezTo>
                    <a:pt x="7326" y="4974"/>
                    <a:pt x="6562" y="5449"/>
                    <a:pt x="6328" y="6198"/>
                  </a:cubicBezTo>
                  <a:cubicBezTo>
                    <a:pt x="6110" y="6947"/>
                    <a:pt x="6515" y="7696"/>
                    <a:pt x="7233" y="7871"/>
                  </a:cubicBezTo>
                  <a:cubicBezTo>
                    <a:pt x="7966" y="8046"/>
                    <a:pt x="8730" y="7571"/>
                    <a:pt x="8964" y="6822"/>
                  </a:cubicBezTo>
                  <a:cubicBezTo>
                    <a:pt x="9198" y="6073"/>
                    <a:pt x="8792" y="5324"/>
                    <a:pt x="8059" y="5149"/>
                  </a:cubicBezTo>
                  <a:moveTo>
                    <a:pt x="13643" y="6472"/>
                  </a:moveTo>
                  <a:cubicBezTo>
                    <a:pt x="12910" y="6298"/>
                    <a:pt x="12145" y="6772"/>
                    <a:pt x="11912" y="7521"/>
                  </a:cubicBezTo>
                  <a:cubicBezTo>
                    <a:pt x="11693" y="8270"/>
                    <a:pt x="12099" y="9020"/>
                    <a:pt x="12816" y="9194"/>
                  </a:cubicBezTo>
                  <a:cubicBezTo>
                    <a:pt x="13549" y="9369"/>
                    <a:pt x="14313" y="8895"/>
                    <a:pt x="14547" y="8146"/>
                  </a:cubicBezTo>
                  <a:cubicBezTo>
                    <a:pt x="14781" y="7421"/>
                    <a:pt x="14360" y="6647"/>
                    <a:pt x="13643" y="6472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17D2923-4AEB-F82C-9B8C-CB343DB0E387}"/>
                </a:ext>
              </a:extLst>
            </p:cNvPr>
            <p:cNvSpPr/>
            <p:nvPr/>
          </p:nvSpPr>
          <p:spPr>
            <a:xfrm>
              <a:off x="3455086" y="275389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64" y="14081"/>
                    <a:pt x="21181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20810A2-CBC2-1CA1-1A0C-07E392A0CB67}"/>
                </a:ext>
              </a:extLst>
            </p:cNvPr>
            <p:cNvSpPr/>
            <p:nvPr/>
          </p:nvSpPr>
          <p:spPr>
            <a:xfrm>
              <a:off x="3455087" y="2753894"/>
              <a:ext cx="1335235" cy="84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7841" y="15937"/>
                  </a:moveTo>
                  <a:cubicBezTo>
                    <a:pt x="10711" y="16612"/>
                    <a:pt x="13752" y="14764"/>
                    <a:pt x="14641" y="11792"/>
                  </a:cubicBezTo>
                  <a:cubicBezTo>
                    <a:pt x="14719" y="11543"/>
                    <a:pt x="14578" y="11293"/>
                    <a:pt x="14329" y="11218"/>
                  </a:cubicBezTo>
                  <a:cubicBezTo>
                    <a:pt x="14079" y="11168"/>
                    <a:pt x="13814" y="11318"/>
                    <a:pt x="13752" y="11568"/>
                  </a:cubicBezTo>
                  <a:cubicBezTo>
                    <a:pt x="13019" y="14040"/>
                    <a:pt x="10492" y="15563"/>
                    <a:pt x="8122" y="15014"/>
                  </a:cubicBezTo>
                  <a:cubicBezTo>
                    <a:pt x="5751" y="14439"/>
                    <a:pt x="4410" y="11992"/>
                    <a:pt x="5143" y="9520"/>
                  </a:cubicBezTo>
                  <a:cubicBezTo>
                    <a:pt x="5221" y="9270"/>
                    <a:pt x="5081" y="9020"/>
                    <a:pt x="4831" y="8946"/>
                  </a:cubicBezTo>
                  <a:cubicBezTo>
                    <a:pt x="4582" y="8896"/>
                    <a:pt x="4316" y="9045"/>
                    <a:pt x="4254" y="9295"/>
                  </a:cubicBezTo>
                  <a:cubicBezTo>
                    <a:pt x="3365" y="12292"/>
                    <a:pt x="4971" y="15263"/>
                    <a:pt x="7841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98" y="6074"/>
                    <a:pt x="8792" y="5325"/>
                    <a:pt x="8059" y="5150"/>
                  </a:cubicBezTo>
                  <a:moveTo>
                    <a:pt x="13643" y="6473"/>
                  </a:moveTo>
                  <a:cubicBezTo>
                    <a:pt x="12910" y="6299"/>
                    <a:pt x="12145" y="6773"/>
                    <a:pt x="11912" y="7522"/>
                  </a:cubicBezTo>
                  <a:cubicBezTo>
                    <a:pt x="11693" y="8271"/>
                    <a:pt x="12099" y="9021"/>
                    <a:pt x="12816" y="9195"/>
                  </a:cubicBezTo>
                  <a:cubicBezTo>
                    <a:pt x="13549" y="9370"/>
                    <a:pt x="14313" y="8896"/>
                    <a:pt x="14547" y="8147"/>
                  </a:cubicBezTo>
                  <a:cubicBezTo>
                    <a:pt x="14766" y="7397"/>
                    <a:pt x="14360" y="6648"/>
                    <a:pt x="13643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90FC40F-242F-6EDC-59C9-032FB6E8E6CA}"/>
                </a:ext>
              </a:extLst>
            </p:cNvPr>
            <p:cNvSpPr/>
            <p:nvPr/>
          </p:nvSpPr>
          <p:spPr>
            <a:xfrm>
              <a:off x="3627574" y="2484381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37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9E7C38-D80B-35BD-72E0-19D4BB58F880}"/>
                </a:ext>
              </a:extLst>
            </p:cNvPr>
            <p:cNvSpPr/>
            <p:nvPr/>
          </p:nvSpPr>
          <p:spPr>
            <a:xfrm>
              <a:off x="3627575" y="2484381"/>
              <a:ext cx="1335235" cy="84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7826" y="15937"/>
                  </a:moveTo>
                  <a:cubicBezTo>
                    <a:pt x="10695" y="16612"/>
                    <a:pt x="13736" y="14764"/>
                    <a:pt x="14625" y="11792"/>
                  </a:cubicBezTo>
                  <a:cubicBezTo>
                    <a:pt x="14703" y="11543"/>
                    <a:pt x="14563" y="11293"/>
                    <a:pt x="14313" y="11218"/>
                  </a:cubicBezTo>
                  <a:cubicBezTo>
                    <a:pt x="14064" y="11168"/>
                    <a:pt x="13799" y="11318"/>
                    <a:pt x="13736" y="11568"/>
                  </a:cubicBezTo>
                  <a:cubicBezTo>
                    <a:pt x="13003" y="14040"/>
                    <a:pt x="10477" y="15563"/>
                    <a:pt x="8106" y="15014"/>
                  </a:cubicBezTo>
                  <a:cubicBezTo>
                    <a:pt x="5736" y="14439"/>
                    <a:pt x="4394" y="11992"/>
                    <a:pt x="5127" y="9520"/>
                  </a:cubicBezTo>
                  <a:cubicBezTo>
                    <a:pt x="5205" y="9270"/>
                    <a:pt x="5065" y="9020"/>
                    <a:pt x="4816" y="8946"/>
                  </a:cubicBezTo>
                  <a:cubicBezTo>
                    <a:pt x="4566" y="8896"/>
                    <a:pt x="4301" y="9045"/>
                    <a:pt x="4239" y="9295"/>
                  </a:cubicBezTo>
                  <a:cubicBezTo>
                    <a:pt x="3350" y="12292"/>
                    <a:pt x="4971" y="15263"/>
                    <a:pt x="7826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82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422"/>
                    <a:pt x="14360" y="6648"/>
                    <a:pt x="13627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D7AA17AE-493B-EDF4-8330-59CBC068B370}"/>
                </a:ext>
              </a:extLst>
            </p:cNvPr>
            <p:cNvSpPr/>
            <p:nvPr/>
          </p:nvSpPr>
          <p:spPr>
            <a:xfrm>
              <a:off x="3465866" y="210706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39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7DA471E-EB95-0650-112D-B4A89E9C5084}"/>
                </a:ext>
              </a:extLst>
            </p:cNvPr>
            <p:cNvSpPr/>
            <p:nvPr/>
          </p:nvSpPr>
          <p:spPr>
            <a:xfrm>
              <a:off x="3465867" y="2107063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7826" y="15937"/>
                  </a:moveTo>
                  <a:cubicBezTo>
                    <a:pt x="10695" y="16612"/>
                    <a:pt x="13736" y="14764"/>
                    <a:pt x="14625" y="11792"/>
                  </a:cubicBezTo>
                  <a:cubicBezTo>
                    <a:pt x="14703" y="11542"/>
                    <a:pt x="14563" y="11293"/>
                    <a:pt x="14313" y="11218"/>
                  </a:cubicBezTo>
                  <a:cubicBezTo>
                    <a:pt x="14064" y="11168"/>
                    <a:pt x="13799" y="11318"/>
                    <a:pt x="13736" y="11567"/>
                  </a:cubicBezTo>
                  <a:cubicBezTo>
                    <a:pt x="13003" y="14040"/>
                    <a:pt x="10477" y="15563"/>
                    <a:pt x="8106" y="15013"/>
                  </a:cubicBezTo>
                  <a:cubicBezTo>
                    <a:pt x="5736" y="14439"/>
                    <a:pt x="4394" y="11992"/>
                    <a:pt x="5127" y="9520"/>
                  </a:cubicBezTo>
                  <a:cubicBezTo>
                    <a:pt x="5205" y="9270"/>
                    <a:pt x="5065" y="9020"/>
                    <a:pt x="4816" y="8945"/>
                  </a:cubicBezTo>
                  <a:cubicBezTo>
                    <a:pt x="4566" y="8895"/>
                    <a:pt x="4301" y="9045"/>
                    <a:pt x="4239" y="9295"/>
                  </a:cubicBezTo>
                  <a:cubicBezTo>
                    <a:pt x="3350" y="12292"/>
                    <a:pt x="4972" y="15263"/>
                    <a:pt x="7826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82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422"/>
                    <a:pt x="14360" y="6648"/>
                    <a:pt x="13627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DBC5D75-22EA-04C0-B304-EB0FAB372BA5}"/>
                </a:ext>
              </a:extLst>
            </p:cNvPr>
            <p:cNvSpPr/>
            <p:nvPr/>
          </p:nvSpPr>
          <p:spPr>
            <a:xfrm>
              <a:off x="2851379" y="3831944"/>
              <a:ext cx="1327941" cy="135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008" extrusionOk="0">
                  <a:moveTo>
                    <a:pt x="20680" y="11768"/>
                  </a:moveTo>
                  <a:cubicBezTo>
                    <a:pt x="20697" y="11701"/>
                    <a:pt x="20697" y="11651"/>
                    <a:pt x="20714" y="11584"/>
                  </a:cubicBezTo>
                  <a:cubicBezTo>
                    <a:pt x="20731" y="11518"/>
                    <a:pt x="20731" y="11467"/>
                    <a:pt x="20748" y="11401"/>
                  </a:cubicBezTo>
                  <a:cubicBezTo>
                    <a:pt x="20765" y="11334"/>
                    <a:pt x="20765" y="11284"/>
                    <a:pt x="20782" y="11217"/>
                  </a:cubicBezTo>
                  <a:cubicBezTo>
                    <a:pt x="20799" y="11151"/>
                    <a:pt x="20799" y="11100"/>
                    <a:pt x="20816" y="11034"/>
                  </a:cubicBezTo>
                  <a:cubicBezTo>
                    <a:pt x="20816" y="10967"/>
                    <a:pt x="20833" y="10917"/>
                    <a:pt x="20833" y="10850"/>
                  </a:cubicBezTo>
                  <a:cubicBezTo>
                    <a:pt x="20833" y="10800"/>
                    <a:pt x="20850" y="10750"/>
                    <a:pt x="20850" y="10717"/>
                  </a:cubicBezTo>
                  <a:cubicBezTo>
                    <a:pt x="20850" y="10700"/>
                    <a:pt x="20850" y="10700"/>
                    <a:pt x="20850" y="10683"/>
                  </a:cubicBezTo>
                  <a:cubicBezTo>
                    <a:pt x="20867" y="10550"/>
                    <a:pt x="20867" y="10417"/>
                    <a:pt x="20884" y="10300"/>
                  </a:cubicBezTo>
                  <a:cubicBezTo>
                    <a:pt x="20884" y="10300"/>
                    <a:pt x="20884" y="10300"/>
                    <a:pt x="20884" y="10283"/>
                  </a:cubicBezTo>
                  <a:cubicBezTo>
                    <a:pt x="20884" y="10150"/>
                    <a:pt x="20901" y="10033"/>
                    <a:pt x="20901" y="9900"/>
                  </a:cubicBezTo>
                  <a:cubicBezTo>
                    <a:pt x="20901" y="9850"/>
                    <a:pt x="20901" y="9816"/>
                    <a:pt x="20901" y="9766"/>
                  </a:cubicBezTo>
                  <a:cubicBezTo>
                    <a:pt x="20901" y="9683"/>
                    <a:pt x="20901" y="9599"/>
                    <a:pt x="20901" y="9499"/>
                  </a:cubicBezTo>
                  <a:cubicBezTo>
                    <a:pt x="20901" y="9449"/>
                    <a:pt x="20901" y="9399"/>
                    <a:pt x="20901" y="9349"/>
                  </a:cubicBezTo>
                  <a:cubicBezTo>
                    <a:pt x="20901" y="9266"/>
                    <a:pt x="20901" y="9182"/>
                    <a:pt x="20884" y="9099"/>
                  </a:cubicBezTo>
                  <a:cubicBezTo>
                    <a:pt x="20884" y="9066"/>
                    <a:pt x="20884" y="9049"/>
                    <a:pt x="20884" y="9016"/>
                  </a:cubicBezTo>
                  <a:cubicBezTo>
                    <a:pt x="20884" y="8999"/>
                    <a:pt x="20884" y="8966"/>
                    <a:pt x="20884" y="8949"/>
                  </a:cubicBezTo>
                  <a:cubicBezTo>
                    <a:pt x="20884" y="8882"/>
                    <a:pt x="20867" y="8815"/>
                    <a:pt x="20867" y="8749"/>
                  </a:cubicBezTo>
                  <a:cubicBezTo>
                    <a:pt x="20867" y="8699"/>
                    <a:pt x="20850" y="8649"/>
                    <a:pt x="20850" y="8599"/>
                  </a:cubicBezTo>
                  <a:cubicBezTo>
                    <a:pt x="20850" y="8532"/>
                    <a:pt x="20833" y="8465"/>
                    <a:pt x="20833" y="8398"/>
                  </a:cubicBezTo>
                  <a:cubicBezTo>
                    <a:pt x="20833" y="8348"/>
                    <a:pt x="20816" y="8298"/>
                    <a:pt x="20816" y="8248"/>
                  </a:cubicBezTo>
                  <a:cubicBezTo>
                    <a:pt x="20799" y="8182"/>
                    <a:pt x="20799" y="8115"/>
                    <a:pt x="20782" y="8048"/>
                  </a:cubicBezTo>
                  <a:cubicBezTo>
                    <a:pt x="20782" y="7998"/>
                    <a:pt x="20765" y="7948"/>
                    <a:pt x="20765" y="7898"/>
                  </a:cubicBezTo>
                  <a:cubicBezTo>
                    <a:pt x="20748" y="7831"/>
                    <a:pt x="20731" y="7765"/>
                    <a:pt x="20731" y="7698"/>
                  </a:cubicBezTo>
                  <a:cubicBezTo>
                    <a:pt x="20714" y="7648"/>
                    <a:pt x="20714" y="7614"/>
                    <a:pt x="20697" y="7564"/>
                  </a:cubicBezTo>
                  <a:cubicBezTo>
                    <a:pt x="20680" y="7498"/>
                    <a:pt x="20663" y="7414"/>
                    <a:pt x="20646" y="7348"/>
                  </a:cubicBezTo>
                  <a:cubicBezTo>
                    <a:pt x="20629" y="7314"/>
                    <a:pt x="20629" y="7281"/>
                    <a:pt x="20612" y="7231"/>
                  </a:cubicBezTo>
                  <a:cubicBezTo>
                    <a:pt x="20579" y="7131"/>
                    <a:pt x="20562" y="7031"/>
                    <a:pt x="20528" y="6931"/>
                  </a:cubicBezTo>
                  <a:cubicBezTo>
                    <a:pt x="20528" y="6931"/>
                    <a:pt x="20528" y="6914"/>
                    <a:pt x="20528" y="6914"/>
                  </a:cubicBezTo>
                  <a:cubicBezTo>
                    <a:pt x="20494" y="6814"/>
                    <a:pt x="20460" y="6697"/>
                    <a:pt x="20426" y="6597"/>
                  </a:cubicBezTo>
                  <a:cubicBezTo>
                    <a:pt x="20409" y="6564"/>
                    <a:pt x="20392" y="6530"/>
                    <a:pt x="20392" y="6497"/>
                  </a:cubicBezTo>
                  <a:cubicBezTo>
                    <a:pt x="20375" y="6430"/>
                    <a:pt x="20341" y="6364"/>
                    <a:pt x="20307" y="6297"/>
                  </a:cubicBezTo>
                  <a:cubicBezTo>
                    <a:pt x="20307" y="6297"/>
                    <a:pt x="20307" y="6280"/>
                    <a:pt x="20307" y="6280"/>
                  </a:cubicBezTo>
                  <a:cubicBezTo>
                    <a:pt x="20307" y="6263"/>
                    <a:pt x="20290" y="6247"/>
                    <a:pt x="20290" y="6230"/>
                  </a:cubicBezTo>
                  <a:cubicBezTo>
                    <a:pt x="20239" y="6130"/>
                    <a:pt x="20205" y="6013"/>
                    <a:pt x="20154" y="5913"/>
                  </a:cubicBezTo>
                  <a:cubicBezTo>
                    <a:pt x="20137" y="5880"/>
                    <a:pt x="20120" y="5846"/>
                    <a:pt x="20103" y="5813"/>
                  </a:cubicBezTo>
                  <a:cubicBezTo>
                    <a:pt x="20052" y="5696"/>
                    <a:pt x="19985" y="5563"/>
                    <a:pt x="19917" y="5446"/>
                  </a:cubicBezTo>
                  <a:cubicBezTo>
                    <a:pt x="19917" y="5446"/>
                    <a:pt x="19917" y="5446"/>
                    <a:pt x="19917" y="5429"/>
                  </a:cubicBezTo>
                  <a:cubicBezTo>
                    <a:pt x="19849" y="5313"/>
                    <a:pt x="19798" y="5196"/>
                    <a:pt x="19730" y="5096"/>
                  </a:cubicBezTo>
                  <a:cubicBezTo>
                    <a:pt x="19713" y="5062"/>
                    <a:pt x="19696" y="5029"/>
                    <a:pt x="19679" y="5012"/>
                  </a:cubicBezTo>
                  <a:cubicBezTo>
                    <a:pt x="19611" y="4912"/>
                    <a:pt x="19560" y="4812"/>
                    <a:pt x="19493" y="4729"/>
                  </a:cubicBezTo>
                  <a:cubicBezTo>
                    <a:pt x="19476" y="4712"/>
                    <a:pt x="19476" y="4695"/>
                    <a:pt x="19476" y="4695"/>
                  </a:cubicBezTo>
                  <a:cubicBezTo>
                    <a:pt x="19476" y="4695"/>
                    <a:pt x="19476" y="4679"/>
                    <a:pt x="19459" y="4679"/>
                  </a:cubicBezTo>
                  <a:cubicBezTo>
                    <a:pt x="19425" y="4629"/>
                    <a:pt x="19391" y="4595"/>
                    <a:pt x="19357" y="4545"/>
                  </a:cubicBezTo>
                  <a:cubicBezTo>
                    <a:pt x="19323" y="4512"/>
                    <a:pt x="19306" y="4462"/>
                    <a:pt x="19272" y="4429"/>
                  </a:cubicBezTo>
                  <a:cubicBezTo>
                    <a:pt x="19238" y="4379"/>
                    <a:pt x="19204" y="4345"/>
                    <a:pt x="19170" y="4295"/>
                  </a:cubicBezTo>
                  <a:cubicBezTo>
                    <a:pt x="19136" y="4262"/>
                    <a:pt x="19119" y="4212"/>
                    <a:pt x="19085" y="4178"/>
                  </a:cubicBezTo>
                  <a:cubicBezTo>
                    <a:pt x="19051" y="4128"/>
                    <a:pt x="19017" y="4095"/>
                    <a:pt x="18983" y="4045"/>
                  </a:cubicBezTo>
                  <a:cubicBezTo>
                    <a:pt x="18949" y="4012"/>
                    <a:pt x="18916" y="3978"/>
                    <a:pt x="18882" y="3928"/>
                  </a:cubicBezTo>
                  <a:cubicBezTo>
                    <a:pt x="18848" y="3878"/>
                    <a:pt x="18814" y="3845"/>
                    <a:pt x="18763" y="3811"/>
                  </a:cubicBezTo>
                  <a:cubicBezTo>
                    <a:pt x="18729" y="3778"/>
                    <a:pt x="18695" y="3745"/>
                    <a:pt x="18661" y="3711"/>
                  </a:cubicBezTo>
                  <a:cubicBezTo>
                    <a:pt x="18627" y="3678"/>
                    <a:pt x="18576" y="3628"/>
                    <a:pt x="18542" y="3594"/>
                  </a:cubicBezTo>
                  <a:cubicBezTo>
                    <a:pt x="18508" y="3561"/>
                    <a:pt x="18474" y="3528"/>
                    <a:pt x="18440" y="3494"/>
                  </a:cubicBezTo>
                  <a:cubicBezTo>
                    <a:pt x="18390" y="3444"/>
                    <a:pt x="18356" y="3411"/>
                    <a:pt x="18305" y="3378"/>
                  </a:cubicBezTo>
                  <a:cubicBezTo>
                    <a:pt x="18271" y="3344"/>
                    <a:pt x="18237" y="3328"/>
                    <a:pt x="18203" y="3294"/>
                  </a:cubicBezTo>
                  <a:cubicBezTo>
                    <a:pt x="18152" y="3244"/>
                    <a:pt x="18101" y="3194"/>
                    <a:pt x="18033" y="3161"/>
                  </a:cubicBezTo>
                  <a:cubicBezTo>
                    <a:pt x="18016" y="3144"/>
                    <a:pt x="17982" y="3111"/>
                    <a:pt x="17965" y="3094"/>
                  </a:cubicBezTo>
                  <a:cubicBezTo>
                    <a:pt x="17880" y="3027"/>
                    <a:pt x="17796" y="2961"/>
                    <a:pt x="17711" y="2911"/>
                  </a:cubicBezTo>
                  <a:lnTo>
                    <a:pt x="15810" y="1510"/>
                  </a:lnTo>
                  <a:cubicBezTo>
                    <a:pt x="15827" y="1526"/>
                    <a:pt x="15827" y="1526"/>
                    <a:pt x="15844" y="1543"/>
                  </a:cubicBezTo>
                  <a:cubicBezTo>
                    <a:pt x="14826" y="776"/>
                    <a:pt x="13588" y="259"/>
                    <a:pt x="12179" y="75"/>
                  </a:cubicBezTo>
                  <a:cubicBezTo>
                    <a:pt x="7140" y="-592"/>
                    <a:pt x="1863" y="3228"/>
                    <a:pt x="387" y="8598"/>
                  </a:cubicBezTo>
                  <a:cubicBezTo>
                    <a:pt x="-699" y="12535"/>
                    <a:pt x="574" y="16221"/>
                    <a:pt x="3322" y="18172"/>
                  </a:cubicBezTo>
                  <a:cubicBezTo>
                    <a:pt x="3288" y="18139"/>
                    <a:pt x="3254" y="18122"/>
                    <a:pt x="3204" y="18089"/>
                  </a:cubicBezTo>
                  <a:lnTo>
                    <a:pt x="3204" y="18089"/>
                  </a:lnTo>
                  <a:cubicBezTo>
                    <a:pt x="3204" y="18089"/>
                    <a:pt x="3204" y="18089"/>
                    <a:pt x="3204" y="18089"/>
                  </a:cubicBezTo>
                  <a:lnTo>
                    <a:pt x="5104" y="19490"/>
                  </a:lnTo>
                  <a:cubicBezTo>
                    <a:pt x="6122" y="20241"/>
                    <a:pt x="7344" y="20741"/>
                    <a:pt x="8735" y="20925"/>
                  </a:cubicBezTo>
                  <a:cubicBezTo>
                    <a:pt x="8871" y="20941"/>
                    <a:pt x="9023" y="20958"/>
                    <a:pt x="9159" y="20975"/>
                  </a:cubicBezTo>
                  <a:cubicBezTo>
                    <a:pt x="9193" y="20975"/>
                    <a:pt x="9244" y="20975"/>
                    <a:pt x="9278" y="20991"/>
                  </a:cubicBezTo>
                  <a:cubicBezTo>
                    <a:pt x="9380" y="20991"/>
                    <a:pt x="9498" y="21008"/>
                    <a:pt x="9600" y="21008"/>
                  </a:cubicBezTo>
                  <a:cubicBezTo>
                    <a:pt x="9634" y="21008"/>
                    <a:pt x="9668" y="21008"/>
                    <a:pt x="9702" y="21008"/>
                  </a:cubicBezTo>
                  <a:cubicBezTo>
                    <a:pt x="9838" y="21008"/>
                    <a:pt x="9991" y="21008"/>
                    <a:pt x="10126" y="21008"/>
                  </a:cubicBezTo>
                  <a:cubicBezTo>
                    <a:pt x="10160" y="21008"/>
                    <a:pt x="10177" y="21008"/>
                    <a:pt x="10211" y="21008"/>
                  </a:cubicBezTo>
                  <a:cubicBezTo>
                    <a:pt x="10330" y="21008"/>
                    <a:pt x="10449" y="20991"/>
                    <a:pt x="10550" y="20991"/>
                  </a:cubicBezTo>
                  <a:cubicBezTo>
                    <a:pt x="10584" y="20991"/>
                    <a:pt x="10635" y="20991"/>
                    <a:pt x="10669" y="20975"/>
                  </a:cubicBezTo>
                  <a:cubicBezTo>
                    <a:pt x="10788" y="20958"/>
                    <a:pt x="10907" y="20958"/>
                    <a:pt x="11026" y="20941"/>
                  </a:cubicBezTo>
                  <a:cubicBezTo>
                    <a:pt x="11043" y="20941"/>
                    <a:pt x="11076" y="20941"/>
                    <a:pt x="11093" y="20941"/>
                  </a:cubicBezTo>
                  <a:cubicBezTo>
                    <a:pt x="11229" y="20925"/>
                    <a:pt x="11365" y="20908"/>
                    <a:pt x="11518" y="20875"/>
                  </a:cubicBezTo>
                  <a:cubicBezTo>
                    <a:pt x="11552" y="20875"/>
                    <a:pt x="11585" y="20858"/>
                    <a:pt x="11619" y="20858"/>
                  </a:cubicBezTo>
                  <a:cubicBezTo>
                    <a:pt x="11721" y="20841"/>
                    <a:pt x="11840" y="20808"/>
                    <a:pt x="11942" y="20791"/>
                  </a:cubicBezTo>
                  <a:cubicBezTo>
                    <a:pt x="11976" y="20774"/>
                    <a:pt x="12027" y="20774"/>
                    <a:pt x="12061" y="20758"/>
                  </a:cubicBezTo>
                  <a:cubicBezTo>
                    <a:pt x="12196" y="20724"/>
                    <a:pt x="12332" y="20691"/>
                    <a:pt x="12468" y="20658"/>
                  </a:cubicBezTo>
                  <a:cubicBezTo>
                    <a:pt x="12485" y="20658"/>
                    <a:pt x="12485" y="20658"/>
                    <a:pt x="12502" y="20641"/>
                  </a:cubicBezTo>
                  <a:cubicBezTo>
                    <a:pt x="12637" y="20608"/>
                    <a:pt x="12756" y="20558"/>
                    <a:pt x="12875" y="20524"/>
                  </a:cubicBezTo>
                  <a:cubicBezTo>
                    <a:pt x="12909" y="20507"/>
                    <a:pt x="12960" y="20491"/>
                    <a:pt x="12994" y="20491"/>
                  </a:cubicBezTo>
                  <a:cubicBezTo>
                    <a:pt x="13096" y="20457"/>
                    <a:pt x="13214" y="20424"/>
                    <a:pt x="13316" y="20374"/>
                  </a:cubicBezTo>
                  <a:cubicBezTo>
                    <a:pt x="13350" y="20357"/>
                    <a:pt x="13384" y="20357"/>
                    <a:pt x="13418" y="20341"/>
                  </a:cubicBezTo>
                  <a:cubicBezTo>
                    <a:pt x="13554" y="20291"/>
                    <a:pt x="13689" y="20240"/>
                    <a:pt x="13808" y="20174"/>
                  </a:cubicBezTo>
                  <a:cubicBezTo>
                    <a:pt x="13842" y="20157"/>
                    <a:pt x="13859" y="20140"/>
                    <a:pt x="13893" y="20140"/>
                  </a:cubicBezTo>
                  <a:cubicBezTo>
                    <a:pt x="13995" y="20090"/>
                    <a:pt x="14097" y="20040"/>
                    <a:pt x="14215" y="19990"/>
                  </a:cubicBezTo>
                  <a:cubicBezTo>
                    <a:pt x="14249" y="19974"/>
                    <a:pt x="14283" y="19957"/>
                    <a:pt x="14334" y="19940"/>
                  </a:cubicBezTo>
                  <a:cubicBezTo>
                    <a:pt x="14453" y="19890"/>
                    <a:pt x="14555" y="19823"/>
                    <a:pt x="14674" y="19757"/>
                  </a:cubicBezTo>
                  <a:cubicBezTo>
                    <a:pt x="14690" y="19740"/>
                    <a:pt x="14707" y="19740"/>
                    <a:pt x="14724" y="19740"/>
                  </a:cubicBezTo>
                  <a:cubicBezTo>
                    <a:pt x="14860" y="19673"/>
                    <a:pt x="14979" y="19590"/>
                    <a:pt x="15098" y="19523"/>
                  </a:cubicBezTo>
                  <a:cubicBezTo>
                    <a:pt x="15132" y="19507"/>
                    <a:pt x="15166" y="19490"/>
                    <a:pt x="15200" y="19457"/>
                  </a:cubicBezTo>
                  <a:cubicBezTo>
                    <a:pt x="15301" y="19390"/>
                    <a:pt x="15386" y="19340"/>
                    <a:pt x="15488" y="19273"/>
                  </a:cubicBezTo>
                  <a:cubicBezTo>
                    <a:pt x="15522" y="19256"/>
                    <a:pt x="15556" y="19223"/>
                    <a:pt x="15590" y="19206"/>
                  </a:cubicBezTo>
                  <a:cubicBezTo>
                    <a:pt x="15709" y="19123"/>
                    <a:pt x="15827" y="19040"/>
                    <a:pt x="15946" y="18956"/>
                  </a:cubicBezTo>
                  <a:cubicBezTo>
                    <a:pt x="15963" y="18940"/>
                    <a:pt x="15980" y="18940"/>
                    <a:pt x="15997" y="18923"/>
                  </a:cubicBezTo>
                  <a:cubicBezTo>
                    <a:pt x="16099" y="18839"/>
                    <a:pt x="16201" y="18773"/>
                    <a:pt x="16302" y="18689"/>
                  </a:cubicBezTo>
                  <a:cubicBezTo>
                    <a:pt x="16336" y="18656"/>
                    <a:pt x="16370" y="18639"/>
                    <a:pt x="16404" y="18606"/>
                  </a:cubicBezTo>
                  <a:cubicBezTo>
                    <a:pt x="16489" y="18539"/>
                    <a:pt x="16591" y="18456"/>
                    <a:pt x="16676" y="18372"/>
                  </a:cubicBezTo>
                  <a:cubicBezTo>
                    <a:pt x="16693" y="18356"/>
                    <a:pt x="16727" y="18339"/>
                    <a:pt x="16744" y="18306"/>
                  </a:cubicBezTo>
                  <a:cubicBezTo>
                    <a:pt x="16862" y="18206"/>
                    <a:pt x="16964" y="18106"/>
                    <a:pt x="17066" y="18006"/>
                  </a:cubicBezTo>
                  <a:cubicBezTo>
                    <a:pt x="17100" y="17989"/>
                    <a:pt x="17117" y="17956"/>
                    <a:pt x="17134" y="17939"/>
                  </a:cubicBezTo>
                  <a:cubicBezTo>
                    <a:pt x="17219" y="17855"/>
                    <a:pt x="17304" y="17772"/>
                    <a:pt x="17388" y="17689"/>
                  </a:cubicBezTo>
                  <a:cubicBezTo>
                    <a:pt x="17422" y="17655"/>
                    <a:pt x="17456" y="17622"/>
                    <a:pt x="17473" y="17605"/>
                  </a:cubicBezTo>
                  <a:cubicBezTo>
                    <a:pt x="17575" y="17505"/>
                    <a:pt x="17660" y="17405"/>
                    <a:pt x="17762" y="17305"/>
                  </a:cubicBezTo>
                  <a:cubicBezTo>
                    <a:pt x="17762" y="17305"/>
                    <a:pt x="17779" y="17288"/>
                    <a:pt x="17779" y="17288"/>
                  </a:cubicBezTo>
                  <a:cubicBezTo>
                    <a:pt x="17880" y="17172"/>
                    <a:pt x="17982" y="17072"/>
                    <a:pt x="18067" y="16955"/>
                  </a:cubicBezTo>
                  <a:cubicBezTo>
                    <a:pt x="18101" y="16921"/>
                    <a:pt x="18118" y="16888"/>
                    <a:pt x="18152" y="16855"/>
                  </a:cubicBezTo>
                  <a:cubicBezTo>
                    <a:pt x="18220" y="16771"/>
                    <a:pt x="18305" y="16671"/>
                    <a:pt x="18372" y="16588"/>
                  </a:cubicBezTo>
                  <a:cubicBezTo>
                    <a:pt x="18389" y="16554"/>
                    <a:pt x="18423" y="16521"/>
                    <a:pt x="18440" y="16488"/>
                  </a:cubicBezTo>
                  <a:cubicBezTo>
                    <a:pt x="18457" y="16471"/>
                    <a:pt x="18457" y="16454"/>
                    <a:pt x="18474" y="16438"/>
                  </a:cubicBezTo>
                  <a:cubicBezTo>
                    <a:pt x="18525" y="16371"/>
                    <a:pt x="18576" y="16288"/>
                    <a:pt x="18644" y="16221"/>
                  </a:cubicBezTo>
                  <a:cubicBezTo>
                    <a:pt x="18678" y="16187"/>
                    <a:pt x="18695" y="16137"/>
                    <a:pt x="18729" y="16104"/>
                  </a:cubicBezTo>
                  <a:cubicBezTo>
                    <a:pt x="18814" y="15971"/>
                    <a:pt x="18915" y="15837"/>
                    <a:pt x="19000" y="15704"/>
                  </a:cubicBezTo>
                  <a:cubicBezTo>
                    <a:pt x="19017" y="15687"/>
                    <a:pt x="19017" y="15670"/>
                    <a:pt x="19034" y="15654"/>
                  </a:cubicBezTo>
                  <a:cubicBezTo>
                    <a:pt x="19119" y="15537"/>
                    <a:pt x="19187" y="15404"/>
                    <a:pt x="19255" y="15287"/>
                  </a:cubicBezTo>
                  <a:cubicBezTo>
                    <a:pt x="19289" y="15237"/>
                    <a:pt x="19306" y="15187"/>
                    <a:pt x="19340" y="15137"/>
                  </a:cubicBezTo>
                  <a:cubicBezTo>
                    <a:pt x="19391" y="15070"/>
                    <a:pt x="19424" y="14987"/>
                    <a:pt x="19475" y="14920"/>
                  </a:cubicBezTo>
                  <a:cubicBezTo>
                    <a:pt x="19492" y="14903"/>
                    <a:pt x="19492" y="14886"/>
                    <a:pt x="19509" y="14853"/>
                  </a:cubicBezTo>
                  <a:cubicBezTo>
                    <a:pt x="19526" y="14820"/>
                    <a:pt x="19543" y="14770"/>
                    <a:pt x="19577" y="14736"/>
                  </a:cubicBezTo>
                  <a:cubicBezTo>
                    <a:pt x="19628" y="14636"/>
                    <a:pt x="19679" y="14536"/>
                    <a:pt x="19730" y="14436"/>
                  </a:cubicBezTo>
                  <a:cubicBezTo>
                    <a:pt x="19747" y="14403"/>
                    <a:pt x="19764" y="14353"/>
                    <a:pt x="19781" y="14319"/>
                  </a:cubicBezTo>
                  <a:cubicBezTo>
                    <a:pt x="19849" y="14186"/>
                    <a:pt x="19916" y="14036"/>
                    <a:pt x="19967" y="13902"/>
                  </a:cubicBezTo>
                  <a:cubicBezTo>
                    <a:pt x="19967" y="13902"/>
                    <a:pt x="19967" y="13902"/>
                    <a:pt x="19967" y="13902"/>
                  </a:cubicBezTo>
                  <a:cubicBezTo>
                    <a:pt x="20018" y="13786"/>
                    <a:pt x="20069" y="13669"/>
                    <a:pt x="20103" y="13552"/>
                  </a:cubicBezTo>
                  <a:cubicBezTo>
                    <a:pt x="20103" y="13535"/>
                    <a:pt x="20120" y="13519"/>
                    <a:pt x="20120" y="13502"/>
                  </a:cubicBezTo>
                  <a:cubicBezTo>
                    <a:pt x="20171" y="13385"/>
                    <a:pt x="20205" y="13269"/>
                    <a:pt x="20239" y="13152"/>
                  </a:cubicBezTo>
                  <a:cubicBezTo>
                    <a:pt x="20256" y="13102"/>
                    <a:pt x="20273" y="13035"/>
                    <a:pt x="20307" y="12985"/>
                  </a:cubicBezTo>
                  <a:cubicBezTo>
                    <a:pt x="20358" y="12802"/>
                    <a:pt x="20426" y="12635"/>
                    <a:pt x="20476" y="12451"/>
                  </a:cubicBezTo>
                  <a:cubicBezTo>
                    <a:pt x="20510" y="12351"/>
                    <a:pt x="20527" y="12268"/>
                    <a:pt x="20544" y="12168"/>
                  </a:cubicBezTo>
                  <a:cubicBezTo>
                    <a:pt x="20544" y="12151"/>
                    <a:pt x="20544" y="12134"/>
                    <a:pt x="20561" y="12118"/>
                  </a:cubicBezTo>
                  <a:cubicBezTo>
                    <a:pt x="20578" y="12051"/>
                    <a:pt x="20595" y="12001"/>
                    <a:pt x="20612" y="11934"/>
                  </a:cubicBezTo>
                  <a:cubicBezTo>
                    <a:pt x="20646" y="11885"/>
                    <a:pt x="20663" y="11818"/>
                    <a:pt x="20680" y="11768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CF75E970-F584-1D8A-3197-C7BB1457DC28}"/>
                </a:ext>
              </a:extLst>
            </p:cNvPr>
            <p:cNvSpPr/>
            <p:nvPr/>
          </p:nvSpPr>
          <p:spPr>
            <a:xfrm>
              <a:off x="2851378" y="3831944"/>
              <a:ext cx="1207984" cy="126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8" h="20370" extrusionOk="0">
                  <a:moveTo>
                    <a:pt x="12413" y="78"/>
                  </a:moveTo>
                  <a:cubicBezTo>
                    <a:pt x="17549" y="772"/>
                    <a:pt x="20489" y="5851"/>
                    <a:pt x="18984" y="11433"/>
                  </a:cubicBezTo>
                  <a:cubicBezTo>
                    <a:pt x="17480" y="17015"/>
                    <a:pt x="12101" y="20985"/>
                    <a:pt x="6965" y="20292"/>
                  </a:cubicBezTo>
                  <a:cubicBezTo>
                    <a:pt x="1829" y="19598"/>
                    <a:pt x="-1111" y="14519"/>
                    <a:pt x="394" y="8937"/>
                  </a:cubicBezTo>
                  <a:cubicBezTo>
                    <a:pt x="1898" y="3355"/>
                    <a:pt x="7276" y="-615"/>
                    <a:pt x="12413" y="78"/>
                  </a:cubicBezTo>
                  <a:close/>
                  <a:moveTo>
                    <a:pt x="7951" y="16651"/>
                  </a:moveTo>
                  <a:cubicBezTo>
                    <a:pt x="10839" y="17033"/>
                    <a:pt x="13865" y="14796"/>
                    <a:pt x="14713" y="11659"/>
                  </a:cubicBezTo>
                  <a:cubicBezTo>
                    <a:pt x="14782" y="11381"/>
                    <a:pt x="14644" y="11138"/>
                    <a:pt x="14402" y="11104"/>
                  </a:cubicBezTo>
                  <a:cubicBezTo>
                    <a:pt x="14159" y="11069"/>
                    <a:pt x="13900" y="11260"/>
                    <a:pt x="13814" y="11537"/>
                  </a:cubicBezTo>
                  <a:cubicBezTo>
                    <a:pt x="13122" y="14137"/>
                    <a:pt x="10597" y="15992"/>
                    <a:pt x="8210" y="15663"/>
                  </a:cubicBezTo>
                  <a:cubicBezTo>
                    <a:pt x="5824" y="15334"/>
                    <a:pt x="4440" y="12959"/>
                    <a:pt x="5149" y="10376"/>
                  </a:cubicBezTo>
                  <a:cubicBezTo>
                    <a:pt x="5219" y="10098"/>
                    <a:pt x="5080" y="9856"/>
                    <a:pt x="4838" y="9821"/>
                  </a:cubicBezTo>
                  <a:cubicBezTo>
                    <a:pt x="4596" y="9786"/>
                    <a:pt x="4337" y="9977"/>
                    <a:pt x="4250" y="10254"/>
                  </a:cubicBezTo>
                  <a:cubicBezTo>
                    <a:pt x="3403" y="13392"/>
                    <a:pt x="5063" y="16252"/>
                    <a:pt x="7951" y="16651"/>
                  </a:cubicBezTo>
                  <a:moveTo>
                    <a:pt x="8020" y="5574"/>
                  </a:moveTo>
                  <a:cubicBezTo>
                    <a:pt x="7294" y="5470"/>
                    <a:pt x="6516" y="6042"/>
                    <a:pt x="6308" y="6839"/>
                  </a:cubicBezTo>
                  <a:cubicBezTo>
                    <a:pt x="6101" y="7637"/>
                    <a:pt x="6516" y="8365"/>
                    <a:pt x="7242" y="8469"/>
                  </a:cubicBezTo>
                  <a:cubicBezTo>
                    <a:pt x="7968" y="8573"/>
                    <a:pt x="8746" y="8001"/>
                    <a:pt x="8954" y="7203"/>
                  </a:cubicBezTo>
                  <a:cubicBezTo>
                    <a:pt x="9179" y="6406"/>
                    <a:pt x="8746" y="5678"/>
                    <a:pt x="8020" y="5574"/>
                  </a:cubicBezTo>
                  <a:moveTo>
                    <a:pt x="13641" y="6337"/>
                  </a:moveTo>
                  <a:cubicBezTo>
                    <a:pt x="12914" y="6233"/>
                    <a:pt x="12136" y="6805"/>
                    <a:pt x="11929" y="7602"/>
                  </a:cubicBezTo>
                  <a:cubicBezTo>
                    <a:pt x="11721" y="8399"/>
                    <a:pt x="12136" y="9127"/>
                    <a:pt x="12862" y="9232"/>
                  </a:cubicBezTo>
                  <a:cubicBezTo>
                    <a:pt x="13589" y="9336"/>
                    <a:pt x="14367" y="8763"/>
                    <a:pt x="14574" y="7966"/>
                  </a:cubicBezTo>
                  <a:cubicBezTo>
                    <a:pt x="14799" y="7169"/>
                    <a:pt x="14367" y="6441"/>
                    <a:pt x="13641" y="6337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75F16A8-6F7B-E399-1774-70E3F7C43B30}"/>
              </a:ext>
            </a:extLst>
          </p:cNvPr>
          <p:cNvGrpSpPr/>
          <p:nvPr/>
        </p:nvGrpSpPr>
        <p:grpSpPr>
          <a:xfrm>
            <a:off x="3861870" y="3484171"/>
            <a:ext cx="1420261" cy="1652923"/>
            <a:chOff x="4996697" y="3066528"/>
            <a:chExt cx="1893681" cy="2203897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2945D7B-F49F-EE1C-5DE5-16E56B793FB7}"/>
                </a:ext>
              </a:extLst>
            </p:cNvPr>
            <p:cNvSpPr/>
            <p:nvPr/>
          </p:nvSpPr>
          <p:spPr>
            <a:xfrm>
              <a:off x="5104502" y="3961310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FF71136-99AB-07D8-5B68-BB0204121EEB}"/>
                </a:ext>
              </a:extLst>
            </p:cNvPr>
            <p:cNvSpPr/>
            <p:nvPr/>
          </p:nvSpPr>
          <p:spPr>
            <a:xfrm>
              <a:off x="5104503" y="3961310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3378" y="14387"/>
                  </a:moveTo>
                  <a:cubicBezTo>
                    <a:pt x="13627" y="14437"/>
                    <a:pt x="13892" y="14287"/>
                    <a:pt x="13955" y="14038"/>
                  </a:cubicBezTo>
                  <a:cubicBezTo>
                    <a:pt x="14033" y="13788"/>
                    <a:pt x="13892" y="13538"/>
                    <a:pt x="13643" y="13463"/>
                  </a:cubicBezTo>
                  <a:lnTo>
                    <a:pt x="4145" y="11191"/>
                  </a:lnTo>
                  <a:cubicBezTo>
                    <a:pt x="3895" y="11141"/>
                    <a:pt x="3630" y="11291"/>
                    <a:pt x="3568" y="11541"/>
                  </a:cubicBezTo>
                  <a:cubicBezTo>
                    <a:pt x="3506" y="11790"/>
                    <a:pt x="3630" y="12040"/>
                    <a:pt x="3880" y="12115"/>
                  </a:cubicBezTo>
                  <a:lnTo>
                    <a:pt x="13378" y="14387"/>
                  </a:ln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66" y="8070"/>
                    <a:pt x="8730" y="7595"/>
                    <a:pt x="8964" y="6846"/>
                  </a:cubicBezTo>
                  <a:cubicBezTo>
                    <a:pt x="9198" y="6097"/>
                    <a:pt x="8792" y="5323"/>
                    <a:pt x="8059" y="5173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A056D61-280F-1132-C8B4-79A76065F945}"/>
                </a:ext>
              </a:extLst>
            </p:cNvPr>
            <p:cNvSpPr/>
            <p:nvPr/>
          </p:nvSpPr>
          <p:spPr>
            <a:xfrm>
              <a:off x="5147624" y="3605553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A9EAA74E-AAE6-2CF9-3882-B489E42A834E}"/>
                </a:ext>
              </a:extLst>
            </p:cNvPr>
            <p:cNvSpPr/>
            <p:nvPr/>
          </p:nvSpPr>
          <p:spPr>
            <a:xfrm>
              <a:off x="5147625" y="3605552"/>
              <a:ext cx="1335235" cy="8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5"/>
                  </a:moveTo>
                  <a:cubicBezTo>
                    <a:pt x="17604" y="1478"/>
                    <a:pt x="20458" y="6747"/>
                    <a:pt x="18883" y="12041"/>
                  </a:cubicBezTo>
                  <a:cubicBezTo>
                    <a:pt x="17308" y="17335"/>
                    <a:pt x="11896" y="20631"/>
                    <a:pt x="6812" y="19407"/>
                  </a:cubicBezTo>
                  <a:cubicBezTo>
                    <a:pt x="1712" y="18184"/>
                    <a:pt x="-1142" y="12915"/>
                    <a:pt x="433" y="7621"/>
                  </a:cubicBezTo>
                  <a:cubicBezTo>
                    <a:pt x="1993" y="2327"/>
                    <a:pt x="7404" y="-969"/>
                    <a:pt x="12504" y="255"/>
                  </a:cubicBezTo>
                  <a:close/>
                  <a:moveTo>
                    <a:pt x="13378" y="14388"/>
                  </a:moveTo>
                  <a:cubicBezTo>
                    <a:pt x="13627" y="14438"/>
                    <a:pt x="13892" y="14288"/>
                    <a:pt x="13955" y="14039"/>
                  </a:cubicBezTo>
                  <a:cubicBezTo>
                    <a:pt x="14017" y="13789"/>
                    <a:pt x="13892" y="13539"/>
                    <a:pt x="13643" y="13464"/>
                  </a:cubicBezTo>
                  <a:lnTo>
                    <a:pt x="4145" y="11192"/>
                  </a:lnTo>
                  <a:cubicBezTo>
                    <a:pt x="3895" y="11142"/>
                    <a:pt x="3630" y="11292"/>
                    <a:pt x="3568" y="11541"/>
                  </a:cubicBezTo>
                  <a:cubicBezTo>
                    <a:pt x="3490" y="11791"/>
                    <a:pt x="3630" y="12041"/>
                    <a:pt x="3880" y="12116"/>
                  </a:cubicBezTo>
                  <a:lnTo>
                    <a:pt x="13378" y="14388"/>
                  </a:lnTo>
                  <a:moveTo>
                    <a:pt x="13627" y="6472"/>
                  </a:moveTo>
                  <a:cubicBezTo>
                    <a:pt x="12894" y="6298"/>
                    <a:pt x="12130" y="6772"/>
                    <a:pt x="11896" y="7521"/>
                  </a:cubicBezTo>
                  <a:cubicBezTo>
                    <a:pt x="11678" y="8270"/>
                    <a:pt x="12083" y="9020"/>
                    <a:pt x="12801" y="9194"/>
                  </a:cubicBezTo>
                  <a:cubicBezTo>
                    <a:pt x="13534" y="9369"/>
                    <a:pt x="14298" y="8895"/>
                    <a:pt x="14532" y="8146"/>
                  </a:cubicBezTo>
                  <a:cubicBezTo>
                    <a:pt x="14766" y="7421"/>
                    <a:pt x="14360" y="6647"/>
                    <a:pt x="13627" y="6472"/>
                  </a:cubicBezTo>
                  <a:moveTo>
                    <a:pt x="8059" y="5149"/>
                  </a:moveTo>
                  <a:cubicBezTo>
                    <a:pt x="7326" y="4974"/>
                    <a:pt x="6562" y="5449"/>
                    <a:pt x="6328" y="6198"/>
                  </a:cubicBezTo>
                  <a:cubicBezTo>
                    <a:pt x="6110" y="6947"/>
                    <a:pt x="6515" y="7696"/>
                    <a:pt x="7233" y="7871"/>
                  </a:cubicBezTo>
                  <a:cubicBezTo>
                    <a:pt x="7966" y="8046"/>
                    <a:pt x="8730" y="7571"/>
                    <a:pt x="8964" y="6822"/>
                  </a:cubicBezTo>
                  <a:cubicBezTo>
                    <a:pt x="9182" y="6073"/>
                    <a:pt x="8777" y="5324"/>
                    <a:pt x="8059" y="51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EE26388-624C-9366-3234-497245D6A57C}"/>
                </a:ext>
              </a:extLst>
            </p:cNvPr>
            <p:cNvSpPr/>
            <p:nvPr/>
          </p:nvSpPr>
          <p:spPr>
            <a:xfrm>
              <a:off x="4996697" y="3303699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81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4ACE2A6-383A-9B38-69D1-8503DDE94A8B}"/>
                </a:ext>
              </a:extLst>
            </p:cNvPr>
            <p:cNvSpPr/>
            <p:nvPr/>
          </p:nvSpPr>
          <p:spPr>
            <a:xfrm>
              <a:off x="4996698" y="3303698"/>
              <a:ext cx="1335235" cy="8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5"/>
                  </a:moveTo>
                  <a:cubicBezTo>
                    <a:pt x="17604" y="1478"/>
                    <a:pt x="20458" y="6747"/>
                    <a:pt x="18883" y="12041"/>
                  </a:cubicBezTo>
                  <a:cubicBezTo>
                    <a:pt x="17308" y="17335"/>
                    <a:pt x="11896" y="20631"/>
                    <a:pt x="6812" y="19407"/>
                  </a:cubicBezTo>
                  <a:cubicBezTo>
                    <a:pt x="1712" y="18184"/>
                    <a:pt x="-1142" y="12915"/>
                    <a:pt x="433" y="7621"/>
                  </a:cubicBezTo>
                  <a:cubicBezTo>
                    <a:pt x="2008" y="2327"/>
                    <a:pt x="7404" y="-969"/>
                    <a:pt x="12504" y="255"/>
                  </a:cubicBezTo>
                  <a:close/>
                  <a:moveTo>
                    <a:pt x="13393" y="14363"/>
                  </a:moveTo>
                  <a:cubicBezTo>
                    <a:pt x="13643" y="14413"/>
                    <a:pt x="13908" y="14263"/>
                    <a:pt x="13970" y="14014"/>
                  </a:cubicBezTo>
                  <a:cubicBezTo>
                    <a:pt x="14048" y="13764"/>
                    <a:pt x="13908" y="13514"/>
                    <a:pt x="13658" y="13439"/>
                  </a:cubicBezTo>
                  <a:lnTo>
                    <a:pt x="4161" y="11167"/>
                  </a:lnTo>
                  <a:cubicBezTo>
                    <a:pt x="3911" y="11117"/>
                    <a:pt x="3646" y="11267"/>
                    <a:pt x="3583" y="11517"/>
                  </a:cubicBezTo>
                  <a:cubicBezTo>
                    <a:pt x="3506" y="11766"/>
                    <a:pt x="3646" y="12016"/>
                    <a:pt x="3895" y="12091"/>
                  </a:cubicBezTo>
                  <a:lnTo>
                    <a:pt x="13393" y="14363"/>
                  </a:lnTo>
                  <a:moveTo>
                    <a:pt x="13643" y="6472"/>
                  </a:moveTo>
                  <a:cubicBezTo>
                    <a:pt x="12910" y="6298"/>
                    <a:pt x="12145" y="6772"/>
                    <a:pt x="11912" y="7521"/>
                  </a:cubicBezTo>
                  <a:cubicBezTo>
                    <a:pt x="11693" y="8270"/>
                    <a:pt x="12099" y="9020"/>
                    <a:pt x="12816" y="9194"/>
                  </a:cubicBezTo>
                  <a:cubicBezTo>
                    <a:pt x="13549" y="9369"/>
                    <a:pt x="14313" y="8895"/>
                    <a:pt x="14547" y="8146"/>
                  </a:cubicBezTo>
                  <a:cubicBezTo>
                    <a:pt x="14781" y="7396"/>
                    <a:pt x="14360" y="6647"/>
                    <a:pt x="13643" y="6472"/>
                  </a:cubicBezTo>
                  <a:moveTo>
                    <a:pt x="8059" y="5149"/>
                  </a:moveTo>
                  <a:cubicBezTo>
                    <a:pt x="7326" y="4974"/>
                    <a:pt x="6562" y="5449"/>
                    <a:pt x="6328" y="6198"/>
                  </a:cubicBezTo>
                  <a:cubicBezTo>
                    <a:pt x="6110" y="6947"/>
                    <a:pt x="6515" y="7696"/>
                    <a:pt x="7233" y="7871"/>
                  </a:cubicBezTo>
                  <a:cubicBezTo>
                    <a:pt x="7966" y="8046"/>
                    <a:pt x="8730" y="7571"/>
                    <a:pt x="8964" y="6822"/>
                  </a:cubicBezTo>
                  <a:cubicBezTo>
                    <a:pt x="9198" y="6073"/>
                    <a:pt x="8792" y="5324"/>
                    <a:pt x="8059" y="51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FA7D9290-DDAF-C7D8-E669-91FB112745EA}"/>
                </a:ext>
              </a:extLst>
            </p:cNvPr>
            <p:cNvSpPr/>
            <p:nvPr/>
          </p:nvSpPr>
          <p:spPr>
            <a:xfrm>
              <a:off x="5104502" y="3066528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64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1FB0A12-3CF3-C0D2-25D7-88CD89F3B61B}"/>
                </a:ext>
              </a:extLst>
            </p:cNvPr>
            <p:cNvSpPr/>
            <p:nvPr/>
          </p:nvSpPr>
          <p:spPr>
            <a:xfrm>
              <a:off x="5104503" y="3066528"/>
              <a:ext cx="1335235" cy="84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13393" y="14364"/>
                  </a:moveTo>
                  <a:cubicBezTo>
                    <a:pt x="13643" y="14414"/>
                    <a:pt x="13908" y="14264"/>
                    <a:pt x="13970" y="14015"/>
                  </a:cubicBezTo>
                  <a:cubicBezTo>
                    <a:pt x="14048" y="13765"/>
                    <a:pt x="13908" y="13515"/>
                    <a:pt x="13658" y="13440"/>
                  </a:cubicBezTo>
                  <a:lnTo>
                    <a:pt x="4161" y="11168"/>
                  </a:lnTo>
                  <a:cubicBezTo>
                    <a:pt x="3911" y="11118"/>
                    <a:pt x="3646" y="11268"/>
                    <a:pt x="3583" y="11518"/>
                  </a:cubicBezTo>
                  <a:cubicBezTo>
                    <a:pt x="3506" y="11767"/>
                    <a:pt x="3646" y="12017"/>
                    <a:pt x="3895" y="12092"/>
                  </a:cubicBezTo>
                  <a:lnTo>
                    <a:pt x="13393" y="14364"/>
                  </a:lnTo>
                  <a:moveTo>
                    <a:pt x="13643" y="6473"/>
                  </a:moveTo>
                  <a:cubicBezTo>
                    <a:pt x="12910" y="6299"/>
                    <a:pt x="12146" y="6773"/>
                    <a:pt x="11912" y="7522"/>
                  </a:cubicBezTo>
                  <a:cubicBezTo>
                    <a:pt x="11693" y="8271"/>
                    <a:pt x="12099" y="9021"/>
                    <a:pt x="12816" y="9195"/>
                  </a:cubicBezTo>
                  <a:cubicBezTo>
                    <a:pt x="13549" y="9370"/>
                    <a:pt x="14313" y="8896"/>
                    <a:pt x="14547" y="8147"/>
                  </a:cubicBezTo>
                  <a:cubicBezTo>
                    <a:pt x="14766" y="7422"/>
                    <a:pt x="14360" y="6648"/>
                    <a:pt x="13643" y="6473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98" y="6074"/>
                    <a:pt x="8792" y="5325"/>
                    <a:pt x="8059" y="5150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7A170988-D4E8-B63E-8986-1E6D37E6189D}"/>
                </a:ext>
              </a:extLst>
            </p:cNvPr>
            <p:cNvSpPr/>
            <p:nvPr/>
          </p:nvSpPr>
          <p:spPr>
            <a:xfrm>
              <a:off x="5632746" y="3907406"/>
              <a:ext cx="1255557" cy="136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54" extrusionOk="0">
                  <a:moveTo>
                    <a:pt x="20966" y="10471"/>
                  </a:moveTo>
                  <a:cubicBezTo>
                    <a:pt x="20133" y="4828"/>
                    <a:pt x="15408" y="139"/>
                    <a:pt x="10393" y="3"/>
                  </a:cubicBezTo>
                  <a:cubicBezTo>
                    <a:pt x="9143" y="-31"/>
                    <a:pt x="8003" y="225"/>
                    <a:pt x="7007" y="702"/>
                  </a:cubicBezTo>
                  <a:cubicBezTo>
                    <a:pt x="7025" y="702"/>
                    <a:pt x="7025" y="685"/>
                    <a:pt x="7043" y="685"/>
                  </a:cubicBezTo>
                  <a:cubicBezTo>
                    <a:pt x="7134" y="634"/>
                    <a:pt x="7242" y="600"/>
                    <a:pt x="7351" y="549"/>
                  </a:cubicBezTo>
                  <a:lnTo>
                    <a:pt x="4653" y="1674"/>
                  </a:lnTo>
                  <a:cubicBezTo>
                    <a:pt x="4545" y="1708"/>
                    <a:pt x="4454" y="1759"/>
                    <a:pt x="4345" y="1810"/>
                  </a:cubicBezTo>
                  <a:cubicBezTo>
                    <a:pt x="4291" y="1844"/>
                    <a:pt x="4237" y="1861"/>
                    <a:pt x="4183" y="1895"/>
                  </a:cubicBezTo>
                  <a:cubicBezTo>
                    <a:pt x="4146" y="1913"/>
                    <a:pt x="4092" y="1930"/>
                    <a:pt x="4056" y="1964"/>
                  </a:cubicBezTo>
                  <a:cubicBezTo>
                    <a:pt x="4001" y="1998"/>
                    <a:pt x="3947" y="2015"/>
                    <a:pt x="3911" y="2049"/>
                  </a:cubicBezTo>
                  <a:cubicBezTo>
                    <a:pt x="3875" y="2066"/>
                    <a:pt x="3820" y="2100"/>
                    <a:pt x="3784" y="2117"/>
                  </a:cubicBezTo>
                  <a:cubicBezTo>
                    <a:pt x="3730" y="2151"/>
                    <a:pt x="3694" y="2168"/>
                    <a:pt x="3639" y="2202"/>
                  </a:cubicBezTo>
                  <a:cubicBezTo>
                    <a:pt x="3585" y="2236"/>
                    <a:pt x="3549" y="2253"/>
                    <a:pt x="3495" y="2288"/>
                  </a:cubicBezTo>
                  <a:cubicBezTo>
                    <a:pt x="3495" y="2288"/>
                    <a:pt x="3495" y="2288"/>
                    <a:pt x="3495" y="2288"/>
                  </a:cubicBezTo>
                  <a:cubicBezTo>
                    <a:pt x="3495" y="2288"/>
                    <a:pt x="3495" y="2288"/>
                    <a:pt x="3495" y="2288"/>
                  </a:cubicBezTo>
                  <a:cubicBezTo>
                    <a:pt x="3350" y="2373"/>
                    <a:pt x="3223" y="2475"/>
                    <a:pt x="3078" y="2577"/>
                  </a:cubicBezTo>
                  <a:cubicBezTo>
                    <a:pt x="3060" y="2594"/>
                    <a:pt x="3042" y="2612"/>
                    <a:pt x="3006" y="2629"/>
                  </a:cubicBezTo>
                  <a:cubicBezTo>
                    <a:pt x="2879" y="2731"/>
                    <a:pt x="2752" y="2833"/>
                    <a:pt x="2644" y="2935"/>
                  </a:cubicBezTo>
                  <a:cubicBezTo>
                    <a:pt x="2625" y="2952"/>
                    <a:pt x="2589" y="2969"/>
                    <a:pt x="2571" y="3004"/>
                  </a:cubicBezTo>
                  <a:cubicBezTo>
                    <a:pt x="2444" y="3123"/>
                    <a:pt x="2336" y="3225"/>
                    <a:pt x="2227" y="3344"/>
                  </a:cubicBezTo>
                  <a:cubicBezTo>
                    <a:pt x="2209" y="3362"/>
                    <a:pt x="2191" y="3379"/>
                    <a:pt x="2191" y="3396"/>
                  </a:cubicBezTo>
                  <a:cubicBezTo>
                    <a:pt x="2082" y="3515"/>
                    <a:pt x="1974" y="3634"/>
                    <a:pt x="1865" y="3771"/>
                  </a:cubicBezTo>
                  <a:cubicBezTo>
                    <a:pt x="1865" y="3788"/>
                    <a:pt x="1847" y="3788"/>
                    <a:pt x="1847" y="3805"/>
                  </a:cubicBezTo>
                  <a:cubicBezTo>
                    <a:pt x="1847" y="3805"/>
                    <a:pt x="1847" y="3805"/>
                    <a:pt x="1847" y="3822"/>
                  </a:cubicBezTo>
                  <a:cubicBezTo>
                    <a:pt x="1738" y="3958"/>
                    <a:pt x="1648" y="4078"/>
                    <a:pt x="1557" y="4214"/>
                  </a:cubicBezTo>
                  <a:cubicBezTo>
                    <a:pt x="1539" y="4248"/>
                    <a:pt x="1521" y="4265"/>
                    <a:pt x="1503" y="4299"/>
                  </a:cubicBezTo>
                  <a:cubicBezTo>
                    <a:pt x="1412" y="4436"/>
                    <a:pt x="1322" y="4572"/>
                    <a:pt x="1231" y="4708"/>
                  </a:cubicBezTo>
                  <a:cubicBezTo>
                    <a:pt x="1213" y="4725"/>
                    <a:pt x="1195" y="4759"/>
                    <a:pt x="1195" y="4776"/>
                  </a:cubicBezTo>
                  <a:cubicBezTo>
                    <a:pt x="1105" y="4930"/>
                    <a:pt x="1032" y="5066"/>
                    <a:pt x="960" y="5220"/>
                  </a:cubicBezTo>
                  <a:cubicBezTo>
                    <a:pt x="960" y="5220"/>
                    <a:pt x="960" y="5237"/>
                    <a:pt x="942" y="5237"/>
                  </a:cubicBezTo>
                  <a:cubicBezTo>
                    <a:pt x="869" y="5390"/>
                    <a:pt x="797" y="5561"/>
                    <a:pt x="724" y="5714"/>
                  </a:cubicBezTo>
                  <a:cubicBezTo>
                    <a:pt x="724" y="5731"/>
                    <a:pt x="706" y="5748"/>
                    <a:pt x="706" y="5765"/>
                  </a:cubicBezTo>
                  <a:cubicBezTo>
                    <a:pt x="706" y="5782"/>
                    <a:pt x="706" y="5782"/>
                    <a:pt x="688" y="5799"/>
                  </a:cubicBezTo>
                  <a:cubicBezTo>
                    <a:pt x="634" y="5953"/>
                    <a:pt x="561" y="6106"/>
                    <a:pt x="507" y="6277"/>
                  </a:cubicBezTo>
                  <a:cubicBezTo>
                    <a:pt x="489" y="6311"/>
                    <a:pt x="489" y="6345"/>
                    <a:pt x="471" y="6362"/>
                  </a:cubicBezTo>
                  <a:cubicBezTo>
                    <a:pt x="417" y="6532"/>
                    <a:pt x="362" y="6703"/>
                    <a:pt x="326" y="6873"/>
                  </a:cubicBezTo>
                  <a:cubicBezTo>
                    <a:pt x="326" y="6873"/>
                    <a:pt x="326" y="6873"/>
                    <a:pt x="326" y="6890"/>
                  </a:cubicBezTo>
                  <a:cubicBezTo>
                    <a:pt x="290" y="7061"/>
                    <a:pt x="235" y="7231"/>
                    <a:pt x="199" y="7419"/>
                  </a:cubicBezTo>
                  <a:cubicBezTo>
                    <a:pt x="199" y="7453"/>
                    <a:pt x="181" y="7487"/>
                    <a:pt x="181" y="7521"/>
                  </a:cubicBezTo>
                  <a:cubicBezTo>
                    <a:pt x="145" y="7692"/>
                    <a:pt x="127" y="7862"/>
                    <a:pt x="91" y="8050"/>
                  </a:cubicBezTo>
                  <a:cubicBezTo>
                    <a:pt x="91" y="8067"/>
                    <a:pt x="91" y="8067"/>
                    <a:pt x="91" y="8084"/>
                  </a:cubicBezTo>
                  <a:cubicBezTo>
                    <a:pt x="91" y="8135"/>
                    <a:pt x="72" y="8169"/>
                    <a:pt x="72" y="8220"/>
                  </a:cubicBezTo>
                  <a:cubicBezTo>
                    <a:pt x="72" y="8288"/>
                    <a:pt x="54" y="8340"/>
                    <a:pt x="54" y="8408"/>
                  </a:cubicBezTo>
                  <a:cubicBezTo>
                    <a:pt x="54" y="8476"/>
                    <a:pt x="36" y="8527"/>
                    <a:pt x="36" y="8595"/>
                  </a:cubicBezTo>
                  <a:cubicBezTo>
                    <a:pt x="36" y="8663"/>
                    <a:pt x="18" y="8715"/>
                    <a:pt x="18" y="8783"/>
                  </a:cubicBezTo>
                  <a:cubicBezTo>
                    <a:pt x="18" y="8851"/>
                    <a:pt x="18" y="8902"/>
                    <a:pt x="0" y="8970"/>
                  </a:cubicBezTo>
                  <a:cubicBezTo>
                    <a:pt x="0" y="9039"/>
                    <a:pt x="0" y="9107"/>
                    <a:pt x="0" y="9158"/>
                  </a:cubicBezTo>
                  <a:cubicBezTo>
                    <a:pt x="0" y="9226"/>
                    <a:pt x="0" y="9294"/>
                    <a:pt x="0" y="9345"/>
                  </a:cubicBezTo>
                  <a:cubicBezTo>
                    <a:pt x="0" y="9414"/>
                    <a:pt x="0" y="9482"/>
                    <a:pt x="0" y="9550"/>
                  </a:cubicBezTo>
                  <a:cubicBezTo>
                    <a:pt x="0" y="9567"/>
                    <a:pt x="0" y="9584"/>
                    <a:pt x="0" y="9618"/>
                  </a:cubicBezTo>
                  <a:cubicBezTo>
                    <a:pt x="0" y="9686"/>
                    <a:pt x="0" y="9738"/>
                    <a:pt x="0" y="9806"/>
                  </a:cubicBezTo>
                  <a:cubicBezTo>
                    <a:pt x="0" y="9840"/>
                    <a:pt x="0" y="9874"/>
                    <a:pt x="0" y="9925"/>
                  </a:cubicBezTo>
                  <a:cubicBezTo>
                    <a:pt x="0" y="10045"/>
                    <a:pt x="18" y="10181"/>
                    <a:pt x="18" y="10300"/>
                  </a:cubicBezTo>
                  <a:cubicBezTo>
                    <a:pt x="18" y="10317"/>
                    <a:pt x="18" y="10317"/>
                    <a:pt x="18" y="10334"/>
                  </a:cubicBezTo>
                  <a:cubicBezTo>
                    <a:pt x="18" y="10454"/>
                    <a:pt x="36" y="10573"/>
                    <a:pt x="54" y="10675"/>
                  </a:cubicBezTo>
                  <a:cubicBezTo>
                    <a:pt x="54" y="10709"/>
                    <a:pt x="72" y="10761"/>
                    <a:pt x="72" y="10795"/>
                  </a:cubicBezTo>
                  <a:cubicBezTo>
                    <a:pt x="72" y="10846"/>
                    <a:pt x="91" y="10914"/>
                    <a:pt x="91" y="10965"/>
                  </a:cubicBezTo>
                  <a:cubicBezTo>
                    <a:pt x="91" y="11016"/>
                    <a:pt x="109" y="11050"/>
                    <a:pt x="109" y="11102"/>
                  </a:cubicBezTo>
                  <a:cubicBezTo>
                    <a:pt x="127" y="11289"/>
                    <a:pt x="163" y="11477"/>
                    <a:pt x="199" y="11647"/>
                  </a:cubicBezTo>
                  <a:cubicBezTo>
                    <a:pt x="217" y="11715"/>
                    <a:pt x="217" y="11766"/>
                    <a:pt x="235" y="11835"/>
                  </a:cubicBezTo>
                  <a:cubicBezTo>
                    <a:pt x="254" y="11954"/>
                    <a:pt x="290" y="12073"/>
                    <a:pt x="308" y="12193"/>
                  </a:cubicBezTo>
                  <a:cubicBezTo>
                    <a:pt x="308" y="12210"/>
                    <a:pt x="308" y="12227"/>
                    <a:pt x="326" y="12244"/>
                  </a:cubicBezTo>
                  <a:cubicBezTo>
                    <a:pt x="344" y="12295"/>
                    <a:pt x="344" y="12329"/>
                    <a:pt x="362" y="12380"/>
                  </a:cubicBezTo>
                  <a:cubicBezTo>
                    <a:pt x="398" y="12517"/>
                    <a:pt x="435" y="12653"/>
                    <a:pt x="471" y="12789"/>
                  </a:cubicBezTo>
                  <a:cubicBezTo>
                    <a:pt x="489" y="12857"/>
                    <a:pt x="507" y="12926"/>
                    <a:pt x="525" y="12994"/>
                  </a:cubicBezTo>
                  <a:cubicBezTo>
                    <a:pt x="561" y="13130"/>
                    <a:pt x="616" y="13250"/>
                    <a:pt x="652" y="13386"/>
                  </a:cubicBezTo>
                  <a:cubicBezTo>
                    <a:pt x="670" y="13420"/>
                    <a:pt x="670" y="13471"/>
                    <a:pt x="688" y="13505"/>
                  </a:cubicBezTo>
                  <a:cubicBezTo>
                    <a:pt x="688" y="13522"/>
                    <a:pt x="706" y="13539"/>
                    <a:pt x="706" y="13574"/>
                  </a:cubicBezTo>
                  <a:cubicBezTo>
                    <a:pt x="779" y="13778"/>
                    <a:pt x="851" y="13966"/>
                    <a:pt x="942" y="14170"/>
                  </a:cubicBezTo>
                  <a:cubicBezTo>
                    <a:pt x="942" y="14187"/>
                    <a:pt x="960" y="14204"/>
                    <a:pt x="960" y="14221"/>
                  </a:cubicBezTo>
                  <a:cubicBezTo>
                    <a:pt x="1032" y="14409"/>
                    <a:pt x="1123" y="14579"/>
                    <a:pt x="1195" y="14767"/>
                  </a:cubicBezTo>
                  <a:cubicBezTo>
                    <a:pt x="1213" y="14784"/>
                    <a:pt x="1213" y="14818"/>
                    <a:pt x="1231" y="14835"/>
                  </a:cubicBezTo>
                  <a:cubicBezTo>
                    <a:pt x="1267" y="14903"/>
                    <a:pt x="1286" y="14954"/>
                    <a:pt x="1322" y="15023"/>
                  </a:cubicBezTo>
                  <a:cubicBezTo>
                    <a:pt x="1340" y="15074"/>
                    <a:pt x="1376" y="15125"/>
                    <a:pt x="1394" y="15176"/>
                  </a:cubicBezTo>
                  <a:cubicBezTo>
                    <a:pt x="1449" y="15295"/>
                    <a:pt x="1521" y="15415"/>
                    <a:pt x="1593" y="15534"/>
                  </a:cubicBezTo>
                  <a:cubicBezTo>
                    <a:pt x="1612" y="15551"/>
                    <a:pt x="1612" y="15585"/>
                    <a:pt x="1630" y="15602"/>
                  </a:cubicBezTo>
                  <a:cubicBezTo>
                    <a:pt x="1702" y="15739"/>
                    <a:pt x="1793" y="15875"/>
                    <a:pt x="1865" y="16011"/>
                  </a:cubicBezTo>
                  <a:cubicBezTo>
                    <a:pt x="1883" y="16045"/>
                    <a:pt x="1919" y="16097"/>
                    <a:pt x="1937" y="16131"/>
                  </a:cubicBezTo>
                  <a:cubicBezTo>
                    <a:pt x="1974" y="16199"/>
                    <a:pt x="2028" y="16267"/>
                    <a:pt x="2064" y="16352"/>
                  </a:cubicBezTo>
                  <a:cubicBezTo>
                    <a:pt x="2082" y="16386"/>
                    <a:pt x="2100" y="16403"/>
                    <a:pt x="2118" y="16438"/>
                  </a:cubicBezTo>
                  <a:cubicBezTo>
                    <a:pt x="2137" y="16472"/>
                    <a:pt x="2155" y="16506"/>
                    <a:pt x="2191" y="16540"/>
                  </a:cubicBezTo>
                  <a:cubicBezTo>
                    <a:pt x="2263" y="16659"/>
                    <a:pt x="2354" y="16778"/>
                    <a:pt x="2444" y="16898"/>
                  </a:cubicBezTo>
                  <a:cubicBezTo>
                    <a:pt x="2444" y="16898"/>
                    <a:pt x="2462" y="16915"/>
                    <a:pt x="2462" y="16915"/>
                  </a:cubicBezTo>
                  <a:cubicBezTo>
                    <a:pt x="2553" y="17034"/>
                    <a:pt x="2643" y="17154"/>
                    <a:pt x="2734" y="17273"/>
                  </a:cubicBezTo>
                  <a:cubicBezTo>
                    <a:pt x="2752" y="17307"/>
                    <a:pt x="2788" y="17324"/>
                    <a:pt x="2806" y="17358"/>
                  </a:cubicBezTo>
                  <a:cubicBezTo>
                    <a:pt x="2897" y="17478"/>
                    <a:pt x="2987" y="17580"/>
                    <a:pt x="3078" y="17682"/>
                  </a:cubicBezTo>
                  <a:cubicBezTo>
                    <a:pt x="3078" y="17682"/>
                    <a:pt x="3096" y="17699"/>
                    <a:pt x="3096" y="17699"/>
                  </a:cubicBezTo>
                  <a:cubicBezTo>
                    <a:pt x="3187" y="17819"/>
                    <a:pt x="3295" y="17921"/>
                    <a:pt x="3404" y="18040"/>
                  </a:cubicBezTo>
                  <a:cubicBezTo>
                    <a:pt x="3422" y="18074"/>
                    <a:pt x="3458" y="18091"/>
                    <a:pt x="3476" y="18125"/>
                  </a:cubicBezTo>
                  <a:cubicBezTo>
                    <a:pt x="3567" y="18228"/>
                    <a:pt x="3675" y="18330"/>
                    <a:pt x="3766" y="18432"/>
                  </a:cubicBezTo>
                  <a:cubicBezTo>
                    <a:pt x="3766" y="18432"/>
                    <a:pt x="3784" y="18449"/>
                    <a:pt x="3784" y="18449"/>
                  </a:cubicBezTo>
                  <a:cubicBezTo>
                    <a:pt x="3893" y="18552"/>
                    <a:pt x="4001" y="18654"/>
                    <a:pt x="4110" y="18756"/>
                  </a:cubicBezTo>
                  <a:cubicBezTo>
                    <a:pt x="4128" y="18773"/>
                    <a:pt x="4164" y="18807"/>
                    <a:pt x="4201" y="18824"/>
                  </a:cubicBezTo>
                  <a:cubicBezTo>
                    <a:pt x="4309" y="18927"/>
                    <a:pt x="4418" y="19012"/>
                    <a:pt x="4526" y="19097"/>
                  </a:cubicBezTo>
                  <a:cubicBezTo>
                    <a:pt x="4526" y="19097"/>
                    <a:pt x="4545" y="19114"/>
                    <a:pt x="4545" y="19114"/>
                  </a:cubicBezTo>
                  <a:cubicBezTo>
                    <a:pt x="4653" y="19216"/>
                    <a:pt x="4780" y="19302"/>
                    <a:pt x="4889" y="19387"/>
                  </a:cubicBezTo>
                  <a:cubicBezTo>
                    <a:pt x="4925" y="19404"/>
                    <a:pt x="4943" y="19438"/>
                    <a:pt x="4979" y="19455"/>
                  </a:cubicBezTo>
                  <a:cubicBezTo>
                    <a:pt x="5088" y="19540"/>
                    <a:pt x="5196" y="19626"/>
                    <a:pt x="5323" y="19711"/>
                  </a:cubicBezTo>
                  <a:cubicBezTo>
                    <a:pt x="5323" y="19711"/>
                    <a:pt x="5341" y="19711"/>
                    <a:pt x="5341" y="19728"/>
                  </a:cubicBezTo>
                  <a:cubicBezTo>
                    <a:pt x="5468" y="19813"/>
                    <a:pt x="5577" y="19898"/>
                    <a:pt x="5703" y="19967"/>
                  </a:cubicBezTo>
                  <a:cubicBezTo>
                    <a:pt x="5740" y="19984"/>
                    <a:pt x="5758" y="20001"/>
                    <a:pt x="5794" y="20018"/>
                  </a:cubicBezTo>
                  <a:cubicBezTo>
                    <a:pt x="5921" y="20086"/>
                    <a:pt x="6029" y="20171"/>
                    <a:pt x="6156" y="20239"/>
                  </a:cubicBezTo>
                  <a:cubicBezTo>
                    <a:pt x="6156" y="20239"/>
                    <a:pt x="6174" y="20239"/>
                    <a:pt x="6174" y="20239"/>
                  </a:cubicBezTo>
                  <a:cubicBezTo>
                    <a:pt x="6301" y="20307"/>
                    <a:pt x="6428" y="20376"/>
                    <a:pt x="6554" y="20444"/>
                  </a:cubicBezTo>
                  <a:cubicBezTo>
                    <a:pt x="6591" y="20461"/>
                    <a:pt x="6609" y="20478"/>
                    <a:pt x="6645" y="20495"/>
                  </a:cubicBezTo>
                  <a:cubicBezTo>
                    <a:pt x="6772" y="20563"/>
                    <a:pt x="6898" y="20614"/>
                    <a:pt x="7025" y="20682"/>
                  </a:cubicBezTo>
                  <a:cubicBezTo>
                    <a:pt x="7025" y="20682"/>
                    <a:pt x="7025" y="20682"/>
                    <a:pt x="7043" y="20682"/>
                  </a:cubicBezTo>
                  <a:cubicBezTo>
                    <a:pt x="7170" y="20751"/>
                    <a:pt x="7297" y="20802"/>
                    <a:pt x="7423" y="20853"/>
                  </a:cubicBezTo>
                  <a:cubicBezTo>
                    <a:pt x="7460" y="20870"/>
                    <a:pt x="7496" y="20887"/>
                    <a:pt x="7514" y="20887"/>
                  </a:cubicBezTo>
                  <a:cubicBezTo>
                    <a:pt x="7641" y="20938"/>
                    <a:pt x="7767" y="20989"/>
                    <a:pt x="7894" y="21040"/>
                  </a:cubicBezTo>
                  <a:cubicBezTo>
                    <a:pt x="7894" y="21040"/>
                    <a:pt x="7894" y="21040"/>
                    <a:pt x="7894" y="21040"/>
                  </a:cubicBezTo>
                  <a:cubicBezTo>
                    <a:pt x="8021" y="21092"/>
                    <a:pt x="8166" y="21126"/>
                    <a:pt x="8293" y="21177"/>
                  </a:cubicBezTo>
                  <a:cubicBezTo>
                    <a:pt x="8329" y="21194"/>
                    <a:pt x="8365" y="21194"/>
                    <a:pt x="8401" y="21211"/>
                  </a:cubicBezTo>
                  <a:cubicBezTo>
                    <a:pt x="8528" y="21245"/>
                    <a:pt x="8673" y="21296"/>
                    <a:pt x="8799" y="21313"/>
                  </a:cubicBezTo>
                  <a:cubicBezTo>
                    <a:pt x="8799" y="21313"/>
                    <a:pt x="8799" y="21313"/>
                    <a:pt x="8799" y="21313"/>
                  </a:cubicBezTo>
                  <a:cubicBezTo>
                    <a:pt x="8926" y="21347"/>
                    <a:pt x="9071" y="21381"/>
                    <a:pt x="9216" y="21399"/>
                  </a:cubicBezTo>
                  <a:cubicBezTo>
                    <a:pt x="9252" y="21399"/>
                    <a:pt x="9288" y="21416"/>
                    <a:pt x="9325" y="21416"/>
                  </a:cubicBezTo>
                  <a:cubicBezTo>
                    <a:pt x="9469" y="21433"/>
                    <a:pt x="9596" y="21467"/>
                    <a:pt x="9741" y="21484"/>
                  </a:cubicBezTo>
                  <a:cubicBezTo>
                    <a:pt x="9741" y="21484"/>
                    <a:pt x="9741" y="21484"/>
                    <a:pt x="9741" y="21484"/>
                  </a:cubicBezTo>
                  <a:cubicBezTo>
                    <a:pt x="9886" y="21501"/>
                    <a:pt x="10013" y="21518"/>
                    <a:pt x="10157" y="21535"/>
                  </a:cubicBezTo>
                  <a:cubicBezTo>
                    <a:pt x="10194" y="21535"/>
                    <a:pt x="10230" y="21535"/>
                    <a:pt x="10266" y="21535"/>
                  </a:cubicBezTo>
                  <a:cubicBezTo>
                    <a:pt x="10411" y="21552"/>
                    <a:pt x="10538" y="21552"/>
                    <a:pt x="10683" y="21552"/>
                  </a:cubicBezTo>
                  <a:cubicBezTo>
                    <a:pt x="11371" y="21569"/>
                    <a:pt x="12040" y="21501"/>
                    <a:pt x="12656" y="21347"/>
                  </a:cubicBezTo>
                  <a:cubicBezTo>
                    <a:pt x="13036" y="21262"/>
                    <a:pt x="13398" y="21143"/>
                    <a:pt x="13742" y="20989"/>
                  </a:cubicBezTo>
                  <a:lnTo>
                    <a:pt x="16440" y="19864"/>
                  </a:lnTo>
                  <a:cubicBezTo>
                    <a:pt x="16440" y="19864"/>
                    <a:pt x="16422" y="19864"/>
                    <a:pt x="16422" y="19864"/>
                  </a:cubicBezTo>
                  <a:cubicBezTo>
                    <a:pt x="19681" y="18568"/>
                    <a:pt x="21600" y="14886"/>
                    <a:pt x="20966" y="1047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711B7B4-B1FF-30A8-E104-46FE010178C1}"/>
                </a:ext>
              </a:extLst>
            </p:cNvPr>
            <p:cNvSpPr/>
            <p:nvPr/>
          </p:nvSpPr>
          <p:spPr>
            <a:xfrm>
              <a:off x="5794454" y="3907406"/>
              <a:ext cx="1095924" cy="129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1" h="21322" extrusionOk="0">
                  <a:moveTo>
                    <a:pt x="8404" y="3"/>
                  </a:moveTo>
                  <a:cubicBezTo>
                    <a:pt x="13873" y="145"/>
                    <a:pt x="19027" y="5012"/>
                    <a:pt x="19935" y="10910"/>
                  </a:cubicBezTo>
                  <a:cubicBezTo>
                    <a:pt x="20843" y="16807"/>
                    <a:pt x="17131" y="21461"/>
                    <a:pt x="11662" y="21319"/>
                  </a:cubicBezTo>
                  <a:cubicBezTo>
                    <a:pt x="6193" y="21177"/>
                    <a:pt x="1040" y="16310"/>
                    <a:pt x="131" y="10412"/>
                  </a:cubicBezTo>
                  <a:cubicBezTo>
                    <a:pt x="-757" y="4533"/>
                    <a:pt x="2955" y="-139"/>
                    <a:pt x="8404" y="3"/>
                  </a:cubicBezTo>
                  <a:close/>
                  <a:moveTo>
                    <a:pt x="15710" y="14587"/>
                  </a:moveTo>
                  <a:cubicBezTo>
                    <a:pt x="15966" y="14587"/>
                    <a:pt x="16144" y="14373"/>
                    <a:pt x="16104" y="14089"/>
                  </a:cubicBezTo>
                  <a:cubicBezTo>
                    <a:pt x="16065" y="13805"/>
                    <a:pt x="15808" y="13574"/>
                    <a:pt x="15552" y="13556"/>
                  </a:cubicBezTo>
                  <a:lnTo>
                    <a:pt x="5364" y="13308"/>
                  </a:lnTo>
                  <a:cubicBezTo>
                    <a:pt x="5107" y="13308"/>
                    <a:pt x="4929" y="13521"/>
                    <a:pt x="4969" y="13805"/>
                  </a:cubicBezTo>
                  <a:cubicBezTo>
                    <a:pt x="5008" y="14089"/>
                    <a:pt x="5265" y="14320"/>
                    <a:pt x="5522" y="14338"/>
                  </a:cubicBezTo>
                  <a:lnTo>
                    <a:pt x="15710" y="14587"/>
                  </a:lnTo>
                  <a:moveTo>
                    <a:pt x="12353" y="6274"/>
                  </a:moveTo>
                  <a:cubicBezTo>
                    <a:pt x="11583" y="6256"/>
                    <a:pt x="11050" y="6931"/>
                    <a:pt x="11168" y="7766"/>
                  </a:cubicBezTo>
                  <a:cubicBezTo>
                    <a:pt x="11287" y="8601"/>
                    <a:pt x="12037" y="9311"/>
                    <a:pt x="12807" y="9329"/>
                  </a:cubicBezTo>
                  <a:cubicBezTo>
                    <a:pt x="13577" y="9347"/>
                    <a:pt x="14110" y="8671"/>
                    <a:pt x="13992" y="7837"/>
                  </a:cubicBezTo>
                  <a:cubicBezTo>
                    <a:pt x="13873" y="6984"/>
                    <a:pt x="13123" y="6291"/>
                    <a:pt x="12353" y="6274"/>
                  </a:cubicBezTo>
                  <a:moveTo>
                    <a:pt x="6371" y="6114"/>
                  </a:moveTo>
                  <a:cubicBezTo>
                    <a:pt x="5601" y="6096"/>
                    <a:pt x="5068" y="6771"/>
                    <a:pt x="5186" y="7606"/>
                  </a:cubicBezTo>
                  <a:cubicBezTo>
                    <a:pt x="5304" y="8441"/>
                    <a:pt x="6055" y="9151"/>
                    <a:pt x="6825" y="9169"/>
                  </a:cubicBezTo>
                  <a:cubicBezTo>
                    <a:pt x="7615" y="9187"/>
                    <a:pt x="8128" y="8512"/>
                    <a:pt x="8009" y="7677"/>
                  </a:cubicBezTo>
                  <a:cubicBezTo>
                    <a:pt x="7891" y="6842"/>
                    <a:pt x="7141" y="6149"/>
                    <a:pt x="6371" y="6114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34B14E1-F499-838B-8936-778A22AF8977}"/>
              </a:ext>
            </a:extLst>
          </p:cNvPr>
          <p:cNvGrpSpPr/>
          <p:nvPr/>
        </p:nvGrpSpPr>
        <p:grpSpPr>
          <a:xfrm>
            <a:off x="5854688" y="2360304"/>
            <a:ext cx="1560015" cy="2791442"/>
            <a:chOff x="7260601" y="1568039"/>
            <a:chExt cx="2080020" cy="3721922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3125EFDD-F118-C0EF-D801-6DB853A3EA2F}"/>
                </a:ext>
              </a:extLst>
            </p:cNvPr>
            <p:cNvSpPr/>
            <p:nvPr/>
          </p:nvSpPr>
          <p:spPr>
            <a:xfrm>
              <a:off x="7400748" y="4112237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876634E-E46B-3E2E-49E3-13EAC2D87756}"/>
                </a:ext>
              </a:extLst>
            </p:cNvPr>
            <p:cNvSpPr/>
            <p:nvPr/>
          </p:nvSpPr>
          <p:spPr>
            <a:xfrm>
              <a:off x="7400749" y="4112236"/>
              <a:ext cx="1335235" cy="8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2008" y="2346"/>
                    <a:pt x="7404" y="-954"/>
                    <a:pt x="12504" y="246"/>
                  </a:cubicBezTo>
                  <a:close/>
                  <a:moveTo>
                    <a:pt x="12598" y="17096"/>
                  </a:moveTo>
                  <a:cubicBezTo>
                    <a:pt x="12847" y="17146"/>
                    <a:pt x="13112" y="16996"/>
                    <a:pt x="13175" y="16746"/>
                  </a:cubicBezTo>
                  <a:cubicBezTo>
                    <a:pt x="14064" y="13771"/>
                    <a:pt x="12442" y="10796"/>
                    <a:pt x="9588" y="10121"/>
                  </a:cubicBezTo>
                  <a:cubicBezTo>
                    <a:pt x="6718" y="9446"/>
                    <a:pt x="3677" y="11296"/>
                    <a:pt x="2788" y="14271"/>
                  </a:cubicBezTo>
                  <a:cubicBezTo>
                    <a:pt x="2710" y="14521"/>
                    <a:pt x="2850" y="14771"/>
                    <a:pt x="3100" y="14846"/>
                  </a:cubicBezTo>
                  <a:cubicBezTo>
                    <a:pt x="3350" y="14896"/>
                    <a:pt x="3615" y="14746"/>
                    <a:pt x="3677" y="14496"/>
                  </a:cubicBezTo>
                  <a:cubicBezTo>
                    <a:pt x="4410" y="12021"/>
                    <a:pt x="6937" y="10496"/>
                    <a:pt x="9307" y="11046"/>
                  </a:cubicBezTo>
                  <a:cubicBezTo>
                    <a:pt x="11678" y="11621"/>
                    <a:pt x="13019" y="14071"/>
                    <a:pt x="12286" y="16546"/>
                  </a:cubicBezTo>
                  <a:cubicBezTo>
                    <a:pt x="12208" y="16796"/>
                    <a:pt x="12348" y="17046"/>
                    <a:pt x="12598" y="17096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094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81" y="7421"/>
                    <a:pt x="14376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FF57BA9-AE52-E542-584F-CAED4FDD1720}"/>
                </a:ext>
              </a:extLst>
            </p:cNvPr>
            <p:cNvSpPr/>
            <p:nvPr/>
          </p:nvSpPr>
          <p:spPr>
            <a:xfrm>
              <a:off x="7260601" y="3799602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32369A4-6BA6-285F-6DEC-BA8F0A31D3A8}"/>
                </a:ext>
              </a:extLst>
            </p:cNvPr>
            <p:cNvSpPr/>
            <p:nvPr/>
          </p:nvSpPr>
          <p:spPr>
            <a:xfrm>
              <a:off x="7260602" y="3799601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12582" y="17086"/>
                  </a:moveTo>
                  <a:cubicBezTo>
                    <a:pt x="12832" y="17136"/>
                    <a:pt x="13097" y="16986"/>
                    <a:pt x="13159" y="16736"/>
                  </a:cubicBezTo>
                  <a:cubicBezTo>
                    <a:pt x="14048" y="13765"/>
                    <a:pt x="12426" y="10793"/>
                    <a:pt x="9572" y="10119"/>
                  </a:cubicBezTo>
                  <a:cubicBezTo>
                    <a:pt x="6703" y="9445"/>
                    <a:pt x="3661" y="11293"/>
                    <a:pt x="2772" y="14264"/>
                  </a:cubicBezTo>
                  <a:cubicBezTo>
                    <a:pt x="2695" y="14514"/>
                    <a:pt x="2835" y="14764"/>
                    <a:pt x="3084" y="14839"/>
                  </a:cubicBezTo>
                  <a:cubicBezTo>
                    <a:pt x="3334" y="14889"/>
                    <a:pt x="3599" y="14739"/>
                    <a:pt x="3661" y="14489"/>
                  </a:cubicBezTo>
                  <a:cubicBezTo>
                    <a:pt x="4394" y="12017"/>
                    <a:pt x="6921" y="10494"/>
                    <a:pt x="9291" y="11043"/>
                  </a:cubicBezTo>
                  <a:cubicBezTo>
                    <a:pt x="11662" y="11617"/>
                    <a:pt x="13003" y="14065"/>
                    <a:pt x="12270" y="16537"/>
                  </a:cubicBezTo>
                  <a:cubicBezTo>
                    <a:pt x="12192" y="16761"/>
                    <a:pt x="12333" y="17011"/>
                    <a:pt x="12582" y="17086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50" y="8047"/>
                    <a:pt x="8730" y="7572"/>
                    <a:pt x="8964" y="6823"/>
                  </a:cubicBezTo>
                  <a:cubicBezTo>
                    <a:pt x="9198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397"/>
                    <a:pt x="14360" y="6648"/>
                    <a:pt x="13627" y="6473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26133D9-C1EB-22EC-A88D-002164347135}"/>
                </a:ext>
              </a:extLst>
            </p:cNvPr>
            <p:cNvSpPr/>
            <p:nvPr/>
          </p:nvSpPr>
          <p:spPr>
            <a:xfrm>
              <a:off x="7465431" y="3551651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64" y="14123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F1B5CB8-24A4-2339-9297-E941881A4D3C}"/>
                </a:ext>
              </a:extLst>
            </p:cNvPr>
            <p:cNvSpPr/>
            <p:nvPr/>
          </p:nvSpPr>
          <p:spPr>
            <a:xfrm>
              <a:off x="7465432" y="3551650"/>
              <a:ext cx="1335235" cy="8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1993" y="2346"/>
                    <a:pt x="7404" y="-954"/>
                    <a:pt x="12504" y="246"/>
                  </a:cubicBezTo>
                  <a:close/>
                  <a:moveTo>
                    <a:pt x="12582" y="17096"/>
                  </a:moveTo>
                  <a:cubicBezTo>
                    <a:pt x="12832" y="17146"/>
                    <a:pt x="13097" y="16996"/>
                    <a:pt x="13159" y="16746"/>
                  </a:cubicBezTo>
                  <a:cubicBezTo>
                    <a:pt x="14048" y="13771"/>
                    <a:pt x="12426" y="10796"/>
                    <a:pt x="9572" y="10121"/>
                  </a:cubicBezTo>
                  <a:cubicBezTo>
                    <a:pt x="6703" y="9446"/>
                    <a:pt x="3661" y="11296"/>
                    <a:pt x="2772" y="14271"/>
                  </a:cubicBezTo>
                  <a:cubicBezTo>
                    <a:pt x="2695" y="14521"/>
                    <a:pt x="2835" y="14771"/>
                    <a:pt x="3084" y="14846"/>
                  </a:cubicBezTo>
                  <a:cubicBezTo>
                    <a:pt x="3334" y="14896"/>
                    <a:pt x="3599" y="14746"/>
                    <a:pt x="3661" y="14496"/>
                  </a:cubicBezTo>
                  <a:cubicBezTo>
                    <a:pt x="4394" y="12021"/>
                    <a:pt x="6921" y="10496"/>
                    <a:pt x="9291" y="11046"/>
                  </a:cubicBezTo>
                  <a:cubicBezTo>
                    <a:pt x="11662" y="11621"/>
                    <a:pt x="13003" y="14071"/>
                    <a:pt x="12270" y="16546"/>
                  </a:cubicBezTo>
                  <a:cubicBezTo>
                    <a:pt x="12192" y="16796"/>
                    <a:pt x="12333" y="17046"/>
                    <a:pt x="12582" y="17096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66" y="7421"/>
                    <a:pt x="14360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63587908-BEFB-00DA-09AE-FB20C5B323CF}"/>
                </a:ext>
              </a:extLst>
            </p:cNvPr>
            <p:cNvSpPr/>
            <p:nvPr/>
          </p:nvSpPr>
          <p:spPr>
            <a:xfrm>
              <a:off x="7282162" y="319589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997BE1CD-8F72-E8CD-D715-23471CD6A46A}"/>
                </a:ext>
              </a:extLst>
            </p:cNvPr>
            <p:cNvSpPr/>
            <p:nvPr/>
          </p:nvSpPr>
          <p:spPr>
            <a:xfrm>
              <a:off x="7282163" y="3195894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4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48"/>
                  </a:moveTo>
                  <a:cubicBezTo>
                    <a:pt x="7326" y="4973"/>
                    <a:pt x="6562" y="5448"/>
                    <a:pt x="6328" y="6197"/>
                  </a:cubicBezTo>
                  <a:cubicBezTo>
                    <a:pt x="6110" y="6946"/>
                    <a:pt x="6515" y="7695"/>
                    <a:pt x="7233" y="7870"/>
                  </a:cubicBezTo>
                  <a:cubicBezTo>
                    <a:pt x="7966" y="8045"/>
                    <a:pt x="8730" y="7570"/>
                    <a:pt x="8964" y="6821"/>
                  </a:cubicBezTo>
                  <a:cubicBezTo>
                    <a:pt x="9198" y="6097"/>
                    <a:pt x="8777" y="5323"/>
                    <a:pt x="8059" y="5148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EE6AA60F-4863-6B68-F46C-C1730906658B}"/>
                </a:ext>
              </a:extLst>
            </p:cNvPr>
            <p:cNvSpPr/>
            <p:nvPr/>
          </p:nvSpPr>
          <p:spPr>
            <a:xfrm>
              <a:off x="7346845" y="2872479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23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AE8AB50E-AEF9-C994-FCD0-C66ACEB644CD}"/>
                </a:ext>
              </a:extLst>
            </p:cNvPr>
            <p:cNvSpPr/>
            <p:nvPr/>
          </p:nvSpPr>
          <p:spPr>
            <a:xfrm>
              <a:off x="7346846" y="2872479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4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66" y="8070"/>
                    <a:pt x="8730" y="7595"/>
                    <a:pt x="8964" y="6846"/>
                  </a:cubicBezTo>
                  <a:cubicBezTo>
                    <a:pt x="9198" y="6097"/>
                    <a:pt x="8777" y="5348"/>
                    <a:pt x="8059" y="5173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9E2FFBC0-C68D-3FB8-BBD2-841F7A917E49}"/>
                </a:ext>
              </a:extLst>
            </p:cNvPr>
            <p:cNvSpPr/>
            <p:nvPr/>
          </p:nvSpPr>
          <p:spPr>
            <a:xfrm>
              <a:off x="7336065" y="2602967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B04E0CF0-E80A-3985-B29D-8D5DC84E2DB0}"/>
                </a:ext>
              </a:extLst>
            </p:cNvPr>
            <p:cNvSpPr/>
            <p:nvPr/>
          </p:nvSpPr>
          <p:spPr>
            <a:xfrm>
              <a:off x="7336066" y="2602966"/>
              <a:ext cx="1335235" cy="84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5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48"/>
                  </a:moveTo>
                  <a:cubicBezTo>
                    <a:pt x="7326" y="4973"/>
                    <a:pt x="6562" y="5448"/>
                    <a:pt x="6328" y="6197"/>
                  </a:cubicBezTo>
                  <a:cubicBezTo>
                    <a:pt x="6110" y="6946"/>
                    <a:pt x="6515" y="7695"/>
                    <a:pt x="7233" y="7870"/>
                  </a:cubicBezTo>
                  <a:cubicBezTo>
                    <a:pt x="7966" y="8045"/>
                    <a:pt x="8730" y="7570"/>
                    <a:pt x="8964" y="6821"/>
                  </a:cubicBezTo>
                  <a:cubicBezTo>
                    <a:pt x="9198" y="6097"/>
                    <a:pt x="8777" y="5323"/>
                    <a:pt x="8059" y="5148"/>
                  </a:cubicBezTo>
                  <a:moveTo>
                    <a:pt x="13627" y="6496"/>
                  </a:moveTo>
                  <a:cubicBezTo>
                    <a:pt x="12894" y="6322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70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225D5484-4A04-71B3-8869-D8710830BE6C}"/>
                </a:ext>
              </a:extLst>
            </p:cNvPr>
            <p:cNvSpPr/>
            <p:nvPr/>
          </p:nvSpPr>
          <p:spPr>
            <a:xfrm>
              <a:off x="7400748" y="2376576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23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BC756D65-24CE-637A-2A06-40F4D552E502}"/>
                </a:ext>
              </a:extLst>
            </p:cNvPr>
            <p:cNvSpPr/>
            <p:nvPr/>
          </p:nvSpPr>
          <p:spPr>
            <a:xfrm>
              <a:off x="7400749" y="2376576"/>
              <a:ext cx="1335235" cy="8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2008" y="2346"/>
                    <a:pt x="7404" y="-954"/>
                    <a:pt x="12504" y="246"/>
                  </a:cubicBezTo>
                  <a:close/>
                  <a:moveTo>
                    <a:pt x="12598" y="17096"/>
                  </a:moveTo>
                  <a:cubicBezTo>
                    <a:pt x="12847" y="17146"/>
                    <a:pt x="13112" y="16996"/>
                    <a:pt x="13175" y="16746"/>
                  </a:cubicBezTo>
                  <a:cubicBezTo>
                    <a:pt x="14064" y="13771"/>
                    <a:pt x="12442" y="10796"/>
                    <a:pt x="9588" y="10121"/>
                  </a:cubicBezTo>
                  <a:cubicBezTo>
                    <a:pt x="6718" y="9446"/>
                    <a:pt x="3677" y="11296"/>
                    <a:pt x="2788" y="14271"/>
                  </a:cubicBezTo>
                  <a:cubicBezTo>
                    <a:pt x="2710" y="14521"/>
                    <a:pt x="2850" y="14771"/>
                    <a:pt x="3100" y="14846"/>
                  </a:cubicBezTo>
                  <a:cubicBezTo>
                    <a:pt x="3350" y="14896"/>
                    <a:pt x="3615" y="14746"/>
                    <a:pt x="3677" y="14496"/>
                  </a:cubicBezTo>
                  <a:cubicBezTo>
                    <a:pt x="4410" y="12021"/>
                    <a:pt x="6937" y="10496"/>
                    <a:pt x="9307" y="11046"/>
                  </a:cubicBezTo>
                  <a:cubicBezTo>
                    <a:pt x="11678" y="11621"/>
                    <a:pt x="13019" y="14071"/>
                    <a:pt x="12286" y="16546"/>
                  </a:cubicBezTo>
                  <a:cubicBezTo>
                    <a:pt x="12208" y="16796"/>
                    <a:pt x="12348" y="17046"/>
                    <a:pt x="12598" y="17096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50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81" y="7421"/>
                    <a:pt x="14376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4F4C73B-7555-5BAE-648B-2F1DC678DADF}"/>
                </a:ext>
              </a:extLst>
            </p:cNvPr>
            <p:cNvSpPr/>
            <p:nvPr/>
          </p:nvSpPr>
          <p:spPr>
            <a:xfrm>
              <a:off x="7260601" y="210706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0CEA253-CBE1-660B-9A44-2878151783B8}"/>
                </a:ext>
              </a:extLst>
            </p:cNvPr>
            <p:cNvSpPr/>
            <p:nvPr/>
          </p:nvSpPr>
          <p:spPr>
            <a:xfrm>
              <a:off x="7260602" y="2107063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12582" y="17086"/>
                  </a:moveTo>
                  <a:cubicBezTo>
                    <a:pt x="12832" y="17136"/>
                    <a:pt x="13097" y="16986"/>
                    <a:pt x="13159" y="16736"/>
                  </a:cubicBezTo>
                  <a:cubicBezTo>
                    <a:pt x="14048" y="13765"/>
                    <a:pt x="12426" y="10793"/>
                    <a:pt x="9572" y="10119"/>
                  </a:cubicBezTo>
                  <a:cubicBezTo>
                    <a:pt x="6703" y="9445"/>
                    <a:pt x="3661" y="11293"/>
                    <a:pt x="2772" y="14264"/>
                  </a:cubicBezTo>
                  <a:cubicBezTo>
                    <a:pt x="2695" y="14514"/>
                    <a:pt x="2835" y="14764"/>
                    <a:pt x="3084" y="14839"/>
                  </a:cubicBezTo>
                  <a:cubicBezTo>
                    <a:pt x="3334" y="14889"/>
                    <a:pt x="3599" y="14739"/>
                    <a:pt x="3661" y="14489"/>
                  </a:cubicBezTo>
                  <a:cubicBezTo>
                    <a:pt x="4394" y="12017"/>
                    <a:pt x="6921" y="10494"/>
                    <a:pt x="9291" y="11043"/>
                  </a:cubicBezTo>
                  <a:cubicBezTo>
                    <a:pt x="11662" y="11617"/>
                    <a:pt x="13003" y="14065"/>
                    <a:pt x="12270" y="16537"/>
                  </a:cubicBezTo>
                  <a:cubicBezTo>
                    <a:pt x="12192" y="16761"/>
                    <a:pt x="12333" y="17011"/>
                    <a:pt x="12582" y="17086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50" y="8047"/>
                    <a:pt x="8730" y="7572"/>
                    <a:pt x="8964" y="6823"/>
                  </a:cubicBezTo>
                  <a:cubicBezTo>
                    <a:pt x="9198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422"/>
                    <a:pt x="14360" y="6648"/>
                    <a:pt x="13627" y="6473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23943D4F-5F2F-8578-6605-2B55A4195B72}"/>
                </a:ext>
              </a:extLst>
            </p:cNvPr>
            <p:cNvSpPr/>
            <p:nvPr/>
          </p:nvSpPr>
          <p:spPr>
            <a:xfrm>
              <a:off x="7368406" y="1880673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AB2038E-4056-0019-DF4F-E2C42D445206}"/>
                </a:ext>
              </a:extLst>
            </p:cNvPr>
            <p:cNvSpPr/>
            <p:nvPr/>
          </p:nvSpPr>
          <p:spPr>
            <a:xfrm>
              <a:off x="7368407" y="1880673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2008" y="2351"/>
                    <a:pt x="7404" y="-970"/>
                    <a:pt x="12504" y="254"/>
                  </a:cubicBezTo>
                  <a:close/>
                  <a:moveTo>
                    <a:pt x="12598" y="17084"/>
                  </a:moveTo>
                  <a:cubicBezTo>
                    <a:pt x="12847" y="17134"/>
                    <a:pt x="13112" y="16984"/>
                    <a:pt x="13175" y="16735"/>
                  </a:cubicBezTo>
                  <a:cubicBezTo>
                    <a:pt x="14064" y="13763"/>
                    <a:pt x="12442" y="10792"/>
                    <a:pt x="9588" y="10117"/>
                  </a:cubicBezTo>
                  <a:cubicBezTo>
                    <a:pt x="6718" y="9443"/>
                    <a:pt x="3677" y="11291"/>
                    <a:pt x="2788" y="14262"/>
                  </a:cubicBezTo>
                  <a:cubicBezTo>
                    <a:pt x="2710" y="14512"/>
                    <a:pt x="2850" y="14762"/>
                    <a:pt x="3100" y="14837"/>
                  </a:cubicBezTo>
                  <a:cubicBezTo>
                    <a:pt x="3350" y="14887"/>
                    <a:pt x="3615" y="14737"/>
                    <a:pt x="3677" y="14487"/>
                  </a:cubicBezTo>
                  <a:cubicBezTo>
                    <a:pt x="4410" y="12015"/>
                    <a:pt x="6937" y="10492"/>
                    <a:pt x="9307" y="11041"/>
                  </a:cubicBezTo>
                  <a:cubicBezTo>
                    <a:pt x="11678" y="11616"/>
                    <a:pt x="13019" y="14063"/>
                    <a:pt x="12286" y="16535"/>
                  </a:cubicBezTo>
                  <a:cubicBezTo>
                    <a:pt x="12208" y="16759"/>
                    <a:pt x="12348" y="17034"/>
                    <a:pt x="12598" y="17084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50" y="8070"/>
                    <a:pt x="8730" y="7595"/>
                    <a:pt x="8964" y="6846"/>
                  </a:cubicBezTo>
                  <a:cubicBezTo>
                    <a:pt x="9198" y="6097"/>
                    <a:pt x="8792" y="5323"/>
                    <a:pt x="8059" y="5173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5"/>
                  </a:cubicBezTo>
                  <a:cubicBezTo>
                    <a:pt x="11693" y="8294"/>
                    <a:pt x="12099" y="9043"/>
                    <a:pt x="12816" y="9218"/>
                  </a:cubicBezTo>
                  <a:cubicBezTo>
                    <a:pt x="13549" y="9393"/>
                    <a:pt x="14313" y="8919"/>
                    <a:pt x="14547" y="8169"/>
                  </a:cubicBezTo>
                  <a:cubicBezTo>
                    <a:pt x="14781" y="7420"/>
                    <a:pt x="14360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D61F405-5BD1-C089-0140-0816FB2A6E23}"/>
                </a:ext>
              </a:extLst>
            </p:cNvPr>
            <p:cNvSpPr/>
            <p:nvPr/>
          </p:nvSpPr>
          <p:spPr>
            <a:xfrm>
              <a:off x="7292943" y="1568039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9BAE187-EA5E-92FD-7A36-E6513845204F}"/>
                </a:ext>
              </a:extLst>
            </p:cNvPr>
            <p:cNvSpPr/>
            <p:nvPr/>
          </p:nvSpPr>
          <p:spPr>
            <a:xfrm>
              <a:off x="7292944" y="1568039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4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50" y="8070"/>
                    <a:pt x="8730" y="7595"/>
                    <a:pt x="8964" y="6846"/>
                  </a:cubicBezTo>
                  <a:cubicBezTo>
                    <a:pt x="9198" y="6097"/>
                    <a:pt x="8792" y="5323"/>
                    <a:pt x="8059" y="5173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7D8339F-0803-A9E0-ED83-953685C20311}"/>
                </a:ext>
              </a:extLst>
            </p:cNvPr>
            <p:cNvSpPr/>
            <p:nvPr/>
          </p:nvSpPr>
          <p:spPr>
            <a:xfrm>
              <a:off x="8058358" y="4069115"/>
              <a:ext cx="1282263" cy="122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818" extrusionOk="0">
                  <a:moveTo>
                    <a:pt x="20937" y="11143"/>
                  </a:moveTo>
                  <a:cubicBezTo>
                    <a:pt x="19504" y="6401"/>
                    <a:pt x="14310" y="1548"/>
                    <a:pt x="9313" y="298"/>
                  </a:cubicBezTo>
                  <a:cubicBezTo>
                    <a:pt x="6555" y="-401"/>
                    <a:pt x="4442" y="169"/>
                    <a:pt x="3349" y="1603"/>
                  </a:cubicBezTo>
                  <a:cubicBezTo>
                    <a:pt x="3385" y="1566"/>
                    <a:pt x="3403" y="1529"/>
                    <a:pt x="3439" y="1492"/>
                  </a:cubicBezTo>
                  <a:lnTo>
                    <a:pt x="949" y="4489"/>
                  </a:lnTo>
                  <a:cubicBezTo>
                    <a:pt x="896" y="4562"/>
                    <a:pt x="842" y="4617"/>
                    <a:pt x="788" y="4691"/>
                  </a:cubicBezTo>
                  <a:cubicBezTo>
                    <a:pt x="770" y="4709"/>
                    <a:pt x="752" y="4746"/>
                    <a:pt x="734" y="4765"/>
                  </a:cubicBezTo>
                  <a:cubicBezTo>
                    <a:pt x="716" y="4801"/>
                    <a:pt x="681" y="4838"/>
                    <a:pt x="663" y="4875"/>
                  </a:cubicBezTo>
                  <a:cubicBezTo>
                    <a:pt x="663" y="4893"/>
                    <a:pt x="645" y="4912"/>
                    <a:pt x="645" y="4912"/>
                  </a:cubicBezTo>
                  <a:cubicBezTo>
                    <a:pt x="627" y="4948"/>
                    <a:pt x="609" y="4967"/>
                    <a:pt x="591" y="5004"/>
                  </a:cubicBezTo>
                  <a:cubicBezTo>
                    <a:pt x="555" y="5059"/>
                    <a:pt x="537" y="5095"/>
                    <a:pt x="502" y="5151"/>
                  </a:cubicBezTo>
                  <a:cubicBezTo>
                    <a:pt x="484" y="5187"/>
                    <a:pt x="466" y="5206"/>
                    <a:pt x="448" y="5242"/>
                  </a:cubicBezTo>
                  <a:cubicBezTo>
                    <a:pt x="430" y="5298"/>
                    <a:pt x="394" y="5353"/>
                    <a:pt x="376" y="5408"/>
                  </a:cubicBezTo>
                  <a:cubicBezTo>
                    <a:pt x="358" y="5445"/>
                    <a:pt x="358" y="5463"/>
                    <a:pt x="340" y="5500"/>
                  </a:cubicBezTo>
                  <a:cubicBezTo>
                    <a:pt x="322" y="5555"/>
                    <a:pt x="287" y="5629"/>
                    <a:pt x="269" y="5702"/>
                  </a:cubicBezTo>
                  <a:cubicBezTo>
                    <a:pt x="269" y="5720"/>
                    <a:pt x="251" y="5739"/>
                    <a:pt x="251" y="5776"/>
                  </a:cubicBezTo>
                  <a:cubicBezTo>
                    <a:pt x="251" y="5776"/>
                    <a:pt x="251" y="5776"/>
                    <a:pt x="251" y="5794"/>
                  </a:cubicBezTo>
                  <a:cubicBezTo>
                    <a:pt x="215" y="5886"/>
                    <a:pt x="197" y="5978"/>
                    <a:pt x="179" y="6051"/>
                  </a:cubicBezTo>
                  <a:cubicBezTo>
                    <a:pt x="179" y="6070"/>
                    <a:pt x="179" y="6088"/>
                    <a:pt x="161" y="6106"/>
                  </a:cubicBezTo>
                  <a:cubicBezTo>
                    <a:pt x="143" y="6180"/>
                    <a:pt x="125" y="6253"/>
                    <a:pt x="108" y="6345"/>
                  </a:cubicBezTo>
                  <a:cubicBezTo>
                    <a:pt x="108" y="6382"/>
                    <a:pt x="90" y="6419"/>
                    <a:pt x="90" y="6456"/>
                  </a:cubicBezTo>
                  <a:cubicBezTo>
                    <a:pt x="72" y="6529"/>
                    <a:pt x="72" y="6584"/>
                    <a:pt x="54" y="6658"/>
                  </a:cubicBezTo>
                  <a:cubicBezTo>
                    <a:pt x="54" y="6695"/>
                    <a:pt x="54" y="6731"/>
                    <a:pt x="36" y="6787"/>
                  </a:cubicBezTo>
                  <a:cubicBezTo>
                    <a:pt x="36" y="6823"/>
                    <a:pt x="18" y="6860"/>
                    <a:pt x="18" y="6915"/>
                  </a:cubicBezTo>
                  <a:cubicBezTo>
                    <a:pt x="18" y="6934"/>
                    <a:pt x="18" y="6952"/>
                    <a:pt x="18" y="6970"/>
                  </a:cubicBezTo>
                  <a:cubicBezTo>
                    <a:pt x="18" y="7044"/>
                    <a:pt x="18" y="7099"/>
                    <a:pt x="0" y="7173"/>
                  </a:cubicBezTo>
                  <a:cubicBezTo>
                    <a:pt x="0" y="7228"/>
                    <a:pt x="0" y="7283"/>
                    <a:pt x="0" y="7320"/>
                  </a:cubicBezTo>
                  <a:cubicBezTo>
                    <a:pt x="0" y="7393"/>
                    <a:pt x="0" y="7467"/>
                    <a:pt x="0" y="7540"/>
                  </a:cubicBezTo>
                  <a:cubicBezTo>
                    <a:pt x="0" y="7595"/>
                    <a:pt x="0" y="7651"/>
                    <a:pt x="0" y="7687"/>
                  </a:cubicBezTo>
                  <a:cubicBezTo>
                    <a:pt x="0" y="7761"/>
                    <a:pt x="18" y="7834"/>
                    <a:pt x="18" y="7926"/>
                  </a:cubicBezTo>
                  <a:cubicBezTo>
                    <a:pt x="18" y="7981"/>
                    <a:pt x="18" y="8018"/>
                    <a:pt x="36" y="8073"/>
                  </a:cubicBezTo>
                  <a:cubicBezTo>
                    <a:pt x="54" y="8165"/>
                    <a:pt x="54" y="8257"/>
                    <a:pt x="72" y="8349"/>
                  </a:cubicBezTo>
                  <a:cubicBezTo>
                    <a:pt x="72" y="8386"/>
                    <a:pt x="72" y="8423"/>
                    <a:pt x="90" y="8459"/>
                  </a:cubicBezTo>
                  <a:cubicBezTo>
                    <a:pt x="90" y="8459"/>
                    <a:pt x="90" y="8459"/>
                    <a:pt x="90" y="8478"/>
                  </a:cubicBezTo>
                  <a:cubicBezTo>
                    <a:pt x="90" y="8496"/>
                    <a:pt x="90" y="8515"/>
                    <a:pt x="108" y="8533"/>
                  </a:cubicBezTo>
                  <a:cubicBezTo>
                    <a:pt x="125" y="8625"/>
                    <a:pt x="143" y="8735"/>
                    <a:pt x="161" y="8827"/>
                  </a:cubicBezTo>
                  <a:cubicBezTo>
                    <a:pt x="161" y="8864"/>
                    <a:pt x="179" y="8901"/>
                    <a:pt x="179" y="8937"/>
                  </a:cubicBezTo>
                  <a:cubicBezTo>
                    <a:pt x="197" y="9029"/>
                    <a:pt x="215" y="9103"/>
                    <a:pt x="233" y="9195"/>
                  </a:cubicBezTo>
                  <a:cubicBezTo>
                    <a:pt x="251" y="9232"/>
                    <a:pt x="251" y="9268"/>
                    <a:pt x="269" y="9305"/>
                  </a:cubicBezTo>
                  <a:cubicBezTo>
                    <a:pt x="305" y="9434"/>
                    <a:pt x="340" y="9544"/>
                    <a:pt x="376" y="9673"/>
                  </a:cubicBezTo>
                  <a:cubicBezTo>
                    <a:pt x="430" y="9838"/>
                    <a:pt x="484" y="10022"/>
                    <a:pt x="555" y="10187"/>
                  </a:cubicBezTo>
                  <a:cubicBezTo>
                    <a:pt x="573" y="10243"/>
                    <a:pt x="591" y="10298"/>
                    <a:pt x="609" y="10353"/>
                  </a:cubicBezTo>
                  <a:cubicBezTo>
                    <a:pt x="663" y="10482"/>
                    <a:pt x="699" y="10610"/>
                    <a:pt x="752" y="10720"/>
                  </a:cubicBezTo>
                  <a:cubicBezTo>
                    <a:pt x="770" y="10776"/>
                    <a:pt x="806" y="10831"/>
                    <a:pt x="824" y="10886"/>
                  </a:cubicBezTo>
                  <a:cubicBezTo>
                    <a:pt x="878" y="11033"/>
                    <a:pt x="949" y="11162"/>
                    <a:pt x="1021" y="11309"/>
                  </a:cubicBezTo>
                  <a:cubicBezTo>
                    <a:pt x="1039" y="11345"/>
                    <a:pt x="1057" y="11382"/>
                    <a:pt x="1075" y="11419"/>
                  </a:cubicBezTo>
                  <a:cubicBezTo>
                    <a:pt x="1164" y="11584"/>
                    <a:pt x="1254" y="11768"/>
                    <a:pt x="1343" y="11934"/>
                  </a:cubicBezTo>
                  <a:cubicBezTo>
                    <a:pt x="1361" y="11970"/>
                    <a:pt x="1397" y="12026"/>
                    <a:pt x="1415" y="12062"/>
                  </a:cubicBezTo>
                  <a:cubicBezTo>
                    <a:pt x="1487" y="12191"/>
                    <a:pt x="1558" y="12320"/>
                    <a:pt x="1630" y="12448"/>
                  </a:cubicBezTo>
                  <a:cubicBezTo>
                    <a:pt x="1666" y="12504"/>
                    <a:pt x="1702" y="12559"/>
                    <a:pt x="1737" y="12614"/>
                  </a:cubicBezTo>
                  <a:cubicBezTo>
                    <a:pt x="1809" y="12743"/>
                    <a:pt x="1899" y="12853"/>
                    <a:pt x="1970" y="12982"/>
                  </a:cubicBezTo>
                  <a:cubicBezTo>
                    <a:pt x="2006" y="13037"/>
                    <a:pt x="2024" y="13073"/>
                    <a:pt x="2060" y="13129"/>
                  </a:cubicBezTo>
                  <a:cubicBezTo>
                    <a:pt x="2167" y="13294"/>
                    <a:pt x="2293" y="13459"/>
                    <a:pt x="2400" y="13625"/>
                  </a:cubicBezTo>
                  <a:cubicBezTo>
                    <a:pt x="2418" y="13643"/>
                    <a:pt x="2436" y="13680"/>
                    <a:pt x="2454" y="13698"/>
                  </a:cubicBezTo>
                  <a:cubicBezTo>
                    <a:pt x="2561" y="13845"/>
                    <a:pt x="2669" y="13974"/>
                    <a:pt x="2776" y="14121"/>
                  </a:cubicBezTo>
                  <a:cubicBezTo>
                    <a:pt x="2794" y="14140"/>
                    <a:pt x="2812" y="14158"/>
                    <a:pt x="2830" y="14176"/>
                  </a:cubicBezTo>
                  <a:cubicBezTo>
                    <a:pt x="2866" y="14213"/>
                    <a:pt x="2902" y="14268"/>
                    <a:pt x="2937" y="14305"/>
                  </a:cubicBezTo>
                  <a:cubicBezTo>
                    <a:pt x="2991" y="14379"/>
                    <a:pt x="3063" y="14452"/>
                    <a:pt x="3117" y="14526"/>
                  </a:cubicBezTo>
                  <a:cubicBezTo>
                    <a:pt x="3170" y="14599"/>
                    <a:pt x="3224" y="14654"/>
                    <a:pt x="3278" y="14728"/>
                  </a:cubicBezTo>
                  <a:cubicBezTo>
                    <a:pt x="3331" y="14801"/>
                    <a:pt x="3403" y="14875"/>
                    <a:pt x="3457" y="14949"/>
                  </a:cubicBezTo>
                  <a:cubicBezTo>
                    <a:pt x="3511" y="15022"/>
                    <a:pt x="3564" y="15077"/>
                    <a:pt x="3618" y="15132"/>
                  </a:cubicBezTo>
                  <a:cubicBezTo>
                    <a:pt x="3690" y="15206"/>
                    <a:pt x="3743" y="15279"/>
                    <a:pt x="3815" y="15353"/>
                  </a:cubicBezTo>
                  <a:cubicBezTo>
                    <a:pt x="3869" y="15408"/>
                    <a:pt x="3940" y="15482"/>
                    <a:pt x="3994" y="15537"/>
                  </a:cubicBezTo>
                  <a:cubicBezTo>
                    <a:pt x="4066" y="15610"/>
                    <a:pt x="4120" y="15684"/>
                    <a:pt x="4191" y="15739"/>
                  </a:cubicBezTo>
                  <a:cubicBezTo>
                    <a:pt x="4227" y="15776"/>
                    <a:pt x="4245" y="15813"/>
                    <a:pt x="4281" y="15831"/>
                  </a:cubicBezTo>
                  <a:cubicBezTo>
                    <a:pt x="4299" y="15849"/>
                    <a:pt x="4317" y="15868"/>
                    <a:pt x="4334" y="15886"/>
                  </a:cubicBezTo>
                  <a:cubicBezTo>
                    <a:pt x="4514" y="16070"/>
                    <a:pt x="4711" y="16254"/>
                    <a:pt x="4908" y="16438"/>
                  </a:cubicBezTo>
                  <a:cubicBezTo>
                    <a:pt x="4943" y="16456"/>
                    <a:pt x="4961" y="16493"/>
                    <a:pt x="4997" y="16511"/>
                  </a:cubicBezTo>
                  <a:cubicBezTo>
                    <a:pt x="5176" y="16677"/>
                    <a:pt x="5373" y="16842"/>
                    <a:pt x="5570" y="17007"/>
                  </a:cubicBezTo>
                  <a:cubicBezTo>
                    <a:pt x="5588" y="17026"/>
                    <a:pt x="5606" y="17044"/>
                    <a:pt x="5624" y="17044"/>
                  </a:cubicBezTo>
                  <a:cubicBezTo>
                    <a:pt x="5624" y="17044"/>
                    <a:pt x="5642" y="17063"/>
                    <a:pt x="5642" y="17063"/>
                  </a:cubicBezTo>
                  <a:cubicBezTo>
                    <a:pt x="5839" y="17228"/>
                    <a:pt x="6018" y="17375"/>
                    <a:pt x="6215" y="17522"/>
                  </a:cubicBezTo>
                  <a:cubicBezTo>
                    <a:pt x="6251" y="17559"/>
                    <a:pt x="6305" y="17596"/>
                    <a:pt x="6358" y="17633"/>
                  </a:cubicBezTo>
                  <a:cubicBezTo>
                    <a:pt x="6555" y="17780"/>
                    <a:pt x="6752" y="17927"/>
                    <a:pt x="6949" y="18074"/>
                  </a:cubicBezTo>
                  <a:cubicBezTo>
                    <a:pt x="6949" y="18074"/>
                    <a:pt x="6949" y="18074"/>
                    <a:pt x="6949" y="18074"/>
                  </a:cubicBezTo>
                  <a:cubicBezTo>
                    <a:pt x="6949" y="18074"/>
                    <a:pt x="6949" y="18074"/>
                    <a:pt x="6949" y="18074"/>
                  </a:cubicBezTo>
                  <a:cubicBezTo>
                    <a:pt x="7164" y="18221"/>
                    <a:pt x="7361" y="18368"/>
                    <a:pt x="7576" y="18496"/>
                  </a:cubicBezTo>
                  <a:cubicBezTo>
                    <a:pt x="7630" y="18533"/>
                    <a:pt x="7666" y="18552"/>
                    <a:pt x="7720" y="18588"/>
                  </a:cubicBezTo>
                  <a:cubicBezTo>
                    <a:pt x="7935" y="18717"/>
                    <a:pt x="8132" y="18846"/>
                    <a:pt x="8346" y="18974"/>
                  </a:cubicBezTo>
                  <a:cubicBezTo>
                    <a:pt x="8364" y="18974"/>
                    <a:pt x="8364" y="18993"/>
                    <a:pt x="8382" y="18993"/>
                  </a:cubicBezTo>
                  <a:cubicBezTo>
                    <a:pt x="8454" y="19030"/>
                    <a:pt x="8543" y="19085"/>
                    <a:pt x="8615" y="19122"/>
                  </a:cubicBezTo>
                  <a:cubicBezTo>
                    <a:pt x="8669" y="19158"/>
                    <a:pt x="8723" y="19177"/>
                    <a:pt x="8776" y="19214"/>
                  </a:cubicBezTo>
                  <a:cubicBezTo>
                    <a:pt x="8902" y="19269"/>
                    <a:pt x="9009" y="19342"/>
                    <a:pt x="9134" y="19397"/>
                  </a:cubicBezTo>
                  <a:cubicBezTo>
                    <a:pt x="9170" y="19416"/>
                    <a:pt x="9188" y="19434"/>
                    <a:pt x="9224" y="19434"/>
                  </a:cubicBezTo>
                  <a:cubicBezTo>
                    <a:pt x="9367" y="19508"/>
                    <a:pt x="9529" y="19581"/>
                    <a:pt x="9672" y="19655"/>
                  </a:cubicBezTo>
                  <a:cubicBezTo>
                    <a:pt x="9708" y="19673"/>
                    <a:pt x="9761" y="19692"/>
                    <a:pt x="9797" y="19710"/>
                  </a:cubicBezTo>
                  <a:cubicBezTo>
                    <a:pt x="9887" y="19747"/>
                    <a:pt x="9994" y="19802"/>
                    <a:pt x="10084" y="19839"/>
                  </a:cubicBezTo>
                  <a:cubicBezTo>
                    <a:pt x="10102" y="19839"/>
                    <a:pt x="10102" y="19839"/>
                    <a:pt x="10120" y="19857"/>
                  </a:cubicBezTo>
                  <a:cubicBezTo>
                    <a:pt x="10209" y="19894"/>
                    <a:pt x="10299" y="19931"/>
                    <a:pt x="10388" y="19967"/>
                  </a:cubicBezTo>
                  <a:cubicBezTo>
                    <a:pt x="10460" y="19986"/>
                    <a:pt x="10532" y="20022"/>
                    <a:pt x="10585" y="20041"/>
                  </a:cubicBezTo>
                  <a:cubicBezTo>
                    <a:pt x="10675" y="20078"/>
                    <a:pt x="10782" y="20114"/>
                    <a:pt x="10872" y="20151"/>
                  </a:cubicBezTo>
                  <a:cubicBezTo>
                    <a:pt x="10943" y="20170"/>
                    <a:pt x="10997" y="20206"/>
                    <a:pt x="11069" y="20225"/>
                  </a:cubicBezTo>
                  <a:cubicBezTo>
                    <a:pt x="11176" y="20261"/>
                    <a:pt x="11284" y="20298"/>
                    <a:pt x="11391" y="20335"/>
                  </a:cubicBezTo>
                  <a:cubicBezTo>
                    <a:pt x="11445" y="20353"/>
                    <a:pt x="11499" y="20372"/>
                    <a:pt x="11552" y="20390"/>
                  </a:cubicBezTo>
                  <a:cubicBezTo>
                    <a:pt x="11714" y="20445"/>
                    <a:pt x="11875" y="20482"/>
                    <a:pt x="12036" y="20519"/>
                  </a:cubicBezTo>
                  <a:cubicBezTo>
                    <a:pt x="14723" y="21199"/>
                    <a:pt x="16800" y="20684"/>
                    <a:pt x="17911" y="19324"/>
                  </a:cubicBezTo>
                  <a:lnTo>
                    <a:pt x="20400" y="16328"/>
                  </a:lnTo>
                  <a:cubicBezTo>
                    <a:pt x="20400" y="16328"/>
                    <a:pt x="20382" y="16346"/>
                    <a:pt x="20382" y="16346"/>
                  </a:cubicBezTo>
                  <a:cubicBezTo>
                    <a:pt x="21331" y="15133"/>
                    <a:pt x="21600" y="13349"/>
                    <a:pt x="20937" y="11143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F7147C82-3E90-C2E3-752A-3F9941C0EE5A}"/>
                </a:ext>
              </a:extLst>
            </p:cNvPr>
            <p:cNvSpPr/>
            <p:nvPr/>
          </p:nvSpPr>
          <p:spPr>
            <a:xfrm>
              <a:off x="8209285" y="4069114"/>
              <a:ext cx="1130924" cy="104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0" h="19504" extrusionOk="0">
                  <a:moveTo>
                    <a:pt x="7018" y="326"/>
                  </a:moveTo>
                  <a:cubicBezTo>
                    <a:pt x="12160" y="1700"/>
                    <a:pt x="17541" y="7034"/>
                    <a:pt x="19021" y="12247"/>
                  </a:cubicBezTo>
                  <a:cubicBezTo>
                    <a:pt x="20500" y="17460"/>
                    <a:pt x="17523" y="20552"/>
                    <a:pt x="12382" y="19178"/>
                  </a:cubicBezTo>
                  <a:cubicBezTo>
                    <a:pt x="7240" y="17804"/>
                    <a:pt x="1859" y="12470"/>
                    <a:pt x="379" y="7257"/>
                  </a:cubicBezTo>
                  <a:cubicBezTo>
                    <a:pt x="-1100" y="2043"/>
                    <a:pt x="1877" y="-1048"/>
                    <a:pt x="7018" y="326"/>
                  </a:cubicBezTo>
                  <a:close/>
                  <a:moveTo>
                    <a:pt x="16210" y="17056"/>
                  </a:moveTo>
                  <a:cubicBezTo>
                    <a:pt x="16450" y="17117"/>
                    <a:pt x="16598" y="16976"/>
                    <a:pt x="16524" y="16713"/>
                  </a:cubicBezTo>
                  <a:cubicBezTo>
                    <a:pt x="15692" y="13783"/>
                    <a:pt x="12659" y="10772"/>
                    <a:pt x="9774" y="10005"/>
                  </a:cubicBezTo>
                  <a:cubicBezTo>
                    <a:pt x="6889" y="9237"/>
                    <a:pt x="5206" y="10995"/>
                    <a:pt x="6038" y="13904"/>
                  </a:cubicBezTo>
                  <a:cubicBezTo>
                    <a:pt x="6112" y="14147"/>
                    <a:pt x="6371" y="14409"/>
                    <a:pt x="6612" y="14470"/>
                  </a:cubicBezTo>
                  <a:cubicBezTo>
                    <a:pt x="6852" y="14531"/>
                    <a:pt x="7000" y="14389"/>
                    <a:pt x="6926" y="14126"/>
                  </a:cubicBezTo>
                  <a:cubicBezTo>
                    <a:pt x="6242" y="11702"/>
                    <a:pt x="7629" y="10247"/>
                    <a:pt x="10014" y="10893"/>
                  </a:cubicBezTo>
                  <a:cubicBezTo>
                    <a:pt x="12419" y="11540"/>
                    <a:pt x="14915" y="14025"/>
                    <a:pt x="15599" y="16450"/>
                  </a:cubicBezTo>
                  <a:cubicBezTo>
                    <a:pt x="15692" y="16733"/>
                    <a:pt x="15951" y="16996"/>
                    <a:pt x="16210" y="17056"/>
                  </a:cubicBezTo>
                  <a:moveTo>
                    <a:pt x="5761" y="5054"/>
                  </a:moveTo>
                  <a:cubicBezTo>
                    <a:pt x="5021" y="4852"/>
                    <a:pt x="4596" y="5297"/>
                    <a:pt x="4818" y="6044"/>
                  </a:cubicBezTo>
                  <a:cubicBezTo>
                    <a:pt x="5040" y="6792"/>
                    <a:pt x="5798" y="7560"/>
                    <a:pt x="6538" y="7742"/>
                  </a:cubicBezTo>
                  <a:cubicBezTo>
                    <a:pt x="7277" y="7944"/>
                    <a:pt x="7703" y="7499"/>
                    <a:pt x="7481" y="6751"/>
                  </a:cubicBezTo>
                  <a:cubicBezTo>
                    <a:pt x="7259" y="6004"/>
                    <a:pt x="6501" y="5256"/>
                    <a:pt x="5761" y="5054"/>
                  </a:cubicBezTo>
                  <a:moveTo>
                    <a:pt x="11401" y="6570"/>
                  </a:moveTo>
                  <a:cubicBezTo>
                    <a:pt x="10662" y="6368"/>
                    <a:pt x="10236" y="6812"/>
                    <a:pt x="10458" y="7560"/>
                  </a:cubicBezTo>
                  <a:cubicBezTo>
                    <a:pt x="10662" y="8307"/>
                    <a:pt x="11438" y="9075"/>
                    <a:pt x="12178" y="9257"/>
                  </a:cubicBezTo>
                  <a:cubicBezTo>
                    <a:pt x="12918" y="9459"/>
                    <a:pt x="13343" y="9014"/>
                    <a:pt x="13121" y="8267"/>
                  </a:cubicBezTo>
                  <a:cubicBezTo>
                    <a:pt x="12899" y="7519"/>
                    <a:pt x="12141" y="6751"/>
                    <a:pt x="11401" y="657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54D6B94-995B-A7B0-CE7C-F819A2515C64}"/>
              </a:ext>
            </a:extLst>
          </p:cNvPr>
          <p:cNvGrpSpPr/>
          <p:nvPr/>
        </p:nvGrpSpPr>
        <p:grpSpPr>
          <a:xfrm>
            <a:off x="7160158" y="2053971"/>
            <a:ext cx="1607234" cy="1567780"/>
            <a:chOff x="8921977" y="1394910"/>
            <a:chExt cx="2926080" cy="209037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655327E-E05A-19F2-F32F-A4E60351DAB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7793E39-8FC0-3525-16FC-B284A1337A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0268C29-1767-4D25-BE4B-14E2C3A78A2E}"/>
              </a:ext>
            </a:extLst>
          </p:cNvPr>
          <p:cNvGrpSpPr/>
          <p:nvPr/>
        </p:nvGrpSpPr>
        <p:grpSpPr>
          <a:xfrm>
            <a:off x="376608" y="2279560"/>
            <a:ext cx="1607234" cy="1567780"/>
            <a:chOff x="332936" y="2555951"/>
            <a:chExt cx="2926080" cy="2090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57D6B0E-8177-7E4F-F1BA-8565F72223E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9A4A620-20D3-A42C-8E3F-9340CA19212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63BBF06-9758-BAC2-CA8B-F52F2F5C6485}"/>
              </a:ext>
            </a:extLst>
          </p:cNvPr>
          <p:cNvGrpSpPr/>
          <p:nvPr/>
        </p:nvGrpSpPr>
        <p:grpSpPr>
          <a:xfrm>
            <a:off x="3768383" y="1735421"/>
            <a:ext cx="1607234" cy="1567780"/>
            <a:chOff x="332936" y="2555951"/>
            <a:chExt cx="2926080" cy="209037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3A0BFFE-84BB-58F5-2417-FB032E8951D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C7D0C48-8FE1-03EF-40A7-F27BE1FF512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Emoji Face Stacked Coins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86910A6-49A7-3E41-521D-69637F5D1D25}"/>
              </a:ext>
            </a:extLst>
          </p:cNvPr>
          <p:cNvGrpSpPr/>
          <p:nvPr/>
        </p:nvGrpSpPr>
        <p:grpSpPr>
          <a:xfrm>
            <a:off x="1814051" y="2764572"/>
            <a:ext cx="1596543" cy="2312043"/>
            <a:chOff x="2851378" y="2107063"/>
            <a:chExt cx="2128724" cy="3082724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F8D1B353-FB89-A07D-0E6D-9898442C513A}"/>
                </a:ext>
              </a:extLst>
            </p:cNvPr>
            <p:cNvSpPr/>
            <p:nvPr/>
          </p:nvSpPr>
          <p:spPr>
            <a:xfrm>
              <a:off x="3508988" y="405833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3525A28-153A-FD6C-94ED-890A2CC18F1D}"/>
                </a:ext>
              </a:extLst>
            </p:cNvPr>
            <p:cNvSpPr/>
            <p:nvPr/>
          </p:nvSpPr>
          <p:spPr>
            <a:xfrm>
              <a:off x="3508989" y="4058333"/>
              <a:ext cx="1335235" cy="8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1993" y="2346"/>
                    <a:pt x="7404" y="-954"/>
                    <a:pt x="12504" y="246"/>
                  </a:cubicBezTo>
                  <a:close/>
                  <a:moveTo>
                    <a:pt x="7841" y="15971"/>
                  </a:moveTo>
                  <a:cubicBezTo>
                    <a:pt x="10711" y="16646"/>
                    <a:pt x="13752" y="14796"/>
                    <a:pt x="14641" y="11821"/>
                  </a:cubicBezTo>
                  <a:cubicBezTo>
                    <a:pt x="14719" y="11571"/>
                    <a:pt x="14578" y="11321"/>
                    <a:pt x="14329" y="11246"/>
                  </a:cubicBezTo>
                  <a:cubicBezTo>
                    <a:pt x="14079" y="11196"/>
                    <a:pt x="13814" y="11346"/>
                    <a:pt x="13752" y="11596"/>
                  </a:cubicBezTo>
                  <a:cubicBezTo>
                    <a:pt x="13019" y="14071"/>
                    <a:pt x="10492" y="15596"/>
                    <a:pt x="8122" y="15046"/>
                  </a:cubicBezTo>
                  <a:cubicBezTo>
                    <a:pt x="5751" y="14471"/>
                    <a:pt x="4410" y="12021"/>
                    <a:pt x="5143" y="9546"/>
                  </a:cubicBezTo>
                  <a:cubicBezTo>
                    <a:pt x="5221" y="9296"/>
                    <a:pt x="5081" y="9046"/>
                    <a:pt x="4831" y="8971"/>
                  </a:cubicBezTo>
                  <a:cubicBezTo>
                    <a:pt x="4582" y="8921"/>
                    <a:pt x="4316" y="9071"/>
                    <a:pt x="4254" y="9321"/>
                  </a:cubicBezTo>
                  <a:cubicBezTo>
                    <a:pt x="3365" y="12321"/>
                    <a:pt x="4972" y="15296"/>
                    <a:pt x="7841" y="15971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77" y="5346"/>
                    <a:pt x="8059" y="5171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6"/>
                  </a:cubicBezTo>
                  <a:cubicBezTo>
                    <a:pt x="11678" y="8296"/>
                    <a:pt x="12083" y="9046"/>
                    <a:pt x="12801" y="9221"/>
                  </a:cubicBezTo>
                  <a:cubicBezTo>
                    <a:pt x="13534" y="9396"/>
                    <a:pt x="14298" y="8921"/>
                    <a:pt x="14532" y="8171"/>
                  </a:cubicBezTo>
                  <a:cubicBezTo>
                    <a:pt x="14766" y="7421"/>
                    <a:pt x="14360" y="6671"/>
                    <a:pt x="13627" y="6496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A295DA73-A4A3-FFB6-3058-A705FA4FA81C}"/>
                </a:ext>
              </a:extLst>
            </p:cNvPr>
            <p:cNvSpPr/>
            <p:nvPr/>
          </p:nvSpPr>
          <p:spPr>
            <a:xfrm>
              <a:off x="3358061" y="3713358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102"/>
                    <a:pt x="21198" y="14039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AFD959B-2AAC-A3C6-B27D-213F7AAFD41D}"/>
                </a:ext>
              </a:extLst>
            </p:cNvPr>
            <p:cNvSpPr/>
            <p:nvPr/>
          </p:nvSpPr>
          <p:spPr>
            <a:xfrm>
              <a:off x="3358062" y="3713357"/>
              <a:ext cx="1335235" cy="8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2008" y="2346"/>
                    <a:pt x="7420" y="-954"/>
                    <a:pt x="12504" y="246"/>
                  </a:cubicBezTo>
                  <a:close/>
                  <a:moveTo>
                    <a:pt x="7841" y="15971"/>
                  </a:moveTo>
                  <a:cubicBezTo>
                    <a:pt x="10711" y="16646"/>
                    <a:pt x="13752" y="14796"/>
                    <a:pt x="14641" y="11821"/>
                  </a:cubicBezTo>
                  <a:cubicBezTo>
                    <a:pt x="14719" y="11571"/>
                    <a:pt x="14578" y="11321"/>
                    <a:pt x="14329" y="11246"/>
                  </a:cubicBezTo>
                  <a:cubicBezTo>
                    <a:pt x="14079" y="11196"/>
                    <a:pt x="13814" y="11346"/>
                    <a:pt x="13752" y="11596"/>
                  </a:cubicBezTo>
                  <a:cubicBezTo>
                    <a:pt x="13019" y="14071"/>
                    <a:pt x="10492" y="15596"/>
                    <a:pt x="8122" y="15046"/>
                  </a:cubicBezTo>
                  <a:cubicBezTo>
                    <a:pt x="5751" y="14471"/>
                    <a:pt x="4410" y="12021"/>
                    <a:pt x="5143" y="9546"/>
                  </a:cubicBezTo>
                  <a:cubicBezTo>
                    <a:pt x="5221" y="9296"/>
                    <a:pt x="5081" y="9046"/>
                    <a:pt x="4831" y="8971"/>
                  </a:cubicBezTo>
                  <a:cubicBezTo>
                    <a:pt x="4582" y="8921"/>
                    <a:pt x="4316" y="9071"/>
                    <a:pt x="4254" y="9321"/>
                  </a:cubicBezTo>
                  <a:cubicBezTo>
                    <a:pt x="3365" y="12296"/>
                    <a:pt x="4987" y="15271"/>
                    <a:pt x="7841" y="15971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81" y="7421"/>
                    <a:pt x="14376" y="6671"/>
                    <a:pt x="13643" y="6496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5D85874-13ED-9149-78BE-6C435D75315A}"/>
                </a:ext>
              </a:extLst>
            </p:cNvPr>
            <p:cNvSpPr/>
            <p:nvPr/>
          </p:nvSpPr>
          <p:spPr>
            <a:xfrm>
              <a:off x="3519769" y="3379163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37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39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FD0663D2-68EA-48A1-116A-14A8F36CB02D}"/>
                </a:ext>
              </a:extLst>
            </p:cNvPr>
            <p:cNvSpPr/>
            <p:nvPr/>
          </p:nvSpPr>
          <p:spPr>
            <a:xfrm>
              <a:off x="3519770" y="3379162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2008" y="2328"/>
                    <a:pt x="7404" y="-968"/>
                    <a:pt x="12504" y="256"/>
                  </a:cubicBezTo>
                  <a:close/>
                  <a:moveTo>
                    <a:pt x="7841" y="15937"/>
                  </a:moveTo>
                  <a:cubicBezTo>
                    <a:pt x="10711" y="16612"/>
                    <a:pt x="13752" y="14764"/>
                    <a:pt x="14641" y="11792"/>
                  </a:cubicBezTo>
                  <a:cubicBezTo>
                    <a:pt x="14719" y="11542"/>
                    <a:pt x="14578" y="11293"/>
                    <a:pt x="14329" y="11218"/>
                  </a:cubicBezTo>
                  <a:cubicBezTo>
                    <a:pt x="14079" y="11168"/>
                    <a:pt x="13814" y="11318"/>
                    <a:pt x="13752" y="11567"/>
                  </a:cubicBezTo>
                  <a:cubicBezTo>
                    <a:pt x="13019" y="14040"/>
                    <a:pt x="10492" y="15563"/>
                    <a:pt x="8122" y="15013"/>
                  </a:cubicBezTo>
                  <a:cubicBezTo>
                    <a:pt x="5751" y="14439"/>
                    <a:pt x="4410" y="11992"/>
                    <a:pt x="5143" y="9520"/>
                  </a:cubicBezTo>
                  <a:cubicBezTo>
                    <a:pt x="5221" y="9270"/>
                    <a:pt x="5081" y="9020"/>
                    <a:pt x="4831" y="8945"/>
                  </a:cubicBezTo>
                  <a:cubicBezTo>
                    <a:pt x="4582" y="8895"/>
                    <a:pt x="4316" y="9045"/>
                    <a:pt x="4254" y="9295"/>
                  </a:cubicBezTo>
                  <a:cubicBezTo>
                    <a:pt x="3365" y="12292"/>
                    <a:pt x="4971" y="15263"/>
                    <a:pt x="7841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98" y="6074"/>
                    <a:pt x="8792" y="5325"/>
                    <a:pt x="8059" y="5150"/>
                  </a:cubicBezTo>
                  <a:moveTo>
                    <a:pt x="13643" y="6473"/>
                  </a:moveTo>
                  <a:cubicBezTo>
                    <a:pt x="12910" y="6298"/>
                    <a:pt x="12145" y="6773"/>
                    <a:pt x="11912" y="7522"/>
                  </a:cubicBezTo>
                  <a:cubicBezTo>
                    <a:pt x="11693" y="8271"/>
                    <a:pt x="12099" y="9020"/>
                    <a:pt x="12816" y="9195"/>
                  </a:cubicBezTo>
                  <a:cubicBezTo>
                    <a:pt x="13549" y="9370"/>
                    <a:pt x="14313" y="8896"/>
                    <a:pt x="14547" y="8146"/>
                  </a:cubicBezTo>
                  <a:cubicBezTo>
                    <a:pt x="14781" y="7397"/>
                    <a:pt x="14360" y="6648"/>
                    <a:pt x="13643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5F8A00D-940A-4F16-1BC6-2FD2C570FE82}"/>
                </a:ext>
              </a:extLst>
            </p:cNvPr>
            <p:cNvSpPr/>
            <p:nvPr/>
          </p:nvSpPr>
          <p:spPr>
            <a:xfrm>
              <a:off x="3433525" y="3066528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37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64" y="14081"/>
                    <a:pt x="21198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A253B97A-8328-785A-A0C1-A45296BBC42E}"/>
                </a:ext>
              </a:extLst>
            </p:cNvPr>
            <p:cNvSpPr/>
            <p:nvPr/>
          </p:nvSpPr>
          <p:spPr>
            <a:xfrm>
              <a:off x="3433526" y="3066527"/>
              <a:ext cx="1335235" cy="8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5"/>
                  </a:moveTo>
                  <a:cubicBezTo>
                    <a:pt x="17604" y="1478"/>
                    <a:pt x="20458" y="6747"/>
                    <a:pt x="18883" y="12041"/>
                  </a:cubicBezTo>
                  <a:cubicBezTo>
                    <a:pt x="17308" y="17335"/>
                    <a:pt x="11896" y="20631"/>
                    <a:pt x="6812" y="19407"/>
                  </a:cubicBezTo>
                  <a:cubicBezTo>
                    <a:pt x="1712" y="18184"/>
                    <a:pt x="-1142" y="12915"/>
                    <a:pt x="433" y="7621"/>
                  </a:cubicBezTo>
                  <a:cubicBezTo>
                    <a:pt x="2008" y="2327"/>
                    <a:pt x="7404" y="-969"/>
                    <a:pt x="12504" y="255"/>
                  </a:cubicBezTo>
                  <a:close/>
                  <a:moveTo>
                    <a:pt x="7841" y="15936"/>
                  </a:moveTo>
                  <a:cubicBezTo>
                    <a:pt x="10711" y="16611"/>
                    <a:pt x="13752" y="14763"/>
                    <a:pt x="14641" y="11791"/>
                  </a:cubicBezTo>
                  <a:cubicBezTo>
                    <a:pt x="14719" y="11541"/>
                    <a:pt x="14578" y="11292"/>
                    <a:pt x="14329" y="11217"/>
                  </a:cubicBezTo>
                  <a:cubicBezTo>
                    <a:pt x="14079" y="11167"/>
                    <a:pt x="13814" y="11317"/>
                    <a:pt x="13752" y="11566"/>
                  </a:cubicBezTo>
                  <a:cubicBezTo>
                    <a:pt x="13019" y="14039"/>
                    <a:pt x="10492" y="15562"/>
                    <a:pt x="8122" y="15012"/>
                  </a:cubicBezTo>
                  <a:cubicBezTo>
                    <a:pt x="5751" y="14438"/>
                    <a:pt x="4410" y="11991"/>
                    <a:pt x="5143" y="9519"/>
                  </a:cubicBezTo>
                  <a:cubicBezTo>
                    <a:pt x="5221" y="9269"/>
                    <a:pt x="5081" y="9019"/>
                    <a:pt x="4831" y="8945"/>
                  </a:cubicBezTo>
                  <a:cubicBezTo>
                    <a:pt x="4582" y="8895"/>
                    <a:pt x="4316" y="9044"/>
                    <a:pt x="4254" y="9294"/>
                  </a:cubicBezTo>
                  <a:cubicBezTo>
                    <a:pt x="3365" y="12291"/>
                    <a:pt x="4971" y="15262"/>
                    <a:pt x="7841" y="15936"/>
                  </a:cubicBezTo>
                  <a:moveTo>
                    <a:pt x="8059" y="5149"/>
                  </a:moveTo>
                  <a:cubicBezTo>
                    <a:pt x="7326" y="4974"/>
                    <a:pt x="6562" y="5449"/>
                    <a:pt x="6328" y="6198"/>
                  </a:cubicBezTo>
                  <a:cubicBezTo>
                    <a:pt x="6110" y="6947"/>
                    <a:pt x="6515" y="7696"/>
                    <a:pt x="7233" y="7871"/>
                  </a:cubicBezTo>
                  <a:cubicBezTo>
                    <a:pt x="7966" y="8046"/>
                    <a:pt x="8730" y="7571"/>
                    <a:pt x="8964" y="6822"/>
                  </a:cubicBezTo>
                  <a:cubicBezTo>
                    <a:pt x="9198" y="6073"/>
                    <a:pt x="8792" y="5324"/>
                    <a:pt x="8059" y="5149"/>
                  </a:cubicBezTo>
                  <a:moveTo>
                    <a:pt x="13643" y="6472"/>
                  </a:moveTo>
                  <a:cubicBezTo>
                    <a:pt x="12910" y="6298"/>
                    <a:pt x="12145" y="6772"/>
                    <a:pt x="11912" y="7521"/>
                  </a:cubicBezTo>
                  <a:cubicBezTo>
                    <a:pt x="11693" y="8270"/>
                    <a:pt x="12099" y="9020"/>
                    <a:pt x="12816" y="9194"/>
                  </a:cubicBezTo>
                  <a:cubicBezTo>
                    <a:pt x="13549" y="9369"/>
                    <a:pt x="14313" y="8895"/>
                    <a:pt x="14547" y="8146"/>
                  </a:cubicBezTo>
                  <a:cubicBezTo>
                    <a:pt x="14781" y="7421"/>
                    <a:pt x="14360" y="6647"/>
                    <a:pt x="13643" y="6472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828DAEBB-81D0-BDA9-40A3-2191137CDB27}"/>
                </a:ext>
              </a:extLst>
            </p:cNvPr>
            <p:cNvSpPr/>
            <p:nvPr/>
          </p:nvSpPr>
          <p:spPr>
            <a:xfrm>
              <a:off x="3455086" y="275389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64" y="14081"/>
                    <a:pt x="21181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33E156D4-0AB3-7F82-1B98-12520F094B1F}"/>
                </a:ext>
              </a:extLst>
            </p:cNvPr>
            <p:cNvSpPr/>
            <p:nvPr/>
          </p:nvSpPr>
          <p:spPr>
            <a:xfrm>
              <a:off x="3455087" y="2753894"/>
              <a:ext cx="1335235" cy="84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7841" y="15937"/>
                  </a:moveTo>
                  <a:cubicBezTo>
                    <a:pt x="10711" y="16612"/>
                    <a:pt x="13752" y="14764"/>
                    <a:pt x="14641" y="11792"/>
                  </a:cubicBezTo>
                  <a:cubicBezTo>
                    <a:pt x="14719" y="11543"/>
                    <a:pt x="14578" y="11293"/>
                    <a:pt x="14329" y="11218"/>
                  </a:cubicBezTo>
                  <a:cubicBezTo>
                    <a:pt x="14079" y="11168"/>
                    <a:pt x="13814" y="11318"/>
                    <a:pt x="13752" y="11568"/>
                  </a:cubicBezTo>
                  <a:cubicBezTo>
                    <a:pt x="13019" y="14040"/>
                    <a:pt x="10492" y="15563"/>
                    <a:pt x="8122" y="15014"/>
                  </a:cubicBezTo>
                  <a:cubicBezTo>
                    <a:pt x="5751" y="14439"/>
                    <a:pt x="4410" y="11992"/>
                    <a:pt x="5143" y="9520"/>
                  </a:cubicBezTo>
                  <a:cubicBezTo>
                    <a:pt x="5221" y="9270"/>
                    <a:pt x="5081" y="9020"/>
                    <a:pt x="4831" y="8946"/>
                  </a:cubicBezTo>
                  <a:cubicBezTo>
                    <a:pt x="4582" y="8896"/>
                    <a:pt x="4316" y="9045"/>
                    <a:pt x="4254" y="9295"/>
                  </a:cubicBezTo>
                  <a:cubicBezTo>
                    <a:pt x="3365" y="12292"/>
                    <a:pt x="4971" y="15263"/>
                    <a:pt x="7841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98" y="6074"/>
                    <a:pt x="8792" y="5325"/>
                    <a:pt x="8059" y="5150"/>
                  </a:cubicBezTo>
                  <a:moveTo>
                    <a:pt x="13643" y="6473"/>
                  </a:moveTo>
                  <a:cubicBezTo>
                    <a:pt x="12910" y="6299"/>
                    <a:pt x="12145" y="6773"/>
                    <a:pt x="11912" y="7522"/>
                  </a:cubicBezTo>
                  <a:cubicBezTo>
                    <a:pt x="11693" y="8271"/>
                    <a:pt x="12099" y="9021"/>
                    <a:pt x="12816" y="9195"/>
                  </a:cubicBezTo>
                  <a:cubicBezTo>
                    <a:pt x="13549" y="9370"/>
                    <a:pt x="14313" y="8896"/>
                    <a:pt x="14547" y="8147"/>
                  </a:cubicBezTo>
                  <a:cubicBezTo>
                    <a:pt x="14766" y="7397"/>
                    <a:pt x="14360" y="6648"/>
                    <a:pt x="13643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90FDAF4-DEC6-1629-6A4F-EF1187DD392A}"/>
                </a:ext>
              </a:extLst>
            </p:cNvPr>
            <p:cNvSpPr/>
            <p:nvPr/>
          </p:nvSpPr>
          <p:spPr>
            <a:xfrm>
              <a:off x="3627574" y="2484381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37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18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DCBBCF0D-27C0-2C06-3323-4B86C47A6ABD}"/>
                </a:ext>
              </a:extLst>
            </p:cNvPr>
            <p:cNvSpPr/>
            <p:nvPr/>
          </p:nvSpPr>
          <p:spPr>
            <a:xfrm>
              <a:off x="3627575" y="2484381"/>
              <a:ext cx="1335235" cy="84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7826" y="15937"/>
                  </a:moveTo>
                  <a:cubicBezTo>
                    <a:pt x="10695" y="16612"/>
                    <a:pt x="13736" y="14764"/>
                    <a:pt x="14625" y="11792"/>
                  </a:cubicBezTo>
                  <a:cubicBezTo>
                    <a:pt x="14703" y="11543"/>
                    <a:pt x="14563" y="11293"/>
                    <a:pt x="14313" y="11218"/>
                  </a:cubicBezTo>
                  <a:cubicBezTo>
                    <a:pt x="14064" y="11168"/>
                    <a:pt x="13799" y="11318"/>
                    <a:pt x="13736" y="11568"/>
                  </a:cubicBezTo>
                  <a:cubicBezTo>
                    <a:pt x="13003" y="14040"/>
                    <a:pt x="10477" y="15563"/>
                    <a:pt x="8106" y="15014"/>
                  </a:cubicBezTo>
                  <a:cubicBezTo>
                    <a:pt x="5736" y="14439"/>
                    <a:pt x="4394" y="11992"/>
                    <a:pt x="5127" y="9520"/>
                  </a:cubicBezTo>
                  <a:cubicBezTo>
                    <a:pt x="5205" y="9270"/>
                    <a:pt x="5065" y="9020"/>
                    <a:pt x="4816" y="8946"/>
                  </a:cubicBezTo>
                  <a:cubicBezTo>
                    <a:pt x="4566" y="8896"/>
                    <a:pt x="4301" y="9045"/>
                    <a:pt x="4239" y="9295"/>
                  </a:cubicBezTo>
                  <a:cubicBezTo>
                    <a:pt x="3350" y="12292"/>
                    <a:pt x="4971" y="15263"/>
                    <a:pt x="7826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82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422"/>
                    <a:pt x="14360" y="6648"/>
                    <a:pt x="13627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A7293B0D-ECF9-17FA-8E9C-977DC73F49E9}"/>
                </a:ext>
              </a:extLst>
            </p:cNvPr>
            <p:cNvSpPr/>
            <p:nvPr/>
          </p:nvSpPr>
          <p:spPr>
            <a:xfrm>
              <a:off x="3465866" y="210706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76"/>
                  </a:moveTo>
                  <a:cubicBezTo>
                    <a:pt x="21232" y="13913"/>
                    <a:pt x="21250" y="13850"/>
                    <a:pt x="21267" y="13787"/>
                  </a:cubicBezTo>
                  <a:cubicBezTo>
                    <a:pt x="21284" y="13724"/>
                    <a:pt x="21301" y="13682"/>
                    <a:pt x="21318" y="13619"/>
                  </a:cubicBezTo>
                  <a:cubicBezTo>
                    <a:pt x="21336" y="13556"/>
                    <a:pt x="21353" y="13493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380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72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31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78" y="19922"/>
                  </a:cubicBezTo>
                  <a:cubicBezTo>
                    <a:pt x="5664" y="19964"/>
                    <a:pt x="5750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094" y="20111"/>
                    <a:pt x="6179" y="20153"/>
                  </a:cubicBezTo>
                  <a:cubicBezTo>
                    <a:pt x="6231" y="20174"/>
                    <a:pt x="6283" y="20174"/>
                    <a:pt x="6334" y="20195"/>
                  </a:cubicBezTo>
                  <a:cubicBezTo>
                    <a:pt x="6386" y="20216"/>
                    <a:pt x="6420" y="20216"/>
                    <a:pt x="6472" y="20237"/>
                  </a:cubicBezTo>
                  <a:cubicBezTo>
                    <a:pt x="6489" y="20237"/>
                    <a:pt x="6506" y="20237"/>
                    <a:pt x="6523" y="20259"/>
                  </a:cubicBezTo>
                  <a:cubicBezTo>
                    <a:pt x="6712" y="20321"/>
                    <a:pt x="6901" y="20364"/>
                    <a:pt x="7090" y="20406"/>
                  </a:cubicBezTo>
                  <a:cubicBezTo>
                    <a:pt x="7125" y="20406"/>
                    <a:pt x="7159" y="20427"/>
                    <a:pt x="7193" y="20427"/>
                  </a:cubicBezTo>
                  <a:cubicBezTo>
                    <a:pt x="7400" y="20469"/>
                    <a:pt x="7606" y="20511"/>
                    <a:pt x="7812" y="20553"/>
                  </a:cubicBezTo>
                  <a:cubicBezTo>
                    <a:pt x="7984" y="20574"/>
                    <a:pt x="8138" y="20616"/>
                    <a:pt x="8310" y="20637"/>
                  </a:cubicBezTo>
                  <a:cubicBezTo>
                    <a:pt x="8362" y="20637"/>
                    <a:pt x="8413" y="20658"/>
                    <a:pt x="8465" y="20658"/>
                  </a:cubicBezTo>
                  <a:cubicBezTo>
                    <a:pt x="8568" y="20679"/>
                    <a:pt x="8688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8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5" y="20384"/>
                  </a:cubicBezTo>
                  <a:cubicBezTo>
                    <a:pt x="13551" y="20363"/>
                    <a:pt x="13620" y="20342"/>
                    <a:pt x="13706" y="20321"/>
                  </a:cubicBezTo>
                  <a:cubicBezTo>
                    <a:pt x="13792" y="20300"/>
                    <a:pt x="13878" y="20279"/>
                    <a:pt x="13964" y="20259"/>
                  </a:cubicBezTo>
                  <a:cubicBezTo>
                    <a:pt x="14032" y="20237"/>
                    <a:pt x="14118" y="20216"/>
                    <a:pt x="14187" y="20196"/>
                  </a:cubicBezTo>
                  <a:cubicBezTo>
                    <a:pt x="14273" y="20174"/>
                    <a:pt x="14359" y="20153"/>
                    <a:pt x="14445" y="20111"/>
                  </a:cubicBezTo>
                  <a:cubicBezTo>
                    <a:pt x="14514" y="20090"/>
                    <a:pt x="14600" y="20069"/>
                    <a:pt x="14668" y="20027"/>
                  </a:cubicBezTo>
                  <a:cubicBezTo>
                    <a:pt x="14754" y="20006"/>
                    <a:pt x="14840" y="19964"/>
                    <a:pt x="14909" y="19943"/>
                  </a:cubicBezTo>
                  <a:cubicBezTo>
                    <a:pt x="14978" y="19922"/>
                    <a:pt x="15063" y="19880"/>
                    <a:pt x="15132" y="19859"/>
                  </a:cubicBezTo>
                  <a:cubicBezTo>
                    <a:pt x="15218" y="19838"/>
                    <a:pt x="15287" y="19796"/>
                    <a:pt x="15373" y="19754"/>
                  </a:cubicBezTo>
                  <a:cubicBezTo>
                    <a:pt x="15442" y="19733"/>
                    <a:pt x="15510" y="19691"/>
                    <a:pt x="15596" y="19670"/>
                  </a:cubicBezTo>
                  <a:cubicBezTo>
                    <a:pt x="15682" y="19628"/>
                    <a:pt x="15751" y="19607"/>
                    <a:pt x="15837" y="19565"/>
                  </a:cubicBezTo>
                  <a:cubicBezTo>
                    <a:pt x="15905" y="19523"/>
                    <a:pt x="15974" y="19502"/>
                    <a:pt x="16043" y="19460"/>
                  </a:cubicBezTo>
                  <a:cubicBezTo>
                    <a:pt x="16112" y="19418"/>
                    <a:pt x="16198" y="19376"/>
                    <a:pt x="16266" y="19355"/>
                  </a:cubicBezTo>
                  <a:cubicBezTo>
                    <a:pt x="16335" y="19313"/>
                    <a:pt x="16404" y="19292"/>
                    <a:pt x="16473" y="19250"/>
                  </a:cubicBezTo>
                  <a:cubicBezTo>
                    <a:pt x="16541" y="19208"/>
                    <a:pt x="16627" y="19166"/>
                    <a:pt x="16696" y="19124"/>
                  </a:cubicBezTo>
                  <a:cubicBezTo>
                    <a:pt x="16765" y="19082"/>
                    <a:pt x="16833" y="19040"/>
                    <a:pt x="16902" y="18998"/>
                  </a:cubicBezTo>
                  <a:cubicBezTo>
                    <a:pt x="16971" y="18956"/>
                    <a:pt x="17040" y="18914"/>
                    <a:pt x="17126" y="18872"/>
                  </a:cubicBezTo>
                  <a:cubicBezTo>
                    <a:pt x="17194" y="18830"/>
                    <a:pt x="17263" y="18788"/>
                    <a:pt x="17315" y="18746"/>
                  </a:cubicBezTo>
                  <a:cubicBezTo>
                    <a:pt x="17383" y="18704"/>
                    <a:pt x="17452" y="18662"/>
                    <a:pt x="17521" y="18620"/>
                  </a:cubicBezTo>
                  <a:cubicBezTo>
                    <a:pt x="17589" y="18578"/>
                    <a:pt x="17641" y="18536"/>
                    <a:pt x="17710" y="18494"/>
                  </a:cubicBezTo>
                  <a:cubicBezTo>
                    <a:pt x="17779" y="18451"/>
                    <a:pt x="17847" y="18410"/>
                    <a:pt x="17916" y="18346"/>
                  </a:cubicBezTo>
                  <a:cubicBezTo>
                    <a:pt x="17985" y="18304"/>
                    <a:pt x="18036" y="18262"/>
                    <a:pt x="18105" y="18220"/>
                  </a:cubicBezTo>
                  <a:cubicBezTo>
                    <a:pt x="18174" y="18178"/>
                    <a:pt x="18243" y="18115"/>
                    <a:pt x="18294" y="18073"/>
                  </a:cubicBezTo>
                  <a:cubicBezTo>
                    <a:pt x="18346" y="18031"/>
                    <a:pt x="18414" y="17968"/>
                    <a:pt x="18466" y="17926"/>
                  </a:cubicBezTo>
                  <a:cubicBezTo>
                    <a:pt x="18500" y="17905"/>
                    <a:pt x="18517" y="17884"/>
                    <a:pt x="18552" y="17863"/>
                  </a:cubicBezTo>
                  <a:cubicBezTo>
                    <a:pt x="18586" y="17842"/>
                    <a:pt x="18603" y="17821"/>
                    <a:pt x="18621" y="17800"/>
                  </a:cubicBezTo>
                  <a:cubicBezTo>
                    <a:pt x="18706" y="17716"/>
                    <a:pt x="18792" y="17653"/>
                    <a:pt x="18878" y="17569"/>
                  </a:cubicBezTo>
                  <a:cubicBezTo>
                    <a:pt x="18930" y="17527"/>
                    <a:pt x="18964" y="17485"/>
                    <a:pt x="19016" y="17443"/>
                  </a:cubicBezTo>
                  <a:cubicBezTo>
                    <a:pt x="19102" y="17359"/>
                    <a:pt x="19188" y="17275"/>
                    <a:pt x="19274" y="17191"/>
                  </a:cubicBezTo>
                  <a:cubicBezTo>
                    <a:pt x="19308" y="17149"/>
                    <a:pt x="19342" y="17128"/>
                    <a:pt x="19377" y="17086"/>
                  </a:cubicBezTo>
                  <a:cubicBezTo>
                    <a:pt x="19497" y="16960"/>
                    <a:pt x="19600" y="16833"/>
                    <a:pt x="19720" y="16707"/>
                  </a:cubicBezTo>
                  <a:cubicBezTo>
                    <a:pt x="19738" y="16686"/>
                    <a:pt x="19755" y="16665"/>
                    <a:pt x="19772" y="16644"/>
                  </a:cubicBezTo>
                  <a:cubicBezTo>
                    <a:pt x="19858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7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29" y="14291"/>
                    <a:pt x="21164" y="14228"/>
                    <a:pt x="21181" y="14165"/>
                  </a:cubicBezTo>
                  <a:cubicBezTo>
                    <a:pt x="21181" y="14081"/>
                    <a:pt x="21198" y="14039"/>
                    <a:pt x="21215" y="1397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97BC2D41-1D2F-107E-23E4-4F23A96AB8BD}"/>
                </a:ext>
              </a:extLst>
            </p:cNvPr>
            <p:cNvSpPr/>
            <p:nvPr/>
          </p:nvSpPr>
          <p:spPr>
            <a:xfrm>
              <a:off x="3465867" y="2107063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7826" y="15937"/>
                  </a:moveTo>
                  <a:cubicBezTo>
                    <a:pt x="10695" y="16612"/>
                    <a:pt x="13736" y="14764"/>
                    <a:pt x="14625" y="11792"/>
                  </a:cubicBezTo>
                  <a:cubicBezTo>
                    <a:pt x="14703" y="11542"/>
                    <a:pt x="14563" y="11293"/>
                    <a:pt x="14313" y="11218"/>
                  </a:cubicBezTo>
                  <a:cubicBezTo>
                    <a:pt x="14064" y="11168"/>
                    <a:pt x="13799" y="11318"/>
                    <a:pt x="13736" y="11567"/>
                  </a:cubicBezTo>
                  <a:cubicBezTo>
                    <a:pt x="13003" y="14040"/>
                    <a:pt x="10477" y="15563"/>
                    <a:pt x="8106" y="15013"/>
                  </a:cubicBezTo>
                  <a:cubicBezTo>
                    <a:pt x="5736" y="14439"/>
                    <a:pt x="4394" y="11992"/>
                    <a:pt x="5127" y="9520"/>
                  </a:cubicBezTo>
                  <a:cubicBezTo>
                    <a:pt x="5205" y="9270"/>
                    <a:pt x="5065" y="9020"/>
                    <a:pt x="4816" y="8945"/>
                  </a:cubicBezTo>
                  <a:cubicBezTo>
                    <a:pt x="4566" y="8895"/>
                    <a:pt x="4301" y="9045"/>
                    <a:pt x="4239" y="9295"/>
                  </a:cubicBezTo>
                  <a:cubicBezTo>
                    <a:pt x="3350" y="12292"/>
                    <a:pt x="4972" y="15263"/>
                    <a:pt x="7826" y="15937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82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422"/>
                    <a:pt x="14360" y="6648"/>
                    <a:pt x="13627" y="647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DF04FFCB-6E5F-C9AF-5BD6-F10201D1B311}"/>
                </a:ext>
              </a:extLst>
            </p:cNvPr>
            <p:cNvSpPr/>
            <p:nvPr/>
          </p:nvSpPr>
          <p:spPr>
            <a:xfrm>
              <a:off x="2851379" y="3831944"/>
              <a:ext cx="1327941" cy="135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008" extrusionOk="0">
                  <a:moveTo>
                    <a:pt x="20680" y="11768"/>
                  </a:moveTo>
                  <a:cubicBezTo>
                    <a:pt x="20697" y="11701"/>
                    <a:pt x="20697" y="11651"/>
                    <a:pt x="20714" y="11584"/>
                  </a:cubicBezTo>
                  <a:cubicBezTo>
                    <a:pt x="20731" y="11518"/>
                    <a:pt x="20731" y="11467"/>
                    <a:pt x="20748" y="11401"/>
                  </a:cubicBezTo>
                  <a:cubicBezTo>
                    <a:pt x="20765" y="11334"/>
                    <a:pt x="20765" y="11284"/>
                    <a:pt x="20782" y="11217"/>
                  </a:cubicBezTo>
                  <a:cubicBezTo>
                    <a:pt x="20799" y="11151"/>
                    <a:pt x="20799" y="11100"/>
                    <a:pt x="20816" y="11034"/>
                  </a:cubicBezTo>
                  <a:cubicBezTo>
                    <a:pt x="20816" y="10967"/>
                    <a:pt x="20833" y="10917"/>
                    <a:pt x="20833" y="10850"/>
                  </a:cubicBezTo>
                  <a:cubicBezTo>
                    <a:pt x="20833" y="10800"/>
                    <a:pt x="20850" y="10750"/>
                    <a:pt x="20850" y="10717"/>
                  </a:cubicBezTo>
                  <a:cubicBezTo>
                    <a:pt x="20850" y="10700"/>
                    <a:pt x="20850" y="10700"/>
                    <a:pt x="20850" y="10683"/>
                  </a:cubicBezTo>
                  <a:cubicBezTo>
                    <a:pt x="20867" y="10550"/>
                    <a:pt x="20867" y="10417"/>
                    <a:pt x="20884" y="10300"/>
                  </a:cubicBezTo>
                  <a:cubicBezTo>
                    <a:pt x="20884" y="10300"/>
                    <a:pt x="20884" y="10300"/>
                    <a:pt x="20884" y="10283"/>
                  </a:cubicBezTo>
                  <a:cubicBezTo>
                    <a:pt x="20884" y="10150"/>
                    <a:pt x="20901" y="10033"/>
                    <a:pt x="20901" y="9900"/>
                  </a:cubicBezTo>
                  <a:cubicBezTo>
                    <a:pt x="20901" y="9850"/>
                    <a:pt x="20901" y="9816"/>
                    <a:pt x="20901" y="9766"/>
                  </a:cubicBezTo>
                  <a:cubicBezTo>
                    <a:pt x="20901" y="9683"/>
                    <a:pt x="20901" y="9599"/>
                    <a:pt x="20901" y="9499"/>
                  </a:cubicBezTo>
                  <a:cubicBezTo>
                    <a:pt x="20901" y="9449"/>
                    <a:pt x="20901" y="9399"/>
                    <a:pt x="20901" y="9349"/>
                  </a:cubicBezTo>
                  <a:cubicBezTo>
                    <a:pt x="20901" y="9266"/>
                    <a:pt x="20901" y="9182"/>
                    <a:pt x="20884" y="9099"/>
                  </a:cubicBezTo>
                  <a:cubicBezTo>
                    <a:pt x="20884" y="9066"/>
                    <a:pt x="20884" y="9049"/>
                    <a:pt x="20884" y="9016"/>
                  </a:cubicBezTo>
                  <a:cubicBezTo>
                    <a:pt x="20884" y="8999"/>
                    <a:pt x="20884" y="8966"/>
                    <a:pt x="20884" y="8949"/>
                  </a:cubicBezTo>
                  <a:cubicBezTo>
                    <a:pt x="20884" y="8882"/>
                    <a:pt x="20867" y="8815"/>
                    <a:pt x="20867" y="8749"/>
                  </a:cubicBezTo>
                  <a:cubicBezTo>
                    <a:pt x="20867" y="8699"/>
                    <a:pt x="20850" y="8649"/>
                    <a:pt x="20850" y="8599"/>
                  </a:cubicBezTo>
                  <a:cubicBezTo>
                    <a:pt x="20850" y="8532"/>
                    <a:pt x="20833" y="8465"/>
                    <a:pt x="20833" y="8398"/>
                  </a:cubicBezTo>
                  <a:cubicBezTo>
                    <a:pt x="20833" y="8348"/>
                    <a:pt x="20816" y="8298"/>
                    <a:pt x="20816" y="8248"/>
                  </a:cubicBezTo>
                  <a:cubicBezTo>
                    <a:pt x="20799" y="8182"/>
                    <a:pt x="20799" y="8115"/>
                    <a:pt x="20782" y="8048"/>
                  </a:cubicBezTo>
                  <a:cubicBezTo>
                    <a:pt x="20782" y="7998"/>
                    <a:pt x="20765" y="7948"/>
                    <a:pt x="20765" y="7898"/>
                  </a:cubicBezTo>
                  <a:cubicBezTo>
                    <a:pt x="20748" y="7831"/>
                    <a:pt x="20731" y="7765"/>
                    <a:pt x="20731" y="7698"/>
                  </a:cubicBezTo>
                  <a:cubicBezTo>
                    <a:pt x="20714" y="7648"/>
                    <a:pt x="20714" y="7614"/>
                    <a:pt x="20697" y="7564"/>
                  </a:cubicBezTo>
                  <a:cubicBezTo>
                    <a:pt x="20680" y="7498"/>
                    <a:pt x="20663" y="7414"/>
                    <a:pt x="20646" y="7348"/>
                  </a:cubicBezTo>
                  <a:cubicBezTo>
                    <a:pt x="20629" y="7314"/>
                    <a:pt x="20629" y="7281"/>
                    <a:pt x="20612" y="7231"/>
                  </a:cubicBezTo>
                  <a:cubicBezTo>
                    <a:pt x="20579" y="7131"/>
                    <a:pt x="20562" y="7031"/>
                    <a:pt x="20528" y="6931"/>
                  </a:cubicBezTo>
                  <a:cubicBezTo>
                    <a:pt x="20528" y="6931"/>
                    <a:pt x="20528" y="6914"/>
                    <a:pt x="20528" y="6914"/>
                  </a:cubicBezTo>
                  <a:cubicBezTo>
                    <a:pt x="20494" y="6814"/>
                    <a:pt x="20460" y="6697"/>
                    <a:pt x="20426" y="6597"/>
                  </a:cubicBezTo>
                  <a:cubicBezTo>
                    <a:pt x="20409" y="6564"/>
                    <a:pt x="20392" y="6530"/>
                    <a:pt x="20392" y="6497"/>
                  </a:cubicBezTo>
                  <a:cubicBezTo>
                    <a:pt x="20375" y="6430"/>
                    <a:pt x="20341" y="6364"/>
                    <a:pt x="20307" y="6297"/>
                  </a:cubicBezTo>
                  <a:cubicBezTo>
                    <a:pt x="20307" y="6297"/>
                    <a:pt x="20307" y="6280"/>
                    <a:pt x="20307" y="6280"/>
                  </a:cubicBezTo>
                  <a:cubicBezTo>
                    <a:pt x="20307" y="6263"/>
                    <a:pt x="20290" y="6247"/>
                    <a:pt x="20290" y="6230"/>
                  </a:cubicBezTo>
                  <a:cubicBezTo>
                    <a:pt x="20239" y="6130"/>
                    <a:pt x="20205" y="6013"/>
                    <a:pt x="20154" y="5913"/>
                  </a:cubicBezTo>
                  <a:cubicBezTo>
                    <a:pt x="20137" y="5880"/>
                    <a:pt x="20120" y="5846"/>
                    <a:pt x="20103" y="5813"/>
                  </a:cubicBezTo>
                  <a:cubicBezTo>
                    <a:pt x="20052" y="5696"/>
                    <a:pt x="19985" y="5563"/>
                    <a:pt x="19917" y="5446"/>
                  </a:cubicBezTo>
                  <a:cubicBezTo>
                    <a:pt x="19917" y="5446"/>
                    <a:pt x="19917" y="5446"/>
                    <a:pt x="19917" y="5429"/>
                  </a:cubicBezTo>
                  <a:cubicBezTo>
                    <a:pt x="19849" y="5313"/>
                    <a:pt x="19798" y="5196"/>
                    <a:pt x="19730" y="5096"/>
                  </a:cubicBezTo>
                  <a:cubicBezTo>
                    <a:pt x="19713" y="5062"/>
                    <a:pt x="19696" y="5029"/>
                    <a:pt x="19679" y="5012"/>
                  </a:cubicBezTo>
                  <a:cubicBezTo>
                    <a:pt x="19611" y="4912"/>
                    <a:pt x="19560" y="4812"/>
                    <a:pt x="19493" y="4729"/>
                  </a:cubicBezTo>
                  <a:cubicBezTo>
                    <a:pt x="19476" y="4712"/>
                    <a:pt x="19476" y="4695"/>
                    <a:pt x="19476" y="4695"/>
                  </a:cubicBezTo>
                  <a:cubicBezTo>
                    <a:pt x="19476" y="4695"/>
                    <a:pt x="19476" y="4679"/>
                    <a:pt x="19459" y="4679"/>
                  </a:cubicBezTo>
                  <a:cubicBezTo>
                    <a:pt x="19425" y="4629"/>
                    <a:pt x="19391" y="4595"/>
                    <a:pt x="19357" y="4545"/>
                  </a:cubicBezTo>
                  <a:cubicBezTo>
                    <a:pt x="19323" y="4512"/>
                    <a:pt x="19306" y="4462"/>
                    <a:pt x="19272" y="4429"/>
                  </a:cubicBezTo>
                  <a:cubicBezTo>
                    <a:pt x="19238" y="4379"/>
                    <a:pt x="19204" y="4345"/>
                    <a:pt x="19170" y="4295"/>
                  </a:cubicBezTo>
                  <a:cubicBezTo>
                    <a:pt x="19136" y="4262"/>
                    <a:pt x="19119" y="4212"/>
                    <a:pt x="19085" y="4178"/>
                  </a:cubicBezTo>
                  <a:cubicBezTo>
                    <a:pt x="19051" y="4128"/>
                    <a:pt x="19017" y="4095"/>
                    <a:pt x="18983" y="4045"/>
                  </a:cubicBezTo>
                  <a:cubicBezTo>
                    <a:pt x="18949" y="4012"/>
                    <a:pt x="18916" y="3978"/>
                    <a:pt x="18882" y="3928"/>
                  </a:cubicBezTo>
                  <a:cubicBezTo>
                    <a:pt x="18848" y="3878"/>
                    <a:pt x="18814" y="3845"/>
                    <a:pt x="18763" y="3811"/>
                  </a:cubicBezTo>
                  <a:cubicBezTo>
                    <a:pt x="18729" y="3778"/>
                    <a:pt x="18695" y="3745"/>
                    <a:pt x="18661" y="3711"/>
                  </a:cubicBezTo>
                  <a:cubicBezTo>
                    <a:pt x="18627" y="3678"/>
                    <a:pt x="18576" y="3628"/>
                    <a:pt x="18542" y="3594"/>
                  </a:cubicBezTo>
                  <a:cubicBezTo>
                    <a:pt x="18508" y="3561"/>
                    <a:pt x="18474" y="3528"/>
                    <a:pt x="18440" y="3494"/>
                  </a:cubicBezTo>
                  <a:cubicBezTo>
                    <a:pt x="18390" y="3444"/>
                    <a:pt x="18356" y="3411"/>
                    <a:pt x="18305" y="3378"/>
                  </a:cubicBezTo>
                  <a:cubicBezTo>
                    <a:pt x="18271" y="3344"/>
                    <a:pt x="18237" y="3328"/>
                    <a:pt x="18203" y="3294"/>
                  </a:cubicBezTo>
                  <a:cubicBezTo>
                    <a:pt x="18152" y="3244"/>
                    <a:pt x="18101" y="3194"/>
                    <a:pt x="18033" y="3161"/>
                  </a:cubicBezTo>
                  <a:cubicBezTo>
                    <a:pt x="18016" y="3144"/>
                    <a:pt x="17982" y="3111"/>
                    <a:pt x="17965" y="3094"/>
                  </a:cubicBezTo>
                  <a:cubicBezTo>
                    <a:pt x="17880" y="3027"/>
                    <a:pt x="17796" y="2961"/>
                    <a:pt x="17711" y="2911"/>
                  </a:cubicBezTo>
                  <a:lnTo>
                    <a:pt x="15810" y="1510"/>
                  </a:lnTo>
                  <a:cubicBezTo>
                    <a:pt x="15827" y="1526"/>
                    <a:pt x="15827" y="1526"/>
                    <a:pt x="15844" y="1543"/>
                  </a:cubicBezTo>
                  <a:cubicBezTo>
                    <a:pt x="14826" y="776"/>
                    <a:pt x="13588" y="259"/>
                    <a:pt x="12179" y="75"/>
                  </a:cubicBezTo>
                  <a:cubicBezTo>
                    <a:pt x="7140" y="-592"/>
                    <a:pt x="1863" y="3228"/>
                    <a:pt x="387" y="8598"/>
                  </a:cubicBezTo>
                  <a:cubicBezTo>
                    <a:pt x="-699" y="12535"/>
                    <a:pt x="574" y="16221"/>
                    <a:pt x="3322" y="18172"/>
                  </a:cubicBezTo>
                  <a:cubicBezTo>
                    <a:pt x="3288" y="18139"/>
                    <a:pt x="3254" y="18122"/>
                    <a:pt x="3204" y="18089"/>
                  </a:cubicBezTo>
                  <a:lnTo>
                    <a:pt x="3204" y="18089"/>
                  </a:lnTo>
                  <a:cubicBezTo>
                    <a:pt x="3204" y="18089"/>
                    <a:pt x="3204" y="18089"/>
                    <a:pt x="3204" y="18089"/>
                  </a:cubicBezTo>
                  <a:lnTo>
                    <a:pt x="5104" y="19490"/>
                  </a:lnTo>
                  <a:cubicBezTo>
                    <a:pt x="6122" y="20241"/>
                    <a:pt x="7344" y="20741"/>
                    <a:pt x="8735" y="20925"/>
                  </a:cubicBezTo>
                  <a:cubicBezTo>
                    <a:pt x="8871" y="20941"/>
                    <a:pt x="9023" y="20958"/>
                    <a:pt x="9159" y="20975"/>
                  </a:cubicBezTo>
                  <a:cubicBezTo>
                    <a:pt x="9193" y="20975"/>
                    <a:pt x="9244" y="20975"/>
                    <a:pt x="9278" y="20991"/>
                  </a:cubicBezTo>
                  <a:cubicBezTo>
                    <a:pt x="9380" y="20991"/>
                    <a:pt x="9498" y="21008"/>
                    <a:pt x="9600" y="21008"/>
                  </a:cubicBezTo>
                  <a:cubicBezTo>
                    <a:pt x="9634" y="21008"/>
                    <a:pt x="9668" y="21008"/>
                    <a:pt x="9702" y="21008"/>
                  </a:cubicBezTo>
                  <a:cubicBezTo>
                    <a:pt x="9838" y="21008"/>
                    <a:pt x="9991" y="21008"/>
                    <a:pt x="10126" y="21008"/>
                  </a:cubicBezTo>
                  <a:cubicBezTo>
                    <a:pt x="10160" y="21008"/>
                    <a:pt x="10177" y="21008"/>
                    <a:pt x="10211" y="21008"/>
                  </a:cubicBezTo>
                  <a:cubicBezTo>
                    <a:pt x="10330" y="21008"/>
                    <a:pt x="10449" y="20991"/>
                    <a:pt x="10550" y="20991"/>
                  </a:cubicBezTo>
                  <a:cubicBezTo>
                    <a:pt x="10584" y="20991"/>
                    <a:pt x="10635" y="20991"/>
                    <a:pt x="10669" y="20975"/>
                  </a:cubicBezTo>
                  <a:cubicBezTo>
                    <a:pt x="10788" y="20958"/>
                    <a:pt x="10907" y="20958"/>
                    <a:pt x="11026" y="20941"/>
                  </a:cubicBezTo>
                  <a:cubicBezTo>
                    <a:pt x="11043" y="20941"/>
                    <a:pt x="11076" y="20941"/>
                    <a:pt x="11093" y="20941"/>
                  </a:cubicBezTo>
                  <a:cubicBezTo>
                    <a:pt x="11229" y="20925"/>
                    <a:pt x="11365" y="20908"/>
                    <a:pt x="11518" y="20875"/>
                  </a:cubicBezTo>
                  <a:cubicBezTo>
                    <a:pt x="11552" y="20875"/>
                    <a:pt x="11585" y="20858"/>
                    <a:pt x="11619" y="20858"/>
                  </a:cubicBezTo>
                  <a:cubicBezTo>
                    <a:pt x="11721" y="20841"/>
                    <a:pt x="11840" y="20808"/>
                    <a:pt x="11942" y="20791"/>
                  </a:cubicBezTo>
                  <a:cubicBezTo>
                    <a:pt x="11976" y="20774"/>
                    <a:pt x="12027" y="20774"/>
                    <a:pt x="12061" y="20758"/>
                  </a:cubicBezTo>
                  <a:cubicBezTo>
                    <a:pt x="12196" y="20724"/>
                    <a:pt x="12332" y="20691"/>
                    <a:pt x="12468" y="20658"/>
                  </a:cubicBezTo>
                  <a:cubicBezTo>
                    <a:pt x="12485" y="20658"/>
                    <a:pt x="12485" y="20658"/>
                    <a:pt x="12502" y="20641"/>
                  </a:cubicBezTo>
                  <a:cubicBezTo>
                    <a:pt x="12637" y="20608"/>
                    <a:pt x="12756" y="20558"/>
                    <a:pt x="12875" y="20524"/>
                  </a:cubicBezTo>
                  <a:cubicBezTo>
                    <a:pt x="12909" y="20507"/>
                    <a:pt x="12960" y="20491"/>
                    <a:pt x="12994" y="20491"/>
                  </a:cubicBezTo>
                  <a:cubicBezTo>
                    <a:pt x="13096" y="20457"/>
                    <a:pt x="13214" y="20424"/>
                    <a:pt x="13316" y="20374"/>
                  </a:cubicBezTo>
                  <a:cubicBezTo>
                    <a:pt x="13350" y="20357"/>
                    <a:pt x="13384" y="20357"/>
                    <a:pt x="13418" y="20341"/>
                  </a:cubicBezTo>
                  <a:cubicBezTo>
                    <a:pt x="13554" y="20291"/>
                    <a:pt x="13689" y="20240"/>
                    <a:pt x="13808" y="20174"/>
                  </a:cubicBezTo>
                  <a:cubicBezTo>
                    <a:pt x="13842" y="20157"/>
                    <a:pt x="13859" y="20140"/>
                    <a:pt x="13893" y="20140"/>
                  </a:cubicBezTo>
                  <a:cubicBezTo>
                    <a:pt x="13995" y="20090"/>
                    <a:pt x="14097" y="20040"/>
                    <a:pt x="14215" y="19990"/>
                  </a:cubicBezTo>
                  <a:cubicBezTo>
                    <a:pt x="14249" y="19974"/>
                    <a:pt x="14283" y="19957"/>
                    <a:pt x="14334" y="19940"/>
                  </a:cubicBezTo>
                  <a:cubicBezTo>
                    <a:pt x="14453" y="19890"/>
                    <a:pt x="14555" y="19823"/>
                    <a:pt x="14674" y="19757"/>
                  </a:cubicBezTo>
                  <a:cubicBezTo>
                    <a:pt x="14690" y="19740"/>
                    <a:pt x="14707" y="19740"/>
                    <a:pt x="14724" y="19740"/>
                  </a:cubicBezTo>
                  <a:cubicBezTo>
                    <a:pt x="14860" y="19673"/>
                    <a:pt x="14979" y="19590"/>
                    <a:pt x="15098" y="19523"/>
                  </a:cubicBezTo>
                  <a:cubicBezTo>
                    <a:pt x="15132" y="19507"/>
                    <a:pt x="15166" y="19490"/>
                    <a:pt x="15200" y="19457"/>
                  </a:cubicBezTo>
                  <a:cubicBezTo>
                    <a:pt x="15301" y="19390"/>
                    <a:pt x="15386" y="19340"/>
                    <a:pt x="15488" y="19273"/>
                  </a:cubicBezTo>
                  <a:cubicBezTo>
                    <a:pt x="15522" y="19256"/>
                    <a:pt x="15556" y="19223"/>
                    <a:pt x="15590" y="19206"/>
                  </a:cubicBezTo>
                  <a:cubicBezTo>
                    <a:pt x="15709" y="19123"/>
                    <a:pt x="15827" y="19040"/>
                    <a:pt x="15946" y="18956"/>
                  </a:cubicBezTo>
                  <a:cubicBezTo>
                    <a:pt x="15963" y="18940"/>
                    <a:pt x="15980" y="18940"/>
                    <a:pt x="15997" y="18923"/>
                  </a:cubicBezTo>
                  <a:cubicBezTo>
                    <a:pt x="16099" y="18839"/>
                    <a:pt x="16201" y="18773"/>
                    <a:pt x="16302" y="18689"/>
                  </a:cubicBezTo>
                  <a:cubicBezTo>
                    <a:pt x="16336" y="18656"/>
                    <a:pt x="16370" y="18639"/>
                    <a:pt x="16404" y="18606"/>
                  </a:cubicBezTo>
                  <a:cubicBezTo>
                    <a:pt x="16489" y="18539"/>
                    <a:pt x="16591" y="18456"/>
                    <a:pt x="16676" y="18372"/>
                  </a:cubicBezTo>
                  <a:cubicBezTo>
                    <a:pt x="16693" y="18356"/>
                    <a:pt x="16727" y="18339"/>
                    <a:pt x="16744" y="18306"/>
                  </a:cubicBezTo>
                  <a:cubicBezTo>
                    <a:pt x="16862" y="18206"/>
                    <a:pt x="16964" y="18106"/>
                    <a:pt x="17066" y="18006"/>
                  </a:cubicBezTo>
                  <a:cubicBezTo>
                    <a:pt x="17100" y="17989"/>
                    <a:pt x="17117" y="17956"/>
                    <a:pt x="17134" y="17939"/>
                  </a:cubicBezTo>
                  <a:cubicBezTo>
                    <a:pt x="17219" y="17855"/>
                    <a:pt x="17304" y="17772"/>
                    <a:pt x="17388" y="17689"/>
                  </a:cubicBezTo>
                  <a:cubicBezTo>
                    <a:pt x="17422" y="17655"/>
                    <a:pt x="17456" y="17622"/>
                    <a:pt x="17473" y="17605"/>
                  </a:cubicBezTo>
                  <a:cubicBezTo>
                    <a:pt x="17575" y="17505"/>
                    <a:pt x="17660" y="17405"/>
                    <a:pt x="17762" y="17305"/>
                  </a:cubicBezTo>
                  <a:cubicBezTo>
                    <a:pt x="17762" y="17305"/>
                    <a:pt x="17779" y="17288"/>
                    <a:pt x="17779" y="17288"/>
                  </a:cubicBezTo>
                  <a:cubicBezTo>
                    <a:pt x="17880" y="17172"/>
                    <a:pt x="17982" y="17072"/>
                    <a:pt x="18067" y="16955"/>
                  </a:cubicBezTo>
                  <a:cubicBezTo>
                    <a:pt x="18101" y="16921"/>
                    <a:pt x="18118" y="16888"/>
                    <a:pt x="18152" y="16855"/>
                  </a:cubicBezTo>
                  <a:cubicBezTo>
                    <a:pt x="18220" y="16771"/>
                    <a:pt x="18305" y="16671"/>
                    <a:pt x="18372" y="16588"/>
                  </a:cubicBezTo>
                  <a:cubicBezTo>
                    <a:pt x="18389" y="16554"/>
                    <a:pt x="18423" y="16521"/>
                    <a:pt x="18440" y="16488"/>
                  </a:cubicBezTo>
                  <a:cubicBezTo>
                    <a:pt x="18457" y="16471"/>
                    <a:pt x="18457" y="16454"/>
                    <a:pt x="18474" y="16438"/>
                  </a:cubicBezTo>
                  <a:cubicBezTo>
                    <a:pt x="18525" y="16371"/>
                    <a:pt x="18576" y="16288"/>
                    <a:pt x="18644" y="16221"/>
                  </a:cubicBezTo>
                  <a:cubicBezTo>
                    <a:pt x="18678" y="16187"/>
                    <a:pt x="18695" y="16137"/>
                    <a:pt x="18729" y="16104"/>
                  </a:cubicBezTo>
                  <a:cubicBezTo>
                    <a:pt x="18814" y="15971"/>
                    <a:pt x="18915" y="15837"/>
                    <a:pt x="19000" y="15704"/>
                  </a:cubicBezTo>
                  <a:cubicBezTo>
                    <a:pt x="19017" y="15687"/>
                    <a:pt x="19017" y="15670"/>
                    <a:pt x="19034" y="15654"/>
                  </a:cubicBezTo>
                  <a:cubicBezTo>
                    <a:pt x="19119" y="15537"/>
                    <a:pt x="19187" y="15404"/>
                    <a:pt x="19255" y="15287"/>
                  </a:cubicBezTo>
                  <a:cubicBezTo>
                    <a:pt x="19289" y="15237"/>
                    <a:pt x="19306" y="15187"/>
                    <a:pt x="19340" y="15137"/>
                  </a:cubicBezTo>
                  <a:cubicBezTo>
                    <a:pt x="19391" y="15070"/>
                    <a:pt x="19424" y="14987"/>
                    <a:pt x="19475" y="14920"/>
                  </a:cubicBezTo>
                  <a:cubicBezTo>
                    <a:pt x="19492" y="14903"/>
                    <a:pt x="19492" y="14886"/>
                    <a:pt x="19509" y="14853"/>
                  </a:cubicBezTo>
                  <a:cubicBezTo>
                    <a:pt x="19526" y="14820"/>
                    <a:pt x="19543" y="14770"/>
                    <a:pt x="19577" y="14736"/>
                  </a:cubicBezTo>
                  <a:cubicBezTo>
                    <a:pt x="19628" y="14636"/>
                    <a:pt x="19679" y="14536"/>
                    <a:pt x="19730" y="14436"/>
                  </a:cubicBezTo>
                  <a:cubicBezTo>
                    <a:pt x="19747" y="14403"/>
                    <a:pt x="19764" y="14353"/>
                    <a:pt x="19781" y="14319"/>
                  </a:cubicBezTo>
                  <a:cubicBezTo>
                    <a:pt x="19849" y="14186"/>
                    <a:pt x="19916" y="14036"/>
                    <a:pt x="19967" y="13902"/>
                  </a:cubicBezTo>
                  <a:cubicBezTo>
                    <a:pt x="19967" y="13902"/>
                    <a:pt x="19967" y="13902"/>
                    <a:pt x="19967" y="13902"/>
                  </a:cubicBezTo>
                  <a:cubicBezTo>
                    <a:pt x="20018" y="13786"/>
                    <a:pt x="20069" y="13669"/>
                    <a:pt x="20103" y="13552"/>
                  </a:cubicBezTo>
                  <a:cubicBezTo>
                    <a:pt x="20103" y="13535"/>
                    <a:pt x="20120" y="13519"/>
                    <a:pt x="20120" y="13502"/>
                  </a:cubicBezTo>
                  <a:cubicBezTo>
                    <a:pt x="20171" y="13385"/>
                    <a:pt x="20205" y="13269"/>
                    <a:pt x="20239" y="13152"/>
                  </a:cubicBezTo>
                  <a:cubicBezTo>
                    <a:pt x="20256" y="13102"/>
                    <a:pt x="20273" y="13035"/>
                    <a:pt x="20307" y="12985"/>
                  </a:cubicBezTo>
                  <a:cubicBezTo>
                    <a:pt x="20358" y="12802"/>
                    <a:pt x="20426" y="12635"/>
                    <a:pt x="20476" y="12451"/>
                  </a:cubicBezTo>
                  <a:cubicBezTo>
                    <a:pt x="20510" y="12351"/>
                    <a:pt x="20527" y="12268"/>
                    <a:pt x="20544" y="12168"/>
                  </a:cubicBezTo>
                  <a:cubicBezTo>
                    <a:pt x="20544" y="12151"/>
                    <a:pt x="20544" y="12134"/>
                    <a:pt x="20561" y="12118"/>
                  </a:cubicBezTo>
                  <a:cubicBezTo>
                    <a:pt x="20578" y="12051"/>
                    <a:pt x="20595" y="12001"/>
                    <a:pt x="20612" y="11934"/>
                  </a:cubicBezTo>
                  <a:cubicBezTo>
                    <a:pt x="20646" y="11885"/>
                    <a:pt x="20663" y="11818"/>
                    <a:pt x="20680" y="11768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8E8A27C-CD42-5892-51CD-13EDDE3FFBCA}"/>
                </a:ext>
              </a:extLst>
            </p:cNvPr>
            <p:cNvSpPr/>
            <p:nvPr/>
          </p:nvSpPr>
          <p:spPr>
            <a:xfrm>
              <a:off x="2851378" y="3831944"/>
              <a:ext cx="1207984" cy="126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8" h="20370" extrusionOk="0">
                  <a:moveTo>
                    <a:pt x="12413" y="78"/>
                  </a:moveTo>
                  <a:cubicBezTo>
                    <a:pt x="17549" y="772"/>
                    <a:pt x="20489" y="5851"/>
                    <a:pt x="18984" y="11433"/>
                  </a:cubicBezTo>
                  <a:cubicBezTo>
                    <a:pt x="17480" y="17015"/>
                    <a:pt x="12101" y="20985"/>
                    <a:pt x="6965" y="20292"/>
                  </a:cubicBezTo>
                  <a:cubicBezTo>
                    <a:pt x="1829" y="19598"/>
                    <a:pt x="-1111" y="14519"/>
                    <a:pt x="394" y="8937"/>
                  </a:cubicBezTo>
                  <a:cubicBezTo>
                    <a:pt x="1898" y="3355"/>
                    <a:pt x="7276" y="-615"/>
                    <a:pt x="12413" y="78"/>
                  </a:cubicBezTo>
                  <a:close/>
                  <a:moveTo>
                    <a:pt x="7951" y="16651"/>
                  </a:moveTo>
                  <a:cubicBezTo>
                    <a:pt x="10839" y="17033"/>
                    <a:pt x="13865" y="14796"/>
                    <a:pt x="14713" y="11659"/>
                  </a:cubicBezTo>
                  <a:cubicBezTo>
                    <a:pt x="14782" y="11381"/>
                    <a:pt x="14644" y="11138"/>
                    <a:pt x="14402" y="11104"/>
                  </a:cubicBezTo>
                  <a:cubicBezTo>
                    <a:pt x="14159" y="11069"/>
                    <a:pt x="13900" y="11260"/>
                    <a:pt x="13814" y="11537"/>
                  </a:cubicBezTo>
                  <a:cubicBezTo>
                    <a:pt x="13122" y="14137"/>
                    <a:pt x="10597" y="15992"/>
                    <a:pt x="8210" y="15663"/>
                  </a:cubicBezTo>
                  <a:cubicBezTo>
                    <a:pt x="5824" y="15334"/>
                    <a:pt x="4440" y="12959"/>
                    <a:pt x="5149" y="10376"/>
                  </a:cubicBezTo>
                  <a:cubicBezTo>
                    <a:pt x="5219" y="10098"/>
                    <a:pt x="5080" y="9856"/>
                    <a:pt x="4838" y="9821"/>
                  </a:cubicBezTo>
                  <a:cubicBezTo>
                    <a:pt x="4596" y="9786"/>
                    <a:pt x="4337" y="9977"/>
                    <a:pt x="4250" y="10254"/>
                  </a:cubicBezTo>
                  <a:cubicBezTo>
                    <a:pt x="3403" y="13392"/>
                    <a:pt x="5063" y="16252"/>
                    <a:pt x="7951" y="16651"/>
                  </a:cubicBezTo>
                  <a:moveTo>
                    <a:pt x="8020" y="5574"/>
                  </a:moveTo>
                  <a:cubicBezTo>
                    <a:pt x="7294" y="5470"/>
                    <a:pt x="6516" y="6042"/>
                    <a:pt x="6308" y="6839"/>
                  </a:cubicBezTo>
                  <a:cubicBezTo>
                    <a:pt x="6101" y="7637"/>
                    <a:pt x="6516" y="8365"/>
                    <a:pt x="7242" y="8469"/>
                  </a:cubicBezTo>
                  <a:cubicBezTo>
                    <a:pt x="7968" y="8573"/>
                    <a:pt x="8746" y="8001"/>
                    <a:pt x="8954" y="7203"/>
                  </a:cubicBezTo>
                  <a:cubicBezTo>
                    <a:pt x="9179" y="6406"/>
                    <a:pt x="8746" y="5678"/>
                    <a:pt x="8020" y="5574"/>
                  </a:cubicBezTo>
                  <a:moveTo>
                    <a:pt x="13641" y="6337"/>
                  </a:moveTo>
                  <a:cubicBezTo>
                    <a:pt x="12914" y="6233"/>
                    <a:pt x="12136" y="6805"/>
                    <a:pt x="11929" y="7602"/>
                  </a:cubicBezTo>
                  <a:cubicBezTo>
                    <a:pt x="11721" y="8399"/>
                    <a:pt x="12136" y="9127"/>
                    <a:pt x="12862" y="9232"/>
                  </a:cubicBezTo>
                  <a:cubicBezTo>
                    <a:pt x="13589" y="9336"/>
                    <a:pt x="14367" y="8763"/>
                    <a:pt x="14574" y="7966"/>
                  </a:cubicBezTo>
                  <a:cubicBezTo>
                    <a:pt x="14799" y="7169"/>
                    <a:pt x="14367" y="6441"/>
                    <a:pt x="13641" y="6337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CA6E858-3C74-B343-0548-49936E418DC7}"/>
              </a:ext>
            </a:extLst>
          </p:cNvPr>
          <p:cNvGrpSpPr/>
          <p:nvPr/>
        </p:nvGrpSpPr>
        <p:grpSpPr>
          <a:xfrm>
            <a:off x="3861870" y="3484171"/>
            <a:ext cx="1420261" cy="1652923"/>
            <a:chOff x="4996697" y="3066528"/>
            <a:chExt cx="1893681" cy="2203897"/>
          </a:xfrm>
        </p:grpSpPr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54E286C9-BA4A-E873-1102-801A0C038BA5}"/>
                </a:ext>
              </a:extLst>
            </p:cNvPr>
            <p:cNvSpPr/>
            <p:nvPr/>
          </p:nvSpPr>
          <p:spPr>
            <a:xfrm>
              <a:off x="5104502" y="3961310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A594AB99-86DE-7DB5-037D-73B0D257E265}"/>
                </a:ext>
              </a:extLst>
            </p:cNvPr>
            <p:cNvSpPr/>
            <p:nvPr/>
          </p:nvSpPr>
          <p:spPr>
            <a:xfrm>
              <a:off x="5104503" y="3961310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3378" y="14387"/>
                  </a:moveTo>
                  <a:cubicBezTo>
                    <a:pt x="13627" y="14437"/>
                    <a:pt x="13892" y="14287"/>
                    <a:pt x="13955" y="14038"/>
                  </a:cubicBezTo>
                  <a:cubicBezTo>
                    <a:pt x="14033" y="13788"/>
                    <a:pt x="13892" y="13538"/>
                    <a:pt x="13643" y="13463"/>
                  </a:cubicBezTo>
                  <a:lnTo>
                    <a:pt x="4145" y="11191"/>
                  </a:lnTo>
                  <a:cubicBezTo>
                    <a:pt x="3895" y="11141"/>
                    <a:pt x="3630" y="11291"/>
                    <a:pt x="3568" y="11541"/>
                  </a:cubicBezTo>
                  <a:cubicBezTo>
                    <a:pt x="3506" y="11790"/>
                    <a:pt x="3630" y="12040"/>
                    <a:pt x="3880" y="12115"/>
                  </a:cubicBezTo>
                  <a:lnTo>
                    <a:pt x="13378" y="14387"/>
                  </a:ln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66" y="8070"/>
                    <a:pt x="8730" y="7595"/>
                    <a:pt x="8964" y="6846"/>
                  </a:cubicBezTo>
                  <a:cubicBezTo>
                    <a:pt x="9198" y="6097"/>
                    <a:pt x="8792" y="5323"/>
                    <a:pt x="8059" y="5173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AD74994F-C48C-BE41-52CD-BDBFA470DEE1}"/>
                </a:ext>
              </a:extLst>
            </p:cNvPr>
            <p:cNvSpPr/>
            <p:nvPr/>
          </p:nvSpPr>
          <p:spPr>
            <a:xfrm>
              <a:off x="5147624" y="3605553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41BD925-3D69-7333-6EAE-695C2AF4F211}"/>
                </a:ext>
              </a:extLst>
            </p:cNvPr>
            <p:cNvSpPr/>
            <p:nvPr/>
          </p:nvSpPr>
          <p:spPr>
            <a:xfrm>
              <a:off x="5147625" y="3605552"/>
              <a:ext cx="1335235" cy="8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5"/>
                  </a:moveTo>
                  <a:cubicBezTo>
                    <a:pt x="17604" y="1478"/>
                    <a:pt x="20458" y="6747"/>
                    <a:pt x="18883" y="12041"/>
                  </a:cubicBezTo>
                  <a:cubicBezTo>
                    <a:pt x="17308" y="17335"/>
                    <a:pt x="11896" y="20631"/>
                    <a:pt x="6812" y="19407"/>
                  </a:cubicBezTo>
                  <a:cubicBezTo>
                    <a:pt x="1712" y="18184"/>
                    <a:pt x="-1142" y="12915"/>
                    <a:pt x="433" y="7621"/>
                  </a:cubicBezTo>
                  <a:cubicBezTo>
                    <a:pt x="1993" y="2327"/>
                    <a:pt x="7404" y="-969"/>
                    <a:pt x="12504" y="255"/>
                  </a:cubicBezTo>
                  <a:close/>
                  <a:moveTo>
                    <a:pt x="13378" y="14388"/>
                  </a:moveTo>
                  <a:cubicBezTo>
                    <a:pt x="13627" y="14438"/>
                    <a:pt x="13892" y="14288"/>
                    <a:pt x="13955" y="14039"/>
                  </a:cubicBezTo>
                  <a:cubicBezTo>
                    <a:pt x="14017" y="13789"/>
                    <a:pt x="13892" y="13539"/>
                    <a:pt x="13643" y="13464"/>
                  </a:cubicBezTo>
                  <a:lnTo>
                    <a:pt x="4145" y="11192"/>
                  </a:lnTo>
                  <a:cubicBezTo>
                    <a:pt x="3895" y="11142"/>
                    <a:pt x="3630" y="11292"/>
                    <a:pt x="3568" y="11541"/>
                  </a:cubicBezTo>
                  <a:cubicBezTo>
                    <a:pt x="3490" y="11791"/>
                    <a:pt x="3630" y="12041"/>
                    <a:pt x="3880" y="12116"/>
                  </a:cubicBezTo>
                  <a:lnTo>
                    <a:pt x="13378" y="14388"/>
                  </a:lnTo>
                  <a:moveTo>
                    <a:pt x="13627" y="6472"/>
                  </a:moveTo>
                  <a:cubicBezTo>
                    <a:pt x="12894" y="6298"/>
                    <a:pt x="12130" y="6772"/>
                    <a:pt x="11896" y="7521"/>
                  </a:cubicBezTo>
                  <a:cubicBezTo>
                    <a:pt x="11678" y="8270"/>
                    <a:pt x="12083" y="9020"/>
                    <a:pt x="12801" y="9194"/>
                  </a:cubicBezTo>
                  <a:cubicBezTo>
                    <a:pt x="13534" y="9369"/>
                    <a:pt x="14298" y="8895"/>
                    <a:pt x="14532" y="8146"/>
                  </a:cubicBezTo>
                  <a:cubicBezTo>
                    <a:pt x="14766" y="7421"/>
                    <a:pt x="14360" y="6647"/>
                    <a:pt x="13627" y="6472"/>
                  </a:cubicBezTo>
                  <a:moveTo>
                    <a:pt x="8059" y="5149"/>
                  </a:moveTo>
                  <a:cubicBezTo>
                    <a:pt x="7326" y="4974"/>
                    <a:pt x="6562" y="5449"/>
                    <a:pt x="6328" y="6198"/>
                  </a:cubicBezTo>
                  <a:cubicBezTo>
                    <a:pt x="6110" y="6947"/>
                    <a:pt x="6515" y="7696"/>
                    <a:pt x="7233" y="7871"/>
                  </a:cubicBezTo>
                  <a:cubicBezTo>
                    <a:pt x="7966" y="8046"/>
                    <a:pt x="8730" y="7571"/>
                    <a:pt x="8964" y="6822"/>
                  </a:cubicBezTo>
                  <a:cubicBezTo>
                    <a:pt x="9182" y="6073"/>
                    <a:pt x="8777" y="5324"/>
                    <a:pt x="8059" y="51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FCDB48B-B399-DA70-D4E4-C83551D1E5EA}"/>
                </a:ext>
              </a:extLst>
            </p:cNvPr>
            <p:cNvSpPr/>
            <p:nvPr/>
          </p:nvSpPr>
          <p:spPr>
            <a:xfrm>
              <a:off x="4996697" y="3303699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81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527AF26E-24A9-BC1D-9F47-E4B2A938318A}"/>
                </a:ext>
              </a:extLst>
            </p:cNvPr>
            <p:cNvSpPr/>
            <p:nvPr/>
          </p:nvSpPr>
          <p:spPr>
            <a:xfrm>
              <a:off x="4996698" y="3303698"/>
              <a:ext cx="1335235" cy="8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5"/>
                  </a:moveTo>
                  <a:cubicBezTo>
                    <a:pt x="17604" y="1478"/>
                    <a:pt x="20458" y="6747"/>
                    <a:pt x="18883" y="12041"/>
                  </a:cubicBezTo>
                  <a:cubicBezTo>
                    <a:pt x="17308" y="17335"/>
                    <a:pt x="11896" y="20631"/>
                    <a:pt x="6812" y="19407"/>
                  </a:cubicBezTo>
                  <a:cubicBezTo>
                    <a:pt x="1712" y="18184"/>
                    <a:pt x="-1142" y="12915"/>
                    <a:pt x="433" y="7621"/>
                  </a:cubicBezTo>
                  <a:cubicBezTo>
                    <a:pt x="2008" y="2327"/>
                    <a:pt x="7404" y="-969"/>
                    <a:pt x="12504" y="255"/>
                  </a:cubicBezTo>
                  <a:close/>
                  <a:moveTo>
                    <a:pt x="13393" y="14363"/>
                  </a:moveTo>
                  <a:cubicBezTo>
                    <a:pt x="13643" y="14413"/>
                    <a:pt x="13908" y="14263"/>
                    <a:pt x="13970" y="14014"/>
                  </a:cubicBezTo>
                  <a:cubicBezTo>
                    <a:pt x="14048" y="13764"/>
                    <a:pt x="13908" y="13514"/>
                    <a:pt x="13658" y="13439"/>
                  </a:cubicBezTo>
                  <a:lnTo>
                    <a:pt x="4161" y="11167"/>
                  </a:lnTo>
                  <a:cubicBezTo>
                    <a:pt x="3911" y="11117"/>
                    <a:pt x="3646" y="11267"/>
                    <a:pt x="3583" y="11517"/>
                  </a:cubicBezTo>
                  <a:cubicBezTo>
                    <a:pt x="3506" y="11766"/>
                    <a:pt x="3646" y="12016"/>
                    <a:pt x="3895" y="12091"/>
                  </a:cubicBezTo>
                  <a:lnTo>
                    <a:pt x="13393" y="14363"/>
                  </a:lnTo>
                  <a:moveTo>
                    <a:pt x="13643" y="6472"/>
                  </a:moveTo>
                  <a:cubicBezTo>
                    <a:pt x="12910" y="6298"/>
                    <a:pt x="12145" y="6772"/>
                    <a:pt x="11912" y="7521"/>
                  </a:cubicBezTo>
                  <a:cubicBezTo>
                    <a:pt x="11693" y="8270"/>
                    <a:pt x="12099" y="9020"/>
                    <a:pt x="12816" y="9194"/>
                  </a:cubicBezTo>
                  <a:cubicBezTo>
                    <a:pt x="13549" y="9369"/>
                    <a:pt x="14313" y="8895"/>
                    <a:pt x="14547" y="8146"/>
                  </a:cubicBezTo>
                  <a:cubicBezTo>
                    <a:pt x="14781" y="7396"/>
                    <a:pt x="14360" y="6647"/>
                    <a:pt x="13643" y="6472"/>
                  </a:cubicBezTo>
                  <a:moveTo>
                    <a:pt x="8059" y="5149"/>
                  </a:moveTo>
                  <a:cubicBezTo>
                    <a:pt x="7326" y="4974"/>
                    <a:pt x="6562" y="5449"/>
                    <a:pt x="6328" y="6198"/>
                  </a:cubicBezTo>
                  <a:cubicBezTo>
                    <a:pt x="6110" y="6947"/>
                    <a:pt x="6515" y="7696"/>
                    <a:pt x="7233" y="7871"/>
                  </a:cubicBezTo>
                  <a:cubicBezTo>
                    <a:pt x="7966" y="8046"/>
                    <a:pt x="8730" y="7571"/>
                    <a:pt x="8964" y="6822"/>
                  </a:cubicBezTo>
                  <a:cubicBezTo>
                    <a:pt x="9198" y="6073"/>
                    <a:pt x="8792" y="5324"/>
                    <a:pt x="8059" y="51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342E5F30-0E1E-83B3-F283-0FA2D8EA0E13}"/>
                </a:ext>
              </a:extLst>
            </p:cNvPr>
            <p:cNvSpPr/>
            <p:nvPr/>
          </p:nvSpPr>
          <p:spPr>
            <a:xfrm>
              <a:off x="5104502" y="3066528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30"/>
                  </a:cubicBezTo>
                  <a:cubicBezTo>
                    <a:pt x="21387" y="13367"/>
                    <a:pt x="21404" y="13325"/>
                    <a:pt x="21404" y="13262"/>
                  </a:cubicBezTo>
                  <a:cubicBezTo>
                    <a:pt x="21422" y="13199"/>
                    <a:pt x="21422" y="13136"/>
                    <a:pt x="21439" y="13052"/>
                  </a:cubicBezTo>
                  <a:cubicBezTo>
                    <a:pt x="21456" y="13010"/>
                    <a:pt x="21456" y="12947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43"/>
                    <a:pt x="21559" y="11959"/>
                  </a:cubicBezTo>
                  <a:cubicBezTo>
                    <a:pt x="21559" y="11917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110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55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37" y="18073"/>
                    <a:pt x="2622" y="18136"/>
                    <a:pt x="2708" y="18199"/>
                  </a:cubicBezTo>
                  <a:cubicBezTo>
                    <a:pt x="2708" y="18199"/>
                    <a:pt x="2726" y="18220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38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22" y="19586"/>
                  </a:cubicBezTo>
                  <a:cubicBezTo>
                    <a:pt x="4908" y="19628"/>
                    <a:pt x="4994" y="19670"/>
                    <a:pt x="5080" y="19712"/>
                  </a:cubicBezTo>
                  <a:cubicBezTo>
                    <a:pt x="5097" y="19712"/>
                    <a:pt x="5114" y="19733"/>
                    <a:pt x="5148" y="19733"/>
                  </a:cubicBezTo>
                  <a:cubicBezTo>
                    <a:pt x="5252" y="19775"/>
                    <a:pt x="5372" y="19838"/>
                    <a:pt x="5475" y="19880"/>
                  </a:cubicBezTo>
                  <a:cubicBezTo>
                    <a:pt x="5509" y="19901"/>
                    <a:pt x="5544" y="19901"/>
                    <a:pt x="5561" y="19922"/>
                  </a:cubicBezTo>
                  <a:cubicBezTo>
                    <a:pt x="5647" y="19964"/>
                    <a:pt x="5733" y="19985"/>
                    <a:pt x="5819" y="20027"/>
                  </a:cubicBezTo>
                  <a:cubicBezTo>
                    <a:pt x="5870" y="20048"/>
                    <a:pt x="5905" y="20048"/>
                    <a:pt x="5956" y="20069"/>
                  </a:cubicBezTo>
                  <a:cubicBezTo>
                    <a:pt x="6025" y="20090"/>
                    <a:pt x="6111" y="20111"/>
                    <a:pt x="6179" y="20153"/>
                  </a:cubicBezTo>
                  <a:cubicBezTo>
                    <a:pt x="6231" y="20174"/>
                    <a:pt x="6283" y="20174"/>
                    <a:pt x="6317" y="20195"/>
                  </a:cubicBezTo>
                  <a:cubicBezTo>
                    <a:pt x="6369" y="20216"/>
                    <a:pt x="6403" y="20216"/>
                    <a:pt x="6454" y="20237"/>
                  </a:cubicBezTo>
                  <a:cubicBezTo>
                    <a:pt x="6472" y="20237"/>
                    <a:pt x="6489" y="20237"/>
                    <a:pt x="6506" y="20259"/>
                  </a:cubicBezTo>
                  <a:cubicBezTo>
                    <a:pt x="6695" y="20321"/>
                    <a:pt x="6884" y="20364"/>
                    <a:pt x="7073" y="20406"/>
                  </a:cubicBezTo>
                  <a:cubicBezTo>
                    <a:pt x="7107" y="20406"/>
                    <a:pt x="7142" y="20427"/>
                    <a:pt x="7176" y="20427"/>
                  </a:cubicBezTo>
                  <a:cubicBezTo>
                    <a:pt x="7382" y="20469"/>
                    <a:pt x="7589" y="20511"/>
                    <a:pt x="7795" y="20553"/>
                  </a:cubicBezTo>
                  <a:cubicBezTo>
                    <a:pt x="7967" y="20574"/>
                    <a:pt x="8121" y="20616"/>
                    <a:pt x="8293" y="20637"/>
                  </a:cubicBezTo>
                  <a:cubicBezTo>
                    <a:pt x="8345" y="20637"/>
                    <a:pt x="8396" y="20658"/>
                    <a:pt x="8448" y="20658"/>
                  </a:cubicBezTo>
                  <a:cubicBezTo>
                    <a:pt x="8568" y="20679"/>
                    <a:pt x="8671" y="20679"/>
                    <a:pt x="8791" y="20700"/>
                  </a:cubicBezTo>
                  <a:cubicBezTo>
                    <a:pt x="8860" y="20700"/>
                    <a:pt x="8912" y="20721"/>
                    <a:pt x="8980" y="20721"/>
                  </a:cubicBezTo>
                  <a:cubicBezTo>
                    <a:pt x="9084" y="20721"/>
                    <a:pt x="9187" y="20742"/>
                    <a:pt x="9290" y="20742"/>
                  </a:cubicBezTo>
                  <a:cubicBezTo>
                    <a:pt x="9359" y="20742"/>
                    <a:pt x="9427" y="20742"/>
                    <a:pt x="9479" y="20763"/>
                  </a:cubicBezTo>
                  <a:cubicBezTo>
                    <a:pt x="9582" y="20763"/>
                    <a:pt x="9685" y="20763"/>
                    <a:pt x="9788" y="20784"/>
                  </a:cubicBezTo>
                  <a:cubicBezTo>
                    <a:pt x="9857" y="20784"/>
                    <a:pt x="9908" y="20784"/>
                    <a:pt x="9977" y="20784"/>
                  </a:cubicBezTo>
                  <a:cubicBezTo>
                    <a:pt x="10080" y="20784"/>
                    <a:pt x="10201" y="20784"/>
                    <a:pt x="10304" y="20784"/>
                  </a:cubicBezTo>
                  <a:cubicBezTo>
                    <a:pt x="10355" y="20784"/>
                    <a:pt x="10407" y="20784"/>
                    <a:pt x="10458" y="20784"/>
                  </a:cubicBezTo>
                  <a:cubicBezTo>
                    <a:pt x="10613" y="20784"/>
                    <a:pt x="10785" y="20784"/>
                    <a:pt x="10939" y="20763"/>
                  </a:cubicBezTo>
                  <a:cubicBezTo>
                    <a:pt x="10939" y="20763"/>
                    <a:pt x="10939" y="20763"/>
                    <a:pt x="10957" y="20763"/>
                  </a:cubicBezTo>
                  <a:cubicBezTo>
                    <a:pt x="11111" y="20763"/>
                    <a:pt x="11249" y="20742"/>
                    <a:pt x="11403" y="20721"/>
                  </a:cubicBezTo>
                  <a:cubicBezTo>
                    <a:pt x="11421" y="20721"/>
                    <a:pt x="11421" y="20721"/>
                    <a:pt x="11438" y="20721"/>
                  </a:cubicBezTo>
                  <a:cubicBezTo>
                    <a:pt x="11524" y="20721"/>
                    <a:pt x="11592" y="20700"/>
                    <a:pt x="11678" y="20700"/>
                  </a:cubicBezTo>
                  <a:cubicBezTo>
                    <a:pt x="11764" y="20700"/>
                    <a:pt x="11867" y="20679"/>
                    <a:pt x="11953" y="20658"/>
                  </a:cubicBezTo>
                  <a:cubicBezTo>
                    <a:pt x="12039" y="20658"/>
                    <a:pt x="12108" y="20637"/>
                    <a:pt x="12194" y="20616"/>
                  </a:cubicBezTo>
                  <a:cubicBezTo>
                    <a:pt x="12280" y="20595"/>
                    <a:pt x="12383" y="20595"/>
                    <a:pt x="12469" y="20574"/>
                  </a:cubicBezTo>
                  <a:cubicBezTo>
                    <a:pt x="12555" y="20553"/>
                    <a:pt x="12623" y="20553"/>
                    <a:pt x="12709" y="20532"/>
                  </a:cubicBezTo>
                  <a:cubicBezTo>
                    <a:pt x="12795" y="20511"/>
                    <a:pt x="12881" y="20490"/>
                    <a:pt x="12984" y="20490"/>
                  </a:cubicBezTo>
                  <a:cubicBezTo>
                    <a:pt x="13070" y="20469"/>
                    <a:pt x="13139" y="20447"/>
                    <a:pt x="13225" y="20447"/>
                  </a:cubicBezTo>
                  <a:cubicBezTo>
                    <a:pt x="13311" y="20426"/>
                    <a:pt x="13397" y="20405"/>
                    <a:pt x="13483" y="20384"/>
                  </a:cubicBezTo>
                  <a:cubicBezTo>
                    <a:pt x="13569" y="20363"/>
                    <a:pt x="13637" y="20342"/>
                    <a:pt x="13723" y="20321"/>
                  </a:cubicBezTo>
                  <a:cubicBezTo>
                    <a:pt x="13809" y="20300"/>
                    <a:pt x="13895" y="20279"/>
                    <a:pt x="13981" y="20259"/>
                  </a:cubicBezTo>
                  <a:cubicBezTo>
                    <a:pt x="14050" y="20237"/>
                    <a:pt x="14136" y="20216"/>
                    <a:pt x="14204" y="20196"/>
                  </a:cubicBezTo>
                  <a:cubicBezTo>
                    <a:pt x="14290" y="20174"/>
                    <a:pt x="14376" y="20153"/>
                    <a:pt x="14462" y="20111"/>
                  </a:cubicBezTo>
                  <a:cubicBezTo>
                    <a:pt x="14531" y="20090"/>
                    <a:pt x="14617" y="20069"/>
                    <a:pt x="14686" y="20027"/>
                  </a:cubicBezTo>
                  <a:cubicBezTo>
                    <a:pt x="14771" y="20006"/>
                    <a:pt x="14857" y="19964"/>
                    <a:pt x="14926" y="19943"/>
                  </a:cubicBezTo>
                  <a:cubicBezTo>
                    <a:pt x="14995" y="19922"/>
                    <a:pt x="15081" y="19880"/>
                    <a:pt x="15149" y="19859"/>
                  </a:cubicBezTo>
                  <a:cubicBezTo>
                    <a:pt x="15235" y="19817"/>
                    <a:pt x="15304" y="19796"/>
                    <a:pt x="15390" y="19754"/>
                  </a:cubicBezTo>
                  <a:cubicBezTo>
                    <a:pt x="15459" y="19733"/>
                    <a:pt x="15528" y="19691"/>
                    <a:pt x="15613" y="19670"/>
                  </a:cubicBezTo>
                  <a:cubicBezTo>
                    <a:pt x="15699" y="19628"/>
                    <a:pt x="15768" y="19607"/>
                    <a:pt x="15854" y="19565"/>
                  </a:cubicBezTo>
                  <a:cubicBezTo>
                    <a:pt x="15923" y="19523"/>
                    <a:pt x="15991" y="19502"/>
                    <a:pt x="16060" y="19460"/>
                  </a:cubicBezTo>
                  <a:cubicBezTo>
                    <a:pt x="16129" y="19418"/>
                    <a:pt x="16215" y="19376"/>
                    <a:pt x="16284" y="19355"/>
                  </a:cubicBezTo>
                  <a:cubicBezTo>
                    <a:pt x="16352" y="19313"/>
                    <a:pt x="16421" y="19292"/>
                    <a:pt x="16490" y="19250"/>
                  </a:cubicBezTo>
                  <a:cubicBezTo>
                    <a:pt x="16559" y="19208"/>
                    <a:pt x="16644" y="19166"/>
                    <a:pt x="16713" y="19124"/>
                  </a:cubicBezTo>
                  <a:cubicBezTo>
                    <a:pt x="16782" y="19082"/>
                    <a:pt x="16851" y="19040"/>
                    <a:pt x="16919" y="18998"/>
                  </a:cubicBezTo>
                  <a:cubicBezTo>
                    <a:pt x="16988" y="18956"/>
                    <a:pt x="17057" y="18914"/>
                    <a:pt x="17143" y="18872"/>
                  </a:cubicBezTo>
                  <a:cubicBezTo>
                    <a:pt x="17211" y="18830"/>
                    <a:pt x="17280" y="18788"/>
                    <a:pt x="17332" y="18746"/>
                  </a:cubicBezTo>
                  <a:cubicBezTo>
                    <a:pt x="17401" y="18704"/>
                    <a:pt x="17469" y="18662"/>
                    <a:pt x="17538" y="18620"/>
                  </a:cubicBezTo>
                  <a:cubicBezTo>
                    <a:pt x="17607" y="18578"/>
                    <a:pt x="17658" y="18536"/>
                    <a:pt x="17727" y="18494"/>
                  </a:cubicBezTo>
                  <a:cubicBezTo>
                    <a:pt x="17796" y="18451"/>
                    <a:pt x="17865" y="18410"/>
                    <a:pt x="17933" y="18346"/>
                  </a:cubicBezTo>
                  <a:cubicBezTo>
                    <a:pt x="18002" y="18304"/>
                    <a:pt x="18054" y="18262"/>
                    <a:pt x="18122" y="18220"/>
                  </a:cubicBezTo>
                  <a:cubicBezTo>
                    <a:pt x="18191" y="18178"/>
                    <a:pt x="18260" y="18115"/>
                    <a:pt x="18311" y="18073"/>
                  </a:cubicBezTo>
                  <a:cubicBezTo>
                    <a:pt x="18363" y="18031"/>
                    <a:pt x="18432" y="17968"/>
                    <a:pt x="18483" y="17926"/>
                  </a:cubicBezTo>
                  <a:cubicBezTo>
                    <a:pt x="18518" y="17905"/>
                    <a:pt x="18535" y="17884"/>
                    <a:pt x="18569" y="17863"/>
                  </a:cubicBezTo>
                  <a:cubicBezTo>
                    <a:pt x="18603" y="17842"/>
                    <a:pt x="18621" y="17821"/>
                    <a:pt x="18638" y="17800"/>
                  </a:cubicBezTo>
                  <a:cubicBezTo>
                    <a:pt x="18724" y="17716"/>
                    <a:pt x="18810" y="17653"/>
                    <a:pt x="18896" y="17569"/>
                  </a:cubicBezTo>
                  <a:cubicBezTo>
                    <a:pt x="18947" y="17527"/>
                    <a:pt x="18981" y="17485"/>
                    <a:pt x="19033" y="17443"/>
                  </a:cubicBezTo>
                  <a:cubicBezTo>
                    <a:pt x="19119" y="17359"/>
                    <a:pt x="19205" y="17275"/>
                    <a:pt x="19291" y="17191"/>
                  </a:cubicBezTo>
                  <a:cubicBezTo>
                    <a:pt x="19325" y="17149"/>
                    <a:pt x="19360" y="17128"/>
                    <a:pt x="19394" y="17086"/>
                  </a:cubicBezTo>
                  <a:cubicBezTo>
                    <a:pt x="19514" y="16960"/>
                    <a:pt x="19617" y="16833"/>
                    <a:pt x="19738" y="16707"/>
                  </a:cubicBezTo>
                  <a:cubicBezTo>
                    <a:pt x="19755" y="16686"/>
                    <a:pt x="19772" y="16665"/>
                    <a:pt x="19789" y="16644"/>
                  </a:cubicBezTo>
                  <a:cubicBezTo>
                    <a:pt x="19875" y="16539"/>
                    <a:pt x="19961" y="16413"/>
                    <a:pt x="20047" y="16308"/>
                  </a:cubicBezTo>
                  <a:cubicBezTo>
                    <a:pt x="20081" y="16266"/>
                    <a:pt x="20116" y="16224"/>
                    <a:pt x="20150" y="16161"/>
                  </a:cubicBezTo>
                  <a:cubicBezTo>
                    <a:pt x="20219" y="16077"/>
                    <a:pt x="20288" y="15972"/>
                    <a:pt x="20339" y="15888"/>
                  </a:cubicBezTo>
                  <a:cubicBezTo>
                    <a:pt x="20373" y="15846"/>
                    <a:pt x="20408" y="15783"/>
                    <a:pt x="20442" y="15720"/>
                  </a:cubicBezTo>
                  <a:cubicBezTo>
                    <a:pt x="20494" y="15636"/>
                    <a:pt x="20562" y="15531"/>
                    <a:pt x="20614" y="15447"/>
                  </a:cubicBezTo>
                  <a:cubicBezTo>
                    <a:pt x="20648" y="15384"/>
                    <a:pt x="20683" y="15342"/>
                    <a:pt x="20700" y="15279"/>
                  </a:cubicBezTo>
                  <a:cubicBezTo>
                    <a:pt x="20751" y="15174"/>
                    <a:pt x="20803" y="15069"/>
                    <a:pt x="20855" y="14985"/>
                  </a:cubicBezTo>
                  <a:cubicBezTo>
                    <a:pt x="20872" y="14943"/>
                    <a:pt x="20906" y="14880"/>
                    <a:pt x="20923" y="14838"/>
                  </a:cubicBezTo>
                  <a:cubicBezTo>
                    <a:pt x="20992" y="14690"/>
                    <a:pt x="21061" y="14543"/>
                    <a:pt x="21112" y="14375"/>
                  </a:cubicBezTo>
                  <a:cubicBezTo>
                    <a:pt x="21112" y="14375"/>
                    <a:pt x="21112" y="14354"/>
                    <a:pt x="21112" y="14354"/>
                  </a:cubicBezTo>
                  <a:cubicBezTo>
                    <a:pt x="21130" y="14291"/>
                    <a:pt x="21164" y="14228"/>
                    <a:pt x="21181" y="14165"/>
                  </a:cubicBezTo>
                  <a:cubicBezTo>
                    <a:pt x="21164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73B0B851-486C-5583-16A4-B196CB6A0061}"/>
                </a:ext>
              </a:extLst>
            </p:cNvPr>
            <p:cNvSpPr/>
            <p:nvPr/>
          </p:nvSpPr>
          <p:spPr>
            <a:xfrm>
              <a:off x="5104503" y="3066528"/>
              <a:ext cx="1335235" cy="84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13393" y="14364"/>
                  </a:moveTo>
                  <a:cubicBezTo>
                    <a:pt x="13643" y="14414"/>
                    <a:pt x="13908" y="14264"/>
                    <a:pt x="13970" y="14015"/>
                  </a:cubicBezTo>
                  <a:cubicBezTo>
                    <a:pt x="14048" y="13765"/>
                    <a:pt x="13908" y="13515"/>
                    <a:pt x="13658" y="13440"/>
                  </a:cubicBezTo>
                  <a:lnTo>
                    <a:pt x="4161" y="11168"/>
                  </a:lnTo>
                  <a:cubicBezTo>
                    <a:pt x="3911" y="11118"/>
                    <a:pt x="3646" y="11268"/>
                    <a:pt x="3583" y="11518"/>
                  </a:cubicBezTo>
                  <a:cubicBezTo>
                    <a:pt x="3506" y="11767"/>
                    <a:pt x="3646" y="12017"/>
                    <a:pt x="3895" y="12092"/>
                  </a:cubicBezTo>
                  <a:lnTo>
                    <a:pt x="13393" y="14364"/>
                  </a:lnTo>
                  <a:moveTo>
                    <a:pt x="13643" y="6473"/>
                  </a:moveTo>
                  <a:cubicBezTo>
                    <a:pt x="12910" y="6299"/>
                    <a:pt x="12146" y="6773"/>
                    <a:pt x="11912" y="7522"/>
                  </a:cubicBezTo>
                  <a:cubicBezTo>
                    <a:pt x="11693" y="8271"/>
                    <a:pt x="12099" y="9021"/>
                    <a:pt x="12816" y="9195"/>
                  </a:cubicBezTo>
                  <a:cubicBezTo>
                    <a:pt x="13549" y="9370"/>
                    <a:pt x="14313" y="8896"/>
                    <a:pt x="14547" y="8147"/>
                  </a:cubicBezTo>
                  <a:cubicBezTo>
                    <a:pt x="14766" y="7422"/>
                    <a:pt x="14360" y="6648"/>
                    <a:pt x="13643" y="6473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66" y="8047"/>
                    <a:pt x="8730" y="7572"/>
                    <a:pt x="8964" y="6823"/>
                  </a:cubicBezTo>
                  <a:cubicBezTo>
                    <a:pt x="9198" y="6074"/>
                    <a:pt x="8792" y="5325"/>
                    <a:pt x="8059" y="5150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6EB25C36-7662-BA1B-FE50-B3306BA61357}"/>
                </a:ext>
              </a:extLst>
            </p:cNvPr>
            <p:cNvSpPr/>
            <p:nvPr/>
          </p:nvSpPr>
          <p:spPr>
            <a:xfrm>
              <a:off x="5632746" y="3907406"/>
              <a:ext cx="1255557" cy="136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54" extrusionOk="0">
                  <a:moveTo>
                    <a:pt x="20966" y="10471"/>
                  </a:moveTo>
                  <a:cubicBezTo>
                    <a:pt x="20133" y="4828"/>
                    <a:pt x="15408" y="139"/>
                    <a:pt x="10393" y="3"/>
                  </a:cubicBezTo>
                  <a:cubicBezTo>
                    <a:pt x="9143" y="-31"/>
                    <a:pt x="8003" y="225"/>
                    <a:pt x="7007" y="702"/>
                  </a:cubicBezTo>
                  <a:cubicBezTo>
                    <a:pt x="7025" y="702"/>
                    <a:pt x="7025" y="685"/>
                    <a:pt x="7043" y="685"/>
                  </a:cubicBezTo>
                  <a:cubicBezTo>
                    <a:pt x="7134" y="634"/>
                    <a:pt x="7242" y="600"/>
                    <a:pt x="7351" y="549"/>
                  </a:cubicBezTo>
                  <a:lnTo>
                    <a:pt x="4653" y="1674"/>
                  </a:lnTo>
                  <a:cubicBezTo>
                    <a:pt x="4545" y="1708"/>
                    <a:pt x="4454" y="1759"/>
                    <a:pt x="4345" y="1810"/>
                  </a:cubicBezTo>
                  <a:cubicBezTo>
                    <a:pt x="4291" y="1844"/>
                    <a:pt x="4237" y="1861"/>
                    <a:pt x="4183" y="1895"/>
                  </a:cubicBezTo>
                  <a:cubicBezTo>
                    <a:pt x="4146" y="1913"/>
                    <a:pt x="4092" y="1930"/>
                    <a:pt x="4056" y="1964"/>
                  </a:cubicBezTo>
                  <a:cubicBezTo>
                    <a:pt x="4001" y="1998"/>
                    <a:pt x="3947" y="2015"/>
                    <a:pt x="3911" y="2049"/>
                  </a:cubicBezTo>
                  <a:cubicBezTo>
                    <a:pt x="3875" y="2066"/>
                    <a:pt x="3820" y="2100"/>
                    <a:pt x="3784" y="2117"/>
                  </a:cubicBezTo>
                  <a:cubicBezTo>
                    <a:pt x="3730" y="2151"/>
                    <a:pt x="3694" y="2168"/>
                    <a:pt x="3639" y="2202"/>
                  </a:cubicBezTo>
                  <a:cubicBezTo>
                    <a:pt x="3585" y="2236"/>
                    <a:pt x="3549" y="2253"/>
                    <a:pt x="3495" y="2288"/>
                  </a:cubicBezTo>
                  <a:cubicBezTo>
                    <a:pt x="3495" y="2288"/>
                    <a:pt x="3495" y="2288"/>
                    <a:pt x="3495" y="2288"/>
                  </a:cubicBezTo>
                  <a:cubicBezTo>
                    <a:pt x="3495" y="2288"/>
                    <a:pt x="3495" y="2288"/>
                    <a:pt x="3495" y="2288"/>
                  </a:cubicBezTo>
                  <a:cubicBezTo>
                    <a:pt x="3350" y="2373"/>
                    <a:pt x="3223" y="2475"/>
                    <a:pt x="3078" y="2577"/>
                  </a:cubicBezTo>
                  <a:cubicBezTo>
                    <a:pt x="3060" y="2594"/>
                    <a:pt x="3042" y="2612"/>
                    <a:pt x="3006" y="2629"/>
                  </a:cubicBezTo>
                  <a:cubicBezTo>
                    <a:pt x="2879" y="2731"/>
                    <a:pt x="2752" y="2833"/>
                    <a:pt x="2644" y="2935"/>
                  </a:cubicBezTo>
                  <a:cubicBezTo>
                    <a:pt x="2625" y="2952"/>
                    <a:pt x="2589" y="2969"/>
                    <a:pt x="2571" y="3004"/>
                  </a:cubicBezTo>
                  <a:cubicBezTo>
                    <a:pt x="2444" y="3123"/>
                    <a:pt x="2336" y="3225"/>
                    <a:pt x="2227" y="3344"/>
                  </a:cubicBezTo>
                  <a:cubicBezTo>
                    <a:pt x="2209" y="3362"/>
                    <a:pt x="2191" y="3379"/>
                    <a:pt x="2191" y="3396"/>
                  </a:cubicBezTo>
                  <a:cubicBezTo>
                    <a:pt x="2082" y="3515"/>
                    <a:pt x="1974" y="3634"/>
                    <a:pt x="1865" y="3771"/>
                  </a:cubicBezTo>
                  <a:cubicBezTo>
                    <a:pt x="1865" y="3788"/>
                    <a:pt x="1847" y="3788"/>
                    <a:pt x="1847" y="3805"/>
                  </a:cubicBezTo>
                  <a:cubicBezTo>
                    <a:pt x="1847" y="3805"/>
                    <a:pt x="1847" y="3805"/>
                    <a:pt x="1847" y="3822"/>
                  </a:cubicBezTo>
                  <a:cubicBezTo>
                    <a:pt x="1738" y="3958"/>
                    <a:pt x="1648" y="4078"/>
                    <a:pt x="1557" y="4214"/>
                  </a:cubicBezTo>
                  <a:cubicBezTo>
                    <a:pt x="1539" y="4248"/>
                    <a:pt x="1521" y="4265"/>
                    <a:pt x="1503" y="4299"/>
                  </a:cubicBezTo>
                  <a:cubicBezTo>
                    <a:pt x="1412" y="4436"/>
                    <a:pt x="1322" y="4572"/>
                    <a:pt x="1231" y="4708"/>
                  </a:cubicBezTo>
                  <a:cubicBezTo>
                    <a:pt x="1213" y="4725"/>
                    <a:pt x="1195" y="4759"/>
                    <a:pt x="1195" y="4776"/>
                  </a:cubicBezTo>
                  <a:cubicBezTo>
                    <a:pt x="1105" y="4930"/>
                    <a:pt x="1032" y="5066"/>
                    <a:pt x="960" y="5220"/>
                  </a:cubicBezTo>
                  <a:cubicBezTo>
                    <a:pt x="960" y="5220"/>
                    <a:pt x="960" y="5237"/>
                    <a:pt x="942" y="5237"/>
                  </a:cubicBezTo>
                  <a:cubicBezTo>
                    <a:pt x="869" y="5390"/>
                    <a:pt x="797" y="5561"/>
                    <a:pt x="724" y="5714"/>
                  </a:cubicBezTo>
                  <a:cubicBezTo>
                    <a:pt x="724" y="5731"/>
                    <a:pt x="706" y="5748"/>
                    <a:pt x="706" y="5765"/>
                  </a:cubicBezTo>
                  <a:cubicBezTo>
                    <a:pt x="706" y="5782"/>
                    <a:pt x="706" y="5782"/>
                    <a:pt x="688" y="5799"/>
                  </a:cubicBezTo>
                  <a:cubicBezTo>
                    <a:pt x="634" y="5953"/>
                    <a:pt x="561" y="6106"/>
                    <a:pt x="507" y="6277"/>
                  </a:cubicBezTo>
                  <a:cubicBezTo>
                    <a:pt x="489" y="6311"/>
                    <a:pt x="489" y="6345"/>
                    <a:pt x="471" y="6362"/>
                  </a:cubicBezTo>
                  <a:cubicBezTo>
                    <a:pt x="417" y="6532"/>
                    <a:pt x="362" y="6703"/>
                    <a:pt x="326" y="6873"/>
                  </a:cubicBezTo>
                  <a:cubicBezTo>
                    <a:pt x="326" y="6873"/>
                    <a:pt x="326" y="6873"/>
                    <a:pt x="326" y="6890"/>
                  </a:cubicBezTo>
                  <a:cubicBezTo>
                    <a:pt x="290" y="7061"/>
                    <a:pt x="235" y="7231"/>
                    <a:pt x="199" y="7419"/>
                  </a:cubicBezTo>
                  <a:cubicBezTo>
                    <a:pt x="199" y="7453"/>
                    <a:pt x="181" y="7487"/>
                    <a:pt x="181" y="7521"/>
                  </a:cubicBezTo>
                  <a:cubicBezTo>
                    <a:pt x="145" y="7692"/>
                    <a:pt x="127" y="7862"/>
                    <a:pt x="91" y="8050"/>
                  </a:cubicBezTo>
                  <a:cubicBezTo>
                    <a:pt x="91" y="8067"/>
                    <a:pt x="91" y="8067"/>
                    <a:pt x="91" y="8084"/>
                  </a:cubicBezTo>
                  <a:cubicBezTo>
                    <a:pt x="91" y="8135"/>
                    <a:pt x="72" y="8169"/>
                    <a:pt x="72" y="8220"/>
                  </a:cubicBezTo>
                  <a:cubicBezTo>
                    <a:pt x="72" y="8288"/>
                    <a:pt x="54" y="8340"/>
                    <a:pt x="54" y="8408"/>
                  </a:cubicBezTo>
                  <a:cubicBezTo>
                    <a:pt x="54" y="8476"/>
                    <a:pt x="36" y="8527"/>
                    <a:pt x="36" y="8595"/>
                  </a:cubicBezTo>
                  <a:cubicBezTo>
                    <a:pt x="36" y="8663"/>
                    <a:pt x="18" y="8715"/>
                    <a:pt x="18" y="8783"/>
                  </a:cubicBezTo>
                  <a:cubicBezTo>
                    <a:pt x="18" y="8851"/>
                    <a:pt x="18" y="8902"/>
                    <a:pt x="0" y="8970"/>
                  </a:cubicBezTo>
                  <a:cubicBezTo>
                    <a:pt x="0" y="9039"/>
                    <a:pt x="0" y="9107"/>
                    <a:pt x="0" y="9158"/>
                  </a:cubicBezTo>
                  <a:cubicBezTo>
                    <a:pt x="0" y="9226"/>
                    <a:pt x="0" y="9294"/>
                    <a:pt x="0" y="9345"/>
                  </a:cubicBezTo>
                  <a:cubicBezTo>
                    <a:pt x="0" y="9414"/>
                    <a:pt x="0" y="9482"/>
                    <a:pt x="0" y="9550"/>
                  </a:cubicBezTo>
                  <a:cubicBezTo>
                    <a:pt x="0" y="9567"/>
                    <a:pt x="0" y="9584"/>
                    <a:pt x="0" y="9618"/>
                  </a:cubicBezTo>
                  <a:cubicBezTo>
                    <a:pt x="0" y="9686"/>
                    <a:pt x="0" y="9738"/>
                    <a:pt x="0" y="9806"/>
                  </a:cubicBezTo>
                  <a:cubicBezTo>
                    <a:pt x="0" y="9840"/>
                    <a:pt x="0" y="9874"/>
                    <a:pt x="0" y="9925"/>
                  </a:cubicBezTo>
                  <a:cubicBezTo>
                    <a:pt x="0" y="10045"/>
                    <a:pt x="18" y="10181"/>
                    <a:pt x="18" y="10300"/>
                  </a:cubicBezTo>
                  <a:cubicBezTo>
                    <a:pt x="18" y="10317"/>
                    <a:pt x="18" y="10317"/>
                    <a:pt x="18" y="10334"/>
                  </a:cubicBezTo>
                  <a:cubicBezTo>
                    <a:pt x="18" y="10454"/>
                    <a:pt x="36" y="10573"/>
                    <a:pt x="54" y="10675"/>
                  </a:cubicBezTo>
                  <a:cubicBezTo>
                    <a:pt x="54" y="10709"/>
                    <a:pt x="72" y="10761"/>
                    <a:pt x="72" y="10795"/>
                  </a:cubicBezTo>
                  <a:cubicBezTo>
                    <a:pt x="72" y="10846"/>
                    <a:pt x="91" y="10914"/>
                    <a:pt x="91" y="10965"/>
                  </a:cubicBezTo>
                  <a:cubicBezTo>
                    <a:pt x="91" y="11016"/>
                    <a:pt x="109" y="11050"/>
                    <a:pt x="109" y="11102"/>
                  </a:cubicBezTo>
                  <a:cubicBezTo>
                    <a:pt x="127" y="11289"/>
                    <a:pt x="163" y="11477"/>
                    <a:pt x="199" y="11647"/>
                  </a:cubicBezTo>
                  <a:cubicBezTo>
                    <a:pt x="217" y="11715"/>
                    <a:pt x="217" y="11766"/>
                    <a:pt x="235" y="11835"/>
                  </a:cubicBezTo>
                  <a:cubicBezTo>
                    <a:pt x="254" y="11954"/>
                    <a:pt x="290" y="12073"/>
                    <a:pt x="308" y="12193"/>
                  </a:cubicBezTo>
                  <a:cubicBezTo>
                    <a:pt x="308" y="12210"/>
                    <a:pt x="308" y="12227"/>
                    <a:pt x="326" y="12244"/>
                  </a:cubicBezTo>
                  <a:cubicBezTo>
                    <a:pt x="344" y="12295"/>
                    <a:pt x="344" y="12329"/>
                    <a:pt x="362" y="12380"/>
                  </a:cubicBezTo>
                  <a:cubicBezTo>
                    <a:pt x="398" y="12517"/>
                    <a:pt x="435" y="12653"/>
                    <a:pt x="471" y="12789"/>
                  </a:cubicBezTo>
                  <a:cubicBezTo>
                    <a:pt x="489" y="12857"/>
                    <a:pt x="507" y="12926"/>
                    <a:pt x="525" y="12994"/>
                  </a:cubicBezTo>
                  <a:cubicBezTo>
                    <a:pt x="561" y="13130"/>
                    <a:pt x="616" y="13250"/>
                    <a:pt x="652" y="13386"/>
                  </a:cubicBezTo>
                  <a:cubicBezTo>
                    <a:pt x="670" y="13420"/>
                    <a:pt x="670" y="13471"/>
                    <a:pt x="688" y="13505"/>
                  </a:cubicBezTo>
                  <a:cubicBezTo>
                    <a:pt x="688" y="13522"/>
                    <a:pt x="706" y="13539"/>
                    <a:pt x="706" y="13574"/>
                  </a:cubicBezTo>
                  <a:cubicBezTo>
                    <a:pt x="779" y="13778"/>
                    <a:pt x="851" y="13966"/>
                    <a:pt x="942" y="14170"/>
                  </a:cubicBezTo>
                  <a:cubicBezTo>
                    <a:pt x="942" y="14187"/>
                    <a:pt x="960" y="14204"/>
                    <a:pt x="960" y="14221"/>
                  </a:cubicBezTo>
                  <a:cubicBezTo>
                    <a:pt x="1032" y="14409"/>
                    <a:pt x="1123" y="14579"/>
                    <a:pt x="1195" y="14767"/>
                  </a:cubicBezTo>
                  <a:cubicBezTo>
                    <a:pt x="1213" y="14784"/>
                    <a:pt x="1213" y="14818"/>
                    <a:pt x="1231" y="14835"/>
                  </a:cubicBezTo>
                  <a:cubicBezTo>
                    <a:pt x="1267" y="14903"/>
                    <a:pt x="1286" y="14954"/>
                    <a:pt x="1322" y="15023"/>
                  </a:cubicBezTo>
                  <a:cubicBezTo>
                    <a:pt x="1340" y="15074"/>
                    <a:pt x="1376" y="15125"/>
                    <a:pt x="1394" y="15176"/>
                  </a:cubicBezTo>
                  <a:cubicBezTo>
                    <a:pt x="1449" y="15295"/>
                    <a:pt x="1521" y="15415"/>
                    <a:pt x="1593" y="15534"/>
                  </a:cubicBezTo>
                  <a:cubicBezTo>
                    <a:pt x="1612" y="15551"/>
                    <a:pt x="1612" y="15585"/>
                    <a:pt x="1630" y="15602"/>
                  </a:cubicBezTo>
                  <a:cubicBezTo>
                    <a:pt x="1702" y="15739"/>
                    <a:pt x="1793" y="15875"/>
                    <a:pt x="1865" y="16011"/>
                  </a:cubicBezTo>
                  <a:cubicBezTo>
                    <a:pt x="1883" y="16045"/>
                    <a:pt x="1919" y="16097"/>
                    <a:pt x="1937" y="16131"/>
                  </a:cubicBezTo>
                  <a:cubicBezTo>
                    <a:pt x="1974" y="16199"/>
                    <a:pt x="2028" y="16267"/>
                    <a:pt x="2064" y="16352"/>
                  </a:cubicBezTo>
                  <a:cubicBezTo>
                    <a:pt x="2082" y="16386"/>
                    <a:pt x="2100" y="16403"/>
                    <a:pt x="2118" y="16438"/>
                  </a:cubicBezTo>
                  <a:cubicBezTo>
                    <a:pt x="2137" y="16472"/>
                    <a:pt x="2155" y="16506"/>
                    <a:pt x="2191" y="16540"/>
                  </a:cubicBezTo>
                  <a:cubicBezTo>
                    <a:pt x="2263" y="16659"/>
                    <a:pt x="2354" y="16778"/>
                    <a:pt x="2444" y="16898"/>
                  </a:cubicBezTo>
                  <a:cubicBezTo>
                    <a:pt x="2444" y="16898"/>
                    <a:pt x="2462" y="16915"/>
                    <a:pt x="2462" y="16915"/>
                  </a:cubicBezTo>
                  <a:cubicBezTo>
                    <a:pt x="2553" y="17034"/>
                    <a:pt x="2643" y="17154"/>
                    <a:pt x="2734" y="17273"/>
                  </a:cubicBezTo>
                  <a:cubicBezTo>
                    <a:pt x="2752" y="17307"/>
                    <a:pt x="2788" y="17324"/>
                    <a:pt x="2806" y="17358"/>
                  </a:cubicBezTo>
                  <a:cubicBezTo>
                    <a:pt x="2897" y="17478"/>
                    <a:pt x="2987" y="17580"/>
                    <a:pt x="3078" y="17682"/>
                  </a:cubicBezTo>
                  <a:cubicBezTo>
                    <a:pt x="3078" y="17682"/>
                    <a:pt x="3096" y="17699"/>
                    <a:pt x="3096" y="17699"/>
                  </a:cubicBezTo>
                  <a:cubicBezTo>
                    <a:pt x="3187" y="17819"/>
                    <a:pt x="3295" y="17921"/>
                    <a:pt x="3404" y="18040"/>
                  </a:cubicBezTo>
                  <a:cubicBezTo>
                    <a:pt x="3422" y="18074"/>
                    <a:pt x="3458" y="18091"/>
                    <a:pt x="3476" y="18125"/>
                  </a:cubicBezTo>
                  <a:cubicBezTo>
                    <a:pt x="3567" y="18228"/>
                    <a:pt x="3675" y="18330"/>
                    <a:pt x="3766" y="18432"/>
                  </a:cubicBezTo>
                  <a:cubicBezTo>
                    <a:pt x="3766" y="18432"/>
                    <a:pt x="3784" y="18449"/>
                    <a:pt x="3784" y="18449"/>
                  </a:cubicBezTo>
                  <a:cubicBezTo>
                    <a:pt x="3893" y="18552"/>
                    <a:pt x="4001" y="18654"/>
                    <a:pt x="4110" y="18756"/>
                  </a:cubicBezTo>
                  <a:cubicBezTo>
                    <a:pt x="4128" y="18773"/>
                    <a:pt x="4164" y="18807"/>
                    <a:pt x="4201" y="18824"/>
                  </a:cubicBezTo>
                  <a:cubicBezTo>
                    <a:pt x="4309" y="18927"/>
                    <a:pt x="4418" y="19012"/>
                    <a:pt x="4526" y="19097"/>
                  </a:cubicBezTo>
                  <a:cubicBezTo>
                    <a:pt x="4526" y="19097"/>
                    <a:pt x="4545" y="19114"/>
                    <a:pt x="4545" y="19114"/>
                  </a:cubicBezTo>
                  <a:cubicBezTo>
                    <a:pt x="4653" y="19216"/>
                    <a:pt x="4780" y="19302"/>
                    <a:pt x="4889" y="19387"/>
                  </a:cubicBezTo>
                  <a:cubicBezTo>
                    <a:pt x="4925" y="19404"/>
                    <a:pt x="4943" y="19438"/>
                    <a:pt x="4979" y="19455"/>
                  </a:cubicBezTo>
                  <a:cubicBezTo>
                    <a:pt x="5088" y="19540"/>
                    <a:pt x="5196" y="19626"/>
                    <a:pt x="5323" y="19711"/>
                  </a:cubicBezTo>
                  <a:cubicBezTo>
                    <a:pt x="5323" y="19711"/>
                    <a:pt x="5341" y="19711"/>
                    <a:pt x="5341" y="19728"/>
                  </a:cubicBezTo>
                  <a:cubicBezTo>
                    <a:pt x="5468" y="19813"/>
                    <a:pt x="5577" y="19898"/>
                    <a:pt x="5703" y="19967"/>
                  </a:cubicBezTo>
                  <a:cubicBezTo>
                    <a:pt x="5740" y="19984"/>
                    <a:pt x="5758" y="20001"/>
                    <a:pt x="5794" y="20018"/>
                  </a:cubicBezTo>
                  <a:cubicBezTo>
                    <a:pt x="5921" y="20086"/>
                    <a:pt x="6029" y="20171"/>
                    <a:pt x="6156" y="20239"/>
                  </a:cubicBezTo>
                  <a:cubicBezTo>
                    <a:pt x="6156" y="20239"/>
                    <a:pt x="6174" y="20239"/>
                    <a:pt x="6174" y="20239"/>
                  </a:cubicBezTo>
                  <a:cubicBezTo>
                    <a:pt x="6301" y="20307"/>
                    <a:pt x="6428" y="20376"/>
                    <a:pt x="6554" y="20444"/>
                  </a:cubicBezTo>
                  <a:cubicBezTo>
                    <a:pt x="6591" y="20461"/>
                    <a:pt x="6609" y="20478"/>
                    <a:pt x="6645" y="20495"/>
                  </a:cubicBezTo>
                  <a:cubicBezTo>
                    <a:pt x="6772" y="20563"/>
                    <a:pt x="6898" y="20614"/>
                    <a:pt x="7025" y="20682"/>
                  </a:cubicBezTo>
                  <a:cubicBezTo>
                    <a:pt x="7025" y="20682"/>
                    <a:pt x="7025" y="20682"/>
                    <a:pt x="7043" y="20682"/>
                  </a:cubicBezTo>
                  <a:cubicBezTo>
                    <a:pt x="7170" y="20751"/>
                    <a:pt x="7297" y="20802"/>
                    <a:pt x="7423" y="20853"/>
                  </a:cubicBezTo>
                  <a:cubicBezTo>
                    <a:pt x="7460" y="20870"/>
                    <a:pt x="7496" y="20887"/>
                    <a:pt x="7514" y="20887"/>
                  </a:cubicBezTo>
                  <a:cubicBezTo>
                    <a:pt x="7641" y="20938"/>
                    <a:pt x="7767" y="20989"/>
                    <a:pt x="7894" y="21040"/>
                  </a:cubicBezTo>
                  <a:cubicBezTo>
                    <a:pt x="7894" y="21040"/>
                    <a:pt x="7894" y="21040"/>
                    <a:pt x="7894" y="21040"/>
                  </a:cubicBezTo>
                  <a:cubicBezTo>
                    <a:pt x="8021" y="21092"/>
                    <a:pt x="8166" y="21126"/>
                    <a:pt x="8293" y="21177"/>
                  </a:cubicBezTo>
                  <a:cubicBezTo>
                    <a:pt x="8329" y="21194"/>
                    <a:pt x="8365" y="21194"/>
                    <a:pt x="8401" y="21211"/>
                  </a:cubicBezTo>
                  <a:cubicBezTo>
                    <a:pt x="8528" y="21245"/>
                    <a:pt x="8673" y="21296"/>
                    <a:pt x="8799" y="21313"/>
                  </a:cubicBezTo>
                  <a:cubicBezTo>
                    <a:pt x="8799" y="21313"/>
                    <a:pt x="8799" y="21313"/>
                    <a:pt x="8799" y="21313"/>
                  </a:cubicBezTo>
                  <a:cubicBezTo>
                    <a:pt x="8926" y="21347"/>
                    <a:pt x="9071" y="21381"/>
                    <a:pt x="9216" y="21399"/>
                  </a:cubicBezTo>
                  <a:cubicBezTo>
                    <a:pt x="9252" y="21399"/>
                    <a:pt x="9288" y="21416"/>
                    <a:pt x="9325" y="21416"/>
                  </a:cubicBezTo>
                  <a:cubicBezTo>
                    <a:pt x="9469" y="21433"/>
                    <a:pt x="9596" y="21467"/>
                    <a:pt x="9741" y="21484"/>
                  </a:cubicBezTo>
                  <a:cubicBezTo>
                    <a:pt x="9741" y="21484"/>
                    <a:pt x="9741" y="21484"/>
                    <a:pt x="9741" y="21484"/>
                  </a:cubicBezTo>
                  <a:cubicBezTo>
                    <a:pt x="9886" y="21501"/>
                    <a:pt x="10013" y="21518"/>
                    <a:pt x="10157" y="21535"/>
                  </a:cubicBezTo>
                  <a:cubicBezTo>
                    <a:pt x="10194" y="21535"/>
                    <a:pt x="10230" y="21535"/>
                    <a:pt x="10266" y="21535"/>
                  </a:cubicBezTo>
                  <a:cubicBezTo>
                    <a:pt x="10411" y="21552"/>
                    <a:pt x="10538" y="21552"/>
                    <a:pt x="10683" y="21552"/>
                  </a:cubicBezTo>
                  <a:cubicBezTo>
                    <a:pt x="11371" y="21569"/>
                    <a:pt x="12040" y="21501"/>
                    <a:pt x="12656" y="21347"/>
                  </a:cubicBezTo>
                  <a:cubicBezTo>
                    <a:pt x="13036" y="21262"/>
                    <a:pt x="13398" y="21143"/>
                    <a:pt x="13742" y="20989"/>
                  </a:cubicBezTo>
                  <a:lnTo>
                    <a:pt x="16440" y="19864"/>
                  </a:lnTo>
                  <a:cubicBezTo>
                    <a:pt x="16440" y="19864"/>
                    <a:pt x="16422" y="19864"/>
                    <a:pt x="16422" y="19864"/>
                  </a:cubicBezTo>
                  <a:cubicBezTo>
                    <a:pt x="19681" y="18568"/>
                    <a:pt x="21600" y="14886"/>
                    <a:pt x="20966" y="1047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80AAF6F3-F964-C306-F493-94820ACD8483}"/>
                </a:ext>
              </a:extLst>
            </p:cNvPr>
            <p:cNvSpPr/>
            <p:nvPr/>
          </p:nvSpPr>
          <p:spPr>
            <a:xfrm>
              <a:off x="5794454" y="3907406"/>
              <a:ext cx="1095924" cy="129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1" h="21322" extrusionOk="0">
                  <a:moveTo>
                    <a:pt x="8404" y="3"/>
                  </a:moveTo>
                  <a:cubicBezTo>
                    <a:pt x="13873" y="145"/>
                    <a:pt x="19027" y="5012"/>
                    <a:pt x="19935" y="10910"/>
                  </a:cubicBezTo>
                  <a:cubicBezTo>
                    <a:pt x="20843" y="16807"/>
                    <a:pt x="17131" y="21461"/>
                    <a:pt x="11662" y="21319"/>
                  </a:cubicBezTo>
                  <a:cubicBezTo>
                    <a:pt x="6193" y="21177"/>
                    <a:pt x="1040" y="16310"/>
                    <a:pt x="131" y="10412"/>
                  </a:cubicBezTo>
                  <a:cubicBezTo>
                    <a:pt x="-757" y="4533"/>
                    <a:pt x="2955" y="-139"/>
                    <a:pt x="8404" y="3"/>
                  </a:cubicBezTo>
                  <a:close/>
                  <a:moveTo>
                    <a:pt x="15710" y="14587"/>
                  </a:moveTo>
                  <a:cubicBezTo>
                    <a:pt x="15966" y="14587"/>
                    <a:pt x="16144" y="14373"/>
                    <a:pt x="16104" y="14089"/>
                  </a:cubicBezTo>
                  <a:cubicBezTo>
                    <a:pt x="16065" y="13805"/>
                    <a:pt x="15808" y="13574"/>
                    <a:pt x="15552" y="13556"/>
                  </a:cubicBezTo>
                  <a:lnTo>
                    <a:pt x="5364" y="13308"/>
                  </a:lnTo>
                  <a:cubicBezTo>
                    <a:pt x="5107" y="13308"/>
                    <a:pt x="4929" y="13521"/>
                    <a:pt x="4969" y="13805"/>
                  </a:cubicBezTo>
                  <a:cubicBezTo>
                    <a:pt x="5008" y="14089"/>
                    <a:pt x="5265" y="14320"/>
                    <a:pt x="5522" y="14338"/>
                  </a:cubicBezTo>
                  <a:lnTo>
                    <a:pt x="15710" y="14587"/>
                  </a:lnTo>
                  <a:moveTo>
                    <a:pt x="12353" y="6274"/>
                  </a:moveTo>
                  <a:cubicBezTo>
                    <a:pt x="11583" y="6256"/>
                    <a:pt x="11050" y="6931"/>
                    <a:pt x="11168" y="7766"/>
                  </a:cubicBezTo>
                  <a:cubicBezTo>
                    <a:pt x="11287" y="8601"/>
                    <a:pt x="12037" y="9311"/>
                    <a:pt x="12807" y="9329"/>
                  </a:cubicBezTo>
                  <a:cubicBezTo>
                    <a:pt x="13577" y="9347"/>
                    <a:pt x="14110" y="8671"/>
                    <a:pt x="13992" y="7837"/>
                  </a:cubicBezTo>
                  <a:cubicBezTo>
                    <a:pt x="13873" y="6984"/>
                    <a:pt x="13123" y="6291"/>
                    <a:pt x="12353" y="6274"/>
                  </a:cubicBezTo>
                  <a:moveTo>
                    <a:pt x="6371" y="6114"/>
                  </a:moveTo>
                  <a:cubicBezTo>
                    <a:pt x="5601" y="6096"/>
                    <a:pt x="5068" y="6771"/>
                    <a:pt x="5186" y="7606"/>
                  </a:cubicBezTo>
                  <a:cubicBezTo>
                    <a:pt x="5304" y="8441"/>
                    <a:pt x="6055" y="9151"/>
                    <a:pt x="6825" y="9169"/>
                  </a:cubicBezTo>
                  <a:cubicBezTo>
                    <a:pt x="7615" y="9187"/>
                    <a:pt x="8128" y="8512"/>
                    <a:pt x="8009" y="7677"/>
                  </a:cubicBezTo>
                  <a:cubicBezTo>
                    <a:pt x="7891" y="6842"/>
                    <a:pt x="7141" y="6149"/>
                    <a:pt x="6371" y="6114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E2D719D-92F8-DC40-498B-99629899C54B}"/>
              </a:ext>
            </a:extLst>
          </p:cNvPr>
          <p:cNvGrpSpPr/>
          <p:nvPr/>
        </p:nvGrpSpPr>
        <p:grpSpPr>
          <a:xfrm>
            <a:off x="5854688" y="2360304"/>
            <a:ext cx="1560015" cy="2791442"/>
            <a:chOff x="7260601" y="1568039"/>
            <a:chExt cx="2080020" cy="3721922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244B2679-6C37-5C6A-5BD2-F07ED8D05B49}"/>
                </a:ext>
              </a:extLst>
            </p:cNvPr>
            <p:cNvSpPr/>
            <p:nvPr/>
          </p:nvSpPr>
          <p:spPr>
            <a:xfrm>
              <a:off x="7400748" y="4112237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D7BD6F84-090F-2BE7-A348-D3BBDA9C1D0C}"/>
                </a:ext>
              </a:extLst>
            </p:cNvPr>
            <p:cNvSpPr/>
            <p:nvPr/>
          </p:nvSpPr>
          <p:spPr>
            <a:xfrm>
              <a:off x="7400749" y="4112236"/>
              <a:ext cx="1335235" cy="8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2008" y="2346"/>
                    <a:pt x="7404" y="-954"/>
                    <a:pt x="12504" y="246"/>
                  </a:cubicBezTo>
                  <a:close/>
                  <a:moveTo>
                    <a:pt x="12598" y="17096"/>
                  </a:moveTo>
                  <a:cubicBezTo>
                    <a:pt x="12847" y="17146"/>
                    <a:pt x="13112" y="16996"/>
                    <a:pt x="13175" y="16746"/>
                  </a:cubicBezTo>
                  <a:cubicBezTo>
                    <a:pt x="14064" y="13771"/>
                    <a:pt x="12442" y="10796"/>
                    <a:pt x="9588" y="10121"/>
                  </a:cubicBezTo>
                  <a:cubicBezTo>
                    <a:pt x="6718" y="9446"/>
                    <a:pt x="3677" y="11296"/>
                    <a:pt x="2788" y="14271"/>
                  </a:cubicBezTo>
                  <a:cubicBezTo>
                    <a:pt x="2710" y="14521"/>
                    <a:pt x="2850" y="14771"/>
                    <a:pt x="3100" y="14846"/>
                  </a:cubicBezTo>
                  <a:cubicBezTo>
                    <a:pt x="3350" y="14896"/>
                    <a:pt x="3615" y="14746"/>
                    <a:pt x="3677" y="14496"/>
                  </a:cubicBezTo>
                  <a:cubicBezTo>
                    <a:pt x="4410" y="12021"/>
                    <a:pt x="6937" y="10496"/>
                    <a:pt x="9307" y="11046"/>
                  </a:cubicBezTo>
                  <a:cubicBezTo>
                    <a:pt x="11678" y="11621"/>
                    <a:pt x="13019" y="14071"/>
                    <a:pt x="12286" y="16546"/>
                  </a:cubicBezTo>
                  <a:cubicBezTo>
                    <a:pt x="12208" y="16796"/>
                    <a:pt x="12348" y="17046"/>
                    <a:pt x="12598" y="17096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094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81" y="7421"/>
                    <a:pt x="14376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94BDFF45-F967-A7F3-0EAB-C1AC9F297FF2}"/>
                </a:ext>
              </a:extLst>
            </p:cNvPr>
            <p:cNvSpPr/>
            <p:nvPr/>
          </p:nvSpPr>
          <p:spPr>
            <a:xfrm>
              <a:off x="7260601" y="3799602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39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7674F45-0CC7-910D-9751-56EB2A8E2BC8}"/>
                </a:ext>
              </a:extLst>
            </p:cNvPr>
            <p:cNvSpPr/>
            <p:nvPr/>
          </p:nvSpPr>
          <p:spPr>
            <a:xfrm>
              <a:off x="7260602" y="3799601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12582" y="17086"/>
                  </a:moveTo>
                  <a:cubicBezTo>
                    <a:pt x="12832" y="17136"/>
                    <a:pt x="13097" y="16986"/>
                    <a:pt x="13159" y="16736"/>
                  </a:cubicBezTo>
                  <a:cubicBezTo>
                    <a:pt x="14048" y="13765"/>
                    <a:pt x="12426" y="10793"/>
                    <a:pt x="9572" y="10119"/>
                  </a:cubicBezTo>
                  <a:cubicBezTo>
                    <a:pt x="6703" y="9445"/>
                    <a:pt x="3661" y="11293"/>
                    <a:pt x="2772" y="14264"/>
                  </a:cubicBezTo>
                  <a:cubicBezTo>
                    <a:pt x="2695" y="14514"/>
                    <a:pt x="2835" y="14764"/>
                    <a:pt x="3084" y="14839"/>
                  </a:cubicBezTo>
                  <a:cubicBezTo>
                    <a:pt x="3334" y="14889"/>
                    <a:pt x="3599" y="14739"/>
                    <a:pt x="3661" y="14489"/>
                  </a:cubicBezTo>
                  <a:cubicBezTo>
                    <a:pt x="4394" y="12017"/>
                    <a:pt x="6921" y="10494"/>
                    <a:pt x="9291" y="11043"/>
                  </a:cubicBezTo>
                  <a:cubicBezTo>
                    <a:pt x="11662" y="11617"/>
                    <a:pt x="13003" y="14065"/>
                    <a:pt x="12270" y="16537"/>
                  </a:cubicBezTo>
                  <a:cubicBezTo>
                    <a:pt x="12192" y="16761"/>
                    <a:pt x="12333" y="17011"/>
                    <a:pt x="12582" y="17086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50" y="8047"/>
                    <a:pt x="8730" y="7572"/>
                    <a:pt x="8964" y="6823"/>
                  </a:cubicBezTo>
                  <a:cubicBezTo>
                    <a:pt x="9198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397"/>
                    <a:pt x="14360" y="6648"/>
                    <a:pt x="13627" y="6473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5848D2FC-EADE-4FE1-9F1C-FEC04BF9E8D7}"/>
                </a:ext>
              </a:extLst>
            </p:cNvPr>
            <p:cNvSpPr/>
            <p:nvPr/>
          </p:nvSpPr>
          <p:spPr>
            <a:xfrm>
              <a:off x="7465431" y="3551651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64" y="14123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F054A103-0321-0056-0537-B55CF800EE8D}"/>
                </a:ext>
              </a:extLst>
            </p:cNvPr>
            <p:cNvSpPr/>
            <p:nvPr/>
          </p:nvSpPr>
          <p:spPr>
            <a:xfrm>
              <a:off x="7465432" y="3551650"/>
              <a:ext cx="1335235" cy="8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1993" y="2346"/>
                    <a:pt x="7404" y="-954"/>
                    <a:pt x="12504" y="246"/>
                  </a:cubicBezTo>
                  <a:close/>
                  <a:moveTo>
                    <a:pt x="12582" y="17096"/>
                  </a:moveTo>
                  <a:cubicBezTo>
                    <a:pt x="12832" y="17146"/>
                    <a:pt x="13097" y="16996"/>
                    <a:pt x="13159" y="16746"/>
                  </a:cubicBezTo>
                  <a:cubicBezTo>
                    <a:pt x="14048" y="13771"/>
                    <a:pt x="12426" y="10796"/>
                    <a:pt x="9572" y="10121"/>
                  </a:cubicBezTo>
                  <a:cubicBezTo>
                    <a:pt x="6703" y="9446"/>
                    <a:pt x="3661" y="11296"/>
                    <a:pt x="2772" y="14271"/>
                  </a:cubicBezTo>
                  <a:cubicBezTo>
                    <a:pt x="2695" y="14521"/>
                    <a:pt x="2835" y="14771"/>
                    <a:pt x="3084" y="14846"/>
                  </a:cubicBezTo>
                  <a:cubicBezTo>
                    <a:pt x="3334" y="14896"/>
                    <a:pt x="3599" y="14746"/>
                    <a:pt x="3661" y="14496"/>
                  </a:cubicBezTo>
                  <a:cubicBezTo>
                    <a:pt x="4394" y="12021"/>
                    <a:pt x="6921" y="10496"/>
                    <a:pt x="9291" y="11046"/>
                  </a:cubicBezTo>
                  <a:cubicBezTo>
                    <a:pt x="11662" y="11621"/>
                    <a:pt x="13003" y="14071"/>
                    <a:pt x="12270" y="16546"/>
                  </a:cubicBezTo>
                  <a:cubicBezTo>
                    <a:pt x="12192" y="16796"/>
                    <a:pt x="12333" y="17046"/>
                    <a:pt x="12582" y="17096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66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66" y="7421"/>
                    <a:pt x="14360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8327A1B1-5D0C-7F26-B0E5-C94F6878C722}"/>
                </a:ext>
              </a:extLst>
            </p:cNvPr>
            <p:cNvSpPr/>
            <p:nvPr/>
          </p:nvSpPr>
          <p:spPr>
            <a:xfrm>
              <a:off x="7282162" y="319589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244964B1-A925-2984-49C7-EEF48D655866}"/>
                </a:ext>
              </a:extLst>
            </p:cNvPr>
            <p:cNvSpPr/>
            <p:nvPr/>
          </p:nvSpPr>
          <p:spPr>
            <a:xfrm>
              <a:off x="7282163" y="3195894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4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48"/>
                  </a:moveTo>
                  <a:cubicBezTo>
                    <a:pt x="7326" y="4973"/>
                    <a:pt x="6562" y="5448"/>
                    <a:pt x="6328" y="6197"/>
                  </a:cubicBezTo>
                  <a:cubicBezTo>
                    <a:pt x="6110" y="6946"/>
                    <a:pt x="6515" y="7695"/>
                    <a:pt x="7233" y="7870"/>
                  </a:cubicBezTo>
                  <a:cubicBezTo>
                    <a:pt x="7966" y="8045"/>
                    <a:pt x="8730" y="7570"/>
                    <a:pt x="8964" y="6821"/>
                  </a:cubicBezTo>
                  <a:cubicBezTo>
                    <a:pt x="9198" y="6097"/>
                    <a:pt x="8777" y="5323"/>
                    <a:pt x="8059" y="5148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B636BA0F-73C9-3BC6-2C8A-1727D2EBA86A}"/>
                </a:ext>
              </a:extLst>
            </p:cNvPr>
            <p:cNvSpPr/>
            <p:nvPr/>
          </p:nvSpPr>
          <p:spPr>
            <a:xfrm>
              <a:off x="7346845" y="2872479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23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0AF88B3-F328-636E-61EA-8CBF23279B9A}"/>
                </a:ext>
              </a:extLst>
            </p:cNvPr>
            <p:cNvSpPr/>
            <p:nvPr/>
          </p:nvSpPr>
          <p:spPr>
            <a:xfrm>
              <a:off x="7346846" y="2872479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4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66" y="8070"/>
                    <a:pt x="8730" y="7595"/>
                    <a:pt x="8964" y="6846"/>
                  </a:cubicBezTo>
                  <a:cubicBezTo>
                    <a:pt x="9198" y="6097"/>
                    <a:pt x="8777" y="5348"/>
                    <a:pt x="8059" y="5173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4655844-4B78-6F34-AE00-1ECC381BE530}"/>
                </a:ext>
              </a:extLst>
            </p:cNvPr>
            <p:cNvSpPr/>
            <p:nvPr/>
          </p:nvSpPr>
          <p:spPr>
            <a:xfrm>
              <a:off x="7336065" y="2602967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C649ED1-57D6-FF7C-9243-B46F50C17C69}"/>
                </a:ext>
              </a:extLst>
            </p:cNvPr>
            <p:cNvSpPr/>
            <p:nvPr/>
          </p:nvSpPr>
          <p:spPr>
            <a:xfrm>
              <a:off x="7336066" y="2602966"/>
              <a:ext cx="1335235" cy="84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5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48"/>
                  </a:moveTo>
                  <a:cubicBezTo>
                    <a:pt x="7326" y="4973"/>
                    <a:pt x="6562" y="5448"/>
                    <a:pt x="6328" y="6197"/>
                  </a:cubicBezTo>
                  <a:cubicBezTo>
                    <a:pt x="6110" y="6946"/>
                    <a:pt x="6515" y="7695"/>
                    <a:pt x="7233" y="7870"/>
                  </a:cubicBezTo>
                  <a:cubicBezTo>
                    <a:pt x="7966" y="8045"/>
                    <a:pt x="8730" y="7570"/>
                    <a:pt x="8964" y="6821"/>
                  </a:cubicBezTo>
                  <a:cubicBezTo>
                    <a:pt x="9198" y="6097"/>
                    <a:pt x="8777" y="5323"/>
                    <a:pt x="8059" y="5148"/>
                  </a:cubicBezTo>
                  <a:moveTo>
                    <a:pt x="13627" y="6496"/>
                  </a:moveTo>
                  <a:cubicBezTo>
                    <a:pt x="12894" y="6322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70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618FA717-55D8-8DFB-6BBC-F0DCD2ED133A}"/>
                </a:ext>
              </a:extLst>
            </p:cNvPr>
            <p:cNvSpPr/>
            <p:nvPr/>
          </p:nvSpPr>
          <p:spPr>
            <a:xfrm>
              <a:off x="7400748" y="2376576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23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CD4999D4-385B-31F3-EEB6-A591DF1BCE7F}"/>
                </a:ext>
              </a:extLst>
            </p:cNvPr>
            <p:cNvSpPr/>
            <p:nvPr/>
          </p:nvSpPr>
          <p:spPr>
            <a:xfrm>
              <a:off x="7400749" y="2376576"/>
              <a:ext cx="1335235" cy="8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77" extrusionOk="0">
                  <a:moveTo>
                    <a:pt x="12504" y="246"/>
                  </a:moveTo>
                  <a:cubicBezTo>
                    <a:pt x="17604" y="1471"/>
                    <a:pt x="20458" y="6746"/>
                    <a:pt x="18883" y="12046"/>
                  </a:cubicBezTo>
                  <a:cubicBezTo>
                    <a:pt x="17308" y="17346"/>
                    <a:pt x="11896" y="20646"/>
                    <a:pt x="6812" y="19421"/>
                  </a:cubicBezTo>
                  <a:cubicBezTo>
                    <a:pt x="1712" y="18196"/>
                    <a:pt x="-1142" y="12921"/>
                    <a:pt x="433" y="7621"/>
                  </a:cubicBezTo>
                  <a:cubicBezTo>
                    <a:pt x="2008" y="2346"/>
                    <a:pt x="7404" y="-954"/>
                    <a:pt x="12504" y="246"/>
                  </a:cubicBezTo>
                  <a:close/>
                  <a:moveTo>
                    <a:pt x="12598" y="17096"/>
                  </a:moveTo>
                  <a:cubicBezTo>
                    <a:pt x="12847" y="17146"/>
                    <a:pt x="13112" y="16996"/>
                    <a:pt x="13175" y="16746"/>
                  </a:cubicBezTo>
                  <a:cubicBezTo>
                    <a:pt x="14064" y="13771"/>
                    <a:pt x="12442" y="10796"/>
                    <a:pt x="9588" y="10121"/>
                  </a:cubicBezTo>
                  <a:cubicBezTo>
                    <a:pt x="6718" y="9446"/>
                    <a:pt x="3677" y="11296"/>
                    <a:pt x="2788" y="14271"/>
                  </a:cubicBezTo>
                  <a:cubicBezTo>
                    <a:pt x="2710" y="14521"/>
                    <a:pt x="2850" y="14771"/>
                    <a:pt x="3100" y="14846"/>
                  </a:cubicBezTo>
                  <a:cubicBezTo>
                    <a:pt x="3350" y="14896"/>
                    <a:pt x="3615" y="14746"/>
                    <a:pt x="3677" y="14496"/>
                  </a:cubicBezTo>
                  <a:cubicBezTo>
                    <a:pt x="4410" y="12021"/>
                    <a:pt x="6937" y="10496"/>
                    <a:pt x="9307" y="11046"/>
                  </a:cubicBezTo>
                  <a:cubicBezTo>
                    <a:pt x="11678" y="11621"/>
                    <a:pt x="13019" y="14071"/>
                    <a:pt x="12286" y="16546"/>
                  </a:cubicBezTo>
                  <a:cubicBezTo>
                    <a:pt x="12208" y="16796"/>
                    <a:pt x="12348" y="17046"/>
                    <a:pt x="12598" y="17096"/>
                  </a:cubicBezTo>
                  <a:moveTo>
                    <a:pt x="8059" y="5171"/>
                  </a:moveTo>
                  <a:cubicBezTo>
                    <a:pt x="7326" y="4996"/>
                    <a:pt x="6562" y="5471"/>
                    <a:pt x="6328" y="6221"/>
                  </a:cubicBezTo>
                  <a:cubicBezTo>
                    <a:pt x="6110" y="6971"/>
                    <a:pt x="6515" y="7721"/>
                    <a:pt x="7233" y="7896"/>
                  </a:cubicBezTo>
                  <a:cubicBezTo>
                    <a:pt x="7950" y="8071"/>
                    <a:pt x="8730" y="7596"/>
                    <a:pt x="8964" y="6846"/>
                  </a:cubicBezTo>
                  <a:cubicBezTo>
                    <a:pt x="9198" y="6096"/>
                    <a:pt x="8792" y="5346"/>
                    <a:pt x="8059" y="5171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6"/>
                  </a:cubicBezTo>
                  <a:cubicBezTo>
                    <a:pt x="11693" y="8296"/>
                    <a:pt x="12099" y="9046"/>
                    <a:pt x="12816" y="9221"/>
                  </a:cubicBezTo>
                  <a:cubicBezTo>
                    <a:pt x="13549" y="9396"/>
                    <a:pt x="14313" y="8921"/>
                    <a:pt x="14547" y="8171"/>
                  </a:cubicBezTo>
                  <a:cubicBezTo>
                    <a:pt x="14781" y="7421"/>
                    <a:pt x="14376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EAC2876E-91F5-89BB-4CFC-8A7FFC52E001}"/>
                </a:ext>
              </a:extLst>
            </p:cNvPr>
            <p:cNvSpPr/>
            <p:nvPr/>
          </p:nvSpPr>
          <p:spPr>
            <a:xfrm>
              <a:off x="7260601" y="2107064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17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89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8F0A50D4-35D1-2F65-6F82-27C611D7C661}"/>
                </a:ext>
              </a:extLst>
            </p:cNvPr>
            <p:cNvSpPr/>
            <p:nvPr/>
          </p:nvSpPr>
          <p:spPr>
            <a:xfrm>
              <a:off x="7260602" y="2107063"/>
              <a:ext cx="1335235" cy="84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3" extrusionOk="0">
                  <a:moveTo>
                    <a:pt x="12504" y="256"/>
                  </a:moveTo>
                  <a:cubicBezTo>
                    <a:pt x="17604" y="1479"/>
                    <a:pt x="20458" y="6748"/>
                    <a:pt x="18883" y="12042"/>
                  </a:cubicBezTo>
                  <a:cubicBezTo>
                    <a:pt x="17308" y="17336"/>
                    <a:pt x="11896" y="20632"/>
                    <a:pt x="6812" y="19408"/>
                  </a:cubicBezTo>
                  <a:cubicBezTo>
                    <a:pt x="1712" y="18185"/>
                    <a:pt x="-1142" y="12916"/>
                    <a:pt x="433" y="7622"/>
                  </a:cubicBezTo>
                  <a:cubicBezTo>
                    <a:pt x="1993" y="2328"/>
                    <a:pt x="7404" y="-968"/>
                    <a:pt x="12504" y="256"/>
                  </a:cubicBezTo>
                  <a:close/>
                  <a:moveTo>
                    <a:pt x="12582" y="17086"/>
                  </a:moveTo>
                  <a:cubicBezTo>
                    <a:pt x="12832" y="17136"/>
                    <a:pt x="13097" y="16986"/>
                    <a:pt x="13159" y="16736"/>
                  </a:cubicBezTo>
                  <a:cubicBezTo>
                    <a:pt x="14048" y="13765"/>
                    <a:pt x="12426" y="10793"/>
                    <a:pt x="9572" y="10119"/>
                  </a:cubicBezTo>
                  <a:cubicBezTo>
                    <a:pt x="6703" y="9445"/>
                    <a:pt x="3661" y="11293"/>
                    <a:pt x="2772" y="14264"/>
                  </a:cubicBezTo>
                  <a:cubicBezTo>
                    <a:pt x="2695" y="14514"/>
                    <a:pt x="2835" y="14764"/>
                    <a:pt x="3084" y="14839"/>
                  </a:cubicBezTo>
                  <a:cubicBezTo>
                    <a:pt x="3334" y="14889"/>
                    <a:pt x="3599" y="14739"/>
                    <a:pt x="3661" y="14489"/>
                  </a:cubicBezTo>
                  <a:cubicBezTo>
                    <a:pt x="4394" y="12017"/>
                    <a:pt x="6921" y="10494"/>
                    <a:pt x="9291" y="11043"/>
                  </a:cubicBezTo>
                  <a:cubicBezTo>
                    <a:pt x="11662" y="11617"/>
                    <a:pt x="13003" y="14065"/>
                    <a:pt x="12270" y="16537"/>
                  </a:cubicBezTo>
                  <a:cubicBezTo>
                    <a:pt x="12192" y="16761"/>
                    <a:pt x="12333" y="17011"/>
                    <a:pt x="12582" y="17086"/>
                  </a:cubicBezTo>
                  <a:moveTo>
                    <a:pt x="8059" y="5150"/>
                  </a:moveTo>
                  <a:cubicBezTo>
                    <a:pt x="7326" y="4975"/>
                    <a:pt x="6562" y="5450"/>
                    <a:pt x="6328" y="6199"/>
                  </a:cubicBezTo>
                  <a:cubicBezTo>
                    <a:pt x="6110" y="6948"/>
                    <a:pt x="6515" y="7697"/>
                    <a:pt x="7233" y="7872"/>
                  </a:cubicBezTo>
                  <a:cubicBezTo>
                    <a:pt x="7950" y="8047"/>
                    <a:pt x="8730" y="7572"/>
                    <a:pt x="8964" y="6823"/>
                  </a:cubicBezTo>
                  <a:cubicBezTo>
                    <a:pt x="9198" y="6074"/>
                    <a:pt x="8777" y="5325"/>
                    <a:pt x="8059" y="5150"/>
                  </a:cubicBezTo>
                  <a:moveTo>
                    <a:pt x="13627" y="6473"/>
                  </a:moveTo>
                  <a:cubicBezTo>
                    <a:pt x="12894" y="6298"/>
                    <a:pt x="12130" y="6773"/>
                    <a:pt x="11896" y="7522"/>
                  </a:cubicBezTo>
                  <a:cubicBezTo>
                    <a:pt x="11678" y="8271"/>
                    <a:pt x="12083" y="9020"/>
                    <a:pt x="12801" y="9195"/>
                  </a:cubicBezTo>
                  <a:cubicBezTo>
                    <a:pt x="13534" y="9370"/>
                    <a:pt x="14298" y="8896"/>
                    <a:pt x="14532" y="8146"/>
                  </a:cubicBezTo>
                  <a:cubicBezTo>
                    <a:pt x="14766" y="7422"/>
                    <a:pt x="14360" y="6648"/>
                    <a:pt x="13627" y="6473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11691FAC-EE6E-7D80-2228-96DE56233247}"/>
                </a:ext>
              </a:extLst>
            </p:cNvPr>
            <p:cNvSpPr/>
            <p:nvPr/>
          </p:nvSpPr>
          <p:spPr>
            <a:xfrm>
              <a:off x="7368406" y="1880673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12DD2A50-9CC8-C921-2B1D-8D4303E13661}"/>
                </a:ext>
              </a:extLst>
            </p:cNvPr>
            <p:cNvSpPr/>
            <p:nvPr/>
          </p:nvSpPr>
          <p:spPr>
            <a:xfrm>
              <a:off x="7368407" y="1880673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2008" y="2351"/>
                    <a:pt x="7404" y="-970"/>
                    <a:pt x="12504" y="254"/>
                  </a:cubicBezTo>
                  <a:close/>
                  <a:moveTo>
                    <a:pt x="12598" y="17084"/>
                  </a:moveTo>
                  <a:cubicBezTo>
                    <a:pt x="12847" y="17134"/>
                    <a:pt x="13112" y="16984"/>
                    <a:pt x="13175" y="16735"/>
                  </a:cubicBezTo>
                  <a:cubicBezTo>
                    <a:pt x="14064" y="13763"/>
                    <a:pt x="12442" y="10792"/>
                    <a:pt x="9588" y="10117"/>
                  </a:cubicBezTo>
                  <a:cubicBezTo>
                    <a:pt x="6718" y="9443"/>
                    <a:pt x="3677" y="11291"/>
                    <a:pt x="2788" y="14262"/>
                  </a:cubicBezTo>
                  <a:cubicBezTo>
                    <a:pt x="2710" y="14512"/>
                    <a:pt x="2850" y="14762"/>
                    <a:pt x="3100" y="14837"/>
                  </a:cubicBezTo>
                  <a:cubicBezTo>
                    <a:pt x="3350" y="14887"/>
                    <a:pt x="3615" y="14737"/>
                    <a:pt x="3677" y="14487"/>
                  </a:cubicBezTo>
                  <a:cubicBezTo>
                    <a:pt x="4410" y="12015"/>
                    <a:pt x="6937" y="10492"/>
                    <a:pt x="9307" y="11041"/>
                  </a:cubicBezTo>
                  <a:cubicBezTo>
                    <a:pt x="11678" y="11616"/>
                    <a:pt x="13019" y="14063"/>
                    <a:pt x="12286" y="16535"/>
                  </a:cubicBezTo>
                  <a:cubicBezTo>
                    <a:pt x="12208" y="16759"/>
                    <a:pt x="12348" y="17034"/>
                    <a:pt x="12598" y="17084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50" y="8070"/>
                    <a:pt x="8730" y="7595"/>
                    <a:pt x="8964" y="6846"/>
                  </a:cubicBezTo>
                  <a:cubicBezTo>
                    <a:pt x="9198" y="6097"/>
                    <a:pt x="8792" y="5323"/>
                    <a:pt x="8059" y="5173"/>
                  </a:cubicBezTo>
                  <a:moveTo>
                    <a:pt x="13643" y="6496"/>
                  </a:moveTo>
                  <a:cubicBezTo>
                    <a:pt x="12910" y="6321"/>
                    <a:pt x="12146" y="6796"/>
                    <a:pt x="11912" y="7545"/>
                  </a:cubicBezTo>
                  <a:cubicBezTo>
                    <a:pt x="11693" y="8294"/>
                    <a:pt x="12099" y="9043"/>
                    <a:pt x="12816" y="9218"/>
                  </a:cubicBezTo>
                  <a:cubicBezTo>
                    <a:pt x="13549" y="9393"/>
                    <a:pt x="14313" y="8919"/>
                    <a:pt x="14547" y="8169"/>
                  </a:cubicBezTo>
                  <a:cubicBezTo>
                    <a:pt x="14781" y="7420"/>
                    <a:pt x="14360" y="6671"/>
                    <a:pt x="13643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D5E90384-F338-8B42-F506-522227DB5156}"/>
                </a:ext>
              </a:extLst>
            </p:cNvPr>
            <p:cNvSpPr/>
            <p:nvPr/>
          </p:nvSpPr>
          <p:spPr>
            <a:xfrm>
              <a:off x="7292943" y="1568039"/>
              <a:ext cx="1352528" cy="10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784" extrusionOk="0">
                  <a:moveTo>
                    <a:pt x="21215" y="13997"/>
                  </a:moveTo>
                  <a:cubicBezTo>
                    <a:pt x="21232" y="13934"/>
                    <a:pt x="21250" y="13871"/>
                    <a:pt x="21267" y="13808"/>
                  </a:cubicBezTo>
                  <a:cubicBezTo>
                    <a:pt x="21284" y="13745"/>
                    <a:pt x="21301" y="13703"/>
                    <a:pt x="21318" y="13640"/>
                  </a:cubicBezTo>
                  <a:cubicBezTo>
                    <a:pt x="21336" y="13577"/>
                    <a:pt x="21353" y="13514"/>
                    <a:pt x="21370" y="13451"/>
                  </a:cubicBezTo>
                  <a:cubicBezTo>
                    <a:pt x="21387" y="13388"/>
                    <a:pt x="21404" y="13346"/>
                    <a:pt x="21404" y="13283"/>
                  </a:cubicBezTo>
                  <a:cubicBezTo>
                    <a:pt x="21422" y="13220"/>
                    <a:pt x="21422" y="13157"/>
                    <a:pt x="21439" y="13073"/>
                  </a:cubicBezTo>
                  <a:cubicBezTo>
                    <a:pt x="21456" y="13010"/>
                    <a:pt x="21456" y="12968"/>
                    <a:pt x="21473" y="12905"/>
                  </a:cubicBezTo>
                  <a:cubicBezTo>
                    <a:pt x="21490" y="12842"/>
                    <a:pt x="21490" y="12779"/>
                    <a:pt x="21507" y="12695"/>
                  </a:cubicBezTo>
                  <a:cubicBezTo>
                    <a:pt x="21507" y="12652"/>
                    <a:pt x="21525" y="12589"/>
                    <a:pt x="21525" y="12547"/>
                  </a:cubicBezTo>
                  <a:cubicBezTo>
                    <a:pt x="21525" y="12484"/>
                    <a:pt x="21542" y="12400"/>
                    <a:pt x="21542" y="12337"/>
                  </a:cubicBezTo>
                  <a:cubicBezTo>
                    <a:pt x="21542" y="12295"/>
                    <a:pt x="21542" y="12253"/>
                    <a:pt x="21559" y="12190"/>
                  </a:cubicBezTo>
                  <a:cubicBezTo>
                    <a:pt x="21559" y="12106"/>
                    <a:pt x="21559" y="12022"/>
                    <a:pt x="21559" y="11938"/>
                  </a:cubicBezTo>
                  <a:cubicBezTo>
                    <a:pt x="21559" y="11896"/>
                    <a:pt x="21559" y="11875"/>
                    <a:pt x="21559" y="11833"/>
                  </a:cubicBezTo>
                  <a:cubicBezTo>
                    <a:pt x="21559" y="11707"/>
                    <a:pt x="21559" y="11602"/>
                    <a:pt x="21542" y="11476"/>
                  </a:cubicBezTo>
                  <a:lnTo>
                    <a:pt x="21267" y="7252"/>
                  </a:lnTo>
                  <a:cubicBezTo>
                    <a:pt x="21267" y="7378"/>
                    <a:pt x="21284" y="7483"/>
                    <a:pt x="21284" y="7610"/>
                  </a:cubicBezTo>
                  <a:cubicBezTo>
                    <a:pt x="21284" y="7610"/>
                    <a:pt x="21284" y="7631"/>
                    <a:pt x="21284" y="7631"/>
                  </a:cubicBezTo>
                  <a:cubicBezTo>
                    <a:pt x="21267" y="4122"/>
                    <a:pt x="18328" y="1054"/>
                    <a:pt x="13775" y="214"/>
                  </a:cubicBezTo>
                  <a:cubicBezTo>
                    <a:pt x="8156" y="-816"/>
                    <a:pt x="2193" y="1979"/>
                    <a:pt x="475" y="6412"/>
                  </a:cubicBezTo>
                  <a:cubicBezTo>
                    <a:pt x="96" y="7379"/>
                    <a:pt x="-41" y="8345"/>
                    <a:pt x="11" y="9291"/>
                  </a:cubicBezTo>
                  <a:cubicBezTo>
                    <a:pt x="11" y="9291"/>
                    <a:pt x="11" y="9291"/>
                    <a:pt x="11" y="9270"/>
                  </a:cubicBezTo>
                  <a:lnTo>
                    <a:pt x="286" y="13493"/>
                  </a:lnTo>
                  <a:cubicBezTo>
                    <a:pt x="286" y="13598"/>
                    <a:pt x="303" y="13682"/>
                    <a:pt x="320" y="13787"/>
                  </a:cubicBezTo>
                  <a:cubicBezTo>
                    <a:pt x="320" y="13829"/>
                    <a:pt x="337" y="13850"/>
                    <a:pt x="337" y="13892"/>
                  </a:cubicBezTo>
                  <a:cubicBezTo>
                    <a:pt x="337" y="13955"/>
                    <a:pt x="354" y="14018"/>
                    <a:pt x="371" y="14081"/>
                  </a:cubicBezTo>
                  <a:cubicBezTo>
                    <a:pt x="371" y="14123"/>
                    <a:pt x="389" y="14165"/>
                    <a:pt x="389" y="14186"/>
                  </a:cubicBezTo>
                  <a:cubicBezTo>
                    <a:pt x="406" y="14249"/>
                    <a:pt x="406" y="14312"/>
                    <a:pt x="423" y="14354"/>
                  </a:cubicBezTo>
                  <a:cubicBezTo>
                    <a:pt x="423" y="14396"/>
                    <a:pt x="440" y="14438"/>
                    <a:pt x="457" y="14480"/>
                  </a:cubicBezTo>
                  <a:cubicBezTo>
                    <a:pt x="475" y="14543"/>
                    <a:pt x="492" y="14585"/>
                    <a:pt x="492" y="14648"/>
                  </a:cubicBezTo>
                  <a:cubicBezTo>
                    <a:pt x="509" y="14691"/>
                    <a:pt x="509" y="14732"/>
                    <a:pt x="526" y="14775"/>
                  </a:cubicBezTo>
                  <a:cubicBezTo>
                    <a:pt x="543" y="14838"/>
                    <a:pt x="560" y="14880"/>
                    <a:pt x="578" y="14943"/>
                  </a:cubicBezTo>
                  <a:cubicBezTo>
                    <a:pt x="595" y="14985"/>
                    <a:pt x="595" y="15027"/>
                    <a:pt x="612" y="15069"/>
                  </a:cubicBezTo>
                  <a:cubicBezTo>
                    <a:pt x="629" y="15132"/>
                    <a:pt x="646" y="15174"/>
                    <a:pt x="664" y="15237"/>
                  </a:cubicBezTo>
                  <a:cubicBezTo>
                    <a:pt x="681" y="15279"/>
                    <a:pt x="698" y="15321"/>
                    <a:pt x="698" y="15342"/>
                  </a:cubicBezTo>
                  <a:cubicBezTo>
                    <a:pt x="715" y="15405"/>
                    <a:pt x="749" y="15468"/>
                    <a:pt x="767" y="15510"/>
                  </a:cubicBezTo>
                  <a:cubicBezTo>
                    <a:pt x="784" y="15552"/>
                    <a:pt x="801" y="15573"/>
                    <a:pt x="801" y="15615"/>
                  </a:cubicBezTo>
                  <a:cubicBezTo>
                    <a:pt x="835" y="15678"/>
                    <a:pt x="870" y="15762"/>
                    <a:pt x="904" y="15825"/>
                  </a:cubicBezTo>
                  <a:cubicBezTo>
                    <a:pt x="921" y="15846"/>
                    <a:pt x="921" y="15867"/>
                    <a:pt x="938" y="15888"/>
                  </a:cubicBezTo>
                  <a:cubicBezTo>
                    <a:pt x="990" y="15972"/>
                    <a:pt x="1024" y="16077"/>
                    <a:pt x="1076" y="16161"/>
                  </a:cubicBezTo>
                  <a:cubicBezTo>
                    <a:pt x="1093" y="16182"/>
                    <a:pt x="1093" y="16203"/>
                    <a:pt x="1110" y="16224"/>
                  </a:cubicBezTo>
                  <a:cubicBezTo>
                    <a:pt x="1145" y="16287"/>
                    <a:pt x="1179" y="16350"/>
                    <a:pt x="1231" y="16413"/>
                  </a:cubicBezTo>
                  <a:cubicBezTo>
                    <a:pt x="1248" y="16455"/>
                    <a:pt x="1265" y="16476"/>
                    <a:pt x="1282" y="16518"/>
                  </a:cubicBezTo>
                  <a:cubicBezTo>
                    <a:pt x="1317" y="16581"/>
                    <a:pt x="1351" y="16623"/>
                    <a:pt x="1385" y="16686"/>
                  </a:cubicBezTo>
                  <a:cubicBezTo>
                    <a:pt x="1402" y="16728"/>
                    <a:pt x="1437" y="16749"/>
                    <a:pt x="1454" y="16791"/>
                  </a:cubicBezTo>
                  <a:cubicBezTo>
                    <a:pt x="1488" y="16833"/>
                    <a:pt x="1523" y="16896"/>
                    <a:pt x="1557" y="16939"/>
                  </a:cubicBezTo>
                  <a:cubicBezTo>
                    <a:pt x="1574" y="16981"/>
                    <a:pt x="1609" y="17001"/>
                    <a:pt x="1626" y="17044"/>
                  </a:cubicBezTo>
                  <a:cubicBezTo>
                    <a:pt x="1660" y="17086"/>
                    <a:pt x="1695" y="17149"/>
                    <a:pt x="1729" y="17191"/>
                  </a:cubicBezTo>
                  <a:cubicBezTo>
                    <a:pt x="1763" y="17233"/>
                    <a:pt x="1780" y="17254"/>
                    <a:pt x="1815" y="17296"/>
                  </a:cubicBezTo>
                  <a:cubicBezTo>
                    <a:pt x="1849" y="17338"/>
                    <a:pt x="1901" y="17401"/>
                    <a:pt x="1935" y="17443"/>
                  </a:cubicBezTo>
                  <a:cubicBezTo>
                    <a:pt x="1969" y="17485"/>
                    <a:pt x="1987" y="17506"/>
                    <a:pt x="2021" y="17548"/>
                  </a:cubicBezTo>
                  <a:cubicBezTo>
                    <a:pt x="2073" y="17590"/>
                    <a:pt x="2107" y="17653"/>
                    <a:pt x="2159" y="17695"/>
                  </a:cubicBezTo>
                  <a:cubicBezTo>
                    <a:pt x="2193" y="17716"/>
                    <a:pt x="2210" y="17758"/>
                    <a:pt x="2244" y="17779"/>
                  </a:cubicBezTo>
                  <a:cubicBezTo>
                    <a:pt x="2296" y="17821"/>
                    <a:pt x="2348" y="17884"/>
                    <a:pt x="2399" y="17926"/>
                  </a:cubicBezTo>
                  <a:cubicBezTo>
                    <a:pt x="2416" y="17947"/>
                    <a:pt x="2451" y="17968"/>
                    <a:pt x="2468" y="17989"/>
                  </a:cubicBezTo>
                  <a:cubicBezTo>
                    <a:pt x="2554" y="18073"/>
                    <a:pt x="2622" y="18136"/>
                    <a:pt x="2708" y="18199"/>
                  </a:cubicBezTo>
                  <a:cubicBezTo>
                    <a:pt x="2708" y="18199"/>
                    <a:pt x="2726" y="18199"/>
                    <a:pt x="2726" y="18220"/>
                  </a:cubicBezTo>
                  <a:cubicBezTo>
                    <a:pt x="2794" y="18283"/>
                    <a:pt x="2880" y="18346"/>
                    <a:pt x="2949" y="18409"/>
                  </a:cubicBezTo>
                  <a:cubicBezTo>
                    <a:pt x="2983" y="18430"/>
                    <a:pt x="3001" y="18451"/>
                    <a:pt x="3035" y="18472"/>
                  </a:cubicBezTo>
                  <a:cubicBezTo>
                    <a:pt x="3086" y="18514"/>
                    <a:pt x="3155" y="18556"/>
                    <a:pt x="3207" y="18599"/>
                  </a:cubicBezTo>
                  <a:cubicBezTo>
                    <a:pt x="3241" y="18620"/>
                    <a:pt x="3275" y="18641"/>
                    <a:pt x="3310" y="18683"/>
                  </a:cubicBezTo>
                  <a:cubicBezTo>
                    <a:pt x="3361" y="18725"/>
                    <a:pt x="3413" y="18767"/>
                    <a:pt x="3482" y="18809"/>
                  </a:cubicBezTo>
                  <a:cubicBezTo>
                    <a:pt x="3516" y="18830"/>
                    <a:pt x="3550" y="18851"/>
                    <a:pt x="3602" y="18893"/>
                  </a:cubicBezTo>
                  <a:cubicBezTo>
                    <a:pt x="3654" y="18935"/>
                    <a:pt x="3705" y="18977"/>
                    <a:pt x="3774" y="18998"/>
                  </a:cubicBezTo>
                  <a:cubicBezTo>
                    <a:pt x="3808" y="19019"/>
                    <a:pt x="3860" y="19040"/>
                    <a:pt x="3894" y="19082"/>
                  </a:cubicBezTo>
                  <a:cubicBezTo>
                    <a:pt x="3946" y="19124"/>
                    <a:pt x="4014" y="19145"/>
                    <a:pt x="4066" y="19187"/>
                  </a:cubicBezTo>
                  <a:cubicBezTo>
                    <a:pt x="4100" y="19208"/>
                    <a:pt x="4152" y="19229"/>
                    <a:pt x="4186" y="19250"/>
                  </a:cubicBezTo>
                  <a:cubicBezTo>
                    <a:pt x="4255" y="19292"/>
                    <a:pt x="4306" y="19313"/>
                    <a:pt x="4375" y="19355"/>
                  </a:cubicBezTo>
                  <a:cubicBezTo>
                    <a:pt x="4410" y="19376"/>
                    <a:pt x="4461" y="19397"/>
                    <a:pt x="4496" y="19418"/>
                  </a:cubicBezTo>
                  <a:cubicBezTo>
                    <a:pt x="4564" y="19460"/>
                    <a:pt x="4633" y="19481"/>
                    <a:pt x="4702" y="19523"/>
                  </a:cubicBezTo>
                  <a:cubicBezTo>
                    <a:pt x="4736" y="19544"/>
                    <a:pt x="4770" y="19565"/>
                    <a:pt x="4805" y="19586"/>
                  </a:cubicBezTo>
                  <a:cubicBezTo>
                    <a:pt x="4891" y="19628"/>
                    <a:pt x="4977" y="19670"/>
                    <a:pt x="5063" y="19712"/>
                  </a:cubicBezTo>
                  <a:cubicBezTo>
                    <a:pt x="5080" y="19712"/>
                    <a:pt x="5097" y="19733"/>
                    <a:pt x="5131" y="19733"/>
                  </a:cubicBezTo>
                  <a:cubicBezTo>
                    <a:pt x="5234" y="19775"/>
                    <a:pt x="5355" y="19838"/>
                    <a:pt x="5458" y="19880"/>
                  </a:cubicBezTo>
                  <a:cubicBezTo>
                    <a:pt x="5492" y="19901"/>
                    <a:pt x="5526" y="19901"/>
                    <a:pt x="5561" y="19922"/>
                  </a:cubicBezTo>
                  <a:cubicBezTo>
                    <a:pt x="5647" y="19964"/>
                    <a:pt x="5733" y="19985"/>
                    <a:pt x="5801" y="20027"/>
                  </a:cubicBezTo>
                  <a:cubicBezTo>
                    <a:pt x="5836" y="20048"/>
                    <a:pt x="5887" y="20048"/>
                    <a:pt x="5939" y="20069"/>
                  </a:cubicBezTo>
                  <a:cubicBezTo>
                    <a:pt x="6008" y="20090"/>
                    <a:pt x="6094" y="20111"/>
                    <a:pt x="6162" y="20153"/>
                  </a:cubicBezTo>
                  <a:cubicBezTo>
                    <a:pt x="6214" y="20174"/>
                    <a:pt x="6265" y="20174"/>
                    <a:pt x="6300" y="20195"/>
                  </a:cubicBezTo>
                  <a:cubicBezTo>
                    <a:pt x="6351" y="20216"/>
                    <a:pt x="6386" y="20216"/>
                    <a:pt x="6437" y="20237"/>
                  </a:cubicBezTo>
                  <a:cubicBezTo>
                    <a:pt x="6454" y="20237"/>
                    <a:pt x="6472" y="20237"/>
                    <a:pt x="6489" y="20259"/>
                  </a:cubicBezTo>
                  <a:cubicBezTo>
                    <a:pt x="6678" y="20321"/>
                    <a:pt x="6867" y="20364"/>
                    <a:pt x="7056" y="20406"/>
                  </a:cubicBezTo>
                  <a:cubicBezTo>
                    <a:pt x="7090" y="20406"/>
                    <a:pt x="7125" y="20427"/>
                    <a:pt x="7159" y="20427"/>
                  </a:cubicBezTo>
                  <a:cubicBezTo>
                    <a:pt x="7365" y="20469"/>
                    <a:pt x="7571" y="20511"/>
                    <a:pt x="7778" y="20553"/>
                  </a:cubicBezTo>
                  <a:cubicBezTo>
                    <a:pt x="7949" y="20574"/>
                    <a:pt x="8104" y="20616"/>
                    <a:pt x="8276" y="20637"/>
                  </a:cubicBezTo>
                  <a:cubicBezTo>
                    <a:pt x="8328" y="20637"/>
                    <a:pt x="8379" y="20658"/>
                    <a:pt x="8431" y="20658"/>
                  </a:cubicBezTo>
                  <a:cubicBezTo>
                    <a:pt x="8534" y="20679"/>
                    <a:pt x="8654" y="20679"/>
                    <a:pt x="8774" y="20700"/>
                  </a:cubicBezTo>
                  <a:cubicBezTo>
                    <a:pt x="8843" y="20700"/>
                    <a:pt x="8895" y="20721"/>
                    <a:pt x="8963" y="20721"/>
                  </a:cubicBezTo>
                  <a:cubicBezTo>
                    <a:pt x="9066" y="20721"/>
                    <a:pt x="9170" y="20742"/>
                    <a:pt x="9273" y="20742"/>
                  </a:cubicBezTo>
                  <a:cubicBezTo>
                    <a:pt x="9341" y="20742"/>
                    <a:pt x="9410" y="20742"/>
                    <a:pt x="9462" y="20763"/>
                  </a:cubicBezTo>
                  <a:cubicBezTo>
                    <a:pt x="9565" y="20763"/>
                    <a:pt x="9668" y="20763"/>
                    <a:pt x="9771" y="20784"/>
                  </a:cubicBezTo>
                  <a:cubicBezTo>
                    <a:pt x="9840" y="20784"/>
                    <a:pt x="9891" y="20784"/>
                    <a:pt x="9960" y="20784"/>
                  </a:cubicBezTo>
                  <a:cubicBezTo>
                    <a:pt x="10063" y="20784"/>
                    <a:pt x="10183" y="20784"/>
                    <a:pt x="10287" y="20784"/>
                  </a:cubicBezTo>
                  <a:cubicBezTo>
                    <a:pt x="10338" y="20784"/>
                    <a:pt x="10390" y="20784"/>
                    <a:pt x="10441" y="20784"/>
                  </a:cubicBezTo>
                  <a:cubicBezTo>
                    <a:pt x="10596" y="20784"/>
                    <a:pt x="10768" y="20784"/>
                    <a:pt x="10922" y="20763"/>
                  </a:cubicBezTo>
                  <a:cubicBezTo>
                    <a:pt x="10922" y="20763"/>
                    <a:pt x="10922" y="20763"/>
                    <a:pt x="10940" y="20763"/>
                  </a:cubicBezTo>
                  <a:cubicBezTo>
                    <a:pt x="11094" y="20763"/>
                    <a:pt x="11232" y="20742"/>
                    <a:pt x="11386" y="20721"/>
                  </a:cubicBezTo>
                  <a:cubicBezTo>
                    <a:pt x="11403" y="20721"/>
                    <a:pt x="11403" y="20721"/>
                    <a:pt x="11421" y="20721"/>
                  </a:cubicBezTo>
                  <a:cubicBezTo>
                    <a:pt x="11507" y="20721"/>
                    <a:pt x="11575" y="20700"/>
                    <a:pt x="11661" y="20700"/>
                  </a:cubicBezTo>
                  <a:cubicBezTo>
                    <a:pt x="11747" y="20700"/>
                    <a:pt x="11850" y="20679"/>
                    <a:pt x="11936" y="20658"/>
                  </a:cubicBezTo>
                  <a:cubicBezTo>
                    <a:pt x="12022" y="20658"/>
                    <a:pt x="12091" y="20637"/>
                    <a:pt x="12177" y="20616"/>
                  </a:cubicBezTo>
                  <a:cubicBezTo>
                    <a:pt x="12263" y="20595"/>
                    <a:pt x="12366" y="20595"/>
                    <a:pt x="12452" y="20574"/>
                  </a:cubicBezTo>
                  <a:cubicBezTo>
                    <a:pt x="12538" y="20553"/>
                    <a:pt x="12606" y="20553"/>
                    <a:pt x="12692" y="20532"/>
                  </a:cubicBezTo>
                  <a:cubicBezTo>
                    <a:pt x="12778" y="20511"/>
                    <a:pt x="12864" y="20490"/>
                    <a:pt x="12967" y="20490"/>
                  </a:cubicBezTo>
                  <a:cubicBezTo>
                    <a:pt x="13053" y="20469"/>
                    <a:pt x="13122" y="20447"/>
                    <a:pt x="13208" y="20447"/>
                  </a:cubicBezTo>
                  <a:cubicBezTo>
                    <a:pt x="13294" y="20426"/>
                    <a:pt x="13380" y="20405"/>
                    <a:pt x="13466" y="20384"/>
                  </a:cubicBezTo>
                  <a:cubicBezTo>
                    <a:pt x="13551" y="20363"/>
                    <a:pt x="13620" y="20342"/>
                    <a:pt x="13689" y="20321"/>
                  </a:cubicBezTo>
                  <a:cubicBezTo>
                    <a:pt x="13775" y="20300"/>
                    <a:pt x="13861" y="20279"/>
                    <a:pt x="13947" y="20259"/>
                  </a:cubicBezTo>
                  <a:cubicBezTo>
                    <a:pt x="14015" y="20237"/>
                    <a:pt x="14101" y="20216"/>
                    <a:pt x="14170" y="20196"/>
                  </a:cubicBezTo>
                  <a:cubicBezTo>
                    <a:pt x="14256" y="20174"/>
                    <a:pt x="14342" y="20153"/>
                    <a:pt x="14428" y="20111"/>
                  </a:cubicBezTo>
                  <a:cubicBezTo>
                    <a:pt x="14497" y="20090"/>
                    <a:pt x="14582" y="20069"/>
                    <a:pt x="14651" y="20027"/>
                  </a:cubicBezTo>
                  <a:cubicBezTo>
                    <a:pt x="14737" y="20006"/>
                    <a:pt x="14823" y="19964"/>
                    <a:pt x="14892" y="19943"/>
                  </a:cubicBezTo>
                  <a:cubicBezTo>
                    <a:pt x="14960" y="19922"/>
                    <a:pt x="15046" y="19880"/>
                    <a:pt x="15115" y="19859"/>
                  </a:cubicBezTo>
                  <a:cubicBezTo>
                    <a:pt x="15201" y="19838"/>
                    <a:pt x="15270" y="19796"/>
                    <a:pt x="15356" y="19754"/>
                  </a:cubicBezTo>
                  <a:cubicBezTo>
                    <a:pt x="15424" y="19733"/>
                    <a:pt x="15493" y="19691"/>
                    <a:pt x="15579" y="19670"/>
                  </a:cubicBezTo>
                  <a:cubicBezTo>
                    <a:pt x="15665" y="19628"/>
                    <a:pt x="15734" y="19607"/>
                    <a:pt x="15820" y="19565"/>
                  </a:cubicBezTo>
                  <a:cubicBezTo>
                    <a:pt x="15888" y="19523"/>
                    <a:pt x="15957" y="19502"/>
                    <a:pt x="16026" y="19460"/>
                  </a:cubicBezTo>
                  <a:cubicBezTo>
                    <a:pt x="16095" y="19418"/>
                    <a:pt x="16181" y="19376"/>
                    <a:pt x="16249" y="19355"/>
                  </a:cubicBezTo>
                  <a:cubicBezTo>
                    <a:pt x="16318" y="19313"/>
                    <a:pt x="16387" y="19292"/>
                    <a:pt x="16455" y="19250"/>
                  </a:cubicBezTo>
                  <a:cubicBezTo>
                    <a:pt x="16524" y="19208"/>
                    <a:pt x="16610" y="19166"/>
                    <a:pt x="16679" y="19124"/>
                  </a:cubicBezTo>
                  <a:cubicBezTo>
                    <a:pt x="16748" y="19082"/>
                    <a:pt x="16816" y="19040"/>
                    <a:pt x="16885" y="18998"/>
                  </a:cubicBezTo>
                  <a:cubicBezTo>
                    <a:pt x="16954" y="18956"/>
                    <a:pt x="17023" y="18914"/>
                    <a:pt x="17108" y="18872"/>
                  </a:cubicBezTo>
                  <a:cubicBezTo>
                    <a:pt x="17177" y="18830"/>
                    <a:pt x="17246" y="18788"/>
                    <a:pt x="17297" y="18746"/>
                  </a:cubicBezTo>
                  <a:cubicBezTo>
                    <a:pt x="17366" y="18704"/>
                    <a:pt x="17435" y="18662"/>
                    <a:pt x="17504" y="18620"/>
                  </a:cubicBezTo>
                  <a:cubicBezTo>
                    <a:pt x="17572" y="18578"/>
                    <a:pt x="17624" y="18536"/>
                    <a:pt x="17693" y="18494"/>
                  </a:cubicBezTo>
                  <a:cubicBezTo>
                    <a:pt x="17761" y="18451"/>
                    <a:pt x="17830" y="18388"/>
                    <a:pt x="17899" y="18346"/>
                  </a:cubicBezTo>
                  <a:cubicBezTo>
                    <a:pt x="17968" y="18304"/>
                    <a:pt x="18019" y="18262"/>
                    <a:pt x="18088" y="18220"/>
                  </a:cubicBezTo>
                  <a:cubicBezTo>
                    <a:pt x="18157" y="18178"/>
                    <a:pt x="18225" y="18115"/>
                    <a:pt x="18277" y="18073"/>
                  </a:cubicBezTo>
                  <a:cubicBezTo>
                    <a:pt x="18329" y="18031"/>
                    <a:pt x="18397" y="17968"/>
                    <a:pt x="18449" y="17926"/>
                  </a:cubicBezTo>
                  <a:cubicBezTo>
                    <a:pt x="18483" y="17905"/>
                    <a:pt x="18500" y="17884"/>
                    <a:pt x="18535" y="17863"/>
                  </a:cubicBezTo>
                  <a:cubicBezTo>
                    <a:pt x="18569" y="17842"/>
                    <a:pt x="18586" y="17821"/>
                    <a:pt x="18603" y="17800"/>
                  </a:cubicBezTo>
                  <a:cubicBezTo>
                    <a:pt x="18689" y="17716"/>
                    <a:pt x="18775" y="17653"/>
                    <a:pt x="18861" y="17569"/>
                  </a:cubicBezTo>
                  <a:cubicBezTo>
                    <a:pt x="18913" y="17527"/>
                    <a:pt x="18947" y="17485"/>
                    <a:pt x="18999" y="17443"/>
                  </a:cubicBezTo>
                  <a:cubicBezTo>
                    <a:pt x="19085" y="17359"/>
                    <a:pt x="19171" y="17275"/>
                    <a:pt x="19256" y="17191"/>
                  </a:cubicBezTo>
                  <a:cubicBezTo>
                    <a:pt x="19291" y="17149"/>
                    <a:pt x="19325" y="17128"/>
                    <a:pt x="19360" y="17086"/>
                  </a:cubicBezTo>
                  <a:cubicBezTo>
                    <a:pt x="19480" y="16960"/>
                    <a:pt x="19583" y="16833"/>
                    <a:pt x="19703" y="16707"/>
                  </a:cubicBezTo>
                  <a:cubicBezTo>
                    <a:pt x="19720" y="16686"/>
                    <a:pt x="19738" y="16665"/>
                    <a:pt x="19755" y="16644"/>
                  </a:cubicBezTo>
                  <a:cubicBezTo>
                    <a:pt x="19841" y="16539"/>
                    <a:pt x="19927" y="16413"/>
                    <a:pt x="20013" y="16308"/>
                  </a:cubicBezTo>
                  <a:cubicBezTo>
                    <a:pt x="20047" y="16266"/>
                    <a:pt x="20081" y="16224"/>
                    <a:pt x="20116" y="16161"/>
                  </a:cubicBezTo>
                  <a:cubicBezTo>
                    <a:pt x="20184" y="16077"/>
                    <a:pt x="20253" y="15972"/>
                    <a:pt x="20305" y="15888"/>
                  </a:cubicBezTo>
                  <a:cubicBezTo>
                    <a:pt x="20339" y="15846"/>
                    <a:pt x="20373" y="15783"/>
                    <a:pt x="20408" y="15720"/>
                  </a:cubicBezTo>
                  <a:cubicBezTo>
                    <a:pt x="20459" y="15636"/>
                    <a:pt x="20528" y="15531"/>
                    <a:pt x="20580" y="15447"/>
                  </a:cubicBezTo>
                  <a:cubicBezTo>
                    <a:pt x="20614" y="15384"/>
                    <a:pt x="20648" y="15342"/>
                    <a:pt x="20666" y="15279"/>
                  </a:cubicBezTo>
                  <a:cubicBezTo>
                    <a:pt x="20717" y="15174"/>
                    <a:pt x="20769" y="15069"/>
                    <a:pt x="20820" y="14985"/>
                  </a:cubicBezTo>
                  <a:cubicBezTo>
                    <a:pt x="20837" y="14943"/>
                    <a:pt x="20872" y="14880"/>
                    <a:pt x="20889" y="14838"/>
                  </a:cubicBezTo>
                  <a:cubicBezTo>
                    <a:pt x="20958" y="14690"/>
                    <a:pt x="21026" y="14543"/>
                    <a:pt x="21078" y="14375"/>
                  </a:cubicBezTo>
                  <a:cubicBezTo>
                    <a:pt x="21078" y="14375"/>
                    <a:pt x="21078" y="14354"/>
                    <a:pt x="21078" y="14354"/>
                  </a:cubicBezTo>
                  <a:cubicBezTo>
                    <a:pt x="21095" y="14291"/>
                    <a:pt x="21130" y="14228"/>
                    <a:pt x="21147" y="14165"/>
                  </a:cubicBezTo>
                  <a:cubicBezTo>
                    <a:pt x="21181" y="14102"/>
                    <a:pt x="21198" y="14060"/>
                    <a:pt x="21215" y="139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AD2C3449-631E-9A74-D892-4B9090D8FA3D}"/>
                </a:ext>
              </a:extLst>
            </p:cNvPr>
            <p:cNvSpPr/>
            <p:nvPr/>
          </p:nvSpPr>
          <p:spPr>
            <a:xfrm>
              <a:off x="7292944" y="1568039"/>
              <a:ext cx="1335235" cy="84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6" h="19662" extrusionOk="0">
                  <a:moveTo>
                    <a:pt x="12504" y="254"/>
                  </a:moveTo>
                  <a:cubicBezTo>
                    <a:pt x="17604" y="1477"/>
                    <a:pt x="20458" y="6746"/>
                    <a:pt x="18883" y="12040"/>
                  </a:cubicBezTo>
                  <a:cubicBezTo>
                    <a:pt x="17308" y="17334"/>
                    <a:pt x="11896" y="20630"/>
                    <a:pt x="6812" y="19406"/>
                  </a:cubicBezTo>
                  <a:cubicBezTo>
                    <a:pt x="1712" y="18183"/>
                    <a:pt x="-1142" y="12914"/>
                    <a:pt x="433" y="7620"/>
                  </a:cubicBezTo>
                  <a:cubicBezTo>
                    <a:pt x="1993" y="2351"/>
                    <a:pt x="7404" y="-970"/>
                    <a:pt x="12504" y="254"/>
                  </a:cubicBezTo>
                  <a:close/>
                  <a:moveTo>
                    <a:pt x="12582" y="17084"/>
                  </a:moveTo>
                  <a:cubicBezTo>
                    <a:pt x="12832" y="17134"/>
                    <a:pt x="13097" y="16984"/>
                    <a:pt x="13159" y="16734"/>
                  </a:cubicBezTo>
                  <a:cubicBezTo>
                    <a:pt x="14048" y="13763"/>
                    <a:pt x="12426" y="10791"/>
                    <a:pt x="9572" y="10117"/>
                  </a:cubicBezTo>
                  <a:cubicBezTo>
                    <a:pt x="6703" y="9443"/>
                    <a:pt x="3661" y="11291"/>
                    <a:pt x="2772" y="14262"/>
                  </a:cubicBezTo>
                  <a:cubicBezTo>
                    <a:pt x="2695" y="14512"/>
                    <a:pt x="2835" y="14762"/>
                    <a:pt x="3084" y="14837"/>
                  </a:cubicBezTo>
                  <a:cubicBezTo>
                    <a:pt x="3334" y="14887"/>
                    <a:pt x="3599" y="14737"/>
                    <a:pt x="3661" y="14487"/>
                  </a:cubicBezTo>
                  <a:cubicBezTo>
                    <a:pt x="4394" y="12015"/>
                    <a:pt x="6921" y="10492"/>
                    <a:pt x="9291" y="11041"/>
                  </a:cubicBezTo>
                  <a:cubicBezTo>
                    <a:pt x="11662" y="11615"/>
                    <a:pt x="13003" y="14063"/>
                    <a:pt x="12270" y="16535"/>
                  </a:cubicBezTo>
                  <a:cubicBezTo>
                    <a:pt x="12192" y="16759"/>
                    <a:pt x="12333" y="17034"/>
                    <a:pt x="12582" y="17084"/>
                  </a:cubicBezTo>
                  <a:moveTo>
                    <a:pt x="8059" y="5173"/>
                  </a:moveTo>
                  <a:cubicBezTo>
                    <a:pt x="7326" y="4998"/>
                    <a:pt x="6562" y="5473"/>
                    <a:pt x="6328" y="6222"/>
                  </a:cubicBezTo>
                  <a:cubicBezTo>
                    <a:pt x="6110" y="6971"/>
                    <a:pt x="6515" y="7720"/>
                    <a:pt x="7233" y="7895"/>
                  </a:cubicBezTo>
                  <a:cubicBezTo>
                    <a:pt x="7950" y="8070"/>
                    <a:pt x="8730" y="7595"/>
                    <a:pt x="8964" y="6846"/>
                  </a:cubicBezTo>
                  <a:cubicBezTo>
                    <a:pt x="9198" y="6097"/>
                    <a:pt x="8792" y="5323"/>
                    <a:pt x="8059" y="5173"/>
                  </a:cubicBezTo>
                  <a:moveTo>
                    <a:pt x="13627" y="6496"/>
                  </a:moveTo>
                  <a:cubicBezTo>
                    <a:pt x="12894" y="6321"/>
                    <a:pt x="12130" y="6796"/>
                    <a:pt x="11896" y="7545"/>
                  </a:cubicBezTo>
                  <a:cubicBezTo>
                    <a:pt x="11678" y="8294"/>
                    <a:pt x="12083" y="9043"/>
                    <a:pt x="12801" y="9218"/>
                  </a:cubicBezTo>
                  <a:cubicBezTo>
                    <a:pt x="13534" y="9393"/>
                    <a:pt x="14298" y="8919"/>
                    <a:pt x="14532" y="8169"/>
                  </a:cubicBezTo>
                  <a:cubicBezTo>
                    <a:pt x="14766" y="7420"/>
                    <a:pt x="14360" y="6671"/>
                    <a:pt x="13627" y="6496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A00470F-4C8A-5C0E-9E00-591B4D74BFC9}"/>
                </a:ext>
              </a:extLst>
            </p:cNvPr>
            <p:cNvSpPr/>
            <p:nvPr/>
          </p:nvSpPr>
          <p:spPr>
            <a:xfrm>
              <a:off x="8058358" y="4069115"/>
              <a:ext cx="1282263" cy="122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818" extrusionOk="0">
                  <a:moveTo>
                    <a:pt x="20937" y="11143"/>
                  </a:moveTo>
                  <a:cubicBezTo>
                    <a:pt x="19504" y="6401"/>
                    <a:pt x="14310" y="1548"/>
                    <a:pt x="9313" y="298"/>
                  </a:cubicBezTo>
                  <a:cubicBezTo>
                    <a:pt x="6555" y="-401"/>
                    <a:pt x="4442" y="169"/>
                    <a:pt x="3349" y="1603"/>
                  </a:cubicBezTo>
                  <a:cubicBezTo>
                    <a:pt x="3385" y="1566"/>
                    <a:pt x="3403" y="1529"/>
                    <a:pt x="3439" y="1492"/>
                  </a:cubicBezTo>
                  <a:lnTo>
                    <a:pt x="949" y="4489"/>
                  </a:lnTo>
                  <a:cubicBezTo>
                    <a:pt x="896" y="4562"/>
                    <a:pt x="842" y="4617"/>
                    <a:pt x="788" y="4691"/>
                  </a:cubicBezTo>
                  <a:cubicBezTo>
                    <a:pt x="770" y="4709"/>
                    <a:pt x="752" y="4746"/>
                    <a:pt x="734" y="4765"/>
                  </a:cubicBezTo>
                  <a:cubicBezTo>
                    <a:pt x="716" y="4801"/>
                    <a:pt x="681" y="4838"/>
                    <a:pt x="663" y="4875"/>
                  </a:cubicBezTo>
                  <a:cubicBezTo>
                    <a:pt x="663" y="4893"/>
                    <a:pt x="645" y="4912"/>
                    <a:pt x="645" y="4912"/>
                  </a:cubicBezTo>
                  <a:cubicBezTo>
                    <a:pt x="627" y="4948"/>
                    <a:pt x="609" y="4967"/>
                    <a:pt x="591" y="5004"/>
                  </a:cubicBezTo>
                  <a:cubicBezTo>
                    <a:pt x="555" y="5059"/>
                    <a:pt x="537" y="5095"/>
                    <a:pt x="502" y="5151"/>
                  </a:cubicBezTo>
                  <a:cubicBezTo>
                    <a:pt x="484" y="5187"/>
                    <a:pt x="466" y="5206"/>
                    <a:pt x="448" y="5242"/>
                  </a:cubicBezTo>
                  <a:cubicBezTo>
                    <a:pt x="430" y="5298"/>
                    <a:pt x="394" y="5353"/>
                    <a:pt x="376" y="5408"/>
                  </a:cubicBezTo>
                  <a:cubicBezTo>
                    <a:pt x="358" y="5445"/>
                    <a:pt x="358" y="5463"/>
                    <a:pt x="340" y="5500"/>
                  </a:cubicBezTo>
                  <a:cubicBezTo>
                    <a:pt x="322" y="5555"/>
                    <a:pt x="287" y="5629"/>
                    <a:pt x="269" y="5702"/>
                  </a:cubicBezTo>
                  <a:cubicBezTo>
                    <a:pt x="269" y="5720"/>
                    <a:pt x="251" y="5739"/>
                    <a:pt x="251" y="5776"/>
                  </a:cubicBezTo>
                  <a:cubicBezTo>
                    <a:pt x="251" y="5776"/>
                    <a:pt x="251" y="5776"/>
                    <a:pt x="251" y="5794"/>
                  </a:cubicBezTo>
                  <a:cubicBezTo>
                    <a:pt x="215" y="5886"/>
                    <a:pt x="197" y="5978"/>
                    <a:pt x="179" y="6051"/>
                  </a:cubicBezTo>
                  <a:cubicBezTo>
                    <a:pt x="179" y="6070"/>
                    <a:pt x="179" y="6088"/>
                    <a:pt x="161" y="6106"/>
                  </a:cubicBezTo>
                  <a:cubicBezTo>
                    <a:pt x="143" y="6180"/>
                    <a:pt x="125" y="6253"/>
                    <a:pt x="108" y="6345"/>
                  </a:cubicBezTo>
                  <a:cubicBezTo>
                    <a:pt x="108" y="6382"/>
                    <a:pt x="90" y="6419"/>
                    <a:pt x="90" y="6456"/>
                  </a:cubicBezTo>
                  <a:cubicBezTo>
                    <a:pt x="72" y="6529"/>
                    <a:pt x="72" y="6584"/>
                    <a:pt x="54" y="6658"/>
                  </a:cubicBezTo>
                  <a:cubicBezTo>
                    <a:pt x="54" y="6695"/>
                    <a:pt x="54" y="6731"/>
                    <a:pt x="36" y="6787"/>
                  </a:cubicBezTo>
                  <a:cubicBezTo>
                    <a:pt x="36" y="6823"/>
                    <a:pt x="18" y="6860"/>
                    <a:pt x="18" y="6915"/>
                  </a:cubicBezTo>
                  <a:cubicBezTo>
                    <a:pt x="18" y="6934"/>
                    <a:pt x="18" y="6952"/>
                    <a:pt x="18" y="6970"/>
                  </a:cubicBezTo>
                  <a:cubicBezTo>
                    <a:pt x="18" y="7044"/>
                    <a:pt x="18" y="7099"/>
                    <a:pt x="0" y="7173"/>
                  </a:cubicBezTo>
                  <a:cubicBezTo>
                    <a:pt x="0" y="7228"/>
                    <a:pt x="0" y="7283"/>
                    <a:pt x="0" y="7320"/>
                  </a:cubicBezTo>
                  <a:cubicBezTo>
                    <a:pt x="0" y="7393"/>
                    <a:pt x="0" y="7467"/>
                    <a:pt x="0" y="7540"/>
                  </a:cubicBezTo>
                  <a:cubicBezTo>
                    <a:pt x="0" y="7595"/>
                    <a:pt x="0" y="7651"/>
                    <a:pt x="0" y="7687"/>
                  </a:cubicBezTo>
                  <a:cubicBezTo>
                    <a:pt x="0" y="7761"/>
                    <a:pt x="18" y="7834"/>
                    <a:pt x="18" y="7926"/>
                  </a:cubicBezTo>
                  <a:cubicBezTo>
                    <a:pt x="18" y="7981"/>
                    <a:pt x="18" y="8018"/>
                    <a:pt x="36" y="8073"/>
                  </a:cubicBezTo>
                  <a:cubicBezTo>
                    <a:pt x="54" y="8165"/>
                    <a:pt x="54" y="8257"/>
                    <a:pt x="72" y="8349"/>
                  </a:cubicBezTo>
                  <a:cubicBezTo>
                    <a:pt x="72" y="8386"/>
                    <a:pt x="72" y="8423"/>
                    <a:pt x="90" y="8459"/>
                  </a:cubicBezTo>
                  <a:cubicBezTo>
                    <a:pt x="90" y="8459"/>
                    <a:pt x="90" y="8459"/>
                    <a:pt x="90" y="8478"/>
                  </a:cubicBezTo>
                  <a:cubicBezTo>
                    <a:pt x="90" y="8496"/>
                    <a:pt x="90" y="8515"/>
                    <a:pt x="108" y="8533"/>
                  </a:cubicBezTo>
                  <a:cubicBezTo>
                    <a:pt x="125" y="8625"/>
                    <a:pt x="143" y="8735"/>
                    <a:pt x="161" y="8827"/>
                  </a:cubicBezTo>
                  <a:cubicBezTo>
                    <a:pt x="161" y="8864"/>
                    <a:pt x="179" y="8901"/>
                    <a:pt x="179" y="8937"/>
                  </a:cubicBezTo>
                  <a:cubicBezTo>
                    <a:pt x="197" y="9029"/>
                    <a:pt x="215" y="9103"/>
                    <a:pt x="233" y="9195"/>
                  </a:cubicBezTo>
                  <a:cubicBezTo>
                    <a:pt x="251" y="9232"/>
                    <a:pt x="251" y="9268"/>
                    <a:pt x="269" y="9305"/>
                  </a:cubicBezTo>
                  <a:cubicBezTo>
                    <a:pt x="305" y="9434"/>
                    <a:pt x="340" y="9544"/>
                    <a:pt x="376" y="9673"/>
                  </a:cubicBezTo>
                  <a:cubicBezTo>
                    <a:pt x="430" y="9838"/>
                    <a:pt x="484" y="10022"/>
                    <a:pt x="555" y="10187"/>
                  </a:cubicBezTo>
                  <a:cubicBezTo>
                    <a:pt x="573" y="10243"/>
                    <a:pt x="591" y="10298"/>
                    <a:pt x="609" y="10353"/>
                  </a:cubicBezTo>
                  <a:cubicBezTo>
                    <a:pt x="663" y="10482"/>
                    <a:pt x="699" y="10610"/>
                    <a:pt x="752" y="10720"/>
                  </a:cubicBezTo>
                  <a:cubicBezTo>
                    <a:pt x="770" y="10776"/>
                    <a:pt x="806" y="10831"/>
                    <a:pt x="824" y="10886"/>
                  </a:cubicBezTo>
                  <a:cubicBezTo>
                    <a:pt x="878" y="11033"/>
                    <a:pt x="949" y="11162"/>
                    <a:pt x="1021" y="11309"/>
                  </a:cubicBezTo>
                  <a:cubicBezTo>
                    <a:pt x="1039" y="11345"/>
                    <a:pt x="1057" y="11382"/>
                    <a:pt x="1075" y="11419"/>
                  </a:cubicBezTo>
                  <a:cubicBezTo>
                    <a:pt x="1164" y="11584"/>
                    <a:pt x="1254" y="11768"/>
                    <a:pt x="1343" y="11934"/>
                  </a:cubicBezTo>
                  <a:cubicBezTo>
                    <a:pt x="1361" y="11970"/>
                    <a:pt x="1397" y="12026"/>
                    <a:pt x="1415" y="12062"/>
                  </a:cubicBezTo>
                  <a:cubicBezTo>
                    <a:pt x="1487" y="12191"/>
                    <a:pt x="1558" y="12320"/>
                    <a:pt x="1630" y="12448"/>
                  </a:cubicBezTo>
                  <a:cubicBezTo>
                    <a:pt x="1666" y="12504"/>
                    <a:pt x="1702" y="12559"/>
                    <a:pt x="1737" y="12614"/>
                  </a:cubicBezTo>
                  <a:cubicBezTo>
                    <a:pt x="1809" y="12743"/>
                    <a:pt x="1899" y="12853"/>
                    <a:pt x="1970" y="12982"/>
                  </a:cubicBezTo>
                  <a:cubicBezTo>
                    <a:pt x="2006" y="13037"/>
                    <a:pt x="2024" y="13073"/>
                    <a:pt x="2060" y="13129"/>
                  </a:cubicBezTo>
                  <a:cubicBezTo>
                    <a:pt x="2167" y="13294"/>
                    <a:pt x="2293" y="13459"/>
                    <a:pt x="2400" y="13625"/>
                  </a:cubicBezTo>
                  <a:cubicBezTo>
                    <a:pt x="2418" y="13643"/>
                    <a:pt x="2436" y="13680"/>
                    <a:pt x="2454" y="13698"/>
                  </a:cubicBezTo>
                  <a:cubicBezTo>
                    <a:pt x="2561" y="13845"/>
                    <a:pt x="2669" y="13974"/>
                    <a:pt x="2776" y="14121"/>
                  </a:cubicBezTo>
                  <a:cubicBezTo>
                    <a:pt x="2794" y="14140"/>
                    <a:pt x="2812" y="14158"/>
                    <a:pt x="2830" y="14176"/>
                  </a:cubicBezTo>
                  <a:cubicBezTo>
                    <a:pt x="2866" y="14213"/>
                    <a:pt x="2902" y="14268"/>
                    <a:pt x="2937" y="14305"/>
                  </a:cubicBezTo>
                  <a:cubicBezTo>
                    <a:pt x="2991" y="14379"/>
                    <a:pt x="3063" y="14452"/>
                    <a:pt x="3117" y="14526"/>
                  </a:cubicBezTo>
                  <a:cubicBezTo>
                    <a:pt x="3170" y="14599"/>
                    <a:pt x="3224" y="14654"/>
                    <a:pt x="3278" y="14728"/>
                  </a:cubicBezTo>
                  <a:cubicBezTo>
                    <a:pt x="3331" y="14801"/>
                    <a:pt x="3403" y="14875"/>
                    <a:pt x="3457" y="14949"/>
                  </a:cubicBezTo>
                  <a:cubicBezTo>
                    <a:pt x="3511" y="15022"/>
                    <a:pt x="3564" y="15077"/>
                    <a:pt x="3618" y="15132"/>
                  </a:cubicBezTo>
                  <a:cubicBezTo>
                    <a:pt x="3690" y="15206"/>
                    <a:pt x="3743" y="15279"/>
                    <a:pt x="3815" y="15353"/>
                  </a:cubicBezTo>
                  <a:cubicBezTo>
                    <a:pt x="3869" y="15408"/>
                    <a:pt x="3940" y="15482"/>
                    <a:pt x="3994" y="15537"/>
                  </a:cubicBezTo>
                  <a:cubicBezTo>
                    <a:pt x="4066" y="15610"/>
                    <a:pt x="4120" y="15684"/>
                    <a:pt x="4191" y="15739"/>
                  </a:cubicBezTo>
                  <a:cubicBezTo>
                    <a:pt x="4227" y="15776"/>
                    <a:pt x="4245" y="15813"/>
                    <a:pt x="4281" y="15831"/>
                  </a:cubicBezTo>
                  <a:cubicBezTo>
                    <a:pt x="4299" y="15849"/>
                    <a:pt x="4317" y="15868"/>
                    <a:pt x="4334" y="15886"/>
                  </a:cubicBezTo>
                  <a:cubicBezTo>
                    <a:pt x="4514" y="16070"/>
                    <a:pt x="4711" y="16254"/>
                    <a:pt x="4908" y="16438"/>
                  </a:cubicBezTo>
                  <a:cubicBezTo>
                    <a:pt x="4943" y="16456"/>
                    <a:pt x="4961" y="16493"/>
                    <a:pt x="4997" y="16511"/>
                  </a:cubicBezTo>
                  <a:cubicBezTo>
                    <a:pt x="5176" y="16677"/>
                    <a:pt x="5373" y="16842"/>
                    <a:pt x="5570" y="17007"/>
                  </a:cubicBezTo>
                  <a:cubicBezTo>
                    <a:pt x="5588" y="17026"/>
                    <a:pt x="5606" y="17044"/>
                    <a:pt x="5624" y="17044"/>
                  </a:cubicBezTo>
                  <a:cubicBezTo>
                    <a:pt x="5624" y="17044"/>
                    <a:pt x="5642" y="17063"/>
                    <a:pt x="5642" y="17063"/>
                  </a:cubicBezTo>
                  <a:cubicBezTo>
                    <a:pt x="5839" y="17228"/>
                    <a:pt x="6018" y="17375"/>
                    <a:pt x="6215" y="17522"/>
                  </a:cubicBezTo>
                  <a:cubicBezTo>
                    <a:pt x="6251" y="17559"/>
                    <a:pt x="6305" y="17596"/>
                    <a:pt x="6358" y="17633"/>
                  </a:cubicBezTo>
                  <a:cubicBezTo>
                    <a:pt x="6555" y="17780"/>
                    <a:pt x="6752" y="17927"/>
                    <a:pt x="6949" y="18074"/>
                  </a:cubicBezTo>
                  <a:cubicBezTo>
                    <a:pt x="6949" y="18074"/>
                    <a:pt x="6949" y="18074"/>
                    <a:pt x="6949" y="18074"/>
                  </a:cubicBezTo>
                  <a:cubicBezTo>
                    <a:pt x="6949" y="18074"/>
                    <a:pt x="6949" y="18074"/>
                    <a:pt x="6949" y="18074"/>
                  </a:cubicBezTo>
                  <a:cubicBezTo>
                    <a:pt x="7164" y="18221"/>
                    <a:pt x="7361" y="18368"/>
                    <a:pt x="7576" y="18496"/>
                  </a:cubicBezTo>
                  <a:cubicBezTo>
                    <a:pt x="7630" y="18533"/>
                    <a:pt x="7666" y="18552"/>
                    <a:pt x="7720" y="18588"/>
                  </a:cubicBezTo>
                  <a:cubicBezTo>
                    <a:pt x="7935" y="18717"/>
                    <a:pt x="8132" y="18846"/>
                    <a:pt x="8346" y="18974"/>
                  </a:cubicBezTo>
                  <a:cubicBezTo>
                    <a:pt x="8364" y="18974"/>
                    <a:pt x="8364" y="18993"/>
                    <a:pt x="8382" y="18993"/>
                  </a:cubicBezTo>
                  <a:cubicBezTo>
                    <a:pt x="8454" y="19030"/>
                    <a:pt x="8543" y="19085"/>
                    <a:pt x="8615" y="19122"/>
                  </a:cubicBezTo>
                  <a:cubicBezTo>
                    <a:pt x="8669" y="19158"/>
                    <a:pt x="8723" y="19177"/>
                    <a:pt x="8776" y="19214"/>
                  </a:cubicBezTo>
                  <a:cubicBezTo>
                    <a:pt x="8902" y="19269"/>
                    <a:pt x="9009" y="19342"/>
                    <a:pt x="9134" y="19397"/>
                  </a:cubicBezTo>
                  <a:cubicBezTo>
                    <a:pt x="9170" y="19416"/>
                    <a:pt x="9188" y="19434"/>
                    <a:pt x="9224" y="19434"/>
                  </a:cubicBezTo>
                  <a:cubicBezTo>
                    <a:pt x="9367" y="19508"/>
                    <a:pt x="9529" y="19581"/>
                    <a:pt x="9672" y="19655"/>
                  </a:cubicBezTo>
                  <a:cubicBezTo>
                    <a:pt x="9708" y="19673"/>
                    <a:pt x="9761" y="19692"/>
                    <a:pt x="9797" y="19710"/>
                  </a:cubicBezTo>
                  <a:cubicBezTo>
                    <a:pt x="9887" y="19747"/>
                    <a:pt x="9994" y="19802"/>
                    <a:pt x="10084" y="19839"/>
                  </a:cubicBezTo>
                  <a:cubicBezTo>
                    <a:pt x="10102" y="19839"/>
                    <a:pt x="10102" y="19839"/>
                    <a:pt x="10120" y="19857"/>
                  </a:cubicBezTo>
                  <a:cubicBezTo>
                    <a:pt x="10209" y="19894"/>
                    <a:pt x="10299" y="19931"/>
                    <a:pt x="10388" y="19967"/>
                  </a:cubicBezTo>
                  <a:cubicBezTo>
                    <a:pt x="10460" y="19986"/>
                    <a:pt x="10532" y="20022"/>
                    <a:pt x="10585" y="20041"/>
                  </a:cubicBezTo>
                  <a:cubicBezTo>
                    <a:pt x="10675" y="20078"/>
                    <a:pt x="10782" y="20114"/>
                    <a:pt x="10872" y="20151"/>
                  </a:cubicBezTo>
                  <a:cubicBezTo>
                    <a:pt x="10943" y="20170"/>
                    <a:pt x="10997" y="20206"/>
                    <a:pt x="11069" y="20225"/>
                  </a:cubicBezTo>
                  <a:cubicBezTo>
                    <a:pt x="11176" y="20261"/>
                    <a:pt x="11284" y="20298"/>
                    <a:pt x="11391" y="20335"/>
                  </a:cubicBezTo>
                  <a:cubicBezTo>
                    <a:pt x="11445" y="20353"/>
                    <a:pt x="11499" y="20372"/>
                    <a:pt x="11552" y="20390"/>
                  </a:cubicBezTo>
                  <a:cubicBezTo>
                    <a:pt x="11714" y="20445"/>
                    <a:pt x="11875" y="20482"/>
                    <a:pt x="12036" y="20519"/>
                  </a:cubicBezTo>
                  <a:cubicBezTo>
                    <a:pt x="14723" y="21199"/>
                    <a:pt x="16800" y="20684"/>
                    <a:pt x="17911" y="19324"/>
                  </a:cubicBezTo>
                  <a:lnTo>
                    <a:pt x="20400" y="16328"/>
                  </a:lnTo>
                  <a:cubicBezTo>
                    <a:pt x="20400" y="16328"/>
                    <a:pt x="20382" y="16346"/>
                    <a:pt x="20382" y="16346"/>
                  </a:cubicBezTo>
                  <a:cubicBezTo>
                    <a:pt x="21331" y="15133"/>
                    <a:pt x="21600" y="13349"/>
                    <a:pt x="20937" y="11143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5359578C-00F6-F022-B6D4-D408776D9682}"/>
                </a:ext>
              </a:extLst>
            </p:cNvPr>
            <p:cNvSpPr/>
            <p:nvPr/>
          </p:nvSpPr>
          <p:spPr>
            <a:xfrm>
              <a:off x="8209285" y="4069114"/>
              <a:ext cx="1130924" cy="104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0" h="19504" extrusionOk="0">
                  <a:moveTo>
                    <a:pt x="7018" y="326"/>
                  </a:moveTo>
                  <a:cubicBezTo>
                    <a:pt x="12160" y="1700"/>
                    <a:pt x="17541" y="7034"/>
                    <a:pt x="19021" y="12247"/>
                  </a:cubicBezTo>
                  <a:cubicBezTo>
                    <a:pt x="20500" y="17460"/>
                    <a:pt x="17523" y="20552"/>
                    <a:pt x="12382" y="19178"/>
                  </a:cubicBezTo>
                  <a:cubicBezTo>
                    <a:pt x="7240" y="17804"/>
                    <a:pt x="1859" y="12470"/>
                    <a:pt x="379" y="7257"/>
                  </a:cubicBezTo>
                  <a:cubicBezTo>
                    <a:pt x="-1100" y="2043"/>
                    <a:pt x="1877" y="-1048"/>
                    <a:pt x="7018" y="326"/>
                  </a:cubicBezTo>
                  <a:close/>
                  <a:moveTo>
                    <a:pt x="16210" y="17056"/>
                  </a:moveTo>
                  <a:cubicBezTo>
                    <a:pt x="16450" y="17117"/>
                    <a:pt x="16598" y="16976"/>
                    <a:pt x="16524" y="16713"/>
                  </a:cubicBezTo>
                  <a:cubicBezTo>
                    <a:pt x="15692" y="13783"/>
                    <a:pt x="12659" y="10772"/>
                    <a:pt x="9774" y="10005"/>
                  </a:cubicBezTo>
                  <a:cubicBezTo>
                    <a:pt x="6889" y="9237"/>
                    <a:pt x="5206" y="10995"/>
                    <a:pt x="6038" y="13904"/>
                  </a:cubicBezTo>
                  <a:cubicBezTo>
                    <a:pt x="6112" y="14147"/>
                    <a:pt x="6371" y="14409"/>
                    <a:pt x="6612" y="14470"/>
                  </a:cubicBezTo>
                  <a:cubicBezTo>
                    <a:pt x="6852" y="14531"/>
                    <a:pt x="7000" y="14389"/>
                    <a:pt x="6926" y="14126"/>
                  </a:cubicBezTo>
                  <a:cubicBezTo>
                    <a:pt x="6242" y="11702"/>
                    <a:pt x="7629" y="10247"/>
                    <a:pt x="10014" y="10893"/>
                  </a:cubicBezTo>
                  <a:cubicBezTo>
                    <a:pt x="12419" y="11540"/>
                    <a:pt x="14915" y="14025"/>
                    <a:pt x="15599" y="16450"/>
                  </a:cubicBezTo>
                  <a:cubicBezTo>
                    <a:pt x="15692" y="16733"/>
                    <a:pt x="15951" y="16996"/>
                    <a:pt x="16210" y="17056"/>
                  </a:cubicBezTo>
                  <a:moveTo>
                    <a:pt x="5761" y="5054"/>
                  </a:moveTo>
                  <a:cubicBezTo>
                    <a:pt x="5021" y="4852"/>
                    <a:pt x="4596" y="5297"/>
                    <a:pt x="4818" y="6044"/>
                  </a:cubicBezTo>
                  <a:cubicBezTo>
                    <a:pt x="5040" y="6792"/>
                    <a:pt x="5798" y="7560"/>
                    <a:pt x="6538" y="7742"/>
                  </a:cubicBezTo>
                  <a:cubicBezTo>
                    <a:pt x="7277" y="7944"/>
                    <a:pt x="7703" y="7499"/>
                    <a:pt x="7481" y="6751"/>
                  </a:cubicBezTo>
                  <a:cubicBezTo>
                    <a:pt x="7259" y="6004"/>
                    <a:pt x="6501" y="5256"/>
                    <a:pt x="5761" y="5054"/>
                  </a:cubicBezTo>
                  <a:moveTo>
                    <a:pt x="11401" y="6570"/>
                  </a:moveTo>
                  <a:cubicBezTo>
                    <a:pt x="10662" y="6368"/>
                    <a:pt x="10236" y="6812"/>
                    <a:pt x="10458" y="7560"/>
                  </a:cubicBezTo>
                  <a:cubicBezTo>
                    <a:pt x="10662" y="8307"/>
                    <a:pt x="11438" y="9075"/>
                    <a:pt x="12178" y="9257"/>
                  </a:cubicBezTo>
                  <a:cubicBezTo>
                    <a:pt x="12918" y="9459"/>
                    <a:pt x="13343" y="9014"/>
                    <a:pt x="13121" y="8267"/>
                  </a:cubicBezTo>
                  <a:cubicBezTo>
                    <a:pt x="12899" y="7519"/>
                    <a:pt x="12141" y="6751"/>
                    <a:pt x="11401" y="657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1B7E0C9-EDBF-B80F-1ADE-1224E92667E6}"/>
              </a:ext>
            </a:extLst>
          </p:cNvPr>
          <p:cNvGrpSpPr/>
          <p:nvPr/>
        </p:nvGrpSpPr>
        <p:grpSpPr>
          <a:xfrm>
            <a:off x="7160158" y="2053971"/>
            <a:ext cx="1607234" cy="1567780"/>
            <a:chOff x="8921977" y="1394910"/>
            <a:chExt cx="2926080" cy="2090372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0EE07FC-50ED-0E7E-E7B7-D6DBCF951BA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820EA5D8-8272-7744-5F15-E2AE1514FEF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6B5618E-6158-377A-C58D-7678A78BB042}"/>
              </a:ext>
            </a:extLst>
          </p:cNvPr>
          <p:cNvGrpSpPr/>
          <p:nvPr/>
        </p:nvGrpSpPr>
        <p:grpSpPr>
          <a:xfrm>
            <a:off x="376608" y="2279560"/>
            <a:ext cx="1607234" cy="1567780"/>
            <a:chOff x="332936" y="2555951"/>
            <a:chExt cx="2926080" cy="2090372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BFE628F-3C02-C78F-EA78-EBB7E4A66E7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660506E-7321-053D-5163-E4403F13A89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98E97A4-D569-8C47-E791-A99CFBB950EC}"/>
              </a:ext>
            </a:extLst>
          </p:cNvPr>
          <p:cNvGrpSpPr/>
          <p:nvPr/>
        </p:nvGrpSpPr>
        <p:grpSpPr>
          <a:xfrm>
            <a:off x="3768383" y="1735421"/>
            <a:ext cx="1607234" cy="1567780"/>
            <a:chOff x="332936" y="2555951"/>
            <a:chExt cx="2926080" cy="2090372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BE78327-C0AD-D6C9-BF49-17CEE72D75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293F97B-BF3C-1FBC-94D8-C970A6EBDD3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805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293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Emoji Face Stacked Coins – Slide Template</vt:lpstr>
      <vt:lpstr>Emoji Face Stacked Coins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Emoji Face Stacked Coins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2022-07-05T18:25:59Z</dcterms:modified>
  <cp:category>Graphics &amp; Metaphors</cp:category>
</cp:coreProperties>
</file>