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04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Epsilon Process – Slide Template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CEFFB2A-7513-4982-836C-383C0DAE4BB8}"/>
              </a:ext>
            </a:extLst>
          </p:cNvPr>
          <p:cNvGrpSpPr/>
          <p:nvPr/>
        </p:nvGrpSpPr>
        <p:grpSpPr>
          <a:xfrm>
            <a:off x="1602917" y="3029650"/>
            <a:ext cx="935868" cy="806031"/>
            <a:chOff x="8921977" y="1528281"/>
            <a:chExt cx="2926080" cy="1074708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90CE100-84C2-446C-8C2E-6DC27AA4EE54}"/>
                </a:ext>
              </a:extLst>
            </p:cNvPr>
            <p:cNvSpPr txBox="1"/>
            <p:nvPr/>
          </p:nvSpPr>
          <p:spPr>
            <a:xfrm>
              <a:off x="8921977" y="1528281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4677273-76C9-4049-9247-1EBAE92513C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67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0B7435-6343-4D6F-9ED8-3271F2DA76F8}"/>
              </a:ext>
            </a:extLst>
          </p:cNvPr>
          <p:cNvGrpSpPr/>
          <p:nvPr/>
        </p:nvGrpSpPr>
        <p:grpSpPr>
          <a:xfrm>
            <a:off x="3616430" y="3029650"/>
            <a:ext cx="935868" cy="806031"/>
            <a:chOff x="8921977" y="1528281"/>
            <a:chExt cx="2926080" cy="107470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74CFD12-9EB5-4631-8FCE-DBE11A09D088}"/>
                </a:ext>
              </a:extLst>
            </p:cNvPr>
            <p:cNvSpPr txBox="1"/>
            <p:nvPr/>
          </p:nvSpPr>
          <p:spPr>
            <a:xfrm>
              <a:off x="8921977" y="1528281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2679017-66BC-4FC2-9809-DE32EF3A57B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67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5D92285-9B72-449B-AF3D-90EC261A083F}"/>
              </a:ext>
            </a:extLst>
          </p:cNvPr>
          <p:cNvGrpSpPr/>
          <p:nvPr/>
        </p:nvGrpSpPr>
        <p:grpSpPr>
          <a:xfrm>
            <a:off x="5629943" y="3029650"/>
            <a:ext cx="935868" cy="806031"/>
            <a:chOff x="8921977" y="1528281"/>
            <a:chExt cx="2926080" cy="1074708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AE7850B-556B-4D25-B0C0-6787E540D59F}"/>
                </a:ext>
              </a:extLst>
            </p:cNvPr>
            <p:cNvSpPr txBox="1"/>
            <p:nvPr/>
          </p:nvSpPr>
          <p:spPr>
            <a:xfrm>
              <a:off x="8921977" y="1528281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AD8803B-B2D4-48FE-BE4F-69EB764C8F3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67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 </a:t>
              </a:r>
            </a:p>
          </p:txBody>
        </p:sp>
      </p:grpSp>
      <p:sp>
        <p:nvSpPr>
          <p:cNvPr id="4" name="Shape">
            <a:extLst>
              <a:ext uri="{FF2B5EF4-FFF2-40B4-BE49-F238E27FC236}">
                <a16:creationId xmlns:a16="http://schemas.microsoft.com/office/drawing/2014/main" id="{A610AA49-BE1D-49E4-A1B2-8DB4E675C726}"/>
              </a:ext>
            </a:extLst>
          </p:cNvPr>
          <p:cNvSpPr/>
          <p:nvPr/>
        </p:nvSpPr>
        <p:spPr>
          <a:xfrm>
            <a:off x="2658062" y="2308104"/>
            <a:ext cx="1776716" cy="2041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96" h="20596" extrusionOk="0">
                <a:moveTo>
                  <a:pt x="17919" y="15827"/>
                </a:moveTo>
                <a:cubicBezTo>
                  <a:pt x="14456" y="18885"/>
                  <a:pt x="8826" y="18885"/>
                  <a:pt x="5379" y="15827"/>
                </a:cubicBezTo>
                <a:cubicBezTo>
                  <a:pt x="4608" y="15145"/>
                  <a:pt x="4017" y="14377"/>
                  <a:pt x="3590" y="13551"/>
                </a:cubicBezTo>
                <a:cubicBezTo>
                  <a:pt x="3229" y="12840"/>
                  <a:pt x="3836" y="12029"/>
                  <a:pt x="4723" y="12029"/>
                </a:cubicBezTo>
                <a:lnTo>
                  <a:pt x="6233" y="12029"/>
                </a:lnTo>
                <a:cubicBezTo>
                  <a:pt x="6446" y="12029"/>
                  <a:pt x="6610" y="12173"/>
                  <a:pt x="6610" y="12362"/>
                </a:cubicBezTo>
                <a:lnTo>
                  <a:pt x="6610" y="12623"/>
                </a:lnTo>
                <a:cubicBezTo>
                  <a:pt x="6610" y="12927"/>
                  <a:pt x="7020" y="13072"/>
                  <a:pt x="7250" y="12855"/>
                </a:cubicBezTo>
                <a:lnTo>
                  <a:pt x="9876" y="10535"/>
                </a:lnTo>
                <a:cubicBezTo>
                  <a:pt x="10024" y="10405"/>
                  <a:pt x="10024" y="10187"/>
                  <a:pt x="9876" y="10057"/>
                </a:cubicBezTo>
                <a:lnTo>
                  <a:pt x="7250" y="7737"/>
                </a:lnTo>
                <a:cubicBezTo>
                  <a:pt x="7004" y="7520"/>
                  <a:pt x="6610" y="7680"/>
                  <a:pt x="6610" y="7969"/>
                </a:cubicBezTo>
                <a:lnTo>
                  <a:pt x="6610" y="8230"/>
                </a:lnTo>
                <a:cubicBezTo>
                  <a:pt x="6610" y="8419"/>
                  <a:pt x="6446" y="8564"/>
                  <a:pt x="6233" y="8564"/>
                </a:cubicBezTo>
                <a:lnTo>
                  <a:pt x="4723" y="8564"/>
                </a:lnTo>
                <a:cubicBezTo>
                  <a:pt x="3836" y="8564"/>
                  <a:pt x="3229" y="7752"/>
                  <a:pt x="3590" y="7042"/>
                </a:cubicBezTo>
                <a:cubicBezTo>
                  <a:pt x="4017" y="6215"/>
                  <a:pt x="4608" y="5447"/>
                  <a:pt x="5379" y="4766"/>
                </a:cubicBezTo>
                <a:cubicBezTo>
                  <a:pt x="8842" y="1707"/>
                  <a:pt x="14472" y="1707"/>
                  <a:pt x="17919" y="4766"/>
                </a:cubicBezTo>
                <a:cubicBezTo>
                  <a:pt x="18477" y="5259"/>
                  <a:pt x="19413" y="5244"/>
                  <a:pt x="19954" y="4708"/>
                </a:cubicBezTo>
                <a:cubicBezTo>
                  <a:pt x="20463" y="4215"/>
                  <a:pt x="20381" y="3446"/>
                  <a:pt x="19856" y="2968"/>
                </a:cubicBezTo>
                <a:cubicBezTo>
                  <a:pt x="15309" y="-1004"/>
                  <a:pt x="7940" y="-989"/>
                  <a:pt x="3410" y="3012"/>
                </a:cubicBezTo>
                <a:cubicBezTo>
                  <a:pt x="-1137" y="7027"/>
                  <a:pt x="-1137" y="13565"/>
                  <a:pt x="3410" y="17581"/>
                </a:cubicBezTo>
                <a:cubicBezTo>
                  <a:pt x="5675" y="19581"/>
                  <a:pt x="8662" y="20596"/>
                  <a:pt x="11649" y="20596"/>
                </a:cubicBezTo>
                <a:cubicBezTo>
                  <a:pt x="14603" y="20596"/>
                  <a:pt x="17574" y="19610"/>
                  <a:pt x="19839" y="17639"/>
                </a:cubicBezTo>
                <a:cubicBezTo>
                  <a:pt x="20381" y="17175"/>
                  <a:pt x="20447" y="16392"/>
                  <a:pt x="19954" y="15899"/>
                </a:cubicBezTo>
                <a:cubicBezTo>
                  <a:pt x="19413" y="15348"/>
                  <a:pt x="18477" y="15334"/>
                  <a:pt x="17919" y="15827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r>
              <a:rPr lang="fr-CA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02</a:t>
            </a:r>
            <a:endParaRPr sz="15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009F621-D249-4BA1-A03E-3CE58CAE79BF}"/>
              </a:ext>
            </a:extLst>
          </p:cNvPr>
          <p:cNvSpPr/>
          <p:nvPr/>
        </p:nvSpPr>
        <p:spPr>
          <a:xfrm>
            <a:off x="4665724" y="2308104"/>
            <a:ext cx="1776713" cy="2041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96" h="20596" extrusionOk="0">
                <a:moveTo>
                  <a:pt x="17919" y="15827"/>
                </a:moveTo>
                <a:cubicBezTo>
                  <a:pt x="14456" y="18885"/>
                  <a:pt x="8826" y="18885"/>
                  <a:pt x="5379" y="15827"/>
                </a:cubicBezTo>
                <a:cubicBezTo>
                  <a:pt x="4608" y="15145"/>
                  <a:pt x="4017" y="14377"/>
                  <a:pt x="3590" y="13551"/>
                </a:cubicBezTo>
                <a:cubicBezTo>
                  <a:pt x="3229" y="12840"/>
                  <a:pt x="3836" y="12029"/>
                  <a:pt x="4723" y="12029"/>
                </a:cubicBezTo>
                <a:lnTo>
                  <a:pt x="6233" y="12029"/>
                </a:lnTo>
                <a:cubicBezTo>
                  <a:pt x="6446" y="12029"/>
                  <a:pt x="6610" y="12173"/>
                  <a:pt x="6610" y="12362"/>
                </a:cubicBezTo>
                <a:lnTo>
                  <a:pt x="6610" y="12623"/>
                </a:lnTo>
                <a:cubicBezTo>
                  <a:pt x="6610" y="12927"/>
                  <a:pt x="7020" y="13072"/>
                  <a:pt x="7250" y="12855"/>
                </a:cubicBezTo>
                <a:lnTo>
                  <a:pt x="9876" y="10535"/>
                </a:lnTo>
                <a:cubicBezTo>
                  <a:pt x="10024" y="10405"/>
                  <a:pt x="10024" y="10187"/>
                  <a:pt x="9876" y="10057"/>
                </a:cubicBezTo>
                <a:lnTo>
                  <a:pt x="7250" y="7737"/>
                </a:lnTo>
                <a:cubicBezTo>
                  <a:pt x="7004" y="7520"/>
                  <a:pt x="6610" y="7680"/>
                  <a:pt x="6610" y="7969"/>
                </a:cubicBezTo>
                <a:lnTo>
                  <a:pt x="6610" y="8230"/>
                </a:lnTo>
                <a:cubicBezTo>
                  <a:pt x="6610" y="8419"/>
                  <a:pt x="6446" y="8564"/>
                  <a:pt x="6233" y="8564"/>
                </a:cubicBezTo>
                <a:lnTo>
                  <a:pt x="4723" y="8564"/>
                </a:lnTo>
                <a:cubicBezTo>
                  <a:pt x="3836" y="8564"/>
                  <a:pt x="3229" y="7752"/>
                  <a:pt x="3590" y="7042"/>
                </a:cubicBezTo>
                <a:cubicBezTo>
                  <a:pt x="4017" y="6215"/>
                  <a:pt x="4608" y="5447"/>
                  <a:pt x="5379" y="4766"/>
                </a:cubicBezTo>
                <a:cubicBezTo>
                  <a:pt x="8842" y="1707"/>
                  <a:pt x="14472" y="1707"/>
                  <a:pt x="17919" y="4766"/>
                </a:cubicBezTo>
                <a:cubicBezTo>
                  <a:pt x="18477" y="5259"/>
                  <a:pt x="19413" y="5244"/>
                  <a:pt x="19954" y="4708"/>
                </a:cubicBezTo>
                <a:cubicBezTo>
                  <a:pt x="20463" y="4215"/>
                  <a:pt x="20381" y="3446"/>
                  <a:pt x="19856" y="2968"/>
                </a:cubicBezTo>
                <a:cubicBezTo>
                  <a:pt x="15309" y="-1004"/>
                  <a:pt x="7940" y="-989"/>
                  <a:pt x="3410" y="3012"/>
                </a:cubicBezTo>
                <a:cubicBezTo>
                  <a:pt x="-1137" y="7027"/>
                  <a:pt x="-1137" y="13565"/>
                  <a:pt x="3410" y="17581"/>
                </a:cubicBezTo>
                <a:cubicBezTo>
                  <a:pt x="5675" y="19581"/>
                  <a:pt x="8662" y="20596"/>
                  <a:pt x="11649" y="20596"/>
                </a:cubicBezTo>
                <a:cubicBezTo>
                  <a:pt x="14603" y="20596"/>
                  <a:pt x="17574" y="19610"/>
                  <a:pt x="19839" y="17639"/>
                </a:cubicBezTo>
                <a:cubicBezTo>
                  <a:pt x="20381" y="17175"/>
                  <a:pt x="20447" y="16392"/>
                  <a:pt x="19954" y="15899"/>
                </a:cubicBezTo>
                <a:cubicBezTo>
                  <a:pt x="19396" y="15348"/>
                  <a:pt x="18477" y="15334"/>
                  <a:pt x="17919" y="1582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r>
              <a:rPr lang="fr-CA" sz="1500" b="1" dirty="0">
                <a:solidFill>
                  <a:schemeClr val="bg1"/>
                </a:solidFill>
              </a:rPr>
              <a:t> 03</a:t>
            </a:r>
            <a:endParaRPr sz="1500" b="1" dirty="0">
              <a:solidFill>
                <a:schemeClr val="bg1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C26B8E0-16F0-498F-AEA3-EA2C546DEF37}"/>
              </a:ext>
            </a:extLst>
          </p:cNvPr>
          <p:cNvSpPr/>
          <p:nvPr/>
        </p:nvSpPr>
        <p:spPr>
          <a:xfrm>
            <a:off x="6673382" y="2308104"/>
            <a:ext cx="1776714" cy="2041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96" h="20596" extrusionOk="0">
                <a:moveTo>
                  <a:pt x="17919" y="15827"/>
                </a:moveTo>
                <a:cubicBezTo>
                  <a:pt x="14456" y="18885"/>
                  <a:pt x="8826" y="18885"/>
                  <a:pt x="5379" y="15827"/>
                </a:cubicBezTo>
                <a:cubicBezTo>
                  <a:pt x="4608" y="15145"/>
                  <a:pt x="4017" y="14377"/>
                  <a:pt x="3590" y="13551"/>
                </a:cubicBezTo>
                <a:cubicBezTo>
                  <a:pt x="3229" y="12840"/>
                  <a:pt x="3836" y="12029"/>
                  <a:pt x="4723" y="12029"/>
                </a:cubicBezTo>
                <a:lnTo>
                  <a:pt x="6233" y="12029"/>
                </a:lnTo>
                <a:cubicBezTo>
                  <a:pt x="6446" y="12029"/>
                  <a:pt x="6610" y="12173"/>
                  <a:pt x="6610" y="12362"/>
                </a:cubicBezTo>
                <a:lnTo>
                  <a:pt x="6610" y="12623"/>
                </a:lnTo>
                <a:cubicBezTo>
                  <a:pt x="6610" y="12927"/>
                  <a:pt x="7020" y="13072"/>
                  <a:pt x="7250" y="12855"/>
                </a:cubicBezTo>
                <a:lnTo>
                  <a:pt x="9876" y="10535"/>
                </a:lnTo>
                <a:cubicBezTo>
                  <a:pt x="10024" y="10405"/>
                  <a:pt x="10024" y="10187"/>
                  <a:pt x="9876" y="10057"/>
                </a:cubicBezTo>
                <a:lnTo>
                  <a:pt x="7250" y="7737"/>
                </a:lnTo>
                <a:cubicBezTo>
                  <a:pt x="7004" y="7520"/>
                  <a:pt x="6610" y="7680"/>
                  <a:pt x="6610" y="7969"/>
                </a:cubicBezTo>
                <a:lnTo>
                  <a:pt x="6610" y="8230"/>
                </a:lnTo>
                <a:cubicBezTo>
                  <a:pt x="6610" y="8419"/>
                  <a:pt x="6446" y="8564"/>
                  <a:pt x="6233" y="8564"/>
                </a:cubicBezTo>
                <a:lnTo>
                  <a:pt x="4723" y="8564"/>
                </a:lnTo>
                <a:cubicBezTo>
                  <a:pt x="3836" y="8564"/>
                  <a:pt x="3229" y="7752"/>
                  <a:pt x="3590" y="7042"/>
                </a:cubicBezTo>
                <a:cubicBezTo>
                  <a:pt x="4017" y="6215"/>
                  <a:pt x="4608" y="5447"/>
                  <a:pt x="5379" y="4766"/>
                </a:cubicBezTo>
                <a:cubicBezTo>
                  <a:pt x="8842" y="1707"/>
                  <a:pt x="14472" y="1707"/>
                  <a:pt x="17919" y="4766"/>
                </a:cubicBezTo>
                <a:cubicBezTo>
                  <a:pt x="18477" y="5259"/>
                  <a:pt x="19413" y="5244"/>
                  <a:pt x="19954" y="4708"/>
                </a:cubicBezTo>
                <a:cubicBezTo>
                  <a:pt x="20463" y="4215"/>
                  <a:pt x="20381" y="3446"/>
                  <a:pt x="19856" y="2968"/>
                </a:cubicBezTo>
                <a:cubicBezTo>
                  <a:pt x="15309" y="-1004"/>
                  <a:pt x="7940" y="-989"/>
                  <a:pt x="3410" y="3012"/>
                </a:cubicBezTo>
                <a:cubicBezTo>
                  <a:pt x="-1137" y="7027"/>
                  <a:pt x="-1137" y="13565"/>
                  <a:pt x="3410" y="17581"/>
                </a:cubicBezTo>
                <a:cubicBezTo>
                  <a:pt x="5675" y="19581"/>
                  <a:pt x="8662" y="20596"/>
                  <a:pt x="11649" y="20596"/>
                </a:cubicBezTo>
                <a:cubicBezTo>
                  <a:pt x="14603" y="20596"/>
                  <a:pt x="17574" y="19610"/>
                  <a:pt x="19839" y="17639"/>
                </a:cubicBezTo>
                <a:cubicBezTo>
                  <a:pt x="20381" y="17175"/>
                  <a:pt x="20447" y="16392"/>
                  <a:pt x="19954" y="15899"/>
                </a:cubicBezTo>
                <a:cubicBezTo>
                  <a:pt x="19396" y="15348"/>
                  <a:pt x="18477" y="15334"/>
                  <a:pt x="17919" y="1582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r>
              <a:rPr lang="fr-CA" sz="1500" b="1" dirty="0">
                <a:solidFill>
                  <a:schemeClr val="bg1"/>
                </a:solidFill>
              </a:rPr>
              <a:t> 04</a:t>
            </a:r>
            <a:endParaRPr sz="1500" b="1" dirty="0">
              <a:solidFill>
                <a:schemeClr val="bg1"/>
              </a:solidFill>
            </a:endParaRPr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A83104D8-1827-4476-9690-9BFF3E108C66}"/>
              </a:ext>
            </a:extLst>
          </p:cNvPr>
          <p:cNvSpPr/>
          <p:nvPr/>
        </p:nvSpPr>
        <p:spPr>
          <a:xfrm>
            <a:off x="650401" y="2308104"/>
            <a:ext cx="1776716" cy="2041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96" h="20596" extrusionOk="0">
                <a:moveTo>
                  <a:pt x="17919" y="15827"/>
                </a:moveTo>
                <a:cubicBezTo>
                  <a:pt x="14456" y="18885"/>
                  <a:pt x="8826" y="18885"/>
                  <a:pt x="5379" y="15827"/>
                </a:cubicBezTo>
                <a:cubicBezTo>
                  <a:pt x="4608" y="15145"/>
                  <a:pt x="4017" y="14377"/>
                  <a:pt x="3590" y="13551"/>
                </a:cubicBezTo>
                <a:cubicBezTo>
                  <a:pt x="3229" y="12840"/>
                  <a:pt x="3836" y="12029"/>
                  <a:pt x="4723" y="12029"/>
                </a:cubicBezTo>
                <a:lnTo>
                  <a:pt x="6233" y="12029"/>
                </a:lnTo>
                <a:cubicBezTo>
                  <a:pt x="6446" y="12029"/>
                  <a:pt x="6610" y="12173"/>
                  <a:pt x="6610" y="12362"/>
                </a:cubicBezTo>
                <a:lnTo>
                  <a:pt x="6610" y="12623"/>
                </a:lnTo>
                <a:cubicBezTo>
                  <a:pt x="6610" y="12927"/>
                  <a:pt x="7020" y="13072"/>
                  <a:pt x="7250" y="12855"/>
                </a:cubicBezTo>
                <a:lnTo>
                  <a:pt x="9876" y="10535"/>
                </a:lnTo>
                <a:cubicBezTo>
                  <a:pt x="10024" y="10405"/>
                  <a:pt x="10024" y="10187"/>
                  <a:pt x="9876" y="10057"/>
                </a:cubicBezTo>
                <a:lnTo>
                  <a:pt x="7250" y="7737"/>
                </a:lnTo>
                <a:cubicBezTo>
                  <a:pt x="7004" y="7520"/>
                  <a:pt x="6610" y="7680"/>
                  <a:pt x="6610" y="7969"/>
                </a:cubicBezTo>
                <a:lnTo>
                  <a:pt x="6610" y="8230"/>
                </a:lnTo>
                <a:cubicBezTo>
                  <a:pt x="6610" y="8419"/>
                  <a:pt x="6446" y="8564"/>
                  <a:pt x="6233" y="8564"/>
                </a:cubicBezTo>
                <a:lnTo>
                  <a:pt x="4723" y="8564"/>
                </a:lnTo>
                <a:cubicBezTo>
                  <a:pt x="3836" y="8564"/>
                  <a:pt x="3229" y="7752"/>
                  <a:pt x="3590" y="7042"/>
                </a:cubicBezTo>
                <a:cubicBezTo>
                  <a:pt x="4017" y="6215"/>
                  <a:pt x="4608" y="5447"/>
                  <a:pt x="5379" y="4766"/>
                </a:cubicBezTo>
                <a:cubicBezTo>
                  <a:pt x="8842" y="1707"/>
                  <a:pt x="14472" y="1707"/>
                  <a:pt x="17919" y="4766"/>
                </a:cubicBezTo>
                <a:cubicBezTo>
                  <a:pt x="18477" y="5259"/>
                  <a:pt x="19413" y="5244"/>
                  <a:pt x="19954" y="4708"/>
                </a:cubicBezTo>
                <a:cubicBezTo>
                  <a:pt x="20463" y="4215"/>
                  <a:pt x="20381" y="3446"/>
                  <a:pt x="19856" y="2968"/>
                </a:cubicBezTo>
                <a:cubicBezTo>
                  <a:pt x="15309" y="-1004"/>
                  <a:pt x="7940" y="-989"/>
                  <a:pt x="3410" y="3012"/>
                </a:cubicBezTo>
                <a:cubicBezTo>
                  <a:pt x="-1137" y="7027"/>
                  <a:pt x="-1137" y="13565"/>
                  <a:pt x="3410" y="17581"/>
                </a:cubicBezTo>
                <a:cubicBezTo>
                  <a:pt x="5675" y="19581"/>
                  <a:pt x="8662" y="20596"/>
                  <a:pt x="11649" y="20596"/>
                </a:cubicBezTo>
                <a:cubicBezTo>
                  <a:pt x="14603" y="20596"/>
                  <a:pt x="17574" y="19610"/>
                  <a:pt x="19839" y="17639"/>
                </a:cubicBezTo>
                <a:cubicBezTo>
                  <a:pt x="20381" y="17175"/>
                  <a:pt x="20447" y="16392"/>
                  <a:pt x="19954" y="15899"/>
                </a:cubicBezTo>
                <a:cubicBezTo>
                  <a:pt x="19413" y="15348"/>
                  <a:pt x="18477" y="15334"/>
                  <a:pt x="17919" y="1582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r>
              <a:rPr lang="fr-CA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01</a:t>
            </a:r>
            <a:endParaRPr sz="15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CC4E5E6-B27D-4E9F-B926-239845BE9A77}"/>
              </a:ext>
            </a:extLst>
          </p:cNvPr>
          <p:cNvGrpSpPr/>
          <p:nvPr/>
        </p:nvGrpSpPr>
        <p:grpSpPr>
          <a:xfrm>
            <a:off x="7643456" y="3029650"/>
            <a:ext cx="935868" cy="806031"/>
            <a:chOff x="8921977" y="1528281"/>
            <a:chExt cx="2926080" cy="1074708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3257066-232C-43A2-9244-90D5A6A8CAFD}"/>
                </a:ext>
              </a:extLst>
            </p:cNvPr>
            <p:cNvSpPr txBox="1"/>
            <p:nvPr/>
          </p:nvSpPr>
          <p:spPr>
            <a:xfrm>
              <a:off x="8921977" y="1528281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FDFDDBE-B3B2-4A61-A9F9-B486727CB30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67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 </a:t>
              </a:r>
            </a:p>
          </p:txBody>
        </p:sp>
      </p:grpSp>
      <p:grpSp>
        <p:nvGrpSpPr>
          <p:cNvPr id="27" name="Graphic 15" descr="Lightbulb">
            <a:extLst>
              <a:ext uri="{FF2B5EF4-FFF2-40B4-BE49-F238E27FC236}">
                <a16:creationId xmlns:a16="http://schemas.microsoft.com/office/drawing/2014/main" id="{1628CBF6-5FB0-4A62-AF9C-6BD3A57844D1}"/>
              </a:ext>
            </a:extLst>
          </p:cNvPr>
          <p:cNvGrpSpPr/>
          <p:nvPr/>
        </p:nvGrpSpPr>
        <p:grpSpPr>
          <a:xfrm>
            <a:off x="1602917" y="2719741"/>
            <a:ext cx="332784" cy="332784"/>
            <a:chOff x="2022922" y="2616932"/>
            <a:chExt cx="443712" cy="443712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A6A9792A-C437-4822-9BBD-59ED1ED0AB4A}"/>
                </a:ext>
              </a:extLst>
            </p:cNvPr>
            <p:cNvSpPr/>
            <p:nvPr/>
          </p:nvSpPr>
          <p:spPr>
            <a:xfrm>
              <a:off x="2184692" y="2912740"/>
              <a:ext cx="120172" cy="27732"/>
            </a:xfrm>
            <a:custGeom>
              <a:avLst/>
              <a:gdLst>
                <a:gd name="connsiteX0" fmla="*/ 13866 w 120172"/>
                <a:gd name="connsiteY0" fmla="*/ 0 h 27732"/>
                <a:gd name="connsiteX1" fmla="*/ 106306 w 120172"/>
                <a:gd name="connsiteY1" fmla="*/ 0 h 27732"/>
                <a:gd name="connsiteX2" fmla="*/ 120172 w 120172"/>
                <a:gd name="connsiteY2" fmla="*/ 13866 h 27732"/>
                <a:gd name="connsiteX3" fmla="*/ 106306 w 120172"/>
                <a:gd name="connsiteY3" fmla="*/ 27732 h 27732"/>
                <a:gd name="connsiteX4" fmla="*/ 13866 w 120172"/>
                <a:gd name="connsiteY4" fmla="*/ 27732 h 27732"/>
                <a:gd name="connsiteX5" fmla="*/ 0 w 120172"/>
                <a:gd name="connsiteY5" fmla="*/ 13866 h 27732"/>
                <a:gd name="connsiteX6" fmla="*/ 13866 w 120172"/>
                <a:gd name="connsiteY6" fmla="*/ 0 h 27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172" h="27732">
                  <a:moveTo>
                    <a:pt x="13866" y="0"/>
                  </a:moveTo>
                  <a:lnTo>
                    <a:pt x="106306" y="0"/>
                  </a:lnTo>
                  <a:cubicBezTo>
                    <a:pt x="114163" y="0"/>
                    <a:pt x="120172" y="6009"/>
                    <a:pt x="120172" y="13866"/>
                  </a:cubicBezTo>
                  <a:cubicBezTo>
                    <a:pt x="120172" y="21723"/>
                    <a:pt x="114163" y="27732"/>
                    <a:pt x="106306" y="27732"/>
                  </a:cubicBezTo>
                  <a:lnTo>
                    <a:pt x="13866" y="27732"/>
                  </a:lnTo>
                  <a:cubicBezTo>
                    <a:pt x="6009" y="27732"/>
                    <a:pt x="0" y="21723"/>
                    <a:pt x="0" y="13866"/>
                  </a:cubicBezTo>
                  <a:cubicBezTo>
                    <a:pt x="0" y="6009"/>
                    <a:pt x="6009" y="0"/>
                    <a:pt x="13866" y="0"/>
                  </a:cubicBez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3C61FC2-B632-4837-AC72-CDE7D07C9CCD}"/>
                </a:ext>
              </a:extLst>
            </p:cNvPr>
            <p:cNvSpPr/>
            <p:nvPr/>
          </p:nvSpPr>
          <p:spPr>
            <a:xfrm>
              <a:off x="2184692" y="2958960"/>
              <a:ext cx="120172" cy="27732"/>
            </a:xfrm>
            <a:custGeom>
              <a:avLst/>
              <a:gdLst>
                <a:gd name="connsiteX0" fmla="*/ 13866 w 120172"/>
                <a:gd name="connsiteY0" fmla="*/ 0 h 27732"/>
                <a:gd name="connsiteX1" fmla="*/ 106306 w 120172"/>
                <a:gd name="connsiteY1" fmla="*/ 0 h 27732"/>
                <a:gd name="connsiteX2" fmla="*/ 120172 w 120172"/>
                <a:gd name="connsiteY2" fmla="*/ 13866 h 27732"/>
                <a:gd name="connsiteX3" fmla="*/ 106306 w 120172"/>
                <a:gd name="connsiteY3" fmla="*/ 27732 h 27732"/>
                <a:gd name="connsiteX4" fmla="*/ 13866 w 120172"/>
                <a:gd name="connsiteY4" fmla="*/ 27732 h 27732"/>
                <a:gd name="connsiteX5" fmla="*/ 0 w 120172"/>
                <a:gd name="connsiteY5" fmla="*/ 13866 h 27732"/>
                <a:gd name="connsiteX6" fmla="*/ 13866 w 120172"/>
                <a:gd name="connsiteY6" fmla="*/ 0 h 27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172" h="27732">
                  <a:moveTo>
                    <a:pt x="13866" y="0"/>
                  </a:moveTo>
                  <a:lnTo>
                    <a:pt x="106306" y="0"/>
                  </a:lnTo>
                  <a:cubicBezTo>
                    <a:pt x="114163" y="0"/>
                    <a:pt x="120172" y="6009"/>
                    <a:pt x="120172" y="13866"/>
                  </a:cubicBezTo>
                  <a:cubicBezTo>
                    <a:pt x="120172" y="21723"/>
                    <a:pt x="114163" y="27732"/>
                    <a:pt x="106306" y="27732"/>
                  </a:cubicBezTo>
                  <a:lnTo>
                    <a:pt x="13866" y="27732"/>
                  </a:lnTo>
                  <a:cubicBezTo>
                    <a:pt x="6009" y="27732"/>
                    <a:pt x="0" y="21723"/>
                    <a:pt x="0" y="13866"/>
                  </a:cubicBezTo>
                  <a:cubicBezTo>
                    <a:pt x="0" y="6009"/>
                    <a:pt x="6009" y="0"/>
                    <a:pt x="13866" y="0"/>
                  </a:cubicBez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98B4C2E-55E9-4A64-88C3-5A46778B851A}"/>
                </a:ext>
              </a:extLst>
            </p:cNvPr>
            <p:cNvSpPr/>
            <p:nvPr/>
          </p:nvSpPr>
          <p:spPr>
            <a:xfrm>
              <a:off x="2214735" y="3005180"/>
              <a:ext cx="60086" cy="27732"/>
            </a:xfrm>
            <a:custGeom>
              <a:avLst/>
              <a:gdLst>
                <a:gd name="connsiteX0" fmla="*/ 0 w 60086"/>
                <a:gd name="connsiteY0" fmla="*/ 0 h 27732"/>
                <a:gd name="connsiteX1" fmla="*/ 30043 w 60086"/>
                <a:gd name="connsiteY1" fmla="*/ 27732 h 27732"/>
                <a:gd name="connsiteX2" fmla="*/ 60086 w 60086"/>
                <a:gd name="connsiteY2" fmla="*/ 0 h 27732"/>
                <a:gd name="connsiteX3" fmla="*/ 0 w 60086"/>
                <a:gd name="connsiteY3" fmla="*/ 0 h 27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086" h="27732">
                  <a:moveTo>
                    <a:pt x="0" y="0"/>
                  </a:moveTo>
                  <a:cubicBezTo>
                    <a:pt x="1387" y="15715"/>
                    <a:pt x="14328" y="27732"/>
                    <a:pt x="30043" y="27732"/>
                  </a:cubicBezTo>
                  <a:cubicBezTo>
                    <a:pt x="45758" y="27732"/>
                    <a:pt x="58699" y="15715"/>
                    <a:pt x="6008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7FF16A9-AA69-4C25-8F30-D3B9138F1B5C}"/>
                </a:ext>
              </a:extLst>
            </p:cNvPr>
            <p:cNvSpPr/>
            <p:nvPr/>
          </p:nvSpPr>
          <p:spPr>
            <a:xfrm>
              <a:off x="2124606" y="2644664"/>
              <a:ext cx="240344" cy="249588"/>
            </a:xfrm>
            <a:custGeom>
              <a:avLst/>
              <a:gdLst>
                <a:gd name="connsiteX0" fmla="*/ 120172 w 240344"/>
                <a:gd name="connsiteY0" fmla="*/ 0 h 249588"/>
                <a:gd name="connsiteX1" fmla="*/ 120172 w 240344"/>
                <a:gd name="connsiteY1" fmla="*/ 0 h 249588"/>
                <a:gd name="connsiteX2" fmla="*/ 120172 w 240344"/>
                <a:gd name="connsiteY2" fmla="*/ 0 h 249588"/>
                <a:gd name="connsiteX3" fmla="*/ 0 w 240344"/>
                <a:gd name="connsiteY3" fmla="*/ 118785 h 249588"/>
                <a:gd name="connsiteX4" fmla="*/ 0 w 240344"/>
                <a:gd name="connsiteY4" fmla="*/ 122945 h 249588"/>
                <a:gd name="connsiteX5" fmla="*/ 8320 w 240344"/>
                <a:gd name="connsiteY5" fmla="*/ 164543 h 249588"/>
                <a:gd name="connsiteX6" fmla="*/ 29119 w 240344"/>
                <a:gd name="connsiteY6" fmla="*/ 198746 h 249588"/>
                <a:gd name="connsiteX7" fmla="*/ 57313 w 240344"/>
                <a:gd name="connsiteY7" fmla="*/ 244504 h 249588"/>
                <a:gd name="connsiteX8" fmla="*/ 65632 w 240344"/>
                <a:gd name="connsiteY8" fmla="*/ 249588 h 249588"/>
                <a:gd name="connsiteX9" fmla="*/ 174712 w 240344"/>
                <a:gd name="connsiteY9" fmla="*/ 249588 h 249588"/>
                <a:gd name="connsiteX10" fmla="*/ 183031 w 240344"/>
                <a:gd name="connsiteY10" fmla="*/ 244504 h 249588"/>
                <a:gd name="connsiteX11" fmla="*/ 211225 w 240344"/>
                <a:gd name="connsiteY11" fmla="*/ 198746 h 249588"/>
                <a:gd name="connsiteX12" fmla="*/ 232024 w 240344"/>
                <a:gd name="connsiteY12" fmla="*/ 164543 h 249588"/>
                <a:gd name="connsiteX13" fmla="*/ 240344 w 240344"/>
                <a:gd name="connsiteY13" fmla="*/ 122945 h 249588"/>
                <a:gd name="connsiteX14" fmla="*/ 240344 w 240344"/>
                <a:gd name="connsiteY14" fmla="*/ 118785 h 249588"/>
                <a:gd name="connsiteX15" fmla="*/ 120172 w 240344"/>
                <a:gd name="connsiteY15" fmla="*/ 0 h 249588"/>
                <a:gd name="connsiteX16" fmla="*/ 212612 w 240344"/>
                <a:gd name="connsiteY16" fmla="*/ 122483 h 249588"/>
                <a:gd name="connsiteX17" fmla="*/ 206141 w 240344"/>
                <a:gd name="connsiteY17" fmla="*/ 154837 h 249588"/>
                <a:gd name="connsiteX18" fmla="*/ 190426 w 240344"/>
                <a:gd name="connsiteY18" fmla="*/ 180258 h 249588"/>
                <a:gd name="connsiteX19" fmla="*/ 163619 w 240344"/>
                <a:gd name="connsiteY19" fmla="*/ 221856 h 249588"/>
                <a:gd name="connsiteX20" fmla="*/ 120172 w 240344"/>
                <a:gd name="connsiteY20" fmla="*/ 221856 h 249588"/>
                <a:gd name="connsiteX21" fmla="*/ 77187 w 240344"/>
                <a:gd name="connsiteY21" fmla="*/ 221856 h 249588"/>
                <a:gd name="connsiteX22" fmla="*/ 50380 w 240344"/>
                <a:gd name="connsiteY22" fmla="*/ 180258 h 249588"/>
                <a:gd name="connsiteX23" fmla="*/ 34665 w 240344"/>
                <a:gd name="connsiteY23" fmla="*/ 154837 h 249588"/>
                <a:gd name="connsiteX24" fmla="*/ 28194 w 240344"/>
                <a:gd name="connsiteY24" fmla="*/ 122483 h 249588"/>
                <a:gd name="connsiteX25" fmla="*/ 28194 w 240344"/>
                <a:gd name="connsiteY25" fmla="*/ 118785 h 249588"/>
                <a:gd name="connsiteX26" fmla="*/ 120634 w 240344"/>
                <a:gd name="connsiteY26" fmla="*/ 27270 h 249588"/>
                <a:gd name="connsiteX27" fmla="*/ 120634 w 240344"/>
                <a:gd name="connsiteY27" fmla="*/ 27270 h 249588"/>
                <a:gd name="connsiteX28" fmla="*/ 120634 w 240344"/>
                <a:gd name="connsiteY28" fmla="*/ 27270 h 249588"/>
                <a:gd name="connsiteX29" fmla="*/ 120634 w 240344"/>
                <a:gd name="connsiteY29" fmla="*/ 27270 h 249588"/>
                <a:gd name="connsiteX30" fmla="*/ 120634 w 240344"/>
                <a:gd name="connsiteY30" fmla="*/ 27270 h 249588"/>
                <a:gd name="connsiteX31" fmla="*/ 120634 w 240344"/>
                <a:gd name="connsiteY31" fmla="*/ 27270 h 249588"/>
                <a:gd name="connsiteX32" fmla="*/ 120634 w 240344"/>
                <a:gd name="connsiteY32" fmla="*/ 27270 h 249588"/>
                <a:gd name="connsiteX33" fmla="*/ 213074 w 240344"/>
                <a:gd name="connsiteY33" fmla="*/ 118785 h 249588"/>
                <a:gd name="connsiteX34" fmla="*/ 213074 w 240344"/>
                <a:gd name="connsiteY34" fmla="*/ 122483 h 249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0344" h="249588">
                  <a:moveTo>
                    <a:pt x="120172" y="0"/>
                  </a:moveTo>
                  <a:cubicBezTo>
                    <a:pt x="120172" y="0"/>
                    <a:pt x="120172" y="0"/>
                    <a:pt x="120172" y="0"/>
                  </a:cubicBezTo>
                  <a:cubicBezTo>
                    <a:pt x="120172" y="0"/>
                    <a:pt x="120172" y="0"/>
                    <a:pt x="120172" y="0"/>
                  </a:cubicBezTo>
                  <a:cubicBezTo>
                    <a:pt x="54540" y="462"/>
                    <a:pt x="1387" y="53153"/>
                    <a:pt x="0" y="118785"/>
                  </a:cubicBezTo>
                  <a:lnTo>
                    <a:pt x="0" y="122945"/>
                  </a:lnTo>
                  <a:cubicBezTo>
                    <a:pt x="462" y="137273"/>
                    <a:pt x="3235" y="151139"/>
                    <a:pt x="8320" y="164543"/>
                  </a:cubicBezTo>
                  <a:cubicBezTo>
                    <a:pt x="13404" y="177023"/>
                    <a:pt x="20337" y="188578"/>
                    <a:pt x="29119" y="198746"/>
                  </a:cubicBezTo>
                  <a:cubicBezTo>
                    <a:pt x="40211" y="210763"/>
                    <a:pt x="52229" y="234335"/>
                    <a:pt x="57313" y="244504"/>
                  </a:cubicBezTo>
                  <a:cubicBezTo>
                    <a:pt x="58699" y="247739"/>
                    <a:pt x="61935" y="249588"/>
                    <a:pt x="65632" y="249588"/>
                  </a:cubicBezTo>
                  <a:lnTo>
                    <a:pt x="174712" y="249588"/>
                  </a:lnTo>
                  <a:cubicBezTo>
                    <a:pt x="178409" y="249588"/>
                    <a:pt x="181645" y="247739"/>
                    <a:pt x="183031" y="244504"/>
                  </a:cubicBezTo>
                  <a:cubicBezTo>
                    <a:pt x="188115" y="234335"/>
                    <a:pt x="200133" y="210763"/>
                    <a:pt x="211225" y="198746"/>
                  </a:cubicBezTo>
                  <a:cubicBezTo>
                    <a:pt x="220007" y="188578"/>
                    <a:pt x="227402" y="177023"/>
                    <a:pt x="232024" y="164543"/>
                  </a:cubicBezTo>
                  <a:cubicBezTo>
                    <a:pt x="237109" y="151139"/>
                    <a:pt x="239882" y="137273"/>
                    <a:pt x="240344" y="122945"/>
                  </a:cubicBezTo>
                  <a:lnTo>
                    <a:pt x="240344" y="118785"/>
                  </a:lnTo>
                  <a:cubicBezTo>
                    <a:pt x="238957" y="53153"/>
                    <a:pt x="185804" y="462"/>
                    <a:pt x="120172" y="0"/>
                  </a:cubicBezTo>
                  <a:close/>
                  <a:moveTo>
                    <a:pt x="212612" y="122483"/>
                  </a:moveTo>
                  <a:cubicBezTo>
                    <a:pt x="212150" y="133576"/>
                    <a:pt x="209839" y="144669"/>
                    <a:pt x="206141" y="154837"/>
                  </a:cubicBezTo>
                  <a:cubicBezTo>
                    <a:pt x="202444" y="164081"/>
                    <a:pt x="197359" y="172863"/>
                    <a:pt x="190426" y="180258"/>
                  </a:cubicBezTo>
                  <a:cubicBezTo>
                    <a:pt x="179796" y="193200"/>
                    <a:pt x="170552" y="207066"/>
                    <a:pt x="163619" y="221856"/>
                  </a:cubicBezTo>
                  <a:lnTo>
                    <a:pt x="120172" y="221856"/>
                  </a:lnTo>
                  <a:lnTo>
                    <a:pt x="77187" y="221856"/>
                  </a:lnTo>
                  <a:cubicBezTo>
                    <a:pt x="69792" y="207066"/>
                    <a:pt x="60548" y="193200"/>
                    <a:pt x="50380" y="180258"/>
                  </a:cubicBezTo>
                  <a:cubicBezTo>
                    <a:pt x="43909" y="172863"/>
                    <a:pt x="38363" y="164081"/>
                    <a:pt x="34665" y="154837"/>
                  </a:cubicBezTo>
                  <a:cubicBezTo>
                    <a:pt x="30505" y="144669"/>
                    <a:pt x="28656" y="133576"/>
                    <a:pt x="28194" y="122483"/>
                  </a:cubicBezTo>
                  <a:lnTo>
                    <a:pt x="28194" y="118785"/>
                  </a:lnTo>
                  <a:cubicBezTo>
                    <a:pt x="29119" y="68406"/>
                    <a:pt x="70254" y="27732"/>
                    <a:pt x="120634" y="27270"/>
                  </a:cubicBezTo>
                  <a:lnTo>
                    <a:pt x="120634" y="27270"/>
                  </a:lnTo>
                  <a:lnTo>
                    <a:pt x="120634" y="27270"/>
                  </a:lnTo>
                  <a:cubicBezTo>
                    <a:pt x="120634" y="27270"/>
                    <a:pt x="120634" y="27270"/>
                    <a:pt x="120634" y="27270"/>
                  </a:cubicBezTo>
                  <a:cubicBezTo>
                    <a:pt x="120634" y="27270"/>
                    <a:pt x="120634" y="27270"/>
                    <a:pt x="120634" y="27270"/>
                  </a:cubicBezTo>
                  <a:lnTo>
                    <a:pt x="120634" y="27270"/>
                  </a:lnTo>
                  <a:lnTo>
                    <a:pt x="120634" y="27270"/>
                  </a:lnTo>
                  <a:cubicBezTo>
                    <a:pt x="171014" y="27732"/>
                    <a:pt x="212150" y="67943"/>
                    <a:pt x="213074" y="118785"/>
                  </a:cubicBezTo>
                  <a:lnTo>
                    <a:pt x="213074" y="122483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32" name="Graphic 16" descr="Single gear">
            <a:extLst>
              <a:ext uri="{FF2B5EF4-FFF2-40B4-BE49-F238E27FC236}">
                <a16:creationId xmlns:a16="http://schemas.microsoft.com/office/drawing/2014/main" id="{4FD195F2-7D83-4F16-BE48-8CF8713D47F6}"/>
              </a:ext>
            </a:extLst>
          </p:cNvPr>
          <p:cNvSpPr/>
          <p:nvPr/>
        </p:nvSpPr>
        <p:spPr>
          <a:xfrm>
            <a:off x="3664960" y="2768272"/>
            <a:ext cx="236069" cy="235722"/>
          </a:xfrm>
          <a:custGeom>
            <a:avLst/>
            <a:gdLst>
              <a:gd name="connsiteX0" fmla="*/ 157148 w 314758"/>
              <a:gd name="connsiteY0" fmla="*/ 212612 h 314296"/>
              <a:gd name="connsiteX1" fmla="*/ 101684 w 314758"/>
              <a:gd name="connsiteY1" fmla="*/ 157148 h 314296"/>
              <a:gd name="connsiteX2" fmla="*/ 157148 w 314758"/>
              <a:gd name="connsiteY2" fmla="*/ 101684 h 314296"/>
              <a:gd name="connsiteX3" fmla="*/ 212612 w 314758"/>
              <a:gd name="connsiteY3" fmla="*/ 157148 h 314296"/>
              <a:gd name="connsiteX4" fmla="*/ 157148 w 314758"/>
              <a:gd name="connsiteY4" fmla="*/ 212612 h 314296"/>
              <a:gd name="connsiteX5" fmla="*/ 281942 w 314758"/>
              <a:gd name="connsiteY5" fmla="*/ 122483 h 314296"/>
              <a:gd name="connsiteX6" fmla="*/ 269925 w 314758"/>
              <a:gd name="connsiteY6" fmla="*/ 93827 h 314296"/>
              <a:gd name="connsiteX7" fmla="*/ 281480 w 314758"/>
              <a:gd name="connsiteY7" fmla="*/ 59162 h 314296"/>
              <a:gd name="connsiteX8" fmla="*/ 255134 w 314758"/>
              <a:gd name="connsiteY8" fmla="*/ 32816 h 314296"/>
              <a:gd name="connsiteX9" fmla="*/ 220469 w 314758"/>
              <a:gd name="connsiteY9" fmla="*/ 44371 h 314296"/>
              <a:gd name="connsiteX10" fmla="*/ 191351 w 314758"/>
              <a:gd name="connsiteY10" fmla="*/ 32354 h 314296"/>
              <a:gd name="connsiteX11" fmla="*/ 175636 w 314758"/>
              <a:gd name="connsiteY11" fmla="*/ 0 h 314296"/>
              <a:gd name="connsiteX12" fmla="*/ 138660 w 314758"/>
              <a:gd name="connsiteY12" fmla="*/ 0 h 314296"/>
              <a:gd name="connsiteX13" fmla="*/ 122483 w 314758"/>
              <a:gd name="connsiteY13" fmla="*/ 32354 h 314296"/>
              <a:gd name="connsiteX14" fmla="*/ 93827 w 314758"/>
              <a:gd name="connsiteY14" fmla="*/ 44371 h 314296"/>
              <a:gd name="connsiteX15" fmla="*/ 59162 w 314758"/>
              <a:gd name="connsiteY15" fmla="*/ 32816 h 314296"/>
              <a:gd name="connsiteX16" fmla="*/ 32816 w 314758"/>
              <a:gd name="connsiteY16" fmla="*/ 59162 h 314296"/>
              <a:gd name="connsiteX17" fmla="*/ 44371 w 314758"/>
              <a:gd name="connsiteY17" fmla="*/ 93827 h 314296"/>
              <a:gd name="connsiteX18" fmla="*/ 32354 w 314758"/>
              <a:gd name="connsiteY18" fmla="*/ 122945 h 314296"/>
              <a:gd name="connsiteX19" fmla="*/ 0 w 314758"/>
              <a:gd name="connsiteY19" fmla="*/ 138660 h 314296"/>
              <a:gd name="connsiteX20" fmla="*/ 0 w 314758"/>
              <a:gd name="connsiteY20" fmla="*/ 175636 h 314296"/>
              <a:gd name="connsiteX21" fmla="*/ 32354 w 314758"/>
              <a:gd name="connsiteY21" fmla="*/ 191813 h 314296"/>
              <a:gd name="connsiteX22" fmla="*/ 44371 w 314758"/>
              <a:gd name="connsiteY22" fmla="*/ 220469 h 314296"/>
              <a:gd name="connsiteX23" fmla="*/ 32816 w 314758"/>
              <a:gd name="connsiteY23" fmla="*/ 255134 h 314296"/>
              <a:gd name="connsiteX24" fmla="*/ 59162 w 314758"/>
              <a:gd name="connsiteY24" fmla="*/ 281480 h 314296"/>
              <a:gd name="connsiteX25" fmla="*/ 93827 w 314758"/>
              <a:gd name="connsiteY25" fmla="*/ 269925 h 314296"/>
              <a:gd name="connsiteX26" fmla="*/ 122945 w 314758"/>
              <a:gd name="connsiteY26" fmla="*/ 281942 h 314296"/>
              <a:gd name="connsiteX27" fmla="*/ 139122 w 314758"/>
              <a:gd name="connsiteY27" fmla="*/ 314296 h 314296"/>
              <a:gd name="connsiteX28" fmla="*/ 176098 w 314758"/>
              <a:gd name="connsiteY28" fmla="*/ 314296 h 314296"/>
              <a:gd name="connsiteX29" fmla="*/ 192275 w 314758"/>
              <a:gd name="connsiteY29" fmla="*/ 281942 h 314296"/>
              <a:gd name="connsiteX30" fmla="*/ 220932 w 314758"/>
              <a:gd name="connsiteY30" fmla="*/ 269925 h 314296"/>
              <a:gd name="connsiteX31" fmla="*/ 255597 w 314758"/>
              <a:gd name="connsiteY31" fmla="*/ 281480 h 314296"/>
              <a:gd name="connsiteX32" fmla="*/ 281942 w 314758"/>
              <a:gd name="connsiteY32" fmla="*/ 255134 h 314296"/>
              <a:gd name="connsiteX33" fmla="*/ 270387 w 314758"/>
              <a:gd name="connsiteY33" fmla="*/ 220469 h 314296"/>
              <a:gd name="connsiteX34" fmla="*/ 282404 w 314758"/>
              <a:gd name="connsiteY34" fmla="*/ 191351 h 314296"/>
              <a:gd name="connsiteX35" fmla="*/ 314758 w 314758"/>
              <a:gd name="connsiteY35" fmla="*/ 175174 h 314296"/>
              <a:gd name="connsiteX36" fmla="*/ 314758 w 314758"/>
              <a:gd name="connsiteY36" fmla="*/ 138198 h 314296"/>
              <a:gd name="connsiteX37" fmla="*/ 281942 w 314758"/>
              <a:gd name="connsiteY37" fmla="*/ 122483 h 31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4758" h="314296">
                <a:moveTo>
                  <a:pt x="157148" y="212612"/>
                </a:moveTo>
                <a:cubicBezTo>
                  <a:pt x="126643" y="212612"/>
                  <a:pt x="101684" y="187653"/>
                  <a:pt x="101684" y="157148"/>
                </a:cubicBezTo>
                <a:cubicBezTo>
                  <a:pt x="101684" y="126643"/>
                  <a:pt x="126643" y="101684"/>
                  <a:pt x="157148" y="101684"/>
                </a:cubicBezTo>
                <a:cubicBezTo>
                  <a:pt x="187653" y="101684"/>
                  <a:pt x="212612" y="126643"/>
                  <a:pt x="212612" y="157148"/>
                </a:cubicBezTo>
                <a:cubicBezTo>
                  <a:pt x="212612" y="187653"/>
                  <a:pt x="187653" y="212612"/>
                  <a:pt x="157148" y="212612"/>
                </a:cubicBezTo>
                <a:close/>
                <a:moveTo>
                  <a:pt x="281942" y="122483"/>
                </a:moveTo>
                <a:cubicBezTo>
                  <a:pt x="279169" y="112315"/>
                  <a:pt x="275009" y="102608"/>
                  <a:pt x="269925" y="93827"/>
                </a:cubicBezTo>
                <a:lnTo>
                  <a:pt x="281480" y="59162"/>
                </a:lnTo>
                <a:lnTo>
                  <a:pt x="255134" y="32816"/>
                </a:lnTo>
                <a:lnTo>
                  <a:pt x="220469" y="44371"/>
                </a:lnTo>
                <a:cubicBezTo>
                  <a:pt x="211225" y="39287"/>
                  <a:pt x="201519" y="35127"/>
                  <a:pt x="191351" y="32354"/>
                </a:cubicBezTo>
                <a:lnTo>
                  <a:pt x="175636" y="0"/>
                </a:lnTo>
                <a:lnTo>
                  <a:pt x="138660" y="0"/>
                </a:lnTo>
                <a:lnTo>
                  <a:pt x="122483" y="32354"/>
                </a:lnTo>
                <a:cubicBezTo>
                  <a:pt x="112315" y="35127"/>
                  <a:pt x="102608" y="39287"/>
                  <a:pt x="93827" y="44371"/>
                </a:cubicBezTo>
                <a:lnTo>
                  <a:pt x="59162" y="32816"/>
                </a:lnTo>
                <a:lnTo>
                  <a:pt x="32816" y="59162"/>
                </a:lnTo>
                <a:lnTo>
                  <a:pt x="44371" y="93827"/>
                </a:lnTo>
                <a:cubicBezTo>
                  <a:pt x="39287" y="103071"/>
                  <a:pt x="35127" y="112777"/>
                  <a:pt x="32354" y="122945"/>
                </a:cubicBezTo>
                <a:lnTo>
                  <a:pt x="0" y="138660"/>
                </a:lnTo>
                <a:lnTo>
                  <a:pt x="0" y="175636"/>
                </a:lnTo>
                <a:lnTo>
                  <a:pt x="32354" y="191813"/>
                </a:lnTo>
                <a:cubicBezTo>
                  <a:pt x="35127" y="201981"/>
                  <a:pt x="39287" y="211688"/>
                  <a:pt x="44371" y="220469"/>
                </a:cubicBezTo>
                <a:lnTo>
                  <a:pt x="32816" y="255134"/>
                </a:lnTo>
                <a:lnTo>
                  <a:pt x="59162" y="281480"/>
                </a:lnTo>
                <a:lnTo>
                  <a:pt x="93827" y="269925"/>
                </a:lnTo>
                <a:cubicBezTo>
                  <a:pt x="103071" y="275009"/>
                  <a:pt x="112777" y="279169"/>
                  <a:pt x="122945" y="281942"/>
                </a:cubicBezTo>
                <a:lnTo>
                  <a:pt x="139122" y="314296"/>
                </a:lnTo>
                <a:lnTo>
                  <a:pt x="176098" y="314296"/>
                </a:lnTo>
                <a:lnTo>
                  <a:pt x="192275" y="281942"/>
                </a:lnTo>
                <a:cubicBezTo>
                  <a:pt x="202444" y="279169"/>
                  <a:pt x="212150" y="275009"/>
                  <a:pt x="220932" y="269925"/>
                </a:cubicBezTo>
                <a:lnTo>
                  <a:pt x="255597" y="281480"/>
                </a:lnTo>
                <a:lnTo>
                  <a:pt x="281942" y="255134"/>
                </a:lnTo>
                <a:lnTo>
                  <a:pt x="270387" y="220469"/>
                </a:lnTo>
                <a:cubicBezTo>
                  <a:pt x="275471" y="211225"/>
                  <a:pt x="279631" y="201519"/>
                  <a:pt x="282404" y="191351"/>
                </a:cubicBezTo>
                <a:lnTo>
                  <a:pt x="314758" y="175174"/>
                </a:lnTo>
                <a:lnTo>
                  <a:pt x="314758" y="138198"/>
                </a:lnTo>
                <a:lnTo>
                  <a:pt x="281942" y="122483"/>
                </a:lnTo>
                <a:close/>
              </a:path>
            </a:pathLst>
          </a:custGeom>
          <a:solidFill>
            <a:srgbClr val="000000"/>
          </a:solidFill>
          <a:ln w="456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33" name="Graphic 17" descr="Bullseye">
            <a:extLst>
              <a:ext uri="{FF2B5EF4-FFF2-40B4-BE49-F238E27FC236}">
                <a16:creationId xmlns:a16="http://schemas.microsoft.com/office/drawing/2014/main" id="{0EC56648-E213-41DF-907D-09587557D3DC}"/>
              </a:ext>
            </a:extLst>
          </p:cNvPr>
          <p:cNvGrpSpPr/>
          <p:nvPr/>
        </p:nvGrpSpPr>
        <p:grpSpPr>
          <a:xfrm>
            <a:off x="5639804" y="2719741"/>
            <a:ext cx="332784" cy="332784"/>
            <a:chOff x="7405439" y="2616932"/>
            <a:chExt cx="443712" cy="443712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1C64454-95AD-45E0-BFE8-4DC5A0306821}"/>
                </a:ext>
              </a:extLst>
            </p:cNvPr>
            <p:cNvSpPr/>
            <p:nvPr/>
          </p:nvSpPr>
          <p:spPr>
            <a:xfrm>
              <a:off x="7573679" y="2656219"/>
              <a:ext cx="236184" cy="235722"/>
            </a:xfrm>
            <a:custGeom>
              <a:avLst/>
              <a:gdLst>
                <a:gd name="connsiteX0" fmla="*/ 194586 w 236184"/>
                <a:gd name="connsiteY0" fmla="*/ 41598 h 235722"/>
                <a:gd name="connsiteX1" fmla="*/ 189964 w 236184"/>
                <a:gd name="connsiteY1" fmla="*/ 0 h 235722"/>
                <a:gd name="connsiteX2" fmla="*/ 139122 w 236184"/>
                <a:gd name="connsiteY2" fmla="*/ 50842 h 235722"/>
                <a:gd name="connsiteX3" fmla="*/ 141895 w 236184"/>
                <a:gd name="connsiteY3" fmla="*/ 74876 h 235722"/>
                <a:gd name="connsiteX4" fmla="*/ 67943 w 236184"/>
                <a:gd name="connsiteY4" fmla="*/ 148828 h 235722"/>
                <a:gd name="connsiteX5" fmla="*/ 46220 w 236184"/>
                <a:gd name="connsiteY5" fmla="*/ 143282 h 235722"/>
                <a:gd name="connsiteX6" fmla="*/ 0 w 236184"/>
                <a:gd name="connsiteY6" fmla="*/ 189502 h 235722"/>
                <a:gd name="connsiteX7" fmla="*/ 46220 w 236184"/>
                <a:gd name="connsiteY7" fmla="*/ 235722 h 235722"/>
                <a:gd name="connsiteX8" fmla="*/ 92440 w 236184"/>
                <a:gd name="connsiteY8" fmla="*/ 189502 h 235722"/>
                <a:gd name="connsiteX9" fmla="*/ 87356 w 236184"/>
                <a:gd name="connsiteY9" fmla="*/ 168241 h 235722"/>
                <a:gd name="connsiteX10" fmla="*/ 161308 w 236184"/>
                <a:gd name="connsiteY10" fmla="*/ 94289 h 235722"/>
                <a:gd name="connsiteX11" fmla="*/ 185342 w 236184"/>
                <a:gd name="connsiteY11" fmla="*/ 97062 h 235722"/>
                <a:gd name="connsiteX12" fmla="*/ 236184 w 236184"/>
                <a:gd name="connsiteY12" fmla="*/ 46220 h 235722"/>
                <a:gd name="connsiteX13" fmla="*/ 194586 w 236184"/>
                <a:gd name="connsiteY13" fmla="*/ 41598 h 235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6184" h="235722">
                  <a:moveTo>
                    <a:pt x="194586" y="41598"/>
                  </a:moveTo>
                  <a:lnTo>
                    <a:pt x="189964" y="0"/>
                  </a:lnTo>
                  <a:lnTo>
                    <a:pt x="139122" y="50842"/>
                  </a:lnTo>
                  <a:lnTo>
                    <a:pt x="141895" y="74876"/>
                  </a:lnTo>
                  <a:lnTo>
                    <a:pt x="67943" y="148828"/>
                  </a:lnTo>
                  <a:cubicBezTo>
                    <a:pt x="61473" y="145593"/>
                    <a:pt x="54077" y="143282"/>
                    <a:pt x="46220" y="143282"/>
                  </a:cubicBezTo>
                  <a:cubicBezTo>
                    <a:pt x="20799" y="143282"/>
                    <a:pt x="0" y="164081"/>
                    <a:pt x="0" y="189502"/>
                  </a:cubicBezTo>
                  <a:cubicBezTo>
                    <a:pt x="0" y="214923"/>
                    <a:pt x="20799" y="235722"/>
                    <a:pt x="46220" y="235722"/>
                  </a:cubicBezTo>
                  <a:cubicBezTo>
                    <a:pt x="71641" y="235722"/>
                    <a:pt x="92440" y="214923"/>
                    <a:pt x="92440" y="189502"/>
                  </a:cubicBezTo>
                  <a:cubicBezTo>
                    <a:pt x="92440" y="181645"/>
                    <a:pt x="90591" y="174712"/>
                    <a:pt x="87356" y="168241"/>
                  </a:cubicBezTo>
                  <a:lnTo>
                    <a:pt x="161308" y="94289"/>
                  </a:lnTo>
                  <a:lnTo>
                    <a:pt x="185342" y="97062"/>
                  </a:lnTo>
                  <a:lnTo>
                    <a:pt x="236184" y="46220"/>
                  </a:lnTo>
                  <a:lnTo>
                    <a:pt x="194586" y="41598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71E76D0-F38A-44ED-9606-070CBADC2219}"/>
                </a:ext>
              </a:extLst>
            </p:cNvPr>
            <p:cNvSpPr/>
            <p:nvPr/>
          </p:nvSpPr>
          <p:spPr>
            <a:xfrm>
              <a:off x="7444726" y="2670085"/>
              <a:ext cx="351272" cy="351272"/>
            </a:xfrm>
            <a:custGeom>
              <a:avLst/>
              <a:gdLst>
                <a:gd name="connsiteX0" fmla="*/ 327238 w 351272"/>
                <a:gd name="connsiteY0" fmla="*/ 96138 h 351272"/>
                <a:gd name="connsiteX1" fmla="*/ 321229 w 351272"/>
                <a:gd name="connsiteY1" fmla="*/ 102608 h 351272"/>
                <a:gd name="connsiteX2" fmla="*/ 312447 w 351272"/>
                <a:gd name="connsiteY2" fmla="*/ 101684 h 351272"/>
                <a:gd name="connsiteX3" fmla="*/ 302741 w 351272"/>
                <a:gd name="connsiteY3" fmla="*/ 100297 h 351272"/>
                <a:gd name="connsiteX4" fmla="*/ 323540 w 351272"/>
                <a:gd name="connsiteY4" fmla="*/ 175636 h 351272"/>
                <a:gd name="connsiteX5" fmla="*/ 175636 w 351272"/>
                <a:gd name="connsiteY5" fmla="*/ 323540 h 351272"/>
                <a:gd name="connsiteX6" fmla="*/ 27732 w 351272"/>
                <a:gd name="connsiteY6" fmla="*/ 175636 h 351272"/>
                <a:gd name="connsiteX7" fmla="*/ 175636 w 351272"/>
                <a:gd name="connsiteY7" fmla="*/ 27732 h 351272"/>
                <a:gd name="connsiteX8" fmla="*/ 250975 w 351272"/>
                <a:gd name="connsiteY8" fmla="*/ 48531 h 351272"/>
                <a:gd name="connsiteX9" fmla="*/ 250050 w 351272"/>
                <a:gd name="connsiteY9" fmla="*/ 39287 h 351272"/>
                <a:gd name="connsiteX10" fmla="*/ 248664 w 351272"/>
                <a:gd name="connsiteY10" fmla="*/ 30043 h 351272"/>
                <a:gd name="connsiteX11" fmla="*/ 255134 w 351272"/>
                <a:gd name="connsiteY11" fmla="*/ 23572 h 351272"/>
                <a:gd name="connsiteX12" fmla="*/ 258370 w 351272"/>
                <a:gd name="connsiteY12" fmla="*/ 20337 h 351272"/>
                <a:gd name="connsiteX13" fmla="*/ 175636 w 351272"/>
                <a:gd name="connsiteY13" fmla="*/ 0 h 351272"/>
                <a:gd name="connsiteX14" fmla="*/ 0 w 351272"/>
                <a:gd name="connsiteY14" fmla="*/ 175636 h 351272"/>
                <a:gd name="connsiteX15" fmla="*/ 175636 w 351272"/>
                <a:gd name="connsiteY15" fmla="*/ 351272 h 351272"/>
                <a:gd name="connsiteX16" fmla="*/ 351272 w 351272"/>
                <a:gd name="connsiteY16" fmla="*/ 175636 h 351272"/>
                <a:gd name="connsiteX17" fmla="*/ 330473 w 351272"/>
                <a:gd name="connsiteY17" fmla="*/ 93364 h 351272"/>
                <a:gd name="connsiteX18" fmla="*/ 327238 w 351272"/>
                <a:gd name="connsiteY18" fmla="*/ 96138 h 351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51272" h="351272">
                  <a:moveTo>
                    <a:pt x="327238" y="96138"/>
                  </a:moveTo>
                  <a:lnTo>
                    <a:pt x="321229" y="102608"/>
                  </a:lnTo>
                  <a:lnTo>
                    <a:pt x="312447" y="101684"/>
                  </a:lnTo>
                  <a:lnTo>
                    <a:pt x="302741" y="100297"/>
                  </a:lnTo>
                  <a:cubicBezTo>
                    <a:pt x="315683" y="122483"/>
                    <a:pt x="323540" y="147904"/>
                    <a:pt x="323540" y="175636"/>
                  </a:cubicBezTo>
                  <a:cubicBezTo>
                    <a:pt x="323540" y="256983"/>
                    <a:pt x="256983" y="323540"/>
                    <a:pt x="175636" y="323540"/>
                  </a:cubicBezTo>
                  <a:cubicBezTo>
                    <a:pt x="94289" y="323540"/>
                    <a:pt x="27732" y="256983"/>
                    <a:pt x="27732" y="175636"/>
                  </a:cubicBezTo>
                  <a:cubicBezTo>
                    <a:pt x="27732" y="94289"/>
                    <a:pt x="94289" y="27732"/>
                    <a:pt x="175636" y="27732"/>
                  </a:cubicBezTo>
                  <a:cubicBezTo>
                    <a:pt x="202906" y="27732"/>
                    <a:pt x="228789" y="35127"/>
                    <a:pt x="250975" y="48531"/>
                  </a:cubicBezTo>
                  <a:lnTo>
                    <a:pt x="250050" y="39287"/>
                  </a:lnTo>
                  <a:lnTo>
                    <a:pt x="248664" y="30043"/>
                  </a:lnTo>
                  <a:lnTo>
                    <a:pt x="255134" y="23572"/>
                  </a:lnTo>
                  <a:lnTo>
                    <a:pt x="258370" y="20337"/>
                  </a:lnTo>
                  <a:cubicBezTo>
                    <a:pt x="233411" y="7395"/>
                    <a:pt x="205679" y="0"/>
                    <a:pt x="175636" y="0"/>
                  </a:cubicBezTo>
                  <a:cubicBezTo>
                    <a:pt x="78574" y="0"/>
                    <a:pt x="0" y="78574"/>
                    <a:pt x="0" y="175636"/>
                  </a:cubicBezTo>
                  <a:cubicBezTo>
                    <a:pt x="0" y="272698"/>
                    <a:pt x="78574" y="351272"/>
                    <a:pt x="175636" y="351272"/>
                  </a:cubicBezTo>
                  <a:cubicBezTo>
                    <a:pt x="272698" y="351272"/>
                    <a:pt x="351272" y="272698"/>
                    <a:pt x="351272" y="175636"/>
                  </a:cubicBezTo>
                  <a:cubicBezTo>
                    <a:pt x="351272" y="145593"/>
                    <a:pt x="343877" y="117861"/>
                    <a:pt x="330473" y="93364"/>
                  </a:cubicBezTo>
                  <a:lnTo>
                    <a:pt x="327238" y="96138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87B4790-28D3-4D4A-9A8B-96D426D97EAA}"/>
                </a:ext>
              </a:extLst>
            </p:cNvPr>
            <p:cNvSpPr/>
            <p:nvPr/>
          </p:nvSpPr>
          <p:spPr>
            <a:xfrm>
              <a:off x="7509434" y="2734793"/>
              <a:ext cx="221856" cy="221856"/>
            </a:xfrm>
            <a:custGeom>
              <a:avLst/>
              <a:gdLst>
                <a:gd name="connsiteX0" fmla="*/ 188115 w 221856"/>
                <a:gd name="connsiteY0" fmla="*/ 79498 h 221856"/>
                <a:gd name="connsiteX1" fmla="*/ 194124 w 221856"/>
                <a:gd name="connsiteY1" fmla="*/ 110928 h 221856"/>
                <a:gd name="connsiteX2" fmla="*/ 110928 w 221856"/>
                <a:gd name="connsiteY2" fmla="*/ 194124 h 221856"/>
                <a:gd name="connsiteX3" fmla="*/ 27732 w 221856"/>
                <a:gd name="connsiteY3" fmla="*/ 110928 h 221856"/>
                <a:gd name="connsiteX4" fmla="*/ 110928 w 221856"/>
                <a:gd name="connsiteY4" fmla="*/ 27732 h 221856"/>
                <a:gd name="connsiteX5" fmla="*/ 142358 w 221856"/>
                <a:gd name="connsiteY5" fmla="*/ 33741 h 221856"/>
                <a:gd name="connsiteX6" fmla="*/ 163157 w 221856"/>
                <a:gd name="connsiteY6" fmla="*/ 12942 h 221856"/>
                <a:gd name="connsiteX7" fmla="*/ 110928 w 221856"/>
                <a:gd name="connsiteY7" fmla="*/ 0 h 221856"/>
                <a:gd name="connsiteX8" fmla="*/ 0 w 221856"/>
                <a:gd name="connsiteY8" fmla="*/ 110928 h 221856"/>
                <a:gd name="connsiteX9" fmla="*/ 110928 w 221856"/>
                <a:gd name="connsiteY9" fmla="*/ 221856 h 221856"/>
                <a:gd name="connsiteX10" fmla="*/ 221856 w 221856"/>
                <a:gd name="connsiteY10" fmla="*/ 110928 h 221856"/>
                <a:gd name="connsiteX11" fmla="*/ 208914 w 221856"/>
                <a:gd name="connsiteY11" fmla="*/ 58699 h 221856"/>
                <a:gd name="connsiteX12" fmla="*/ 188115 w 221856"/>
                <a:gd name="connsiteY12" fmla="*/ 79498 h 2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1856" h="221856">
                  <a:moveTo>
                    <a:pt x="188115" y="79498"/>
                  </a:moveTo>
                  <a:cubicBezTo>
                    <a:pt x="192275" y="89205"/>
                    <a:pt x="194124" y="99835"/>
                    <a:pt x="194124" y="110928"/>
                  </a:cubicBezTo>
                  <a:cubicBezTo>
                    <a:pt x="194124" y="156686"/>
                    <a:pt x="156686" y="194124"/>
                    <a:pt x="110928" y="194124"/>
                  </a:cubicBezTo>
                  <a:cubicBezTo>
                    <a:pt x="65170" y="194124"/>
                    <a:pt x="27732" y="156686"/>
                    <a:pt x="27732" y="110928"/>
                  </a:cubicBezTo>
                  <a:cubicBezTo>
                    <a:pt x="27732" y="65170"/>
                    <a:pt x="65170" y="27732"/>
                    <a:pt x="110928" y="27732"/>
                  </a:cubicBezTo>
                  <a:cubicBezTo>
                    <a:pt x="122021" y="27732"/>
                    <a:pt x="132651" y="30043"/>
                    <a:pt x="142358" y="33741"/>
                  </a:cubicBezTo>
                  <a:lnTo>
                    <a:pt x="163157" y="12942"/>
                  </a:lnTo>
                  <a:cubicBezTo>
                    <a:pt x="147442" y="4622"/>
                    <a:pt x="129878" y="0"/>
                    <a:pt x="110928" y="0"/>
                  </a:cubicBezTo>
                  <a:cubicBezTo>
                    <a:pt x="49918" y="0"/>
                    <a:pt x="0" y="49918"/>
                    <a:pt x="0" y="110928"/>
                  </a:cubicBezTo>
                  <a:cubicBezTo>
                    <a:pt x="0" y="171938"/>
                    <a:pt x="49918" y="221856"/>
                    <a:pt x="110928" y="221856"/>
                  </a:cubicBezTo>
                  <a:cubicBezTo>
                    <a:pt x="171938" y="221856"/>
                    <a:pt x="221856" y="171938"/>
                    <a:pt x="221856" y="110928"/>
                  </a:cubicBezTo>
                  <a:cubicBezTo>
                    <a:pt x="221856" y="91978"/>
                    <a:pt x="217234" y="74414"/>
                    <a:pt x="208914" y="58699"/>
                  </a:cubicBezTo>
                  <a:lnTo>
                    <a:pt x="188115" y="79498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7" name="Graphic 25" descr="Atom">
            <a:extLst>
              <a:ext uri="{FF2B5EF4-FFF2-40B4-BE49-F238E27FC236}">
                <a16:creationId xmlns:a16="http://schemas.microsoft.com/office/drawing/2014/main" id="{AC10546E-A679-4238-BC7D-148B1BD2155E}"/>
              </a:ext>
            </a:extLst>
          </p:cNvPr>
          <p:cNvGrpSpPr/>
          <p:nvPr/>
        </p:nvGrpSpPr>
        <p:grpSpPr>
          <a:xfrm>
            <a:off x="7643456" y="2719741"/>
            <a:ext cx="336042" cy="336042"/>
            <a:chOff x="10076974" y="2616932"/>
            <a:chExt cx="448056" cy="448056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D22605B4-7CBD-408B-B969-7F82726C6706}"/>
                </a:ext>
              </a:extLst>
            </p:cNvPr>
            <p:cNvSpPr/>
            <p:nvPr/>
          </p:nvSpPr>
          <p:spPr>
            <a:xfrm>
              <a:off x="10271598" y="2812956"/>
              <a:ext cx="56007" cy="56007"/>
            </a:xfrm>
            <a:custGeom>
              <a:avLst/>
              <a:gdLst>
                <a:gd name="connsiteX0" fmla="*/ 56007 w 56007"/>
                <a:gd name="connsiteY0" fmla="*/ 28004 h 56007"/>
                <a:gd name="connsiteX1" fmla="*/ 28004 w 56007"/>
                <a:gd name="connsiteY1" fmla="*/ 56007 h 56007"/>
                <a:gd name="connsiteX2" fmla="*/ 0 w 56007"/>
                <a:gd name="connsiteY2" fmla="*/ 28004 h 56007"/>
                <a:gd name="connsiteX3" fmla="*/ 28004 w 56007"/>
                <a:gd name="connsiteY3" fmla="*/ 0 h 56007"/>
                <a:gd name="connsiteX4" fmla="*/ 56007 w 56007"/>
                <a:gd name="connsiteY4" fmla="*/ 28004 h 56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7" h="56007">
                  <a:moveTo>
                    <a:pt x="56007" y="28004"/>
                  </a:moveTo>
                  <a:cubicBezTo>
                    <a:pt x="56007" y="43469"/>
                    <a:pt x="43469" y="56007"/>
                    <a:pt x="28004" y="56007"/>
                  </a:cubicBezTo>
                  <a:cubicBezTo>
                    <a:pt x="12538" y="56007"/>
                    <a:pt x="0" y="43469"/>
                    <a:pt x="0" y="28004"/>
                  </a:cubicBezTo>
                  <a:cubicBezTo>
                    <a:pt x="0" y="12538"/>
                    <a:pt x="12538" y="0"/>
                    <a:pt x="28004" y="0"/>
                  </a:cubicBezTo>
                  <a:cubicBezTo>
                    <a:pt x="43469" y="0"/>
                    <a:pt x="56007" y="12538"/>
                    <a:pt x="56007" y="28004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17D82F4A-2C23-4D66-97F4-3B35EB444DDC}"/>
                </a:ext>
              </a:extLst>
            </p:cNvPr>
            <p:cNvSpPr/>
            <p:nvPr/>
          </p:nvSpPr>
          <p:spPr>
            <a:xfrm>
              <a:off x="10133768" y="2654270"/>
              <a:ext cx="334517" cy="373380"/>
            </a:xfrm>
            <a:custGeom>
              <a:avLst/>
              <a:gdLst>
                <a:gd name="connsiteX0" fmla="*/ 330121 w 334517"/>
                <a:gd name="connsiteY0" fmla="*/ 93345 h 373380"/>
                <a:gd name="connsiteX1" fmla="*/ 280181 w 334517"/>
                <a:gd name="connsiteY1" fmla="*/ 73276 h 373380"/>
                <a:gd name="connsiteX2" fmla="*/ 227441 w 334517"/>
                <a:gd name="connsiteY2" fmla="*/ 81210 h 373380"/>
                <a:gd name="connsiteX3" fmla="*/ 165833 w 334517"/>
                <a:gd name="connsiteY3" fmla="*/ 0 h 373380"/>
                <a:gd name="connsiteX4" fmla="*/ 104692 w 334517"/>
                <a:gd name="connsiteY4" fmla="*/ 80277 h 373380"/>
                <a:gd name="connsiteX5" fmla="*/ 54286 w 334517"/>
                <a:gd name="connsiteY5" fmla="*/ 72809 h 373380"/>
                <a:gd name="connsiteX6" fmla="*/ 4347 w 334517"/>
                <a:gd name="connsiteY6" fmla="*/ 92878 h 373380"/>
                <a:gd name="connsiteX7" fmla="*/ 44485 w 334517"/>
                <a:gd name="connsiteY7" fmla="*/ 187623 h 373380"/>
                <a:gd name="connsiteX8" fmla="*/ 6680 w 334517"/>
                <a:gd name="connsiteY8" fmla="*/ 279568 h 373380"/>
                <a:gd name="connsiteX9" fmla="*/ 56620 w 334517"/>
                <a:gd name="connsiteY9" fmla="*/ 299637 h 373380"/>
                <a:gd name="connsiteX10" fmla="*/ 104692 w 334517"/>
                <a:gd name="connsiteY10" fmla="*/ 293103 h 373380"/>
                <a:gd name="connsiteX11" fmla="*/ 165833 w 334517"/>
                <a:gd name="connsiteY11" fmla="*/ 373380 h 373380"/>
                <a:gd name="connsiteX12" fmla="*/ 226974 w 334517"/>
                <a:gd name="connsiteY12" fmla="*/ 293103 h 373380"/>
                <a:gd name="connsiteX13" fmla="*/ 277381 w 334517"/>
                <a:gd name="connsiteY13" fmla="*/ 300571 h 373380"/>
                <a:gd name="connsiteX14" fmla="*/ 327320 w 334517"/>
                <a:gd name="connsiteY14" fmla="*/ 280502 h 373380"/>
                <a:gd name="connsiteX15" fmla="*/ 289516 w 334517"/>
                <a:gd name="connsiteY15" fmla="*/ 188557 h 373380"/>
                <a:gd name="connsiteX16" fmla="*/ 330121 w 334517"/>
                <a:gd name="connsiteY16" fmla="*/ 93345 h 373380"/>
                <a:gd name="connsiteX17" fmla="*/ 280181 w 334517"/>
                <a:gd name="connsiteY17" fmla="*/ 91945 h 373380"/>
                <a:gd name="connsiteX18" fmla="*/ 313785 w 334517"/>
                <a:gd name="connsiteY18" fmla="*/ 102680 h 373380"/>
                <a:gd name="connsiteX19" fmla="*/ 276447 w 334517"/>
                <a:gd name="connsiteY19" fmla="*/ 175022 h 373380"/>
                <a:gd name="connsiteX20" fmla="*/ 238643 w 334517"/>
                <a:gd name="connsiteY20" fmla="*/ 144685 h 373380"/>
                <a:gd name="connsiteX21" fmla="*/ 231642 w 334517"/>
                <a:gd name="connsiteY21" fmla="*/ 98946 h 373380"/>
                <a:gd name="connsiteX22" fmla="*/ 280181 w 334517"/>
                <a:gd name="connsiteY22" fmla="*/ 91945 h 373380"/>
                <a:gd name="connsiteX23" fmla="*/ 196637 w 334517"/>
                <a:gd name="connsiteY23" fmla="*/ 235229 h 373380"/>
                <a:gd name="connsiteX24" fmla="*/ 167234 w 334517"/>
                <a:gd name="connsiteY24" fmla="*/ 250631 h 373380"/>
                <a:gd name="connsiteX25" fmla="*/ 137830 w 334517"/>
                <a:gd name="connsiteY25" fmla="*/ 235229 h 373380"/>
                <a:gd name="connsiteX26" fmla="*/ 110760 w 334517"/>
                <a:gd name="connsiteY26" fmla="*/ 218427 h 373380"/>
                <a:gd name="connsiteX27" fmla="*/ 109826 w 334517"/>
                <a:gd name="connsiteY27" fmla="*/ 186690 h 373380"/>
                <a:gd name="connsiteX28" fmla="*/ 110760 w 334517"/>
                <a:gd name="connsiteY28" fmla="*/ 156820 h 373380"/>
                <a:gd name="connsiteX29" fmla="*/ 140630 w 334517"/>
                <a:gd name="connsiteY29" fmla="*/ 138151 h 373380"/>
                <a:gd name="connsiteX30" fmla="*/ 167234 w 334517"/>
                <a:gd name="connsiteY30" fmla="*/ 124149 h 373380"/>
                <a:gd name="connsiteX31" fmla="*/ 193837 w 334517"/>
                <a:gd name="connsiteY31" fmla="*/ 138151 h 373380"/>
                <a:gd name="connsiteX32" fmla="*/ 220907 w 334517"/>
                <a:gd name="connsiteY32" fmla="*/ 154953 h 373380"/>
                <a:gd name="connsiteX33" fmla="*/ 221840 w 334517"/>
                <a:gd name="connsiteY33" fmla="*/ 186690 h 373380"/>
                <a:gd name="connsiteX34" fmla="*/ 220440 w 334517"/>
                <a:gd name="connsiteY34" fmla="*/ 220294 h 373380"/>
                <a:gd name="connsiteX35" fmla="*/ 196637 w 334517"/>
                <a:gd name="connsiteY35" fmla="*/ 235229 h 373380"/>
                <a:gd name="connsiteX36" fmla="*/ 218107 w 334517"/>
                <a:gd name="connsiteY36" fmla="*/ 244097 h 373380"/>
                <a:gd name="connsiteX37" fmla="*/ 213906 w 334517"/>
                <a:gd name="connsiteY37" fmla="*/ 269767 h 373380"/>
                <a:gd name="connsiteX38" fmla="*/ 189170 w 334517"/>
                <a:gd name="connsiteY38" fmla="*/ 260433 h 373380"/>
                <a:gd name="connsiteX39" fmla="*/ 205972 w 334517"/>
                <a:gd name="connsiteY39" fmla="*/ 251098 h 373380"/>
                <a:gd name="connsiteX40" fmla="*/ 218107 w 334517"/>
                <a:gd name="connsiteY40" fmla="*/ 244097 h 373380"/>
                <a:gd name="connsiteX41" fmla="*/ 145298 w 334517"/>
                <a:gd name="connsiteY41" fmla="*/ 260433 h 373380"/>
                <a:gd name="connsiteX42" fmla="*/ 118227 w 334517"/>
                <a:gd name="connsiteY42" fmla="*/ 270234 h 373380"/>
                <a:gd name="connsiteX43" fmla="*/ 113560 w 334517"/>
                <a:gd name="connsiteY43" fmla="*/ 242230 h 373380"/>
                <a:gd name="connsiteX44" fmla="*/ 128962 w 334517"/>
                <a:gd name="connsiteY44" fmla="*/ 251565 h 373380"/>
                <a:gd name="connsiteX45" fmla="*/ 145298 w 334517"/>
                <a:gd name="connsiteY45" fmla="*/ 260433 h 373380"/>
                <a:gd name="connsiteX46" fmla="*/ 91624 w 334517"/>
                <a:gd name="connsiteY46" fmla="*/ 204426 h 373380"/>
                <a:gd name="connsiteX47" fmla="*/ 71555 w 334517"/>
                <a:gd name="connsiteY47" fmla="*/ 187623 h 373380"/>
                <a:gd name="connsiteX48" fmla="*/ 91624 w 334517"/>
                <a:gd name="connsiteY48" fmla="*/ 170821 h 373380"/>
                <a:gd name="connsiteX49" fmla="*/ 91157 w 334517"/>
                <a:gd name="connsiteY49" fmla="*/ 186690 h 373380"/>
                <a:gd name="connsiteX50" fmla="*/ 91624 w 334517"/>
                <a:gd name="connsiteY50" fmla="*/ 204426 h 373380"/>
                <a:gd name="connsiteX51" fmla="*/ 113093 w 334517"/>
                <a:gd name="connsiteY51" fmla="*/ 133017 h 373380"/>
                <a:gd name="connsiteX52" fmla="*/ 117761 w 334517"/>
                <a:gd name="connsiteY52" fmla="*/ 103613 h 373380"/>
                <a:gd name="connsiteX53" fmla="*/ 145298 w 334517"/>
                <a:gd name="connsiteY53" fmla="*/ 113881 h 373380"/>
                <a:gd name="connsiteX54" fmla="*/ 130829 w 334517"/>
                <a:gd name="connsiteY54" fmla="*/ 121815 h 373380"/>
                <a:gd name="connsiteX55" fmla="*/ 113093 w 334517"/>
                <a:gd name="connsiteY55" fmla="*/ 133017 h 373380"/>
                <a:gd name="connsiteX56" fmla="*/ 188703 w 334517"/>
                <a:gd name="connsiteY56" fmla="*/ 113881 h 373380"/>
                <a:gd name="connsiteX57" fmla="*/ 213906 w 334517"/>
                <a:gd name="connsiteY57" fmla="*/ 104546 h 373380"/>
                <a:gd name="connsiteX58" fmla="*/ 218573 w 334517"/>
                <a:gd name="connsiteY58" fmla="*/ 131150 h 373380"/>
                <a:gd name="connsiteX59" fmla="*/ 203171 w 334517"/>
                <a:gd name="connsiteY59" fmla="*/ 121815 h 373380"/>
                <a:gd name="connsiteX60" fmla="*/ 188703 w 334517"/>
                <a:gd name="connsiteY60" fmla="*/ 113881 h 373380"/>
                <a:gd name="connsiteX61" fmla="*/ 240043 w 334517"/>
                <a:gd name="connsiteY61" fmla="*/ 168954 h 373380"/>
                <a:gd name="connsiteX62" fmla="*/ 262912 w 334517"/>
                <a:gd name="connsiteY62" fmla="*/ 188090 h 373380"/>
                <a:gd name="connsiteX63" fmla="*/ 240043 w 334517"/>
                <a:gd name="connsiteY63" fmla="*/ 206759 h 373380"/>
                <a:gd name="connsiteX64" fmla="*/ 240509 w 334517"/>
                <a:gd name="connsiteY64" fmla="*/ 187157 h 373380"/>
                <a:gd name="connsiteX65" fmla="*/ 240043 w 334517"/>
                <a:gd name="connsiteY65" fmla="*/ 168954 h 373380"/>
                <a:gd name="connsiteX66" fmla="*/ 165833 w 334517"/>
                <a:gd name="connsiteY66" fmla="*/ 18669 h 373380"/>
                <a:gd name="connsiteX67" fmla="*/ 209706 w 334517"/>
                <a:gd name="connsiteY67" fmla="*/ 86344 h 373380"/>
                <a:gd name="connsiteX68" fmla="*/ 167234 w 334517"/>
                <a:gd name="connsiteY68" fmla="*/ 103146 h 373380"/>
                <a:gd name="connsiteX69" fmla="*/ 122428 w 334517"/>
                <a:gd name="connsiteY69" fmla="*/ 85411 h 373380"/>
                <a:gd name="connsiteX70" fmla="*/ 165833 w 334517"/>
                <a:gd name="connsiteY70" fmla="*/ 18669 h 373380"/>
                <a:gd name="connsiteX71" fmla="*/ 20215 w 334517"/>
                <a:gd name="connsiteY71" fmla="*/ 102680 h 373380"/>
                <a:gd name="connsiteX72" fmla="*/ 53819 w 334517"/>
                <a:gd name="connsiteY72" fmla="*/ 91945 h 373380"/>
                <a:gd name="connsiteX73" fmla="*/ 99558 w 334517"/>
                <a:gd name="connsiteY73" fmla="*/ 98479 h 373380"/>
                <a:gd name="connsiteX74" fmla="*/ 92558 w 334517"/>
                <a:gd name="connsiteY74" fmla="*/ 146552 h 373380"/>
                <a:gd name="connsiteX75" fmla="*/ 57553 w 334517"/>
                <a:gd name="connsiteY75" fmla="*/ 175022 h 373380"/>
                <a:gd name="connsiteX76" fmla="*/ 20215 w 334517"/>
                <a:gd name="connsiteY76" fmla="*/ 102680 h 373380"/>
                <a:gd name="connsiteX77" fmla="*/ 56620 w 334517"/>
                <a:gd name="connsiteY77" fmla="*/ 281435 h 373380"/>
                <a:gd name="connsiteX78" fmla="*/ 23016 w 334517"/>
                <a:gd name="connsiteY78" fmla="*/ 270701 h 373380"/>
                <a:gd name="connsiteX79" fmla="*/ 58020 w 334517"/>
                <a:gd name="connsiteY79" fmla="*/ 200692 h 373380"/>
                <a:gd name="connsiteX80" fmla="*/ 93024 w 334517"/>
                <a:gd name="connsiteY80" fmla="*/ 228695 h 373380"/>
                <a:gd name="connsiteX81" fmla="*/ 100025 w 334517"/>
                <a:gd name="connsiteY81" fmla="*/ 275368 h 373380"/>
                <a:gd name="connsiteX82" fmla="*/ 56620 w 334517"/>
                <a:gd name="connsiteY82" fmla="*/ 281435 h 373380"/>
                <a:gd name="connsiteX83" fmla="*/ 165833 w 334517"/>
                <a:gd name="connsiteY83" fmla="*/ 354711 h 373380"/>
                <a:gd name="connsiteX84" fmla="*/ 122428 w 334517"/>
                <a:gd name="connsiteY84" fmla="*/ 288436 h 373380"/>
                <a:gd name="connsiteX85" fmla="*/ 167234 w 334517"/>
                <a:gd name="connsiteY85" fmla="*/ 271167 h 373380"/>
                <a:gd name="connsiteX86" fmla="*/ 209239 w 334517"/>
                <a:gd name="connsiteY86" fmla="*/ 287503 h 373380"/>
                <a:gd name="connsiteX87" fmla="*/ 165833 w 334517"/>
                <a:gd name="connsiteY87" fmla="*/ 354711 h 373380"/>
                <a:gd name="connsiteX88" fmla="*/ 311452 w 334517"/>
                <a:gd name="connsiteY88" fmla="*/ 270701 h 373380"/>
                <a:gd name="connsiteX89" fmla="*/ 277847 w 334517"/>
                <a:gd name="connsiteY89" fmla="*/ 281435 h 373380"/>
                <a:gd name="connsiteX90" fmla="*/ 232108 w 334517"/>
                <a:gd name="connsiteY90" fmla="*/ 274901 h 373380"/>
                <a:gd name="connsiteX91" fmla="*/ 238643 w 334517"/>
                <a:gd name="connsiteY91" fmla="*/ 230562 h 373380"/>
                <a:gd name="connsiteX92" fmla="*/ 276447 w 334517"/>
                <a:gd name="connsiteY92" fmla="*/ 200692 h 373380"/>
                <a:gd name="connsiteX93" fmla="*/ 311452 w 334517"/>
                <a:gd name="connsiteY93" fmla="*/ 270701 h 373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334517" h="373380">
                  <a:moveTo>
                    <a:pt x="330121" y="93345"/>
                  </a:moveTo>
                  <a:cubicBezTo>
                    <a:pt x="322186" y="79810"/>
                    <a:pt x="304451" y="73276"/>
                    <a:pt x="280181" y="73276"/>
                  </a:cubicBezTo>
                  <a:cubicBezTo>
                    <a:pt x="264779" y="73276"/>
                    <a:pt x="247044" y="76076"/>
                    <a:pt x="227441" y="81210"/>
                  </a:cubicBezTo>
                  <a:cubicBezTo>
                    <a:pt x="213906" y="32204"/>
                    <a:pt x="191503" y="0"/>
                    <a:pt x="165833" y="0"/>
                  </a:cubicBezTo>
                  <a:cubicBezTo>
                    <a:pt x="140630" y="0"/>
                    <a:pt x="117761" y="31737"/>
                    <a:pt x="104692" y="80277"/>
                  </a:cubicBezTo>
                  <a:cubicBezTo>
                    <a:pt x="86023" y="75609"/>
                    <a:pt x="69221" y="72809"/>
                    <a:pt x="54286" y="72809"/>
                  </a:cubicBezTo>
                  <a:cubicBezTo>
                    <a:pt x="30016" y="72809"/>
                    <a:pt x="12281" y="79343"/>
                    <a:pt x="4347" y="92878"/>
                  </a:cubicBezTo>
                  <a:cubicBezTo>
                    <a:pt x="-8722" y="115281"/>
                    <a:pt x="8547" y="151219"/>
                    <a:pt x="44485" y="187623"/>
                  </a:cubicBezTo>
                  <a:cubicBezTo>
                    <a:pt x="9947" y="223095"/>
                    <a:pt x="-5921" y="257632"/>
                    <a:pt x="6680" y="279568"/>
                  </a:cubicBezTo>
                  <a:cubicBezTo>
                    <a:pt x="14615" y="293103"/>
                    <a:pt x="32350" y="299637"/>
                    <a:pt x="56620" y="299637"/>
                  </a:cubicBezTo>
                  <a:cubicBezTo>
                    <a:pt x="70622" y="299637"/>
                    <a:pt x="86957" y="297304"/>
                    <a:pt x="104692" y="293103"/>
                  </a:cubicBezTo>
                  <a:cubicBezTo>
                    <a:pt x="118227" y="341643"/>
                    <a:pt x="140630" y="373380"/>
                    <a:pt x="165833" y="373380"/>
                  </a:cubicBezTo>
                  <a:cubicBezTo>
                    <a:pt x="191037" y="373380"/>
                    <a:pt x="213906" y="341643"/>
                    <a:pt x="226974" y="293103"/>
                  </a:cubicBezTo>
                  <a:cubicBezTo>
                    <a:pt x="245643" y="297771"/>
                    <a:pt x="262446" y="300571"/>
                    <a:pt x="277381" y="300571"/>
                  </a:cubicBezTo>
                  <a:cubicBezTo>
                    <a:pt x="301650" y="300571"/>
                    <a:pt x="319386" y="294037"/>
                    <a:pt x="327320" y="280502"/>
                  </a:cubicBezTo>
                  <a:cubicBezTo>
                    <a:pt x="339922" y="258566"/>
                    <a:pt x="324053" y="224028"/>
                    <a:pt x="289516" y="188557"/>
                  </a:cubicBezTo>
                  <a:cubicBezTo>
                    <a:pt x="326387" y="151686"/>
                    <a:pt x="343189" y="115748"/>
                    <a:pt x="330121" y="93345"/>
                  </a:cubicBezTo>
                  <a:close/>
                  <a:moveTo>
                    <a:pt x="280181" y="91945"/>
                  </a:moveTo>
                  <a:cubicBezTo>
                    <a:pt x="297450" y="91945"/>
                    <a:pt x="310051" y="96145"/>
                    <a:pt x="313785" y="102680"/>
                  </a:cubicBezTo>
                  <a:cubicBezTo>
                    <a:pt x="320786" y="114814"/>
                    <a:pt x="308185" y="143285"/>
                    <a:pt x="276447" y="175022"/>
                  </a:cubicBezTo>
                  <a:cubicBezTo>
                    <a:pt x="265246" y="164754"/>
                    <a:pt x="252644" y="154486"/>
                    <a:pt x="238643" y="144685"/>
                  </a:cubicBezTo>
                  <a:cubicBezTo>
                    <a:pt x="237242" y="128816"/>
                    <a:pt x="234909" y="113414"/>
                    <a:pt x="231642" y="98946"/>
                  </a:cubicBezTo>
                  <a:cubicBezTo>
                    <a:pt x="249377" y="94278"/>
                    <a:pt x="266179" y="91945"/>
                    <a:pt x="280181" y="91945"/>
                  </a:cubicBezTo>
                  <a:close/>
                  <a:moveTo>
                    <a:pt x="196637" y="235229"/>
                  </a:moveTo>
                  <a:cubicBezTo>
                    <a:pt x="186836" y="240830"/>
                    <a:pt x="177035" y="245964"/>
                    <a:pt x="167234" y="250631"/>
                  </a:cubicBezTo>
                  <a:cubicBezTo>
                    <a:pt x="157432" y="245964"/>
                    <a:pt x="147631" y="240830"/>
                    <a:pt x="137830" y="235229"/>
                  </a:cubicBezTo>
                  <a:cubicBezTo>
                    <a:pt x="128495" y="229629"/>
                    <a:pt x="119161" y="224028"/>
                    <a:pt x="110760" y="218427"/>
                  </a:cubicBezTo>
                  <a:cubicBezTo>
                    <a:pt x="109826" y="208159"/>
                    <a:pt x="109826" y="197891"/>
                    <a:pt x="109826" y="186690"/>
                  </a:cubicBezTo>
                  <a:cubicBezTo>
                    <a:pt x="109826" y="176422"/>
                    <a:pt x="110293" y="166621"/>
                    <a:pt x="110760" y="156820"/>
                  </a:cubicBezTo>
                  <a:cubicBezTo>
                    <a:pt x="120094" y="150285"/>
                    <a:pt x="129896" y="144218"/>
                    <a:pt x="140630" y="138151"/>
                  </a:cubicBezTo>
                  <a:cubicBezTo>
                    <a:pt x="149498" y="133017"/>
                    <a:pt x="158366" y="128349"/>
                    <a:pt x="167234" y="124149"/>
                  </a:cubicBezTo>
                  <a:cubicBezTo>
                    <a:pt x="176101" y="128349"/>
                    <a:pt x="184969" y="133017"/>
                    <a:pt x="193837" y="138151"/>
                  </a:cubicBezTo>
                  <a:cubicBezTo>
                    <a:pt x="203171" y="143751"/>
                    <a:pt x="212506" y="149352"/>
                    <a:pt x="220907" y="154953"/>
                  </a:cubicBezTo>
                  <a:cubicBezTo>
                    <a:pt x="221840" y="165221"/>
                    <a:pt x="221840" y="175489"/>
                    <a:pt x="221840" y="186690"/>
                  </a:cubicBezTo>
                  <a:cubicBezTo>
                    <a:pt x="221840" y="198358"/>
                    <a:pt x="221374" y="209560"/>
                    <a:pt x="220440" y="220294"/>
                  </a:cubicBezTo>
                  <a:cubicBezTo>
                    <a:pt x="212973" y="225428"/>
                    <a:pt x="205038" y="230095"/>
                    <a:pt x="196637" y="235229"/>
                  </a:cubicBezTo>
                  <a:close/>
                  <a:moveTo>
                    <a:pt x="218107" y="244097"/>
                  </a:moveTo>
                  <a:cubicBezTo>
                    <a:pt x="216706" y="252965"/>
                    <a:pt x="215306" y="261833"/>
                    <a:pt x="213906" y="269767"/>
                  </a:cubicBezTo>
                  <a:cubicBezTo>
                    <a:pt x="205972" y="266967"/>
                    <a:pt x="197571" y="264166"/>
                    <a:pt x="189170" y="260433"/>
                  </a:cubicBezTo>
                  <a:cubicBezTo>
                    <a:pt x="194770" y="257632"/>
                    <a:pt x="200371" y="254365"/>
                    <a:pt x="205972" y="251098"/>
                  </a:cubicBezTo>
                  <a:cubicBezTo>
                    <a:pt x="210172" y="248764"/>
                    <a:pt x="214373" y="246431"/>
                    <a:pt x="218107" y="244097"/>
                  </a:cubicBezTo>
                  <a:close/>
                  <a:moveTo>
                    <a:pt x="145298" y="260433"/>
                  </a:moveTo>
                  <a:cubicBezTo>
                    <a:pt x="135963" y="264166"/>
                    <a:pt x="127095" y="267433"/>
                    <a:pt x="118227" y="270234"/>
                  </a:cubicBezTo>
                  <a:cubicBezTo>
                    <a:pt x="116361" y="261366"/>
                    <a:pt x="114960" y="252032"/>
                    <a:pt x="113560" y="242230"/>
                  </a:cubicBezTo>
                  <a:cubicBezTo>
                    <a:pt x="118694" y="245497"/>
                    <a:pt x="123361" y="248298"/>
                    <a:pt x="128962" y="251565"/>
                  </a:cubicBezTo>
                  <a:cubicBezTo>
                    <a:pt x="134096" y="254365"/>
                    <a:pt x="139697" y="257632"/>
                    <a:pt x="145298" y="260433"/>
                  </a:cubicBezTo>
                  <a:close/>
                  <a:moveTo>
                    <a:pt x="91624" y="204426"/>
                  </a:moveTo>
                  <a:cubicBezTo>
                    <a:pt x="84157" y="198825"/>
                    <a:pt x="77622" y="193224"/>
                    <a:pt x="71555" y="187623"/>
                  </a:cubicBezTo>
                  <a:cubicBezTo>
                    <a:pt x="77622" y="182023"/>
                    <a:pt x="84623" y="176422"/>
                    <a:pt x="91624" y="170821"/>
                  </a:cubicBezTo>
                  <a:cubicBezTo>
                    <a:pt x="91624" y="175955"/>
                    <a:pt x="91157" y="181089"/>
                    <a:pt x="91157" y="186690"/>
                  </a:cubicBezTo>
                  <a:cubicBezTo>
                    <a:pt x="91157" y="192757"/>
                    <a:pt x="91157" y="198825"/>
                    <a:pt x="91624" y="204426"/>
                  </a:cubicBezTo>
                  <a:close/>
                  <a:moveTo>
                    <a:pt x="113093" y="133017"/>
                  </a:moveTo>
                  <a:cubicBezTo>
                    <a:pt x="114494" y="122749"/>
                    <a:pt x="115894" y="112947"/>
                    <a:pt x="117761" y="103613"/>
                  </a:cubicBezTo>
                  <a:cubicBezTo>
                    <a:pt x="126629" y="106413"/>
                    <a:pt x="135963" y="110147"/>
                    <a:pt x="145298" y="113881"/>
                  </a:cubicBezTo>
                  <a:cubicBezTo>
                    <a:pt x="140630" y="116215"/>
                    <a:pt x="135496" y="119015"/>
                    <a:pt x="130829" y="121815"/>
                  </a:cubicBezTo>
                  <a:cubicBezTo>
                    <a:pt x="125228" y="125549"/>
                    <a:pt x="119161" y="129283"/>
                    <a:pt x="113093" y="133017"/>
                  </a:cubicBezTo>
                  <a:close/>
                  <a:moveTo>
                    <a:pt x="188703" y="113881"/>
                  </a:moveTo>
                  <a:cubicBezTo>
                    <a:pt x="197104" y="110147"/>
                    <a:pt x="205505" y="107347"/>
                    <a:pt x="213906" y="104546"/>
                  </a:cubicBezTo>
                  <a:cubicBezTo>
                    <a:pt x="215773" y="112947"/>
                    <a:pt x="217173" y="121815"/>
                    <a:pt x="218573" y="131150"/>
                  </a:cubicBezTo>
                  <a:cubicBezTo>
                    <a:pt x="213439" y="127883"/>
                    <a:pt x="208772" y="125082"/>
                    <a:pt x="203171" y="121815"/>
                  </a:cubicBezTo>
                  <a:cubicBezTo>
                    <a:pt x="198504" y="119482"/>
                    <a:pt x="193837" y="116681"/>
                    <a:pt x="188703" y="113881"/>
                  </a:cubicBezTo>
                  <a:close/>
                  <a:moveTo>
                    <a:pt x="240043" y="168954"/>
                  </a:moveTo>
                  <a:cubicBezTo>
                    <a:pt x="248444" y="175489"/>
                    <a:pt x="255911" y="181556"/>
                    <a:pt x="262912" y="188090"/>
                  </a:cubicBezTo>
                  <a:cubicBezTo>
                    <a:pt x="255911" y="194158"/>
                    <a:pt x="248444" y="200692"/>
                    <a:pt x="240043" y="206759"/>
                  </a:cubicBezTo>
                  <a:cubicBezTo>
                    <a:pt x="240509" y="200225"/>
                    <a:pt x="240509" y="193691"/>
                    <a:pt x="240509" y="187157"/>
                  </a:cubicBezTo>
                  <a:cubicBezTo>
                    <a:pt x="240509" y="180623"/>
                    <a:pt x="240509" y="174555"/>
                    <a:pt x="240043" y="168954"/>
                  </a:cubicBezTo>
                  <a:close/>
                  <a:moveTo>
                    <a:pt x="165833" y="18669"/>
                  </a:moveTo>
                  <a:cubicBezTo>
                    <a:pt x="179835" y="18669"/>
                    <a:pt x="198037" y="43405"/>
                    <a:pt x="209706" y="86344"/>
                  </a:cubicBezTo>
                  <a:cubicBezTo>
                    <a:pt x="196171" y="91011"/>
                    <a:pt x="181702" y="96612"/>
                    <a:pt x="167234" y="103146"/>
                  </a:cubicBezTo>
                  <a:cubicBezTo>
                    <a:pt x="151832" y="96145"/>
                    <a:pt x="136896" y="90078"/>
                    <a:pt x="122428" y="85411"/>
                  </a:cubicBezTo>
                  <a:cubicBezTo>
                    <a:pt x="134096" y="42939"/>
                    <a:pt x="151832" y="18669"/>
                    <a:pt x="165833" y="18669"/>
                  </a:cubicBezTo>
                  <a:close/>
                  <a:moveTo>
                    <a:pt x="20215" y="102680"/>
                  </a:moveTo>
                  <a:cubicBezTo>
                    <a:pt x="24416" y="95679"/>
                    <a:pt x="36551" y="91945"/>
                    <a:pt x="53819" y="91945"/>
                  </a:cubicBezTo>
                  <a:cubicBezTo>
                    <a:pt x="67354" y="91945"/>
                    <a:pt x="82756" y="94278"/>
                    <a:pt x="99558" y="98479"/>
                  </a:cubicBezTo>
                  <a:cubicBezTo>
                    <a:pt x="96291" y="113414"/>
                    <a:pt x="93958" y="129750"/>
                    <a:pt x="92558" y="146552"/>
                  </a:cubicBezTo>
                  <a:cubicBezTo>
                    <a:pt x="79489" y="155886"/>
                    <a:pt x="67821" y="165221"/>
                    <a:pt x="57553" y="175022"/>
                  </a:cubicBezTo>
                  <a:cubicBezTo>
                    <a:pt x="26283" y="143285"/>
                    <a:pt x="13214" y="114814"/>
                    <a:pt x="20215" y="102680"/>
                  </a:cubicBezTo>
                  <a:close/>
                  <a:moveTo>
                    <a:pt x="56620" y="281435"/>
                  </a:moveTo>
                  <a:cubicBezTo>
                    <a:pt x="39351" y="281435"/>
                    <a:pt x="26749" y="277235"/>
                    <a:pt x="23016" y="270701"/>
                  </a:cubicBezTo>
                  <a:cubicBezTo>
                    <a:pt x="16015" y="258566"/>
                    <a:pt x="28150" y="231496"/>
                    <a:pt x="58020" y="200692"/>
                  </a:cubicBezTo>
                  <a:cubicBezTo>
                    <a:pt x="68755" y="210026"/>
                    <a:pt x="80423" y="219361"/>
                    <a:pt x="93024" y="228695"/>
                  </a:cubicBezTo>
                  <a:cubicBezTo>
                    <a:pt x="94424" y="245031"/>
                    <a:pt x="96758" y="260899"/>
                    <a:pt x="100025" y="275368"/>
                  </a:cubicBezTo>
                  <a:cubicBezTo>
                    <a:pt x="84623" y="279568"/>
                    <a:pt x="69688" y="281435"/>
                    <a:pt x="56620" y="281435"/>
                  </a:cubicBezTo>
                  <a:close/>
                  <a:moveTo>
                    <a:pt x="165833" y="354711"/>
                  </a:moveTo>
                  <a:cubicBezTo>
                    <a:pt x="151832" y="354711"/>
                    <a:pt x="134096" y="330441"/>
                    <a:pt x="122428" y="288436"/>
                  </a:cubicBezTo>
                  <a:cubicBezTo>
                    <a:pt x="136896" y="283769"/>
                    <a:pt x="151832" y="278168"/>
                    <a:pt x="167234" y="271167"/>
                  </a:cubicBezTo>
                  <a:cubicBezTo>
                    <a:pt x="181702" y="277701"/>
                    <a:pt x="195704" y="283302"/>
                    <a:pt x="209239" y="287503"/>
                  </a:cubicBezTo>
                  <a:cubicBezTo>
                    <a:pt x="197571" y="330441"/>
                    <a:pt x="179835" y="354711"/>
                    <a:pt x="165833" y="354711"/>
                  </a:cubicBezTo>
                  <a:close/>
                  <a:moveTo>
                    <a:pt x="311452" y="270701"/>
                  </a:moveTo>
                  <a:cubicBezTo>
                    <a:pt x="307251" y="277701"/>
                    <a:pt x="295116" y="281435"/>
                    <a:pt x="277847" y="281435"/>
                  </a:cubicBezTo>
                  <a:cubicBezTo>
                    <a:pt x="264312" y="281435"/>
                    <a:pt x="248444" y="279102"/>
                    <a:pt x="232108" y="274901"/>
                  </a:cubicBezTo>
                  <a:cubicBezTo>
                    <a:pt x="234909" y="260899"/>
                    <a:pt x="237242" y="246431"/>
                    <a:pt x="238643" y="230562"/>
                  </a:cubicBezTo>
                  <a:cubicBezTo>
                    <a:pt x="252644" y="220761"/>
                    <a:pt x="265246" y="210960"/>
                    <a:pt x="276447" y="200692"/>
                  </a:cubicBezTo>
                  <a:cubicBezTo>
                    <a:pt x="306318" y="231496"/>
                    <a:pt x="318453" y="258566"/>
                    <a:pt x="311452" y="270701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Epsilon Process – Slide Template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48EB853-C85B-4EEF-A1CE-02FC88001C3A}"/>
              </a:ext>
            </a:extLst>
          </p:cNvPr>
          <p:cNvGrpSpPr/>
          <p:nvPr/>
        </p:nvGrpSpPr>
        <p:grpSpPr>
          <a:xfrm>
            <a:off x="1602917" y="3029650"/>
            <a:ext cx="935868" cy="806031"/>
            <a:chOff x="8921977" y="1528281"/>
            <a:chExt cx="2926080" cy="1074708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1E0C9EC-F5F4-44B1-81A8-1F7E616C5957}"/>
                </a:ext>
              </a:extLst>
            </p:cNvPr>
            <p:cNvSpPr txBox="1"/>
            <p:nvPr/>
          </p:nvSpPr>
          <p:spPr>
            <a:xfrm>
              <a:off x="8921977" y="1528281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CF18AD6-5F6B-459C-9E87-BDE64E23484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67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AF8AC94-F375-474B-8C7E-4C8EEC611E65}"/>
              </a:ext>
            </a:extLst>
          </p:cNvPr>
          <p:cNvGrpSpPr/>
          <p:nvPr/>
        </p:nvGrpSpPr>
        <p:grpSpPr>
          <a:xfrm>
            <a:off x="3616430" y="3029650"/>
            <a:ext cx="935868" cy="806031"/>
            <a:chOff x="8921977" y="1528281"/>
            <a:chExt cx="2926080" cy="1074708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A3006DB-6E80-4377-B772-F116D6653D30}"/>
                </a:ext>
              </a:extLst>
            </p:cNvPr>
            <p:cNvSpPr txBox="1"/>
            <p:nvPr/>
          </p:nvSpPr>
          <p:spPr>
            <a:xfrm>
              <a:off x="8921977" y="1528281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8E3CD4F-B88D-4AEA-9CF6-D4C032D203F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67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A720CD7-F982-479C-B0A3-EFAE844F6C87}"/>
              </a:ext>
            </a:extLst>
          </p:cNvPr>
          <p:cNvGrpSpPr/>
          <p:nvPr/>
        </p:nvGrpSpPr>
        <p:grpSpPr>
          <a:xfrm>
            <a:off x="5629943" y="3029650"/>
            <a:ext cx="935868" cy="806031"/>
            <a:chOff x="8921977" y="1528281"/>
            <a:chExt cx="2926080" cy="1074708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DE9E655-2485-4E25-906B-ED5328B2B27D}"/>
                </a:ext>
              </a:extLst>
            </p:cNvPr>
            <p:cNvSpPr txBox="1"/>
            <p:nvPr/>
          </p:nvSpPr>
          <p:spPr>
            <a:xfrm>
              <a:off x="8921977" y="1528281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84A7A64-90A0-42D0-94BA-B8D178BFC49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67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 </a:t>
              </a:r>
            </a:p>
          </p:txBody>
        </p:sp>
      </p:grpSp>
      <p:sp>
        <p:nvSpPr>
          <p:cNvPr id="66" name="Shape">
            <a:extLst>
              <a:ext uri="{FF2B5EF4-FFF2-40B4-BE49-F238E27FC236}">
                <a16:creationId xmlns:a16="http://schemas.microsoft.com/office/drawing/2014/main" id="{50659395-6C55-4AF7-9074-65832B2F3A7D}"/>
              </a:ext>
            </a:extLst>
          </p:cNvPr>
          <p:cNvSpPr/>
          <p:nvPr/>
        </p:nvSpPr>
        <p:spPr>
          <a:xfrm>
            <a:off x="2658062" y="2308104"/>
            <a:ext cx="1776716" cy="2041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96" h="20596" extrusionOk="0">
                <a:moveTo>
                  <a:pt x="17919" y="15827"/>
                </a:moveTo>
                <a:cubicBezTo>
                  <a:pt x="14456" y="18885"/>
                  <a:pt x="8826" y="18885"/>
                  <a:pt x="5379" y="15827"/>
                </a:cubicBezTo>
                <a:cubicBezTo>
                  <a:pt x="4608" y="15145"/>
                  <a:pt x="4017" y="14377"/>
                  <a:pt x="3590" y="13551"/>
                </a:cubicBezTo>
                <a:cubicBezTo>
                  <a:pt x="3229" y="12840"/>
                  <a:pt x="3836" y="12029"/>
                  <a:pt x="4723" y="12029"/>
                </a:cubicBezTo>
                <a:lnTo>
                  <a:pt x="6233" y="12029"/>
                </a:lnTo>
                <a:cubicBezTo>
                  <a:pt x="6446" y="12029"/>
                  <a:pt x="6610" y="12173"/>
                  <a:pt x="6610" y="12362"/>
                </a:cubicBezTo>
                <a:lnTo>
                  <a:pt x="6610" y="12623"/>
                </a:lnTo>
                <a:cubicBezTo>
                  <a:pt x="6610" y="12927"/>
                  <a:pt x="7020" y="13072"/>
                  <a:pt x="7250" y="12855"/>
                </a:cubicBezTo>
                <a:lnTo>
                  <a:pt x="9876" y="10535"/>
                </a:lnTo>
                <a:cubicBezTo>
                  <a:pt x="10024" y="10405"/>
                  <a:pt x="10024" y="10187"/>
                  <a:pt x="9876" y="10057"/>
                </a:cubicBezTo>
                <a:lnTo>
                  <a:pt x="7250" y="7737"/>
                </a:lnTo>
                <a:cubicBezTo>
                  <a:pt x="7004" y="7520"/>
                  <a:pt x="6610" y="7680"/>
                  <a:pt x="6610" y="7969"/>
                </a:cubicBezTo>
                <a:lnTo>
                  <a:pt x="6610" y="8230"/>
                </a:lnTo>
                <a:cubicBezTo>
                  <a:pt x="6610" y="8419"/>
                  <a:pt x="6446" y="8564"/>
                  <a:pt x="6233" y="8564"/>
                </a:cubicBezTo>
                <a:lnTo>
                  <a:pt x="4723" y="8564"/>
                </a:lnTo>
                <a:cubicBezTo>
                  <a:pt x="3836" y="8564"/>
                  <a:pt x="3229" y="7752"/>
                  <a:pt x="3590" y="7042"/>
                </a:cubicBezTo>
                <a:cubicBezTo>
                  <a:pt x="4017" y="6215"/>
                  <a:pt x="4608" y="5447"/>
                  <a:pt x="5379" y="4766"/>
                </a:cubicBezTo>
                <a:cubicBezTo>
                  <a:pt x="8842" y="1707"/>
                  <a:pt x="14472" y="1707"/>
                  <a:pt x="17919" y="4766"/>
                </a:cubicBezTo>
                <a:cubicBezTo>
                  <a:pt x="18477" y="5259"/>
                  <a:pt x="19413" y="5244"/>
                  <a:pt x="19954" y="4708"/>
                </a:cubicBezTo>
                <a:cubicBezTo>
                  <a:pt x="20463" y="4215"/>
                  <a:pt x="20381" y="3446"/>
                  <a:pt x="19856" y="2968"/>
                </a:cubicBezTo>
                <a:cubicBezTo>
                  <a:pt x="15309" y="-1004"/>
                  <a:pt x="7940" y="-989"/>
                  <a:pt x="3410" y="3012"/>
                </a:cubicBezTo>
                <a:cubicBezTo>
                  <a:pt x="-1137" y="7027"/>
                  <a:pt x="-1137" y="13565"/>
                  <a:pt x="3410" y="17581"/>
                </a:cubicBezTo>
                <a:cubicBezTo>
                  <a:pt x="5675" y="19581"/>
                  <a:pt x="8662" y="20596"/>
                  <a:pt x="11649" y="20596"/>
                </a:cubicBezTo>
                <a:cubicBezTo>
                  <a:pt x="14603" y="20596"/>
                  <a:pt x="17574" y="19610"/>
                  <a:pt x="19839" y="17639"/>
                </a:cubicBezTo>
                <a:cubicBezTo>
                  <a:pt x="20381" y="17175"/>
                  <a:pt x="20447" y="16392"/>
                  <a:pt x="19954" y="15899"/>
                </a:cubicBezTo>
                <a:cubicBezTo>
                  <a:pt x="19413" y="15348"/>
                  <a:pt x="18477" y="15334"/>
                  <a:pt x="17919" y="15827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r>
              <a:rPr lang="fr-CA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02</a:t>
            </a:r>
            <a:endParaRPr sz="15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7" name="Shape">
            <a:extLst>
              <a:ext uri="{FF2B5EF4-FFF2-40B4-BE49-F238E27FC236}">
                <a16:creationId xmlns:a16="http://schemas.microsoft.com/office/drawing/2014/main" id="{666C0B1E-C2D5-42E6-BD75-0D7D38C8ED2F}"/>
              </a:ext>
            </a:extLst>
          </p:cNvPr>
          <p:cNvSpPr/>
          <p:nvPr/>
        </p:nvSpPr>
        <p:spPr>
          <a:xfrm>
            <a:off x="4665724" y="2308104"/>
            <a:ext cx="1776713" cy="2041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96" h="20596" extrusionOk="0">
                <a:moveTo>
                  <a:pt x="17919" y="15827"/>
                </a:moveTo>
                <a:cubicBezTo>
                  <a:pt x="14456" y="18885"/>
                  <a:pt x="8826" y="18885"/>
                  <a:pt x="5379" y="15827"/>
                </a:cubicBezTo>
                <a:cubicBezTo>
                  <a:pt x="4608" y="15145"/>
                  <a:pt x="4017" y="14377"/>
                  <a:pt x="3590" y="13551"/>
                </a:cubicBezTo>
                <a:cubicBezTo>
                  <a:pt x="3229" y="12840"/>
                  <a:pt x="3836" y="12029"/>
                  <a:pt x="4723" y="12029"/>
                </a:cubicBezTo>
                <a:lnTo>
                  <a:pt x="6233" y="12029"/>
                </a:lnTo>
                <a:cubicBezTo>
                  <a:pt x="6446" y="12029"/>
                  <a:pt x="6610" y="12173"/>
                  <a:pt x="6610" y="12362"/>
                </a:cubicBezTo>
                <a:lnTo>
                  <a:pt x="6610" y="12623"/>
                </a:lnTo>
                <a:cubicBezTo>
                  <a:pt x="6610" y="12927"/>
                  <a:pt x="7020" y="13072"/>
                  <a:pt x="7250" y="12855"/>
                </a:cubicBezTo>
                <a:lnTo>
                  <a:pt x="9876" y="10535"/>
                </a:lnTo>
                <a:cubicBezTo>
                  <a:pt x="10024" y="10405"/>
                  <a:pt x="10024" y="10187"/>
                  <a:pt x="9876" y="10057"/>
                </a:cubicBezTo>
                <a:lnTo>
                  <a:pt x="7250" y="7737"/>
                </a:lnTo>
                <a:cubicBezTo>
                  <a:pt x="7004" y="7520"/>
                  <a:pt x="6610" y="7680"/>
                  <a:pt x="6610" y="7969"/>
                </a:cubicBezTo>
                <a:lnTo>
                  <a:pt x="6610" y="8230"/>
                </a:lnTo>
                <a:cubicBezTo>
                  <a:pt x="6610" y="8419"/>
                  <a:pt x="6446" y="8564"/>
                  <a:pt x="6233" y="8564"/>
                </a:cubicBezTo>
                <a:lnTo>
                  <a:pt x="4723" y="8564"/>
                </a:lnTo>
                <a:cubicBezTo>
                  <a:pt x="3836" y="8564"/>
                  <a:pt x="3229" y="7752"/>
                  <a:pt x="3590" y="7042"/>
                </a:cubicBezTo>
                <a:cubicBezTo>
                  <a:pt x="4017" y="6215"/>
                  <a:pt x="4608" y="5447"/>
                  <a:pt x="5379" y="4766"/>
                </a:cubicBezTo>
                <a:cubicBezTo>
                  <a:pt x="8842" y="1707"/>
                  <a:pt x="14472" y="1707"/>
                  <a:pt x="17919" y="4766"/>
                </a:cubicBezTo>
                <a:cubicBezTo>
                  <a:pt x="18477" y="5259"/>
                  <a:pt x="19413" y="5244"/>
                  <a:pt x="19954" y="4708"/>
                </a:cubicBezTo>
                <a:cubicBezTo>
                  <a:pt x="20463" y="4215"/>
                  <a:pt x="20381" y="3446"/>
                  <a:pt x="19856" y="2968"/>
                </a:cubicBezTo>
                <a:cubicBezTo>
                  <a:pt x="15309" y="-1004"/>
                  <a:pt x="7940" y="-989"/>
                  <a:pt x="3410" y="3012"/>
                </a:cubicBezTo>
                <a:cubicBezTo>
                  <a:pt x="-1137" y="7027"/>
                  <a:pt x="-1137" y="13565"/>
                  <a:pt x="3410" y="17581"/>
                </a:cubicBezTo>
                <a:cubicBezTo>
                  <a:pt x="5675" y="19581"/>
                  <a:pt x="8662" y="20596"/>
                  <a:pt x="11649" y="20596"/>
                </a:cubicBezTo>
                <a:cubicBezTo>
                  <a:pt x="14603" y="20596"/>
                  <a:pt x="17574" y="19610"/>
                  <a:pt x="19839" y="17639"/>
                </a:cubicBezTo>
                <a:cubicBezTo>
                  <a:pt x="20381" y="17175"/>
                  <a:pt x="20447" y="16392"/>
                  <a:pt x="19954" y="15899"/>
                </a:cubicBezTo>
                <a:cubicBezTo>
                  <a:pt x="19396" y="15348"/>
                  <a:pt x="18477" y="15334"/>
                  <a:pt x="17919" y="1582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r>
              <a:rPr lang="fr-CA" sz="1500" b="1" dirty="0">
                <a:solidFill>
                  <a:schemeClr val="bg1"/>
                </a:solidFill>
              </a:rPr>
              <a:t> 03</a:t>
            </a:r>
            <a:endParaRPr sz="1500" b="1" dirty="0">
              <a:solidFill>
                <a:schemeClr val="bg1"/>
              </a:solidFill>
            </a:endParaRPr>
          </a:p>
        </p:txBody>
      </p:sp>
      <p:sp>
        <p:nvSpPr>
          <p:cNvPr id="68" name="Shape">
            <a:extLst>
              <a:ext uri="{FF2B5EF4-FFF2-40B4-BE49-F238E27FC236}">
                <a16:creationId xmlns:a16="http://schemas.microsoft.com/office/drawing/2014/main" id="{2AA92D02-A690-445C-B957-274E4541C84C}"/>
              </a:ext>
            </a:extLst>
          </p:cNvPr>
          <p:cNvSpPr/>
          <p:nvPr/>
        </p:nvSpPr>
        <p:spPr>
          <a:xfrm>
            <a:off x="6673382" y="2308104"/>
            <a:ext cx="1776714" cy="2041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96" h="20596" extrusionOk="0">
                <a:moveTo>
                  <a:pt x="17919" y="15827"/>
                </a:moveTo>
                <a:cubicBezTo>
                  <a:pt x="14456" y="18885"/>
                  <a:pt x="8826" y="18885"/>
                  <a:pt x="5379" y="15827"/>
                </a:cubicBezTo>
                <a:cubicBezTo>
                  <a:pt x="4608" y="15145"/>
                  <a:pt x="4017" y="14377"/>
                  <a:pt x="3590" y="13551"/>
                </a:cubicBezTo>
                <a:cubicBezTo>
                  <a:pt x="3229" y="12840"/>
                  <a:pt x="3836" y="12029"/>
                  <a:pt x="4723" y="12029"/>
                </a:cubicBezTo>
                <a:lnTo>
                  <a:pt x="6233" y="12029"/>
                </a:lnTo>
                <a:cubicBezTo>
                  <a:pt x="6446" y="12029"/>
                  <a:pt x="6610" y="12173"/>
                  <a:pt x="6610" y="12362"/>
                </a:cubicBezTo>
                <a:lnTo>
                  <a:pt x="6610" y="12623"/>
                </a:lnTo>
                <a:cubicBezTo>
                  <a:pt x="6610" y="12927"/>
                  <a:pt x="7020" y="13072"/>
                  <a:pt x="7250" y="12855"/>
                </a:cubicBezTo>
                <a:lnTo>
                  <a:pt x="9876" y="10535"/>
                </a:lnTo>
                <a:cubicBezTo>
                  <a:pt x="10024" y="10405"/>
                  <a:pt x="10024" y="10187"/>
                  <a:pt x="9876" y="10057"/>
                </a:cubicBezTo>
                <a:lnTo>
                  <a:pt x="7250" y="7737"/>
                </a:lnTo>
                <a:cubicBezTo>
                  <a:pt x="7004" y="7520"/>
                  <a:pt x="6610" y="7680"/>
                  <a:pt x="6610" y="7969"/>
                </a:cubicBezTo>
                <a:lnTo>
                  <a:pt x="6610" y="8230"/>
                </a:lnTo>
                <a:cubicBezTo>
                  <a:pt x="6610" y="8419"/>
                  <a:pt x="6446" y="8564"/>
                  <a:pt x="6233" y="8564"/>
                </a:cubicBezTo>
                <a:lnTo>
                  <a:pt x="4723" y="8564"/>
                </a:lnTo>
                <a:cubicBezTo>
                  <a:pt x="3836" y="8564"/>
                  <a:pt x="3229" y="7752"/>
                  <a:pt x="3590" y="7042"/>
                </a:cubicBezTo>
                <a:cubicBezTo>
                  <a:pt x="4017" y="6215"/>
                  <a:pt x="4608" y="5447"/>
                  <a:pt x="5379" y="4766"/>
                </a:cubicBezTo>
                <a:cubicBezTo>
                  <a:pt x="8842" y="1707"/>
                  <a:pt x="14472" y="1707"/>
                  <a:pt x="17919" y="4766"/>
                </a:cubicBezTo>
                <a:cubicBezTo>
                  <a:pt x="18477" y="5259"/>
                  <a:pt x="19413" y="5244"/>
                  <a:pt x="19954" y="4708"/>
                </a:cubicBezTo>
                <a:cubicBezTo>
                  <a:pt x="20463" y="4215"/>
                  <a:pt x="20381" y="3446"/>
                  <a:pt x="19856" y="2968"/>
                </a:cubicBezTo>
                <a:cubicBezTo>
                  <a:pt x="15309" y="-1004"/>
                  <a:pt x="7940" y="-989"/>
                  <a:pt x="3410" y="3012"/>
                </a:cubicBezTo>
                <a:cubicBezTo>
                  <a:pt x="-1137" y="7027"/>
                  <a:pt x="-1137" y="13565"/>
                  <a:pt x="3410" y="17581"/>
                </a:cubicBezTo>
                <a:cubicBezTo>
                  <a:pt x="5675" y="19581"/>
                  <a:pt x="8662" y="20596"/>
                  <a:pt x="11649" y="20596"/>
                </a:cubicBezTo>
                <a:cubicBezTo>
                  <a:pt x="14603" y="20596"/>
                  <a:pt x="17574" y="19610"/>
                  <a:pt x="19839" y="17639"/>
                </a:cubicBezTo>
                <a:cubicBezTo>
                  <a:pt x="20381" y="17175"/>
                  <a:pt x="20447" y="16392"/>
                  <a:pt x="19954" y="15899"/>
                </a:cubicBezTo>
                <a:cubicBezTo>
                  <a:pt x="19396" y="15348"/>
                  <a:pt x="18477" y="15334"/>
                  <a:pt x="17919" y="1582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r>
              <a:rPr lang="fr-CA" sz="1500" b="1" dirty="0">
                <a:solidFill>
                  <a:schemeClr val="bg1"/>
                </a:solidFill>
              </a:rPr>
              <a:t> 04</a:t>
            </a:r>
            <a:endParaRPr sz="1500" b="1" dirty="0">
              <a:solidFill>
                <a:schemeClr val="bg1"/>
              </a:solidFill>
            </a:endParaRPr>
          </a:p>
        </p:txBody>
      </p:sp>
      <p:sp>
        <p:nvSpPr>
          <p:cNvPr id="69" name="Shape">
            <a:extLst>
              <a:ext uri="{FF2B5EF4-FFF2-40B4-BE49-F238E27FC236}">
                <a16:creationId xmlns:a16="http://schemas.microsoft.com/office/drawing/2014/main" id="{077CF953-C033-460B-8741-D7825F8936E1}"/>
              </a:ext>
            </a:extLst>
          </p:cNvPr>
          <p:cNvSpPr/>
          <p:nvPr/>
        </p:nvSpPr>
        <p:spPr>
          <a:xfrm>
            <a:off x="650401" y="2308104"/>
            <a:ext cx="1776716" cy="2041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96" h="20596" extrusionOk="0">
                <a:moveTo>
                  <a:pt x="17919" y="15827"/>
                </a:moveTo>
                <a:cubicBezTo>
                  <a:pt x="14456" y="18885"/>
                  <a:pt x="8826" y="18885"/>
                  <a:pt x="5379" y="15827"/>
                </a:cubicBezTo>
                <a:cubicBezTo>
                  <a:pt x="4608" y="15145"/>
                  <a:pt x="4017" y="14377"/>
                  <a:pt x="3590" y="13551"/>
                </a:cubicBezTo>
                <a:cubicBezTo>
                  <a:pt x="3229" y="12840"/>
                  <a:pt x="3836" y="12029"/>
                  <a:pt x="4723" y="12029"/>
                </a:cubicBezTo>
                <a:lnTo>
                  <a:pt x="6233" y="12029"/>
                </a:lnTo>
                <a:cubicBezTo>
                  <a:pt x="6446" y="12029"/>
                  <a:pt x="6610" y="12173"/>
                  <a:pt x="6610" y="12362"/>
                </a:cubicBezTo>
                <a:lnTo>
                  <a:pt x="6610" y="12623"/>
                </a:lnTo>
                <a:cubicBezTo>
                  <a:pt x="6610" y="12927"/>
                  <a:pt x="7020" y="13072"/>
                  <a:pt x="7250" y="12855"/>
                </a:cubicBezTo>
                <a:lnTo>
                  <a:pt x="9876" y="10535"/>
                </a:lnTo>
                <a:cubicBezTo>
                  <a:pt x="10024" y="10405"/>
                  <a:pt x="10024" y="10187"/>
                  <a:pt x="9876" y="10057"/>
                </a:cubicBezTo>
                <a:lnTo>
                  <a:pt x="7250" y="7737"/>
                </a:lnTo>
                <a:cubicBezTo>
                  <a:pt x="7004" y="7520"/>
                  <a:pt x="6610" y="7680"/>
                  <a:pt x="6610" y="7969"/>
                </a:cubicBezTo>
                <a:lnTo>
                  <a:pt x="6610" y="8230"/>
                </a:lnTo>
                <a:cubicBezTo>
                  <a:pt x="6610" y="8419"/>
                  <a:pt x="6446" y="8564"/>
                  <a:pt x="6233" y="8564"/>
                </a:cubicBezTo>
                <a:lnTo>
                  <a:pt x="4723" y="8564"/>
                </a:lnTo>
                <a:cubicBezTo>
                  <a:pt x="3836" y="8564"/>
                  <a:pt x="3229" y="7752"/>
                  <a:pt x="3590" y="7042"/>
                </a:cubicBezTo>
                <a:cubicBezTo>
                  <a:pt x="4017" y="6215"/>
                  <a:pt x="4608" y="5447"/>
                  <a:pt x="5379" y="4766"/>
                </a:cubicBezTo>
                <a:cubicBezTo>
                  <a:pt x="8842" y="1707"/>
                  <a:pt x="14472" y="1707"/>
                  <a:pt x="17919" y="4766"/>
                </a:cubicBezTo>
                <a:cubicBezTo>
                  <a:pt x="18477" y="5259"/>
                  <a:pt x="19413" y="5244"/>
                  <a:pt x="19954" y="4708"/>
                </a:cubicBezTo>
                <a:cubicBezTo>
                  <a:pt x="20463" y="4215"/>
                  <a:pt x="20381" y="3446"/>
                  <a:pt x="19856" y="2968"/>
                </a:cubicBezTo>
                <a:cubicBezTo>
                  <a:pt x="15309" y="-1004"/>
                  <a:pt x="7940" y="-989"/>
                  <a:pt x="3410" y="3012"/>
                </a:cubicBezTo>
                <a:cubicBezTo>
                  <a:pt x="-1137" y="7027"/>
                  <a:pt x="-1137" y="13565"/>
                  <a:pt x="3410" y="17581"/>
                </a:cubicBezTo>
                <a:cubicBezTo>
                  <a:pt x="5675" y="19581"/>
                  <a:pt x="8662" y="20596"/>
                  <a:pt x="11649" y="20596"/>
                </a:cubicBezTo>
                <a:cubicBezTo>
                  <a:pt x="14603" y="20596"/>
                  <a:pt x="17574" y="19610"/>
                  <a:pt x="19839" y="17639"/>
                </a:cubicBezTo>
                <a:cubicBezTo>
                  <a:pt x="20381" y="17175"/>
                  <a:pt x="20447" y="16392"/>
                  <a:pt x="19954" y="15899"/>
                </a:cubicBezTo>
                <a:cubicBezTo>
                  <a:pt x="19413" y="15348"/>
                  <a:pt x="18477" y="15334"/>
                  <a:pt x="17919" y="1582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r>
              <a:rPr lang="fr-CA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01</a:t>
            </a:r>
            <a:endParaRPr sz="15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ED8AF78-F68E-4B30-B842-14AC27E797B6}"/>
              </a:ext>
            </a:extLst>
          </p:cNvPr>
          <p:cNvGrpSpPr/>
          <p:nvPr/>
        </p:nvGrpSpPr>
        <p:grpSpPr>
          <a:xfrm>
            <a:off x="7643456" y="3029650"/>
            <a:ext cx="935868" cy="806031"/>
            <a:chOff x="8921977" y="1528281"/>
            <a:chExt cx="2926080" cy="1074708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F79C95C7-3FA8-47C6-9800-3EE9FBB6E846}"/>
                </a:ext>
              </a:extLst>
            </p:cNvPr>
            <p:cNvSpPr txBox="1"/>
            <p:nvPr/>
          </p:nvSpPr>
          <p:spPr>
            <a:xfrm>
              <a:off x="8921977" y="1528281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E106E264-EEDD-46A0-830F-00A1EB6D6BA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67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 </a:t>
              </a:r>
            </a:p>
          </p:txBody>
        </p:sp>
      </p:grpSp>
      <p:grpSp>
        <p:nvGrpSpPr>
          <p:cNvPr id="73" name="Graphic 15" descr="Lightbulb">
            <a:extLst>
              <a:ext uri="{FF2B5EF4-FFF2-40B4-BE49-F238E27FC236}">
                <a16:creationId xmlns:a16="http://schemas.microsoft.com/office/drawing/2014/main" id="{AED73B76-CBA8-4F3F-AD89-61ADA1DA1226}"/>
              </a:ext>
            </a:extLst>
          </p:cNvPr>
          <p:cNvGrpSpPr/>
          <p:nvPr/>
        </p:nvGrpSpPr>
        <p:grpSpPr>
          <a:xfrm>
            <a:off x="1602917" y="2719741"/>
            <a:ext cx="332784" cy="332784"/>
            <a:chOff x="2022922" y="2616932"/>
            <a:chExt cx="443712" cy="443712"/>
          </a:xfrm>
          <a:solidFill>
            <a:schemeClr val="bg1"/>
          </a:solidFill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49A51C08-0DAF-4099-82F4-F5C56112AD86}"/>
                </a:ext>
              </a:extLst>
            </p:cNvPr>
            <p:cNvSpPr/>
            <p:nvPr/>
          </p:nvSpPr>
          <p:spPr>
            <a:xfrm>
              <a:off x="2184692" y="2912740"/>
              <a:ext cx="120172" cy="27732"/>
            </a:xfrm>
            <a:custGeom>
              <a:avLst/>
              <a:gdLst>
                <a:gd name="connsiteX0" fmla="*/ 13866 w 120172"/>
                <a:gd name="connsiteY0" fmla="*/ 0 h 27732"/>
                <a:gd name="connsiteX1" fmla="*/ 106306 w 120172"/>
                <a:gd name="connsiteY1" fmla="*/ 0 h 27732"/>
                <a:gd name="connsiteX2" fmla="*/ 120172 w 120172"/>
                <a:gd name="connsiteY2" fmla="*/ 13866 h 27732"/>
                <a:gd name="connsiteX3" fmla="*/ 106306 w 120172"/>
                <a:gd name="connsiteY3" fmla="*/ 27732 h 27732"/>
                <a:gd name="connsiteX4" fmla="*/ 13866 w 120172"/>
                <a:gd name="connsiteY4" fmla="*/ 27732 h 27732"/>
                <a:gd name="connsiteX5" fmla="*/ 0 w 120172"/>
                <a:gd name="connsiteY5" fmla="*/ 13866 h 27732"/>
                <a:gd name="connsiteX6" fmla="*/ 13866 w 120172"/>
                <a:gd name="connsiteY6" fmla="*/ 0 h 27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172" h="27732">
                  <a:moveTo>
                    <a:pt x="13866" y="0"/>
                  </a:moveTo>
                  <a:lnTo>
                    <a:pt x="106306" y="0"/>
                  </a:lnTo>
                  <a:cubicBezTo>
                    <a:pt x="114163" y="0"/>
                    <a:pt x="120172" y="6009"/>
                    <a:pt x="120172" y="13866"/>
                  </a:cubicBezTo>
                  <a:cubicBezTo>
                    <a:pt x="120172" y="21723"/>
                    <a:pt x="114163" y="27732"/>
                    <a:pt x="106306" y="27732"/>
                  </a:cubicBezTo>
                  <a:lnTo>
                    <a:pt x="13866" y="27732"/>
                  </a:lnTo>
                  <a:cubicBezTo>
                    <a:pt x="6009" y="27732"/>
                    <a:pt x="0" y="21723"/>
                    <a:pt x="0" y="13866"/>
                  </a:cubicBezTo>
                  <a:cubicBezTo>
                    <a:pt x="0" y="6009"/>
                    <a:pt x="6009" y="0"/>
                    <a:pt x="13866" y="0"/>
                  </a:cubicBez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26683F9D-AE06-4B6D-A055-2AC999331667}"/>
                </a:ext>
              </a:extLst>
            </p:cNvPr>
            <p:cNvSpPr/>
            <p:nvPr/>
          </p:nvSpPr>
          <p:spPr>
            <a:xfrm>
              <a:off x="2184692" y="2958960"/>
              <a:ext cx="120172" cy="27732"/>
            </a:xfrm>
            <a:custGeom>
              <a:avLst/>
              <a:gdLst>
                <a:gd name="connsiteX0" fmla="*/ 13866 w 120172"/>
                <a:gd name="connsiteY0" fmla="*/ 0 h 27732"/>
                <a:gd name="connsiteX1" fmla="*/ 106306 w 120172"/>
                <a:gd name="connsiteY1" fmla="*/ 0 h 27732"/>
                <a:gd name="connsiteX2" fmla="*/ 120172 w 120172"/>
                <a:gd name="connsiteY2" fmla="*/ 13866 h 27732"/>
                <a:gd name="connsiteX3" fmla="*/ 106306 w 120172"/>
                <a:gd name="connsiteY3" fmla="*/ 27732 h 27732"/>
                <a:gd name="connsiteX4" fmla="*/ 13866 w 120172"/>
                <a:gd name="connsiteY4" fmla="*/ 27732 h 27732"/>
                <a:gd name="connsiteX5" fmla="*/ 0 w 120172"/>
                <a:gd name="connsiteY5" fmla="*/ 13866 h 27732"/>
                <a:gd name="connsiteX6" fmla="*/ 13866 w 120172"/>
                <a:gd name="connsiteY6" fmla="*/ 0 h 27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0172" h="27732">
                  <a:moveTo>
                    <a:pt x="13866" y="0"/>
                  </a:moveTo>
                  <a:lnTo>
                    <a:pt x="106306" y="0"/>
                  </a:lnTo>
                  <a:cubicBezTo>
                    <a:pt x="114163" y="0"/>
                    <a:pt x="120172" y="6009"/>
                    <a:pt x="120172" y="13866"/>
                  </a:cubicBezTo>
                  <a:cubicBezTo>
                    <a:pt x="120172" y="21723"/>
                    <a:pt x="114163" y="27732"/>
                    <a:pt x="106306" y="27732"/>
                  </a:cubicBezTo>
                  <a:lnTo>
                    <a:pt x="13866" y="27732"/>
                  </a:lnTo>
                  <a:cubicBezTo>
                    <a:pt x="6009" y="27732"/>
                    <a:pt x="0" y="21723"/>
                    <a:pt x="0" y="13866"/>
                  </a:cubicBezTo>
                  <a:cubicBezTo>
                    <a:pt x="0" y="6009"/>
                    <a:pt x="6009" y="0"/>
                    <a:pt x="13866" y="0"/>
                  </a:cubicBez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E30B4C09-5580-44BA-86A3-CCE94D03818D}"/>
                </a:ext>
              </a:extLst>
            </p:cNvPr>
            <p:cNvSpPr/>
            <p:nvPr/>
          </p:nvSpPr>
          <p:spPr>
            <a:xfrm>
              <a:off x="2214735" y="3005180"/>
              <a:ext cx="60086" cy="27732"/>
            </a:xfrm>
            <a:custGeom>
              <a:avLst/>
              <a:gdLst>
                <a:gd name="connsiteX0" fmla="*/ 0 w 60086"/>
                <a:gd name="connsiteY0" fmla="*/ 0 h 27732"/>
                <a:gd name="connsiteX1" fmla="*/ 30043 w 60086"/>
                <a:gd name="connsiteY1" fmla="*/ 27732 h 27732"/>
                <a:gd name="connsiteX2" fmla="*/ 60086 w 60086"/>
                <a:gd name="connsiteY2" fmla="*/ 0 h 27732"/>
                <a:gd name="connsiteX3" fmla="*/ 0 w 60086"/>
                <a:gd name="connsiteY3" fmla="*/ 0 h 27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086" h="27732">
                  <a:moveTo>
                    <a:pt x="0" y="0"/>
                  </a:moveTo>
                  <a:cubicBezTo>
                    <a:pt x="1387" y="15715"/>
                    <a:pt x="14328" y="27732"/>
                    <a:pt x="30043" y="27732"/>
                  </a:cubicBezTo>
                  <a:cubicBezTo>
                    <a:pt x="45758" y="27732"/>
                    <a:pt x="58699" y="15715"/>
                    <a:pt x="60086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1764BD41-E2FB-40AB-B0C4-B64022E2A869}"/>
                </a:ext>
              </a:extLst>
            </p:cNvPr>
            <p:cNvSpPr/>
            <p:nvPr/>
          </p:nvSpPr>
          <p:spPr>
            <a:xfrm>
              <a:off x="2124606" y="2644664"/>
              <a:ext cx="240344" cy="249588"/>
            </a:xfrm>
            <a:custGeom>
              <a:avLst/>
              <a:gdLst>
                <a:gd name="connsiteX0" fmla="*/ 120172 w 240344"/>
                <a:gd name="connsiteY0" fmla="*/ 0 h 249588"/>
                <a:gd name="connsiteX1" fmla="*/ 120172 w 240344"/>
                <a:gd name="connsiteY1" fmla="*/ 0 h 249588"/>
                <a:gd name="connsiteX2" fmla="*/ 120172 w 240344"/>
                <a:gd name="connsiteY2" fmla="*/ 0 h 249588"/>
                <a:gd name="connsiteX3" fmla="*/ 0 w 240344"/>
                <a:gd name="connsiteY3" fmla="*/ 118785 h 249588"/>
                <a:gd name="connsiteX4" fmla="*/ 0 w 240344"/>
                <a:gd name="connsiteY4" fmla="*/ 122945 h 249588"/>
                <a:gd name="connsiteX5" fmla="*/ 8320 w 240344"/>
                <a:gd name="connsiteY5" fmla="*/ 164543 h 249588"/>
                <a:gd name="connsiteX6" fmla="*/ 29119 w 240344"/>
                <a:gd name="connsiteY6" fmla="*/ 198746 h 249588"/>
                <a:gd name="connsiteX7" fmla="*/ 57313 w 240344"/>
                <a:gd name="connsiteY7" fmla="*/ 244504 h 249588"/>
                <a:gd name="connsiteX8" fmla="*/ 65632 w 240344"/>
                <a:gd name="connsiteY8" fmla="*/ 249588 h 249588"/>
                <a:gd name="connsiteX9" fmla="*/ 174712 w 240344"/>
                <a:gd name="connsiteY9" fmla="*/ 249588 h 249588"/>
                <a:gd name="connsiteX10" fmla="*/ 183031 w 240344"/>
                <a:gd name="connsiteY10" fmla="*/ 244504 h 249588"/>
                <a:gd name="connsiteX11" fmla="*/ 211225 w 240344"/>
                <a:gd name="connsiteY11" fmla="*/ 198746 h 249588"/>
                <a:gd name="connsiteX12" fmla="*/ 232024 w 240344"/>
                <a:gd name="connsiteY12" fmla="*/ 164543 h 249588"/>
                <a:gd name="connsiteX13" fmla="*/ 240344 w 240344"/>
                <a:gd name="connsiteY13" fmla="*/ 122945 h 249588"/>
                <a:gd name="connsiteX14" fmla="*/ 240344 w 240344"/>
                <a:gd name="connsiteY14" fmla="*/ 118785 h 249588"/>
                <a:gd name="connsiteX15" fmla="*/ 120172 w 240344"/>
                <a:gd name="connsiteY15" fmla="*/ 0 h 249588"/>
                <a:gd name="connsiteX16" fmla="*/ 212612 w 240344"/>
                <a:gd name="connsiteY16" fmla="*/ 122483 h 249588"/>
                <a:gd name="connsiteX17" fmla="*/ 206141 w 240344"/>
                <a:gd name="connsiteY17" fmla="*/ 154837 h 249588"/>
                <a:gd name="connsiteX18" fmla="*/ 190426 w 240344"/>
                <a:gd name="connsiteY18" fmla="*/ 180258 h 249588"/>
                <a:gd name="connsiteX19" fmla="*/ 163619 w 240344"/>
                <a:gd name="connsiteY19" fmla="*/ 221856 h 249588"/>
                <a:gd name="connsiteX20" fmla="*/ 120172 w 240344"/>
                <a:gd name="connsiteY20" fmla="*/ 221856 h 249588"/>
                <a:gd name="connsiteX21" fmla="*/ 77187 w 240344"/>
                <a:gd name="connsiteY21" fmla="*/ 221856 h 249588"/>
                <a:gd name="connsiteX22" fmla="*/ 50380 w 240344"/>
                <a:gd name="connsiteY22" fmla="*/ 180258 h 249588"/>
                <a:gd name="connsiteX23" fmla="*/ 34665 w 240344"/>
                <a:gd name="connsiteY23" fmla="*/ 154837 h 249588"/>
                <a:gd name="connsiteX24" fmla="*/ 28194 w 240344"/>
                <a:gd name="connsiteY24" fmla="*/ 122483 h 249588"/>
                <a:gd name="connsiteX25" fmla="*/ 28194 w 240344"/>
                <a:gd name="connsiteY25" fmla="*/ 118785 h 249588"/>
                <a:gd name="connsiteX26" fmla="*/ 120634 w 240344"/>
                <a:gd name="connsiteY26" fmla="*/ 27270 h 249588"/>
                <a:gd name="connsiteX27" fmla="*/ 120634 w 240344"/>
                <a:gd name="connsiteY27" fmla="*/ 27270 h 249588"/>
                <a:gd name="connsiteX28" fmla="*/ 120634 w 240344"/>
                <a:gd name="connsiteY28" fmla="*/ 27270 h 249588"/>
                <a:gd name="connsiteX29" fmla="*/ 120634 w 240344"/>
                <a:gd name="connsiteY29" fmla="*/ 27270 h 249588"/>
                <a:gd name="connsiteX30" fmla="*/ 120634 w 240344"/>
                <a:gd name="connsiteY30" fmla="*/ 27270 h 249588"/>
                <a:gd name="connsiteX31" fmla="*/ 120634 w 240344"/>
                <a:gd name="connsiteY31" fmla="*/ 27270 h 249588"/>
                <a:gd name="connsiteX32" fmla="*/ 120634 w 240344"/>
                <a:gd name="connsiteY32" fmla="*/ 27270 h 249588"/>
                <a:gd name="connsiteX33" fmla="*/ 213074 w 240344"/>
                <a:gd name="connsiteY33" fmla="*/ 118785 h 249588"/>
                <a:gd name="connsiteX34" fmla="*/ 213074 w 240344"/>
                <a:gd name="connsiteY34" fmla="*/ 122483 h 249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0344" h="249588">
                  <a:moveTo>
                    <a:pt x="120172" y="0"/>
                  </a:moveTo>
                  <a:cubicBezTo>
                    <a:pt x="120172" y="0"/>
                    <a:pt x="120172" y="0"/>
                    <a:pt x="120172" y="0"/>
                  </a:cubicBezTo>
                  <a:cubicBezTo>
                    <a:pt x="120172" y="0"/>
                    <a:pt x="120172" y="0"/>
                    <a:pt x="120172" y="0"/>
                  </a:cubicBezTo>
                  <a:cubicBezTo>
                    <a:pt x="54540" y="462"/>
                    <a:pt x="1387" y="53153"/>
                    <a:pt x="0" y="118785"/>
                  </a:cubicBezTo>
                  <a:lnTo>
                    <a:pt x="0" y="122945"/>
                  </a:lnTo>
                  <a:cubicBezTo>
                    <a:pt x="462" y="137273"/>
                    <a:pt x="3235" y="151139"/>
                    <a:pt x="8320" y="164543"/>
                  </a:cubicBezTo>
                  <a:cubicBezTo>
                    <a:pt x="13404" y="177023"/>
                    <a:pt x="20337" y="188578"/>
                    <a:pt x="29119" y="198746"/>
                  </a:cubicBezTo>
                  <a:cubicBezTo>
                    <a:pt x="40211" y="210763"/>
                    <a:pt x="52229" y="234335"/>
                    <a:pt x="57313" y="244504"/>
                  </a:cubicBezTo>
                  <a:cubicBezTo>
                    <a:pt x="58699" y="247739"/>
                    <a:pt x="61935" y="249588"/>
                    <a:pt x="65632" y="249588"/>
                  </a:cubicBezTo>
                  <a:lnTo>
                    <a:pt x="174712" y="249588"/>
                  </a:lnTo>
                  <a:cubicBezTo>
                    <a:pt x="178409" y="249588"/>
                    <a:pt x="181645" y="247739"/>
                    <a:pt x="183031" y="244504"/>
                  </a:cubicBezTo>
                  <a:cubicBezTo>
                    <a:pt x="188115" y="234335"/>
                    <a:pt x="200133" y="210763"/>
                    <a:pt x="211225" y="198746"/>
                  </a:cubicBezTo>
                  <a:cubicBezTo>
                    <a:pt x="220007" y="188578"/>
                    <a:pt x="227402" y="177023"/>
                    <a:pt x="232024" y="164543"/>
                  </a:cubicBezTo>
                  <a:cubicBezTo>
                    <a:pt x="237109" y="151139"/>
                    <a:pt x="239882" y="137273"/>
                    <a:pt x="240344" y="122945"/>
                  </a:cubicBezTo>
                  <a:lnTo>
                    <a:pt x="240344" y="118785"/>
                  </a:lnTo>
                  <a:cubicBezTo>
                    <a:pt x="238957" y="53153"/>
                    <a:pt x="185804" y="462"/>
                    <a:pt x="120172" y="0"/>
                  </a:cubicBezTo>
                  <a:close/>
                  <a:moveTo>
                    <a:pt x="212612" y="122483"/>
                  </a:moveTo>
                  <a:cubicBezTo>
                    <a:pt x="212150" y="133576"/>
                    <a:pt x="209839" y="144669"/>
                    <a:pt x="206141" y="154837"/>
                  </a:cubicBezTo>
                  <a:cubicBezTo>
                    <a:pt x="202444" y="164081"/>
                    <a:pt x="197359" y="172863"/>
                    <a:pt x="190426" y="180258"/>
                  </a:cubicBezTo>
                  <a:cubicBezTo>
                    <a:pt x="179796" y="193200"/>
                    <a:pt x="170552" y="207066"/>
                    <a:pt x="163619" y="221856"/>
                  </a:cubicBezTo>
                  <a:lnTo>
                    <a:pt x="120172" y="221856"/>
                  </a:lnTo>
                  <a:lnTo>
                    <a:pt x="77187" y="221856"/>
                  </a:lnTo>
                  <a:cubicBezTo>
                    <a:pt x="69792" y="207066"/>
                    <a:pt x="60548" y="193200"/>
                    <a:pt x="50380" y="180258"/>
                  </a:cubicBezTo>
                  <a:cubicBezTo>
                    <a:pt x="43909" y="172863"/>
                    <a:pt x="38363" y="164081"/>
                    <a:pt x="34665" y="154837"/>
                  </a:cubicBezTo>
                  <a:cubicBezTo>
                    <a:pt x="30505" y="144669"/>
                    <a:pt x="28656" y="133576"/>
                    <a:pt x="28194" y="122483"/>
                  </a:cubicBezTo>
                  <a:lnTo>
                    <a:pt x="28194" y="118785"/>
                  </a:lnTo>
                  <a:cubicBezTo>
                    <a:pt x="29119" y="68406"/>
                    <a:pt x="70254" y="27732"/>
                    <a:pt x="120634" y="27270"/>
                  </a:cubicBezTo>
                  <a:lnTo>
                    <a:pt x="120634" y="27270"/>
                  </a:lnTo>
                  <a:lnTo>
                    <a:pt x="120634" y="27270"/>
                  </a:lnTo>
                  <a:cubicBezTo>
                    <a:pt x="120634" y="27270"/>
                    <a:pt x="120634" y="27270"/>
                    <a:pt x="120634" y="27270"/>
                  </a:cubicBezTo>
                  <a:cubicBezTo>
                    <a:pt x="120634" y="27270"/>
                    <a:pt x="120634" y="27270"/>
                    <a:pt x="120634" y="27270"/>
                  </a:cubicBezTo>
                  <a:lnTo>
                    <a:pt x="120634" y="27270"/>
                  </a:lnTo>
                  <a:lnTo>
                    <a:pt x="120634" y="27270"/>
                  </a:lnTo>
                  <a:cubicBezTo>
                    <a:pt x="171014" y="27732"/>
                    <a:pt x="212150" y="67943"/>
                    <a:pt x="213074" y="118785"/>
                  </a:cubicBezTo>
                  <a:lnTo>
                    <a:pt x="213074" y="122483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78" name="Graphic 16" descr="Single gear">
            <a:extLst>
              <a:ext uri="{FF2B5EF4-FFF2-40B4-BE49-F238E27FC236}">
                <a16:creationId xmlns:a16="http://schemas.microsoft.com/office/drawing/2014/main" id="{D15AC870-C552-4538-8509-5E90D755C2ED}"/>
              </a:ext>
            </a:extLst>
          </p:cNvPr>
          <p:cNvSpPr/>
          <p:nvPr/>
        </p:nvSpPr>
        <p:spPr>
          <a:xfrm>
            <a:off x="3664960" y="2768272"/>
            <a:ext cx="236069" cy="235722"/>
          </a:xfrm>
          <a:custGeom>
            <a:avLst/>
            <a:gdLst>
              <a:gd name="connsiteX0" fmla="*/ 157148 w 314758"/>
              <a:gd name="connsiteY0" fmla="*/ 212612 h 314296"/>
              <a:gd name="connsiteX1" fmla="*/ 101684 w 314758"/>
              <a:gd name="connsiteY1" fmla="*/ 157148 h 314296"/>
              <a:gd name="connsiteX2" fmla="*/ 157148 w 314758"/>
              <a:gd name="connsiteY2" fmla="*/ 101684 h 314296"/>
              <a:gd name="connsiteX3" fmla="*/ 212612 w 314758"/>
              <a:gd name="connsiteY3" fmla="*/ 157148 h 314296"/>
              <a:gd name="connsiteX4" fmla="*/ 157148 w 314758"/>
              <a:gd name="connsiteY4" fmla="*/ 212612 h 314296"/>
              <a:gd name="connsiteX5" fmla="*/ 281942 w 314758"/>
              <a:gd name="connsiteY5" fmla="*/ 122483 h 314296"/>
              <a:gd name="connsiteX6" fmla="*/ 269925 w 314758"/>
              <a:gd name="connsiteY6" fmla="*/ 93827 h 314296"/>
              <a:gd name="connsiteX7" fmla="*/ 281480 w 314758"/>
              <a:gd name="connsiteY7" fmla="*/ 59162 h 314296"/>
              <a:gd name="connsiteX8" fmla="*/ 255134 w 314758"/>
              <a:gd name="connsiteY8" fmla="*/ 32816 h 314296"/>
              <a:gd name="connsiteX9" fmla="*/ 220469 w 314758"/>
              <a:gd name="connsiteY9" fmla="*/ 44371 h 314296"/>
              <a:gd name="connsiteX10" fmla="*/ 191351 w 314758"/>
              <a:gd name="connsiteY10" fmla="*/ 32354 h 314296"/>
              <a:gd name="connsiteX11" fmla="*/ 175636 w 314758"/>
              <a:gd name="connsiteY11" fmla="*/ 0 h 314296"/>
              <a:gd name="connsiteX12" fmla="*/ 138660 w 314758"/>
              <a:gd name="connsiteY12" fmla="*/ 0 h 314296"/>
              <a:gd name="connsiteX13" fmla="*/ 122483 w 314758"/>
              <a:gd name="connsiteY13" fmla="*/ 32354 h 314296"/>
              <a:gd name="connsiteX14" fmla="*/ 93827 w 314758"/>
              <a:gd name="connsiteY14" fmla="*/ 44371 h 314296"/>
              <a:gd name="connsiteX15" fmla="*/ 59162 w 314758"/>
              <a:gd name="connsiteY15" fmla="*/ 32816 h 314296"/>
              <a:gd name="connsiteX16" fmla="*/ 32816 w 314758"/>
              <a:gd name="connsiteY16" fmla="*/ 59162 h 314296"/>
              <a:gd name="connsiteX17" fmla="*/ 44371 w 314758"/>
              <a:gd name="connsiteY17" fmla="*/ 93827 h 314296"/>
              <a:gd name="connsiteX18" fmla="*/ 32354 w 314758"/>
              <a:gd name="connsiteY18" fmla="*/ 122945 h 314296"/>
              <a:gd name="connsiteX19" fmla="*/ 0 w 314758"/>
              <a:gd name="connsiteY19" fmla="*/ 138660 h 314296"/>
              <a:gd name="connsiteX20" fmla="*/ 0 w 314758"/>
              <a:gd name="connsiteY20" fmla="*/ 175636 h 314296"/>
              <a:gd name="connsiteX21" fmla="*/ 32354 w 314758"/>
              <a:gd name="connsiteY21" fmla="*/ 191813 h 314296"/>
              <a:gd name="connsiteX22" fmla="*/ 44371 w 314758"/>
              <a:gd name="connsiteY22" fmla="*/ 220469 h 314296"/>
              <a:gd name="connsiteX23" fmla="*/ 32816 w 314758"/>
              <a:gd name="connsiteY23" fmla="*/ 255134 h 314296"/>
              <a:gd name="connsiteX24" fmla="*/ 59162 w 314758"/>
              <a:gd name="connsiteY24" fmla="*/ 281480 h 314296"/>
              <a:gd name="connsiteX25" fmla="*/ 93827 w 314758"/>
              <a:gd name="connsiteY25" fmla="*/ 269925 h 314296"/>
              <a:gd name="connsiteX26" fmla="*/ 122945 w 314758"/>
              <a:gd name="connsiteY26" fmla="*/ 281942 h 314296"/>
              <a:gd name="connsiteX27" fmla="*/ 139122 w 314758"/>
              <a:gd name="connsiteY27" fmla="*/ 314296 h 314296"/>
              <a:gd name="connsiteX28" fmla="*/ 176098 w 314758"/>
              <a:gd name="connsiteY28" fmla="*/ 314296 h 314296"/>
              <a:gd name="connsiteX29" fmla="*/ 192275 w 314758"/>
              <a:gd name="connsiteY29" fmla="*/ 281942 h 314296"/>
              <a:gd name="connsiteX30" fmla="*/ 220932 w 314758"/>
              <a:gd name="connsiteY30" fmla="*/ 269925 h 314296"/>
              <a:gd name="connsiteX31" fmla="*/ 255597 w 314758"/>
              <a:gd name="connsiteY31" fmla="*/ 281480 h 314296"/>
              <a:gd name="connsiteX32" fmla="*/ 281942 w 314758"/>
              <a:gd name="connsiteY32" fmla="*/ 255134 h 314296"/>
              <a:gd name="connsiteX33" fmla="*/ 270387 w 314758"/>
              <a:gd name="connsiteY33" fmla="*/ 220469 h 314296"/>
              <a:gd name="connsiteX34" fmla="*/ 282404 w 314758"/>
              <a:gd name="connsiteY34" fmla="*/ 191351 h 314296"/>
              <a:gd name="connsiteX35" fmla="*/ 314758 w 314758"/>
              <a:gd name="connsiteY35" fmla="*/ 175174 h 314296"/>
              <a:gd name="connsiteX36" fmla="*/ 314758 w 314758"/>
              <a:gd name="connsiteY36" fmla="*/ 138198 h 314296"/>
              <a:gd name="connsiteX37" fmla="*/ 281942 w 314758"/>
              <a:gd name="connsiteY37" fmla="*/ 122483 h 31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4758" h="314296">
                <a:moveTo>
                  <a:pt x="157148" y="212612"/>
                </a:moveTo>
                <a:cubicBezTo>
                  <a:pt x="126643" y="212612"/>
                  <a:pt x="101684" y="187653"/>
                  <a:pt x="101684" y="157148"/>
                </a:cubicBezTo>
                <a:cubicBezTo>
                  <a:pt x="101684" y="126643"/>
                  <a:pt x="126643" y="101684"/>
                  <a:pt x="157148" y="101684"/>
                </a:cubicBezTo>
                <a:cubicBezTo>
                  <a:pt x="187653" y="101684"/>
                  <a:pt x="212612" y="126643"/>
                  <a:pt x="212612" y="157148"/>
                </a:cubicBezTo>
                <a:cubicBezTo>
                  <a:pt x="212612" y="187653"/>
                  <a:pt x="187653" y="212612"/>
                  <a:pt x="157148" y="212612"/>
                </a:cubicBezTo>
                <a:close/>
                <a:moveTo>
                  <a:pt x="281942" y="122483"/>
                </a:moveTo>
                <a:cubicBezTo>
                  <a:pt x="279169" y="112315"/>
                  <a:pt x="275009" y="102608"/>
                  <a:pt x="269925" y="93827"/>
                </a:cubicBezTo>
                <a:lnTo>
                  <a:pt x="281480" y="59162"/>
                </a:lnTo>
                <a:lnTo>
                  <a:pt x="255134" y="32816"/>
                </a:lnTo>
                <a:lnTo>
                  <a:pt x="220469" y="44371"/>
                </a:lnTo>
                <a:cubicBezTo>
                  <a:pt x="211225" y="39287"/>
                  <a:pt x="201519" y="35127"/>
                  <a:pt x="191351" y="32354"/>
                </a:cubicBezTo>
                <a:lnTo>
                  <a:pt x="175636" y="0"/>
                </a:lnTo>
                <a:lnTo>
                  <a:pt x="138660" y="0"/>
                </a:lnTo>
                <a:lnTo>
                  <a:pt x="122483" y="32354"/>
                </a:lnTo>
                <a:cubicBezTo>
                  <a:pt x="112315" y="35127"/>
                  <a:pt x="102608" y="39287"/>
                  <a:pt x="93827" y="44371"/>
                </a:cubicBezTo>
                <a:lnTo>
                  <a:pt x="59162" y="32816"/>
                </a:lnTo>
                <a:lnTo>
                  <a:pt x="32816" y="59162"/>
                </a:lnTo>
                <a:lnTo>
                  <a:pt x="44371" y="93827"/>
                </a:lnTo>
                <a:cubicBezTo>
                  <a:pt x="39287" y="103071"/>
                  <a:pt x="35127" y="112777"/>
                  <a:pt x="32354" y="122945"/>
                </a:cubicBezTo>
                <a:lnTo>
                  <a:pt x="0" y="138660"/>
                </a:lnTo>
                <a:lnTo>
                  <a:pt x="0" y="175636"/>
                </a:lnTo>
                <a:lnTo>
                  <a:pt x="32354" y="191813"/>
                </a:lnTo>
                <a:cubicBezTo>
                  <a:pt x="35127" y="201981"/>
                  <a:pt x="39287" y="211688"/>
                  <a:pt x="44371" y="220469"/>
                </a:cubicBezTo>
                <a:lnTo>
                  <a:pt x="32816" y="255134"/>
                </a:lnTo>
                <a:lnTo>
                  <a:pt x="59162" y="281480"/>
                </a:lnTo>
                <a:lnTo>
                  <a:pt x="93827" y="269925"/>
                </a:lnTo>
                <a:cubicBezTo>
                  <a:pt x="103071" y="275009"/>
                  <a:pt x="112777" y="279169"/>
                  <a:pt x="122945" y="281942"/>
                </a:cubicBezTo>
                <a:lnTo>
                  <a:pt x="139122" y="314296"/>
                </a:lnTo>
                <a:lnTo>
                  <a:pt x="176098" y="314296"/>
                </a:lnTo>
                <a:lnTo>
                  <a:pt x="192275" y="281942"/>
                </a:lnTo>
                <a:cubicBezTo>
                  <a:pt x="202444" y="279169"/>
                  <a:pt x="212150" y="275009"/>
                  <a:pt x="220932" y="269925"/>
                </a:cubicBezTo>
                <a:lnTo>
                  <a:pt x="255597" y="281480"/>
                </a:lnTo>
                <a:lnTo>
                  <a:pt x="281942" y="255134"/>
                </a:lnTo>
                <a:lnTo>
                  <a:pt x="270387" y="220469"/>
                </a:lnTo>
                <a:cubicBezTo>
                  <a:pt x="275471" y="211225"/>
                  <a:pt x="279631" y="201519"/>
                  <a:pt x="282404" y="191351"/>
                </a:cubicBezTo>
                <a:lnTo>
                  <a:pt x="314758" y="175174"/>
                </a:lnTo>
                <a:lnTo>
                  <a:pt x="314758" y="138198"/>
                </a:lnTo>
                <a:lnTo>
                  <a:pt x="281942" y="122483"/>
                </a:lnTo>
                <a:close/>
              </a:path>
            </a:pathLst>
          </a:custGeom>
          <a:solidFill>
            <a:schemeClr val="bg1"/>
          </a:solidFill>
          <a:ln w="456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79" name="Graphic 17" descr="Bullseye">
            <a:extLst>
              <a:ext uri="{FF2B5EF4-FFF2-40B4-BE49-F238E27FC236}">
                <a16:creationId xmlns:a16="http://schemas.microsoft.com/office/drawing/2014/main" id="{1ACA64F9-EE15-4856-89B3-66195DAF98EE}"/>
              </a:ext>
            </a:extLst>
          </p:cNvPr>
          <p:cNvGrpSpPr/>
          <p:nvPr/>
        </p:nvGrpSpPr>
        <p:grpSpPr>
          <a:xfrm>
            <a:off x="5639804" y="2719741"/>
            <a:ext cx="332784" cy="332784"/>
            <a:chOff x="7405439" y="2616932"/>
            <a:chExt cx="443712" cy="443712"/>
          </a:xfrm>
          <a:solidFill>
            <a:schemeClr val="bg1"/>
          </a:solidFill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D7389124-1299-4979-82F1-7D3A703909A9}"/>
                </a:ext>
              </a:extLst>
            </p:cNvPr>
            <p:cNvSpPr/>
            <p:nvPr/>
          </p:nvSpPr>
          <p:spPr>
            <a:xfrm>
              <a:off x="7573679" y="2656219"/>
              <a:ext cx="236184" cy="235722"/>
            </a:xfrm>
            <a:custGeom>
              <a:avLst/>
              <a:gdLst>
                <a:gd name="connsiteX0" fmla="*/ 194586 w 236184"/>
                <a:gd name="connsiteY0" fmla="*/ 41598 h 235722"/>
                <a:gd name="connsiteX1" fmla="*/ 189964 w 236184"/>
                <a:gd name="connsiteY1" fmla="*/ 0 h 235722"/>
                <a:gd name="connsiteX2" fmla="*/ 139122 w 236184"/>
                <a:gd name="connsiteY2" fmla="*/ 50842 h 235722"/>
                <a:gd name="connsiteX3" fmla="*/ 141895 w 236184"/>
                <a:gd name="connsiteY3" fmla="*/ 74876 h 235722"/>
                <a:gd name="connsiteX4" fmla="*/ 67943 w 236184"/>
                <a:gd name="connsiteY4" fmla="*/ 148828 h 235722"/>
                <a:gd name="connsiteX5" fmla="*/ 46220 w 236184"/>
                <a:gd name="connsiteY5" fmla="*/ 143282 h 235722"/>
                <a:gd name="connsiteX6" fmla="*/ 0 w 236184"/>
                <a:gd name="connsiteY6" fmla="*/ 189502 h 235722"/>
                <a:gd name="connsiteX7" fmla="*/ 46220 w 236184"/>
                <a:gd name="connsiteY7" fmla="*/ 235722 h 235722"/>
                <a:gd name="connsiteX8" fmla="*/ 92440 w 236184"/>
                <a:gd name="connsiteY8" fmla="*/ 189502 h 235722"/>
                <a:gd name="connsiteX9" fmla="*/ 87356 w 236184"/>
                <a:gd name="connsiteY9" fmla="*/ 168241 h 235722"/>
                <a:gd name="connsiteX10" fmla="*/ 161308 w 236184"/>
                <a:gd name="connsiteY10" fmla="*/ 94289 h 235722"/>
                <a:gd name="connsiteX11" fmla="*/ 185342 w 236184"/>
                <a:gd name="connsiteY11" fmla="*/ 97062 h 235722"/>
                <a:gd name="connsiteX12" fmla="*/ 236184 w 236184"/>
                <a:gd name="connsiteY12" fmla="*/ 46220 h 235722"/>
                <a:gd name="connsiteX13" fmla="*/ 194586 w 236184"/>
                <a:gd name="connsiteY13" fmla="*/ 41598 h 235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6184" h="235722">
                  <a:moveTo>
                    <a:pt x="194586" y="41598"/>
                  </a:moveTo>
                  <a:lnTo>
                    <a:pt x="189964" y="0"/>
                  </a:lnTo>
                  <a:lnTo>
                    <a:pt x="139122" y="50842"/>
                  </a:lnTo>
                  <a:lnTo>
                    <a:pt x="141895" y="74876"/>
                  </a:lnTo>
                  <a:lnTo>
                    <a:pt x="67943" y="148828"/>
                  </a:lnTo>
                  <a:cubicBezTo>
                    <a:pt x="61473" y="145593"/>
                    <a:pt x="54077" y="143282"/>
                    <a:pt x="46220" y="143282"/>
                  </a:cubicBezTo>
                  <a:cubicBezTo>
                    <a:pt x="20799" y="143282"/>
                    <a:pt x="0" y="164081"/>
                    <a:pt x="0" y="189502"/>
                  </a:cubicBezTo>
                  <a:cubicBezTo>
                    <a:pt x="0" y="214923"/>
                    <a:pt x="20799" y="235722"/>
                    <a:pt x="46220" y="235722"/>
                  </a:cubicBezTo>
                  <a:cubicBezTo>
                    <a:pt x="71641" y="235722"/>
                    <a:pt x="92440" y="214923"/>
                    <a:pt x="92440" y="189502"/>
                  </a:cubicBezTo>
                  <a:cubicBezTo>
                    <a:pt x="92440" y="181645"/>
                    <a:pt x="90591" y="174712"/>
                    <a:pt x="87356" y="168241"/>
                  </a:cubicBezTo>
                  <a:lnTo>
                    <a:pt x="161308" y="94289"/>
                  </a:lnTo>
                  <a:lnTo>
                    <a:pt x="185342" y="97062"/>
                  </a:lnTo>
                  <a:lnTo>
                    <a:pt x="236184" y="46220"/>
                  </a:lnTo>
                  <a:lnTo>
                    <a:pt x="194586" y="41598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53CBD47D-CEF0-4A33-B0A0-BFF51A6B7A14}"/>
                </a:ext>
              </a:extLst>
            </p:cNvPr>
            <p:cNvSpPr/>
            <p:nvPr/>
          </p:nvSpPr>
          <p:spPr>
            <a:xfrm>
              <a:off x="7444726" y="2670085"/>
              <a:ext cx="351272" cy="351272"/>
            </a:xfrm>
            <a:custGeom>
              <a:avLst/>
              <a:gdLst>
                <a:gd name="connsiteX0" fmla="*/ 327238 w 351272"/>
                <a:gd name="connsiteY0" fmla="*/ 96138 h 351272"/>
                <a:gd name="connsiteX1" fmla="*/ 321229 w 351272"/>
                <a:gd name="connsiteY1" fmla="*/ 102608 h 351272"/>
                <a:gd name="connsiteX2" fmla="*/ 312447 w 351272"/>
                <a:gd name="connsiteY2" fmla="*/ 101684 h 351272"/>
                <a:gd name="connsiteX3" fmla="*/ 302741 w 351272"/>
                <a:gd name="connsiteY3" fmla="*/ 100297 h 351272"/>
                <a:gd name="connsiteX4" fmla="*/ 323540 w 351272"/>
                <a:gd name="connsiteY4" fmla="*/ 175636 h 351272"/>
                <a:gd name="connsiteX5" fmla="*/ 175636 w 351272"/>
                <a:gd name="connsiteY5" fmla="*/ 323540 h 351272"/>
                <a:gd name="connsiteX6" fmla="*/ 27732 w 351272"/>
                <a:gd name="connsiteY6" fmla="*/ 175636 h 351272"/>
                <a:gd name="connsiteX7" fmla="*/ 175636 w 351272"/>
                <a:gd name="connsiteY7" fmla="*/ 27732 h 351272"/>
                <a:gd name="connsiteX8" fmla="*/ 250975 w 351272"/>
                <a:gd name="connsiteY8" fmla="*/ 48531 h 351272"/>
                <a:gd name="connsiteX9" fmla="*/ 250050 w 351272"/>
                <a:gd name="connsiteY9" fmla="*/ 39287 h 351272"/>
                <a:gd name="connsiteX10" fmla="*/ 248664 w 351272"/>
                <a:gd name="connsiteY10" fmla="*/ 30043 h 351272"/>
                <a:gd name="connsiteX11" fmla="*/ 255134 w 351272"/>
                <a:gd name="connsiteY11" fmla="*/ 23572 h 351272"/>
                <a:gd name="connsiteX12" fmla="*/ 258370 w 351272"/>
                <a:gd name="connsiteY12" fmla="*/ 20337 h 351272"/>
                <a:gd name="connsiteX13" fmla="*/ 175636 w 351272"/>
                <a:gd name="connsiteY13" fmla="*/ 0 h 351272"/>
                <a:gd name="connsiteX14" fmla="*/ 0 w 351272"/>
                <a:gd name="connsiteY14" fmla="*/ 175636 h 351272"/>
                <a:gd name="connsiteX15" fmla="*/ 175636 w 351272"/>
                <a:gd name="connsiteY15" fmla="*/ 351272 h 351272"/>
                <a:gd name="connsiteX16" fmla="*/ 351272 w 351272"/>
                <a:gd name="connsiteY16" fmla="*/ 175636 h 351272"/>
                <a:gd name="connsiteX17" fmla="*/ 330473 w 351272"/>
                <a:gd name="connsiteY17" fmla="*/ 93364 h 351272"/>
                <a:gd name="connsiteX18" fmla="*/ 327238 w 351272"/>
                <a:gd name="connsiteY18" fmla="*/ 96138 h 351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51272" h="351272">
                  <a:moveTo>
                    <a:pt x="327238" y="96138"/>
                  </a:moveTo>
                  <a:lnTo>
                    <a:pt x="321229" y="102608"/>
                  </a:lnTo>
                  <a:lnTo>
                    <a:pt x="312447" y="101684"/>
                  </a:lnTo>
                  <a:lnTo>
                    <a:pt x="302741" y="100297"/>
                  </a:lnTo>
                  <a:cubicBezTo>
                    <a:pt x="315683" y="122483"/>
                    <a:pt x="323540" y="147904"/>
                    <a:pt x="323540" y="175636"/>
                  </a:cubicBezTo>
                  <a:cubicBezTo>
                    <a:pt x="323540" y="256983"/>
                    <a:pt x="256983" y="323540"/>
                    <a:pt x="175636" y="323540"/>
                  </a:cubicBezTo>
                  <a:cubicBezTo>
                    <a:pt x="94289" y="323540"/>
                    <a:pt x="27732" y="256983"/>
                    <a:pt x="27732" y="175636"/>
                  </a:cubicBezTo>
                  <a:cubicBezTo>
                    <a:pt x="27732" y="94289"/>
                    <a:pt x="94289" y="27732"/>
                    <a:pt x="175636" y="27732"/>
                  </a:cubicBezTo>
                  <a:cubicBezTo>
                    <a:pt x="202906" y="27732"/>
                    <a:pt x="228789" y="35127"/>
                    <a:pt x="250975" y="48531"/>
                  </a:cubicBezTo>
                  <a:lnTo>
                    <a:pt x="250050" y="39287"/>
                  </a:lnTo>
                  <a:lnTo>
                    <a:pt x="248664" y="30043"/>
                  </a:lnTo>
                  <a:lnTo>
                    <a:pt x="255134" y="23572"/>
                  </a:lnTo>
                  <a:lnTo>
                    <a:pt x="258370" y="20337"/>
                  </a:lnTo>
                  <a:cubicBezTo>
                    <a:pt x="233411" y="7395"/>
                    <a:pt x="205679" y="0"/>
                    <a:pt x="175636" y="0"/>
                  </a:cubicBezTo>
                  <a:cubicBezTo>
                    <a:pt x="78574" y="0"/>
                    <a:pt x="0" y="78574"/>
                    <a:pt x="0" y="175636"/>
                  </a:cubicBezTo>
                  <a:cubicBezTo>
                    <a:pt x="0" y="272698"/>
                    <a:pt x="78574" y="351272"/>
                    <a:pt x="175636" y="351272"/>
                  </a:cubicBezTo>
                  <a:cubicBezTo>
                    <a:pt x="272698" y="351272"/>
                    <a:pt x="351272" y="272698"/>
                    <a:pt x="351272" y="175636"/>
                  </a:cubicBezTo>
                  <a:cubicBezTo>
                    <a:pt x="351272" y="145593"/>
                    <a:pt x="343877" y="117861"/>
                    <a:pt x="330473" y="93364"/>
                  </a:cubicBezTo>
                  <a:lnTo>
                    <a:pt x="327238" y="96138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089C2C81-7CEF-4D1E-8EDA-1A33045B7A54}"/>
                </a:ext>
              </a:extLst>
            </p:cNvPr>
            <p:cNvSpPr/>
            <p:nvPr/>
          </p:nvSpPr>
          <p:spPr>
            <a:xfrm>
              <a:off x="7509434" y="2734793"/>
              <a:ext cx="221856" cy="221856"/>
            </a:xfrm>
            <a:custGeom>
              <a:avLst/>
              <a:gdLst>
                <a:gd name="connsiteX0" fmla="*/ 188115 w 221856"/>
                <a:gd name="connsiteY0" fmla="*/ 79498 h 221856"/>
                <a:gd name="connsiteX1" fmla="*/ 194124 w 221856"/>
                <a:gd name="connsiteY1" fmla="*/ 110928 h 221856"/>
                <a:gd name="connsiteX2" fmla="*/ 110928 w 221856"/>
                <a:gd name="connsiteY2" fmla="*/ 194124 h 221856"/>
                <a:gd name="connsiteX3" fmla="*/ 27732 w 221856"/>
                <a:gd name="connsiteY3" fmla="*/ 110928 h 221856"/>
                <a:gd name="connsiteX4" fmla="*/ 110928 w 221856"/>
                <a:gd name="connsiteY4" fmla="*/ 27732 h 221856"/>
                <a:gd name="connsiteX5" fmla="*/ 142358 w 221856"/>
                <a:gd name="connsiteY5" fmla="*/ 33741 h 221856"/>
                <a:gd name="connsiteX6" fmla="*/ 163157 w 221856"/>
                <a:gd name="connsiteY6" fmla="*/ 12942 h 221856"/>
                <a:gd name="connsiteX7" fmla="*/ 110928 w 221856"/>
                <a:gd name="connsiteY7" fmla="*/ 0 h 221856"/>
                <a:gd name="connsiteX8" fmla="*/ 0 w 221856"/>
                <a:gd name="connsiteY8" fmla="*/ 110928 h 221856"/>
                <a:gd name="connsiteX9" fmla="*/ 110928 w 221856"/>
                <a:gd name="connsiteY9" fmla="*/ 221856 h 221856"/>
                <a:gd name="connsiteX10" fmla="*/ 221856 w 221856"/>
                <a:gd name="connsiteY10" fmla="*/ 110928 h 221856"/>
                <a:gd name="connsiteX11" fmla="*/ 208914 w 221856"/>
                <a:gd name="connsiteY11" fmla="*/ 58699 h 221856"/>
                <a:gd name="connsiteX12" fmla="*/ 188115 w 221856"/>
                <a:gd name="connsiteY12" fmla="*/ 79498 h 2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1856" h="221856">
                  <a:moveTo>
                    <a:pt x="188115" y="79498"/>
                  </a:moveTo>
                  <a:cubicBezTo>
                    <a:pt x="192275" y="89205"/>
                    <a:pt x="194124" y="99835"/>
                    <a:pt x="194124" y="110928"/>
                  </a:cubicBezTo>
                  <a:cubicBezTo>
                    <a:pt x="194124" y="156686"/>
                    <a:pt x="156686" y="194124"/>
                    <a:pt x="110928" y="194124"/>
                  </a:cubicBezTo>
                  <a:cubicBezTo>
                    <a:pt x="65170" y="194124"/>
                    <a:pt x="27732" y="156686"/>
                    <a:pt x="27732" y="110928"/>
                  </a:cubicBezTo>
                  <a:cubicBezTo>
                    <a:pt x="27732" y="65170"/>
                    <a:pt x="65170" y="27732"/>
                    <a:pt x="110928" y="27732"/>
                  </a:cubicBezTo>
                  <a:cubicBezTo>
                    <a:pt x="122021" y="27732"/>
                    <a:pt x="132651" y="30043"/>
                    <a:pt x="142358" y="33741"/>
                  </a:cubicBezTo>
                  <a:lnTo>
                    <a:pt x="163157" y="12942"/>
                  </a:lnTo>
                  <a:cubicBezTo>
                    <a:pt x="147442" y="4622"/>
                    <a:pt x="129878" y="0"/>
                    <a:pt x="110928" y="0"/>
                  </a:cubicBezTo>
                  <a:cubicBezTo>
                    <a:pt x="49918" y="0"/>
                    <a:pt x="0" y="49918"/>
                    <a:pt x="0" y="110928"/>
                  </a:cubicBezTo>
                  <a:cubicBezTo>
                    <a:pt x="0" y="171938"/>
                    <a:pt x="49918" y="221856"/>
                    <a:pt x="110928" y="221856"/>
                  </a:cubicBezTo>
                  <a:cubicBezTo>
                    <a:pt x="171938" y="221856"/>
                    <a:pt x="221856" y="171938"/>
                    <a:pt x="221856" y="110928"/>
                  </a:cubicBezTo>
                  <a:cubicBezTo>
                    <a:pt x="221856" y="91978"/>
                    <a:pt x="217234" y="74414"/>
                    <a:pt x="208914" y="58699"/>
                  </a:cubicBezTo>
                  <a:lnTo>
                    <a:pt x="188115" y="79498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3" name="Graphic 25" descr="Atom">
            <a:extLst>
              <a:ext uri="{FF2B5EF4-FFF2-40B4-BE49-F238E27FC236}">
                <a16:creationId xmlns:a16="http://schemas.microsoft.com/office/drawing/2014/main" id="{BBF1C9A2-2C59-42CC-B5EB-FECBB7FA2BB7}"/>
              </a:ext>
            </a:extLst>
          </p:cNvPr>
          <p:cNvGrpSpPr/>
          <p:nvPr/>
        </p:nvGrpSpPr>
        <p:grpSpPr>
          <a:xfrm>
            <a:off x="7643456" y="2719741"/>
            <a:ext cx="336042" cy="336042"/>
            <a:chOff x="10076974" y="2616932"/>
            <a:chExt cx="448056" cy="448056"/>
          </a:xfrm>
          <a:solidFill>
            <a:schemeClr val="bg1"/>
          </a:solidFill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7EB181C7-F9EA-45C2-B68D-09BCE2E3F464}"/>
                </a:ext>
              </a:extLst>
            </p:cNvPr>
            <p:cNvSpPr/>
            <p:nvPr/>
          </p:nvSpPr>
          <p:spPr>
            <a:xfrm>
              <a:off x="10271598" y="2812956"/>
              <a:ext cx="56007" cy="56007"/>
            </a:xfrm>
            <a:custGeom>
              <a:avLst/>
              <a:gdLst>
                <a:gd name="connsiteX0" fmla="*/ 56007 w 56007"/>
                <a:gd name="connsiteY0" fmla="*/ 28004 h 56007"/>
                <a:gd name="connsiteX1" fmla="*/ 28004 w 56007"/>
                <a:gd name="connsiteY1" fmla="*/ 56007 h 56007"/>
                <a:gd name="connsiteX2" fmla="*/ 0 w 56007"/>
                <a:gd name="connsiteY2" fmla="*/ 28004 h 56007"/>
                <a:gd name="connsiteX3" fmla="*/ 28004 w 56007"/>
                <a:gd name="connsiteY3" fmla="*/ 0 h 56007"/>
                <a:gd name="connsiteX4" fmla="*/ 56007 w 56007"/>
                <a:gd name="connsiteY4" fmla="*/ 28004 h 56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7" h="56007">
                  <a:moveTo>
                    <a:pt x="56007" y="28004"/>
                  </a:moveTo>
                  <a:cubicBezTo>
                    <a:pt x="56007" y="43469"/>
                    <a:pt x="43469" y="56007"/>
                    <a:pt x="28004" y="56007"/>
                  </a:cubicBezTo>
                  <a:cubicBezTo>
                    <a:pt x="12538" y="56007"/>
                    <a:pt x="0" y="43469"/>
                    <a:pt x="0" y="28004"/>
                  </a:cubicBezTo>
                  <a:cubicBezTo>
                    <a:pt x="0" y="12538"/>
                    <a:pt x="12538" y="0"/>
                    <a:pt x="28004" y="0"/>
                  </a:cubicBezTo>
                  <a:cubicBezTo>
                    <a:pt x="43469" y="0"/>
                    <a:pt x="56007" y="12538"/>
                    <a:pt x="56007" y="28004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3C0472F-82CC-43B0-B680-8BDD2075E48D}"/>
                </a:ext>
              </a:extLst>
            </p:cNvPr>
            <p:cNvSpPr/>
            <p:nvPr/>
          </p:nvSpPr>
          <p:spPr>
            <a:xfrm>
              <a:off x="10133768" y="2654270"/>
              <a:ext cx="334517" cy="373380"/>
            </a:xfrm>
            <a:custGeom>
              <a:avLst/>
              <a:gdLst>
                <a:gd name="connsiteX0" fmla="*/ 330121 w 334517"/>
                <a:gd name="connsiteY0" fmla="*/ 93345 h 373380"/>
                <a:gd name="connsiteX1" fmla="*/ 280181 w 334517"/>
                <a:gd name="connsiteY1" fmla="*/ 73276 h 373380"/>
                <a:gd name="connsiteX2" fmla="*/ 227441 w 334517"/>
                <a:gd name="connsiteY2" fmla="*/ 81210 h 373380"/>
                <a:gd name="connsiteX3" fmla="*/ 165833 w 334517"/>
                <a:gd name="connsiteY3" fmla="*/ 0 h 373380"/>
                <a:gd name="connsiteX4" fmla="*/ 104692 w 334517"/>
                <a:gd name="connsiteY4" fmla="*/ 80277 h 373380"/>
                <a:gd name="connsiteX5" fmla="*/ 54286 w 334517"/>
                <a:gd name="connsiteY5" fmla="*/ 72809 h 373380"/>
                <a:gd name="connsiteX6" fmla="*/ 4347 w 334517"/>
                <a:gd name="connsiteY6" fmla="*/ 92878 h 373380"/>
                <a:gd name="connsiteX7" fmla="*/ 44485 w 334517"/>
                <a:gd name="connsiteY7" fmla="*/ 187623 h 373380"/>
                <a:gd name="connsiteX8" fmla="*/ 6680 w 334517"/>
                <a:gd name="connsiteY8" fmla="*/ 279568 h 373380"/>
                <a:gd name="connsiteX9" fmla="*/ 56620 w 334517"/>
                <a:gd name="connsiteY9" fmla="*/ 299637 h 373380"/>
                <a:gd name="connsiteX10" fmla="*/ 104692 w 334517"/>
                <a:gd name="connsiteY10" fmla="*/ 293103 h 373380"/>
                <a:gd name="connsiteX11" fmla="*/ 165833 w 334517"/>
                <a:gd name="connsiteY11" fmla="*/ 373380 h 373380"/>
                <a:gd name="connsiteX12" fmla="*/ 226974 w 334517"/>
                <a:gd name="connsiteY12" fmla="*/ 293103 h 373380"/>
                <a:gd name="connsiteX13" fmla="*/ 277381 w 334517"/>
                <a:gd name="connsiteY13" fmla="*/ 300571 h 373380"/>
                <a:gd name="connsiteX14" fmla="*/ 327320 w 334517"/>
                <a:gd name="connsiteY14" fmla="*/ 280502 h 373380"/>
                <a:gd name="connsiteX15" fmla="*/ 289516 w 334517"/>
                <a:gd name="connsiteY15" fmla="*/ 188557 h 373380"/>
                <a:gd name="connsiteX16" fmla="*/ 330121 w 334517"/>
                <a:gd name="connsiteY16" fmla="*/ 93345 h 373380"/>
                <a:gd name="connsiteX17" fmla="*/ 280181 w 334517"/>
                <a:gd name="connsiteY17" fmla="*/ 91945 h 373380"/>
                <a:gd name="connsiteX18" fmla="*/ 313785 w 334517"/>
                <a:gd name="connsiteY18" fmla="*/ 102680 h 373380"/>
                <a:gd name="connsiteX19" fmla="*/ 276447 w 334517"/>
                <a:gd name="connsiteY19" fmla="*/ 175022 h 373380"/>
                <a:gd name="connsiteX20" fmla="*/ 238643 w 334517"/>
                <a:gd name="connsiteY20" fmla="*/ 144685 h 373380"/>
                <a:gd name="connsiteX21" fmla="*/ 231642 w 334517"/>
                <a:gd name="connsiteY21" fmla="*/ 98946 h 373380"/>
                <a:gd name="connsiteX22" fmla="*/ 280181 w 334517"/>
                <a:gd name="connsiteY22" fmla="*/ 91945 h 373380"/>
                <a:gd name="connsiteX23" fmla="*/ 196637 w 334517"/>
                <a:gd name="connsiteY23" fmla="*/ 235229 h 373380"/>
                <a:gd name="connsiteX24" fmla="*/ 167234 w 334517"/>
                <a:gd name="connsiteY24" fmla="*/ 250631 h 373380"/>
                <a:gd name="connsiteX25" fmla="*/ 137830 w 334517"/>
                <a:gd name="connsiteY25" fmla="*/ 235229 h 373380"/>
                <a:gd name="connsiteX26" fmla="*/ 110760 w 334517"/>
                <a:gd name="connsiteY26" fmla="*/ 218427 h 373380"/>
                <a:gd name="connsiteX27" fmla="*/ 109826 w 334517"/>
                <a:gd name="connsiteY27" fmla="*/ 186690 h 373380"/>
                <a:gd name="connsiteX28" fmla="*/ 110760 w 334517"/>
                <a:gd name="connsiteY28" fmla="*/ 156820 h 373380"/>
                <a:gd name="connsiteX29" fmla="*/ 140630 w 334517"/>
                <a:gd name="connsiteY29" fmla="*/ 138151 h 373380"/>
                <a:gd name="connsiteX30" fmla="*/ 167234 w 334517"/>
                <a:gd name="connsiteY30" fmla="*/ 124149 h 373380"/>
                <a:gd name="connsiteX31" fmla="*/ 193837 w 334517"/>
                <a:gd name="connsiteY31" fmla="*/ 138151 h 373380"/>
                <a:gd name="connsiteX32" fmla="*/ 220907 w 334517"/>
                <a:gd name="connsiteY32" fmla="*/ 154953 h 373380"/>
                <a:gd name="connsiteX33" fmla="*/ 221840 w 334517"/>
                <a:gd name="connsiteY33" fmla="*/ 186690 h 373380"/>
                <a:gd name="connsiteX34" fmla="*/ 220440 w 334517"/>
                <a:gd name="connsiteY34" fmla="*/ 220294 h 373380"/>
                <a:gd name="connsiteX35" fmla="*/ 196637 w 334517"/>
                <a:gd name="connsiteY35" fmla="*/ 235229 h 373380"/>
                <a:gd name="connsiteX36" fmla="*/ 218107 w 334517"/>
                <a:gd name="connsiteY36" fmla="*/ 244097 h 373380"/>
                <a:gd name="connsiteX37" fmla="*/ 213906 w 334517"/>
                <a:gd name="connsiteY37" fmla="*/ 269767 h 373380"/>
                <a:gd name="connsiteX38" fmla="*/ 189170 w 334517"/>
                <a:gd name="connsiteY38" fmla="*/ 260433 h 373380"/>
                <a:gd name="connsiteX39" fmla="*/ 205972 w 334517"/>
                <a:gd name="connsiteY39" fmla="*/ 251098 h 373380"/>
                <a:gd name="connsiteX40" fmla="*/ 218107 w 334517"/>
                <a:gd name="connsiteY40" fmla="*/ 244097 h 373380"/>
                <a:gd name="connsiteX41" fmla="*/ 145298 w 334517"/>
                <a:gd name="connsiteY41" fmla="*/ 260433 h 373380"/>
                <a:gd name="connsiteX42" fmla="*/ 118227 w 334517"/>
                <a:gd name="connsiteY42" fmla="*/ 270234 h 373380"/>
                <a:gd name="connsiteX43" fmla="*/ 113560 w 334517"/>
                <a:gd name="connsiteY43" fmla="*/ 242230 h 373380"/>
                <a:gd name="connsiteX44" fmla="*/ 128962 w 334517"/>
                <a:gd name="connsiteY44" fmla="*/ 251565 h 373380"/>
                <a:gd name="connsiteX45" fmla="*/ 145298 w 334517"/>
                <a:gd name="connsiteY45" fmla="*/ 260433 h 373380"/>
                <a:gd name="connsiteX46" fmla="*/ 91624 w 334517"/>
                <a:gd name="connsiteY46" fmla="*/ 204426 h 373380"/>
                <a:gd name="connsiteX47" fmla="*/ 71555 w 334517"/>
                <a:gd name="connsiteY47" fmla="*/ 187623 h 373380"/>
                <a:gd name="connsiteX48" fmla="*/ 91624 w 334517"/>
                <a:gd name="connsiteY48" fmla="*/ 170821 h 373380"/>
                <a:gd name="connsiteX49" fmla="*/ 91157 w 334517"/>
                <a:gd name="connsiteY49" fmla="*/ 186690 h 373380"/>
                <a:gd name="connsiteX50" fmla="*/ 91624 w 334517"/>
                <a:gd name="connsiteY50" fmla="*/ 204426 h 373380"/>
                <a:gd name="connsiteX51" fmla="*/ 113093 w 334517"/>
                <a:gd name="connsiteY51" fmla="*/ 133017 h 373380"/>
                <a:gd name="connsiteX52" fmla="*/ 117761 w 334517"/>
                <a:gd name="connsiteY52" fmla="*/ 103613 h 373380"/>
                <a:gd name="connsiteX53" fmla="*/ 145298 w 334517"/>
                <a:gd name="connsiteY53" fmla="*/ 113881 h 373380"/>
                <a:gd name="connsiteX54" fmla="*/ 130829 w 334517"/>
                <a:gd name="connsiteY54" fmla="*/ 121815 h 373380"/>
                <a:gd name="connsiteX55" fmla="*/ 113093 w 334517"/>
                <a:gd name="connsiteY55" fmla="*/ 133017 h 373380"/>
                <a:gd name="connsiteX56" fmla="*/ 188703 w 334517"/>
                <a:gd name="connsiteY56" fmla="*/ 113881 h 373380"/>
                <a:gd name="connsiteX57" fmla="*/ 213906 w 334517"/>
                <a:gd name="connsiteY57" fmla="*/ 104546 h 373380"/>
                <a:gd name="connsiteX58" fmla="*/ 218573 w 334517"/>
                <a:gd name="connsiteY58" fmla="*/ 131150 h 373380"/>
                <a:gd name="connsiteX59" fmla="*/ 203171 w 334517"/>
                <a:gd name="connsiteY59" fmla="*/ 121815 h 373380"/>
                <a:gd name="connsiteX60" fmla="*/ 188703 w 334517"/>
                <a:gd name="connsiteY60" fmla="*/ 113881 h 373380"/>
                <a:gd name="connsiteX61" fmla="*/ 240043 w 334517"/>
                <a:gd name="connsiteY61" fmla="*/ 168954 h 373380"/>
                <a:gd name="connsiteX62" fmla="*/ 262912 w 334517"/>
                <a:gd name="connsiteY62" fmla="*/ 188090 h 373380"/>
                <a:gd name="connsiteX63" fmla="*/ 240043 w 334517"/>
                <a:gd name="connsiteY63" fmla="*/ 206759 h 373380"/>
                <a:gd name="connsiteX64" fmla="*/ 240509 w 334517"/>
                <a:gd name="connsiteY64" fmla="*/ 187157 h 373380"/>
                <a:gd name="connsiteX65" fmla="*/ 240043 w 334517"/>
                <a:gd name="connsiteY65" fmla="*/ 168954 h 373380"/>
                <a:gd name="connsiteX66" fmla="*/ 165833 w 334517"/>
                <a:gd name="connsiteY66" fmla="*/ 18669 h 373380"/>
                <a:gd name="connsiteX67" fmla="*/ 209706 w 334517"/>
                <a:gd name="connsiteY67" fmla="*/ 86344 h 373380"/>
                <a:gd name="connsiteX68" fmla="*/ 167234 w 334517"/>
                <a:gd name="connsiteY68" fmla="*/ 103146 h 373380"/>
                <a:gd name="connsiteX69" fmla="*/ 122428 w 334517"/>
                <a:gd name="connsiteY69" fmla="*/ 85411 h 373380"/>
                <a:gd name="connsiteX70" fmla="*/ 165833 w 334517"/>
                <a:gd name="connsiteY70" fmla="*/ 18669 h 373380"/>
                <a:gd name="connsiteX71" fmla="*/ 20215 w 334517"/>
                <a:gd name="connsiteY71" fmla="*/ 102680 h 373380"/>
                <a:gd name="connsiteX72" fmla="*/ 53819 w 334517"/>
                <a:gd name="connsiteY72" fmla="*/ 91945 h 373380"/>
                <a:gd name="connsiteX73" fmla="*/ 99558 w 334517"/>
                <a:gd name="connsiteY73" fmla="*/ 98479 h 373380"/>
                <a:gd name="connsiteX74" fmla="*/ 92558 w 334517"/>
                <a:gd name="connsiteY74" fmla="*/ 146552 h 373380"/>
                <a:gd name="connsiteX75" fmla="*/ 57553 w 334517"/>
                <a:gd name="connsiteY75" fmla="*/ 175022 h 373380"/>
                <a:gd name="connsiteX76" fmla="*/ 20215 w 334517"/>
                <a:gd name="connsiteY76" fmla="*/ 102680 h 373380"/>
                <a:gd name="connsiteX77" fmla="*/ 56620 w 334517"/>
                <a:gd name="connsiteY77" fmla="*/ 281435 h 373380"/>
                <a:gd name="connsiteX78" fmla="*/ 23016 w 334517"/>
                <a:gd name="connsiteY78" fmla="*/ 270701 h 373380"/>
                <a:gd name="connsiteX79" fmla="*/ 58020 w 334517"/>
                <a:gd name="connsiteY79" fmla="*/ 200692 h 373380"/>
                <a:gd name="connsiteX80" fmla="*/ 93024 w 334517"/>
                <a:gd name="connsiteY80" fmla="*/ 228695 h 373380"/>
                <a:gd name="connsiteX81" fmla="*/ 100025 w 334517"/>
                <a:gd name="connsiteY81" fmla="*/ 275368 h 373380"/>
                <a:gd name="connsiteX82" fmla="*/ 56620 w 334517"/>
                <a:gd name="connsiteY82" fmla="*/ 281435 h 373380"/>
                <a:gd name="connsiteX83" fmla="*/ 165833 w 334517"/>
                <a:gd name="connsiteY83" fmla="*/ 354711 h 373380"/>
                <a:gd name="connsiteX84" fmla="*/ 122428 w 334517"/>
                <a:gd name="connsiteY84" fmla="*/ 288436 h 373380"/>
                <a:gd name="connsiteX85" fmla="*/ 167234 w 334517"/>
                <a:gd name="connsiteY85" fmla="*/ 271167 h 373380"/>
                <a:gd name="connsiteX86" fmla="*/ 209239 w 334517"/>
                <a:gd name="connsiteY86" fmla="*/ 287503 h 373380"/>
                <a:gd name="connsiteX87" fmla="*/ 165833 w 334517"/>
                <a:gd name="connsiteY87" fmla="*/ 354711 h 373380"/>
                <a:gd name="connsiteX88" fmla="*/ 311452 w 334517"/>
                <a:gd name="connsiteY88" fmla="*/ 270701 h 373380"/>
                <a:gd name="connsiteX89" fmla="*/ 277847 w 334517"/>
                <a:gd name="connsiteY89" fmla="*/ 281435 h 373380"/>
                <a:gd name="connsiteX90" fmla="*/ 232108 w 334517"/>
                <a:gd name="connsiteY90" fmla="*/ 274901 h 373380"/>
                <a:gd name="connsiteX91" fmla="*/ 238643 w 334517"/>
                <a:gd name="connsiteY91" fmla="*/ 230562 h 373380"/>
                <a:gd name="connsiteX92" fmla="*/ 276447 w 334517"/>
                <a:gd name="connsiteY92" fmla="*/ 200692 h 373380"/>
                <a:gd name="connsiteX93" fmla="*/ 311452 w 334517"/>
                <a:gd name="connsiteY93" fmla="*/ 270701 h 373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334517" h="373380">
                  <a:moveTo>
                    <a:pt x="330121" y="93345"/>
                  </a:moveTo>
                  <a:cubicBezTo>
                    <a:pt x="322186" y="79810"/>
                    <a:pt x="304451" y="73276"/>
                    <a:pt x="280181" y="73276"/>
                  </a:cubicBezTo>
                  <a:cubicBezTo>
                    <a:pt x="264779" y="73276"/>
                    <a:pt x="247044" y="76076"/>
                    <a:pt x="227441" y="81210"/>
                  </a:cubicBezTo>
                  <a:cubicBezTo>
                    <a:pt x="213906" y="32204"/>
                    <a:pt x="191503" y="0"/>
                    <a:pt x="165833" y="0"/>
                  </a:cubicBezTo>
                  <a:cubicBezTo>
                    <a:pt x="140630" y="0"/>
                    <a:pt x="117761" y="31737"/>
                    <a:pt x="104692" y="80277"/>
                  </a:cubicBezTo>
                  <a:cubicBezTo>
                    <a:pt x="86023" y="75609"/>
                    <a:pt x="69221" y="72809"/>
                    <a:pt x="54286" y="72809"/>
                  </a:cubicBezTo>
                  <a:cubicBezTo>
                    <a:pt x="30016" y="72809"/>
                    <a:pt x="12281" y="79343"/>
                    <a:pt x="4347" y="92878"/>
                  </a:cubicBezTo>
                  <a:cubicBezTo>
                    <a:pt x="-8722" y="115281"/>
                    <a:pt x="8547" y="151219"/>
                    <a:pt x="44485" y="187623"/>
                  </a:cubicBezTo>
                  <a:cubicBezTo>
                    <a:pt x="9947" y="223095"/>
                    <a:pt x="-5921" y="257632"/>
                    <a:pt x="6680" y="279568"/>
                  </a:cubicBezTo>
                  <a:cubicBezTo>
                    <a:pt x="14615" y="293103"/>
                    <a:pt x="32350" y="299637"/>
                    <a:pt x="56620" y="299637"/>
                  </a:cubicBezTo>
                  <a:cubicBezTo>
                    <a:pt x="70622" y="299637"/>
                    <a:pt x="86957" y="297304"/>
                    <a:pt x="104692" y="293103"/>
                  </a:cubicBezTo>
                  <a:cubicBezTo>
                    <a:pt x="118227" y="341643"/>
                    <a:pt x="140630" y="373380"/>
                    <a:pt x="165833" y="373380"/>
                  </a:cubicBezTo>
                  <a:cubicBezTo>
                    <a:pt x="191037" y="373380"/>
                    <a:pt x="213906" y="341643"/>
                    <a:pt x="226974" y="293103"/>
                  </a:cubicBezTo>
                  <a:cubicBezTo>
                    <a:pt x="245643" y="297771"/>
                    <a:pt x="262446" y="300571"/>
                    <a:pt x="277381" y="300571"/>
                  </a:cubicBezTo>
                  <a:cubicBezTo>
                    <a:pt x="301650" y="300571"/>
                    <a:pt x="319386" y="294037"/>
                    <a:pt x="327320" y="280502"/>
                  </a:cubicBezTo>
                  <a:cubicBezTo>
                    <a:pt x="339922" y="258566"/>
                    <a:pt x="324053" y="224028"/>
                    <a:pt x="289516" y="188557"/>
                  </a:cubicBezTo>
                  <a:cubicBezTo>
                    <a:pt x="326387" y="151686"/>
                    <a:pt x="343189" y="115748"/>
                    <a:pt x="330121" y="93345"/>
                  </a:cubicBezTo>
                  <a:close/>
                  <a:moveTo>
                    <a:pt x="280181" y="91945"/>
                  </a:moveTo>
                  <a:cubicBezTo>
                    <a:pt x="297450" y="91945"/>
                    <a:pt x="310051" y="96145"/>
                    <a:pt x="313785" y="102680"/>
                  </a:cubicBezTo>
                  <a:cubicBezTo>
                    <a:pt x="320786" y="114814"/>
                    <a:pt x="308185" y="143285"/>
                    <a:pt x="276447" y="175022"/>
                  </a:cubicBezTo>
                  <a:cubicBezTo>
                    <a:pt x="265246" y="164754"/>
                    <a:pt x="252644" y="154486"/>
                    <a:pt x="238643" y="144685"/>
                  </a:cubicBezTo>
                  <a:cubicBezTo>
                    <a:pt x="237242" y="128816"/>
                    <a:pt x="234909" y="113414"/>
                    <a:pt x="231642" y="98946"/>
                  </a:cubicBezTo>
                  <a:cubicBezTo>
                    <a:pt x="249377" y="94278"/>
                    <a:pt x="266179" y="91945"/>
                    <a:pt x="280181" y="91945"/>
                  </a:cubicBezTo>
                  <a:close/>
                  <a:moveTo>
                    <a:pt x="196637" y="235229"/>
                  </a:moveTo>
                  <a:cubicBezTo>
                    <a:pt x="186836" y="240830"/>
                    <a:pt x="177035" y="245964"/>
                    <a:pt x="167234" y="250631"/>
                  </a:cubicBezTo>
                  <a:cubicBezTo>
                    <a:pt x="157432" y="245964"/>
                    <a:pt x="147631" y="240830"/>
                    <a:pt x="137830" y="235229"/>
                  </a:cubicBezTo>
                  <a:cubicBezTo>
                    <a:pt x="128495" y="229629"/>
                    <a:pt x="119161" y="224028"/>
                    <a:pt x="110760" y="218427"/>
                  </a:cubicBezTo>
                  <a:cubicBezTo>
                    <a:pt x="109826" y="208159"/>
                    <a:pt x="109826" y="197891"/>
                    <a:pt x="109826" y="186690"/>
                  </a:cubicBezTo>
                  <a:cubicBezTo>
                    <a:pt x="109826" y="176422"/>
                    <a:pt x="110293" y="166621"/>
                    <a:pt x="110760" y="156820"/>
                  </a:cubicBezTo>
                  <a:cubicBezTo>
                    <a:pt x="120094" y="150285"/>
                    <a:pt x="129896" y="144218"/>
                    <a:pt x="140630" y="138151"/>
                  </a:cubicBezTo>
                  <a:cubicBezTo>
                    <a:pt x="149498" y="133017"/>
                    <a:pt x="158366" y="128349"/>
                    <a:pt x="167234" y="124149"/>
                  </a:cubicBezTo>
                  <a:cubicBezTo>
                    <a:pt x="176101" y="128349"/>
                    <a:pt x="184969" y="133017"/>
                    <a:pt x="193837" y="138151"/>
                  </a:cubicBezTo>
                  <a:cubicBezTo>
                    <a:pt x="203171" y="143751"/>
                    <a:pt x="212506" y="149352"/>
                    <a:pt x="220907" y="154953"/>
                  </a:cubicBezTo>
                  <a:cubicBezTo>
                    <a:pt x="221840" y="165221"/>
                    <a:pt x="221840" y="175489"/>
                    <a:pt x="221840" y="186690"/>
                  </a:cubicBezTo>
                  <a:cubicBezTo>
                    <a:pt x="221840" y="198358"/>
                    <a:pt x="221374" y="209560"/>
                    <a:pt x="220440" y="220294"/>
                  </a:cubicBezTo>
                  <a:cubicBezTo>
                    <a:pt x="212973" y="225428"/>
                    <a:pt x="205038" y="230095"/>
                    <a:pt x="196637" y="235229"/>
                  </a:cubicBezTo>
                  <a:close/>
                  <a:moveTo>
                    <a:pt x="218107" y="244097"/>
                  </a:moveTo>
                  <a:cubicBezTo>
                    <a:pt x="216706" y="252965"/>
                    <a:pt x="215306" y="261833"/>
                    <a:pt x="213906" y="269767"/>
                  </a:cubicBezTo>
                  <a:cubicBezTo>
                    <a:pt x="205972" y="266967"/>
                    <a:pt x="197571" y="264166"/>
                    <a:pt x="189170" y="260433"/>
                  </a:cubicBezTo>
                  <a:cubicBezTo>
                    <a:pt x="194770" y="257632"/>
                    <a:pt x="200371" y="254365"/>
                    <a:pt x="205972" y="251098"/>
                  </a:cubicBezTo>
                  <a:cubicBezTo>
                    <a:pt x="210172" y="248764"/>
                    <a:pt x="214373" y="246431"/>
                    <a:pt x="218107" y="244097"/>
                  </a:cubicBezTo>
                  <a:close/>
                  <a:moveTo>
                    <a:pt x="145298" y="260433"/>
                  </a:moveTo>
                  <a:cubicBezTo>
                    <a:pt x="135963" y="264166"/>
                    <a:pt x="127095" y="267433"/>
                    <a:pt x="118227" y="270234"/>
                  </a:cubicBezTo>
                  <a:cubicBezTo>
                    <a:pt x="116361" y="261366"/>
                    <a:pt x="114960" y="252032"/>
                    <a:pt x="113560" y="242230"/>
                  </a:cubicBezTo>
                  <a:cubicBezTo>
                    <a:pt x="118694" y="245497"/>
                    <a:pt x="123361" y="248298"/>
                    <a:pt x="128962" y="251565"/>
                  </a:cubicBezTo>
                  <a:cubicBezTo>
                    <a:pt x="134096" y="254365"/>
                    <a:pt x="139697" y="257632"/>
                    <a:pt x="145298" y="260433"/>
                  </a:cubicBezTo>
                  <a:close/>
                  <a:moveTo>
                    <a:pt x="91624" y="204426"/>
                  </a:moveTo>
                  <a:cubicBezTo>
                    <a:pt x="84157" y="198825"/>
                    <a:pt x="77622" y="193224"/>
                    <a:pt x="71555" y="187623"/>
                  </a:cubicBezTo>
                  <a:cubicBezTo>
                    <a:pt x="77622" y="182023"/>
                    <a:pt x="84623" y="176422"/>
                    <a:pt x="91624" y="170821"/>
                  </a:cubicBezTo>
                  <a:cubicBezTo>
                    <a:pt x="91624" y="175955"/>
                    <a:pt x="91157" y="181089"/>
                    <a:pt x="91157" y="186690"/>
                  </a:cubicBezTo>
                  <a:cubicBezTo>
                    <a:pt x="91157" y="192757"/>
                    <a:pt x="91157" y="198825"/>
                    <a:pt x="91624" y="204426"/>
                  </a:cubicBezTo>
                  <a:close/>
                  <a:moveTo>
                    <a:pt x="113093" y="133017"/>
                  </a:moveTo>
                  <a:cubicBezTo>
                    <a:pt x="114494" y="122749"/>
                    <a:pt x="115894" y="112947"/>
                    <a:pt x="117761" y="103613"/>
                  </a:cubicBezTo>
                  <a:cubicBezTo>
                    <a:pt x="126629" y="106413"/>
                    <a:pt x="135963" y="110147"/>
                    <a:pt x="145298" y="113881"/>
                  </a:cubicBezTo>
                  <a:cubicBezTo>
                    <a:pt x="140630" y="116215"/>
                    <a:pt x="135496" y="119015"/>
                    <a:pt x="130829" y="121815"/>
                  </a:cubicBezTo>
                  <a:cubicBezTo>
                    <a:pt x="125228" y="125549"/>
                    <a:pt x="119161" y="129283"/>
                    <a:pt x="113093" y="133017"/>
                  </a:cubicBezTo>
                  <a:close/>
                  <a:moveTo>
                    <a:pt x="188703" y="113881"/>
                  </a:moveTo>
                  <a:cubicBezTo>
                    <a:pt x="197104" y="110147"/>
                    <a:pt x="205505" y="107347"/>
                    <a:pt x="213906" y="104546"/>
                  </a:cubicBezTo>
                  <a:cubicBezTo>
                    <a:pt x="215773" y="112947"/>
                    <a:pt x="217173" y="121815"/>
                    <a:pt x="218573" y="131150"/>
                  </a:cubicBezTo>
                  <a:cubicBezTo>
                    <a:pt x="213439" y="127883"/>
                    <a:pt x="208772" y="125082"/>
                    <a:pt x="203171" y="121815"/>
                  </a:cubicBezTo>
                  <a:cubicBezTo>
                    <a:pt x="198504" y="119482"/>
                    <a:pt x="193837" y="116681"/>
                    <a:pt x="188703" y="113881"/>
                  </a:cubicBezTo>
                  <a:close/>
                  <a:moveTo>
                    <a:pt x="240043" y="168954"/>
                  </a:moveTo>
                  <a:cubicBezTo>
                    <a:pt x="248444" y="175489"/>
                    <a:pt x="255911" y="181556"/>
                    <a:pt x="262912" y="188090"/>
                  </a:cubicBezTo>
                  <a:cubicBezTo>
                    <a:pt x="255911" y="194158"/>
                    <a:pt x="248444" y="200692"/>
                    <a:pt x="240043" y="206759"/>
                  </a:cubicBezTo>
                  <a:cubicBezTo>
                    <a:pt x="240509" y="200225"/>
                    <a:pt x="240509" y="193691"/>
                    <a:pt x="240509" y="187157"/>
                  </a:cubicBezTo>
                  <a:cubicBezTo>
                    <a:pt x="240509" y="180623"/>
                    <a:pt x="240509" y="174555"/>
                    <a:pt x="240043" y="168954"/>
                  </a:cubicBezTo>
                  <a:close/>
                  <a:moveTo>
                    <a:pt x="165833" y="18669"/>
                  </a:moveTo>
                  <a:cubicBezTo>
                    <a:pt x="179835" y="18669"/>
                    <a:pt x="198037" y="43405"/>
                    <a:pt x="209706" y="86344"/>
                  </a:cubicBezTo>
                  <a:cubicBezTo>
                    <a:pt x="196171" y="91011"/>
                    <a:pt x="181702" y="96612"/>
                    <a:pt x="167234" y="103146"/>
                  </a:cubicBezTo>
                  <a:cubicBezTo>
                    <a:pt x="151832" y="96145"/>
                    <a:pt x="136896" y="90078"/>
                    <a:pt x="122428" y="85411"/>
                  </a:cubicBezTo>
                  <a:cubicBezTo>
                    <a:pt x="134096" y="42939"/>
                    <a:pt x="151832" y="18669"/>
                    <a:pt x="165833" y="18669"/>
                  </a:cubicBezTo>
                  <a:close/>
                  <a:moveTo>
                    <a:pt x="20215" y="102680"/>
                  </a:moveTo>
                  <a:cubicBezTo>
                    <a:pt x="24416" y="95679"/>
                    <a:pt x="36551" y="91945"/>
                    <a:pt x="53819" y="91945"/>
                  </a:cubicBezTo>
                  <a:cubicBezTo>
                    <a:pt x="67354" y="91945"/>
                    <a:pt x="82756" y="94278"/>
                    <a:pt x="99558" y="98479"/>
                  </a:cubicBezTo>
                  <a:cubicBezTo>
                    <a:pt x="96291" y="113414"/>
                    <a:pt x="93958" y="129750"/>
                    <a:pt x="92558" y="146552"/>
                  </a:cubicBezTo>
                  <a:cubicBezTo>
                    <a:pt x="79489" y="155886"/>
                    <a:pt x="67821" y="165221"/>
                    <a:pt x="57553" y="175022"/>
                  </a:cubicBezTo>
                  <a:cubicBezTo>
                    <a:pt x="26283" y="143285"/>
                    <a:pt x="13214" y="114814"/>
                    <a:pt x="20215" y="102680"/>
                  </a:cubicBezTo>
                  <a:close/>
                  <a:moveTo>
                    <a:pt x="56620" y="281435"/>
                  </a:moveTo>
                  <a:cubicBezTo>
                    <a:pt x="39351" y="281435"/>
                    <a:pt x="26749" y="277235"/>
                    <a:pt x="23016" y="270701"/>
                  </a:cubicBezTo>
                  <a:cubicBezTo>
                    <a:pt x="16015" y="258566"/>
                    <a:pt x="28150" y="231496"/>
                    <a:pt x="58020" y="200692"/>
                  </a:cubicBezTo>
                  <a:cubicBezTo>
                    <a:pt x="68755" y="210026"/>
                    <a:pt x="80423" y="219361"/>
                    <a:pt x="93024" y="228695"/>
                  </a:cubicBezTo>
                  <a:cubicBezTo>
                    <a:pt x="94424" y="245031"/>
                    <a:pt x="96758" y="260899"/>
                    <a:pt x="100025" y="275368"/>
                  </a:cubicBezTo>
                  <a:cubicBezTo>
                    <a:pt x="84623" y="279568"/>
                    <a:pt x="69688" y="281435"/>
                    <a:pt x="56620" y="281435"/>
                  </a:cubicBezTo>
                  <a:close/>
                  <a:moveTo>
                    <a:pt x="165833" y="354711"/>
                  </a:moveTo>
                  <a:cubicBezTo>
                    <a:pt x="151832" y="354711"/>
                    <a:pt x="134096" y="330441"/>
                    <a:pt x="122428" y="288436"/>
                  </a:cubicBezTo>
                  <a:cubicBezTo>
                    <a:pt x="136896" y="283769"/>
                    <a:pt x="151832" y="278168"/>
                    <a:pt x="167234" y="271167"/>
                  </a:cubicBezTo>
                  <a:cubicBezTo>
                    <a:pt x="181702" y="277701"/>
                    <a:pt x="195704" y="283302"/>
                    <a:pt x="209239" y="287503"/>
                  </a:cubicBezTo>
                  <a:cubicBezTo>
                    <a:pt x="197571" y="330441"/>
                    <a:pt x="179835" y="354711"/>
                    <a:pt x="165833" y="354711"/>
                  </a:cubicBezTo>
                  <a:close/>
                  <a:moveTo>
                    <a:pt x="311452" y="270701"/>
                  </a:moveTo>
                  <a:cubicBezTo>
                    <a:pt x="307251" y="277701"/>
                    <a:pt x="295116" y="281435"/>
                    <a:pt x="277847" y="281435"/>
                  </a:cubicBezTo>
                  <a:cubicBezTo>
                    <a:pt x="264312" y="281435"/>
                    <a:pt x="248444" y="279102"/>
                    <a:pt x="232108" y="274901"/>
                  </a:cubicBezTo>
                  <a:cubicBezTo>
                    <a:pt x="234909" y="260899"/>
                    <a:pt x="237242" y="246431"/>
                    <a:pt x="238643" y="230562"/>
                  </a:cubicBezTo>
                  <a:cubicBezTo>
                    <a:pt x="252644" y="220761"/>
                    <a:pt x="265246" y="210960"/>
                    <a:pt x="276447" y="200692"/>
                  </a:cubicBezTo>
                  <a:cubicBezTo>
                    <a:pt x="306318" y="231496"/>
                    <a:pt x="318453" y="258566"/>
                    <a:pt x="311452" y="270701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969890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10266</TotalTime>
  <Words>247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Epsilon Process – Slide Template</vt:lpstr>
      <vt:lpstr>Epsilon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Epsilon Process</dc:title>
  <dc:creator>PresentationGO.com</dc:creator>
  <dc:description>© Copyright PresentationGO.com</dc:description>
  <dcterms:created xsi:type="dcterms:W3CDTF">2014-11-26T05:14:11Z</dcterms:created>
  <dcterms:modified xsi:type="dcterms:W3CDTF">2020-04-29T04:44:52Z</dcterms:modified>
  <cp:category>Charts &amp; Diagrams</cp:category>
</cp:coreProperties>
</file>