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69AA9-A6D5-44BA-AE62-2826EFFE7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Equalizer Chart for PowerPoint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AA2AFF-0F54-4694-91F6-B0C8EDC4E6A9}"/>
              </a:ext>
            </a:extLst>
          </p:cNvPr>
          <p:cNvSpPr/>
          <p:nvPr/>
        </p:nvSpPr>
        <p:spPr>
          <a:xfrm>
            <a:off x="766543" y="3233737"/>
            <a:ext cx="97408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3000" b="1">
                <a:solidFill>
                  <a:schemeClr val="accent2"/>
                </a:solidFill>
              </a:rPr>
              <a:t>20%</a:t>
            </a:r>
            <a:endParaRPr lang="ms-MY" sz="3000" b="1" dirty="0">
              <a:solidFill>
                <a:schemeClr val="accent2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5020474-87D5-4CD3-9790-584974734E07}"/>
              </a:ext>
            </a:extLst>
          </p:cNvPr>
          <p:cNvGrpSpPr/>
          <p:nvPr/>
        </p:nvGrpSpPr>
        <p:grpSpPr>
          <a:xfrm>
            <a:off x="552684" y="3762254"/>
            <a:ext cx="1401802" cy="1837082"/>
            <a:chOff x="302631" y="3657438"/>
            <a:chExt cx="1869069" cy="244944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80D41CB-F567-4CD2-842C-B3410D0CA4D8}"/>
                </a:ext>
              </a:extLst>
            </p:cNvPr>
            <p:cNvSpPr txBox="1"/>
            <p:nvPr/>
          </p:nvSpPr>
          <p:spPr>
            <a:xfrm>
              <a:off x="302631" y="3657438"/>
              <a:ext cx="1869069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95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2222787-D8F2-40AE-BE18-F899950D8A81}"/>
                </a:ext>
              </a:extLst>
            </p:cNvPr>
            <p:cNvSpPr txBox="1"/>
            <p:nvPr/>
          </p:nvSpPr>
          <p:spPr>
            <a:xfrm>
              <a:off x="307591" y="4178148"/>
              <a:ext cx="1864109" cy="19287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665B55F2-52D5-4376-A082-538FE4D0E7C7}"/>
              </a:ext>
            </a:extLst>
          </p:cNvPr>
          <p:cNvSpPr/>
          <p:nvPr/>
        </p:nvSpPr>
        <p:spPr>
          <a:xfrm>
            <a:off x="2425750" y="3233737"/>
            <a:ext cx="97408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3000" b="1" dirty="0">
                <a:solidFill>
                  <a:schemeClr val="accent3"/>
                </a:solidFill>
              </a:rPr>
              <a:t>80%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DA7CF6C-FE02-41BA-A6CC-001B41D3FD20}"/>
              </a:ext>
            </a:extLst>
          </p:cNvPr>
          <p:cNvGrpSpPr/>
          <p:nvPr/>
        </p:nvGrpSpPr>
        <p:grpSpPr>
          <a:xfrm>
            <a:off x="2211891" y="3762254"/>
            <a:ext cx="1401802" cy="1837082"/>
            <a:chOff x="302631" y="3657438"/>
            <a:chExt cx="1869069" cy="244944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2C319C3-D571-4F54-B2F3-3C7EA495DE50}"/>
                </a:ext>
              </a:extLst>
            </p:cNvPr>
            <p:cNvSpPr txBox="1"/>
            <p:nvPr/>
          </p:nvSpPr>
          <p:spPr>
            <a:xfrm>
              <a:off x="302631" y="3657438"/>
              <a:ext cx="1869069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95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3457067-E2D0-40DA-8A24-DB8A42ED0523}"/>
                </a:ext>
              </a:extLst>
            </p:cNvPr>
            <p:cNvSpPr txBox="1"/>
            <p:nvPr/>
          </p:nvSpPr>
          <p:spPr>
            <a:xfrm>
              <a:off x="307591" y="4178148"/>
              <a:ext cx="1864109" cy="19287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BA2BC4EB-809A-4316-A1AD-355F01E6EB2B}"/>
              </a:ext>
            </a:extLst>
          </p:cNvPr>
          <p:cNvSpPr/>
          <p:nvPr/>
        </p:nvSpPr>
        <p:spPr>
          <a:xfrm>
            <a:off x="4084958" y="3233737"/>
            <a:ext cx="97408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3000" b="1">
                <a:solidFill>
                  <a:schemeClr val="accent5"/>
                </a:solidFill>
              </a:rPr>
              <a:t>65%</a:t>
            </a:r>
            <a:endParaRPr lang="ms-MY" sz="3000" b="1" dirty="0">
              <a:solidFill>
                <a:schemeClr val="accent5"/>
              </a:solidFill>
            </a:endParaRP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5B1B224B-F953-4279-91C2-DEBD57D045A9}"/>
              </a:ext>
            </a:extLst>
          </p:cNvPr>
          <p:cNvGrpSpPr/>
          <p:nvPr/>
        </p:nvGrpSpPr>
        <p:grpSpPr>
          <a:xfrm>
            <a:off x="3871099" y="3762254"/>
            <a:ext cx="1401802" cy="1837082"/>
            <a:chOff x="302631" y="3657438"/>
            <a:chExt cx="1869069" cy="2449442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7331D84-6648-4C2F-A947-157AB45F8CD6}"/>
                </a:ext>
              </a:extLst>
            </p:cNvPr>
            <p:cNvSpPr txBox="1"/>
            <p:nvPr/>
          </p:nvSpPr>
          <p:spPr>
            <a:xfrm>
              <a:off x="302631" y="3657438"/>
              <a:ext cx="1869069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95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542BE95-96CA-46B1-B0F2-6241BC92B558}"/>
                </a:ext>
              </a:extLst>
            </p:cNvPr>
            <p:cNvSpPr txBox="1"/>
            <p:nvPr/>
          </p:nvSpPr>
          <p:spPr>
            <a:xfrm>
              <a:off x="307591" y="4178148"/>
              <a:ext cx="1864109" cy="19287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0FDB6B28-AEA4-440C-AAFB-9A4C7EE895EE}"/>
              </a:ext>
            </a:extLst>
          </p:cNvPr>
          <p:cNvSpPr/>
          <p:nvPr/>
        </p:nvSpPr>
        <p:spPr>
          <a:xfrm>
            <a:off x="5744166" y="3233737"/>
            <a:ext cx="97408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3000" b="1">
                <a:solidFill>
                  <a:schemeClr val="accent6"/>
                </a:solidFill>
              </a:rPr>
              <a:t>42%</a:t>
            </a:r>
            <a:endParaRPr lang="ms-MY" sz="3000" b="1" dirty="0">
              <a:solidFill>
                <a:schemeClr val="accent6"/>
              </a:solidFill>
            </a:endParaRP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14F3095E-D92E-4865-9A3C-F53ACEB486FC}"/>
              </a:ext>
            </a:extLst>
          </p:cNvPr>
          <p:cNvGrpSpPr/>
          <p:nvPr/>
        </p:nvGrpSpPr>
        <p:grpSpPr>
          <a:xfrm>
            <a:off x="5530307" y="3762254"/>
            <a:ext cx="1401802" cy="1837082"/>
            <a:chOff x="302631" y="3657438"/>
            <a:chExt cx="1869069" cy="2449442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09B60EA-B8DF-4E21-AB01-1B38307AF303}"/>
                </a:ext>
              </a:extLst>
            </p:cNvPr>
            <p:cNvSpPr txBox="1"/>
            <p:nvPr/>
          </p:nvSpPr>
          <p:spPr>
            <a:xfrm>
              <a:off x="302631" y="3657438"/>
              <a:ext cx="1869069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95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8AAAE22-E5FD-4445-8225-0F46A9365404}"/>
                </a:ext>
              </a:extLst>
            </p:cNvPr>
            <p:cNvSpPr txBox="1"/>
            <p:nvPr/>
          </p:nvSpPr>
          <p:spPr>
            <a:xfrm>
              <a:off x="307591" y="4178148"/>
              <a:ext cx="1864109" cy="19287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E98E011-20A0-4A5B-94F8-3AD0526E0A57}"/>
              </a:ext>
            </a:extLst>
          </p:cNvPr>
          <p:cNvGrpSpPr/>
          <p:nvPr/>
        </p:nvGrpSpPr>
        <p:grpSpPr>
          <a:xfrm>
            <a:off x="745971" y="1373904"/>
            <a:ext cx="1015226" cy="1791254"/>
            <a:chOff x="939259" y="1373904"/>
            <a:chExt cx="628650" cy="1791254"/>
          </a:xfrm>
        </p:grpSpPr>
        <p:sp>
          <p:nvSpPr>
            <p:cNvPr id="7" name="Rounded Rectangle 114">
              <a:extLst>
                <a:ext uri="{FF2B5EF4-FFF2-40B4-BE49-F238E27FC236}">
                  <a16:creationId xmlns:a16="http://schemas.microsoft.com/office/drawing/2014/main" id="{65811C77-007C-4983-9DF3-0CE49449897A}"/>
                </a:ext>
              </a:extLst>
            </p:cNvPr>
            <p:cNvSpPr/>
            <p:nvPr/>
          </p:nvSpPr>
          <p:spPr>
            <a:xfrm>
              <a:off x="939259" y="1373904"/>
              <a:ext cx="171450" cy="162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Rounded Rectangle 115">
              <a:extLst>
                <a:ext uri="{FF2B5EF4-FFF2-40B4-BE49-F238E27FC236}">
                  <a16:creationId xmlns:a16="http://schemas.microsoft.com/office/drawing/2014/main" id="{0FE45723-DDCC-493A-9388-B088F502D560}"/>
                </a:ext>
              </a:extLst>
            </p:cNvPr>
            <p:cNvSpPr/>
            <p:nvPr/>
          </p:nvSpPr>
          <p:spPr>
            <a:xfrm>
              <a:off x="1167859" y="1373904"/>
              <a:ext cx="171450" cy="162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Rounded Rectangle 116">
              <a:extLst>
                <a:ext uri="{FF2B5EF4-FFF2-40B4-BE49-F238E27FC236}">
                  <a16:creationId xmlns:a16="http://schemas.microsoft.com/office/drawing/2014/main" id="{658C0E93-5EDC-4829-8C66-E10A4658CD9A}"/>
                </a:ext>
              </a:extLst>
            </p:cNvPr>
            <p:cNvSpPr/>
            <p:nvPr/>
          </p:nvSpPr>
          <p:spPr>
            <a:xfrm>
              <a:off x="1396459" y="1373904"/>
              <a:ext cx="171450" cy="162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Rounded Rectangle 117">
              <a:extLst>
                <a:ext uri="{FF2B5EF4-FFF2-40B4-BE49-F238E27FC236}">
                  <a16:creationId xmlns:a16="http://schemas.microsoft.com/office/drawing/2014/main" id="{0398BCAE-4E35-41DE-94DE-BE2D7C18FA46}"/>
                </a:ext>
              </a:extLst>
            </p:cNvPr>
            <p:cNvSpPr/>
            <p:nvPr/>
          </p:nvSpPr>
          <p:spPr>
            <a:xfrm>
              <a:off x="939259" y="1645306"/>
              <a:ext cx="171450" cy="162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Rounded Rectangle 118">
              <a:extLst>
                <a:ext uri="{FF2B5EF4-FFF2-40B4-BE49-F238E27FC236}">
                  <a16:creationId xmlns:a16="http://schemas.microsoft.com/office/drawing/2014/main" id="{F55072B7-46EE-4A10-ABCD-04E964705877}"/>
                </a:ext>
              </a:extLst>
            </p:cNvPr>
            <p:cNvSpPr/>
            <p:nvPr/>
          </p:nvSpPr>
          <p:spPr>
            <a:xfrm>
              <a:off x="1167859" y="1645306"/>
              <a:ext cx="171450" cy="162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ounded Rectangle 119">
              <a:extLst>
                <a:ext uri="{FF2B5EF4-FFF2-40B4-BE49-F238E27FC236}">
                  <a16:creationId xmlns:a16="http://schemas.microsoft.com/office/drawing/2014/main" id="{7C89779C-91A7-4AD5-8B37-1B6DCD4E33BC}"/>
                </a:ext>
              </a:extLst>
            </p:cNvPr>
            <p:cNvSpPr/>
            <p:nvPr/>
          </p:nvSpPr>
          <p:spPr>
            <a:xfrm>
              <a:off x="1396459" y="1645306"/>
              <a:ext cx="171450" cy="162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ounded Rectangle 120">
              <a:extLst>
                <a:ext uri="{FF2B5EF4-FFF2-40B4-BE49-F238E27FC236}">
                  <a16:creationId xmlns:a16="http://schemas.microsoft.com/office/drawing/2014/main" id="{C1C6F2A8-7ACE-4818-B1ED-E5EA972ED503}"/>
                </a:ext>
              </a:extLst>
            </p:cNvPr>
            <p:cNvSpPr/>
            <p:nvPr/>
          </p:nvSpPr>
          <p:spPr>
            <a:xfrm>
              <a:off x="939259" y="1916708"/>
              <a:ext cx="171450" cy="162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ounded Rectangle 121">
              <a:extLst>
                <a:ext uri="{FF2B5EF4-FFF2-40B4-BE49-F238E27FC236}">
                  <a16:creationId xmlns:a16="http://schemas.microsoft.com/office/drawing/2014/main" id="{F6DCFF5C-A9BA-4DF4-9F6B-F807FEBDBA80}"/>
                </a:ext>
              </a:extLst>
            </p:cNvPr>
            <p:cNvSpPr/>
            <p:nvPr/>
          </p:nvSpPr>
          <p:spPr>
            <a:xfrm>
              <a:off x="1167859" y="1916708"/>
              <a:ext cx="171450" cy="162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" name="Rounded Rectangle 122">
              <a:extLst>
                <a:ext uri="{FF2B5EF4-FFF2-40B4-BE49-F238E27FC236}">
                  <a16:creationId xmlns:a16="http://schemas.microsoft.com/office/drawing/2014/main" id="{AC4C6485-AC7A-426E-8F14-972E03EE2EC5}"/>
                </a:ext>
              </a:extLst>
            </p:cNvPr>
            <p:cNvSpPr/>
            <p:nvPr/>
          </p:nvSpPr>
          <p:spPr>
            <a:xfrm>
              <a:off x="1396459" y="1916708"/>
              <a:ext cx="171450" cy="162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" name="Rounded Rectangle 123">
              <a:extLst>
                <a:ext uri="{FF2B5EF4-FFF2-40B4-BE49-F238E27FC236}">
                  <a16:creationId xmlns:a16="http://schemas.microsoft.com/office/drawing/2014/main" id="{744AFBF5-78AC-4EFC-B0FF-FE1ACFAEEFF0}"/>
                </a:ext>
              </a:extLst>
            </p:cNvPr>
            <p:cNvSpPr/>
            <p:nvPr/>
          </p:nvSpPr>
          <p:spPr>
            <a:xfrm>
              <a:off x="939259" y="2188110"/>
              <a:ext cx="171450" cy="162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Rounded Rectangle 124">
              <a:extLst>
                <a:ext uri="{FF2B5EF4-FFF2-40B4-BE49-F238E27FC236}">
                  <a16:creationId xmlns:a16="http://schemas.microsoft.com/office/drawing/2014/main" id="{0EA7F660-463D-48A9-82A6-1CCFE07FB680}"/>
                </a:ext>
              </a:extLst>
            </p:cNvPr>
            <p:cNvSpPr/>
            <p:nvPr/>
          </p:nvSpPr>
          <p:spPr>
            <a:xfrm>
              <a:off x="1167859" y="2188110"/>
              <a:ext cx="171450" cy="162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Rounded Rectangle 125">
              <a:extLst>
                <a:ext uri="{FF2B5EF4-FFF2-40B4-BE49-F238E27FC236}">
                  <a16:creationId xmlns:a16="http://schemas.microsoft.com/office/drawing/2014/main" id="{909063F6-8F70-41BD-8A9E-2A6E9D800CE3}"/>
                </a:ext>
              </a:extLst>
            </p:cNvPr>
            <p:cNvSpPr/>
            <p:nvPr/>
          </p:nvSpPr>
          <p:spPr>
            <a:xfrm>
              <a:off x="1396459" y="2188110"/>
              <a:ext cx="171450" cy="162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" name="Rounded Rectangle 126">
              <a:extLst>
                <a:ext uri="{FF2B5EF4-FFF2-40B4-BE49-F238E27FC236}">
                  <a16:creationId xmlns:a16="http://schemas.microsoft.com/office/drawing/2014/main" id="{D524591C-317C-421B-88CC-A0EA39B23FF2}"/>
                </a:ext>
              </a:extLst>
            </p:cNvPr>
            <p:cNvSpPr/>
            <p:nvPr/>
          </p:nvSpPr>
          <p:spPr>
            <a:xfrm>
              <a:off x="939259" y="2459512"/>
              <a:ext cx="171450" cy="162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Rounded Rectangle 127">
              <a:extLst>
                <a:ext uri="{FF2B5EF4-FFF2-40B4-BE49-F238E27FC236}">
                  <a16:creationId xmlns:a16="http://schemas.microsoft.com/office/drawing/2014/main" id="{0B7BCE34-B447-4E3C-AAD7-7822348290DD}"/>
                </a:ext>
              </a:extLst>
            </p:cNvPr>
            <p:cNvSpPr/>
            <p:nvPr/>
          </p:nvSpPr>
          <p:spPr>
            <a:xfrm>
              <a:off x="1167859" y="2459512"/>
              <a:ext cx="171450" cy="162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" name="Rounded Rectangle 128">
              <a:extLst>
                <a:ext uri="{FF2B5EF4-FFF2-40B4-BE49-F238E27FC236}">
                  <a16:creationId xmlns:a16="http://schemas.microsoft.com/office/drawing/2014/main" id="{8EC29E7D-802E-4893-A552-97FA3D4C316F}"/>
                </a:ext>
              </a:extLst>
            </p:cNvPr>
            <p:cNvSpPr/>
            <p:nvPr/>
          </p:nvSpPr>
          <p:spPr>
            <a:xfrm>
              <a:off x="1396459" y="2459512"/>
              <a:ext cx="171450" cy="162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" name="Rounded Rectangle 196">
              <a:extLst>
                <a:ext uri="{FF2B5EF4-FFF2-40B4-BE49-F238E27FC236}">
                  <a16:creationId xmlns:a16="http://schemas.microsoft.com/office/drawing/2014/main" id="{58C1E6EA-E367-4AE9-996A-9CFBB43BD6A5}"/>
                </a:ext>
              </a:extLst>
            </p:cNvPr>
            <p:cNvSpPr/>
            <p:nvPr/>
          </p:nvSpPr>
          <p:spPr>
            <a:xfrm>
              <a:off x="939259" y="2730915"/>
              <a:ext cx="171450" cy="162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" name="Rounded Rectangle 197">
              <a:extLst>
                <a:ext uri="{FF2B5EF4-FFF2-40B4-BE49-F238E27FC236}">
                  <a16:creationId xmlns:a16="http://schemas.microsoft.com/office/drawing/2014/main" id="{270505A6-C644-4A81-AAC9-DB8E98CA0488}"/>
                </a:ext>
              </a:extLst>
            </p:cNvPr>
            <p:cNvSpPr/>
            <p:nvPr/>
          </p:nvSpPr>
          <p:spPr>
            <a:xfrm>
              <a:off x="1167859" y="2730915"/>
              <a:ext cx="171450" cy="162841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" name="Rounded Rectangle 198">
              <a:extLst>
                <a:ext uri="{FF2B5EF4-FFF2-40B4-BE49-F238E27FC236}">
                  <a16:creationId xmlns:a16="http://schemas.microsoft.com/office/drawing/2014/main" id="{51230057-5242-4FA6-8C88-AFC33EA027AD}"/>
                </a:ext>
              </a:extLst>
            </p:cNvPr>
            <p:cNvSpPr/>
            <p:nvPr/>
          </p:nvSpPr>
          <p:spPr>
            <a:xfrm>
              <a:off x="1396459" y="2730915"/>
              <a:ext cx="171450" cy="162841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" name="Rounded Rectangle 211">
              <a:extLst>
                <a:ext uri="{FF2B5EF4-FFF2-40B4-BE49-F238E27FC236}">
                  <a16:creationId xmlns:a16="http://schemas.microsoft.com/office/drawing/2014/main" id="{F87B14BA-CE70-43B1-89E8-04CF3EC71F81}"/>
                </a:ext>
              </a:extLst>
            </p:cNvPr>
            <p:cNvSpPr/>
            <p:nvPr/>
          </p:nvSpPr>
          <p:spPr>
            <a:xfrm>
              <a:off x="939259" y="3002317"/>
              <a:ext cx="171450" cy="162841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" name="Rounded Rectangle 212">
              <a:extLst>
                <a:ext uri="{FF2B5EF4-FFF2-40B4-BE49-F238E27FC236}">
                  <a16:creationId xmlns:a16="http://schemas.microsoft.com/office/drawing/2014/main" id="{7590A174-5FF5-4C24-A6BF-145D0BB073EC}"/>
                </a:ext>
              </a:extLst>
            </p:cNvPr>
            <p:cNvSpPr/>
            <p:nvPr/>
          </p:nvSpPr>
          <p:spPr>
            <a:xfrm>
              <a:off x="1167859" y="3002317"/>
              <a:ext cx="171450" cy="162841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" name="Rounded Rectangle 213">
              <a:extLst>
                <a:ext uri="{FF2B5EF4-FFF2-40B4-BE49-F238E27FC236}">
                  <a16:creationId xmlns:a16="http://schemas.microsoft.com/office/drawing/2014/main" id="{DB158C82-2237-416C-A076-DF10B4F9A636}"/>
                </a:ext>
              </a:extLst>
            </p:cNvPr>
            <p:cNvSpPr/>
            <p:nvPr/>
          </p:nvSpPr>
          <p:spPr>
            <a:xfrm>
              <a:off x="1396459" y="3002317"/>
              <a:ext cx="171450" cy="162841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EE85C89-E706-483F-9AB7-E1C4BE45A664}"/>
              </a:ext>
            </a:extLst>
          </p:cNvPr>
          <p:cNvGrpSpPr/>
          <p:nvPr/>
        </p:nvGrpSpPr>
        <p:grpSpPr>
          <a:xfrm>
            <a:off x="2405179" y="1373904"/>
            <a:ext cx="1015226" cy="1791254"/>
            <a:chOff x="2598467" y="1373904"/>
            <a:chExt cx="628650" cy="1791254"/>
          </a:xfrm>
        </p:grpSpPr>
        <p:sp>
          <p:nvSpPr>
            <p:cNvPr id="48" name="Rounded Rectangle 114">
              <a:extLst>
                <a:ext uri="{FF2B5EF4-FFF2-40B4-BE49-F238E27FC236}">
                  <a16:creationId xmlns:a16="http://schemas.microsoft.com/office/drawing/2014/main" id="{0258C8B9-2B57-4069-8244-8E091587C52D}"/>
                </a:ext>
              </a:extLst>
            </p:cNvPr>
            <p:cNvSpPr/>
            <p:nvPr/>
          </p:nvSpPr>
          <p:spPr>
            <a:xfrm>
              <a:off x="2598467" y="1373904"/>
              <a:ext cx="171450" cy="16284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9" name="Rounded Rectangle 115">
              <a:extLst>
                <a:ext uri="{FF2B5EF4-FFF2-40B4-BE49-F238E27FC236}">
                  <a16:creationId xmlns:a16="http://schemas.microsoft.com/office/drawing/2014/main" id="{965CF514-40DD-4E07-B8BD-EB508FC983B9}"/>
                </a:ext>
              </a:extLst>
            </p:cNvPr>
            <p:cNvSpPr/>
            <p:nvPr/>
          </p:nvSpPr>
          <p:spPr>
            <a:xfrm>
              <a:off x="2827067" y="1373904"/>
              <a:ext cx="171450" cy="16284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0" name="Rounded Rectangle 116">
              <a:extLst>
                <a:ext uri="{FF2B5EF4-FFF2-40B4-BE49-F238E27FC236}">
                  <a16:creationId xmlns:a16="http://schemas.microsoft.com/office/drawing/2014/main" id="{7B76CA22-4EF8-4EC1-AE0E-16BBB6F41A78}"/>
                </a:ext>
              </a:extLst>
            </p:cNvPr>
            <p:cNvSpPr/>
            <p:nvPr/>
          </p:nvSpPr>
          <p:spPr>
            <a:xfrm>
              <a:off x="3055667" y="1373904"/>
              <a:ext cx="171450" cy="16284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Rounded Rectangle 117">
              <a:extLst>
                <a:ext uri="{FF2B5EF4-FFF2-40B4-BE49-F238E27FC236}">
                  <a16:creationId xmlns:a16="http://schemas.microsoft.com/office/drawing/2014/main" id="{0D7F1DD1-5607-43FA-9807-E3B31659B30B}"/>
                </a:ext>
              </a:extLst>
            </p:cNvPr>
            <p:cNvSpPr/>
            <p:nvPr/>
          </p:nvSpPr>
          <p:spPr>
            <a:xfrm>
              <a:off x="2598467" y="1645306"/>
              <a:ext cx="171450" cy="16284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2" name="Rounded Rectangle 118">
              <a:extLst>
                <a:ext uri="{FF2B5EF4-FFF2-40B4-BE49-F238E27FC236}">
                  <a16:creationId xmlns:a16="http://schemas.microsoft.com/office/drawing/2014/main" id="{3B5B05B6-174B-4EFD-BE68-197A3E7D184D}"/>
                </a:ext>
              </a:extLst>
            </p:cNvPr>
            <p:cNvSpPr/>
            <p:nvPr/>
          </p:nvSpPr>
          <p:spPr>
            <a:xfrm>
              <a:off x="2827067" y="1645306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3" name="Rounded Rectangle 119">
              <a:extLst>
                <a:ext uri="{FF2B5EF4-FFF2-40B4-BE49-F238E27FC236}">
                  <a16:creationId xmlns:a16="http://schemas.microsoft.com/office/drawing/2014/main" id="{093DAA09-7AFE-4189-BDBC-F15EC4D11FF3}"/>
                </a:ext>
              </a:extLst>
            </p:cNvPr>
            <p:cNvSpPr/>
            <p:nvPr/>
          </p:nvSpPr>
          <p:spPr>
            <a:xfrm>
              <a:off x="3055667" y="1645306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4" name="Rounded Rectangle 120">
              <a:extLst>
                <a:ext uri="{FF2B5EF4-FFF2-40B4-BE49-F238E27FC236}">
                  <a16:creationId xmlns:a16="http://schemas.microsoft.com/office/drawing/2014/main" id="{10D9534A-E2F3-4EA8-9998-1FE6B41E6607}"/>
                </a:ext>
              </a:extLst>
            </p:cNvPr>
            <p:cNvSpPr/>
            <p:nvPr/>
          </p:nvSpPr>
          <p:spPr>
            <a:xfrm>
              <a:off x="2598467" y="1916708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5" name="Rounded Rectangle 121">
              <a:extLst>
                <a:ext uri="{FF2B5EF4-FFF2-40B4-BE49-F238E27FC236}">
                  <a16:creationId xmlns:a16="http://schemas.microsoft.com/office/drawing/2014/main" id="{08E1683C-9B2D-4CA9-985E-D39B7EFF607F}"/>
                </a:ext>
              </a:extLst>
            </p:cNvPr>
            <p:cNvSpPr/>
            <p:nvPr/>
          </p:nvSpPr>
          <p:spPr>
            <a:xfrm>
              <a:off x="2827067" y="1916708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6" name="Rounded Rectangle 122">
              <a:extLst>
                <a:ext uri="{FF2B5EF4-FFF2-40B4-BE49-F238E27FC236}">
                  <a16:creationId xmlns:a16="http://schemas.microsoft.com/office/drawing/2014/main" id="{439031E9-082A-47BA-8D1C-A0A545FC1FEF}"/>
                </a:ext>
              </a:extLst>
            </p:cNvPr>
            <p:cNvSpPr/>
            <p:nvPr/>
          </p:nvSpPr>
          <p:spPr>
            <a:xfrm>
              <a:off x="3055667" y="1916708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7" name="Rounded Rectangle 123">
              <a:extLst>
                <a:ext uri="{FF2B5EF4-FFF2-40B4-BE49-F238E27FC236}">
                  <a16:creationId xmlns:a16="http://schemas.microsoft.com/office/drawing/2014/main" id="{7C9E67DA-F273-4DA6-B592-7D204D837A5B}"/>
                </a:ext>
              </a:extLst>
            </p:cNvPr>
            <p:cNvSpPr/>
            <p:nvPr/>
          </p:nvSpPr>
          <p:spPr>
            <a:xfrm>
              <a:off x="2598467" y="2188110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8" name="Rounded Rectangle 124">
              <a:extLst>
                <a:ext uri="{FF2B5EF4-FFF2-40B4-BE49-F238E27FC236}">
                  <a16:creationId xmlns:a16="http://schemas.microsoft.com/office/drawing/2014/main" id="{5F42FB09-D394-4204-9CE5-03AE22144D68}"/>
                </a:ext>
              </a:extLst>
            </p:cNvPr>
            <p:cNvSpPr/>
            <p:nvPr/>
          </p:nvSpPr>
          <p:spPr>
            <a:xfrm>
              <a:off x="2827067" y="2188110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9" name="Rounded Rectangle 125">
              <a:extLst>
                <a:ext uri="{FF2B5EF4-FFF2-40B4-BE49-F238E27FC236}">
                  <a16:creationId xmlns:a16="http://schemas.microsoft.com/office/drawing/2014/main" id="{7596A652-5403-46F6-BC2D-24143153080B}"/>
                </a:ext>
              </a:extLst>
            </p:cNvPr>
            <p:cNvSpPr/>
            <p:nvPr/>
          </p:nvSpPr>
          <p:spPr>
            <a:xfrm>
              <a:off x="3055667" y="2188110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0" name="Rounded Rectangle 126">
              <a:extLst>
                <a:ext uri="{FF2B5EF4-FFF2-40B4-BE49-F238E27FC236}">
                  <a16:creationId xmlns:a16="http://schemas.microsoft.com/office/drawing/2014/main" id="{17AE57E9-AFE3-471C-8795-D38D0AAA902C}"/>
                </a:ext>
              </a:extLst>
            </p:cNvPr>
            <p:cNvSpPr/>
            <p:nvPr/>
          </p:nvSpPr>
          <p:spPr>
            <a:xfrm>
              <a:off x="2598467" y="2459512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1" name="Rounded Rectangle 127">
              <a:extLst>
                <a:ext uri="{FF2B5EF4-FFF2-40B4-BE49-F238E27FC236}">
                  <a16:creationId xmlns:a16="http://schemas.microsoft.com/office/drawing/2014/main" id="{0D6F366F-10E9-4736-A699-2E2CE01415A1}"/>
                </a:ext>
              </a:extLst>
            </p:cNvPr>
            <p:cNvSpPr/>
            <p:nvPr/>
          </p:nvSpPr>
          <p:spPr>
            <a:xfrm>
              <a:off x="2827067" y="2459512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2" name="Rounded Rectangle 128">
              <a:extLst>
                <a:ext uri="{FF2B5EF4-FFF2-40B4-BE49-F238E27FC236}">
                  <a16:creationId xmlns:a16="http://schemas.microsoft.com/office/drawing/2014/main" id="{14E739B9-5471-45E7-97EB-92725DAE0AA8}"/>
                </a:ext>
              </a:extLst>
            </p:cNvPr>
            <p:cNvSpPr/>
            <p:nvPr/>
          </p:nvSpPr>
          <p:spPr>
            <a:xfrm>
              <a:off x="3055667" y="2459512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3" name="Rounded Rectangle 196">
              <a:extLst>
                <a:ext uri="{FF2B5EF4-FFF2-40B4-BE49-F238E27FC236}">
                  <a16:creationId xmlns:a16="http://schemas.microsoft.com/office/drawing/2014/main" id="{018398F1-ECA7-4B49-AD6A-EFBD1AE19FBC}"/>
                </a:ext>
              </a:extLst>
            </p:cNvPr>
            <p:cNvSpPr/>
            <p:nvPr/>
          </p:nvSpPr>
          <p:spPr>
            <a:xfrm>
              <a:off x="2598467" y="2730915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4" name="Rounded Rectangle 197">
              <a:extLst>
                <a:ext uri="{FF2B5EF4-FFF2-40B4-BE49-F238E27FC236}">
                  <a16:creationId xmlns:a16="http://schemas.microsoft.com/office/drawing/2014/main" id="{DA257EDF-C22F-449A-B38B-5AB314DC6C95}"/>
                </a:ext>
              </a:extLst>
            </p:cNvPr>
            <p:cNvSpPr/>
            <p:nvPr/>
          </p:nvSpPr>
          <p:spPr>
            <a:xfrm>
              <a:off x="2827067" y="2730915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5" name="Rounded Rectangle 198">
              <a:extLst>
                <a:ext uri="{FF2B5EF4-FFF2-40B4-BE49-F238E27FC236}">
                  <a16:creationId xmlns:a16="http://schemas.microsoft.com/office/drawing/2014/main" id="{CC6D1C3E-4228-4A7F-92F5-FEF5258E4D4A}"/>
                </a:ext>
              </a:extLst>
            </p:cNvPr>
            <p:cNvSpPr/>
            <p:nvPr/>
          </p:nvSpPr>
          <p:spPr>
            <a:xfrm>
              <a:off x="3055667" y="2730915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6" name="Rounded Rectangle 211">
              <a:extLst>
                <a:ext uri="{FF2B5EF4-FFF2-40B4-BE49-F238E27FC236}">
                  <a16:creationId xmlns:a16="http://schemas.microsoft.com/office/drawing/2014/main" id="{6DC2A8DA-B12A-4E08-BC7C-19DF1DF18EC7}"/>
                </a:ext>
              </a:extLst>
            </p:cNvPr>
            <p:cNvSpPr/>
            <p:nvPr/>
          </p:nvSpPr>
          <p:spPr>
            <a:xfrm>
              <a:off x="2598467" y="3002317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7" name="Rounded Rectangle 212">
              <a:extLst>
                <a:ext uri="{FF2B5EF4-FFF2-40B4-BE49-F238E27FC236}">
                  <a16:creationId xmlns:a16="http://schemas.microsoft.com/office/drawing/2014/main" id="{8C4801AB-0687-420E-B495-1BEF4EBA4B47}"/>
                </a:ext>
              </a:extLst>
            </p:cNvPr>
            <p:cNvSpPr/>
            <p:nvPr/>
          </p:nvSpPr>
          <p:spPr>
            <a:xfrm>
              <a:off x="2827067" y="3002317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8" name="Rounded Rectangle 213">
              <a:extLst>
                <a:ext uri="{FF2B5EF4-FFF2-40B4-BE49-F238E27FC236}">
                  <a16:creationId xmlns:a16="http://schemas.microsoft.com/office/drawing/2014/main" id="{F60AA53E-3353-4B98-AF48-A62A1E9A3D44}"/>
                </a:ext>
              </a:extLst>
            </p:cNvPr>
            <p:cNvSpPr/>
            <p:nvPr/>
          </p:nvSpPr>
          <p:spPr>
            <a:xfrm>
              <a:off x="3055667" y="3002317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5A78740-8107-485D-BC22-7F81959396FB}"/>
              </a:ext>
            </a:extLst>
          </p:cNvPr>
          <p:cNvGrpSpPr/>
          <p:nvPr/>
        </p:nvGrpSpPr>
        <p:grpSpPr>
          <a:xfrm>
            <a:off x="4064387" y="1373904"/>
            <a:ext cx="1015226" cy="1791254"/>
            <a:chOff x="4257674" y="1373904"/>
            <a:chExt cx="628650" cy="1791254"/>
          </a:xfrm>
        </p:grpSpPr>
        <p:sp>
          <p:nvSpPr>
            <p:cNvPr id="75" name="Rounded Rectangle 114">
              <a:extLst>
                <a:ext uri="{FF2B5EF4-FFF2-40B4-BE49-F238E27FC236}">
                  <a16:creationId xmlns:a16="http://schemas.microsoft.com/office/drawing/2014/main" id="{17BEFD2C-0824-4B7C-BAC4-33F6F742ECE2}"/>
                </a:ext>
              </a:extLst>
            </p:cNvPr>
            <p:cNvSpPr/>
            <p:nvPr/>
          </p:nvSpPr>
          <p:spPr>
            <a:xfrm>
              <a:off x="4257674" y="1373904"/>
              <a:ext cx="171450" cy="162841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6" name="Rounded Rectangle 115">
              <a:extLst>
                <a:ext uri="{FF2B5EF4-FFF2-40B4-BE49-F238E27FC236}">
                  <a16:creationId xmlns:a16="http://schemas.microsoft.com/office/drawing/2014/main" id="{29EB478C-2569-46D3-ACFE-C17212D54D83}"/>
                </a:ext>
              </a:extLst>
            </p:cNvPr>
            <p:cNvSpPr/>
            <p:nvPr/>
          </p:nvSpPr>
          <p:spPr>
            <a:xfrm>
              <a:off x="4486274" y="1373904"/>
              <a:ext cx="171450" cy="162841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7" name="Rounded Rectangle 116">
              <a:extLst>
                <a:ext uri="{FF2B5EF4-FFF2-40B4-BE49-F238E27FC236}">
                  <a16:creationId xmlns:a16="http://schemas.microsoft.com/office/drawing/2014/main" id="{C26DC3E7-2EF5-420C-96F5-AB9F1D4A88D2}"/>
                </a:ext>
              </a:extLst>
            </p:cNvPr>
            <p:cNvSpPr/>
            <p:nvPr/>
          </p:nvSpPr>
          <p:spPr>
            <a:xfrm>
              <a:off x="4714874" y="1373904"/>
              <a:ext cx="171450" cy="162841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8" name="Rounded Rectangle 117">
              <a:extLst>
                <a:ext uri="{FF2B5EF4-FFF2-40B4-BE49-F238E27FC236}">
                  <a16:creationId xmlns:a16="http://schemas.microsoft.com/office/drawing/2014/main" id="{7E5E91E7-F77E-4D1E-A65D-262F1E33B7EB}"/>
                </a:ext>
              </a:extLst>
            </p:cNvPr>
            <p:cNvSpPr/>
            <p:nvPr/>
          </p:nvSpPr>
          <p:spPr>
            <a:xfrm>
              <a:off x="4257674" y="1645306"/>
              <a:ext cx="171450" cy="162841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9" name="Rounded Rectangle 118">
              <a:extLst>
                <a:ext uri="{FF2B5EF4-FFF2-40B4-BE49-F238E27FC236}">
                  <a16:creationId xmlns:a16="http://schemas.microsoft.com/office/drawing/2014/main" id="{27B25AF2-F3FB-4881-847B-F99FAF16DD3D}"/>
                </a:ext>
              </a:extLst>
            </p:cNvPr>
            <p:cNvSpPr/>
            <p:nvPr/>
          </p:nvSpPr>
          <p:spPr>
            <a:xfrm>
              <a:off x="4486274" y="1645306"/>
              <a:ext cx="171450" cy="162841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0" name="Rounded Rectangle 119">
              <a:extLst>
                <a:ext uri="{FF2B5EF4-FFF2-40B4-BE49-F238E27FC236}">
                  <a16:creationId xmlns:a16="http://schemas.microsoft.com/office/drawing/2014/main" id="{7505C57C-8B85-4321-BC8C-63E75CE98A17}"/>
                </a:ext>
              </a:extLst>
            </p:cNvPr>
            <p:cNvSpPr/>
            <p:nvPr/>
          </p:nvSpPr>
          <p:spPr>
            <a:xfrm>
              <a:off x="4714874" y="1645306"/>
              <a:ext cx="171450" cy="162841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1" name="Rounded Rectangle 120">
              <a:extLst>
                <a:ext uri="{FF2B5EF4-FFF2-40B4-BE49-F238E27FC236}">
                  <a16:creationId xmlns:a16="http://schemas.microsoft.com/office/drawing/2014/main" id="{F6006A7C-9D6B-4433-8C77-7417FE5AF862}"/>
                </a:ext>
              </a:extLst>
            </p:cNvPr>
            <p:cNvSpPr/>
            <p:nvPr/>
          </p:nvSpPr>
          <p:spPr>
            <a:xfrm>
              <a:off x="4257674" y="1916708"/>
              <a:ext cx="171450" cy="162841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2" name="Rounded Rectangle 121">
              <a:extLst>
                <a:ext uri="{FF2B5EF4-FFF2-40B4-BE49-F238E27FC236}">
                  <a16:creationId xmlns:a16="http://schemas.microsoft.com/office/drawing/2014/main" id="{E4AB522C-DC7A-4E27-A0D0-C3D44C577C83}"/>
                </a:ext>
              </a:extLst>
            </p:cNvPr>
            <p:cNvSpPr/>
            <p:nvPr/>
          </p:nvSpPr>
          <p:spPr>
            <a:xfrm>
              <a:off x="4486274" y="1916708"/>
              <a:ext cx="171450" cy="162841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3" name="Rounded Rectangle 122">
              <a:extLst>
                <a:ext uri="{FF2B5EF4-FFF2-40B4-BE49-F238E27FC236}">
                  <a16:creationId xmlns:a16="http://schemas.microsoft.com/office/drawing/2014/main" id="{D5E694EF-7913-4488-ACC6-BAC5B12EB564}"/>
                </a:ext>
              </a:extLst>
            </p:cNvPr>
            <p:cNvSpPr/>
            <p:nvPr/>
          </p:nvSpPr>
          <p:spPr>
            <a:xfrm>
              <a:off x="4714874" y="1916708"/>
              <a:ext cx="171450" cy="162841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4" name="Rounded Rectangle 123">
              <a:extLst>
                <a:ext uri="{FF2B5EF4-FFF2-40B4-BE49-F238E27FC236}">
                  <a16:creationId xmlns:a16="http://schemas.microsoft.com/office/drawing/2014/main" id="{D85B9FC6-B9DB-47EE-82DA-960C23D1A93B}"/>
                </a:ext>
              </a:extLst>
            </p:cNvPr>
            <p:cNvSpPr/>
            <p:nvPr/>
          </p:nvSpPr>
          <p:spPr>
            <a:xfrm>
              <a:off x="4257674" y="2188110"/>
              <a:ext cx="171450" cy="162841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5" name="Rounded Rectangle 124">
              <a:extLst>
                <a:ext uri="{FF2B5EF4-FFF2-40B4-BE49-F238E27FC236}">
                  <a16:creationId xmlns:a16="http://schemas.microsoft.com/office/drawing/2014/main" id="{952C69B6-8B89-4D5F-90A7-FAD7CA14588E}"/>
                </a:ext>
              </a:extLst>
            </p:cNvPr>
            <p:cNvSpPr/>
            <p:nvPr/>
          </p:nvSpPr>
          <p:spPr>
            <a:xfrm>
              <a:off x="4486274" y="2188110"/>
              <a:ext cx="171450" cy="162841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6" name="Rounded Rectangle 125">
              <a:extLst>
                <a:ext uri="{FF2B5EF4-FFF2-40B4-BE49-F238E27FC236}">
                  <a16:creationId xmlns:a16="http://schemas.microsoft.com/office/drawing/2014/main" id="{B4DD3062-D7C5-4958-80F1-096D79E40D57}"/>
                </a:ext>
              </a:extLst>
            </p:cNvPr>
            <p:cNvSpPr/>
            <p:nvPr/>
          </p:nvSpPr>
          <p:spPr>
            <a:xfrm>
              <a:off x="4714874" y="2188110"/>
              <a:ext cx="171450" cy="162841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7" name="Rounded Rectangle 126">
              <a:extLst>
                <a:ext uri="{FF2B5EF4-FFF2-40B4-BE49-F238E27FC236}">
                  <a16:creationId xmlns:a16="http://schemas.microsoft.com/office/drawing/2014/main" id="{2069B7C3-5878-43D5-AED5-3FD401428488}"/>
                </a:ext>
              </a:extLst>
            </p:cNvPr>
            <p:cNvSpPr/>
            <p:nvPr/>
          </p:nvSpPr>
          <p:spPr>
            <a:xfrm>
              <a:off x="4257674" y="2459512"/>
              <a:ext cx="171450" cy="162841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8" name="Rounded Rectangle 127">
              <a:extLst>
                <a:ext uri="{FF2B5EF4-FFF2-40B4-BE49-F238E27FC236}">
                  <a16:creationId xmlns:a16="http://schemas.microsoft.com/office/drawing/2014/main" id="{24C38D01-E762-4083-9E6D-34A825F1143D}"/>
                </a:ext>
              </a:extLst>
            </p:cNvPr>
            <p:cNvSpPr/>
            <p:nvPr/>
          </p:nvSpPr>
          <p:spPr>
            <a:xfrm>
              <a:off x="4486274" y="2459512"/>
              <a:ext cx="171450" cy="162841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9" name="Rounded Rectangle 128">
              <a:extLst>
                <a:ext uri="{FF2B5EF4-FFF2-40B4-BE49-F238E27FC236}">
                  <a16:creationId xmlns:a16="http://schemas.microsoft.com/office/drawing/2014/main" id="{A1EBCDA5-CAB1-4AD6-B625-0BC5F2461490}"/>
                </a:ext>
              </a:extLst>
            </p:cNvPr>
            <p:cNvSpPr/>
            <p:nvPr/>
          </p:nvSpPr>
          <p:spPr>
            <a:xfrm>
              <a:off x="4714874" y="2459512"/>
              <a:ext cx="171450" cy="162841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0" name="Rounded Rectangle 196">
              <a:extLst>
                <a:ext uri="{FF2B5EF4-FFF2-40B4-BE49-F238E27FC236}">
                  <a16:creationId xmlns:a16="http://schemas.microsoft.com/office/drawing/2014/main" id="{CBD15934-C614-48C9-AE68-C7C857F3F787}"/>
                </a:ext>
              </a:extLst>
            </p:cNvPr>
            <p:cNvSpPr/>
            <p:nvPr/>
          </p:nvSpPr>
          <p:spPr>
            <a:xfrm>
              <a:off x="4257674" y="2730915"/>
              <a:ext cx="171450" cy="162841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1" name="Rounded Rectangle 197">
              <a:extLst>
                <a:ext uri="{FF2B5EF4-FFF2-40B4-BE49-F238E27FC236}">
                  <a16:creationId xmlns:a16="http://schemas.microsoft.com/office/drawing/2014/main" id="{AE6EBEE0-7D26-4D20-855F-D425D20490CD}"/>
                </a:ext>
              </a:extLst>
            </p:cNvPr>
            <p:cNvSpPr/>
            <p:nvPr/>
          </p:nvSpPr>
          <p:spPr>
            <a:xfrm>
              <a:off x="4486274" y="2730915"/>
              <a:ext cx="171450" cy="162841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2" name="Rounded Rectangle 198">
              <a:extLst>
                <a:ext uri="{FF2B5EF4-FFF2-40B4-BE49-F238E27FC236}">
                  <a16:creationId xmlns:a16="http://schemas.microsoft.com/office/drawing/2014/main" id="{0CBD2D11-1F6F-4265-ADE8-5012415C1182}"/>
                </a:ext>
              </a:extLst>
            </p:cNvPr>
            <p:cNvSpPr/>
            <p:nvPr/>
          </p:nvSpPr>
          <p:spPr>
            <a:xfrm>
              <a:off x="4714874" y="2730915"/>
              <a:ext cx="171450" cy="162841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3" name="Rounded Rectangle 211">
              <a:extLst>
                <a:ext uri="{FF2B5EF4-FFF2-40B4-BE49-F238E27FC236}">
                  <a16:creationId xmlns:a16="http://schemas.microsoft.com/office/drawing/2014/main" id="{60E992AE-587F-40A2-B5B3-4D241F498EF8}"/>
                </a:ext>
              </a:extLst>
            </p:cNvPr>
            <p:cNvSpPr/>
            <p:nvPr/>
          </p:nvSpPr>
          <p:spPr>
            <a:xfrm>
              <a:off x="4257674" y="3002317"/>
              <a:ext cx="171450" cy="162841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accent2"/>
                </a:solidFill>
              </a:endParaRPr>
            </a:p>
          </p:txBody>
        </p:sp>
        <p:sp>
          <p:nvSpPr>
            <p:cNvPr id="94" name="Rounded Rectangle 212">
              <a:extLst>
                <a:ext uri="{FF2B5EF4-FFF2-40B4-BE49-F238E27FC236}">
                  <a16:creationId xmlns:a16="http://schemas.microsoft.com/office/drawing/2014/main" id="{7EE8F1AD-08CB-446D-9951-1BC8A4CB1D85}"/>
                </a:ext>
              </a:extLst>
            </p:cNvPr>
            <p:cNvSpPr/>
            <p:nvPr/>
          </p:nvSpPr>
          <p:spPr>
            <a:xfrm>
              <a:off x="4486274" y="3002317"/>
              <a:ext cx="171450" cy="162841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5" name="Rounded Rectangle 213">
              <a:extLst>
                <a:ext uri="{FF2B5EF4-FFF2-40B4-BE49-F238E27FC236}">
                  <a16:creationId xmlns:a16="http://schemas.microsoft.com/office/drawing/2014/main" id="{79E85DF1-6DC4-485A-8627-7419391DE2A7}"/>
                </a:ext>
              </a:extLst>
            </p:cNvPr>
            <p:cNvSpPr/>
            <p:nvPr/>
          </p:nvSpPr>
          <p:spPr>
            <a:xfrm>
              <a:off x="4714874" y="3002317"/>
              <a:ext cx="171450" cy="162841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A60F702-5A37-409E-B74F-C20AB4ADF47B}"/>
              </a:ext>
            </a:extLst>
          </p:cNvPr>
          <p:cNvGrpSpPr/>
          <p:nvPr/>
        </p:nvGrpSpPr>
        <p:grpSpPr>
          <a:xfrm>
            <a:off x="5723595" y="1373904"/>
            <a:ext cx="1015226" cy="1791254"/>
            <a:chOff x="5916882" y="1373904"/>
            <a:chExt cx="628650" cy="1791254"/>
          </a:xfrm>
        </p:grpSpPr>
        <p:sp>
          <p:nvSpPr>
            <p:cNvPr id="102" name="Rounded Rectangle 114">
              <a:extLst>
                <a:ext uri="{FF2B5EF4-FFF2-40B4-BE49-F238E27FC236}">
                  <a16:creationId xmlns:a16="http://schemas.microsoft.com/office/drawing/2014/main" id="{4A066C79-B055-4C2B-ABDE-9A344EF1D623}"/>
                </a:ext>
              </a:extLst>
            </p:cNvPr>
            <p:cNvSpPr/>
            <p:nvPr/>
          </p:nvSpPr>
          <p:spPr>
            <a:xfrm>
              <a:off x="5916882" y="1373904"/>
              <a:ext cx="171450" cy="1628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3" name="Rounded Rectangle 115">
              <a:extLst>
                <a:ext uri="{FF2B5EF4-FFF2-40B4-BE49-F238E27FC236}">
                  <a16:creationId xmlns:a16="http://schemas.microsoft.com/office/drawing/2014/main" id="{C1E7A925-8909-4E18-989D-38C703F0975B}"/>
                </a:ext>
              </a:extLst>
            </p:cNvPr>
            <p:cNvSpPr/>
            <p:nvPr/>
          </p:nvSpPr>
          <p:spPr>
            <a:xfrm>
              <a:off x="6145482" y="1373904"/>
              <a:ext cx="171450" cy="1628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4" name="Rounded Rectangle 116">
              <a:extLst>
                <a:ext uri="{FF2B5EF4-FFF2-40B4-BE49-F238E27FC236}">
                  <a16:creationId xmlns:a16="http://schemas.microsoft.com/office/drawing/2014/main" id="{F7B3D03C-F772-47DE-B502-C1B3F23A2F59}"/>
                </a:ext>
              </a:extLst>
            </p:cNvPr>
            <p:cNvSpPr/>
            <p:nvPr/>
          </p:nvSpPr>
          <p:spPr>
            <a:xfrm>
              <a:off x="6374082" y="1373904"/>
              <a:ext cx="171450" cy="1628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5" name="Rounded Rectangle 117">
              <a:extLst>
                <a:ext uri="{FF2B5EF4-FFF2-40B4-BE49-F238E27FC236}">
                  <a16:creationId xmlns:a16="http://schemas.microsoft.com/office/drawing/2014/main" id="{7B28C860-CCD4-4B67-9612-CFBCF39C6531}"/>
                </a:ext>
              </a:extLst>
            </p:cNvPr>
            <p:cNvSpPr/>
            <p:nvPr/>
          </p:nvSpPr>
          <p:spPr>
            <a:xfrm>
              <a:off x="5916882" y="1645306"/>
              <a:ext cx="171450" cy="1628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6" name="Rounded Rectangle 118">
              <a:extLst>
                <a:ext uri="{FF2B5EF4-FFF2-40B4-BE49-F238E27FC236}">
                  <a16:creationId xmlns:a16="http://schemas.microsoft.com/office/drawing/2014/main" id="{A39F48DA-BBAD-4238-864E-F9D4588E4F06}"/>
                </a:ext>
              </a:extLst>
            </p:cNvPr>
            <p:cNvSpPr/>
            <p:nvPr/>
          </p:nvSpPr>
          <p:spPr>
            <a:xfrm>
              <a:off x="6145482" y="1645306"/>
              <a:ext cx="171450" cy="1628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7" name="Rounded Rectangle 119">
              <a:extLst>
                <a:ext uri="{FF2B5EF4-FFF2-40B4-BE49-F238E27FC236}">
                  <a16:creationId xmlns:a16="http://schemas.microsoft.com/office/drawing/2014/main" id="{9816421C-D2AB-4ADE-9927-DD3585739FE6}"/>
                </a:ext>
              </a:extLst>
            </p:cNvPr>
            <p:cNvSpPr/>
            <p:nvPr/>
          </p:nvSpPr>
          <p:spPr>
            <a:xfrm>
              <a:off x="6374082" y="1645306"/>
              <a:ext cx="171450" cy="1628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8" name="Rounded Rectangle 120">
              <a:extLst>
                <a:ext uri="{FF2B5EF4-FFF2-40B4-BE49-F238E27FC236}">
                  <a16:creationId xmlns:a16="http://schemas.microsoft.com/office/drawing/2014/main" id="{FAA3FED9-35A1-4F7B-A715-1EEE99EE2050}"/>
                </a:ext>
              </a:extLst>
            </p:cNvPr>
            <p:cNvSpPr/>
            <p:nvPr/>
          </p:nvSpPr>
          <p:spPr>
            <a:xfrm>
              <a:off x="5916882" y="1916708"/>
              <a:ext cx="171450" cy="1628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9" name="Rounded Rectangle 121">
              <a:extLst>
                <a:ext uri="{FF2B5EF4-FFF2-40B4-BE49-F238E27FC236}">
                  <a16:creationId xmlns:a16="http://schemas.microsoft.com/office/drawing/2014/main" id="{F0335534-45ED-4C2F-AC8A-FBC77A3B206D}"/>
                </a:ext>
              </a:extLst>
            </p:cNvPr>
            <p:cNvSpPr/>
            <p:nvPr/>
          </p:nvSpPr>
          <p:spPr>
            <a:xfrm>
              <a:off x="6145482" y="1916708"/>
              <a:ext cx="171450" cy="1628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0" name="Rounded Rectangle 122">
              <a:extLst>
                <a:ext uri="{FF2B5EF4-FFF2-40B4-BE49-F238E27FC236}">
                  <a16:creationId xmlns:a16="http://schemas.microsoft.com/office/drawing/2014/main" id="{C6CE5955-9374-4787-BB43-48A7B1BB4C7F}"/>
                </a:ext>
              </a:extLst>
            </p:cNvPr>
            <p:cNvSpPr/>
            <p:nvPr/>
          </p:nvSpPr>
          <p:spPr>
            <a:xfrm>
              <a:off x="6374082" y="1916708"/>
              <a:ext cx="171450" cy="1628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1" name="Rounded Rectangle 123">
              <a:extLst>
                <a:ext uri="{FF2B5EF4-FFF2-40B4-BE49-F238E27FC236}">
                  <a16:creationId xmlns:a16="http://schemas.microsoft.com/office/drawing/2014/main" id="{950E2568-7A59-4C3E-95D5-262EB7BDA728}"/>
                </a:ext>
              </a:extLst>
            </p:cNvPr>
            <p:cNvSpPr/>
            <p:nvPr/>
          </p:nvSpPr>
          <p:spPr>
            <a:xfrm>
              <a:off x="5916882" y="2188110"/>
              <a:ext cx="171450" cy="1628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2" name="Rounded Rectangle 124">
              <a:extLst>
                <a:ext uri="{FF2B5EF4-FFF2-40B4-BE49-F238E27FC236}">
                  <a16:creationId xmlns:a16="http://schemas.microsoft.com/office/drawing/2014/main" id="{32600302-0F25-4534-950C-8E5632AA3DF9}"/>
                </a:ext>
              </a:extLst>
            </p:cNvPr>
            <p:cNvSpPr/>
            <p:nvPr/>
          </p:nvSpPr>
          <p:spPr>
            <a:xfrm>
              <a:off x="6145482" y="2188110"/>
              <a:ext cx="171450" cy="1628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3" name="Rounded Rectangle 125">
              <a:extLst>
                <a:ext uri="{FF2B5EF4-FFF2-40B4-BE49-F238E27FC236}">
                  <a16:creationId xmlns:a16="http://schemas.microsoft.com/office/drawing/2014/main" id="{4C8546B1-D516-4E94-AA2B-ACE86937DEA1}"/>
                </a:ext>
              </a:extLst>
            </p:cNvPr>
            <p:cNvSpPr/>
            <p:nvPr/>
          </p:nvSpPr>
          <p:spPr>
            <a:xfrm>
              <a:off x="6374082" y="2188110"/>
              <a:ext cx="171450" cy="1628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4" name="Rounded Rectangle 126">
              <a:extLst>
                <a:ext uri="{FF2B5EF4-FFF2-40B4-BE49-F238E27FC236}">
                  <a16:creationId xmlns:a16="http://schemas.microsoft.com/office/drawing/2014/main" id="{BE0DF519-A7E0-4629-9B4B-2EAA8F6DAB7E}"/>
                </a:ext>
              </a:extLst>
            </p:cNvPr>
            <p:cNvSpPr/>
            <p:nvPr/>
          </p:nvSpPr>
          <p:spPr>
            <a:xfrm>
              <a:off x="5916882" y="2459512"/>
              <a:ext cx="171450" cy="162841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5" name="Rounded Rectangle 127">
              <a:extLst>
                <a:ext uri="{FF2B5EF4-FFF2-40B4-BE49-F238E27FC236}">
                  <a16:creationId xmlns:a16="http://schemas.microsoft.com/office/drawing/2014/main" id="{875A4A92-35D7-4660-8A45-0DA5534B2AD4}"/>
                </a:ext>
              </a:extLst>
            </p:cNvPr>
            <p:cNvSpPr/>
            <p:nvPr/>
          </p:nvSpPr>
          <p:spPr>
            <a:xfrm>
              <a:off x="6145482" y="2459512"/>
              <a:ext cx="171450" cy="162841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6" name="Rounded Rectangle 128">
              <a:extLst>
                <a:ext uri="{FF2B5EF4-FFF2-40B4-BE49-F238E27FC236}">
                  <a16:creationId xmlns:a16="http://schemas.microsoft.com/office/drawing/2014/main" id="{EAA1BF36-AD43-4044-A383-B8A4FE444BB5}"/>
                </a:ext>
              </a:extLst>
            </p:cNvPr>
            <p:cNvSpPr/>
            <p:nvPr/>
          </p:nvSpPr>
          <p:spPr>
            <a:xfrm>
              <a:off x="6374082" y="2459512"/>
              <a:ext cx="171450" cy="162841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7" name="Rounded Rectangle 196">
              <a:extLst>
                <a:ext uri="{FF2B5EF4-FFF2-40B4-BE49-F238E27FC236}">
                  <a16:creationId xmlns:a16="http://schemas.microsoft.com/office/drawing/2014/main" id="{F23A0643-BC09-4E83-93C7-9CA4ABEA6E66}"/>
                </a:ext>
              </a:extLst>
            </p:cNvPr>
            <p:cNvSpPr/>
            <p:nvPr/>
          </p:nvSpPr>
          <p:spPr>
            <a:xfrm>
              <a:off x="5916882" y="2730915"/>
              <a:ext cx="171450" cy="162841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8" name="Rounded Rectangle 197">
              <a:extLst>
                <a:ext uri="{FF2B5EF4-FFF2-40B4-BE49-F238E27FC236}">
                  <a16:creationId xmlns:a16="http://schemas.microsoft.com/office/drawing/2014/main" id="{EA6D5588-365D-4C12-BE2B-714E6F4B46AD}"/>
                </a:ext>
              </a:extLst>
            </p:cNvPr>
            <p:cNvSpPr/>
            <p:nvPr/>
          </p:nvSpPr>
          <p:spPr>
            <a:xfrm>
              <a:off x="6145482" y="2730915"/>
              <a:ext cx="171450" cy="162841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9" name="Rounded Rectangle 198">
              <a:extLst>
                <a:ext uri="{FF2B5EF4-FFF2-40B4-BE49-F238E27FC236}">
                  <a16:creationId xmlns:a16="http://schemas.microsoft.com/office/drawing/2014/main" id="{B39346C3-7152-4E8A-A5BA-128E1F36B2CC}"/>
                </a:ext>
              </a:extLst>
            </p:cNvPr>
            <p:cNvSpPr/>
            <p:nvPr/>
          </p:nvSpPr>
          <p:spPr>
            <a:xfrm>
              <a:off x="6374082" y="2730915"/>
              <a:ext cx="171450" cy="162841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0" name="Rounded Rectangle 211">
              <a:extLst>
                <a:ext uri="{FF2B5EF4-FFF2-40B4-BE49-F238E27FC236}">
                  <a16:creationId xmlns:a16="http://schemas.microsoft.com/office/drawing/2014/main" id="{55A07EAD-E9E3-48C8-A973-0753AB9811F1}"/>
                </a:ext>
              </a:extLst>
            </p:cNvPr>
            <p:cNvSpPr/>
            <p:nvPr/>
          </p:nvSpPr>
          <p:spPr>
            <a:xfrm>
              <a:off x="5916882" y="3002317"/>
              <a:ext cx="171450" cy="162841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1" name="Rounded Rectangle 212">
              <a:extLst>
                <a:ext uri="{FF2B5EF4-FFF2-40B4-BE49-F238E27FC236}">
                  <a16:creationId xmlns:a16="http://schemas.microsoft.com/office/drawing/2014/main" id="{19E95E30-A64C-4EE3-ABF2-F706CEAFF6F8}"/>
                </a:ext>
              </a:extLst>
            </p:cNvPr>
            <p:cNvSpPr/>
            <p:nvPr/>
          </p:nvSpPr>
          <p:spPr>
            <a:xfrm>
              <a:off x="6145482" y="3002317"/>
              <a:ext cx="171450" cy="162841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2" name="Rounded Rectangle 213">
              <a:extLst>
                <a:ext uri="{FF2B5EF4-FFF2-40B4-BE49-F238E27FC236}">
                  <a16:creationId xmlns:a16="http://schemas.microsoft.com/office/drawing/2014/main" id="{20589D25-E6F4-4703-820C-AE50605C8301}"/>
                </a:ext>
              </a:extLst>
            </p:cNvPr>
            <p:cNvSpPr/>
            <p:nvPr/>
          </p:nvSpPr>
          <p:spPr>
            <a:xfrm>
              <a:off x="6374082" y="3002317"/>
              <a:ext cx="171450" cy="162841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2CDE0EC-61F7-42EA-A18E-CB7B60D74C7E}"/>
              </a:ext>
            </a:extLst>
          </p:cNvPr>
          <p:cNvGrpSpPr/>
          <p:nvPr/>
        </p:nvGrpSpPr>
        <p:grpSpPr>
          <a:xfrm>
            <a:off x="7382803" y="1373904"/>
            <a:ext cx="1015226" cy="1791254"/>
            <a:chOff x="7576091" y="1373904"/>
            <a:chExt cx="628650" cy="1791254"/>
          </a:xfrm>
        </p:grpSpPr>
        <p:sp>
          <p:nvSpPr>
            <p:cNvPr id="129" name="Rounded Rectangle 114">
              <a:extLst>
                <a:ext uri="{FF2B5EF4-FFF2-40B4-BE49-F238E27FC236}">
                  <a16:creationId xmlns:a16="http://schemas.microsoft.com/office/drawing/2014/main" id="{DFB21971-FA13-4284-8270-EEAFCC55C856}"/>
                </a:ext>
              </a:extLst>
            </p:cNvPr>
            <p:cNvSpPr/>
            <p:nvPr/>
          </p:nvSpPr>
          <p:spPr>
            <a:xfrm>
              <a:off x="7576091" y="1373904"/>
              <a:ext cx="171450" cy="16284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0" name="Rounded Rectangle 115">
              <a:extLst>
                <a:ext uri="{FF2B5EF4-FFF2-40B4-BE49-F238E27FC236}">
                  <a16:creationId xmlns:a16="http://schemas.microsoft.com/office/drawing/2014/main" id="{E293B630-7D21-45D0-8037-16E8374EC007}"/>
                </a:ext>
              </a:extLst>
            </p:cNvPr>
            <p:cNvSpPr/>
            <p:nvPr/>
          </p:nvSpPr>
          <p:spPr>
            <a:xfrm>
              <a:off x="7804691" y="1373904"/>
              <a:ext cx="171450" cy="16284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1" name="Rounded Rectangle 116">
              <a:extLst>
                <a:ext uri="{FF2B5EF4-FFF2-40B4-BE49-F238E27FC236}">
                  <a16:creationId xmlns:a16="http://schemas.microsoft.com/office/drawing/2014/main" id="{161C3B84-4ABD-4F00-AB26-0896BE8B2501}"/>
                </a:ext>
              </a:extLst>
            </p:cNvPr>
            <p:cNvSpPr/>
            <p:nvPr/>
          </p:nvSpPr>
          <p:spPr>
            <a:xfrm>
              <a:off x="8033291" y="1373904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2" name="Rounded Rectangle 117">
              <a:extLst>
                <a:ext uri="{FF2B5EF4-FFF2-40B4-BE49-F238E27FC236}">
                  <a16:creationId xmlns:a16="http://schemas.microsoft.com/office/drawing/2014/main" id="{FAA59828-2211-40E5-9CEE-C92C7B120F35}"/>
                </a:ext>
              </a:extLst>
            </p:cNvPr>
            <p:cNvSpPr/>
            <p:nvPr/>
          </p:nvSpPr>
          <p:spPr>
            <a:xfrm>
              <a:off x="7576091" y="1645306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3" name="Rounded Rectangle 118">
              <a:extLst>
                <a:ext uri="{FF2B5EF4-FFF2-40B4-BE49-F238E27FC236}">
                  <a16:creationId xmlns:a16="http://schemas.microsoft.com/office/drawing/2014/main" id="{AD047C44-78E6-42FB-858C-D7BCC9F9815D}"/>
                </a:ext>
              </a:extLst>
            </p:cNvPr>
            <p:cNvSpPr/>
            <p:nvPr/>
          </p:nvSpPr>
          <p:spPr>
            <a:xfrm>
              <a:off x="7804691" y="1645306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4" name="Rounded Rectangle 119">
              <a:extLst>
                <a:ext uri="{FF2B5EF4-FFF2-40B4-BE49-F238E27FC236}">
                  <a16:creationId xmlns:a16="http://schemas.microsoft.com/office/drawing/2014/main" id="{089B228B-A50E-4599-86A6-F83DEA2E886A}"/>
                </a:ext>
              </a:extLst>
            </p:cNvPr>
            <p:cNvSpPr/>
            <p:nvPr/>
          </p:nvSpPr>
          <p:spPr>
            <a:xfrm>
              <a:off x="8033291" y="1645306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5" name="Rounded Rectangle 120">
              <a:extLst>
                <a:ext uri="{FF2B5EF4-FFF2-40B4-BE49-F238E27FC236}">
                  <a16:creationId xmlns:a16="http://schemas.microsoft.com/office/drawing/2014/main" id="{62F07DDE-5369-4F9A-AFF5-5CB4789A5D8D}"/>
                </a:ext>
              </a:extLst>
            </p:cNvPr>
            <p:cNvSpPr/>
            <p:nvPr/>
          </p:nvSpPr>
          <p:spPr>
            <a:xfrm>
              <a:off x="7576091" y="1916708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6" name="Rounded Rectangle 121">
              <a:extLst>
                <a:ext uri="{FF2B5EF4-FFF2-40B4-BE49-F238E27FC236}">
                  <a16:creationId xmlns:a16="http://schemas.microsoft.com/office/drawing/2014/main" id="{68363ED1-5459-4033-9AB9-C88193F6849E}"/>
                </a:ext>
              </a:extLst>
            </p:cNvPr>
            <p:cNvSpPr/>
            <p:nvPr/>
          </p:nvSpPr>
          <p:spPr>
            <a:xfrm>
              <a:off x="7804691" y="1916708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7" name="Rounded Rectangle 122">
              <a:extLst>
                <a:ext uri="{FF2B5EF4-FFF2-40B4-BE49-F238E27FC236}">
                  <a16:creationId xmlns:a16="http://schemas.microsoft.com/office/drawing/2014/main" id="{21B97890-31D9-4037-9EF9-D020C66EEF4F}"/>
                </a:ext>
              </a:extLst>
            </p:cNvPr>
            <p:cNvSpPr/>
            <p:nvPr/>
          </p:nvSpPr>
          <p:spPr>
            <a:xfrm>
              <a:off x="8033291" y="1916708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8" name="Rounded Rectangle 123">
              <a:extLst>
                <a:ext uri="{FF2B5EF4-FFF2-40B4-BE49-F238E27FC236}">
                  <a16:creationId xmlns:a16="http://schemas.microsoft.com/office/drawing/2014/main" id="{B1166902-805A-4CD9-9C75-B5FD59CF8D85}"/>
                </a:ext>
              </a:extLst>
            </p:cNvPr>
            <p:cNvSpPr/>
            <p:nvPr/>
          </p:nvSpPr>
          <p:spPr>
            <a:xfrm>
              <a:off x="7576091" y="2188110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9" name="Rounded Rectangle 124">
              <a:extLst>
                <a:ext uri="{FF2B5EF4-FFF2-40B4-BE49-F238E27FC236}">
                  <a16:creationId xmlns:a16="http://schemas.microsoft.com/office/drawing/2014/main" id="{AED57208-CBB7-4C30-AC9D-D00E3F64D103}"/>
                </a:ext>
              </a:extLst>
            </p:cNvPr>
            <p:cNvSpPr/>
            <p:nvPr/>
          </p:nvSpPr>
          <p:spPr>
            <a:xfrm>
              <a:off x="7804691" y="2188110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0" name="Rounded Rectangle 125">
              <a:extLst>
                <a:ext uri="{FF2B5EF4-FFF2-40B4-BE49-F238E27FC236}">
                  <a16:creationId xmlns:a16="http://schemas.microsoft.com/office/drawing/2014/main" id="{32381620-D52C-4832-877F-BBB9DCFC19DF}"/>
                </a:ext>
              </a:extLst>
            </p:cNvPr>
            <p:cNvSpPr/>
            <p:nvPr/>
          </p:nvSpPr>
          <p:spPr>
            <a:xfrm>
              <a:off x="8033291" y="2188110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1" name="Rounded Rectangle 126">
              <a:extLst>
                <a:ext uri="{FF2B5EF4-FFF2-40B4-BE49-F238E27FC236}">
                  <a16:creationId xmlns:a16="http://schemas.microsoft.com/office/drawing/2014/main" id="{AA971B9E-C00D-4351-BF3A-848E34C27554}"/>
                </a:ext>
              </a:extLst>
            </p:cNvPr>
            <p:cNvSpPr/>
            <p:nvPr/>
          </p:nvSpPr>
          <p:spPr>
            <a:xfrm>
              <a:off x="7576091" y="2459512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2" name="Rounded Rectangle 127">
              <a:extLst>
                <a:ext uri="{FF2B5EF4-FFF2-40B4-BE49-F238E27FC236}">
                  <a16:creationId xmlns:a16="http://schemas.microsoft.com/office/drawing/2014/main" id="{5738EB36-67B0-481E-923D-DE1923625B4F}"/>
                </a:ext>
              </a:extLst>
            </p:cNvPr>
            <p:cNvSpPr/>
            <p:nvPr/>
          </p:nvSpPr>
          <p:spPr>
            <a:xfrm>
              <a:off x="7804691" y="2459512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3" name="Rounded Rectangle 128">
              <a:extLst>
                <a:ext uri="{FF2B5EF4-FFF2-40B4-BE49-F238E27FC236}">
                  <a16:creationId xmlns:a16="http://schemas.microsoft.com/office/drawing/2014/main" id="{2E34906F-201F-49CD-B7F4-E6A98CEEA1AF}"/>
                </a:ext>
              </a:extLst>
            </p:cNvPr>
            <p:cNvSpPr/>
            <p:nvPr/>
          </p:nvSpPr>
          <p:spPr>
            <a:xfrm>
              <a:off x="8033291" y="2459512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4" name="Rounded Rectangle 196">
              <a:extLst>
                <a:ext uri="{FF2B5EF4-FFF2-40B4-BE49-F238E27FC236}">
                  <a16:creationId xmlns:a16="http://schemas.microsoft.com/office/drawing/2014/main" id="{6543B3B9-16E6-498B-9066-6DEFAA79FD85}"/>
                </a:ext>
              </a:extLst>
            </p:cNvPr>
            <p:cNvSpPr/>
            <p:nvPr/>
          </p:nvSpPr>
          <p:spPr>
            <a:xfrm>
              <a:off x="7576091" y="2730915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5" name="Rounded Rectangle 197">
              <a:extLst>
                <a:ext uri="{FF2B5EF4-FFF2-40B4-BE49-F238E27FC236}">
                  <a16:creationId xmlns:a16="http://schemas.microsoft.com/office/drawing/2014/main" id="{29BB622B-44EE-45C6-B3F6-27E45C4E7EB9}"/>
                </a:ext>
              </a:extLst>
            </p:cNvPr>
            <p:cNvSpPr/>
            <p:nvPr/>
          </p:nvSpPr>
          <p:spPr>
            <a:xfrm>
              <a:off x="7804691" y="2730915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6" name="Rounded Rectangle 198">
              <a:extLst>
                <a:ext uri="{FF2B5EF4-FFF2-40B4-BE49-F238E27FC236}">
                  <a16:creationId xmlns:a16="http://schemas.microsoft.com/office/drawing/2014/main" id="{46851016-3E5B-446E-A913-606F5FEB28B5}"/>
                </a:ext>
              </a:extLst>
            </p:cNvPr>
            <p:cNvSpPr/>
            <p:nvPr/>
          </p:nvSpPr>
          <p:spPr>
            <a:xfrm>
              <a:off x="8033291" y="2730915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7" name="Rounded Rectangle 211">
              <a:extLst>
                <a:ext uri="{FF2B5EF4-FFF2-40B4-BE49-F238E27FC236}">
                  <a16:creationId xmlns:a16="http://schemas.microsoft.com/office/drawing/2014/main" id="{E6C4F4C2-7EDF-4A50-A379-FA8689B54E65}"/>
                </a:ext>
              </a:extLst>
            </p:cNvPr>
            <p:cNvSpPr/>
            <p:nvPr/>
          </p:nvSpPr>
          <p:spPr>
            <a:xfrm>
              <a:off x="7576091" y="3002317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8" name="Rounded Rectangle 212">
              <a:extLst>
                <a:ext uri="{FF2B5EF4-FFF2-40B4-BE49-F238E27FC236}">
                  <a16:creationId xmlns:a16="http://schemas.microsoft.com/office/drawing/2014/main" id="{82C3A68E-5E7F-45D2-B32C-687C404469E9}"/>
                </a:ext>
              </a:extLst>
            </p:cNvPr>
            <p:cNvSpPr/>
            <p:nvPr/>
          </p:nvSpPr>
          <p:spPr>
            <a:xfrm>
              <a:off x="7804691" y="3002317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9" name="Rounded Rectangle 213">
              <a:extLst>
                <a:ext uri="{FF2B5EF4-FFF2-40B4-BE49-F238E27FC236}">
                  <a16:creationId xmlns:a16="http://schemas.microsoft.com/office/drawing/2014/main" id="{2FF947ED-A1AF-4E8A-95F5-1912584262DD}"/>
                </a:ext>
              </a:extLst>
            </p:cNvPr>
            <p:cNvSpPr/>
            <p:nvPr/>
          </p:nvSpPr>
          <p:spPr>
            <a:xfrm>
              <a:off x="8033291" y="3002317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25" name="Rectangle 124">
            <a:extLst>
              <a:ext uri="{FF2B5EF4-FFF2-40B4-BE49-F238E27FC236}">
                <a16:creationId xmlns:a16="http://schemas.microsoft.com/office/drawing/2014/main" id="{59632897-4943-4AD5-9D34-BED70855C1DD}"/>
              </a:ext>
            </a:extLst>
          </p:cNvPr>
          <p:cNvSpPr/>
          <p:nvPr/>
        </p:nvSpPr>
        <p:spPr>
          <a:xfrm>
            <a:off x="7403374" y="3233737"/>
            <a:ext cx="97408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3000" b="1">
                <a:solidFill>
                  <a:schemeClr val="accent1"/>
                </a:solidFill>
              </a:rPr>
              <a:t>90%</a:t>
            </a:r>
            <a:endParaRPr lang="ms-MY" sz="3000" b="1" dirty="0">
              <a:solidFill>
                <a:schemeClr val="accent1"/>
              </a:solidFill>
            </a:endParaRP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A8830B25-24B0-4F8C-B51F-EB37A6A6A8CF}"/>
              </a:ext>
            </a:extLst>
          </p:cNvPr>
          <p:cNvGrpSpPr/>
          <p:nvPr/>
        </p:nvGrpSpPr>
        <p:grpSpPr>
          <a:xfrm>
            <a:off x="7189515" y="3762254"/>
            <a:ext cx="1401802" cy="1837082"/>
            <a:chOff x="302631" y="3657438"/>
            <a:chExt cx="1869069" cy="2449442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FB1EC97B-5AA4-4A18-B7B2-F0ECC5D6F968}"/>
                </a:ext>
              </a:extLst>
            </p:cNvPr>
            <p:cNvSpPr txBox="1"/>
            <p:nvPr/>
          </p:nvSpPr>
          <p:spPr>
            <a:xfrm>
              <a:off x="302631" y="3657438"/>
              <a:ext cx="1869069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95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8F9FA40F-6375-46F3-8DBF-24421D912D68}"/>
                </a:ext>
              </a:extLst>
            </p:cNvPr>
            <p:cNvSpPr txBox="1"/>
            <p:nvPr/>
          </p:nvSpPr>
          <p:spPr>
            <a:xfrm>
              <a:off x="307591" y="4178148"/>
              <a:ext cx="1864109" cy="19287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42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69AA9-A6D5-44BA-AE62-2826EFFE7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Equalizer Chart for PowerPoint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AA2AFF-0F54-4694-91F6-B0C8EDC4E6A9}"/>
              </a:ext>
            </a:extLst>
          </p:cNvPr>
          <p:cNvSpPr/>
          <p:nvPr/>
        </p:nvSpPr>
        <p:spPr>
          <a:xfrm>
            <a:off x="766543" y="3233737"/>
            <a:ext cx="97408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3000" b="1">
                <a:solidFill>
                  <a:schemeClr val="accent2"/>
                </a:solidFill>
              </a:rPr>
              <a:t>20%</a:t>
            </a:r>
            <a:endParaRPr lang="ms-MY" sz="3000" b="1" dirty="0">
              <a:solidFill>
                <a:schemeClr val="accent2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5020474-87D5-4CD3-9790-584974734E07}"/>
              </a:ext>
            </a:extLst>
          </p:cNvPr>
          <p:cNvGrpSpPr/>
          <p:nvPr/>
        </p:nvGrpSpPr>
        <p:grpSpPr>
          <a:xfrm>
            <a:off x="552684" y="3762256"/>
            <a:ext cx="1401802" cy="1837083"/>
            <a:chOff x="302631" y="3657438"/>
            <a:chExt cx="1869069" cy="244944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80D41CB-F567-4CD2-842C-B3410D0CA4D8}"/>
                </a:ext>
              </a:extLst>
            </p:cNvPr>
            <p:cNvSpPr txBox="1"/>
            <p:nvPr/>
          </p:nvSpPr>
          <p:spPr>
            <a:xfrm>
              <a:off x="302631" y="3657438"/>
              <a:ext cx="1869069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95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2222787-D8F2-40AE-BE18-F899950D8A81}"/>
                </a:ext>
              </a:extLst>
            </p:cNvPr>
            <p:cNvSpPr txBox="1"/>
            <p:nvPr/>
          </p:nvSpPr>
          <p:spPr>
            <a:xfrm>
              <a:off x="307591" y="4178148"/>
              <a:ext cx="1864109" cy="19287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665B55F2-52D5-4376-A082-538FE4D0E7C7}"/>
              </a:ext>
            </a:extLst>
          </p:cNvPr>
          <p:cNvSpPr/>
          <p:nvPr/>
        </p:nvSpPr>
        <p:spPr>
          <a:xfrm>
            <a:off x="2425750" y="3233737"/>
            <a:ext cx="97408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3000" b="1" dirty="0">
                <a:solidFill>
                  <a:schemeClr val="accent3"/>
                </a:solidFill>
              </a:rPr>
              <a:t>80%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DA7CF6C-FE02-41BA-A6CC-001B41D3FD20}"/>
              </a:ext>
            </a:extLst>
          </p:cNvPr>
          <p:cNvGrpSpPr/>
          <p:nvPr/>
        </p:nvGrpSpPr>
        <p:grpSpPr>
          <a:xfrm>
            <a:off x="2211891" y="3762253"/>
            <a:ext cx="1401802" cy="1837083"/>
            <a:chOff x="302631" y="3657438"/>
            <a:chExt cx="1869069" cy="244944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2C319C3-D571-4F54-B2F3-3C7EA495DE50}"/>
                </a:ext>
              </a:extLst>
            </p:cNvPr>
            <p:cNvSpPr txBox="1"/>
            <p:nvPr/>
          </p:nvSpPr>
          <p:spPr>
            <a:xfrm>
              <a:off x="302631" y="3657438"/>
              <a:ext cx="1869069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95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3457067-E2D0-40DA-8A24-DB8A42ED0523}"/>
                </a:ext>
              </a:extLst>
            </p:cNvPr>
            <p:cNvSpPr txBox="1"/>
            <p:nvPr/>
          </p:nvSpPr>
          <p:spPr>
            <a:xfrm>
              <a:off x="307591" y="4178149"/>
              <a:ext cx="1864109" cy="192873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BA2BC4EB-809A-4316-A1AD-355F01E6EB2B}"/>
              </a:ext>
            </a:extLst>
          </p:cNvPr>
          <p:cNvSpPr/>
          <p:nvPr/>
        </p:nvSpPr>
        <p:spPr>
          <a:xfrm>
            <a:off x="4084958" y="3233737"/>
            <a:ext cx="97408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3000" b="1">
                <a:solidFill>
                  <a:schemeClr val="accent5"/>
                </a:solidFill>
              </a:rPr>
              <a:t>65%</a:t>
            </a:r>
            <a:endParaRPr lang="ms-MY" sz="3000" b="1" dirty="0">
              <a:solidFill>
                <a:schemeClr val="accent5"/>
              </a:solidFill>
            </a:endParaRP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5B1B224B-F953-4279-91C2-DEBD57D045A9}"/>
              </a:ext>
            </a:extLst>
          </p:cNvPr>
          <p:cNvGrpSpPr/>
          <p:nvPr/>
        </p:nvGrpSpPr>
        <p:grpSpPr>
          <a:xfrm>
            <a:off x="3871099" y="3762254"/>
            <a:ext cx="1401802" cy="1837082"/>
            <a:chOff x="302631" y="3657438"/>
            <a:chExt cx="1869069" cy="2449442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7331D84-6648-4C2F-A947-157AB45F8CD6}"/>
                </a:ext>
              </a:extLst>
            </p:cNvPr>
            <p:cNvSpPr txBox="1"/>
            <p:nvPr/>
          </p:nvSpPr>
          <p:spPr>
            <a:xfrm>
              <a:off x="302631" y="3657438"/>
              <a:ext cx="1869069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95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542BE95-96CA-46B1-B0F2-6241BC92B558}"/>
                </a:ext>
              </a:extLst>
            </p:cNvPr>
            <p:cNvSpPr txBox="1"/>
            <p:nvPr/>
          </p:nvSpPr>
          <p:spPr>
            <a:xfrm>
              <a:off x="307591" y="4178148"/>
              <a:ext cx="1864109" cy="19287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0FDB6B28-AEA4-440C-AAFB-9A4C7EE895EE}"/>
              </a:ext>
            </a:extLst>
          </p:cNvPr>
          <p:cNvSpPr/>
          <p:nvPr/>
        </p:nvSpPr>
        <p:spPr>
          <a:xfrm>
            <a:off x="5744166" y="3233737"/>
            <a:ext cx="97408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3000" b="1">
                <a:solidFill>
                  <a:schemeClr val="accent6"/>
                </a:solidFill>
              </a:rPr>
              <a:t>42%</a:t>
            </a:r>
            <a:endParaRPr lang="ms-MY" sz="3000" b="1" dirty="0">
              <a:solidFill>
                <a:schemeClr val="accent6"/>
              </a:solidFill>
            </a:endParaRP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14F3095E-D92E-4865-9A3C-F53ACEB486FC}"/>
              </a:ext>
            </a:extLst>
          </p:cNvPr>
          <p:cNvGrpSpPr/>
          <p:nvPr/>
        </p:nvGrpSpPr>
        <p:grpSpPr>
          <a:xfrm>
            <a:off x="5530307" y="3762254"/>
            <a:ext cx="1401802" cy="1837082"/>
            <a:chOff x="302631" y="3657438"/>
            <a:chExt cx="1869069" cy="2449442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09B60EA-B8DF-4E21-AB01-1B38307AF303}"/>
                </a:ext>
              </a:extLst>
            </p:cNvPr>
            <p:cNvSpPr txBox="1"/>
            <p:nvPr/>
          </p:nvSpPr>
          <p:spPr>
            <a:xfrm>
              <a:off x="302631" y="3657438"/>
              <a:ext cx="1869069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95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8AAAE22-E5FD-4445-8225-0F46A9365404}"/>
                </a:ext>
              </a:extLst>
            </p:cNvPr>
            <p:cNvSpPr txBox="1"/>
            <p:nvPr/>
          </p:nvSpPr>
          <p:spPr>
            <a:xfrm>
              <a:off x="307591" y="4178148"/>
              <a:ext cx="1864109" cy="19287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125" name="Rectangle 124">
            <a:extLst>
              <a:ext uri="{FF2B5EF4-FFF2-40B4-BE49-F238E27FC236}">
                <a16:creationId xmlns:a16="http://schemas.microsoft.com/office/drawing/2014/main" id="{59632897-4943-4AD5-9D34-BED70855C1DD}"/>
              </a:ext>
            </a:extLst>
          </p:cNvPr>
          <p:cNvSpPr/>
          <p:nvPr/>
        </p:nvSpPr>
        <p:spPr>
          <a:xfrm>
            <a:off x="7403374" y="3233737"/>
            <a:ext cx="97408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3000" b="1">
                <a:solidFill>
                  <a:schemeClr val="accent1"/>
                </a:solidFill>
              </a:rPr>
              <a:t>90%</a:t>
            </a:r>
            <a:endParaRPr lang="ms-MY" sz="3000" b="1" dirty="0">
              <a:solidFill>
                <a:schemeClr val="accent1"/>
              </a:solidFill>
            </a:endParaRP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A8830B25-24B0-4F8C-B51F-EB37A6A6A8CF}"/>
              </a:ext>
            </a:extLst>
          </p:cNvPr>
          <p:cNvGrpSpPr/>
          <p:nvPr/>
        </p:nvGrpSpPr>
        <p:grpSpPr>
          <a:xfrm>
            <a:off x="7189515" y="3762254"/>
            <a:ext cx="1401802" cy="1837082"/>
            <a:chOff x="302631" y="3657438"/>
            <a:chExt cx="1869069" cy="2449442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FB1EC97B-5AA4-4A18-B7B2-F0ECC5D6F968}"/>
                </a:ext>
              </a:extLst>
            </p:cNvPr>
            <p:cNvSpPr txBox="1"/>
            <p:nvPr/>
          </p:nvSpPr>
          <p:spPr>
            <a:xfrm>
              <a:off x="302631" y="3657438"/>
              <a:ext cx="1869069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95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8F9FA40F-6375-46F3-8DBF-24421D912D68}"/>
                </a:ext>
              </a:extLst>
            </p:cNvPr>
            <p:cNvSpPr txBox="1"/>
            <p:nvPr/>
          </p:nvSpPr>
          <p:spPr>
            <a:xfrm>
              <a:off x="307591" y="4178148"/>
              <a:ext cx="1864109" cy="19287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9B957FCB-4A19-44D1-960D-00208E12CF96}"/>
              </a:ext>
            </a:extLst>
          </p:cNvPr>
          <p:cNvGrpSpPr/>
          <p:nvPr/>
        </p:nvGrpSpPr>
        <p:grpSpPr>
          <a:xfrm>
            <a:off x="745971" y="1373904"/>
            <a:ext cx="1015226" cy="1791254"/>
            <a:chOff x="939259" y="1373904"/>
            <a:chExt cx="628650" cy="1791254"/>
          </a:xfrm>
        </p:grpSpPr>
        <p:sp>
          <p:nvSpPr>
            <p:cNvPr id="257" name="Rounded Rectangle 114">
              <a:extLst>
                <a:ext uri="{FF2B5EF4-FFF2-40B4-BE49-F238E27FC236}">
                  <a16:creationId xmlns:a16="http://schemas.microsoft.com/office/drawing/2014/main" id="{94FC5A65-093C-4265-B009-E8A7BE5F8994}"/>
                </a:ext>
              </a:extLst>
            </p:cNvPr>
            <p:cNvSpPr/>
            <p:nvPr/>
          </p:nvSpPr>
          <p:spPr>
            <a:xfrm>
              <a:off x="939259" y="1373904"/>
              <a:ext cx="171450" cy="162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8" name="Rounded Rectangle 115">
              <a:extLst>
                <a:ext uri="{FF2B5EF4-FFF2-40B4-BE49-F238E27FC236}">
                  <a16:creationId xmlns:a16="http://schemas.microsoft.com/office/drawing/2014/main" id="{07372A8E-BC18-4036-830F-D61291EC2596}"/>
                </a:ext>
              </a:extLst>
            </p:cNvPr>
            <p:cNvSpPr/>
            <p:nvPr/>
          </p:nvSpPr>
          <p:spPr>
            <a:xfrm>
              <a:off x="1167859" y="1373904"/>
              <a:ext cx="171450" cy="162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9" name="Rounded Rectangle 116">
              <a:extLst>
                <a:ext uri="{FF2B5EF4-FFF2-40B4-BE49-F238E27FC236}">
                  <a16:creationId xmlns:a16="http://schemas.microsoft.com/office/drawing/2014/main" id="{B85AC787-C64A-4F58-A46C-93529304BAC5}"/>
                </a:ext>
              </a:extLst>
            </p:cNvPr>
            <p:cNvSpPr/>
            <p:nvPr/>
          </p:nvSpPr>
          <p:spPr>
            <a:xfrm>
              <a:off x="1396459" y="1373904"/>
              <a:ext cx="171450" cy="162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0" name="Rounded Rectangle 117">
              <a:extLst>
                <a:ext uri="{FF2B5EF4-FFF2-40B4-BE49-F238E27FC236}">
                  <a16:creationId xmlns:a16="http://schemas.microsoft.com/office/drawing/2014/main" id="{83F06D48-3E70-4BB5-9D0F-15F9E4EE559C}"/>
                </a:ext>
              </a:extLst>
            </p:cNvPr>
            <p:cNvSpPr/>
            <p:nvPr/>
          </p:nvSpPr>
          <p:spPr>
            <a:xfrm>
              <a:off x="939259" y="1645306"/>
              <a:ext cx="171450" cy="162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1" name="Rounded Rectangle 118">
              <a:extLst>
                <a:ext uri="{FF2B5EF4-FFF2-40B4-BE49-F238E27FC236}">
                  <a16:creationId xmlns:a16="http://schemas.microsoft.com/office/drawing/2014/main" id="{ECDDF3A8-3E2A-4191-8136-E2212F3E9B68}"/>
                </a:ext>
              </a:extLst>
            </p:cNvPr>
            <p:cNvSpPr/>
            <p:nvPr/>
          </p:nvSpPr>
          <p:spPr>
            <a:xfrm>
              <a:off x="1167859" y="1645306"/>
              <a:ext cx="171450" cy="162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2" name="Rounded Rectangle 119">
              <a:extLst>
                <a:ext uri="{FF2B5EF4-FFF2-40B4-BE49-F238E27FC236}">
                  <a16:creationId xmlns:a16="http://schemas.microsoft.com/office/drawing/2014/main" id="{D2664A7A-EB08-4DD8-906E-A1D595AFB16F}"/>
                </a:ext>
              </a:extLst>
            </p:cNvPr>
            <p:cNvSpPr/>
            <p:nvPr/>
          </p:nvSpPr>
          <p:spPr>
            <a:xfrm>
              <a:off x="1396459" y="1645306"/>
              <a:ext cx="171450" cy="162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3" name="Rounded Rectangle 120">
              <a:extLst>
                <a:ext uri="{FF2B5EF4-FFF2-40B4-BE49-F238E27FC236}">
                  <a16:creationId xmlns:a16="http://schemas.microsoft.com/office/drawing/2014/main" id="{255C5483-F6CD-4C3F-BEAA-D5DE4F65071B}"/>
                </a:ext>
              </a:extLst>
            </p:cNvPr>
            <p:cNvSpPr/>
            <p:nvPr/>
          </p:nvSpPr>
          <p:spPr>
            <a:xfrm>
              <a:off x="939259" y="1916708"/>
              <a:ext cx="171450" cy="162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4" name="Rounded Rectangle 121">
              <a:extLst>
                <a:ext uri="{FF2B5EF4-FFF2-40B4-BE49-F238E27FC236}">
                  <a16:creationId xmlns:a16="http://schemas.microsoft.com/office/drawing/2014/main" id="{973C0329-F7CF-435F-B3DC-7E3D3D94CEE8}"/>
                </a:ext>
              </a:extLst>
            </p:cNvPr>
            <p:cNvSpPr/>
            <p:nvPr/>
          </p:nvSpPr>
          <p:spPr>
            <a:xfrm>
              <a:off x="1167859" y="1916708"/>
              <a:ext cx="171450" cy="162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5" name="Rounded Rectangle 122">
              <a:extLst>
                <a:ext uri="{FF2B5EF4-FFF2-40B4-BE49-F238E27FC236}">
                  <a16:creationId xmlns:a16="http://schemas.microsoft.com/office/drawing/2014/main" id="{D209D29A-A292-4BB0-BBE5-617752D03080}"/>
                </a:ext>
              </a:extLst>
            </p:cNvPr>
            <p:cNvSpPr/>
            <p:nvPr/>
          </p:nvSpPr>
          <p:spPr>
            <a:xfrm>
              <a:off x="1396459" y="1916708"/>
              <a:ext cx="171450" cy="162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6" name="Rounded Rectangle 123">
              <a:extLst>
                <a:ext uri="{FF2B5EF4-FFF2-40B4-BE49-F238E27FC236}">
                  <a16:creationId xmlns:a16="http://schemas.microsoft.com/office/drawing/2014/main" id="{3DBCC3CF-46E6-4B4E-A20D-1D0AFA6F9BD2}"/>
                </a:ext>
              </a:extLst>
            </p:cNvPr>
            <p:cNvSpPr/>
            <p:nvPr/>
          </p:nvSpPr>
          <p:spPr>
            <a:xfrm>
              <a:off x="939259" y="2188110"/>
              <a:ext cx="171450" cy="162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7" name="Rounded Rectangle 124">
              <a:extLst>
                <a:ext uri="{FF2B5EF4-FFF2-40B4-BE49-F238E27FC236}">
                  <a16:creationId xmlns:a16="http://schemas.microsoft.com/office/drawing/2014/main" id="{B419748D-DE21-4DBD-A667-C8D7A2AD9B16}"/>
                </a:ext>
              </a:extLst>
            </p:cNvPr>
            <p:cNvSpPr/>
            <p:nvPr/>
          </p:nvSpPr>
          <p:spPr>
            <a:xfrm>
              <a:off x="1167859" y="2188110"/>
              <a:ext cx="171450" cy="162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8" name="Rounded Rectangle 125">
              <a:extLst>
                <a:ext uri="{FF2B5EF4-FFF2-40B4-BE49-F238E27FC236}">
                  <a16:creationId xmlns:a16="http://schemas.microsoft.com/office/drawing/2014/main" id="{E4546DBA-DF9F-4183-A397-E89BFA755A9D}"/>
                </a:ext>
              </a:extLst>
            </p:cNvPr>
            <p:cNvSpPr/>
            <p:nvPr/>
          </p:nvSpPr>
          <p:spPr>
            <a:xfrm>
              <a:off x="1396459" y="2188110"/>
              <a:ext cx="171450" cy="162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9" name="Rounded Rectangle 126">
              <a:extLst>
                <a:ext uri="{FF2B5EF4-FFF2-40B4-BE49-F238E27FC236}">
                  <a16:creationId xmlns:a16="http://schemas.microsoft.com/office/drawing/2014/main" id="{52C92655-7FEF-48D4-BF67-5CAC7858D860}"/>
                </a:ext>
              </a:extLst>
            </p:cNvPr>
            <p:cNvSpPr/>
            <p:nvPr/>
          </p:nvSpPr>
          <p:spPr>
            <a:xfrm>
              <a:off x="939259" y="2459512"/>
              <a:ext cx="171450" cy="162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0" name="Rounded Rectangle 127">
              <a:extLst>
                <a:ext uri="{FF2B5EF4-FFF2-40B4-BE49-F238E27FC236}">
                  <a16:creationId xmlns:a16="http://schemas.microsoft.com/office/drawing/2014/main" id="{509B6B64-5D59-441B-8D96-9908D83BF8F8}"/>
                </a:ext>
              </a:extLst>
            </p:cNvPr>
            <p:cNvSpPr/>
            <p:nvPr/>
          </p:nvSpPr>
          <p:spPr>
            <a:xfrm>
              <a:off x="1167859" y="2459512"/>
              <a:ext cx="171450" cy="162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1" name="Rounded Rectangle 128">
              <a:extLst>
                <a:ext uri="{FF2B5EF4-FFF2-40B4-BE49-F238E27FC236}">
                  <a16:creationId xmlns:a16="http://schemas.microsoft.com/office/drawing/2014/main" id="{0A1EC6FC-ACBA-4C81-BE96-CB26095E0772}"/>
                </a:ext>
              </a:extLst>
            </p:cNvPr>
            <p:cNvSpPr/>
            <p:nvPr/>
          </p:nvSpPr>
          <p:spPr>
            <a:xfrm>
              <a:off x="1396459" y="2459512"/>
              <a:ext cx="171450" cy="162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2" name="Rounded Rectangle 196">
              <a:extLst>
                <a:ext uri="{FF2B5EF4-FFF2-40B4-BE49-F238E27FC236}">
                  <a16:creationId xmlns:a16="http://schemas.microsoft.com/office/drawing/2014/main" id="{6B7F9F6D-7FF3-4A23-BBB5-62017DC8250B}"/>
                </a:ext>
              </a:extLst>
            </p:cNvPr>
            <p:cNvSpPr/>
            <p:nvPr/>
          </p:nvSpPr>
          <p:spPr>
            <a:xfrm>
              <a:off x="939259" y="2730915"/>
              <a:ext cx="171450" cy="162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3" name="Rounded Rectangle 197">
              <a:extLst>
                <a:ext uri="{FF2B5EF4-FFF2-40B4-BE49-F238E27FC236}">
                  <a16:creationId xmlns:a16="http://schemas.microsoft.com/office/drawing/2014/main" id="{DB07A094-9B52-4166-B9E2-589C05E48FED}"/>
                </a:ext>
              </a:extLst>
            </p:cNvPr>
            <p:cNvSpPr/>
            <p:nvPr/>
          </p:nvSpPr>
          <p:spPr>
            <a:xfrm>
              <a:off x="1167859" y="2730915"/>
              <a:ext cx="171450" cy="162841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4" name="Rounded Rectangle 198">
              <a:extLst>
                <a:ext uri="{FF2B5EF4-FFF2-40B4-BE49-F238E27FC236}">
                  <a16:creationId xmlns:a16="http://schemas.microsoft.com/office/drawing/2014/main" id="{8F2D5186-8823-4F2B-98E3-114031C9ACBC}"/>
                </a:ext>
              </a:extLst>
            </p:cNvPr>
            <p:cNvSpPr/>
            <p:nvPr/>
          </p:nvSpPr>
          <p:spPr>
            <a:xfrm>
              <a:off x="1396459" y="2730915"/>
              <a:ext cx="171450" cy="162841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5" name="Rounded Rectangle 211">
              <a:extLst>
                <a:ext uri="{FF2B5EF4-FFF2-40B4-BE49-F238E27FC236}">
                  <a16:creationId xmlns:a16="http://schemas.microsoft.com/office/drawing/2014/main" id="{AA006F10-74ED-4407-8F27-C5D29CD93C50}"/>
                </a:ext>
              </a:extLst>
            </p:cNvPr>
            <p:cNvSpPr/>
            <p:nvPr/>
          </p:nvSpPr>
          <p:spPr>
            <a:xfrm>
              <a:off x="939259" y="3002317"/>
              <a:ext cx="171450" cy="162841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6" name="Rounded Rectangle 212">
              <a:extLst>
                <a:ext uri="{FF2B5EF4-FFF2-40B4-BE49-F238E27FC236}">
                  <a16:creationId xmlns:a16="http://schemas.microsoft.com/office/drawing/2014/main" id="{6C6F121C-0378-4BEC-A360-8D912BEC26D5}"/>
                </a:ext>
              </a:extLst>
            </p:cNvPr>
            <p:cNvSpPr/>
            <p:nvPr/>
          </p:nvSpPr>
          <p:spPr>
            <a:xfrm>
              <a:off x="1167859" y="3002317"/>
              <a:ext cx="171450" cy="162841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7" name="Rounded Rectangle 213">
              <a:extLst>
                <a:ext uri="{FF2B5EF4-FFF2-40B4-BE49-F238E27FC236}">
                  <a16:creationId xmlns:a16="http://schemas.microsoft.com/office/drawing/2014/main" id="{7E0B8861-2AE9-4A92-87A8-9C878343BA59}"/>
                </a:ext>
              </a:extLst>
            </p:cNvPr>
            <p:cNvSpPr/>
            <p:nvPr/>
          </p:nvSpPr>
          <p:spPr>
            <a:xfrm>
              <a:off x="1396459" y="3002317"/>
              <a:ext cx="171450" cy="162841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278" name="Group 277">
            <a:extLst>
              <a:ext uri="{FF2B5EF4-FFF2-40B4-BE49-F238E27FC236}">
                <a16:creationId xmlns:a16="http://schemas.microsoft.com/office/drawing/2014/main" id="{3DEDA2E4-3326-46A2-B36D-A36F09079C87}"/>
              </a:ext>
            </a:extLst>
          </p:cNvPr>
          <p:cNvGrpSpPr/>
          <p:nvPr/>
        </p:nvGrpSpPr>
        <p:grpSpPr>
          <a:xfrm>
            <a:off x="2405179" y="1373904"/>
            <a:ext cx="1015226" cy="1791254"/>
            <a:chOff x="2598467" y="1373904"/>
            <a:chExt cx="628650" cy="1791254"/>
          </a:xfrm>
        </p:grpSpPr>
        <p:sp>
          <p:nvSpPr>
            <p:cNvPr id="279" name="Rounded Rectangle 114">
              <a:extLst>
                <a:ext uri="{FF2B5EF4-FFF2-40B4-BE49-F238E27FC236}">
                  <a16:creationId xmlns:a16="http://schemas.microsoft.com/office/drawing/2014/main" id="{8AD9C62C-877A-463F-84AC-07F616091D6D}"/>
                </a:ext>
              </a:extLst>
            </p:cNvPr>
            <p:cNvSpPr/>
            <p:nvPr/>
          </p:nvSpPr>
          <p:spPr>
            <a:xfrm>
              <a:off x="2598467" y="1373904"/>
              <a:ext cx="171450" cy="16284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0" name="Rounded Rectangle 115">
              <a:extLst>
                <a:ext uri="{FF2B5EF4-FFF2-40B4-BE49-F238E27FC236}">
                  <a16:creationId xmlns:a16="http://schemas.microsoft.com/office/drawing/2014/main" id="{A1CD2706-55BF-4030-AF40-3A91E8B8FCB9}"/>
                </a:ext>
              </a:extLst>
            </p:cNvPr>
            <p:cNvSpPr/>
            <p:nvPr/>
          </p:nvSpPr>
          <p:spPr>
            <a:xfrm>
              <a:off x="2827067" y="1373904"/>
              <a:ext cx="171450" cy="16284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1" name="Rounded Rectangle 116">
              <a:extLst>
                <a:ext uri="{FF2B5EF4-FFF2-40B4-BE49-F238E27FC236}">
                  <a16:creationId xmlns:a16="http://schemas.microsoft.com/office/drawing/2014/main" id="{CA507BA3-BAF1-4039-B7CA-3110AF8865D7}"/>
                </a:ext>
              </a:extLst>
            </p:cNvPr>
            <p:cNvSpPr/>
            <p:nvPr/>
          </p:nvSpPr>
          <p:spPr>
            <a:xfrm>
              <a:off x="3055667" y="1373904"/>
              <a:ext cx="171450" cy="16284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2" name="Rounded Rectangle 117">
              <a:extLst>
                <a:ext uri="{FF2B5EF4-FFF2-40B4-BE49-F238E27FC236}">
                  <a16:creationId xmlns:a16="http://schemas.microsoft.com/office/drawing/2014/main" id="{333B5699-E921-4FB7-976E-8171708CCD36}"/>
                </a:ext>
              </a:extLst>
            </p:cNvPr>
            <p:cNvSpPr/>
            <p:nvPr/>
          </p:nvSpPr>
          <p:spPr>
            <a:xfrm>
              <a:off x="2598467" y="1645306"/>
              <a:ext cx="171450" cy="16284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3" name="Rounded Rectangle 118">
              <a:extLst>
                <a:ext uri="{FF2B5EF4-FFF2-40B4-BE49-F238E27FC236}">
                  <a16:creationId xmlns:a16="http://schemas.microsoft.com/office/drawing/2014/main" id="{4EC9921A-8A8A-420E-BE3F-644BC2B7E09C}"/>
                </a:ext>
              </a:extLst>
            </p:cNvPr>
            <p:cNvSpPr/>
            <p:nvPr/>
          </p:nvSpPr>
          <p:spPr>
            <a:xfrm>
              <a:off x="2827067" y="1645306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4" name="Rounded Rectangle 119">
              <a:extLst>
                <a:ext uri="{FF2B5EF4-FFF2-40B4-BE49-F238E27FC236}">
                  <a16:creationId xmlns:a16="http://schemas.microsoft.com/office/drawing/2014/main" id="{584ED2DB-6E5D-400D-A180-D2A95792AA52}"/>
                </a:ext>
              </a:extLst>
            </p:cNvPr>
            <p:cNvSpPr/>
            <p:nvPr/>
          </p:nvSpPr>
          <p:spPr>
            <a:xfrm>
              <a:off x="3055667" y="1645306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5" name="Rounded Rectangle 120">
              <a:extLst>
                <a:ext uri="{FF2B5EF4-FFF2-40B4-BE49-F238E27FC236}">
                  <a16:creationId xmlns:a16="http://schemas.microsoft.com/office/drawing/2014/main" id="{03F7CF60-976A-4037-8835-75B046AFCF6F}"/>
                </a:ext>
              </a:extLst>
            </p:cNvPr>
            <p:cNvSpPr/>
            <p:nvPr/>
          </p:nvSpPr>
          <p:spPr>
            <a:xfrm>
              <a:off x="2598467" y="1916708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6" name="Rounded Rectangle 121">
              <a:extLst>
                <a:ext uri="{FF2B5EF4-FFF2-40B4-BE49-F238E27FC236}">
                  <a16:creationId xmlns:a16="http://schemas.microsoft.com/office/drawing/2014/main" id="{12EE2E8C-6FAA-4F4B-BB5D-9542251264AD}"/>
                </a:ext>
              </a:extLst>
            </p:cNvPr>
            <p:cNvSpPr/>
            <p:nvPr/>
          </p:nvSpPr>
          <p:spPr>
            <a:xfrm>
              <a:off x="2827067" y="1916708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7" name="Rounded Rectangle 122">
              <a:extLst>
                <a:ext uri="{FF2B5EF4-FFF2-40B4-BE49-F238E27FC236}">
                  <a16:creationId xmlns:a16="http://schemas.microsoft.com/office/drawing/2014/main" id="{B28238BD-B622-47C2-AF4E-178E9D1F43FB}"/>
                </a:ext>
              </a:extLst>
            </p:cNvPr>
            <p:cNvSpPr/>
            <p:nvPr/>
          </p:nvSpPr>
          <p:spPr>
            <a:xfrm>
              <a:off x="3055667" y="1916708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8" name="Rounded Rectangle 123">
              <a:extLst>
                <a:ext uri="{FF2B5EF4-FFF2-40B4-BE49-F238E27FC236}">
                  <a16:creationId xmlns:a16="http://schemas.microsoft.com/office/drawing/2014/main" id="{9859C294-2A15-40A0-89B1-3845BA92F3FE}"/>
                </a:ext>
              </a:extLst>
            </p:cNvPr>
            <p:cNvSpPr/>
            <p:nvPr/>
          </p:nvSpPr>
          <p:spPr>
            <a:xfrm>
              <a:off x="2598467" y="2188110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9" name="Rounded Rectangle 124">
              <a:extLst>
                <a:ext uri="{FF2B5EF4-FFF2-40B4-BE49-F238E27FC236}">
                  <a16:creationId xmlns:a16="http://schemas.microsoft.com/office/drawing/2014/main" id="{E9E7F558-CEB3-4665-8A6C-C65FCEBC6372}"/>
                </a:ext>
              </a:extLst>
            </p:cNvPr>
            <p:cNvSpPr/>
            <p:nvPr/>
          </p:nvSpPr>
          <p:spPr>
            <a:xfrm>
              <a:off x="2827067" y="2188110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0" name="Rounded Rectangle 125">
              <a:extLst>
                <a:ext uri="{FF2B5EF4-FFF2-40B4-BE49-F238E27FC236}">
                  <a16:creationId xmlns:a16="http://schemas.microsoft.com/office/drawing/2014/main" id="{42A961FF-D1B9-4B11-AF18-A17363E34C55}"/>
                </a:ext>
              </a:extLst>
            </p:cNvPr>
            <p:cNvSpPr/>
            <p:nvPr/>
          </p:nvSpPr>
          <p:spPr>
            <a:xfrm>
              <a:off x="3055667" y="2188110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1" name="Rounded Rectangle 126">
              <a:extLst>
                <a:ext uri="{FF2B5EF4-FFF2-40B4-BE49-F238E27FC236}">
                  <a16:creationId xmlns:a16="http://schemas.microsoft.com/office/drawing/2014/main" id="{A02C6D07-1A87-4910-9313-9FB4B287F82D}"/>
                </a:ext>
              </a:extLst>
            </p:cNvPr>
            <p:cNvSpPr/>
            <p:nvPr/>
          </p:nvSpPr>
          <p:spPr>
            <a:xfrm>
              <a:off x="2598467" y="2459512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2" name="Rounded Rectangle 127">
              <a:extLst>
                <a:ext uri="{FF2B5EF4-FFF2-40B4-BE49-F238E27FC236}">
                  <a16:creationId xmlns:a16="http://schemas.microsoft.com/office/drawing/2014/main" id="{6F9A987D-71E2-443E-A463-6B2F5066BD20}"/>
                </a:ext>
              </a:extLst>
            </p:cNvPr>
            <p:cNvSpPr/>
            <p:nvPr/>
          </p:nvSpPr>
          <p:spPr>
            <a:xfrm>
              <a:off x="2827067" y="2459512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3" name="Rounded Rectangle 128">
              <a:extLst>
                <a:ext uri="{FF2B5EF4-FFF2-40B4-BE49-F238E27FC236}">
                  <a16:creationId xmlns:a16="http://schemas.microsoft.com/office/drawing/2014/main" id="{3E4DED15-2898-464A-86EC-84E690E03A37}"/>
                </a:ext>
              </a:extLst>
            </p:cNvPr>
            <p:cNvSpPr/>
            <p:nvPr/>
          </p:nvSpPr>
          <p:spPr>
            <a:xfrm>
              <a:off x="3055667" y="2459512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4" name="Rounded Rectangle 196">
              <a:extLst>
                <a:ext uri="{FF2B5EF4-FFF2-40B4-BE49-F238E27FC236}">
                  <a16:creationId xmlns:a16="http://schemas.microsoft.com/office/drawing/2014/main" id="{023D43FB-1B7D-4CEC-A920-2282B99F922A}"/>
                </a:ext>
              </a:extLst>
            </p:cNvPr>
            <p:cNvSpPr/>
            <p:nvPr/>
          </p:nvSpPr>
          <p:spPr>
            <a:xfrm>
              <a:off x="2598467" y="2730915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5" name="Rounded Rectangle 197">
              <a:extLst>
                <a:ext uri="{FF2B5EF4-FFF2-40B4-BE49-F238E27FC236}">
                  <a16:creationId xmlns:a16="http://schemas.microsoft.com/office/drawing/2014/main" id="{96F255E6-0FC8-4F26-B199-B443439978CC}"/>
                </a:ext>
              </a:extLst>
            </p:cNvPr>
            <p:cNvSpPr/>
            <p:nvPr/>
          </p:nvSpPr>
          <p:spPr>
            <a:xfrm>
              <a:off x="2827067" y="2730915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6" name="Rounded Rectangle 198">
              <a:extLst>
                <a:ext uri="{FF2B5EF4-FFF2-40B4-BE49-F238E27FC236}">
                  <a16:creationId xmlns:a16="http://schemas.microsoft.com/office/drawing/2014/main" id="{53185DA0-87E2-43EE-8A4C-2374BBA259E2}"/>
                </a:ext>
              </a:extLst>
            </p:cNvPr>
            <p:cNvSpPr/>
            <p:nvPr/>
          </p:nvSpPr>
          <p:spPr>
            <a:xfrm>
              <a:off x="3055667" y="2730915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7" name="Rounded Rectangle 211">
              <a:extLst>
                <a:ext uri="{FF2B5EF4-FFF2-40B4-BE49-F238E27FC236}">
                  <a16:creationId xmlns:a16="http://schemas.microsoft.com/office/drawing/2014/main" id="{D0B4E03F-F051-438E-BC94-46CB7944F4D3}"/>
                </a:ext>
              </a:extLst>
            </p:cNvPr>
            <p:cNvSpPr/>
            <p:nvPr/>
          </p:nvSpPr>
          <p:spPr>
            <a:xfrm>
              <a:off x="2598467" y="3002317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8" name="Rounded Rectangle 212">
              <a:extLst>
                <a:ext uri="{FF2B5EF4-FFF2-40B4-BE49-F238E27FC236}">
                  <a16:creationId xmlns:a16="http://schemas.microsoft.com/office/drawing/2014/main" id="{C68C06CE-DFDF-4803-8B27-5B7B24F8E5E8}"/>
                </a:ext>
              </a:extLst>
            </p:cNvPr>
            <p:cNvSpPr/>
            <p:nvPr/>
          </p:nvSpPr>
          <p:spPr>
            <a:xfrm>
              <a:off x="2827067" y="3002317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9" name="Rounded Rectangle 213">
              <a:extLst>
                <a:ext uri="{FF2B5EF4-FFF2-40B4-BE49-F238E27FC236}">
                  <a16:creationId xmlns:a16="http://schemas.microsoft.com/office/drawing/2014/main" id="{9A3FEA51-E023-49DB-ABF3-44E04B247FDE}"/>
                </a:ext>
              </a:extLst>
            </p:cNvPr>
            <p:cNvSpPr/>
            <p:nvPr/>
          </p:nvSpPr>
          <p:spPr>
            <a:xfrm>
              <a:off x="3055667" y="3002317"/>
              <a:ext cx="171450" cy="1628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09F1C24E-6352-4A3E-BCE8-6AD7979E7C45}"/>
              </a:ext>
            </a:extLst>
          </p:cNvPr>
          <p:cNvGrpSpPr/>
          <p:nvPr/>
        </p:nvGrpSpPr>
        <p:grpSpPr>
          <a:xfrm>
            <a:off x="4064387" y="1373904"/>
            <a:ext cx="1015226" cy="1791254"/>
            <a:chOff x="4257674" y="1373904"/>
            <a:chExt cx="628650" cy="1791254"/>
          </a:xfrm>
        </p:grpSpPr>
        <p:sp>
          <p:nvSpPr>
            <p:cNvPr id="301" name="Rounded Rectangle 114">
              <a:extLst>
                <a:ext uri="{FF2B5EF4-FFF2-40B4-BE49-F238E27FC236}">
                  <a16:creationId xmlns:a16="http://schemas.microsoft.com/office/drawing/2014/main" id="{BB14C589-536E-4207-909A-87D14DD8EDD8}"/>
                </a:ext>
              </a:extLst>
            </p:cNvPr>
            <p:cNvSpPr/>
            <p:nvPr/>
          </p:nvSpPr>
          <p:spPr>
            <a:xfrm>
              <a:off x="4257674" y="1373904"/>
              <a:ext cx="171450" cy="162841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2" name="Rounded Rectangle 115">
              <a:extLst>
                <a:ext uri="{FF2B5EF4-FFF2-40B4-BE49-F238E27FC236}">
                  <a16:creationId xmlns:a16="http://schemas.microsoft.com/office/drawing/2014/main" id="{44007B94-B642-4A44-96BA-3FDFF4B026C0}"/>
                </a:ext>
              </a:extLst>
            </p:cNvPr>
            <p:cNvSpPr/>
            <p:nvPr/>
          </p:nvSpPr>
          <p:spPr>
            <a:xfrm>
              <a:off x="4486274" y="1373904"/>
              <a:ext cx="171450" cy="162841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3" name="Rounded Rectangle 116">
              <a:extLst>
                <a:ext uri="{FF2B5EF4-FFF2-40B4-BE49-F238E27FC236}">
                  <a16:creationId xmlns:a16="http://schemas.microsoft.com/office/drawing/2014/main" id="{9F618DAF-904B-445B-BBA9-50D3C3348308}"/>
                </a:ext>
              </a:extLst>
            </p:cNvPr>
            <p:cNvSpPr/>
            <p:nvPr/>
          </p:nvSpPr>
          <p:spPr>
            <a:xfrm>
              <a:off x="4714874" y="1373904"/>
              <a:ext cx="171450" cy="162841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4" name="Rounded Rectangle 117">
              <a:extLst>
                <a:ext uri="{FF2B5EF4-FFF2-40B4-BE49-F238E27FC236}">
                  <a16:creationId xmlns:a16="http://schemas.microsoft.com/office/drawing/2014/main" id="{9611052D-5DD5-4E2B-9F2E-FC4CCFEB4286}"/>
                </a:ext>
              </a:extLst>
            </p:cNvPr>
            <p:cNvSpPr/>
            <p:nvPr/>
          </p:nvSpPr>
          <p:spPr>
            <a:xfrm>
              <a:off x="4257674" y="1645306"/>
              <a:ext cx="171450" cy="162841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5" name="Rounded Rectangle 118">
              <a:extLst>
                <a:ext uri="{FF2B5EF4-FFF2-40B4-BE49-F238E27FC236}">
                  <a16:creationId xmlns:a16="http://schemas.microsoft.com/office/drawing/2014/main" id="{3283D8D8-6334-46DD-908F-F193E330EE8A}"/>
                </a:ext>
              </a:extLst>
            </p:cNvPr>
            <p:cNvSpPr/>
            <p:nvPr/>
          </p:nvSpPr>
          <p:spPr>
            <a:xfrm>
              <a:off x="4486274" y="1645306"/>
              <a:ext cx="171450" cy="162841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6" name="Rounded Rectangle 119">
              <a:extLst>
                <a:ext uri="{FF2B5EF4-FFF2-40B4-BE49-F238E27FC236}">
                  <a16:creationId xmlns:a16="http://schemas.microsoft.com/office/drawing/2014/main" id="{7826D23B-63AF-4B7D-AB16-202697E2651B}"/>
                </a:ext>
              </a:extLst>
            </p:cNvPr>
            <p:cNvSpPr/>
            <p:nvPr/>
          </p:nvSpPr>
          <p:spPr>
            <a:xfrm>
              <a:off x="4714874" y="1645306"/>
              <a:ext cx="171450" cy="162841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7" name="Rounded Rectangle 120">
              <a:extLst>
                <a:ext uri="{FF2B5EF4-FFF2-40B4-BE49-F238E27FC236}">
                  <a16:creationId xmlns:a16="http://schemas.microsoft.com/office/drawing/2014/main" id="{153814D6-E24D-404A-B1FE-310032889577}"/>
                </a:ext>
              </a:extLst>
            </p:cNvPr>
            <p:cNvSpPr/>
            <p:nvPr/>
          </p:nvSpPr>
          <p:spPr>
            <a:xfrm>
              <a:off x="4257674" y="1916708"/>
              <a:ext cx="171450" cy="162841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8" name="Rounded Rectangle 121">
              <a:extLst>
                <a:ext uri="{FF2B5EF4-FFF2-40B4-BE49-F238E27FC236}">
                  <a16:creationId xmlns:a16="http://schemas.microsoft.com/office/drawing/2014/main" id="{0BDF8FDC-0712-4564-BFA9-A7FA91549CA4}"/>
                </a:ext>
              </a:extLst>
            </p:cNvPr>
            <p:cNvSpPr/>
            <p:nvPr/>
          </p:nvSpPr>
          <p:spPr>
            <a:xfrm>
              <a:off x="4486274" y="1916708"/>
              <a:ext cx="171450" cy="162841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9" name="Rounded Rectangle 122">
              <a:extLst>
                <a:ext uri="{FF2B5EF4-FFF2-40B4-BE49-F238E27FC236}">
                  <a16:creationId xmlns:a16="http://schemas.microsoft.com/office/drawing/2014/main" id="{989A8CED-9C26-4C0D-B250-E4561CFF34EB}"/>
                </a:ext>
              </a:extLst>
            </p:cNvPr>
            <p:cNvSpPr/>
            <p:nvPr/>
          </p:nvSpPr>
          <p:spPr>
            <a:xfrm>
              <a:off x="4714874" y="1916708"/>
              <a:ext cx="171450" cy="162841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0" name="Rounded Rectangle 123">
              <a:extLst>
                <a:ext uri="{FF2B5EF4-FFF2-40B4-BE49-F238E27FC236}">
                  <a16:creationId xmlns:a16="http://schemas.microsoft.com/office/drawing/2014/main" id="{250A1119-433C-4D03-9D7B-050A5A9843A9}"/>
                </a:ext>
              </a:extLst>
            </p:cNvPr>
            <p:cNvSpPr/>
            <p:nvPr/>
          </p:nvSpPr>
          <p:spPr>
            <a:xfrm>
              <a:off x="4257674" y="2188110"/>
              <a:ext cx="171450" cy="162841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1" name="Rounded Rectangle 124">
              <a:extLst>
                <a:ext uri="{FF2B5EF4-FFF2-40B4-BE49-F238E27FC236}">
                  <a16:creationId xmlns:a16="http://schemas.microsoft.com/office/drawing/2014/main" id="{BFBB997F-8E02-4B4C-8B59-C36F3BD3CCC9}"/>
                </a:ext>
              </a:extLst>
            </p:cNvPr>
            <p:cNvSpPr/>
            <p:nvPr/>
          </p:nvSpPr>
          <p:spPr>
            <a:xfrm>
              <a:off x="4486274" y="2188110"/>
              <a:ext cx="171450" cy="162841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2" name="Rounded Rectangle 125">
              <a:extLst>
                <a:ext uri="{FF2B5EF4-FFF2-40B4-BE49-F238E27FC236}">
                  <a16:creationId xmlns:a16="http://schemas.microsoft.com/office/drawing/2014/main" id="{A317F33E-2B20-4221-9896-E93FF602B6F6}"/>
                </a:ext>
              </a:extLst>
            </p:cNvPr>
            <p:cNvSpPr/>
            <p:nvPr/>
          </p:nvSpPr>
          <p:spPr>
            <a:xfrm>
              <a:off x="4714874" y="2188110"/>
              <a:ext cx="171450" cy="162841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3" name="Rounded Rectangle 126">
              <a:extLst>
                <a:ext uri="{FF2B5EF4-FFF2-40B4-BE49-F238E27FC236}">
                  <a16:creationId xmlns:a16="http://schemas.microsoft.com/office/drawing/2014/main" id="{A5594C0F-841E-4D40-88B1-D6D8D1296476}"/>
                </a:ext>
              </a:extLst>
            </p:cNvPr>
            <p:cNvSpPr/>
            <p:nvPr/>
          </p:nvSpPr>
          <p:spPr>
            <a:xfrm>
              <a:off x="4257674" y="2459512"/>
              <a:ext cx="171450" cy="162841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4" name="Rounded Rectangle 127">
              <a:extLst>
                <a:ext uri="{FF2B5EF4-FFF2-40B4-BE49-F238E27FC236}">
                  <a16:creationId xmlns:a16="http://schemas.microsoft.com/office/drawing/2014/main" id="{E68A973A-EDE3-473B-935B-8A8FFA37BFE5}"/>
                </a:ext>
              </a:extLst>
            </p:cNvPr>
            <p:cNvSpPr/>
            <p:nvPr/>
          </p:nvSpPr>
          <p:spPr>
            <a:xfrm>
              <a:off x="4486274" y="2459512"/>
              <a:ext cx="171450" cy="162841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5" name="Rounded Rectangle 128">
              <a:extLst>
                <a:ext uri="{FF2B5EF4-FFF2-40B4-BE49-F238E27FC236}">
                  <a16:creationId xmlns:a16="http://schemas.microsoft.com/office/drawing/2014/main" id="{3DA20976-9543-4AFC-8983-4665D88A224C}"/>
                </a:ext>
              </a:extLst>
            </p:cNvPr>
            <p:cNvSpPr/>
            <p:nvPr/>
          </p:nvSpPr>
          <p:spPr>
            <a:xfrm>
              <a:off x="4714874" y="2459512"/>
              <a:ext cx="171450" cy="162841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6" name="Rounded Rectangle 196">
              <a:extLst>
                <a:ext uri="{FF2B5EF4-FFF2-40B4-BE49-F238E27FC236}">
                  <a16:creationId xmlns:a16="http://schemas.microsoft.com/office/drawing/2014/main" id="{CC5BD53E-DF94-4EE2-BD2B-75AF73623F70}"/>
                </a:ext>
              </a:extLst>
            </p:cNvPr>
            <p:cNvSpPr/>
            <p:nvPr/>
          </p:nvSpPr>
          <p:spPr>
            <a:xfrm>
              <a:off x="4257674" y="2730915"/>
              <a:ext cx="171450" cy="162841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7" name="Rounded Rectangle 197">
              <a:extLst>
                <a:ext uri="{FF2B5EF4-FFF2-40B4-BE49-F238E27FC236}">
                  <a16:creationId xmlns:a16="http://schemas.microsoft.com/office/drawing/2014/main" id="{AFCC6888-0D73-475B-BBFD-D5302D4BBB65}"/>
                </a:ext>
              </a:extLst>
            </p:cNvPr>
            <p:cNvSpPr/>
            <p:nvPr/>
          </p:nvSpPr>
          <p:spPr>
            <a:xfrm>
              <a:off x="4486274" y="2730915"/>
              <a:ext cx="171450" cy="162841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8" name="Rounded Rectangle 198">
              <a:extLst>
                <a:ext uri="{FF2B5EF4-FFF2-40B4-BE49-F238E27FC236}">
                  <a16:creationId xmlns:a16="http://schemas.microsoft.com/office/drawing/2014/main" id="{D35FC023-F563-4536-A480-0D27653F1888}"/>
                </a:ext>
              </a:extLst>
            </p:cNvPr>
            <p:cNvSpPr/>
            <p:nvPr/>
          </p:nvSpPr>
          <p:spPr>
            <a:xfrm>
              <a:off x="4714874" y="2730915"/>
              <a:ext cx="171450" cy="162841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9" name="Rounded Rectangle 211">
              <a:extLst>
                <a:ext uri="{FF2B5EF4-FFF2-40B4-BE49-F238E27FC236}">
                  <a16:creationId xmlns:a16="http://schemas.microsoft.com/office/drawing/2014/main" id="{47C93774-F299-4057-B254-1D9056BEDDB3}"/>
                </a:ext>
              </a:extLst>
            </p:cNvPr>
            <p:cNvSpPr/>
            <p:nvPr/>
          </p:nvSpPr>
          <p:spPr>
            <a:xfrm>
              <a:off x="4257674" y="3002317"/>
              <a:ext cx="171450" cy="162841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accent2"/>
                </a:solidFill>
              </a:endParaRPr>
            </a:p>
          </p:txBody>
        </p:sp>
        <p:sp>
          <p:nvSpPr>
            <p:cNvPr id="320" name="Rounded Rectangle 212">
              <a:extLst>
                <a:ext uri="{FF2B5EF4-FFF2-40B4-BE49-F238E27FC236}">
                  <a16:creationId xmlns:a16="http://schemas.microsoft.com/office/drawing/2014/main" id="{47C97C10-A344-4512-A0B6-9D5E31FE8D7F}"/>
                </a:ext>
              </a:extLst>
            </p:cNvPr>
            <p:cNvSpPr/>
            <p:nvPr/>
          </p:nvSpPr>
          <p:spPr>
            <a:xfrm>
              <a:off x="4486274" y="3002317"/>
              <a:ext cx="171450" cy="162841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21" name="Rounded Rectangle 213">
              <a:extLst>
                <a:ext uri="{FF2B5EF4-FFF2-40B4-BE49-F238E27FC236}">
                  <a16:creationId xmlns:a16="http://schemas.microsoft.com/office/drawing/2014/main" id="{D85FFF83-4069-4F82-87F6-B0BEC01B1A3A}"/>
                </a:ext>
              </a:extLst>
            </p:cNvPr>
            <p:cNvSpPr/>
            <p:nvPr/>
          </p:nvSpPr>
          <p:spPr>
            <a:xfrm>
              <a:off x="4714874" y="3002317"/>
              <a:ext cx="171450" cy="162841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322" name="Group 321">
            <a:extLst>
              <a:ext uri="{FF2B5EF4-FFF2-40B4-BE49-F238E27FC236}">
                <a16:creationId xmlns:a16="http://schemas.microsoft.com/office/drawing/2014/main" id="{7FA3E5B8-140E-44B4-8E1B-6B9960344ACE}"/>
              </a:ext>
            </a:extLst>
          </p:cNvPr>
          <p:cNvGrpSpPr/>
          <p:nvPr/>
        </p:nvGrpSpPr>
        <p:grpSpPr>
          <a:xfrm>
            <a:off x="5723595" y="1373904"/>
            <a:ext cx="1015226" cy="1791254"/>
            <a:chOff x="5916882" y="1373904"/>
            <a:chExt cx="628650" cy="1791254"/>
          </a:xfrm>
        </p:grpSpPr>
        <p:sp>
          <p:nvSpPr>
            <p:cNvPr id="323" name="Rounded Rectangle 114">
              <a:extLst>
                <a:ext uri="{FF2B5EF4-FFF2-40B4-BE49-F238E27FC236}">
                  <a16:creationId xmlns:a16="http://schemas.microsoft.com/office/drawing/2014/main" id="{A5A562C6-94FC-4D35-A9A1-61B577D22E2D}"/>
                </a:ext>
              </a:extLst>
            </p:cNvPr>
            <p:cNvSpPr/>
            <p:nvPr/>
          </p:nvSpPr>
          <p:spPr>
            <a:xfrm>
              <a:off x="5916882" y="1373904"/>
              <a:ext cx="171450" cy="1628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24" name="Rounded Rectangle 115">
              <a:extLst>
                <a:ext uri="{FF2B5EF4-FFF2-40B4-BE49-F238E27FC236}">
                  <a16:creationId xmlns:a16="http://schemas.microsoft.com/office/drawing/2014/main" id="{4CBCAC1D-60D3-4421-A157-84E91A40CB64}"/>
                </a:ext>
              </a:extLst>
            </p:cNvPr>
            <p:cNvSpPr/>
            <p:nvPr/>
          </p:nvSpPr>
          <p:spPr>
            <a:xfrm>
              <a:off x="6145482" y="1373904"/>
              <a:ext cx="171450" cy="1628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25" name="Rounded Rectangle 116">
              <a:extLst>
                <a:ext uri="{FF2B5EF4-FFF2-40B4-BE49-F238E27FC236}">
                  <a16:creationId xmlns:a16="http://schemas.microsoft.com/office/drawing/2014/main" id="{A831ABAF-2180-4FE3-827B-74C67B812AAD}"/>
                </a:ext>
              </a:extLst>
            </p:cNvPr>
            <p:cNvSpPr/>
            <p:nvPr/>
          </p:nvSpPr>
          <p:spPr>
            <a:xfrm>
              <a:off x="6374082" y="1373904"/>
              <a:ext cx="171450" cy="1628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26" name="Rounded Rectangle 117">
              <a:extLst>
                <a:ext uri="{FF2B5EF4-FFF2-40B4-BE49-F238E27FC236}">
                  <a16:creationId xmlns:a16="http://schemas.microsoft.com/office/drawing/2014/main" id="{B9968CFC-A2A2-4CDA-9C27-3166BD2F12A5}"/>
                </a:ext>
              </a:extLst>
            </p:cNvPr>
            <p:cNvSpPr/>
            <p:nvPr/>
          </p:nvSpPr>
          <p:spPr>
            <a:xfrm>
              <a:off x="5916882" y="1645306"/>
              <a:ext cx="171450" cy="1628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27" name="Rounded Rectangle 118">
              <a:extLst>
                <a:ext uri="{FF2B5EF4-FFF2-40B4-BE49-F238E27FC236}">
                  <a16:creationId xmlns:a16="http://schemas.microsoft.com/office/drawing/2014/main" id="{E6962C52-6E4E-46E4-B1B4-0D593A7B99E7}"/>
                </a:ext>
              </a:extLst>
            </p:cNvPr>
            <p:cNvSpPr/>
            <p:nvPr/>
          </p:nvSpPr>
          <p:spPr>
            <a:xfrm>
              <a:off x="6145482" y="1645306"/>
              <a:ext cx="171450" cy="1628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28" name="Rounded Rectangle 119">
              <a:extLst>
                <a:ext uri="{FF2B5EF4-FFF2-40B4-BE49-F238E27FC236}">
                  <a16:creationId xmlns:a16="http://schemas.microsoft.com/office/drawing/2014/main" id="{71B77469-224F-4917-8227-A11EC57A6C74}"/>
                </a:ext>
              </a:extLst>
            </p:cNvPr>
            <p:cNvSpPr/>
            <p:nvPr/>
          </p:nvSpPr>
          <p:spPr>
            <a:xfrm>
              <a:off x="6374082" y="1645306"/>
              <a:ext cx="171450" cy="1628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29" name="Rounded Rectangle 120">
              <a:extLst>
                <a:ext uri="{FF2B5EF4-FFF2-40B4-BE49-F238E27FC236}">
                  <a16:creationId xmlns:a16="http://schemas.microsoft.com/office/drawing/2014/main" id="{B9275628-EB6B-4003-92A6-D93983498648}"/>
                </a:ext>
              </a:extLst>
            </p:cNvPr>
            <p:cNvSpPr/>
            <p:nvPr/>
          </p:nvSpPr>
          <p:spPr>
            <a:xfrm>
              <a:off x="5916882" y="1916708"/>
              <a:ext cx="171450" cy="1628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0" name="Rounded Rectangle 121">
              <a:extLst>
                <a:ext uri="{FF2B5EF4-FFF2-40B4-BE49-F238E27FC236}">
                  <a16:creationId xmlns:a16="http://schemas.microsoft.com/office/drawing/2014/main" id="{D1E0A335-CF57-4E66-816F-72F63C3E2F94}"/>
                </a:ext>
              </a:extLst>
            </p:cNvPr>
            <p:cNvSpPr/>
            <p:nvPr/>
          </p:nvSpPr>
          <p:spPr>
            <a:xfrm>
              <a:off x="6145482" y="1916708"/>
              <a:ext cx="171450" cy="1628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1" name="Rounded Rectangle 122">
              <a:extLst>
                <a:ext uri="{FF2B5EF4-FFF2-40B4-BE49-F238E27FC236}">
                  <a16:creationId xmlns:a16="http://schemas.microsoft.com/office/drawing/2014/main" id="{8E527442-3458-4E41-B94C-7CC9CF11BABC}"/>
                </a:ext>
              </a:extLst>
            </p:cNvPr>
            <p:cNvSpPr/>
            <p:nvPr/>
          </p:nvSpPr>
          <p:spPr>
            <a:xfrm>
              <a:off x="6374082" y="1916708"/>
              <a:ext cx="171450" cy="1628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2" name="Rounded Rectangle 123">
              <a:extLst>
                <a:ext uri="{FF2B5EF4-FFF2-40B4-BE49-F238E27FC236}">
                  <a16:creationId xmlns:a16="http://schemas.microsoft.com/office/drawing/2014/main" id="{DA7BD1DF-2112-4A87-B982-8D2D0EF81401}"/>
                </a:ext>
              </a:extLst>
            </p:cNvPr>
            <p:cNvSpPr/>
            <p:nvPr/>
          </p:nvSpPr>
          <p:spPr>
            <a:xfrm>
              <a:off x="5916882" y="2188110"/>
              <a:ext cx="171450" cy="1628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3" name="Rounded Rectangle 124">
              <a:extLst>
                <a:ext uri="{FF2B5EF4-FFF2-40B4-BE49-F238E27FC236}">
                  <a16:creationId xmlns:a16="http://schemas.microsoft.com/office/drawing/2014/main" id="{3019D681-E170-43D4-B154-840D1DDB509E}"/>
                </a:ext>
              </a:extLst>
            </p:cNvPr>
            <p:cNvSpPr/>
            <p:nvPr/>
          </p:nvSpPr>
          <p:spPr>
            <a:xfrm>
              <a:off x="6145482" y="2188110"/>
              <a:ext cx="171450" cy="1628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4" name="Rounded Rectangle 125">
              <a:extLst>
                <a:ext uri="{FF2B5EF4-FFF2-40B4-BE49-F238E27FC236}">
                  <a16:creationId xmlns:a16="http://schemas.microsoft.com/office/drawing/2014/main" id="{3B051118-4BEA-4CCC-BA45-C0568C2FF44C}"/>
                </a:ext>
              </a:extLst>
            </p:cNvPr>
            <p:cNvSpPr/>
            <p:nvPr/>
          </p:nvSpPr>
          <p:spPr>
            <a:xfrm>
              <a:off x="6374082" y="2188110"/>
              <a:ext cx="171450" cy="16284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5" name="Rounded Rectangle 126">
              <a:extLst>
                <a:ext uri="{FF2B5EF4-FFF2-40B4-BE49-F238E27FC236}">
                  <a16:creationId xmlns:a16="http://schemas.microsoft.com/office/drawing/2014/main" id="{77FEBF1B-B745-49A1-BA25-4C51599166F3}"/>
                </a:ext>
              </a:extLst>
            </p:cNvPr>
            <p:cNvSpPr/>
            <p:nvPr/>
          </p:nvSpPr>
          <p:spPr>
            <a:xfrm>
              <a:off x="5916882" y="2459512"/>
              <a:ext cx="171450" cy="162841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6" name="Rounded Rectangle 127">
              <a:extLst>
                <a:ext uri="{FF2B5EF4-FFF2-40B4-BE49-F238E27FC236}">
                  <a16:creationId xmlns:a16="http://schemas.microsoft.com/office/drawing/2014/main" id="{209F68D0-ADA4-40B7-815E-5DD407B647E6}"/>
                </a:ext>
              </a:extLst>
            </p:cNvPr>
            <p:cNvSpPr/>
            <p:nvPr/>
          </p:nvSpPr>
          <p:spPr>
            <a:xfrm>
              <a:off x="6145482" y="2459512"/>
              <a:ext cx="171450" cy="162841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7" name="Rounded Rectangle 128">
              <a:extLst>
                <a:ext uri="{FF2B5EF4-FFF2-40B4-BE49-F238E27FC236}">
                  <a16:creationId xmlns:a16="http://schemas.microsoft.com/office/drawing/2014/main" id="{079BB313-6303-4DFA-841A-F939363ABE3D}"/>
                </a:ext>
              </a:extLst>
            </p:cNvPr>
            <p:cNvSpPr/>
            <p:nvPr/>
          </p:nvSpPr>
          <p:spPr>
            <a:xfrm>
              <a:off x="6374082" y="2459512"/>
              <a:ext cx="171450" cy="162841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8" name="Rounded Rectangle 196">
              <a:extLst>
                <a:ext uri="{FF2B5EF4-FFF2-40B4-BE49-F238E27FC236}">
                  <a16:creationId xmlns:a16="http://schemas.microsoft.com/office/drawing/2014/main" id="{E7314E0C-BFBB-459F-9F4B-B92E88B16928}"/>
                </a:ext>
              </a:extLst>
            </p:cNvPr>
            <p:cNvSpPr/>
            <p:nvPr/>
          </p:nvSpPr>
          <p:spPr>
            <a:xfrm>
              <a:off x="5916882" y="2730915"/>
              <a:ext cx="171450" cy="162841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9" name="Rounded Rectangle 197">
              <a:extLst>
                <a:ext uri="{FF2B5EF4-FFF2-40B4-BE49-F238E27FC236}">
                  <a16:creationId xmlns:a16="http://schemas.microsoft.com/office/drawing/2014/main" id="{1E09E83B-56FF-4C9B-B5F0-FC695566B6E1}"/>
                </a:ext>
              </a:extLst>
            </p:cNvPr>
            <p:cNvSpPr/>
            <p:nvPr/>
          </p:nvSpPr>
          <p:spPr>
            <a:xfrm>
              <a:off x="6145482" y="2730915"/>
              <a:ext cx="171450" cy="162841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40" name="Rounded Rectangle 198">
              <a:extLst>
                <a:ext uri="{FF2B5EF4-FFF2-40B4-BE49-F238E27FC236}">
                  <a16:creationId xmlns:a16="http://schemas.microsoft.com/office/drawing/2014/main" id="{F6C4D19F-6B2B-46B1-9484-5CAAD656B443}"/>
                </a:ext>
              </a:extLst>
            </p:cNvPr>
            <p:cNvSpPr/>
            <p:nvPr/>
          </p:nvSpPr>
          <p:spPr>
            <a:xfrm>
              <a:off x="6374082" y="2730915"/>
              <a:ext cx="171450" cy="162841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41" name="Rounded Rectangle 211">
              <a:extLst>
                <a:ext uri="{FF2B5EF4-FFF2-40B4-BE49-F238E27FC236}">
                  <a16:creationId xmlns:a16="http://schemas.microsoft.com/office/drawing/2014/main" id="{3B5AF984-099A-4AA0-8664-387F62EA0F17}"/>
                </a:ext>
              </a:extLst>
            </p:cNvPr>
            <p:cNvSpPr/>
            <p:nvPr/>
          </p:nvSpPr>
          <p:spPr>
            <a:xfrm>
              <a:off x="5916882" y="3002317"/>
              <a:ext cx="171450" cy="162841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42" name="Rounded Rectangle 212">
              <a:extLst>
                <a:ext uri="{FF2B5EF4-FFF2-40B4-BE49-F238E27FC236}">
                  <a16:creationId xmlns:a16="http://schemas.microsoft.com/office/drawing/2014/main" id="{79CE00D5-D653-4AE1-B366-347D6B323DC2}"/>
                </a:ext>
              </a:extLst>
            </p:cNvPr>
            <p:cNvSpPr/>
            <p:nvPr/>
          </p:nvSpPr>
          <p:spPr>
            <a:xfrm>
              <a:off x="6145482" y="3002317"/>
              <a:ext cx="171450" cy="162841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43" name="Rounded Rectangle 213">
              <a:extLst>
                <a:ext uri="{FF2B5EF4-FFF2-40B4-BE49-F238E27FC236}">
                  <a16:creationId xmlns:a16="http://schemas.microsoft.com/office/drawing/2014/main" id="{44D2B137-2A7D-488C-BDAD-74951C588880}"/>
                </a:ext>
              </a:extLst>
            </p:cNvPr>
            <p:cNvSpPr/>
            <p:nvPr/>
          </p:nvSpPr>
          <p:spPr>
            <a:xfrm>
              <a:off x="6374082" y="3002317"/>
              <a:ext cx="171450" cy="162841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016EC23E-1F2A-4B02-AA76-6FAAA910244C}"/>
              </a:ext>
            </a:extLst>
          </p:cNvPr>
          <p:cNvGrpSpPr/>
          <p:nvPr/>
        </p:nvGrpSpPr>
        <p:grpSpPr>
          <a:xfrm>
            <a:off x="7382803" y="1373904"/>
            <a:ext cx="1015226" cy="1791254"/>
            <a:chOff x="7576091" y="1373904"/>
            <a:chExt cx="628650" cy="1791254"/>
          </a:xfrm>
        </p:grpSpPr>
        <p:sp>
          <p:nvSpPr>
            <p:cNvPr id="345" name="Rounded Rectangle 114">
              <a:extLst>
                <a:ext uri="{FF2B5EF4-FFF2-40B4-BE49-F238E27FC236}">
                  <a16:creationId xmlns:a16="http://schemas.microsoft.com/office/drawing/2014/main" id="{01610DD3-DCF3-442A-8F12-CC0D2492D87E}"/>
                </a:ext>
              </a:extLst>
            </p:cNvPr>
            <p:cNvSpPr/>
            <p:nvPr/>
          </p:nvSpPr>
          <p:spPr>
            <a:xfrm>
              <a:off x="7576091" y="1373904"/>
              <a:ext cx="171450" cy="16284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46" name="Rounded Rectangle 115">
              <a:extLst>
                <a:ext uri="{FF2B5EF4-FFF2-40B4-BE49-F238E27FC236}">
                  <a16:creationId xmlns:a16="http://schemas.microsoft.com/office/drawing/2014/main" id="{38954B65-FDB6-43DB-9D1D-13051210E7A7}"/>
                </a:ext>
              </a:extLst>
            </p:cNvPr>
            <p:cNvSpPr/>
            <p:nvPr/>
          </p:nvSpPr>
          <p:spPr>
            <a:xfrm>
              <a:off x="7804691" y="1373904"/>
              <a:ext cx="171450" cy="16284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47" name="Rounded Rectangle 116">
              <a:extLst>
                <a:ext uri="{FF2B5EF4-FFF2-40B4-BE49-F238E27FC236}">
                  <a16:creationId xmlns:a16="http://schemas.microsoft.com/office/drawing/2014/main" id="{135FD043-AAAD-489B-B506-85E983452949}"/>
                </a:ext>
              </a:extLst>
            </p:cNvPr>
            <p:cNvSpPr/>
            <p:nvPr/>
          </p:nvSpPr>
          <p:spPr>
            <a:xfrm>
              <a:off x="8033291" y="1373904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48" name="Rounded Rectangle 117">
              <a:extLst>
                <a:ext uri="{FF2B5EF4-FFF2-40B4-BE49-F238E27FC236}">
                  <a16:creationId xmlns:a16="http://schemas.microsoft.com/office/drawing/2014/main" id="{C74A59BA-CA7E-4310-B2BD-F6C91617ADBA}"/>
                </a:ext>
              </a:extLst>
            </p:cNvPr>
            <p:cNvSpPr/>
            <p:nvPr/>
          </p:nvSpPr>
          <p:spPr>
            <a:xfrm>
              <a:off x="7576091" y="1645306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49" name="Rounded Rectangle 118">
              <a:extLst>
                <a:ext uri="{FF2B5EF4-FFF2-40B4-BE49-F238E27FC236}">
                  <a16:creationId xmlns:a16="http://schemas.microsoft.com/office/drawing/2014/main" id="{05B3C7BA-1198-4F81-BD77-5138663D0842}"/>
                </a:ext>
              </a:extLst>
            </p:cNvPr>
            <p:cNvSpPr/>
            <p:nvPr/>
          </p:nvSpPr>
          <p:spPr>
            <a:xfrm>
              <a:off x="7804691" y="1645306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0" name="Rounded Rectangle 119">
              <a:extLst>
                <a:ext uri="{FF2B5EF4-FFF2-40B4-BE49-F238E27FC236}">
                  <a16:creationId xmlns:a16="http://schemas.microsoft.com/office/drawing/2014/main" id="{26393845-462B-45F7-BBFC-3EF480D4D949}"/>
                </a:ext>
              </a:extLst>
            </p:cNvPr>
            <p:cNvSpPr/>
            <p:nvPr/>
          </p:nvSpPr>
          <p:spPr>
            <a:xfrm>
              <a:off x="8033291" y="1645306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1" name="Rounded Rectangle 120">
              <a:extLst>
                <a:ext uri="{FF2B5EF4-FFF2-40B4-BE49-F238E27FC236}">
                  <a16:creationId xmlns:a16="http://schemas.microsoft.com/office/drawing/2014/main" id="{0E393992-5ABC-45CA-BAC5-7EED4317FC9E}"/>
                </a:ext>
              </a:extLst>
            </p:cNvPr>
            <p:cNvSpPr/>
            <p:nvPr/>
          </p:nvSpPr>
          <p:spPr>
            <a:xfrm>
              <a:off x="7576091" y="1916708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2" name="Rounded Rectangle 121">
              <a:extLst>
                <a:ext uri="{FF2B5EF4-FFF2-40B4-BE49-F238E27FC236}">
                  <a16:creationId xmlns:a16="http://schemas.microsoft.com/office/drawing/2014/main" id="{523D86CF-720B-441B-9538-107AC7D6FD39}"/>
                </a:ext>
              </a:extLst>
            </p:cNvPr>
            <p:cNvSpPr/>
            <p:nvPr/>
          </p:nvSpPr>
          <p:spPr>
            <a:xfrm>
              <a:off x="7804691" y="1916708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3" name="Rounded Rectangle 122">
              <a:extLst>
                <a:ext uri="{FF2B5EF4-FFF2-40B4-BE49-F238E27FC236}">
                  <a16:creationId xmlns:a16="http://schemas.microsoft.com/office/drawing/2014/main" id="{59279B16-F2D8-40AF-BAB5-E3905BD811BA}"/>
                </a:ext>
              </a:extLst>
            </p:cNvPr>
            <p:cNvSpPr/>
            <p:nvPr/>
          </p:nvSpPr>
          <p:spPr>
            <a:xfrm>
              <a:off x="8033291" y="1916708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4" name="Rounded Rectangle 123">
              <a:extLst>
                <a:ext uri="{FF2B5EF4-FFF2-40B4-BE49-F238E27FC236}">
                  <a16:creationId xmlns:a16="http://schemas.microsoft.com/office/drawing/2014/main" id="{B6C7A9FA-CEE1-475E-A3AF-D875CC1F440F}"/>
                </a:ext>
              </a:extLst>
            </p:cNvPr>
            <p:cNvSpPr/>
            <p:nvPr/>
          </p:nvSpPr>
          <p:spPr>
            <a:xfrm>
              <a:off x="7576091" y="2188110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5" name="Rounded Rectangle 124">
              <a:extLst>
                <a:ext uri="{FF2B5EF4-FFF2-40B4-BE49-F238E27FC236}">
                  <a16:creationId xmlns:a16="http://schemas.microsoft.com/office/drawing/2014/main" id="{DCF72470-C9CE-408A-A2DE-8A49246943E4}"/>
                </a:ext>
              </a:extLst>
            </p:cNvPr>
            <p:cNvSpPr/>
            <p:nvPr/>
          </p:nvSpPr>
          <p:spPr>
            <a:xfrm>
              <a:off x="7804691" y="2188110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6" name="Rounded Rectangle 125">
              <a:extLst>
                <a:ext uri="{FF2B5EF4-FFF2-40B4-BE49-F238E27FC236}">
                  <a16:creationId xmlns:a16="http://schemas.microsoft.com/office/drawing/2014/main" id="{23F40D86-26A5-4D83-B1D1-F093993D7531}"/>
                </a:ext>
              </a:extLst>
            </p:cNvPr>
            <p:cNvSpPr/>
            <p:nvPr/>
          </p:nvSpPr>
          <p:spPr>
            <a:xfrm>
              <a:off x="8033291" y="2188110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7" name="Rounded Rectangle 126">
              <a:extLst>
                <a:ext uri="{FF2B5EF4-FFF2-40B4-BE49-F238E27FC236}">
                  <a16:creationId xmlns:a16="http://schemas.microsoft.com/office/drawing/2014/main" id="{2BEA233E-0364-4DA3-8EDE-A38D926606EA}"/>
                </a:ext>
              </a:extLst>
            </p:cNvPr>
            <p:cNvSpPr/>
            <p:nvPr/>
          </p:nvSpPr>
          <p:spPr>
            <a:xfrm>
              <a:off x="7576091" y="2459512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8" name="Rounded Rectangle 127">
              <a:extLst>
                <a:ext uri="{FF2B5EF4-FFF2-40B4-BE49-F238E27FC236}">
                  <a16:creationId xmlns:a16="http://schemas.microsoft.com/office/drawing/2014/main" id="{313F6CA9-2C65-475A-BBB4-93F75574B2DA}"/>
                </a:ext>
              </a:extLst>
            </p:cNvPr>
            <p:cNvSpPr/>
            <p:nvPr/>
          </p:nvSpPr>
          <p:spPr>
            <a:xfrm>
              <a:off x="7804691" y="2459512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9" name="Rounded Rectangle 128">
              <a:extLst>
                <a:ext uri="{FF2B5EF4-FFF2-40B4-BE49-F238E27FC236}">
                  <a16:creationId xmlns:a16="http://schemas.microsoft.com/office/drawing/2014/main" id="{3C80A140-4545-4B3D-8B19-18FE16D788D3}"/>
                </a:ext>
              </a:extLst>
            </p:cNvPr>
            <p:cNvSpPr/>
            <p:nvPr/>
          </p:nvSpPr>
          <p:spPr>
            <a:xfrm>
              <a:off x="8033291" y="2459512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60" name="Rounded Rectangle 196">
              <a:extLst>
                <a:ext uri="{FF2B5EF4-FFF2-40B4-BE49-F238E27FC236}">
                  <a16:creationId xmlns:a16="http://schemas.microsoft.com/office/drawing/2014/main" id="{0DBB451A-5740-4BED-A59A-D1A01005E3BA}"/>
                </a:ext>
              </a:extLst>
            </p:cNvPr>
            <p:cNvSpPr/>
            <p:nvPr/>
          </p:nvSpPr>
          <p:spPr>
            <a:xfrm>
              <a:off x="7576091" y="2730915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61" name="Rounded Rectangle 197">
              <a:extLst>
                <a:ext uri="{FF2B5EF4-FFF2-40B4-BE49-F238E27FC236}">
                  <a16:creationId xmlns:a16="http://schemas.microsoft.com/office/drawing/2014/main" id="{17D4D00E-EA59-4F44-AB85-B408208EDC92}"/>
                </a:ext>
              </a:extLst>
            </p:cNvPr>
            <p:cNvSpPr/>
            <p:nvPr/>
          </p:nvSpPr>
          <p:spPr>
            <a:xfrm>
              <a:off x="7804691" y="2730915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62" name="Rounded Rectangle 198">
              <a:extLst>
                <a:ext uri="{FF2B5EF4-FFF2-40B4-BE49-F238E27FC236}">
                  <a16:creationId xmlns:a16="http://schemas.microsoft.com/office/drawing/2014/main" id="{D91FF41D-B012-45CC-AD9A-269C18030E74}"/>
                </a:ext>
              </a:extLst>
            </p:cNvPr>
            <p:cNvSpPr/>
            <p:nvPr/>
          </p:nvSpPr>
          <p:spPr>
            <a:xfrm>
              <a:off x="8033291" y="2730915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63" name="Rounded Rectangle 211">
              <a:extLst>
                <a:ext uri="{FF2B5EF4-FFF2-40B4-BE49-F238E27FC236}">
                  <a16:creationId xmlns:a16="http://schemas.microsoft.com/office/drawing/2014/main" id="{BC4C9794-80E5-48E3-B3F7-26FE36F41C3B}"/>
                </a:ext>
              </a:extLst>
            </p:cNvPr>
            <p:cNvSpPr/>
            <p:nvPr/>
          </p:nvSpPr>
          <p:spPr>
            <a:xfrm>
              <a:off x="7576091" y="3002317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64" name="Rounded Rectangle 212">
              <a:extLst>
                <a:ext uri="{FF2B5EF4-FFF2-40B4-BE49-F238E27FC236}">
                  <a16:creationId xmlns:a16="http://schemas.microsoft.com/office/drawing/2014/main" id="{8437D1B2-5808-4351-BAA3-72962D7B7C46}"/>
                </a:ext>
              </a:extLst>
            </p:cNvPr>
            <p:cNvSpPr/>
            <p:nvPr/>
          </p:nvSpPr>
          <p:spPr>
            <a:xfrm>
              <a:off x="7804691" y="3002317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65" name="Rounded Rectangle 213">
              <a:extLst>
                <a:ext uri="{FF2B5EF4-FFF2-40B4-BE49-F238E27FC236}">
                  <a16:creationId xmlns:a16="http://schemas.microsoft.com/office/drawing/2014/main" id="{A65C2D7E-71F0-4C26-AFC3-BD8CD65EAC38}"/>
                </a:ext>
              </a:extLst>
            </p:cNvPr>
            <p:cNvSpPr/>
            <p:nvPr/>
          </p:nvSpPr>
          <p:spPr>
            <a:xfrm>
              <a:off x="8033291" y="3002317"/>
              <a:ext cx="171450" cy="16284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4009418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9933</TotalTime>
  <Words>430</Words>
  <PresentationFormat>On-screen Show (4:3)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Equalizer Chart for PowerPoint</vt:lpstr>
      <vt:lpstr>Equalizer Chart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Equalizer Chart for PowerPoint</dc:title>
  <dc:creator>PresentationGO.com</dc:creator>
  <dc:description>© Copyright PresentationGo.com</dc:description>
  <dcterms:created xsi:type="dcterms:W3CDTF">2014-11-26T05:14:11Z</dcterms:created>
  <dcterms:modified xsi:type="dcterms:W3CDTF">2017-11-10T20:24:37Z</dcterms:modified>
  <cp:category>Charts &amp; Diagrams</cp:category>
</cp:coreProperties>
</file>