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5" r:id="rId4"/>
    <p:sldId id="351" r:id="rId5"/>
    <p:sldId id="356"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6" d="100"/>
          <a:sy n="156" d="100"/>
        </p:scale>
        <p:origin x="1890"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17943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84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660097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Equalizer Chevron Chart – Slide Template</a:t>
            </a:r>
          </a:p>
        </p:txBody>
      </p:sp>
      <p:sp>
        <p:nvSpPr>
          <p:cNvPr id="34" name="Rectangle 33">
            <a:extLst>
              <a:ext uri="{FF2B5EF4-FFF2-40B4-BE49-F238E27FC236}">
                <a16:creationId xmlns:a16="http://schemas.microsoft.com/office/drawing/2014/main" id="{9071937C-E4DC-4D60-9F33-04235742C34E}"/>
              </a:ext>
            </a:extLst>
          </p:cNvPr>
          <p:cNvSpPr/>
          <p:nvPr/>
        </p:nvSpPr>
        <p:spPr>
          <a:xfrm rot="16200000">
            <a:off x="1747761" y="2685996"/>
            <a:ext cx="320739" cy="76149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22" name="Rectangle 121">
            <a:extLst>
              <a:ext uri="{FF2B5EF4-FFF2-40B4-BE49-F238E27FC236}">
                <a16:creationId xmlns:a16="http://schemas.microsoft.com/office/drawing/2014/main" id="{70208458-4B8C-4D95-A3F3-210D05578757}"/>
              </a:ext>
            </a:extLst>
          </p:cNvPr>
          <p:cNvSpPr/>
          <p:nvPr/>
        </p:nvSpPr>
        <p:spPr>
          <a:xfrm rot="16200000">
            <a:off x="7431927" y="2691310"/>
            <a:ext cx="320739" cy="76149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07" name="Rectangle 106">
            <a:extLst>
              <a:ext uri="{FF2B5EF4-FFF2-40B4-BE49-F238E27FC236}">
                <a16:creationId xmlns:a16="http://schemas.microsoft.com/office/drawing/2014/main" id="{FADA29AE-DE7C-4650-B67B-2ACCED5893BB}"/>
              </a:ext>
            </a:extLst>
          </p:cNvPr>
          <p:cNvSpPr/>
          <p:nvPr/>
        </p:nvSpPr>
        <p:spPr>
          <a:xfrm rot="16200000">
            <a:off x="5537205" y="2237419"/>
            <a:ext cx="320739" cy="76149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nvGrpSpPr>
          <p:cNvPr id="19" name="Group 18">
            <a:extLst>
              <a:ext uri="{FF2B5EF4-FFF2-40B4-BE49-F238E27FC236}">
                <a16:creationId xmlns:a16="http://schemas.microsoft.com/office/drawing/2014/main" id="{6778FE12-F2C6-47ED-8EAC-5C8DEA676323}"/>
              </a:ext>
            </a:extLst>
          </p:cNvPr>
          <p:cNvGrpSpPr/>
          <p:nvPr/>
        </p:nvGrpSpPr>
        <p:grpSpPr>
          <a:xfrm>
            <a:off x="873841" y="1936519"/>
            <a:ext cx="593629" cy="2354700"/>
            <a:chOff x="3872833" y="1439025"/>
            <a:chExt cx="598882" cy="3139599"/>
          </a:xfrm>
        </p:grpSpPr>
        <p:sp>
          <p:nvSpPr>
            <p:cNvPr id="3" name="TextBox 2">
              <a:extLst>
                <a:ext uri="{FF2B5EF4-FFF2-40B4-BE49-F238E27FC236}">
                  <a16:creationId xmlns:a16="http://schemas.microsoft.com/office/drawing/2014/main" id="{AE8EB99E-0E9F-4775-91BC-71A58014E720}"/>
                </a:ext>
              </a:extLst>
            </p:cNvPr>
            <p:cNvSpPr txBox="1"/>
            <p:nvPr/>
          </p:nvSpPr>
          <p:spPr>
            <a:xfrm>
              <a:off x="4107939" y="4178515"/>
              <a:ext cx="363776" cy="400109"/>
            </a:xfrm>
            <a:prstGeom prst="rect">
              <a:avLst/>
            </a:prstGeom>
            <a:noFill/>
          </p:spPr>
          <p:txBody>
            <a:bodyPr wrap="none" rtlCol="0" anchor="ctr">
              <a:spAutoFit/>
            </a:bodyPr>
            <a:lstStyle/>
            <a:p>
              <a:pPr algn="r"/>
              <a:r>
                <a:rPr lang="en-US" sz="1350" dirty="0">
                  <a:solidFill>
                    <a:schemeClr val="bg2">
                      <a:lumMod val="90000"/>
                    </a:schemeClr>
                  </a:solidFill>
                </a:rPr>
                <a:t>0</a:t>
              </a:r>
            </a:p>
          </p:txBody>
        </p:sp>
        <p:sp>
          <p:nvSpPr>
            <p:cNvPr id="85" name="TextBox 84">
              <a:extLst>
                <a:ext uri="{FF2B5EF4-FFF2-40B4-BE49-F238E27FC236}">
                  <a16:creationId xmlns:a16="http://schemas.microsoft.com/office/drawing/2014/main" id="{D7F40523-30AB-4102-8DE9-6D3440E91BCD}"/>
                </a:ext>
              </a:extLst>
            </p:cNvPr>
            <p:cNvSpPr txBox="1"/>
            <p:nvPr/>
          </p:nvSpPr>
          <p:spPr>
            <a:xfrm>
              <a:off x="3990386" y="3493644"/>
              <a:ext cx="481329" cy="400109"/>
            </a:xfrm>
            <a:prstGeom prst="rect">
              <a:avLst/>
            </a:prstGeom>
            <a:noFill/>
          </p:spPr>
          <p:txBody>
            <a:bodyPr wrap="none" rtlCol="0" anchor="ctr">
              <a:spAutoFit/>
            </a:bodyPr>
            <a:lstStyle/>
            <a:p>
              <a:pPr algn="r"/>
              <a:r>
                <a:rPr lang="en-US" sz="1350" dirty="0">
                  <a:solidFill>
                    <a:schemeClr val="bg2">
                      <a:lumMod val="90000"/>
                    </a:schemeClr>
                  </a:solidFill>
                </a:rPr>
                <a:t>25</a:t>
              </a:r>
            </a:p>
          </p:txBody>
        </p:sp>
        <p:sp>
          <p:nvSpPr>
            <p:cNvPr id="86" name="TextBox 85">
              <a:extLst>
                <a:ext uri="{FF2B5EF4-FFF2-40B4-BE49-F238E27FC236}">
                  <a16:creationId xmlns:a16="http://schemas.microsoft.com/office/drawing/2014/main" id="{269CCC0A-06DF-4676-917F-AA8F64D5F8D8}"/>
                </a:ext>
              </a:extLst>
            </p:cNvPr>
            <p:cNvSpPr txBox="1"/>
            <p:nvPr/>
          </p:nvSpPr>
          <p:spPr>
            <a:xfrm>
              <a:off x="3990386" y="2808771"/>
              <a:ext cx="481329" cy="400109"/>
            </a:xfrm>
            <a:prstGeom prst="rect">
              <a:avLst/>
            </a:prstGeom>
            <a:noFill/>
          </p:spPr>
          <p:txBody>
            <a:bodyPr wrap="none" rtlCol="0" anchor="ctr">
              <a:spAutoFit/>
            </a:bodyPr>
            <a:lstStyle/>
            <a:p>
              <a:pPr algn="r"/>
              <a:r>
                <a:rPr lang="en-US" sz="1350" dirty="0">
                  <a:solidFill>
                    <a:schemeClr val="bg2">
                      <a:lumMod val="90000"/>
                    </a:schemeClr>
                  </a:solidFill>
                </a:rPr>
                <a:t>50</a:t>
              </a:r>
            </a:p>
          </p:txBody>
        </p:sp>
        <p:sp>
          <p:nvSpPr>
            <p:cNvPr id="88" name="TextBox 87">
              <a:extLst>
                <a:ext uri="{FF2B5EF4-FFF2-40B4-BE49-F238E27FC236}">
                  <a16:creationId xmlns:a16="http://schemas.microsoft.com/office/drawing/2014/main" id="{E19655FD-5FD7-4115-A1CC-AA000929E384}"/>
                </a:ext>
              </a:extLst>
            </p:cNvPr>
            <p:cNvSpPr txBox="1"/>
            <p:nvPr/>
          </p:nvSpPr>
          <p:spPr>
            <a:xfrm>
              <a:off x="3990386" y="2123898"/>
              <a:ext cx="481329" cy="400109"/>
            </a:xfrm>
            <a:prstGeom prst="rect">
              <a:avLst/>
            </a:prstGeom>
            <a:noFill/>
          </p:spPr>
          <p:txBody>
            <a:bodyPr wrap="none" rtlCol="0" anchor="ctr">
              <a:spAutoFit/>
            </a:bodyPr>
            <a:lstStyle/>
            <a:p>
              <a:pPr algn="r"/>
              <a:r>
                <a:rPr lang="en-US" sz="1350" dirty="0">
                  <a:solidFill>
                    <a:schemeClr val="bg2">
                      <a:lumMod val="90000"/>
                    </a:schemeClr>
                  </a:solidFill>
                </a:rPr>
                <a:t>75</a:t>
              </a:r>
            </a:p>
          </p:txBody>
        </p:sp>
        <p:sp>
          <p:nvSpPr>
            <p:cNvPr id="89" name="TextBox 88">
              <a:extLst>
                <a:ext uri="{FF2B5EF4-FFF2-40B4-BE49-F238E27FC236}">
                  <a16:creationId xmlns:a16="http://schemas.microsoft.com/office/drawing/2014/main" id="{57AF332B-7490-4173-83C4-969A1C0F4149}"/>
                </a:ext>
              </a:extLst>
            </p:cNvPr>
            <p:cNvSpPr txBox="1"/>
            <p:nvPr/>
          </p:nvSpPr>
          <p:spPr>
            <a:xfrm>
              <a:off x="3872833" y="1439025"/>
              <a:ext cx="598882" cy="400109"/>
            </a:xfrm>
            <a:prstGeom prst="rect">
              <a:avLst/>
            </a:prstGeom>
            <a:noFill/>
          </p:spPr>
          <p:txBody>
            <a:bodyPr wrap="none" rtlCol="0" anchor="ctr">
              <a:spAutoFit/>
            </a:bodyPr>
            <a:lstStyle/>
            <a:p>
              <a:pPr algn="r"/>
              <a:r>
                <a:rPr lang="en-US" sz="1350" dirty="0">
                  <a:solidFill>
                    <a:schemeClr val="bg2">
                      <a:lumMod val="90000"/>
                    </a:schemeClr>
                  </a:solidFill>
                </a:rPr>
                <a:t>100</a:t>
              </a:r>
            </a:p>
          </p:txBody>
        </p:sp>
      </p:grpSp>
      <p:grpSp>
        <p:nvGrpSpPr>
          <p:cNvPr id="18" name="Group 17">
            <a:extLst>
              <a:ext uri="{FF2B5EF4-FFF2-40B4-BE49-F238E27FC236}">
                <a16:creationId xmlns:a16="http://schemas.microsoft.com/office/drawing/2014/main" id="{2009647D-E69F-4EB6-8DAE-2F447DD0DA4A}"/>
              </a:ext>
            </a:extLst>
          </p:cNvPr>
          <p:cNvGrpSpPr/>
          <p:nvPr/>
        </p:nvGrpSpPr>
        <p:grpSpPr>
          <a:xfrm>
            <a:off x="1228403" y="2086560"/>
            <a:ext cx="1357591" cy="2811844"/>
            <a:chOff x="4230534" y="1639080"/>
            <a:chExt cx="1369607" cy="3749125"/>
          </a:xfrm>
        </p:grpSpPr>
        <p:sp>
          <p:nvSpPr>
            <p:cNvPr id="33" name="Oval 32">
              <a:extLst>
                <a:ext uri="{FF2B5EF4-FFF2-40B4-BE49-F238E27FC236}">
                  <a16:creationId xmlns:a16="http://schemas.microsoft.com/office/drawing/2014/main" id="{EC6C67D0-2822-4AE7-B36B-EB7C04C03302}"/>
                </a:ext>
              </a:extLst>
            </p:cNvPr>
            <p:cNvSpPr/>
            <p:nvPr/>
          </p:nvSpPr>
          <p:spPr>
            <a:xfrm>
              <a:off x="4230534"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36" name="Group 35">
              <a:extLst>
                <a:ext uri="{FF2B5EF4-FFF2-40B4-BE49-F238E27FC236}">
                  <a16:creationId xmlns:a16="http://schemas.microsoft.com/office/drawing/2014/main" id="{FEDF594A-28A3-4E73-A502-95D1CF9C428C}"/>
                </a:ext>
              </a:extLst>
            </p:cNvPr>
            <p:cNvGrpSpPr/>
            <p:nvPr/>
          </p:nvGrpSpPr>
          <p:grpSpPr>
            <a:xfrm>
              <a:off x="4729660" y="1639080"/>
              <a:ext cx="373225" cy="3657600"/>
              <a:chOff x="2719882" y="1461796"/>
              <a:chExt cx="373225" cy="3962400"/>
            </a:xfrm>
          </p:grpSpPr>
          <p:sp>
            <p:nvSpPr>
              <p:cNvPr id="41" name="Rectangle 40">
                <a:extLst>
                  <a:ext uri="{FF2B5EF4-FFF2-40B4-BE49-F238E27FC236}">
                    <a16:creationId xmlns:a16="http://schemas.microsoft.com/office/drawing/2014/main" id="{18BBAF9D-1CB7-43A1-B237-0617801F464F}"/>
                  </a:ext>
                </a:extLst>
              </p:cNvPr>
              <p:cNvSpPr/>
              <p:nvPr/>
            </p:nvSpPr>
            <p:spPr>
              <a:xfrm>
                <a:off x="2719882" y="1461796"/>
                <a:ext cx="373225" cy="39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42" name="Straight Connector 41">
                <a:extLst>
                  <a:ext uri="{FF2B5EF4-FFF2-40B4-BE49-F238E27FC236}">
                    <a16:creationId xmlns:a16="http://schemas.microsoft.com/office/drawing/2014/main" id="{6AB53599-ACA5-483A-8AEA-241CBDD6A1D9}"/>
                  </a:ext>
                </a:extLst>
              </p:cNvPr>
              <p:cNvCxnSpPr>
                <a:stCxn id="41" idx="0"/>
                <a:endCxn id="41" idx="2"/>
              </p:cNvCxnSpPr>
              <p:nvPr/>
            </p:nvCxnSpPr>
            <p:spPr>
              <a:xfrm>
                <a:off x="2906495" y="1461796"/>
                <a:ext cx="0" cy="39624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a:extLst>
                <a:ext uri="{FF2B5EF4-FFF2-40B4-BE49-F238E27FC236}">
                  <a16:creationId xmlns:a16="http://schemas.microsoft.com/office/drawing/2014/main" id="{ADA9E169-CBE8-497F-A97D-52765A1F6663}"/>
                </a:ext>
              </a:extLst>
            </p:cNvPr>
            <p:cNvCxnSpPr/>
            <p:nvPr/>
          </p:nvCxnSpPr>
          <p:spPr>
            <a:xfrm>
              <a:off x="4729660"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4189CD-04A4-4C09-A247-EABF3F634B9E}"/>
                </a:ext>
              </a:extLst>
            </p:cNvPr>
            <p:cNvCxnSpPr/>
            <p:nvPr/>
          </p:nvCxnSpPr>
          <p:spPr>
            <a:xfrm>
              <a:off x="4724209"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35B2B9-8BC3-4021-831A-DD02CD8C0658}"/>
                </a:ext>
              </a:extLst>
            </p:cNvPr>
            <p:cNvCxnSpPr/>
            <p:nvPr/>
          </p:nvCxnSpPr>
          <p:spPr>
            <a:xfrm>
              <a:off x="4724209"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29AD4-DFF8-415F-9284-0DCF479474F4}"/>
                </a:ext>
              </a:extLst>
            </p:cNvPr>
            <p:cNvCxnSpPr/>
            <p:nvPr/>
          </p:nvCxnSpPr>
          <p:spPr>
            <a:xfrm>
              <a:off x="4724208"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33CBA55-F402-4777-ACA8-08C4EAB06478}"/>
                </a:ext>
              </a:extLst>
            </p:cNvPr>
            <p:cNvCxnSpPr/>
            <p:nvPr/>
          </p:nvCxnSpPr>
          <p:spPr>
            <a:xfrm>
              <a:off x="4724209"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B4C93A5A-7A4F-4E93-A9D2-B070BDAC23AA}"/>
              </a:ext>
            </a:extLst>
          </p:cNvPr>
          <p:cNvSpPr txBox="1"/>
          <p:nvPr/>
        </p:nvSpPr>
        <p:spPr>
          <a:xfrm>
            <a:off x="1366507" y="1540932"/>
            <a:ext cx="1072429" cy="523220"/>
          </a:xfrm>
          <a:prstGeom prst="rect">
            <a:avLst/>
          </a:prstGeom>
          <a:noFill/>
        </p:spPr>
        <p:txBody>
          <a:bodyPr wrap="none" rtlCol="0" anchor="ctr">
            <a:spAutoFit/>
          </a:bodyPr>
          <a:lstStyle/>
          <a:p>
            <a:pPr algn="ctr"/>
            <a:r>
              <a:rPr lang="en-US" sz="2800" b="1" dirty="0"/>
              <a:t>75%</a:t>
            </a:r>
          </a:p>
        </p:txBody>
      </p:sp>
      <p:sp>
        <p:nvSpPr>
          <p:cNvPr id="92" name="Rectangle 91">
            <a:extLst>
              <a:ext uri="{FF2B5EF4-FFF2-40B4-BE49-F238E27FC236}">
                <a16:creationId xmlns:a16="http://schemas.microsoft.com/office/drawing/2014/main" id="{A6496204-6365-476C-8BB7-B0DF56C4AA89}"/>
              </a:ext>
            </a:extLst>
          </p:cNvPr>
          <p:cNvSpPr/>
          <p:nvPr/>
        </p:nvSpPr>
        <p:spPr>
          <a:xfrm rot="16200000">
            <a:off x="3642484" y="3713891"/>
            <a:ext cx="320739" cy="76149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nvGrpSpPr>
          <p:cNvPr id="15" name="Group 14">
            <a:extLst>
              <a:ext uri="{FF2B5EF4-FFF2-40B4-BE49-F238E27FC236}">
                <a16:creationId xmlns:a16="http://schemas.microsoft.com/office/drawing/2014/main" id="{3E122964-B1CB-4889-A117-145A448A02E1}"/>
              </a:ext>
            </a:extLst>
          </p:cNvPr>
          <p:cNvGrpSpPr/>
          <p:nvPr/>
        </p:nvGrpSpPr>
        <p:grpSpPr>
          <a:xfrm>
            <a:off x="3123125" y="2086560"/>
            <a:ext cx="1357591" cy="2811844"/>
            <a:chOff x="6142026" y="1639080"/>
            <a:chExt cx="1369607" cy="3749125"/>
          </a:xfrm>
        </p:grpSpPr>
        <p:sp>
          <p:nvSpPr>
            <p:cNvPr id="91" name="Oval 90">
              <a:extLst>
                <a:ext uri="{FF2B5EF4-FFF2-40B4-BE49-F238E27FC236}">
                  <a16:creationId xmlns:a16="http://schemas.microsoft.com/office/drawing/2014/main" id="{3B6E60A8-A58A-4F93-B0CD-21616E410095}"/>
                </a:ext>
              </a:extLst>
            </p:cNvPr>
            <p:cNvSpPr/>
            <p:nvPr/>
          </p:nvSpPr>
          <p:spPr>
            <a:xfrm>
              <a:off x="6142026"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03" name="Rectangle 102">
              <a:extLst>
                <a:ext uri="{FF2B5EF4-FFF2-40B4-BE49-F238E27FC236}">
                  <a16:creationId xmlns:a16="http://schemas.microsoft.com/office/drawing/2014/main" id="{E3472387-477E-4053-BE84-5ED025E673EA}"/>
                </a:ext>
              </a:extLst>
            </p:cNvPr>
            <p:cNvSpPr/>
            <p:nvPr/>
          </p:nvSpPr>
          <p:spPr>
            <a:xfrm>
              <a:off x="6641152"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04" name="Straight Connector 103">
              <a:extLst>
                <a:ext uri="{FF2B5EF4-FFF2-40B4-BE49-F238E27FC236}">
                  <a16:creationId xmlns:a16="http://schemas.microsoft.com/office/drawing/2014/main" id="{F137AA37-AA24-40D2-8016-8F3D0D91C642}"/>
                </a:ext>
              </a:extLst>
            </p:cNvPr>
            <p:cNvCxnSpPr>
              <a:stCxn id="103" idx="0"/>
              <a:endCxn id="103" idx="2"/>
            </p:cNvCxnSpPr>
            <p:nvPr/>
          </p:nvCxnSpPr>
          <p:spPr>
            <a:xfrm>
              <a:off x="6827765"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73B0BA-0EDB-4579-93DF-BEE139666E4F}"/>
                </a:ext>
              </a:extLst>
            </p:cNvPr>
            <p:cNvCxnSpPr/>
            <p:nvPr/>
          </p:nvCxnSpPr>
          <p:spPr>
            <a:xfrm>
              <a:off x="6641152"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066722D-348B-4F16-A622-625C3CF3D199}"/>
                </a:ext>
              </a:extLst>
            </p:cNvPr>
            <p:cNvCxnSpPr/>
            <p:nvPr/>
          </p:nvCxnSpPr>
          <p:spPr>
            <a:xfrm>
              <a:off x="6635701"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EC288E7-2F59-4D71-9504-898769509FB4}"/>
                </a:ext>
              </a:extLst>
            </p:cNvPr>
            <p:cNvCxnSpPr/>
            <p:nvPr/>
          </p:nvCxnSpPr>
          <p:spPr>
            <a:xfrm>
              <a:off x="6635701"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FB69D71-4C45-4BF9-8CD6-38400D12F9E8}"/>
                </a:ext>
              </a:extLst>
            </p:cNvPr>
            <p:cNvCxnSpPr/>
            <p:nvPr/>
          </p:nvCxnSpPr>
          <p:spPr>
            <a:xfrm>
              <a:off x="6635700"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5528579-DAF9-402C-B353-A840B23D087D}"/>
                </a:ext>
              </a:extLst>
            </p:cNvPr>
            <p:cNvCxnSpPr/>
            <p:nvPr/>
          </p:nvCxnSpPr>
          <p:spPr>
            <a:xfrm>
              <a:off x="6635701"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8CFE3B00-6756-4F68-97C7-583AEB45AA16}"/>
              </a:ext>
            </a:extLst>
          </p:cNvPr>
          <p:cNvSpPr txBox="1"/>
          <p:nvPr/>
        </p:nvSpPr>
        <p:spPr>
          <a:xfrm>
            <a:off x="3261229" y="1540932"/>
            <a:ext cx="1072429" cy="523220"/>
          </a:xfrm>
          <a:prstGeom prst="rect">
            <a:avLst/>
          </a:prstGeom>
          <a:noFill/>
        </p:spPr>
        <p:txBody>
          <a:bodyPr wrap="none" rtlCol="0" anchor="ctr">
            <a:spAutoFit/>
          </a:bodyPr>
          <a:lstStyle/>
          <a:p>
            <a:pPr algn="ctr"/>
            <a:r>
              <a:rPr lang="en-US" sz="2800" b="1" dirty="0"/>
              <a:t>25%</a:t>
            </a:r>
          </a:p>
        </p:txBody>
      </p:sp>
      <p:grpSp>
        <p:nvGrpSpPr>
          <p:cNvPr id="16" name="Group 15">
            <a:extLst>
              <a:ext uri="{FF2B5EF4-FFF2-40B4-BE49-F238E27FC236}">
                <a16:creationId xmlns:a16="http://schemas.microsoft.com/office/drawing/2014/main" id="{D6F28710-89D1-43B2-A523-4C59F2480916}"/>
              </a:ext>
            </a:extLst>
          </p:cNvPr>
          <p:cNvGrpSpPr/>
          <p:nvPr/>
        </p:nvGrpSpPr>
        <p:grpSpPr>
          <a:xfrm>
            <a:off x="5017847" y="2086560"/>
            <a:ext cx="1357591" cy="2811844"/>
            <a:chOff x="8053518" y="1639080"/>
            <a:chExt cx="1369607" cy="3749125"/>
          </a:xfrm>
        </p:grpSpPr>
        <p:sp>
          <p:nvSpPr>
            <p:cNvPr id="106" name="Oval 105">
              <a:extLst>
                <a:ext uri="{FF2B5EF4-FFF2-40B4-BE49-F238E27FC236}">
                  <a16:creationId xmlns:a16="http://schemas.microsoft.com/office/drawing/2014/main" id="{35D6E687-9CE7-4608-AF4A-107CBC43B69A}"/>
                </a:ext>
              </a:extLst>
            </p:cNvPr>
            <p:cNvSpPr/>
            <p:nvPr/>
          </p:nvSpPr>
          <p:spPr>
            <a:xfrm>
              <a:off x="8053518"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4" name="Group 13">
              <a:extLst>
                <a:ext uri="{FF2B5EF4-FFF2-40B4-BE49-F238E27FC236}">
                  <a16:creationId xmlns:a16="http://schemas.microsoft.com/office/drawing/2014/main" id="{94B87733-A8A1-4F3E-9C19-8B83BB613665}"/>
                </a:ext>
              </a:extLst>
            </p:cNvPr>
            <p:cNvGrpSpPr/>
            <p:nvPr/>
          </p:nvGrpSpPr>
          <p:grpSpPr>
            <a:xfrm>
              <a:off x="8547192" y="1639080"/>
              <a:ext cx="378677" cy="3657600"/>
              <a:chOff x="8547192" y="1639080"/>
              <a:chExt cx="378677" cy="3657600"/>
            </a:xfrm>
          </p:grpSpPr>
          <p:sp>
            <p:nvSpPr>
              <p:cNvPr id="118" name="Rectangle 117">
                <a:extLst>
                  <a:ext uri="{FF2B5EF4-FFF2-40B4-BE49-F238E27FC236}">
                    <a16:creationId xmlns:a16="http://schemas.microsoft.com/office/drawing/2014/main" id="{4A0E9FC2-08E1-445C-A2C3-568310194BB1}"/>
                  </a:ext>
                </a:extLst>
              </p:cNvPr>
              <p:cNvSpPr/>
              <p:nvPr/>
            </p:nvSpPr>
            <p:spPr>
              <a:xfrm>
                <a:off x="8552644"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19" name="Straight Connector 118">
                <a:extLst>
                  <a:ext uri="{FF2B5EF4-FFF2-40B4-BE49-F238E27FC236}">
                    <a16:creationId xmlns:a16="http://schemas.microsoft.com/office/drawing/2014/main" id="{06F137D8-CF1A-4F65-A9BC-5BA21FA717E6}"/>
                  </a:ext>
                </a:extLst>
              </p:cNvPr>
              <p:cNvCxnSpPr>
                <a:stCxn id="118" idx="0"/>
                <a:endCxn id="118" idx="2"/>
              </p:cNvCxnSpPr>
              <p:nvPr/>
            </p:nvCxnSpPr>
            <p:spPr>
              <a:xfrm>
                <a:off x="8739257"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FB8E3E2-CCA6-41C4-A6E9-6BECAA397A86}"/>
                  </a:ext>
                </a:extLst>
              </p:cNvPr>
              <p:cNvCxnSpPr/>
              <p:nvPr/>
            </p:nvCxnSpPr>
            <p:spPr>
              <a:xfrm>
                <a:off x="8552644"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D9446E9-EC8F-4E72-ACAC-DA7BCF3F24CC}"/>
                  </a:ext>
                </a:extLst>
              </p:cNvPr>
              <p:cNvCxnSpPr/>
              <p:nvPr/>
            </p:nvCxnSpPr>
            <p:spPr>
              <a:xfrm>
                <a:off x="8547193"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7919531-1111-432F-8627-3BF82276B5FB}"/>
                  </a:ext>
                </a:extLst>
              </p:cNvPr>
              <p:cNvCxnSpPr/>
              <p:nvPr/>
            </p:nvCxnSpPr>
            <p:spPr>
              <a:xfrm>
                <a:off x="8547193"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DDA98A0-2858-4D52-AEBE-C19442AF2286}"/>
                  </a:ext>
                </a:extLst>
              </p:cNvPr>
              <p:cNvCxnSpPr/>
              <p:nvPr/>
            </p:nvCxnSpPr>
            <p:spPr>
              <a:xfrm>
                <a:off x="8547192"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869E750-87F7-4FEB-B41A-CE0A99DEBFB8}"/>
                  </a:ext>
                </a:extLst>
              </p:cNvPr>
              <p:cNvCxnSpPr/>
              <p:nvPr/>
            </p:nvCxnSpPr>
            <p:spPr>
              <a:xfrm>
                <a:off x="8547193"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15" name="TextBox 114">
            <a:extLst>
              <a:ext uri="{FF2B5EF4-FFF2-40B4-BE49-F238E27FC236}">
                <a16:creationId xmlns:a16="http://schemas.microsoft.com/office/drawing/2014/main" id="{78ABB4C4-3E74-47F1-89DC-730FA86AA212}"/>
              </a:ext>
            </a:extLst>
          </p:cNvPr>
          <p:cNvSpPr txBox="1"/>
          <p:nvPr/>
        </p:nvSpPr>
        <p:spPr>
          <a:xfrm>
            <a:off x="5155952" y="1540932"/>
            <a:ext cx="1072429" cy="523220"/>
          </a:xfrm>
          <a:prstGeom prst="rect">
            <a:avLst/>
          </a:prstGeom>
          <a:noFill/>
        </p:spPr>
        <p:txBody>
          <a:bodyPr wrap="none" rtlCol="0" anchor="ctr">
            <a:spAutoFit/>
          </a:bodyPr>
          <a:lstStyle/>
          <a:p>
            <a:pPr algn="ctr"/>
            <a:r>
              <a:rPr lang="en-US" sz="2800" b="1" dirty="0"/>
              <a:t>95%</a:t>
            </a:r>
          </a:p>
        </p:txBody>
      </p:sp>
      <p:grpSp>
        <p:nvGrpSpPr>
          <p:cNvPr id="17" name="Group 16">
            <a:extLst>
              <a:ext uri="{FF2B5EF4-FFF2-40B4-BE49-F238E27FC236}">
                <a16:creationId xmlns:a16="http://schemas.microsoft.com/office/drawing/2014/main" id="{19335207-20CD-4DD4-BC47-25DB74C3886D}"/>
              </a:ext>
            </a:extLst>
          </p:cNvPr>
          <p:cNvGrpSpPr/>
          <p:nvPr/>
        </p:nvGrpSpPr>
        <p:grpSpPr>
          <a:xfrm>
            <a:off x="6912568" y="2086560"/>
            <a:ext cx="1357591" cy="2811844"/>
            <a:chOff x="9965009" y="1639080"/>
            <a:chExt cx="1369607" cy="3749125"/>
          </a:xfrm>
        </p:grpSpPr>
        <p:sp>
          <p:nvSpPr>
            <p:cNvPr id="121" name="Oval 120">
              <a:extLst>
                <a:ext uri="{FF2B5EF4-FFF2-40B4-BE49-F238E27FC236}">
                  <a16:creationId xmlns:a16="http://schemas.microsoft.com/office/drawing/2014/main" id="{CD25A288-5CB0-4768-9DE7-F0AE5C458EA7}"/>
                </a:ext>
              </a:extLst>
            </p:cNvPr>
            <p:cNvSpPr/>
            <p:nvPr/>
          </p:nvSpPr>
          <p:spPr>
            <a:xfrm>
              <a:off x="9965009"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3" name="Group 12">
              <a:extLst>
                <a:ext uri="{FF2B5EF4-FFF2-40B4-BE49-F238E27FC236}">
                  <a16:creationId xmlns:a16="http://schemas.microsoft.com/office/drawing/2014/main" id="{22D04350-FC5B-42CC-8815-78F0C59B2AB8}"/>
                </a:ext>
              </a:extLst>
            </p:cNvPr>
            <p:cNvGrpSpPr/>
            <p:nvPr/>
          </p:nvGrpSpPr>
          <p:grpSpPr>
            <a:xfrm>
              <a:off x="10458683" y="1639080"/>
              <a:ext cx="378677" cy="3657600"/>
              <a:chOff x="10458683" y="1639080"/>
              <a:chExt cx="378677" cy="3657600"/>
            </a:xfrm>
          </p:grpSpPr>
          <p:sp>
            <p:nvSpPr>
              <p:cNvPr id="133" name="Rectangle 132">
                <a:extLst>
                  <a:ext uri="{FF2B5EF4-FFF2-40B4-BE49-F238E27FC236}">
                    <a16:creationId xmlns:a16="http://schemas.microsoft.com/office/drawing/2014/main" id="{947A8E2E-CFE7-4D33-A61A-49ABE841CC80}"/>
                  </a:ext>
                </a:extLst>
              </p:cNvPr>
              <p:cNvSpPr/>
              <p:nvPr/>
            </p:nvSpPr>
            <p:spPr>
              <a:xfrm>
                <a:off x="10464135"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34" name="Straight Connector 133">
                <a:extLst>
                  <a:ext uri="{FF2B5EF4-FFF2-40B4-BE49-F238E27FC236}">
                    <a16:creationId xmlns:a16="http://schemas.microsoft.com/office/drawing/2014/main" id="{87E6BE50-67E9-42BA-A163-3C0AAA63D33F}"/>
                  </a:ext>
                </a:extLst>
              </p:cNvPr>
              <p:cNvCxnSpPr>
                <a:stCxn id="133" idx="0"/>
                <a:endCxn id="133" idx="2"/>
              </p:cNvCxnSpPr>
              <p:nvPr/>
            </p:nvCxnSpPr>
            <p:spPr>
              <a:xfrm>
                <a:off x="10650748"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823E2F6-47C3-4D63-BEC1-F96DD4B42BB5}"/>
                  </a:ext>
                </a:extLst>
              </p:cNvPr>
              <p:cNvCxnSpPr/>
              <p:nvPr/>
            </p:nvCxnSpPr>
            <p:spPr>
              <a:xfrm>
                <a:off x="10464135"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807EB39-EC1D-4185-A523-8ED224AFEF5A}"/>
                  </a:ext>
                </a:extLst>
              </p:cNvPr>
              <p:cNvCxnSpPr/>
              <p:nvPr/>
            </p:nvCxnSpPr>
            <p:spPr>
              <a:xfrm>
                <a:off x="10458684"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B9D4E3FB-0464-40F9-8222-08A1F1B3BE2A}"/>
                  </a:ext>
                </a:extLst>
              </p:cNvPr>
              <p:cNvCxnSpPr/>
              <p:nvPr/>
            </p:nvCxnSpPr>
            <p:spPr>
              <a:xfrm>
                <a:off x="10458684"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306434-C5DC-4F6C-B85E-93FB9ACAB44D}"/>
                  </a:ext>
                </a:extLst>
              </p:cNvPr>
              <p:cNvCxnSpPr/>
              <p:nvPr/>
            </p:nvCxnSpPr>
            <p:spPr>
              <a:xfrm>
                <a:off x="10458683"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14E1B5FE-F209-4BD3-8D76-C7FF78CA85B7}"/>
                  </a:ext>
                </a:extLst>
              </p:cNvPr>
              <p:cNvCxnSpPr/>
              <p:nvPr/>
            </p:nvCxnSpPr>
            <p:spPr>
              <a:xfrm>
                <a:off x="10458684"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TextBox 129">
            <a:extLst>
              <a:ext uri="{FF2B5EF4-FFF2-40B4-BE49-F238E27FC236}">
                <a16:creationId xmlns:a16="http://schemas.microsoft.com/office/drawing/2014/main" id="{217D980E-A4BB-4134-BD4A-16857436780D}"/>
              </a:ext>
            </a:extLst>
          </p:cNvPr>
          <p:cNvSpPr txBox="1"/>
          <p:nvPr/>
        </p:nvSpPr>
        <p:spPr>
          <a:xfrm>
            <a:off x="7050672" y="1540932"/>
            <a:ext cx="1072429" cy="523220"/>
          </a:xfrm>
          <a:prstGeom prst="rect">
            <a:avLst/>
          </a:prstGeom>
          <a:noFill/>
        </p:spPr>
        <p:txBody>
          <a:bodyPr wrap="none" rtlCol="0" anchor="ctr">
            <a:spAutoFit/>
          </a:bodyPr>
          <a:lstStyle/>
          <a:p>
            <a:pPr algn="ctr"/>
            <a:r>
              <a:rPr lang="en-US" sz="2800" b="1" dirty="0"/>
              <a:t>75%</a:t>
            </a:r>
          </a:p>
        </p:txBody>
      </p:sp>
      <p:grpSp>
        <p:nvGrpSpPr>
          <p:cNvPr id="98" name="Group 97">
            <a:extLst>
              <a:ext uri="{FF2B5EF4-FFF2-40B4-BE49-F238E27FC236}">
                <a16:creationId xmlns:a16="http://schemas.microsoft.com/office/drawing/2014/main" id="{2364E30B-0C36-43F2-BAE9-8A0263D186DF}"/>
              </a:ext>
            </a:extLst>
          </p:cNvPr>
          <p:cNvGrpSpPr/>
          <p:nvPr/>
        </p:nvGrpSpPr>
        <p:grpSpPr>
          <a:xfrm>
            <a:off x="3422103" y="3627525"/>
            <a:ext cx="761500" cy="627486"/>
            <a:chOff x="5147980" y="2767301"/>
            <a:chExt cx="768240" cy="836648"/>
          </a:xfrm>
        </p:grpSpPr>
        <p:sp>
          <p:nvSpPr>
            <p:cNvPr id="101" name="Parallelogram 100">
              <a:extLst>
                <a:ext uri="{FF2B5EF4-FFF2-40B4-BE49-F238E27FC236}">
                  <a16:creationId xmlns:a16="http://schemas.microsoft.com/office/drawing/2014/main" id="{4F3D7DBC-8F9D-492F-8E1B-F9D23D44517E}"/>
                </a:ext>
              </a:extLst>
            </p:cNvPr>
            <p:cNvSpPr/>
            <p:nvPr/>
          </p:nvSpPr>
          <p:spPr>
            <a:xfrm rot="5400000" flipV="1">
              <a:off x="4921713" y="2993570"/>
              <a:ext cx="836646" cy="384112"/>
            </a:xfrm>
            <a:prstGeom prst="parallelogram">
              <a:avLst>
                <a:gd name="adj" fmla="val 775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02" name="Parallelogram 101">
              <a:extLst>
                <a:ext uri="{FF2B5EF4-FFF2-40B4-BE49-F238E27FC236}">
                  <a16:creationId xmlns:a16="http://schemas.microsoft.com/office/drawing/2014/main" id="{00360D17-A07E-4DA5-AB57-E7A43A6FD63E}"/>
                </a:ext>
              </a:extLst>
            </p:cNvPr>
            <p:cNvSpPr/>
            <p:nvPr/>
          </p:nvSpPr>
          <p:spPr>
            <a:xfrm rot="5400000">
              <a:off x="5305841" y="2993568"/>
              <a:ext cx="836646" cy="384112"/>
            </a:xfrm>
            <a:prstGeom prst="parallelogram">
              <a:avLst>
                <a:gd name="adj" fmla="val 7751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113" name="Group 112">
            <a:extLst>
              <a:ext uri="{FF2B5EF4-FFF2-40B4-BE49-F238E27FC236}">
                <a16:creationId xmlns:a16="http://schemas.microsoft.com/office/drawing/2014/main" id="{3A5C27E4-7664-4836-9B93-FFCF33FF1453}"/>
              </a:ext>
            </a:extLst>
          </p:cNvPr>
          <p:cNvGrpSpPr/>
          <p:nvPr/>
        </p:nvGrpSpPr>
        <p:grpSpPr>
          <a:xfrm>
            <a:off x="5316825" y="2151053"/>
            <a:ext cx="761500" cy="627486"/>
            <a:chOff x="5147980" y="2767301"/>
            <a:chExt cx="768240" cy="836648"/>
          </a:xfrm>
        </p:grpSpPr>
        <p:sp>
          <p:nvSpPr>
            <p:cNvPr id="116" name="Parallelogram 115">
              <a:extLst>
                <a:ext uri="{FF2B5EF4-FFF2-40B4-BE49-F238E27FC236}">
                  <a16:creationId xmlns:a16="http://schemas.microsoft.com/office/drawing/2014/main" id="{3B4C3DA4-20EB-45FF-A4E5-7BA72578D575}"/>
                </a:ext>
              </a:extLst>
            </p:cNvPr>
            <p:cNvSpPr/>
            <p:nvPr/>
          </p:nvSpPr>
          <p:spPr>
            <a:xfrm rot="5400000" flipV="1">
              <a:off x="4921713" y="2993570"/>
              <a:ext cx="836646" cy="384112"/>
            </a:xfrm>
            <a:prstGeom prst="parallelogram">
              <a:avLst>
                <a:gd name="adj" fmla="val 7751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17" name="Parallelogram 116">
              <a:extLst>
                <a:ext uri="{FF2B5EF4-FFF2-40B4-BE49-F238E27FC236}">
                  <a16:creationId xmlns:a16="http://schemas.microsoft.com/office/drawing/2014/main" id="{49AA58CD-A301-4F9C-90B3-5588740BB415}"/>
                </a:ext>
              </a:extLst>
            </p:cNvPr>
            <p:cNvSpPr/>
            <p:nvPr/>
          </p:nvSpPr>
          <p:spPr>
            <a:xfrm rot="5400000">
              <a:off x="5305841" y="2993568"/>
              <a:ext cx="836646" cy="384112"/>
            </a:xfrm>
            <a:prstGeom prst="parallelogram">
              <a:avLst>
                <a:gd name="adj" fmla="val 7751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128" name="Group 127">
            <a:extLst>
              <a:ext uri="{FF2B5EF4-FFF2-40B4-BE49-F238E27FC236}">
                <a16:creationId xmlns:a16="http://schemas.microsoft.com/office/drawing/2014/main" id="{2403BFC5-1A63-448B-88F6-6BFED64A1EFD}"/>
              </a:ext>
            </a:extLst>
          </p:cNvPr>
          <p:cNvGrpSpPr/>
          <p:nvPr/>
        </p:nvGrpSpPr>
        <p:grpSpPr>
          <a:xfrm>
            <a:off x="7211547" y="2604944"/>
            <a:ext cx="761500" cy="627486"/>
            <a:chOff x="5147980" y="2767301"/>
            <a:chExt cx="768240" cy="836648"/>
          </a:xfrm>
        </p:grpSpPr>
        <p:sp>
          <p:nvSpPr>
            <p:cNvPr id="131" name="Parallelogram 130">
              <a:extLst>
                <a:ext uri="{FF2B5EF4-FFF2-40B4-BE49-F238E27FC236}">
                  <a16:creationId xmlns:a16="http://schemas.microsoft.com/office/drawing/2014/main" id="{213BB3F8-D445-4FB5-ABFA-F809B40E39E2}"/>
                </a:ext>
              </a:extLst>
            </p:cNvPr>
            <p:cNvSpPr/>
            <p:nvPr/>
          </p:nvSpPr>
          <p:spPr>
            <a:xfrm rot="5400000" flipV="1">
              <a:off x="4921713" y="2993570"/>
              <a:ext cx="836646" cy="384112"/>
            </a:xfrm>
            <a:prstGeom prst="parallelogram">
              <a:avLst>
                <a:gd name="adj" fmla="val 7751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32" name="Parallelogram 131">
              <a:extLst>
                <a:ext uri="{FF2B5EF4-FFF2-40B4-BE49-F238E27FC236}">
                  <a16:creationId xmlns:a16="http://schemas.microsoft.com/office/drawing/2014/main" id="{504D8831-4ABD-41AE-A8D5-961EF5A5E618}"/>
                </a:ext>
              </a:extLst>
            </p:cNvPr>
            <p:cNvSpPr/>
            <p:nvPr/>
          </p:nvSpPr>
          <p:spPr>
            <a:xfrm rot="5400000">
              <a:off x="5305841" y="2993568"/>
              <a:ext cx="836646" cy="384112"/>
            </a:xfrm>
            <a:prstGeom prst="parallelogram">
              <a:avLst>
                <a:gd name="adj" fmla="val 7751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73" name="Group 72">
            <a:extLst>
              <a:ext uri="{FF2B5EF4-FFF2-40B4-BE49-F238E27FC236}">
                <a16:creationId xmlns:a16="http://schemas.microsoft.com/office/drawing/2014/main" id="{E505F630-C4D1-4E20-913F-4D3EB05DC264}"/>
              </a:ext>
            </a:extLst>
          </p:cNvPr>
          <p:cNvGrpSpPr/>
          <p:nvPr/>
        </p:nvGrpSpPr>
        <p:grpSpPr>
          <a:xfrm>
            <a:off x="1527381" y="2599631"/>
            <a:ext cx="761500" cy="627486"/>
            <a:chOff x="5147980" y="2767301"/>
            <a:chExt cx="768240" cy="836648"/>
          </a:xfrm>
        </p:grpSpPr>
        <p:sp>
          <p:nvSpPr>
            <p:cNvPr id="74" name="Parallelogram 73">
              <a:extLst>
                <a:ext uri="{FF2B5EF4-FFF2-40B4-BE49-F238E27FC236}">
                  <a16:creationId xmlns:a16="http://schemas.microsoft.com/office/drawing/2014/main" id="{15A17B8F-D52B-43E9-AF86-CF5B08361236}"/>
                </a:ext>
              </a:extLst>
            </p:cNvPr>
            <p:cNvSpPr/>
            <p:nvPr/>
          </p:nvSpPr>
          <p:spPr>
            <a:xfrm rot="5400000" flipV="1">
              <a:off x="4921713" y="2993570"/>
              <a:ext cx="836646" cy="384112"/>
            </a:xfrm>
            <a:prstGeom prst="parallelogram">
              <a:avLst>
                <a:gd name="adj" fmla="val 7751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75" name="Parallelogram 74">
              <a:extLst>
                <a:ext uri="{FF2B5EF4-FFF2-40B4-BE49-F238E27FC236}">
                  <a16:creationId xmlns:a16="http://schemas.microsoft.com/office/drawing/2014/main" id="{F1FE6A3F-88BE-4B45-A06F-254C2888CAAA}"/>
                </a:ext>
              </a:extLst>
            </p:cNvPr>
            <p:cNvSpPr/>
            <p:nvPr/>
          </p:nvSpPr>
          <p:spPr>
            <a:xfrm rot="5400000">
              <a:off x="5305841" y="2993568"/>
              <a:ext cx="836646" cy="384112"/>
            </a:xfrm>
            <a:prstGeom prst="parallelogram">
              <a:avLst>
                <a:gd name="adj" fmla="val 775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6" name="Group 5">
            <a:extLst>
              <a:ext uri="{FF2B5EF4-FFF2-40B4-BE49-F238E27FC236}">
                <a16:creationId xmlns:a16="http://schemas.microsoft.com/office/drawing/2014/main" id="{6AC12429-9251-450B-9A08-FF155D8AC9DE}"/>
              </a:ext>
            </a:extLst>
          </p:cNvPr>
          <p:cNvGrpSpPr/>
          <p:nvPr/>
        </p:nvGrpSpPr>
        <p:grpSpPr>
          <a:xfrm>
            <a:off x="1254303" y="4947702"/>
            <a:ext cx="1307642" cy="1221151"/>
            <a:chOff x="1249798" y="4947702"/>
            <a:chExt cx="1307642" cy="1221151"/>
          </a:xfrm>
        </p:grpSpPr>
        <p:sp>
          <p:nvSpPr>
            <p:cNvPr id="79" name="Rectangle 78">
              <a:extLst>
                <a:ext uri="{FF2B5EF4-FFF2-40B4-BE49-F238E27FC236}">
                  <a16:creationId xmlns:a16="http://schemas.microsoft.com/office/drawing/2014/main" id="{62195E37-F113-461A-AC92-E91AED5C29E2}"/>
                </a:ext>
              </a:extLst>
            </p:cNvPr>
            <p:cNvSpPr/>
            <p:nvPr/>
          </p:nvSpPr>
          <p:spPr>
            <a:xfrm>
              <a:off x="1296386" y="4947702"/>
              <a:ext cx="1223476" cy="323165"/>
            </a:xfrm>
            <a:prstGeom prst="rect">
              <a:avLst/>
            </a:prstGeom>
          </p:spPr>
          <p:txBody>
            <a:bodyPr wrap="none">
              <a:spAutoFit/>
            </a:bodyPr>
            <a:lstStyle/>
            <a:p>
              <a:pPr algn="ctr"/>
              <a:r>
                <a:rPr lang="en-US" sz="1500" b="1" dirty="0"/>
                <a:t>Lorem Ipsum</a:t>
              </a:r>
            </a:p>
          </p:txBody>
        </p:sp>
        <p:sp>
          <p:nvSpPr>
            <p:cNvPr id="83" name="Rectangle 82">
              <a:extLst>
                <a:ext uri="{FF2B5EF4-FFF2-40B4-BE49-F238E27FC236}">
                  <a16:creationId xmlns:a16="http://schemas.microsoft.com/office/drawing/2014/main" id="{A65B04A4-A557-49DD-B826-B12446667EA4}"/>
                </a:ext>
              </a:extLst>
            </p:cNvPr>
            <p:cNvSpPr/>
            <p:nvPr/>
          </p:nvSpPr>
          <p:spPr>
            <a:xfrm>
              <a:off x="1249798"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grpSp>
      <p:grpSp>
        <p:nvGrpSpPr>
          <p:cNvPr id="7" name="Group 6">
            <a:extLst>
              <a:ext uri="{FF2B5EF4-FFF2-40B4-BE49-F238E27FC236}">
                <a16:creationId xmlns:a16="http://schemas.microsoft.com/office/drawing/2014/main" id="{9CDF2913-4332-4C43-A5E7-2FEA668ED0F7}"/>
              </a:ext>
            </a:extLst>
          </p:cNvPr>
          <p:cNvGrpSpPr/>
          <p:nvPr/>
        </p:nvGrpSpPr>
        <p:grpSpPr>
          <a:xfrm>
            <a:off x="3149025" y="4947702"/>
            <a:ext cx="1307642" cy="1221151"/>
            <a:chOff x="4462912" y="4947702"/>
            <a:chExt cx="1307642" cy="1221151"/>
          </a:xfrm>
        </p:grpSpPr>
        <p:sp>
          <p:nvSpPr>
            <p:cNvPr id="80" name="Rectangle 79">
              <a:extLst>
                <a:ext uri="{FF2B5EF4-FFF2-40B4-BE49-F238E27FC236}">
                  <a16:creationId xmlns:a16="http://schemas.microsoft.com/office/drawing/2014/main" id="{9CA3B1B6-E3E3-4FAD-9C04-B8E4030DB87C}"/>
                </a:ext>
              </a:extLst>
            </p:cNvPr>
            <p:cNvSpPr/>
            <p:nvPr/>
          </p:nvSpPr>
          <p:spPr>
            <a:xfrm>
              <a:off x="4504995" y="4947702"/>
              <a:ext cx="1223476" cy="323165"/>
            </a:xfrm>
            <a:prstGeom prst="rect">
              <a:avLst/>
            </a:prstGeom>
          </p:spPr>
          <p:txBody>
            <a:bodyPr wrap="none">
              <a:spAutoFit/>
            </a:bodyPr>
            <a:lstStyle/>
            <a:p>
              <a:pPr algn="ctr"/>
              <a:r>
                <a:rPr lang="en-US" sz="1500" b="1" dirty="0"/>
                <a:t>Lorem Ipsum</a:t>
              </a:r>
            </a:p>
          </p:txBody>
        </p:sp>
        <p:sp>
          <p:nvSpPr>
            <p:cNvPr id="84" name="Rectangle 83">
              <a:extLst>
                <a:ext uri="{FF2B5EF4-FFF2-40B4-BE49-F238E27FC236}">
                  <a16:creationId xmlns:a16="http://schemas.microsoft.com/office/drawing/2014/main" id="{50E5B2EC-142B-480E-8E54-84B77C63B944}"/>
                </a:ext>
              </a:extLst>
            </p:cNvPr>
            <p:cNvSpPr/>
            <p:nvPr/>
          </p:nvSpPr>
          <p:spPr>
            <a:xfrm>
              <a:off x="4462912"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grpSp>
      <p:grpSp>
        <p:nvGrpSpPr>
          <p:cNvPr id="8" name="Group 7">
            <a:extLst>
              <a:ext uri="{FF2B5EF4-FFF2-40B4-BE49-F238E27FC236}">
                <a16:creationId xmlns:a16="http://schemas.microsoft.com/office/drawing/2014/main" id="{1CE8B1FE-B83C-458D-8636-CD086E1AB0ED}"/>
              </a:ext>
            </a:extLst>
          </p:cNvPr>
          <p:cNvGrpSpPr/>
          <p:nvPr/>
        </p:nvGrpSpPr>
        <p:grpSpPr>
          <a:xfrm>
            <a:off x="5043747" y="4947702"/>
            <a:ext cx="1307642" cy="1221151"/>
            <a:chOff x="5896531" y="4947702"/>
            <a:chExt cx="1307642" cy="1221151"/>
          </a:xfrm>
        </p:grpSpPr>
        <p:sp>
          <p:nvSpPr>
            <p:cNvPr id="81" name="Rectangle 80">
              <a:extLst>
                <a:ext uri="{FF2B5EF4-FFF2-40B4-BE49-F238E27FC236}">
                  <a16:creationId xmlns:a16="http://schemas.microsoft.com/office/drawing/2014/main" id="{EED37DDF-1365-4738-9668-5CBD0AD067D4}"/>
                </a:ext>
              </a:extLst>
            </p:cNvPr>
            <p:cNvSpPr/>
            <p:nvPr/>
          </p:nvSpPr>
          <p:spPr>
            <a:xfrm>
              <a:off x="5938614" y="4947702"/>
              <a:ext cx="1223476" cy="323165"/>
            </a:xfrm>
            <a:prstGeom prst="rect">
              <a:avLst/>
            </a:prstGeom>
          </p:spPr>
          <p:txBody>
            <a:bodyPr wrap="none">
              <a:spAutoFit/>
            </a:bodyPr>
            <a:lstStyle/>
            <a:p>
              <a:pPr algn="ctr"/>
              <a:r>
                <a:rPr lang="en-US" sz="1500" b="1" dirty="0"/>
                <a:t>Lorem Ipsum</a:t>
              </a:r>
            </a:p>
          </p:txBody>
        </p:sp>
        <p:sp>
          <p:nvSpPr>
            <p:cNvPr id="90" name="Rectangle 89">
              <a:extLst>
                <a:ext uri="{FF2B5EF4-FFF2-40B4-BE49-F238E27FC236}">
                  <a16:creationId xmlns:a16="http://schemas.microsoft.com/office/drawing/2014/main" id="{2FABC221-ED8D-4451-BE8F-E0082327D329}"/>
                </a:ext>
              </a:extLst>
            </p:cNvPr>
            <p:cNvSpPr/>
            <p:nvPr/>
          </p:nvSpPr>
          <p:spPr>
            <a:xfrm>
              <a:off x="5896531"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grpSp>
      <p:grpSp>
        <p:nvGrpSpPr>
          <p:cNvPr id="9" name="Group 8">
            <a:extLst>
              <a:ext uri="{FF2B5EF4-FFF2-40B4-BE49-F238E27FC236}">
                <a16:creationId xmlns:a16="http://schemas.microsoft.com/office/drawing/2014/main" id="{A41E2936-2B6C-403A-B300-B764174C8918}"/>
              </a:ext>
            </a:extLst>
          </p:cNvPr>
          <p:cNvGrpSpPr/>
          <p:nvPr/>
        </p:nvGrpSpPr>
        <p:grpSpPr>
          <a:xfrm>
            <a:off x="6938469" y="4947702"/>
            <a:ext cx="1307642" cy="1221151"/>
            <a:chOff x="7330150" y="4947702"/>
            <a:chExt cx="1307642" cy="1221151"/>
          </a:xfrm>
        </p:grpSpPr>
        <p:sp>
          <p:nvSpPr>
            <p:cNvPr id="82" name="Rectangle 81">
              <a:extLst>
                <a:ext uri="{FF2B5EF4-FFF2-40B4-BE49-F238E27FC236}">
                  <a16:creationId xmlns:a16="http://schemas.microsoft.com/office/drawing/2014/main" id="{598D51F3-DB5A-4011-92F6-DBCEEB6ADC1B}"/>
                </a:ext>
              </a:extLst>
            </p:cNvPr>
            <p:cNvSpPr/>
            <p:nvPr/>
          </p:nvSpPr>
          <p:spPr>
            <a:xfrm>
              <a:off x="7372233" y="4947702"/>
              <a:ext cx="1223476" cy="323165"/>
            </a:xfrm>
            <a:prstGeom prst="rect">
              <a:avLst/>
            </a:prstGeom>
          </p:spPr>
          <p:txBody>
            <a:bodyPr wrap="none">
              <a:spAutoFit/>
            </a:bodyPr>
            <a:lstStyle/>
            <a:p>
              <a:pPr algn="ctr"/>
              <a:r>
                <a:rPr lang="en-US" sz="1500" b="1" dirty="0"/>
                <a:t>Lorem Ipsum</a:t>
              </a:r>
            </a:p>
          </p:txBody>
        </p:sp>
        <p:sp>
          <p:nvSpPr>
            <p:cNvPr id="93" name="Rectangle 92">
              <a:extLst>
                <a:ext uri="{FF2B5EF4-FFF2-40B4-BE49-F238E27FC236}">
                  <a16:creationId xmlns:a16="http://schemas.microsoft.com/office/drawing/2014/main" id="{6CF1A153-4BAE-4917-8467-A7244BC99C51}"/>
                </a:ext>
              </a:extLst>
            </p:cNvPr>
            <p:cNvSpPr/>
            <p:nvPr/>
          </p:nvSpPr>
          <p:spPr>
            <a:xfrm>
              <a:off x="7330150"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grpSp>
    </p:spTree>
    <p:extLst>
      <p:ext uri="{BB962C8B-B14F-4D97-AF65-F5344CB8AC3E}">
        <p14:creationId xmlns:p14="http://schemas.microsoft.com/office/powerpoint/2010/main" val="11823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071937C-E4DC-4D60-9F33-04235742C34E}"/>
              </a:ext>
            </a:extLst>
          </p:cNvPr>
          <p:cNvSpPr/>
          <p:nvPr/>
        </p:nvSpPr>
        <p:spPr>
          <a:xfrm rot="16200000">
            <a:off x="3526839" y="2778656"/>
            <a:ext cx="320739" cy="57617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22" name="Rectangle 121">
            <a:extLst>
              <a:ext uri="{FF2B5EF4-FFF2-40B4-BE49-F238E27FC236}">
                <a16:creationId xmlns:a16="http://schemas.microsoft.com/office/drawing/2014/main" id="{70208458-4B8C-4D95-A3F3-210D05578757}"/>
              </a:ext>
            </a:extLst>
          </p:cNvPr>
          <p:cNvSpPr/>
          <p:nvPr/>
        </p:nvSpPr>
        <p:spPr>
          <a:xfrm rot="16200000">
            <a:off x="7827696" y="2783970"/>
            <a:ext cx="320739" cy="57617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07" name="Rectangle 106">
            <a:extLst>
              <a:ext uri="{FF2B5EF4-FFF2-40B4-BE49-F238E27FC236}">
                <a16:creationId xmlns:a16="http://schemas.microsoft.com/office/drawing/2014/main" id="{FADA29AE-DE7C-4650-B67B-2ACCED5893BB}"/>
              </a:ext>
            </a:extLst>
          </p:cNvPr>
          <p:cNvSpPr/>
          <p:nvPr/>
        </p:nvSpPr>
        <p:spPr>
          <a:xfrm rot="16200000">
            <a:off x="6394077" y="2330079"/>
            <a:ext cx="320739" cy="57617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Equalizer Chevron Chart – Slide Template</a:t>
            </a:r>
          </a:p>
        </p:txBody>
      </p:sp>
      <p:grpSp>
        <p:nvGrpSpPr>
          <p:cNvPr id="76" name="Group 75">
            <a:extLst>
              <a:ext uri="{FF2B5EF4-FFF2-40B4-BE49-F238E27FC236}">
                <a16:creationId xmlns:a16="http://schemas.microsoft.com/office/drawing/2014/main" id="{0848CC31-926E-4911-9631-F32B511D1C9E}"/>
              </a:ext>
            </a:extLst>
          </p:cNvPr>
          <p:cNvGrpSpPr/>
          <p:nvPr/>
        </p:nvGrpSpPr>
        <p:grpSpPr>
          <a:xfrm>
            <a:off x="249702" y="1931763"/>
            <a:ext cx="2202816" cy="2494740"/>
            <a:chOff x="332936" y="2407480"/>
            <a:chExt cx="2937088" cy="3326320"/>
          </a:xfrm>
        </p:grpSpPr>
        <p:sp>
          <p:nvSpPr>
            <p:cNvPr id="77" name="TextBox 76">
              <a:extLst>
                <a:ext uri="{FF2B5EF4-FFF2-40B4-BE49-F238E27FC236}">
                  <a16:creationId xmlns:a16="http://schemas.microsoft.com/office/drawing/2014/main" id="{5C99FD5E-7029-4989-A0AE-C912D41BB3AA}"/>
                </a:ext>
              </a:extLst>
            </p:cNvPr>
            <p:cNvSpPr txBox="1"/>
            <p:nvPr/>
          </p:nvSpPr>
          <p:spPr>
            <a:xfrm>
              <a:off x="332936" y="2407480"/>
              <a:ext cx="2937088" cy="553997"/>
            </a:xfrm>
            <a:prstGeom prst="rect">
              <a:avLst/>
            </a:prstGeom>
            <a:noFill/>
          </p:spPr>
          <p:txBody>
            <a:bodyPr wrap="square" lIns="0" rIns="0" rtlCol="0" anchor="b">
              <a:spAutoFit/>
            </a:bodyPr>
            <a:lstStyle/>
            <a:p>
              <a:pPr algn="r"/>
              <a:r>
                <a:rPr lang="en-US" sz="2100" b="1" noProof="1"/>
                <a:t>Lorem Ipsum</a:t>
              </a:r>
            </a:p>
          </p:txBody>
        </p:sp>
        <p:sp>
          <p:nvSpPr>
            <p:cNvPr id="78" name="TextBox 77">
              <a:extLst>
                <a:ext uri="{FF2B5EF4-FFF2-40B4-BE49-F238E27FC236}">
                  <a16:creationId xmlns:a16="http://schemas.microsoft.com/office/drawing/2014/main" id="{4A7AFB55-ADFB-4F9B-B15A-96E2786A5120}"/>
                </a:ext>
              </a:extLst>
            </p:cNvPr>
            <p:cNvSpPr txBox="1"/>
            <p:nvPr/>
          </p:nvSpPr>
          <p:spPr>
            <a:xfrm>
              <a:off x="340731" y="3086921"/>
              <a:ext cx="2929293" cy="2646879"/>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Amet nulla facilisi morbi tempus iaculis urna id volutpat.</a:t>
              </a:r>
            </a:p>
            <a:p>
              <a:pPr algn="just">
                <a:spcAft>
                  <a:spcPts val="900"/>
                </a:spcAft>
              </a:pPr>
              <a:r>
                <a:rPr lang="en-US" sz="1050" noProof="1">
                  <a:solidFill>
                    <a:schemeClr val="tx1">
                      <a:lumMod val="65000"/>
                      <a:lumOff val="35000"/>
                    </a:schemeClr>
                  </a:solidFill>
                </a:rPr>
                <a:t>Nulla aliquet porttitor lacus luctus. Elementum integer enim neque volutpat ac. Ac odio tempor orci dapibus ultrices. Tortor consequat id porta nibh venenatis cras sed felis eget. Eget lorem dolor sed viverra ipsum nunc aliquet.</a:t>
              </a:r>
            </a:p>
          </p:txBody>
        </p:sp>
      </p:grpSp>
      <p:grpSp>
        <p:nvGrpSpPr>
          <p:cNvPr id="19" name="Group 18">
            <a:extLst>
              <a:ext uri="{FF2B5EF4-FFF2-40B4-BE49-F238E27FC236}">
                <a16:creationId xmlns:a16="http://schemas.microsoft.com/office/drawing/2014/main" id="{6778FE12-F2C6-47ED-8EAC-5C8DEA676323}"/>
              </a:ext>
            </a:extLst>
          </p:cNvPr>
          <p:cNvGrpSpPr/>
          <p:nvPr/>
        </p:nvGrpSpPr>
        <p:grpSpPr>
          <a:xfrm>
            <a:off x="2904626" y="1936519"/>
            <a:ext cx="449162" cy="2354700"/>
            <a:chOff x="3872833" y="1439025"/>
            <a:chExt cx="598882" cy="3139599"/>
          </a:xfrm>
        </p:grpSpPr>
        <p:sp>
          <p:nvSpPr>
            <p:cNvPr id="3" name="TextBox 2">
              <a:extLst>
                <a:ext uri="{FF2B5EF4-FFF2-40B4-BE49-F238E27FC236}">
                  <a16:creationId xmlns:a16="http://schemas.microsoft.com/office/drawing/2014/main" id="{AE8EB99E-0E9F-4775-91BC-71A58014E720}"/>
                </a:ext>
              </a:extLst>
            </p:cNvPr>
            <p:cNvSpPr txBox="1"/>
            <p:nvPr/>
          </p:nvSpPr>
          <p:spPr>
            <a:xfrm>
              <a:off x="4107939" y="4178515"/>
              <a:ext cx="363776" cy="400109"/>
            </a:xfrm>
            <a:prstGeom prst="rect">
              <a:avLst/>
            </a:prstGeom>
            <a:noFill/>
          </p:spPr>
          <p:txBody>
            <a:bodyPr wrap="none" rtlCol="0" anchor="ctr">
              <a:spAutoFit/>
            </a:bodyPr>
            <a:lstStyle/>
            <a:p>
              <a:pPr algn="r"/>
              <a:r>
                <a:rPr lang="en-US" sz="1350" dirty="0">
                  <a:solidFill>
                    <a:schemeClr val="bg2">
                      <a:lumMod val="90000"/>
                    </a:schemeClr>
                  </a:solidFill>
                </a:rPr>
                <a:t>0</a:t>
              </a:r>
            </a:p>
          </p:txBody>
        </p:sp>
        <p:sp>
          <p:nvSpPr>
            <p:cNvPr id="85" name="TextBox 84">
              <a:extLst>
                <a:ext uri="{FF2B5EF4-FFF2-40B4-BE49-F238E27FC236}">
                  <a16:creationId xmlns:a16="http://schemas.microsoft.com/office/drawing/2014/main" id="{D7F40523-30AB-4102-8DE9-6D3440E91BCD}"/>
                </a:ext>
              </a:extLst>
            </p:cNvPr>
            <p:cNvSpPr txBox="1"/>
            <p:nvPr/>
          </p:nvSpPr>
          <p:spPr>
            <a:xfrm>
              <a:off x="3990386" y="3493644"/>
              <a:ext cx="481329" cy="400109"/>
            </a:xfrm>
            <a:prstGeom prst="rect">
              <a:avLst/>
            </a:prstGeom>
            <a:noFill/>
          </p:spPr>
          <p:txBody>
            <a:bodyPr wrap="none" rtlCol="0" anchor="ctr">
              <a:spAutoFit/>
            </a:bodyPr>
            <a:lstStyle/>
            <a:p>
              <a:pPr algn="r"/>
              <a:r>
                <a:rPr lang="en-US" sz="1350" dirty="0">
                  <a:solidFill>
                    <a:schemeClr val="bg2">
                      <a:lumMod val="90000"/>
                    </a:schemeClr>
                  </a:solidFill>
                </a:rPr>
                <a:t>25</a:t>
              </a:r>
            </a:p>
          </p:txBody>
        </p:sp>
        <p:sp>
          <p:nvSpPr>
            <p:cNvPr id="86" name="TextBox 85">
              <a:extLst>
                <a:ext uri="{FF2B5EF4-FFF2-40B4-BE49-F238E27FC236}">
                  <a16:creationId xmlns:a16="http://schemas.microsoft.com/office/drawing/2014/main" id="{269CCC0A-06DF-4676-917F-AA8F64D5F8D8}"/>
                </a:ext>
              </a:extLst>
            </p:cNvPr>
            <p:cNvSpPr txBox="1"/>
            <p:nvPr/>
          </p:nvSpPr>
          <p:spPr>
            <a:xfrm>
              <a:off x="3990386" y="2808771"/>
              <a:ext cx="481329" cy="400109"/>
            </a:xfrm>
            <a:prstGeom prst="rect">
              <a:avLst/>
            </a:prstGeom>
            <a:noFill/>
          </p:spPr>
          <p:txBody>
            <a:bodyPr wrap="none" rtlCol="0" anchor="ctr">
              <a:spAutoFit/>
            </a:bodyPr>
            <a:lstStyle/>
            <a:p>
              <a:pPr algn="r"/>
              <a:r>
                <a:rPr lang="en-US" sz="1350" dirty="0">
                  <a:solidFill>
                    <a:schemeClr val="bg2">
                      <a:lumMod val="90000"/>
                    </a:schemeClr>
                  </a:solidFill>
                </a:rPr>
                <a:t>50</a:t>
              </a:r>
            </a:p>
          </p:txBody>
        </p:sp>
        <p:sp>
          <p:nvSpPr>
            <p:cNvPr id="88" name="TextBox 87">
              <a:extLst>
                <a:ext uri="{FF2B5EF4-FFF2-40B4-BE49-F238E27FC236}">
                  <a16:creationId xmlns:a16="http://schemas.microsoft.com/office/drawing/2014/main" id="{E19655FD-5FD7-4115-A1CC-AA000929E384}"/>
                </a:ext>
              </a:extLst>
            </p:cNvPr>
            <p:cNvSpPr txBox="1"/>
            <p:nvPr/>
          </p:nvSpPr>
          <p:spPr>
            <a:xfrm>
              <a:off x="3990386" y="2123898"/>
              <a:ext cx="481329" cy="400109"/>
            </a:xfrm>
            <a:prstGeom prst="rect">
              <a:avLst/>
            </a:prstGeom>
            <a:noFill/>
          </p:spPr>
          <p:txBody>
            <a:bodyPr wrap="none" rtlCol="0" anchor="ctr">
              <a:spAutoFit/>
            </a:bodyPr>
            <a:lstStyle/>
            <a:p>
              <a:pPr algn="r"/>
              <a:r>
                <a:rPr lang="en-US" sz="1350" dirty="0">
                  <a:solidFill>
                    <a:schemeClr val="bg2">
                      <a:lumMod val="90000"/>
                    </a:schemeClr>
                  </a:solidFill>
                </a:rPr>
                <a:t>75</a:t>
              </a:r>
            </a:p>
          </p:txBody>
        </p:sp>
        <p:sp>
          <p:nvSpPr>
            <p:cNvPr id="89" name="TextBox 88">
              <a:extLst>
                <a:ext uri="{FF2B5EF4-FFF2-40B4-BE49-F238E27FC236}">
                  <a16:creationId xmlns:a16="http://schemas.microsoft.com/office/drawing/2014/main" id="{57AF332B-7490-4173-83C4-969A1C0F4149}"/>
                </a:ext>
              </a:extLst>
            </p:cNvPr>
            <p:cNvSpPr txBox="1"/>
            <p:nvPr/>
          </p:nvSpPr>
          <p:spPr>
            <a:xfrm>
              <a:off x="3872833" y="1439025"/>
              <a:ext cx="598882" cy="400109"/>
            </a:xfrm>
            <a:prstGeom prst="rect">
              <a:avLst/>
            </a:prstGeom>
            <a:noFill/>
          </p:spPr>
          <p:txBody>
            <a:bodyPr wrap="none" rtlCol="0" anchor="ctr">
              <a:spAutoFit/>
            </a:bodyPr>
            <a:lstStyle/>
            <a:p>
              <a:pPr algn="r"/>
              <a:r>
                <a:rPr lang="en-US" sz="1350" dirty="0">
                  <a:solidFill>
                    <a:schemeClr val="bg2">
                      <a:lumMod val="90000"/>
                    </a:schemeClr>
                  </a:solidFill>
                </a:rPr>
                <a:t>100</a:t>
              </a:r>
            </a:p>
          </p:txBody>
        </p:sp>
      </p:grpSp>
      <p:grpSp>
        <p:nvGrpSpPr>
          <p:cNvPr id="18" name="Group 17">
            <a:extLst>
              <a:ext uri="{FF2B5EF4-FFF2-40B4-BE49-F238E27FC236}">
                <a16:creationId xmlns:a16="http://schemas.microsoft.com/office/drawing/2014/main" id="{2009647D-E69F-4EB6-8DAE-2F447DD0DA4A}"/>
              </a:ext>
            </a:extLst>
          </p:cNvPr>
          <p:cNvGrpSpPr/>
          <p:nvPr/>
        </p:nvGrpSpPr>
        <p:grpSpPr>
          <a:xfrm>
            <a:off x="3172901" y="2086560"/>
            <a:ext cx="1027205" cy="2811844"/>
            <a:chOff x="4230534" y="1639080"/>
            <a:chExt cx="1369607" cy="3749125"/>
          </a:xfrm>
        </p:grpSpPr>
        <p:sp>
          <p:nvSpPr>
            <p:cNvPr id="33" name="Oval 32">
              <a:extLst>
                <a:ext uri="{FF2B5EF4-FFF2-40B4-BE49-F238E27FC236}">
                  <a16:creationId xmlns:a16="http://schemas.microsoft.com/office/drawing/2014/main" id="{EC6C67D0-2822-4AE7-B36B-EB7C04C03302}"/>
                </a:ext>
              </a:extLst>
            </p:cNvPr>
            <p:cNvSpPr/>
            <p:nvPr/>
          </p:nvSpPr>
          <p:spPr>
            <a:xfrm>
              <a:off x="4230534"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36" name="Group 35">
              <a:extLst>
                <a:ext uri="{FF2B5EF4-FFF2-40B4-BE49-F238E27FC236}">
                  <a16:creationId xmlns:a16="http://schemas.microsoft.com/office/drawing/2014/main" id="{FEDF594A-28A3-4E73-A502-95D1CF9C428C}"/>
                </a:ext>
              </a:extLst>
            </p:cNvPr>
            <p:cNvGrpSpPr/>
            <p:nvPr/>
          </p:nvGrpSpPr>
          <p:grpSpPr>
            <a:xfrm>
              <a:off x="4729660" y="1639080"/>
              <a:ext cx="373225" cy="3657600"/>
              <a:chOff x="2719882" y="1461796"/>
              <a:chExt cx="373225" cy="3962400"/>
            </a:xfrm>
          </p:grpSpPr>
          <p:sp>
            <p:nvSpPr>
              <p:cNvPr id="41" name="Rectangle 40">
                <a:extLst>
                  <a:ext uri="{FF2B5EF4-FFF2-40B4-BE49-F238E27FC236}">
                    <a16:creationId xmlns:a16="http://schemas.microsoft.com/office/drawing/2014/main" id="{18BBAF9D-1CB7-43A1-B237-0617801F464F}"/>
                  </a:ext>
                </a:extLst>
              </p:cNvPr>
              <p:cNvSpPr/>
              <p:nvPr/>
            </p:nvSpPr>
            <p:spPr>
              <a:xfrm>
                <a:off x="2719882" y="1461796"/>
                <a:ext cx="373225" cy="39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42" name="Straight Connector 41">
                <a:extLst>
                  <a:ext uri="{FF2B5EF4-FFF2-40B4-BE49-F238E27FC236}">
                    <a16:creationId xmlns:a16="http://schemas.microsoft.com/office/drawing/2014/main" id="{6AB53599-ACA5-483A-8AEA-241CBDD6A1D9}"/>
                  </a:ext>
                </a:extLst>
              </p:cNvPr>
              <p:cNvCxnSpPr>
                <a:stCxn id="41" idx="0"/>
                <a:endCxn id="41" idx="2"/>
              </p:cNvCxnSpPr>
              <p:nvPr/>
            </p:nvCxnSpPr>
            <p:spPr>
              <a:xfrm>
                <a:off x="2906495" y="1461796"/>
                <a:ext cx="0" cy="39624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a:extLst>
                <a:ext uri="{FF2B5EF4-FFF2-40B4-BE49-F238E27FC236}">
                  <a16:creationId xmlns:a16="http://schemas.microsoft.com/office/drawing/2014/main" id="{ADA9E169-CBE8-497F-A97D-52765A1F6663}"/>
                </a:ext>
              </a:extLst>
            </p:cNvPr>
            <p:cNvCxnSpPr/>
            <p:nvPr/>
          </p:nvCxnSpPr>
          <p:spPr>
            <a:xfrm>
              <a:off x="4729660"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4189CD-04A4-4C09-A247-EABF3F634B9E}"/>
                </a:ext>
              </a:extLst>
            </p:cNvPr>
            <p:cNvCxnSpPr/>
            <p:nvPr/>
          </p:nvCxnSpPr>
          <p:spPr>
            <a:xfrm>
              <a:off x="4724209"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35B2B9-8BC3-4021-831A-DD02CD8C0658}"/>
                </a:ext>
              </a:extLst>
            </p:cNvPr>
            <p:cNvCxnSpPr/>
            <p:nvPr/>
          </p:nvCxnSpPr>
          <p:spPr>
            <a:xfrm>
              <a:off x="4724209"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29AD4-DFF8-415F-9284-0DCF479474F4}"/>
                </a:ext>
              </a:extLst>
            </p:cNvPr>
            <p:cNvCxnSpPr/>
            <p:nvPr/>
          </p:nvCxnSpPr>
          <p:spPr>
            <a:xfrm>
              <a:off x="4724208"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33CBA55-F402-4777-ACA8-08C4EAB06478}"/>
                </a:ext>
              </a:extLst>
            </p:cNvPr>
            <p:cNvCxnSpPr/>
            <p:nvPr/>
          </p:nvCxnSpPr>
          <p:spPr>
            <a:xfrm>
              <a:off x="4724209"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B4C93A5A-7A4F-4E93-A9D2-B070BDAC23AA}"/>
              </a:ext>
            </a:extLst>
          </p:cNvPr>
          <p:cNvSpPr txBox="1"/>
          <p:nvPr/>
        </p:nvSpPr>
        <p:spPr>
          <a:xfrm>
            <a:off x="3277396" y="1540932"/>
            <a:ext cx="811441" cy="523220"/>
          </a:xfrm>
          <a:prstGeom prst="rect">
            <a:avLst/>
          </a:prstGeom>
          <a:noFill/>
        </p:spPr>
        <p:txBody>
          <a:bodyPr wrap="none" rtlCol="0" anchor="ctr">
            <a:spAutoFit/>
          </a:bodyPr>
          <a:lstStyle/>
          <a:p>
            <a:pPr algn="ctr"/>
            <a:r>
              <a:rPr lang="en-US" sz="2800" b="1" dirty="0"/>
              <a:t>75%</a:t>
            </a:r>
          </a:p>
        </p:txBody>
      </p:sp>
      <p:sp>
        <p:nvSpPr>
          <p:cNvPr id="92" name="Rectangle 91">
            <a:extLst>
              <a:ext uri="{FF2B5EF4-FFF2-40B4-BE49-F238E27FC236}">
                <a16:creationId xmlns:a16="http://schemas.microsoft.com/office/drawing/2014/main" id="{A6496204-6365-476C-8BB7-B0DF56C4AA89}"/>
              </a:ext>
            </a:extLst>
          </p:cNvPr>
          <p:cNvSpPr/>
          <p:nvPr/>
        </p:nvSpPr>
        <p:spPr>
          <a:xfrm rot="16200000">
            <a:off x="4960459" y="3806551"/>
            <a:ext cx="320739" cy="57617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nvGrpSpPr>
          <p:cNvPr id="15" name="Group 14">
            <a:extLst>
              <a:ext uri="{FF2B5EF4-FFF2-40B4-BE49-F238E27FC236}">
                <a16:creationId xmlns:a16="http://schemas.microsoft.com/office/drawing/2014/main" id="{3E122964-B1CB-4889-A117-145A448A02E1}"/>
              </a:ext>
            </a:extLst>
          </p:cNvPr>
          <p:cNvGrpSpPr/>
          <p:nvPr/>
        </p:nvGrpSpPr>
        <p:grpSpPr>
          <a:xfrm>
            <a:off x="4606520" y="2086560"/>
            <a:ext cx="1027205" cy="2811844"/>
            <a:chOff x="6142026" y="1639080"/>
            <a:chExt cx="1369607" cy="3749125"/>
          </a:xfrm>
        </p:grpSpPr>
        <p:sp>
          <p:nvSpPr>
            <p:cNvPr id="91" name="Oval 90">
              <a:extLst>
                <a:ext uri="{FF2B5EF4-FFF2-40B4-BE49-F238E27FC236}">
                  <a16:creationId xmlns:a16="http://schemas.microsoft.com/office/drawing/2014/main" id="{3B6E60A8-A58A-4F93-B0CD-21616E410095}"/>
                </a:ext>
              </a:extLst>
            </p:cNvPr>
            <p:cNvSpPr/>
            <p:nvPr/>
          </p:nvSpPr>
          <p:spPr>
            <a:xfrm>
              <a:off x="6142026"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03" name="Rectangle 102">
              <a:extLst>
                <a:ext uri="{FF2B5EF4-FFF2-40B4-BE49-F238E27FC236}">
                  <a16:creationId xmlns:a16="http://schemas.microsoft.com/office/drawing/2014/main" id="{E3472387-477E-4053-BE84-5ED025E673EA}"/>
                </a:ext>
              </a:extLst>
            </p:cNvPr>
            <p:cNvSpPr/>
            <p:nvPr/>
          </p:nvSpPr>
          <p:spPr>
            <a:xfrm>
              <a:off x="6641152"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04" name="Straight Connector 103">
              <a:extLst>
                <a:ext uri="{FF2B5EF4-FFF2-40B4-BE49-F238E27FC236}">
                  <a16:creationId xmlns:a16="http://schemas.microsoft.com/office/drawing/2014/main" id="{F137AA37-AA24-40D2-8016-8F3D0D91C642}"/>
                </a:ext>
              </a:extLst>
            </p:cNvPr>
            <p:cNvCxnSpPr>
              <a:stCxn id="103" idx="0"/>
              <a:endCxn id="103" idx="2"/>
            </p:cNvCxnSpPr>
            <p:nvPr/>
          </p:nvCxnSpPr>
          <p:spPr>
            <a:xfrm>
              <a:off x="6827765"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73B0BA-0EDB-4579-93DF-BEE139666E4F}"/>
                </a:ext>
              </a:extLst>
            </p:cNvPr>
            <p:cNvCxnSpPr/>
            <p:nvPr/>
          </p:nvCxnSpPr>
          <p:spPr>
            <a:xfrm>
              <a:off x="6641152"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066722D-348B-4F16-A622-625C3CF3D199}"/>
                </a:ext>
              </a:extLst>
            </p:cNvPr>
            <p:cNvCxnSpPr/>
            <p:nvPr/>
          </p:nvCxnSpPr>
          <p:spPr>
            <a:xfrm>
              <a:off x="6635701"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EC288E7-2F59-4D71-9504-898769509FB4}"/>
                </a:ext>
              </a:extLst>
            </p:cNvPr>
            <p:cNvCxnSpPr/>
            <p:nvPr/>
          </p:nvCxnSpPr>
          <p:spPr>
            <a:xfrm>
              <a:off x="6635701"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FB69D71-4C45-4BF9-8CD6-38400D12F9E8}"/>
                </a:ext>
              </a:extLst>
            </p:cNvPr>
            <p:cNvCxnSpPr/>
            <p:nvPr/>
          </p:nvCxnSpPr>
          <p:spPr>
            <a:xfrm>
              <a:off x="6635700"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5528579-DAF9-402C-B353-A840B23D087D}"/>
                </a:ext>
              </a:extLst>
            </p:cNvPr>
            <p:cNvCxnSpPr/>
            <p:nvPr/>
          </p:nvCxnSpPr>
          <p:spPr>
            <a:xfrm>
              <a:off x="6635701"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8CFE3B00-6756-4F68-97C7-583AEB45AA16}"/>
              </a:ext>
            </a:extLst>
          </p:cNvPr>
          <p:cNvSpPr txBox="1"/>
          <p:nvPr/>
        </p:nvSpPr>
        <p:spPr>
          <a:xfrm>
            <a:off x="4711015" y="1540932"/>
            <a:ext cx="811441" cy="523220"/>
          </a:xfrm>
          <a:prstGeom prst="rect">
            <a:avLst/>
          </a:prstGeom>
          <a:noFill/>
        </p:spPr>
        <p:txBody>
          <a:bodyPr wrap="none" rtlCol="0" anchor="ctr">
            <a:spAutoFit/>
          </a:bodyPr>
          <a:lstStyle/>
          <a:p>
            <a:pPr algn="ctr"/>
            <a:r>
              <a:rPr lang="en-US" sz="2800" b="1" dirty="0"/>
              <a:t>25%</a:t>
            </a:r>
          </a:p>
        </p:txBody>
      </p:sp>
      <p:grpSp>
        <p:nvGrpSpPr>
          <p:cNvPr id="16" name="Group 15">
            <a:extLst>
              <a:ext uri="{FF2B5EF4-FFF2-40B4-BE49-F238E27FC236}">
                <a16:creationId xmlns:a16="http://schemas.microsoft.com/office/drawing/2014/main" id="{D6F28710-89D1-43B2-A523-4C59F2480916}"/>
              </a:ext>
            </a:extLst>
          </p:cNvPr>
          <p:cNvGrpSpPr/>
          <p:nvPr/>
        </p:nvGrpSpPr>
        <p:grpSpPr>
          <a:xfrm>
            <a:off x="6040139" y="2086560"/>
            <a:ext cx="1027205" cy="2811844"/>
            <a:chOff x="8053518" y="1639080"/>
            <a:chExt cx="1369607" cy="3749125"/>
          </a:xfrm>
        </p:grpSpPr>
        <p:sp>
          <p:nvSpPr>
            <p:cNvPr id="106" name="Oval 105">
              <a:extLst>
                <a:ext uri="{FF2B5EF4-FFF2-40B4-BE49-F238E27FC236}">
                  <a16:creationId xmlns:a16="http://schemas.microsoft.com/office/drawing/2014/main" id="{35D6E687-9CE7-4608-AF4A-107CBC43B69A}"/>
                </a:ext>
              </a:extLst>
            </p:cNvPr>
            <p:cNvSpPr/>
            <p:nvPr/>
          </p:nvSpPr>
          <p:spPr>
            <a:xfrm>
              <a:off x="8053518"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4" name="Group 13">
              <a:extLst>
                <a:ext uri="{FF2B5EF4-FFF2-40B4-BE49-F238E27FC236}">
                  <a16:creationId xmlns:a16="http://schemas.microsoft.com/office/drawing/2014/main" id="{94B87733-A8A1-4F3E-9C19-8B83BB613665}"/>
                </a:ext>
              </a:extLst>
            </p:cNvPr>
            <p:cNvGrpSpPr/>
            <p:nvPr/>
          </p:nvGrpSpPr>
          <p:grpSpPr>
            <a:xfrm>
              <a:off x="8547192" y="1639080"/>
              <a:ext cx="378677" cy="3657600"/>
              <a:chOff x="8547192" y="1639080"/>
              <a:chExt cx="378677" cy="3657600"/>
            </a:xfrm>
          </p:grpSpPr>
          <p:sp>
            <p:nvSpPr>
              <p:cNvPr id="118" name="Rectangle 117">
                <a:extLst>
                  <a:ext uri="{FF2B5EF4-FFF2-40B4-BE49-F238E27FC236}">
                    <a16:creationId xmlns:a16="http://schemas.microsoft.com/office/drawing/2014/main" id="{4A0E9FC2-08E1-445C-A2C3-568310194BB1}"/>
                  </a:ext>
                </a:extLst>
              </p:cNvPr>
              <p:cNvSpPr/>
              <p:nvPr/>
            </p:nvSpPr>
            <p:spPr>
              <a:xfrm>
                <a:off x="8552644"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19" name="Straight Connector 118">
                <a:extLst>
                  <a:ext uri="{FF2B5EF4-FFF2-40B4-BE49-F238E27FC236}">
                    <a16:creationId xmlns:a16="http://schemas.microsoft.com/office/drawing/2014/main" id="{06F137D8-CF1A-4F65-A9BC-5BA21FA717E6}"/>
                  </a:ext>
                </a:extLst>
              </p:cNvPr>
              <p:cNvCxnSpPr>
                <a:stCxn id="118" idx="0"/>
                <a:endCxn id="118" idx="2"/>
              </p:cNvCxnSpPr>
              <p:nvPr/>
            </p:nvCxnSpPr>
            <p:spPr>
              <a:xfrm>
                <a:off x="8739257"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FB8E3E2-CCA6-41C4-A6E9-6BECAA397A86}"/>
                  </a:ext>
                </a:extLst>
              </p:cNvPr>
              <p:cNvCxnSpPr/>
              <p:nvPr/>
            </p:nvCxnSpPr>
            <p:spPr>
              <a:xfrm>
                <a:off x="8552644"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D9446E9-EC8F-4E72-ACAC-DA7BCF3F24CC}"/>
                  </a:ext>
                </a:extLst>
              </p:cNvPr>
              <p:cNvCxnSpPr/>
              <p:nvPr/>
            </p:nvCxnSpPr>
            <p:spPr>
              <a:xfrm>
                <a:off x="8547193"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7919531-1111-432F-8627-3BF82276B5FB}"/>
                  </a:ext>
                </a:extLst>
              </p:cNvPr>
              <p:cNvCxnSpPr/>
              <p:nvPr/>
            </p:nvCxnSpPr>
            <p:spPr>
              <a:xfrm>
                <a:off x="8547193"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DDA98A0-2858-4D52-AEBE-C19442AF2286}"/>
                  </a:ext>
                </a:extLst>
              </p:cNvPr>
              <p:cNvCxnSpPr/>
              <p:nvPr/>
            </p:nvCxnSpPr>
            <p:spPr>
              <a:xfrm>
                <a:off x="8547192"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869E750-87F7-4FEB-B41A-CE0A99DEBFB8}"/>
                  </a:ext>
                </a:extLst>
              </p:cNvPr>
              <p:cNvCxnSpPr/>
              <p:nvPr/>
            </p:nvCxnSpPr>
            <p:spPr>
              <a:xfrm>
                <a:off x="8547193"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15" name="TextBox 114">
            <a:extLst>
              <a:ext uri="{FF2B5EF4-FFF2-40B4-BE49-F238E27FC236}">
                <a16:creationId xmlns:a16="http://schemas.microsoft.com/office/drawing/2014/main" id="{78ABB4C4-3E74-47F1-89DC-730FA86AA212}"/>
              </a:ext>
            </a:extLst>
          </p:cNvPr>
          <p:cNvSpPr txBox="1"/>
          <p:nvPr/>
        </p:nvSpPr>
        <p:spPr>
          <a:xfrm>
            <a:off x="6144634" y="1540932"/>
            <a:ext cx="811441" cy="523220"/>
          </a:xfrm>
          <a:prstGeom prst="rect">
            <a:avLst/>
          </a:prstGeom>
          <a:noFill/>
        </p:spPr>
        <p:txBody>
          <a:bodyPr wrap="none" rtlCol="0" anchor="ctr">
            <a:spAutoFit/>
          </a:bodyPr>
          <a:lstStyle/>
          <a:p>
            <a:pPr algn="ctr"/>
            <a:r>
              <a:rPr lang="en-US" sz="2800" b="1" dirty="0"/>
              <a:t>95%</a:t>
            </a:r>
          </a:p>
        </p:txBody>
      </p:sp>
      <p:grpSp>
        <p:nvGrpSpPr>
          <p:cNvPr id="17" name="Group 16">
            <a:extLst>
              <a:ext uri="{FF2B5EF4-FFF2-40B4-BE49-F238E27FC236}">
                <a16:creationId xmlns:a16="http://schemas.microsoft.com/office/drawing/2014/main" id="{19335207-20CD-4DD4-BC47-25DB74C3886D}"/>
              </a:ext>
            </a:extLst>
          </p:cNvPr>
          <p:cNvGrpSpPr/>
          <p:nvPr/>
        </p:nvGrpSpPr>
        <p:grpSpPr>
          <a:xfrm>
            <a:off x="7473757" y="2086560"/>
            <a:ext cx="1027205" cy="2811844"/>
            <a:chOff x="9965009" y="1639080"/>
            <a:chExt cx="1369607" cy="3749125"/>
          </a:xfrm>
        </p:grpSpPr>
        <p:sp>
          <p:nvSpPr>
            <p:cNvPr id="121" name="Oval 120">
              <a:extLst>
                <a:ext uri="{FF2B5EF4-FFF2-40B4-BE49-F238E27FC236}">
                  <a16:creationId xmlns:a16="http://schemas.microsoft.com/office/drawing/2014/main" id="{CD25A288-5CB0-4768-9DE7-F0AE5C458EA7}"/>
                </a:ext>
              </a:extLst>
            </p:cNvPr>
            <p:cNvSpPr/>
            <p:nvPr/>
          </p:nvSpPr>
          <p:spPr>
            <a:xfrm>
              <a:off x="9965009"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3" name="Group 12">
              <a:extLst>
                <a:ext uri="{FF2B5EF4-FFF2-40B4-BE49-F238E27FC236}">
                  <a16:creationId xmlns:a16="http://schemas.microsoft.com/office/drawing/2014/main" id="{22D04350-FC5B-42CC-8815-78F0C59B2AB8}"/>
                </a:ext>
              </a:extLst>
            </p:cNvPr>
            <p:cNvGrpSpPr/>
            <p:nvPr/>
          </p:nvGrpSpPr>
          <p:grpSpPr>
            <a:xfrm>
              <a:off x="10458683" y="1639080"/>
              <a:ext cx="378677" cy="3657600"/>
              <a:chOff x="10458683" y="1639080"/>
              <a:chExt cx="378677" cy="3657600"/>
            </a:xfrm>
          </p:grpSpPr>
          <p:sp>
            <p:nvSpPr>
              <p:cNvPr id="133" name="Rectangle 132">
                <a:extLst>
                  <a:ext uri="{FF2B5EF4-FFF2-40B4-BE49-F238E27FC236}">
                    <a16:creationId xmlns:a16="http://schemas.microsoft.com/office/drawing/2014/main" id="{947A8E2E-CFE7-4D33-A61A-49ABE841CC80}"/>
                  </a:ext>
                </a:extLst>
              </p:cNvPr>
              <p:cNvSpPr/>
              <p:nvPr/>
            </p:nvSpPr>
            <p:spPr>
              <a:xfrm>
                <a:off x="10464135"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34" name="Straight Connector 133">
                <a:extLst>
                  <a:ext uri="{FF2B5EF4-FFF2-40B4-BE49-F238E27FC236}">
                    <a16:creationId xmlns:a16="http://schemas.microsoft.com/office/drawing/2014/main" id="{87E6BE50-67E9-42BA-A163-3C0AAA63D33F}"/>
                  </a:ext>
                </a:extLst>
              </p:cNvPr>
              <p:cNvCxnSpPr>
                <a:stCxn id="133" idx="0"/>
                <a:endCxn id="133" idx="2"/>
              </p:cNvCxnSpPr>
              <p:nvPr/>
            </p:nvCxnSpPr>
            <p:spPr>
              <a:xfrm>
                <a:off x="10650748"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823E2F6-47C3-4D63-BEC1-F96DD4B42BB5}"/>
                  </a:ext>
                </a:extLst>
              </p:cNvPr>
              <p:cNvCxnSpPr/>
              <p:nvPr/>
            </p:nvCxnSpPr>
            <p:spPr>
              <a:xfrm>
                <a:off x="10464135"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807EB39-EC1D-4185-A523-8ED224AFEF5A}"/>
                  </a:ext>
                </a:extLst>
              </p:cNvPr>
              <p:cNvCxnSpPr/>
              <p:nvPr/>
            </p:nvCxnSpPr>
            <p:spPr>
              <a:xfrm>
                <a:off x="10458684"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B9D4E3FB-0464-40F9-8222-08A1F1B3BE2A}"/>
                  </a:ext>
                </a:extLst>
              </p:cNvPr>
              <p:cNvCxnSpPr/>
              <p:nvPr/>
            </p:nvCxnSpPr>
            <p:spPr>
              <a:xfrm>
                <a:off x="10458684"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306434-C5DC-4F6C-B85E-93FB9ACAB44D}"/>
                  </a:ext>
                </a:extLst>
              </p:cNvPr>
              <p:cNvCxnSpPr/>
              <p:nvPr/>
            </p:nvCxnSpPr>
            <p:spPr>
              <a:xfrm>
                <a:off x="10458683"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14E1B5FE-F209-4BD3-8D76-C7FF78CA85B7}"/>
                  </a:ext>
                </a:extLst>
              </p:cNvPr>
              <p:cNvCxnSpPr/>
              <p:nvPr/>
            </p:nvCxnSpPr>
            <p:spPr>
              <a:xfrm>
                <a:off x="10458684"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TextBox 129">
            <a:extLst>
              <a:ext uri="{FF2B5EF4-FFF2-40B4-BE49-F238E27FC236}">
                <a16:creationId xmlns:a16="http://schemas.microsoft.com/office/drawing/2014/main" id="{217D980E-A4BB-4134-BD4A-16857436780D}"/>
              </a:ext>
            </a:extLst>
          </p:cNvPr>
          <p:cNvSpPr txBox="1"/>
          <p:nvPr/>
        </p:nvSpPr>
        <p:spPr>
          <a:xfrm>
            <a:off x="7578252" y="1540932"/>
            <a:ext cx="811441" cy="523220"/>
          </a:xfrm>
          <a:prstGeom prst="rect">
            <a:avLst/>
          </a:prstGeom>
          <a:noFill/>
        </p:spPr>
        <p:txBody>
          <a:bodyPr wrap="none" rtlCol="0" anchor="ctr">
            <a:spAutoFit/>
          </a:bodyPr>
          <a:lstStyle/>
          <a:p>
            <a:pPr algn="ctr"/>
            <a:r>
              <a:rPr lang="en-US" sz="2800" b="1" dirty="0"/>
              <a:t>75%</a:t>
            </a:r>
          </a:p>
        </p:txBody>
      </p:sp>
      <p:grpSp>
        <p:nvGrpSpPr>
          <p:cNvPr id="98" name="Group 97">
            <a:extLst>
              <a:ext uri="{FF2B5EF4-FFF2-40B4-BE49-F238E27FC236}">
                <a16:creationId xmlns:a16="http://schemas.microsoft.com/office/drawing/2014/main" id="{2364E30B-0C36-43F2-BAE9-8A0263D186DF}"/>
              </a:ext>
            </a:extLst>
          </p:cNvPr>
          <p:cNvGrpSpPr/>
          <p:nvPr/>
        </p:nvGrpSpPr>
        <p:grpSpPr>
          <a:xfrm>
            <a:off x="4832738" y="3627525"/>
            <a:ext cx="576180" cy="627486"/>
            <a:chOff x="5147980" y="2767301"/>
            <a:chExt cx="768240" cy="836648"/>
          </a:xfrm>
        </p:grpSpPr>
        <p:sp>
          <p:nvSpPr>
            <p:cNvPr id="101" name="Parallelogram 100">
              <a:extLst>
                <a:ext uri="{FF2B5EF4-FFF2-40B4-BE49-F238E27FC236}">
                  <a16:creationId xmlns:a16="http://schemas.microsoft.com/office/drawing/2014/main" id="{4F3D7DBC-8F9D-492F-8E1B-F9D23D44517E}"/>
                </a:ext>
              </a:extLst>
            </p:cNvPr>
            <p:cNvSpPr/>
            <p:nvPr/>
          </p:nvSpPr>
          <p:spPr>
            <a:xfrm rot="5400000" flipV="1">
              <a:off x="4921713" y="2993570"/>
              <a:ext cx="836646" cy="384112"/>
            </a:xfrm>
            <a:prstGeom prst="parallelogram">
              <a:avLst>
                <a:gd name="adj" fmla="val 775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02" name="Parallelogram 101">
              <a:extLst>
                <a:ext uri="{FF2B5EF4-FFF2-40B4-BE49-F238E27FC236}">
                  <a16:creationId xmlns:a16="http://schemas.microsoft.com/office/drawing/2014/main" id="{00360D17-A07E-4DA5-AB57-E7A43A6FD63E}"/>
                </a:ext>
              </a:extLst>
            </p:cNvPr>
            <p:cNvSpPr/>
            <p:nvPr/>
          </p:nvSpPr>
          <p:spPr>
            <a:xfrm rot="5400000">
              <a:off x="5305841" y="2993568"/>
              <a:ext cx="836646" cy="384112"/>
            </a:xfrm>
            <a:prstGeom prst="parallelogram">
              <a:avLst>
                <a:gd name="adj" fmla="val 7751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113" name="Group 112">
            <a:extLst>
              <a:ext uri="{FF2B5EF4-FFF2-40B4-BE49-F238E27FC236}">
                <a16:creationId xmlns:a16="http://schemas.microsoft.com/office/drawing/2014/main" id="{3A5C27E4-7664-4836-9B93-FFCF33FF1453}"/>
              </a:ext>
            </a:extLst>
          </p:cNvPr>
          <p:cNvGrpSpPr/>
          <p:nvPr/>
        </p:nvGrpSpPr>
        <p:grpSpPr>
          <a:xfrm>
            <a:off x="6266357" y="2151053"/>
            <a:ext cx="576180" cy="627486"/>
            <a:chOff x="5147980" y="2767301"/>
            <a:chExt cx="768240" cy="836648"/>
          </a:xfrm>
        </p:grpSpPr>
        <p:sp>
          <p:nvSpPr>
            <p:cNvPr id="116" name="Parallelogram 115">
              <a:extLst>
                <a:ext uri="{FF2B5EF4-FFF2-40B4-BE49-F238E27FC236}">
                  <a16:creationId xmlns:a16="http://schemas.microsoft.com/office/drawing/2014/main" id="{3B4C3DA4-20EB-45FF-A4E5-7BA72578D575}"/>
                </a:ext>
              </a:extLst>
            </p:cNvPr>
            <p:cNvSpPr/>
            <p:nvPr/>
          </p:nvSpPr>
          <p:spPr>
            <a:xfrm rot="5400000" flipV="1">
              <a:off x="4921713" y="2993570"/>
              <a:ext cx="836646" cy="384112"/>
            </a:xfrm>
            <a:prstGeom prst="parallelogram">
              <a:avLst>
                <a:gd name="adj" fmla="val 7751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17" name="Parallelogram 116">
              <a:extLst>
                <a:ext uri="{FF2B5EF4-FFF2-40B4-BE49-F238E27FC236}">
                  <a16:creationId xmlns:a16="http://schemas.microsoft.com/office/drawing/2014/main" id="{49AA58CD-A301-4F9C-90B3-5588740BB415}"/>
                </a:ext>
              </a:extLst>
            </p:cNvPr>
            <p:cNvSpPr/>
            <p:nvPr/>
          </p:nvSpPr>
          <p:spPr>
            <a:xfrm rot="5400000">
              <a:off x="5305841" y="2993568"/>
              <a:ext cx="836646" cy="384112"/>
            </a:xfrm>
            <a:prstGeom prst="parallelogram">
              <a:avLst>
                <a:gd name="adj" fmla="val 7751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128" name="Group 127">
            <a:extLst>
              <a:ext uri="{FF2B5EF4-FFF2-40B4-BE49-F238E27FC236}">
                <a16:creationId xmlns:a16="http://schemas.microsoft.com/office/drawing/2014/main" id="{2403BFC5-1A63-448B-88F6-6BFED64A1EFD}"/>
              </a:ext>
            </a:extLst>
          </p:cNvPr>
          <p:cNvGrpSpPr/>
          <p:nvPr/>
        </p:nvGrpSpPr>
        <p:grpSpPr>
          <a:xfrm>
            <a:off x="7699976" y="2604944"/>
            <a:ext cx="576180" cy="627486"/>
            <a:chOff x="5147980" y="2767301"/>
            <a:chExt cx="768240" cy="836648"/>
          </a:xfrm>
        </p:grpSpPr>
        <p:sp>
          <p:nvSpPr>
            <p:cNvPr id="131" name="Parallelogram 130">
              <a:extLst>
                <a:ext uri="{FF2B5EF4-FFF2-40B4-BE49-F238E27FC236}">
                  <a16:creationId xmlns:a16="http://schemas.microsoft.com/office/drawing/2014/main" id="{213BB3F8-D445-4FB5-ABFA-F809B40E39E2}"/>
                </a:ext>
              </a:extLst>
            </p:cNvPr>
            <p:cNvSpPr/>
            <p:nvPr/>
          </p:nvSpPr>
          <p:spPr>
            <a:xfrm rot="5400000" flipV="1">
              <a:off x="4921713" y="2993570"/>
              <a:ext cx="836646" cy="384112"/>
            </a:xfrm>
            <a:prstGeom prst="parallelogram">
              <a:avLst>
                <a:gd name="adj" fmla="val 7751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32" name="Parallelogram 131">
              <a:extLst>
                <a:ext uri="{FF2B5EF4-FFF2-40B4-BE49-F238E27FC236}">
                  <a16:creationId xmlns:a16="http://schemas.microsoft.com/office/drawing/2014/main" id="{504D8831-4ABD-41AE-A8D5-961EF5A5E618}"/>
                </a:ext>
              </a:extLst>
            </p:cNvPr>
            <p:cNvSpPr/>
            <p:nvPr/>
          </p:nvSpPr>
          <p:spPr>
            <a:xfrm rot="5400000">
              <a:off x="5305841" y="2993568"/>
              <a:ext cx="836646" cy="384112"/>
            </a:xfrm>
            <a:prstGeom prst="parallelogram">
              <a:avLst>
                <a:gd name="adj" fmla="val 7751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73" name="Group 72">
            <a:extLst>
              <a:ext uri="{FF2B5EF4-FFF2-40B4-BE49-F238E27FC236}">
                <a16:creationId xmlns:a16="http://schemas.microsoft.com/office/drawing/2014/main" id="{E505F630-C4D1-4E20-913F-4D3EB05DC264}"/>
              </a:ext>
            </a:extLst>
          </p:cNvPr>
          <p:cNvGrpSpPr/>
          <p:nvPr/>
        </p:nvGrpSpPr>
        <p:grpSpPr>
          <a:xfrm>
            <a:off x="3399119" y="2599631"/>
            <a:ext cx="576180" cy="627486"/>
            <a:chOff x="5147980" y="2767301"/>
            <a:chExt cx="768240" cy="836648"/>
          </a:xfrm>
        </p:grpSpPr>
        <p:sp>
          <p:nvSpPr>
            <p:cNvPr id="74" name="Parallelogram 73">
              <a:extLst>
                <a:ext uri="{FF2B5EF4-FFF2-40B4-BE49-F238E27FC236}">
                  <a16:creationId xmlns:a16="http://schemas.microsoft.com/office/drawing/2014/main" id="{15A17B8F-D52B-43E9-AF86-CF5B08361236}"/>
                </a:ext>
              </a:extLst>
            </p:cNvPr>
            <p:cNvSpPr/>
            <p:nvPr/>
          </p:nvSpPr>
          <p:spPr>
            <a:xfrm rot="5400000" flipV="1">
              <a:off x="4921713" y="2993570"/>
              <a:ext cx="836646" cy="384112"/>
            </a:xfrm>
            <a:prstGeom prst="parallelogram">
              <a:avLst>
                <a:gd name="adj" fmla="val 7751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75" name="Parallelogram 74">
              <a:extLst>
                <a:ext uri="{FF2B5EF4-FFF2-40B4-BE49-F238E27FC236}">
                  <a16:creationId xmlns:a16="http://schemas.microsoft.com/office/drawing/2014/main" id="{F1FE6A3F-88BE-4B45-A06F-254C2888CAAA}"/>
                </a:ext>
              </a:extLst>
            </p:cNvPr>
            <p:cNvSpPr/>
            <p:nvPr/>
          </p:nvSpPr>
          <p:spPr>
            <a:xfrm rot="5400000">
              <a:off x="5305841" y="2993568"/>
              <a:ext cx="836646" cy="384112"/>
            </a:xfrm>
            <a:prstGeom prst="parallelogram">
              <a:avLst>
                <a:gd name="adj" fmla="val 775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sp>
        <p:nvSpPr>
          <p:cNvPr id="79" name="Rectangle 78">
            <a:extLst>
              <a:ext uri="{FF2B5EF4-FFF2-40B4-BE49-F238E27FC236}">
                <a16:creationId xmlns:a16="http://schemas.microsoft.com/office/drawing/2014/main" id="{62195E37-F113-461A-AC92-E91AED5C29E2}"/>
              </a:ext>
            </a:extLst>
          </p:cNvPr>
          <p:cNvSpPr/>
          <p:nvPr/>
        </p:nvSpPr>
        <p:spPr>
          <a:xfrm>
            <a:off x="3075881" y="4947702"/>
            <a:ext cx="1223476" cy="323165"/>
          </a:xfrm>
          <a:prstGeom prst="rect">
            <a:avLst/>
          </a:prstGeom>
        </p:spPr>
        <p:txBody>
          <a:bodyPr wrap="none">
            <a:spAutoFit/>
          </a:bodyPr>
          <a:lstStyle/>
          <a:p>
            <a:pPr algn="ctr"/>
            <a:r>
              <a:rPr lang="en-US" sz="1500" b="1" dirty="0"/>
              <a:t>Lorem Ipsum</a:t>
            </a:r>
          </a:p>
        </p:txBody>
      </p:sp>
      <p:sp>
        <p:nvSpPr>
          <p:cNvPr id="80" name="Rectangle 79">
            <a:extLst>
              <a:ext uri="{FF2B5EF4-FFF2-40B4-BE49-F238E27FC236}">
                <a16:creationId xmlns:a16="http://schemas.microsoft.com/office/drawing/2014/main" id="{9CA3B1B6-E3E3-4FAD-9C04-B8E4030DB87C}"/>
              </a:ext>
            </a:extLst>
          </p:cNvPr>
          <p:cNvSpPr/>
          <p:nvPr/>
        </p:nvSpPr>
        <p:spPr>
          <a:xfrm>
            <a:off x="4504995" y="4947702"/>
            <a:ext cx="1223476" cy="323165"/>
          </a:xfrm>
          <a:prstGeom prst="rect">
            <a:avLst/>
          </a:prstGeom>
        </p:spPr>
        <p:txBody>
          <a:bodyPr wrap="none">
            <a:spAutoFit/>
          </a:bodyPr>
          <a:lstStyle/>
          <a:p>
            <a:pPr algn="ctr"/>
            <a:r>
              <a:rPr lang="en-US" sz="1500" b="1" dirty="0"/>
              <a:t>Lorem Ipsum</a:t>
            </a:r>
          </a:p>
        </p:txBody>
      </p:sp>
      <p:sp>
        <p:nvSpPr>
          <p:cNvPr id="81" name="Rectangle 80">
            <a:extLst>
              <a:ext uri="{FF2B5EF4-FFF2-40B4-BE49-F238E27FC236}">
                <a16:creationId xmlns:a16="http://schemas.microsoft.com/office/drawing/2014/main" id="{EED37DDF-1365-4738-9668-5CBD0AD067D4}"/>
              </a:ext>
            </a:extLst>
          </p:cNvPr>
          <p:cNvSpPr/>
          <p:nvPr/>
        </p:nvSpPr>
        <p:spPr>
          <a:xfrm>
            <a:off x="5938614" y="4947702"/>
            <a:ext cx="1223476" cy="323165"/>
          </a:xfrm>
          <a:prstGeom prst="rect">
            <a:avLst/>
          </a:prstGeom>
        </p:spPr>
        <p:txBody>
          <a:bodyPr wrap="none">
            <a:spAutoFit/>
          </a:bodyPr>
          <a:lstStyle/>
          <a:p>
            <a:pPr algn="ctr"/>
            <a:r>
              <a:rPr lang="en-US" sz="1500" b="1" dirty="0"/>
              <a:t>Lorem Ipsum</a:t>
            </a:r>
          </a:p>
        </p:txBody>
      </p:sp>
      <p:sp>
        <p:nvSpPr>
          <p:cNvPr id="82" name="Rectangle 81">
            <a:extLst>
              <a:ext uri="{FF2B5EF4-FFF2-40B4-BE49-F238E27FC236}">
                <a16:creationId xmlns:a16="http://schemas.microsoft.com/office/drawing/2014/main" id="{598D51F3-DB5A-4011-92F6-DBCEEB6ADC1B}"/>
              </a:ext>
            </a:extLst>
          </p:cNvPr>
          <p:cNvSpPr/>
          <p:nvPr/>
        </p:nvSpPr>
        <p:spPr>
          <a:xfrm>
            <a:off x="7372233" y="4947702"/>
            <a:ext cx="1223476" cy="323165"/>
          </a:xfrm>
          <a:prstGeom prst="rect">
            <a:avLst/>
          </a:prstGeom>
        </p:spPr>
        <p:txBody>
          <a:bodyPr wrap="none">
            <a:spAutoFit/>
          </a:bodyPr>
          <a:lstStyle/>
          <a:p>
            <a:pPr algn="ctr"/>
            <a:r>
              <a:rPr lang="en-US" sz="1500" b="1" dirty="0"/>
              <a:t>Lorem Ipsum</a:t>
            </a:r>
          </a:p>
        </p:txBody>
      </p:sp>
      <p:sp>
        <p:nvSpPr>
          <p:cNvPr id="83" name="Rectangle 82">
            <a:extLst>
              <a:ext uri="{FF2B5EF4-FFF2-40B4-BE49-F238E27FC236}">
                <a16:creationId xmlns:a16="http://schemas.microsoft.com/office/drawing/2014/main" id="{A65B04A4-A557-49DD-B826-B12446667EA4}"/>
              </a:ext>
            </a:extLst>
          </p:cNvPr>
          <p:cNvSpPr/>
          <p:nvPr/>
        </p:nvSpPr>
        <p:spPr>
          <a:xfrm>
            <a:off x="3029293"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sp>
        <p:nvSpPr>
          <p:cNvPr id="84" name="Rectangle 83">
            <a:extLst>
              <a:ext uri="{FF2B5EF4-FFF2-40B4-BE49-F238E27FC236}">
                <a16:creationId xmlns:a16="http://schemas.microsoft.com/office/drawing/2014/main" id="{50E5B2EC-142B-480E-8E54-84B77C63B944}"/>
              </a:ext>
            </a:extLst>
          </p:cNvPr>
          <p:cNvSpPr/>
          <p:nvPr/>
        </p:nvSpPr>
        <p:spPr>
          <a:xfrm>
            <a:off x="4462912"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sp>
        <p:nvSpPr>
          <p:cNvPr id="90" name="Rectangle 89">
            <a:extLst>
              <a:ext uri="{FF2B5EF4-FFF2-40B4-BE49-F238E27FC236}">
                <a16:creationId xmlns:a16="http://schemas.microsoft.com/office/drawing/2014/main" id="{2FABC221-ED8D-4451-BE8F-E0082327D329}"/>
              </a:ext>
            </a:extLst>
          </p:cNvPr>
          <p:cNvSpPr/>
          <p:nvPr/>
        </p:nvSpPr>
        <p:spPr>
          <a:xfrm>
            <a:off x="5896531"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sp>
        <p:nvSpPr>
          <p:cNvPr id="93" name="Rectangle 92">
            <a:extLst>
              <a:ext uri="{FF2B5EF4-FFF2-40B4-BE49-F238E27FC236}">
                <a16:creationId xmlns:a16="http://schemas.microsoft.com/office/drawing/2014/main" id="{6CF1A153-4BAE-4917-8467-A7244BC99C51}"/>
              </a:ext>
            </a:extLst>
          </p:cNvPr>
          <p:cNvSpPr/>
          <p:nvPr/>
        </p:nvSpPr>
        <p:spPr>
          <a:xfrm>
            <a:off x="7330150" y="5245523"/>
            <a:ext cx="1307642" cy="923330"/>
          </a:xfrm>
          <a:prstGeom prst="rect">
            <a:avLst/>
          </a:prstGeom>
        </p:spPr>
        <p:txBody>
          <a:bodyPr wrap="square">
            <a:spAutoFit/>
          </a:bodyPr>
          <a:lstStyle/>
          <a:p>
            <a:pPr algn="ctr"/>
            <a:r>
              <a:rPr lang="en-US" sz="900" noProof="1">
                <a:solidFill>
                  <a:schemeClr val="tx1">
                    <a:lumMod val="65000"/>
                    <a:lumOff val="35000"/>
                  </a:schemeClr>
                </a:solidFill>
              </a:rPr>
              <a:t>Lorem ipsum dolor sit amet, consec tetur adipis cing elit, sed do eiusmod tempor incididunt ut labore et dolore magna </a:t>
            </a:r>
            <a:endParaRPr lang="en-US" sz="900" dirty="0"/>
          </a:p>
        </p:txBody>
      </p:sp>
    </p:spTree>
    <p:extLst>
      <p:ext uri="{BB962C8B-B14F-4D97-AF65-F5344CB8AC3E}">
        <p14:creationId xmlns:p14="http://schemas.microsoft.com/office/powerpoint/2010/main" val="226652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Equalizer Chevron Chart – Slide Template</a:t>
            </a:r>
          </a:p>
        </p:txBody>
      </p:sp>
      <p:sp>
        <p:nvSpPr>
          <p:cNvPr id="34" name="Rectangle 33">
            <a:extLst>
              <a:ext uri="{FF2B5EF4-FFF2-40B4-BE49-F238E27FC236}">
                <a16:creationId xmlns:a16="http://schemas.microsoft.com/office/drawing/2014/main" id="{9071937C-E4DC-4D60-9F33-04235742C34E}"/>
              </a:ext>
            </a:extLst>
          </p:cNvPr>
          <p:cNvSpPr/>
          <p:nvPr/>
        </p:nvSpPr>
        <p:spPr>
          <a:xfrm rot="16200000">
            <a:off x="1747761" y="2685996"/>
            <a:ext cx="320739" cy="76149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22" name="Rectangle 121">
            <a:extLst>
              <a:ext uri="{FF2B5EF4-FFF2-40B4-BE49-F238E27FC236}">
                <a16:creationId xmlns:a16="http://schemas.microsoft.com/office/drawing/2014/main" id="{70208458-4B8C-4D95-A3F3-210D05578757}"/>
              </a:ext>
            </a:extLst>
          </p:cNvPr>
          <p:cNvSpPr/>
          <p:nvPr/>
        </p:nvSpPr>
        <p:spPr>
          <a:xfrm rot="16200000">
            <a:off x="7431927" y="2691310"/>
            <a:ext cx="320739" cy="76149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07" name="Rectangle 106">
            <a:extLst>
              <a:ext uri="{FF2B5EF4-FFF2-40B4-BE49-F238E27FC236}">
                <a16:creationId xmlns:a16="http://schemas.microsoft.com/office/drawing/2014/main" id="{FADA29AE-DE7C-4650-B67B-2ACCED5893BB}"/>
              </a:ext>
            </a:extLst>
          </p:cNvPr>
          <p:cNvSpPr/>
          <p:nvPr/>
        </p:nvSpPr>
        <p:spPr>
          <a:xfrm rot="16200000">
            <a:off x="5537205" y="2237419"/>
            <a:ext cx="320739" cy="76149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nvGrpSpPr>
          <p:cNvPr id="19" name="Group 18">
            <a:extLst>
              <a:ext uri="{FF2B5EF4-FFF2-40B4-BE49-F238E27FC236}">
                <a16:creationId xmlns:a16="http://schemas.microsoft.com/office/drawing/2014/main" id="{6778FE12-F2C6-47ED-8EAC-5C8DEA676323}"/>
              </a:ext>
            </a:extLst>
          </p:cNvPr>
          <p:cNvGrpSpPr/>
          <p:nvPr/>
        </p:nvGrpSpPr>
        <p:grpSpPr>
          <a:xfrm>
            <a:off x="873841" y="1936519"/>
            <a:ext cx="593629" cy="2354700"/>
            <a:chOff x="3872833" y="1439025"/>
            <a:chExt cx="598882" cy="3139599"/>
          </a:xfrm>
        </p:grpSpPr>
        <p:sp>
          <p:nvSpPr>
            <p:cNvPr id="3" name="TextBox 2">
              <a:extLst>
                <a:ext uri="{FF2B5EF4-FFF2-40B4-BE49-F238E27FC236}">
                  <a16:creationId xmlns:a16="http://schemas.microsoft.com/office/drawing/2014/main" id="{AE8EB99E-0E9F-4775-91BC-71A58014E720}"/>
                </a:ext>
              </a:extLst>
            </p:cNvPr>
            <p:cNvSpPr txBox="1"/>
            <p:nvPr/>
          </p:nvSpPr>
          <p:spPr>
            <a:xfrm>
              <a:off x="4107939" y="4178515"/>
              <a:ext cx="363776" cy="400109"/>
            </a:xfrm>
            <a:prstGeom prst="rect">
              <a:avLst/>
            </a:prstGeom>
            <a:noFill/>
          </p:spPr>
          <p:txBody>
            <a:bodyPr wrap="none" rtlCol="0" anchor="ctr">
              <a:spAutoFit/>
            </a:bodyPr>
            <a:lstStyle/>
            <a:p>
              <a:pPr algn="r"/>
              <a:r>
                <a:rPr lang="en-US" sz="1350" dirty="0">
                  <a:solidFill>
                    <a:schemeClr val="bg2">
                      <a:lumMod val="90000"/>
                    </a:schemeClr>
                  </a:solidFill>
                </a:rPr>
                <a:t>0</a:t>
              </a:r>
            </a:p>
          </p:txBody>
        </p:sp>
        <p:sp>
          <p:nvSpPr>
            <p:cNvPr id="85" name="TextBox 84">
              <a:extLst>
                <a:ext uri="{FF2B5EF4-FFF2-40B4-BE49-F238E27FC236}">
                  <a16:creationId xmlns:a16="http://schemas.microsoft.com/office/drawing/2014/main" id="{D7F40523-30AB-4102-8DE9-6D3440E91BCD}"/>
                </a:ext>
              </a:extLst>
            </p:cNvPr>
            <p:cNvSpPr txBox="1"/>
            <p:nvPr/>
          </p:nvSpPr>
          <p:spPr>
            <a:xfrm>
              <a:off x="3990386" y="3493644"/>
              <a:ext cx="481329" cy="400109"/>
            </a:xfrm>
            <a:prstGeom prst="rect">
              <a:avLst/>
            </a:prstGeom>
            <a:noFill/>
          </p:spPr>
          <p:txBody>
            <a:bodyPr wrap="none" rtlCol="0" anchor="ctr">
              <a:spAutoFit/>
            </a:bodyPr>
            <a:lstStyle/>
            <a:p>
              <a:pPr algn="r"/>
              <a:r>
                <a:rPr lang="en-US" sz="1350" dirty="0">
                  <a:solidFill>
                    <a:schemeClr val="bg2">
                      <a:lumMod val="90000"/>
                    </a:schemeClr>
                  </a:solidFill>
                </a:rPr>
                <a:t>25</a:t>
              </a:r>
            </a:p>
          </p:txBody>
        </p:sp>
        <p:sp>
          <p:nvSpPr>
            <p:cNvPr id="86" name="TextBox 85">
              <a:extLst>
                <a:ext uri="{FF2B5EF4-FFF2-40B4-BE49-F238E27FC236}">
                  <a16:creationId xmlns:a16="http://schemas.microsoft.com/office/drawing/2014/main" id="{269CCC0A-06DF-4676-917F-AA8F64D5F8D8}"/>
                </a:ext>
              </a:extLst>
            </p:cNvPr>
            <p:cNvSpPr txBox="1"/>
            <p:nvPr/>
          </p:nvSpPr>
          <p:spPr>
            <a:xfrm>
              <a:off x="3990386" y="2808771"/>
              <a:ext cx="481329" cy="400109"/>
            </a:xfrm>
            <a:prstGeom prst="rect">
              <a:avLst/>
            </a:prstGeom>
            <a:noFill/>
          </p:spPr>
          <p:txBody>
            <a:bodyPr wrap="none" rtlCol="0" anchor="ctr">
              <a:spAutoFit/>
            </a:bodyPr>
            <a:lstStyle/>
            <a:p>
              <a:pPr algn="r"/>
              <a:r>
                <a:rPr lang="en-US" sz="1350" dirty="0">
                  <a:solidFill>
                    <a:schemeClr val="bg2">
                      <a:lumMod val="90000"/>
                    </a:schemeClr>
                  </a:solidFill>
                </a:rPr>
                <a:t>50</a:t>
              </a:r>
            </a:p>
          </p:txBody>
        </p:sp>
        <p:sp>
          <p:nvSpPr>
            <p:cNvPr id="88" name="TextBox 87">
              <a:extLst>
                <a:ext uri="{FF2B5EF4-FFF2-40B4-BE49-F238E27FC236}">
                  <a16:creationId xmlns:a16="http://schemas.microsoft.com/office/drawing/2014/main" id="{E19655FD-5FD7-4115-A1CC-AA000929E384}"/>
                </a:ext>
              </a:extLst>
            </p:cNvPr>
            <p:cNvSpPr txBox="1"/>
            <p:nvPr/>
          </p:nvSpPr>
          <p:spPr>
            <a:xfrm>
              <a:off x="3990386" y="2123898"/>
              <a:ext cx="481329" cy="400109"/>
            </a:xfrm>
            <a:prstGeom prst="rect">
              <a:avLst/>
            </a:prstGeom>
            <a:noFill/>
          </p:spPr>
          <p:txBody>
            <a:bodyPr wrap="none" rtlCol="0" anchor="ctr">
              <a:spAutoFit/>
            </a:bodyPr>
            <a:lstStyle/>
            <a:p>
              <a:pPr algn="r"/>
              <a:r>
                <a:rPr lang="en-US" sz="1350" dirty="0">
                  <a:solidFill>
                    <a:schemeClr val="bg2">
                      <a:lumMod val="90000"/>
                    </a:schemeClr>
                  </a:solidFill>
                </a:rPr>
                <a:t>75</a:t>
              </a:r>
            </a:p>
          </p:txBody>
        </p:sp>
        <p:sp>
          <p:nvSpPr>
            <p:cNvPr id="89" name="TextBox 88">
              <a:extLst>
                <a:ext uri="{FF2B5EF4-FFF2-40B4-BE49-F238E27FC236}">
                  <a16:creationId xmlns:a16="http://schemas.microsoft.com/office/drawing/2014/main" id="{57AF332B-7490-4173-83C4-969A1C0F4149}"/>
                </a:ext>
              </a:extLst>
            </p:cNvPr>
            <p:cNvSpPr txBox="1"/>
            <p:nvPr/>
          </p:nvSpPr>
          <p:spPr>
            <a:xfrm>
              <a:off x="3872833" y="1439025"/>
              <a:ext cx="598882" cy="400109"/>
            </a:xfrm>
            <a:prstGeom prst="rect">
              <a:avLst/>
            </a:prstGeom>
            <a:noFill/>
          </p:spPr>
          <p:txBody>
            <a:bodyPr wrap="none" rtlCol="0" anchor="ctr">
              <a:spAutoFit/>
            </a:bodyPr>
            <a:lstStyle/>
            <a:p>
              <a:pPr algn="r"/>
              <a:r>
                <a:rPr lang="en-US" sz="1350" dirty="0">
                  <a:solidFill>
                    <a:schemeClr val="bg2">
                      <a:lumMod val="90000"/>
                    </a:schemeClr>
                  </a:solidFill>
                </a:rPr>
                <a:t>100</a:t>
              </a:r>
            </a:p>
          </p:txBody>
        </p:sp>
      </p:grpSp>
      <p:grpSp>
        <p:nvGrpSpPr>
          <p:cNvPr id="18" name="Group 17">
            <a:extLst>
              <a:ext uri="{FF2B5EF4-FFF2-40B4-BE49-F238E27FC236}">
                <a16:creationId xmlns:a16="http://schemas.microsoft.com/office/drawing/2014/main" id="{2009647D-E69F-4EB6-8DAE-2F447DD0DA4A}"/>
              </a:ext>
            </a:extLst>
          </p:cNvPr>
          <p:cNvGrpSpPr/>
          <p:nvPr/>
        </p:nvGrpSpPr>
        <p:grpSpPr>
          <a:xfrm>
            <a:off x="1228403" y="2086560"/>
            <a:ext cx="1357591" cy="2811844"/>
            <a:chOff x="4230534" y="1639080"/>
            <a:chExt cx="1369607" cy="3749125"/>
          </a:xfrm>
        </p:grpSpPr>
        <p:sp>
          <p:nvSpPr>
            <p:cNvPr id="33" name="Oval 32">
              <a:extLst>
                <a:ext uri="{FF2B5EF4-FFF2-40B4-BE49-F238E27FC236}">
                  <a16:creationId xmlns:a16="http://schemas.microsoft.com/office/drawing/2014/main" id="{EC6C67D0-2822-4AE7-B36B-EB7C04C03302}"/>
                </a:ext>
              </a:extLst>
            </p:cNvPr>
            <p:cNvSpPr/>
            <p:nvPr/>
          </p:nvSpPr>
          <p:spPr>
            <a:xfrm>
              <a:off x="4230534"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36" name="Group 35">
              <a:extLst>
                <a:ext uri="{FF2B5EF4-FFF2-40B4-BE49-F238E27FC236}">
                  <a16:creationId xmlns:a16="http://schemas.microsoft.com/office/drawing/2014/main" id="{FEDF594A-28A3-4E73-A502-95D1CF9C428C}"/>
                </a:ext>
              </a:extLst>
            </p:cNvPr>
            <p:cNvGrpSpPr/>
            <p:nvPr/>
          </p:nvGrpSpPr>
          <p:grpSpPr>
            <a:xfrm>
              <a:off x="4729660" y="1639080"/>
              <a:ext cx="373225" cy="3657600"/>
              <a:chOff x="2719882" y="1461796"/>
              <a:chExt cx="373225" cy="3962400"/>
            </a:xfrm>
          </p:grpSpPr>
          <p:sp>
            <p:nvSpPr>
              <p:cNvPr id="41" name="Rectangle 40">
                <a:extLst>
                  <a:ext uri="{FF2B5EF4-FFF2-40B4-BE49-F238E27FC236}">
                    <a16:creationId xmlns:a16="http://schemas.microsoft.com/office/drawing/2014/main" id="{18BBAF9D-1CB7-43A1-B237-0617801F464F}"/>
                  </a:ext>
                </a:extLst>
              </p:cNvPr>
              <p:cNvSpPr/>
              <p:nvPr/>
            </p:nvSpPr>
            <p:spPr>
              <a:xfrm>
                <a:off x="2719882" y="1461796"/>
                <a:ext cx="373225" cy="39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42" name="Straight Connector 41">
                <a:extLst>
                  <a:ext uri="{FF2B5EF4-FFF2-40B4-BE49-F238E27FC236}">
                    <a16:creationId xmlns:a16="http://schemas.microsoft.com/office/drawing/2014/main" id="{6AB53599-ACA5-483A-8AEA-241CBDD6A1D9}"/>
                  </a:ext>
                </a:extLst>
              </p:cNvPr>
              <p:cNvCxnSpPr>
                <a:stCxn id="41" idx="0"/>
                <a:endCxn id="41" idx="2"/>
              </p:cNvCxnSpPr>
              <p:nvPr/>
            </p:nvCxnSpPr>
            <p:spPr>
              <a:xfrm>
                <a:off x="2906495" y="1461796"/>
                <a:ext cx="0" cy="39624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a:extLst>
                <a:ext uri="{FF2B5EF4-FFF2-40B4-BE49-F238E27FC236}">
                  <a16:creationId xmlns:a16="http://schemas.microsoft.com/office/drawing/2014/main" id="{ADA9E169-CBE8-497F-A97D-52765A1F6663}"/>
                </a:ext>
              </a:extLst>
            </p:cNvPr>
            <p:cNvCxnSpPr/>
            <p:nvPr/>
          </p:nvCxnSpPr>
          <p:spPr>
            <a:xfrm>
              <a:off x="4729660"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4189CD-04A4-4C09-A247-EABF3F634B9E}"/>
                </a:ext>
              </a:extLst>
            </p:cNvPr>
            <p:cNvCxnSpPr/>
            <p:nvPr/>
          </p:nvCxnSpPr>
          <p:spPr>
            <a:xfrm>
              <a:off x="4724209"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35B2B9-8BC3-4021-831A-DD02CD8C0658}"/>
                </a:ext>
              </a:extLst>
            </p:cNvPr>
            <p:cNvCxnSpPr/>
            <p:nvPr/>
          </p:nvCxnSpPr>
          <p:spPr>
            <a:xfrm>
              <a:off x="4724209"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29AD4-DFF8-415F-9284-0DCF479474F4}"/>
                </a:ext>
              </a:extLst>
            </p:cNvPr>
            <p:cNvCxnSpPr/>
            <p:nvPr/>
          </p:nvCxnSpPr>
          <p:spPr>
            <a:xfrm>
              <a:off x="4724208"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833CBA55-F402-4777-ACA8-08C4EAB06478}"/>
                </a:ext>
              </a:extLst>
            </p:cNvPr>
            <p:cNvCxnSpPr/>
            <p:nvPr/>
          </p:nvCxnSpPr>
          <p:spPr>
            <a:xfrm>
              <a:off x="4724209"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B4C93A5A-7A4F-4E93-A9D2-B070BDAC23AA}"/>
              </a:ext>
            </a:extLst>
          </p:cNvPr>
          <p:cNvSpPr txBox="1"/>
          <p:nvPr/>
        </p:nvSpPr>
        <p:spPr>
          <a:xfrm>
            <a:off x="1497001" y="1540932"/>
            <a:ext cx="811441" cy="523220"/>
          </a:xfrm>
          <a:prstGeom prst="rect">
            <a:avLst/>
          </a:prstGeom>
          <a:noFill/>
        </p:spPr>
        <p:txBody>
          <a:bodyPr wrap="none" rtlCol="0" anchor="ctr">
            <a:spAutoFit/>
          </a:bodyPr>
          <a:lstStyle/>
          <a:p>
            <a:pPr algn="ctr"/>
            <a:r>
              <a:rPr lang="en-US" sz="2800" b="1" dirty="0">
                <a:solidFill>
                  <a:schemeClr val="bg1"/>
                </a:solidFill>
              </a:rPr>
              <a:t>75%</a:t>
            </a:r>
          </a:p>
        </p:txBody>
      </p:sp>
      <p:sp>
        <p:nvSpPr>
          <p:cNvPr id="92" name="Rectangle 91">
            <a:extLst>
              <a:ext uri="{FF2B5EF4-FFF2-40B4-BE49-F238E27FC236}">
                <a16:creationId xmlns:a16="http://schemas.microsoft.com/office/drawing/2014/main" id="{A6496204-6365-476C-8BB7-B0DF56C4AA89}"/>
              </a:ext>
            </a:extLst>
          </p:cNvPr>
          <p:cNvSpPr/>
          <p:nvPr/>
        </p:nvSpPr>
        <p:spPr>
          <a:xfrm rot="16200000">
            <a:off x="3642484" y="3713891"/>
            <a:ext cx="320739" cy="76149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nvGrpSpPr>
          <p:cNvPr id="15" name="Group 14">
            <a:extLst>
              <a:ext uri="{FF2B5EF4-FFF2-40B4-BE49-F238E27FC236}">
                <a16:creationId xmlns:a16="http://schemas.microsoft.com/office/drawing/2014/main" id="{3E122964-B1CB-4889-A117-145A448A02E1}"/>
              </a:ext>
            </a:extLst>
          </p:cNvPr>
          <p:cNvGrpSpPr/>
          <p:nvPr/>
        </p:nvGrpSpPr>
        <p:grpSpPr>
          <a:xfrm>
            <a:off x="3123125" y="2086560"/>
            <a:ext cx="1357591" cy="2811844"/>
            <a:chOff x="6142026" y="1639080"/>
            <a:chExt cx="1369607" cy="3749125"/>
          </a:xfrm>
        </p:grpSpPr>
        <p:sp>
          <p:nvSpPr>
            <p:cNvPr id="91" name="Oval 90">
              <a:extLst>
                <a:ext uri="{FF2B5EF4-FFF2-40B4-BE49-F238E27FC236}">
                  <a16:creationId xmlns:a16="http://schemas.microsoft.com/office/drawing/2014/main" id="{3B6E60A8-A58A-4F93-B0CD-21616E410095}"/>
                </a:ext>
              </a:extLst>
            </p:cNvPr>
            <p:cNvSpPr/>
            <p:nvPr/>
          </p:nvSpPr>
          <p:spPr>
            <a:xfrm>
              <a:off x="6142026"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03" name="Rectangle 102">
              <a:extLst>
                <a:ext uri="{FF2B5EF4-FFF2-40B4-BE49-F238E27FC236}">
                  <a16:creationId xmlns:a16="http://schemas.microsoft.com/office/drawing/2014/main" id="{E3472387-477E-4053-BE84-5ED025E673EA}"/>
                </a:ext>
              </a:extLst>
            </p:cNvPr>
            <p:cNvSpPr/>
            <p:nvPr/>
          </p:nvSpPr>
          <p:spPr>
            <a:xfrm>
              <a:off x="6641152"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04" name="Straight Connector 103">
              <a:extLst>
                <a:ext uri="{FF2B5EF4-FFF2-40B4-BE49-F238E27FC236}">
                  <a16:creationId xmlns:a16="http://schemas.microsoft.com/office/drawing/2014/main" id="{F137AA37-AA24-40D2-8016-8F3D0D91C642}"/>
                </a:ext>
              </a:extLst>
            </p:cNvPr>
            <p:cNvCxnSpPr>
              <a:stCxn id="103" idx="0"/>
              <a:endCxn id="103" idx="2"/>
            </p:cNvCxnSpPr>
            <p:nvPr/>
          </p:nvCxnSpPr>
          <p:spPr>
            <a:xfrm>
              <a:off x="6827765"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373B0BA-0EDB-4579-93DF-BEE139666E4F}"/>
                </a:ext>
              </a:extLst>
            </p:cNvPr>
            <p:cNvCxnSpPr/>
            <p:nvPr/>
          </p:nvCxnSpPr>
          <p:spPr>
            <a:xfrm>
              <a:off x="6641152"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066722D-348B-4F16-A622-625C3CF3D199}"/>
                </a:ext>
              </a:extLst>
            </p:cNvPr>
            <p:cNvCxnSpPr/>
            <p:nvPr/>
          </p:nvCxnSpPr>
          <p:spPr>
            <a:xfrm>
              <a:off x="6635701"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EC288E7-2F59-4D71-9504-898769509FB4}"/>
                </a:ext>
              </a:extLst>
            </p:cNvPr>
            <p:cNvCxnSpPr/>
            <p:nvPr/>
          </p:nvCxnSpPr>
          <p:spPr>
            <a:xfrm>
              <a:off x="6635701"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FB69D71-4C45-4BF9-8CD6-38400D12F9E8}"/>
                </a:ext>
              </a:extLst>
            </p:cNvPr>
            <p:cNvCxnSpPr/>
            <p:nvPr/>
          </p:nvCxnSpPr>
          <p:spPr>
            <a:xfrm>
              <a:off x="6635700"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5528579-DAF9-402C-B353-A840B23D087D}"/>
                </a:ext>
              </a:extLst>
            </p:cNvPr>
            <p:cNvCxnSpPr/>
            <p:nvPr/>
          </p:nvCxnSpPr>
          <p:spPr>
            <a:xfrm>
              <a:off x="6635701"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8CFE3B00-6756-4F68-97C7-583AEB45AA16}"/>
              </a:ext>
            </a:extLst>
          </p:cNvPr>
          <p:cNvSpPr txBox="1"/>
          <p:nvPr/>
        </p:nvSpPr>
        <p:spPr>
          <a:xfrm>
            <a:off x="3391723" y="1540932"/>
            <a:ext cx="811441" cy="523220"/>
          </a:xfrm>
          <a:prstGeom prst="rect">
            <a:avLst/>
          </a:prstGeom>
          <a:noFill/>
        </p:spPr>
        <p:txBody>
          <a:bodyPr wrap="none" rtlCol="0" anchor="ctr">
            <a:spAutoFit/>
          </a:bodyPr>
          <a:lstStyle/>
          <a:p>
            <a:pPr algn="ctr"/>
            <a:r>
              <a:rPr lang="en-US" sz="2800" b="1" dirty="0">
                <a:solidFill>
                  <a:schemeClr val="bg1"/>
                </a:solidFill>
              </a:rPr>
              <a:t>25%</a:t>
            </a:r>
          </a:p>
        </p:txBody>
      </p:sp>
      <p:grpSp>
        <p:nvGrpSpPr>
          <p:cNvPr id="16" name="Group 15">
            <a:extLst>
              <a:ext uri="{FF2B5EF4-FFF2-40B4-BE49-F238E27FC236}">
                <a16:creationId xmlns:a16="http://schemas.microsoft.com/office/drawing/2014/main" id="{D6F28710-89D1-43B2-A523-4C59F2480916}"/>
              </a:ext>
            </a:extLst>
          </p:cNvPr>
          <p:cNvGrpSpPr/>
          <p:nvPr/>
        </p:nvGrpSpPr>
        <p:grpSpPr>
          <a:xfrm>
            <a:off x="5017847" y="2086560"/>
            <a:ext cx="1357591" cy="2811844"/>
            <a:chOff x="8053518" y="1639080"/>
            <a:chExt cx="1369607" cy="3749125"/>
          </a:xfrm>
        </p:grpSpPr>
        <p:sp>
          <p:nvSpPr>
            <p:cNvPr id="106" name="Oval 105">
              <a:extLst>
                <a:ext uri="{FF2B5EF4-FFF2-40B4-BE49-F238E27FC236}">
                  <a16:creationId xmlns:a16="http://schemas.microsoft.com/office/drawing/2014/main" id="{35D6E687-9CE7-4608-AF4A-107CBC43B69A}"/>
                </a:ext>
              </a:extLst>
            </p:cNvPr>
            <p:cNvSpPr/>
            <p:nvPr/>
          </p:nvSpPr>
          <p:spPr>
            <a:xfrm>
              <a:off x="8053518"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4" name="Group 13">
              <a:extLst>
                <a:ext uri="{FF2B5EF4-FFF2-40B4-BE49-F238E27FC236}">
                  <a16:creationId xmlns:a16="http://schemas.microsoft.com/office/drawing/2014/main" id="{94B87733-A8A1-4F3E-9C19-8B83BB613665}"/>
                </a:ext>
              </a:extLst>
            </p:cNvPr>
            <p:cNvGrpSpPr/>
            <p:nvPr/>
          </p:nvGrpSpPr>
          <p:grpSpPr>
            <a:xfrm>
              <a:off x="8547192" y="1639080"/>
              <a:ext cx="378677" cy="3657600"/>
              <a:chOff x="8547192" y="1639080"/>
              <a:chExt cx="378677" cy="3657600"/>
            </a:xfrm>
          </p:grpSpPr>
          <p:sp>
            <p:nvSpPr>
              <p:cNvPr id="118" name="Rectangle 117">
                <a:extLst>
                  <a:ext uri="{FF2B5EF4-FFF2-40B4-BE49-F238E27FC236}">
                    <a16:creationId xmlns:a16="http://schemas.microsoft.com/office/drawing/2014/main" id="{4A0E9FC2-08E1-445C-A2C3-568310194BB1}"/>
                  </a:ext>
                </a:extLst>
              </p:cNvPr>
              <p:cNvSpPr/>
              <p:nvPr/>
            </p:nvSpPr>
            <p:spPr>
              <a:xfrm>
                <a:off x="8552644"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19" name="Straight Connector 118">
                <a:extLst>
                  <a:ext uri="{FF2B5EF4-FFF2-40B4-BE49-F238E27FC236}">
                    <a16:creationId xmlns:a16="http://schemas.microsoft.com/office/drawing/2014/main" id="{06F137D8-CF1A-4F65-A9BC-5BA21FA717E6}"/>
                  </a:ext>
                </a:extLst>
              </p:cNvPr>
              <p:cNvCxnSpPr>
                <a:stCxn id="118" idx="0"/>
                <a:endCxn id="118" idx="2"/>
              </p:cNvCxnSpPr>
              <p:nvPr/>
            </p:nvCxnSpPr>
            <p:spPr>
              <a:xfrm>
                <a:off x="8739257"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FB8E3E2-CCA6-41C4-A6E9-6BECAA397A86}"/>
                  </a:ext>
                </a:extLst>
              </p:cNvPr>
              <p:cNvCxnSpPr/>
              <p:nvPr/>
            </p:nvCxnSpPr>
            <p:spPr>
              <a:xfrm>
                <a:off x="8552644"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D9446E9-EC8F-4E72-ACAC-DA7BCF3F24CC}"/>
                  </a:ext>
                </a:extLst>
              </p:cNvPr>
              <p:cNvCxnSpPr/>
              <p:nvPr/>
            </p:nvCxnSpPr>
            <p:spPr>
              <a:xfrm>
                <a:off x="8547193"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77919531-1111-432F-8627-3BF82276B5FB}"/>
                  </a:ext>
                </a:extLst>
              </p:cNvPr>
              <p:cNvCxnSpPr/>
              <p:nvPr/>
            </p:nvCxnSpPr>
            <p:spPr>
              <a:xfrm>
                <a:off x="8547193"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DDA98A0-2858-4D52-AEBE-C19442AF2286}"/>
                  </a:ext>
                </a:extLst>
              </p:cNvPr>
              <p:cNvCxnSpPr/>
              <p:nvPr/>
            </p:nvCxnSpPr>
            <p:spPr>
              <a:xfrm>
                <a:off x="8547192"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3869E750-87F7-4FEB-B41A-CE0A99DEBFB8}"/>
                  </a:ext>
                </a:extLst>
              </p:cNvPr>
              <p:cNvCxnSpPr/>
              <p:nvPr/>
            </p:nvCxnSpPr>
            <p:spPr>
              <a:xfrm>
                <a:off x="8547193"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15" name="TextBox 114">
            <a:extLst>
              <a:ext uri="{FF2B5EF4-FFF2-40B4-BE49-F238E27FC236}">
                <a16:creationId xmlns:a16="http://schemas.microsoft.com/office/drawing/2014/main" id="{78ABB4C4-3E74-47F1-89DC-730FA86AA212}"/>
              </a:ext>
            </a:extLst>
          </p:cNvPr>
          <p:cNvSpPr txBox="1"/>
          <p:nvPr/>
        </p:nvSpPr>
        <p:spPr>
          <a:xfrm>
            <a:off x="5286446" y="1540932"/>
            <a:ext cx="811441" cy="523220"/>
          </a:xfrm>
          <a:prstGeom prst="rect">
            <a:avLst/>
          </a:prstGeom>
          <a:noFill/>
        </p:spPr>
        <p:txBody>
          <a:bodyPr wrap="none" rtlCol="0" anchor="ctr">
            <a:spAutoFit/>
          </a:bodyPr>
          <a:lstStyle/>
          <a:p>
            <a:pPr algn="ctr"/>
            <a:r>
              <a:rPr lang="en-US" sz="2800" b="1" dirty="0">
                <a:solidFill>
                  <a:schemeClr val="bg1"/>
                </a:solidFill>
              </a:rPr>
              <a:t>95%</a:t>
            </a:r>
          </a:p>
        </p:txBody>
      </p:sp>
      <p:grpSp>
        <p:nvGrpSpPr>
          <p:cNvPr id="17" name="Group 16">
            <a:extLst>
              <a:ext uri="{FF2B5EF4-FFF2-40B4-BE49-F238E27FC236}">
                <a16:creationId xmlns:a16="http://schemas.microsoft.com/office/drawing/2014/main" id="{19335207-20CD-4DD4-BC47-25DB74C3886D}"/>
              </a:ext>
            </a:extLst>
          </p:cNvPr>
          <p:cNvGrpSpPr/>
          <p:nvPr/>
        </p:nvGrpSpPr>
        <p:grpSpPr>
          <a:xfrm>
            <a:off x="6912568" y="2086560"/>
            <a:ext cx="1357591" cy="2811844"/>
            <a:chOff x="9965009" y="1639080"/>
            <a:chExt cx="1369607" cy="3749125"/>
          </a:xfrm>
        </p:grpSpPr>
        <p:sp>
          <p:nvSpPr>
            <p:cNvPr id="121" name="Oval 120">
              <a:extLst>
                <a:ext uri="{FF2B5EF4-FFF2-40B4-BE49-F238E27FC236}">
                  <a16:creationId xmlns:a16="http://schemas.microsoft.com/office/drawing/2014/main" id="{CD25A288-5CB0-4768-9DE7-F0AE5C458EA7}"/>
                </a:ext>
              </a:extLst>
            </p:cNvPr>
            <p:cNvSpPr/>
            <p:nvPr/>
          </p:nvSpPr>
          <p:spPr>
            <a:xfrm>
              <a:off x="9965009" y="5215219"/>
              <a:ext cx="1369607" cy="17298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3" name="Group 12">
              <a:extLst>
                <a:ext uri="{FF2B5EF4-FFF2-40B4-BE49-F238E27FC236}">
                  <a16:creationId xmlns:a16="http://schemas.microsoft.com/office/drawing/2014/main" id="{22D04350-FC5B-42CC-8815-78F0C59B2AB8}"/>
                </a:ext>
              </a:extLst>
            </p:cNvPr>
            <p:cNvGrpSpPr/>
            <p:nvPr/>
          </p:nvGrpSpPr>
          <p:grpSpPr>
            <a:xfrm>
              <a:off x="10458683" y="1639080"/>
              <a:ext cx="378677" cy="3657600"/>
              <a:chOff x="10458683" y="1639080"/>
              <a:chExt cx="378677" cy="3657600"/>
            </a:xfrm>
          </p:grpSpPr>
          <p:sp>
            <p:nvSpPr>
              <p:cNvPr id="133" name="Rectangle 132">
                <a:extLst>
                  <a:ext uri="{FF2B5EF4-FFF2-40B4-BE49-F238E27FC236}">
                    <a16:creationId xmlns:a16="http://schemas.microsoft.com/office/drawing/2014/main" id="{947A8E2E-CFE7-4D33-A61A-49ABE841CC80}"/>
                  </a:ext>
                </a:extLst>
              </p:cNvPr>
              <p:cNvSpPr/>
              <p:nvPr/>
            </p:nvSpPr>
            <p:spPr>
              <a:xfrm>
                <a:off x="10464135" y="1639080"/>
                <a:ext cx="373225" cy="365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34" name="Straight Connector 133">
                <a:extLst>
                  <a:ext uri="{FF2B5EF4-FFF2-40B4-BE49-F238E27FC236}">
                    <a16:creationId xmlns:a16="http://schemas.microsoft.com/office/drawing/2014/main" id="{87E6BE50-67E9-42BA-A163-3C0AAA63D33F}"/>
                  </a:ext>
                </a:extLst>
              </p:cNvPr>
              <p:cNvCxnSpPr>
                <a:stCxn id="133" idx="0"/>
                <a:endCxn id="133" idx="2"/>
              </p:cNvCxnSpPr>
              <p:nvPr/>
            </p:nvCxnSpPr>
            <p:spPr>
              <a:xfrm>
                <a:off x="10650748" y="1639080"/>
                <a:ext cx="0" cy="3657600"/>
              </a:xfrm>
              <a:prstGeom prst="line">
                <a:avLst/>
              </a:prstGeom>
              <a:ln w="38100">
                <a:solidFill>
                  <a:srgbClr val="D3D3D3"/>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823E2F6-47C3-4D63-BEC1-F96DD4B42BB5}"/>
                  </a:ext>
                </a:extLst>
              </p:cNvPr>
              <p:cNvCxnSpPr/>
              <p:nvPr/>
            </p:nvCxnSpPr>
            <p:spPr>
              <a:xfrm>
                <a:off x="10464135" y="4378571"/>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807EB39-EC1D-4185-A523-8ED224AFEF5A}"/>
                  </a:ext>
                </a:extLst>
              </p:cNvPr>
              <p:cNvCxnSpPr/>
              <p:nvPr/>
            </p:nvCxnSpPr>
            <p:spPr>
              <a:xfrm>
                <a:off x="10458684" y="3008826"/>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B9D4E3FB-0464-40F9-8222-08A1F1B3BE2A}"/>
                  </a:ext>
                </a:extLst>
              </p:cNvPr>
              <p:cNvCxnSpPr/>
              <p:nvPr/>
            </p:nvCxnSpPr>
            <p:spPr>
              <a:xfrm>
                <a:off x="10458684" y="2323953"/>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D306434-C5DC-4F6C-B85E-93FB9ACAB44D}"/>
                  </a:ext>
                </a:extLst>
              </p:cNvPr>
              <p:cNvCxnSpPr/>
              <p:nvPr/>
            </p:nvCxnSpPr>
            <p:spPr>
              <a:xfrm>
                <a:off x="10458683" y="1639080"/>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14E1B5FE-F209-4BD3-8D76-C7FF78CA85B7}"/>
                  </a:ext>
                </a:extLst>
              </p:cNvPr>
              <p:cNvCxnSpPr/>
              <p:nvPr/>
            </p:nvCxnSpPr>
            <p:spPr>
              <a:xfrm>
                <a:off x="10458684" y="3693699"/>
                <a:ext cx="3732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TextBox 129">
            <a:extLst>
              <a:ext uri="{FF2B5EF4-FFF2-40B4-BE49-F238E27FC236}">
                <a16:creationId xmlns:a16="http://schemas.microsoft.com/office/drawing/2014/main" id="{217D980E-A4BB-4134-BD4A-16857436780D}"/>
              </a:ext>
            </a:extLst>
          </p:cNvPr>
          <p:cNvSpPr txBox="1"/>
          <p:nvPr/>
        </p:nvSpPr>
        <p:spPr>
          <a:xfrm>
            <a:off x="7181166" y="1540932"/>
            <a:ext cx="811441" cy="523220"/>
          </a:xfrm>
          <a:prstGeom prst="rect">
            <a:avLst/>
          </a:prstGeom>
          <a:noFill/>
        </p:spPr>
        <p:txBody>
          <a:bodyPr wrap="none" rtlCol="0" anchor="ctr">
            <a:spAutoFit/>
          </a:bodyPr>
          <a:lstStyle/>
          <a:p>
            <a:pPr algn="ctr"/>
            <a:r>
              <a:rPr lang="en-US" sz="2800" b="1" dirty="0">
                <a:solidFill>
                  <a:schemeClr val="bg1"/>
                </a:solidFill>
              </a:rPr>
              <a:t>75%</a:t>
            </a:r>
          </a:p>
        </p:txBody>
      </p:sp>
      <p:grpSp>
        <p:nvGrpSpPr>
          <p:cNvPr id="98" name="Group 97">
            <a:extLst>
              <a:ext uri="{FF2B5EF4-FFF2-40B4-BE49-F238E27FC236}">
                <a16:creationId xmlns:a16="http://schemas.microsoft.com/office/drawing/2014/main" id="{2364E30B-0C36-43F2-BAE9-8A0263D186DF}"/>
              </a:ext>
            </a:extLst>
          </p:cNvPr>
          <p:cNvGrpSpPr/>
          <p:nvPr/>
        </p:nvGrpSpPr>
        <p:grpSpPr>
          <a:xfrm>
            <a:off x="3422103" y="3627525"/>
            <a:ext cx="761500" cy="627486"/>
            <a:chOff x="5147980" y="2767301"/>
            <a:chExt cx="768240" cy="836648"/>
          </a:xfrm>
        </p:grpSpPr>
        <p:sp>
          <p:nvSpPr>
            <p:cNvPr id="101" name="Parallelogram 100">
              <a:extLst>
                <a:ext uri="{FF2B5EF4-FFF2-40B4-BE49-F238E27FC236}">
                  <a16:creationId xmlns:a16="http://schemas.microsoft.com/office/drawing/2014/main" id="{4F3D7DBC-8F9D-492F-8E1B-F9D23D44517E}"/>
                </a:ext>
              </a:extLst>
            </p:cNvPr>
            <p:cNvSpPr/>
            <p:nvPr/>
          </p:nvSpPr>
          <p:spPr>
            <a:xfrm rot="5400000" flipV="1">
              <a:off x="4921713" y="2993570"/>
              <a:ext cx="836646" cy="384112"/>
            </a:xfrm>
            <a:prstGeom prst="parallelogram">
              <a:avLst>
                <a:gd name="adj" fmla="val 775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02" name="Parallelogram 101">
              <a:extLst>
                <a:ext uri="{FF2B5EF4-FFF2-40B4-BE49-F238E27FC236}">
                  <a16:creationId xmlns:a16="http://schemas.microsoft.com/office/drawing/2014/main" id="{00360D17-A07E-4DA5-AB57-E7A43A6FD63E}"/>
                </a:ext>
              </a:extLst>
            </p:cNvPr>
            <p:cNvSpPr/>
            <p:nvPr/>
          </p:nvSpPr>
          <p:spPr>
            <a:xfrm rot="5400000">
              <a:off x="5305841" y="2993568"/>
              <a:ext cx="836646" cy="384112"/>
            </a:xfrm>
            <a:prstGeom prst="parallelogram">
              <a:avLst>
                <a:gd name="adj" fmla="val 7751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113" name="Group 112">
            <a:extLst>
              <a:ext uri="{FF2B5EF4-FFF2-40B4-BE49-F238E27FC236}">
                <a16:creationId xmlns:a16="http://schemas.microsoft.com/office/drawing/2014/main" id="{3A5C27E4-7664-4836-9B93-FFCF33FF1453}"/>
              </a:ext>
            </a:extLst>
          </p:cNvPr>
          <p:cNvGrpSpPr/>
          <p:nvPr/>
        </p:nvGrpSpPr>
        <p:grpSpPr>
          <a:xfrm>
            <a:off x="5316825" y="2151053"/>
            <a:ext cx="761500" cy="627486"/>
            <a:chOff x="5147980" y="2767301"/>
            <a:chExt cx="768240" cy="836648"/>
          </a:xfrm>
        </p:grpSpPr>
        <p:sp>
          <p:nvSpPr>
            <p:cNvPr id="116" name="Parallelogram 115">
              <a:extLst>
                <a:ext uri="{FF2B5EF4-FFF2-40B4-BE49-F238E27FC236}">
                  <a16:creationId xmlns:a16="http://schemas.microsoft.com/office/drawing/2014/main" id="{3B4C3DA4-20EB-45FF-A4E5-7BA72578D575}"/>
                </a:ext>
              </a:extLst>
            </p:cNvPr>
            <p:cNvSpPr/>
            <p:nvPr/>
          </p:nvSpPr>
          <p:spPr>
            <a:xfrm rot="5400000" flipV="1">
              <a:off x="4921713" y="2993570"/>
              <a:ext cx="836646" cy="384112"/>
            </a:xfrm>
            <a:prstGeom prst="parallelogram">
              <a:avLst>
                <a:gd name="adj" fmla="val 7751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17" name="Parallelogram 116">
              <a:extLst>
                <a:ext uri="{FF2B5EF4-FFF2-40B4-BE49-F238E27FC236}">
                  <a16:creationId xmlns:a16="http://schemas.microsoft.com/office/drawing/2014/main" id="{49AA58CD-A301-4F9C-90B3-5588740BB415}"/>
                </a:ext>
              </a:extLst>
            </p:cNvPr>
            <p:cNvSpPr/>
            <p:nvPr/>
          </p:nvSpPr>
          <p:spPr>
            <a:xfrm rot="5400000">
              <a:off x="5305841" y="2993568"/>
              <a:ext cx="836646" cy="384112"/>
            </a:xfrm>
            <a:prstGeom prst="parallelogram">
              <a:avLst>
                <a:gd name="adj" fmla="val 7751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128" name="Group 127">
            <a:extLst>
              <a:ext uri="{FF2B5EF4-FFF2-40B4-BE49-F238E27FC236}">
                <a16:creationId xmlns:a16="http://schemas.microsoft.com/office/drawing/2014/main" id="{2403BFC5-1A63-448B-88F6-6BFED64A1EFD}"/>
              </a:ext>
            </a:extLst>
          </p:cNvPr>
          <p:cNvGrpSpPr/>
          <p:nvPr/>
        </p:nvGrpSpPr>
        <p:grpSpPr>
          <a:xfrm>
            <a:off x="7211547" y="2604944"/>
            <a:ext cx="761500" cy="627486"/>
            <a:chOff x="5147980" y="2767301"/>
            <a:chExt cx="768240" cy="836648"/>
          </a:xfrm>
        </p:grpSpPr>
        <p:sp>
          <p:nvSpPr>
            <p:cNvPr id="131" name="Parallelogram 130">
              <a:extLst>
                <a:ext uri="{FF2B5EF4-FFF2-40B4-BE49-F238E27FC236}">
                  <a16:creationId xmlns:a16="http://schemas.microsoft.com/office/drawing/2014/main" id="{213BB3F8-D445-4FB5-ABFA-F809B40E39E2}"/>
                </a:ext>
              </a:extLst>
            </p:cNvPr>
            <p:cNvSpPr/>
            <p:nvPr/>
          </p:nvSpPr>
          <p:spPr>
            <a:xfrm rot="5400000" flipV="1">
              <a:off x="4921713" y="2993570"/>
              <a:ext cx="836646" cy="384112"/>
            </a:xfrm>
            <a:prstGeom prst="parallelogram">
              <a:avLst>
                <a:gd name="adj" fmla="val 7751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132" name="Parallelogram 131">
              <a:extLst>
                <a:ext uri="{FF2B5EF4-FFF2-40B4-BE49-F238E27FC236}">
                  <a16:creationId xmlns:a16="http://schemas.microsoft.com/office/drawing/2014/main" id="{504D8831-4ABD-41AE-A8D5-961EF5A5E618}"/>
                </a:ext>
              </a:extLst>
            </p:cNvPr>
            <p:cNvSpPr/>
            <p:nvPr/>
          </p:nvSpPr>
          <p:spPr>
            <a:xfrm rot="5400000">
              <a:off x="5305841" y="2993568"/>
              <a:ext cx="836646" cy="384112"/>
            </a:xfrm>
            <a:prstGeom prst="parallelogram">
              <a:avLst>
                <a:gd name="adj" fmla="val 77512"/>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73" name="Group 72">
            <a:extLst>
              <a:ext uri="{FF2B5EF4-FFF2-40B4-BE49-F238E27FC236}">
                <a16:creationId xmlns:a16="http://schemas.microsoft.com/office/drawing/2014/main" id="{E505F630-C4D1-4E20-913F-4D3EB05DC264}"/>
              </a:ext>
            </a:extLst>
          </p:cNvPr>
          <p:cNvGrpSpPr/>
          <p:nvPr/>
        </p:nvGrpSpPr>
        <p:grpSpPr>
          <a:xfrm>
            <a:off x="1527381" y="2599631"/>
            <a:ext cx="761500" cy="627486"/>
            <a:chOff x="5147980" y="2767301"/>
            <a:chExt cx="768240" cy="836648"/>
          </a:xfrm>
        </p:grpSpPr>
        <p:sp>
          <p:nvSpPr>
            <p:cNvPr id="74" name="Parallelogram 73">
              <a:extLst>
                <a:ext uri="{FF2B5EF4-FFF2-40B4-BE49-F238E27FC236}">
                  <a16:creationId xmlns:a16="http://schemas.microsoft.com/office/drawing/2014/main" id="{15A17B8F-D52B-43E9-AF86-CF5B08361236}"/>
                </a:ext>
              </a:extLst>
            </p:cNvPr>
            <p:cNvSpPr/>
            <p:nvPr/>
          </p:nvSpPr>
          <p:spPr>
            <a:xfrm rot="5400000" flipV="1">
              <a:off x="4921713" y="2993570"/>
              <a:ext cx="836646" cy="384112"/>
            </a:xfrm>
            <a:prstGeom prst="parallelogram">
              <a:avLst>
                <a:gd name="adj" fmla="val 7751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sp>
          <p:nvSpPr>
            <p:cNvPr id="75" name="Parallelogram 74">
              <a:extLst>
                <a:ext uri="{FF2B5EF4-FFF2-40B4-BE49-F238E27FC236}">
                  <a16:creationId xmlns:a16="http://schemas.microsoft.com/office/drawing/2014/main" id="{F1FE6A3F-88BE-4B45-A06F-254C2888CAAA}"/>
                </a:ext>
              </a:extLst>
            </p:cNvPr>
            <p:cNvSpPr/>
            <p:nvPr/>
          </p:nvSpPr>
          <p:spPr>
            <a:xfrm rot="5400000">
              <a:off x="5305841" y="2993568"/>
              <a:ext cx="836646" cy="384112"/>
            </a:xfrm>
            <a:prstGeom prst="parallelogram">
              <a:avLst>
                <a:gd name="adj" fmla="val 7751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schemeClr val="tx1"/>
                </a:solidFill>
              </a:endParaRPr>
            </a:p>
          </p:txBody>
        </p:sp>
      </p:grpSp>
      <p:grpSp>
        <p:nvGrpSpPr>
          <p:cNvPr id="6" name="Group 5">
            <a:extLst>
              <a:ext uri="{FF2B5EF4-FFF2-40B4-BE49-F238E27FC236}">
                <a16:creationId xmlns:a16="http://schemas.microsoft.com/office/drawing/2014/main" id="{6AC12429-9251-450B-9A08-FF155D8AC9DE}"/>
              </a:ext>
            </a:extLst>
          </p:cNvPr>
          <p:cNvGrpSpPr/>
          <p:nvPr/>
        </p:nvGrpSpPr>
        <p:grpSpPr>
          <a:xfrm>
            <a:off x="1254303" y="4947702"/>
            <a:ext cx="1307642" cy="1221151"/>
            <a:chOff x="1249798" y="4947702"/>
            <a:chExt cx="1307642" cy="1221151"/>
          </a:xfrm>
        </p:grpSpPr>
        <p:sp>
          <p:nvSpPr>
            <p:cNvPr id="79" name="Rectangle 78">
              <a:extLst>
                <a:ext uri="{FF2B5EF4-FFF2-40B4-BE49-F238E27FC236}">
                  <a16:creationId xmlns:a16="http://schemas.microsoft.com/office/drawing/2014/main" id="{62195E37-F113-461A-AC92-E91AED5C29E2}"/>
                </a:ext>
              </a:extLst>
            </p:cNvPr>
            <p:cNvSpPr/>
            <p:nvPr/>
          </p:nvSpPr>
          <p:spPr>
            <a:xfrm>
              <a:off x="1296386" y="4947702"/>
              <a:ext cx="1223476" cy="323165"/>
            </a:xfrm>
            <a:prstGeom prst="rect">
              <a:avLst/>
            </a:prstGeom>
          </p:spPr>
          <p:txBody>
            <a:bodyPr wrap="none">
              <a:spAutoFit/>
            </a:bodyPr>
            <a:lstStyle/>
            <a:p>
              <a:pPr algn="ctr"/>
              <a:r>
                <a:rPr lang="en-US" sz="1500" b="1" dirty="0">
                  <a:solidFill>
                    <a:schemeClr val="bg1"/>
                  </a:solidFill>
                </a:rPr>
                <a:t>Lorem Ipsum</a:t>
              </a:r>
            </a:p>
          </p:txBody>
        </p:sp>
        <p:sp>
          <p:nvSpPr>
            <p:cNvPr id="83" name="Rectangle 82">
              <a:extLst>
                <a:ext uri="{FF2B5EF4-FFF2-40B4-BE49-F238E27FC236}">
                  <a16:creationId xmlns:a16="http://schemas.microsoft.com/office/drawing/2014/main" id="{A65B04A4-A557-49DD-B826-B12446667EA4}"/>
                </a:ext>
              </a:extLst>
            </p:cNvPr>
            <p:cNvSpPr/>
            <p:nvPr/>
          </p:nvSpPr>
          <p:spPr>
            <a:xfrm>
              <a:off x="1249798" y="5245523"/>
              <a:ext cx="1307642" cy="923330"/>
            </a:xfrm>
            <a:prstGeom prst="rect">
              <a:avLst/>
            </a:prstGeom>
          </p:spPr>
          <p:txBody>
            <a:bodyPr wrap="square">
              <a:spAutoFit/>
            </a:bodyPr>
            <a:lstStyle/>
            <a:p>
              <a:pPr algn="ctr"/>
              <a:r>
                <a:rPr lang="en-US" sz="900" noProof="1">
                  <a:solidFill>
                    <a:schemeClr val="bg1">
                      <a:lumMod val="75000"/>
                    </a:schemeClr>
                  </a:solidFill>
                </a:rPr>
                <a:t>Lorem ipsum dolor sit amet, consec tetur adipis cing elit, sed do eiusmod tempor incididunt ut labore et dolore magna </a:t>
              </a:r>
              <a:endParaRPr lang="en-US" sz="900" dirty="0">
                <a:solidFill>
                  <a:schemeClr val="bg1">
                    <a:lumMod val="75000"/>
                  </a:schemeClr>
                </a:solidFill>
              </a:endParaRPr>
            </a:p>
          </p:txBody>
        </p:sp>
      </p:grpSp>
      <p:grpSp>
        <p:nvGrpSpPr>
          <p:cNvPr id="7" name="Group 6">
            <a:extLst>
              <a:ext uri="{FF2B5EF4-FFF2-40B4-BE49-F238E27FC236}">
                <a16:creationId xmlns:a16="http://schemas.microsoft.com/office/drawing/2014/main" id="{9CDF2913-4332-4C43-A5E7-2FEA668ED0F7}"/>
              </a:ext>
            </a:extLst>
          </p:cNvPr>
          <p:cNvGrpSpPr/>
          <p:nvPr/>
        </p:nvGrpSpPr>
        <p:grpSpPr>
          <a:xfrm>
            <a:off x="3149025" y="4947702"/>
            <a:ext cx="1307642" cy="1221151"/>
            <a:chOff x="4462912" y="4947702"/>
            <a:chExt cx="1307642" cy="1221151"/>
          </a:xfrm>
        </p:grpSpPr>
        <p:sp>
          <p:nvSpPr>
            <p:cNvPr id="80" name="Rectangle 79">
              <a:extLst>
                <a:ext uri="{FF2B5EF4-FFF2-40B4-BE49-F238E27FC236}">
                  <a16:creationId xmlns:a16="http://schemas.microsoft.com/office/drawing/2014/main" id="{9CA3B1B6-E3E3-4FAD-9C04-B8E4030DB87C}"/>
                </a:ext>
              </a:extLst>
            </p:cNvPr>
            <p:cNvSpPr/>
            <p:nvPr/>
          </p:nvSpPr>
          <p:spPr>
            <a:xfrm>
              <a:off x="4504995" y="4947702"/>
              <a:ext cx="1223476" cy="323165"/>
            </a:xfrm>
            <a:prstGeom prst="rect">
              <a:avLst/>
            </a:prstGeom>
          </p:spPr>
          <p:txBody>
            <a:bodyPr wrap="none">
              <a:spAutoFit/>
            </a:bodyPr>
            <a:lstStyle/>
            <a:p>
              <a:pPr algn="ctr"/>
              <a:r>
                <a:rPr lang="en-US" sz="1500" b="1" dirty="0">
                  <a:solidFill>
                    <a:schemeClr val="bg1"/>
                  </a:solidFill>
                </a:rPr>
                <a:t>Lorem Ipsum</a:t>
              </a:r>
            </a:p>
          </p:txBody>
        </p:sp>
        <p:sp>
          <p:nvSpPr>
            <p:cNvPr id="84" name="Rectangle 83">
              <a:extLst>
                <a:ext uri="{FF2B5EF4-FFF2-40B4-BE49-F238E27FC236}">
                  <a16:creationId xmlns:a16="http://schemas.microsoft.com/office/drawing/2014/main" id="{50E5B2EC-142B-480E-8E54-84B77C63B944}"/>
                </a:ext>
              </a:extLst>
            </p:cNvPr>
            <p:cNvSpPr/>
            <p:nvPr/>
          </p:nvSpPr>
          <p:spPr>
            <a:xfrm>
              <a:off x="4462912" y="5245523"/>
              <a:ext cx="1307642" cy="923330"/>
            </a:xfrm>
            <a:prstGeom prst="rect">
              <a:avLst/>
            </a:prstGeom>
          </p:spPr>
          <p:txBody>
            <a:bodyPr wrap="square">
              <a:spAutoFit/>
            </a:bodyPr>
            <a:lstStyle/>
            <a:p>
              <a:pPr algn="ctr"/>
              <a:r>
                <a:rPr lang="en-US" sz="900" noProof="1">
                  <a:solidFill>
                    <a:schemeClr val="bg1">
                      <a:lumMod val="75000"/>
                    </a:schemeClr>
                  </a:solidFill>
                </a:rPr>
                <a:t>Lorem ipsum dolor sit amet, consec tetur adipis cing elit, sed do eiusmod tempor incididunt ut labore et dolore magna </a:t>
              </a:r>
              <a:endParaRPr lang="en-US" sz="900" dirty="0">
                <a:solidFill>
                  <a:schemeClr val="bg1">
                    <a:lumMod val="75000"/>
                  </a:schemeClr>
                </a:solidFill>
              </a:endParaRPr>
            </a:p>
          </p:txBody>
        </p:sp>
      </p:grpSp>
      <p:grpSp>
        <p:nvGrpSpPr>
          <p:cNvPr id="8" name="Group 7">
            <a:extLst>
              <a:ext uri="{FF2B5EF4-FFF2-40B4-BE49-F238E27FC236}">
                <a16:creationId xmlns:a16="http://schemas.microsoft.com/office/drawing/2014/main" id="{1CE8B1FE-B83C-458D-8636-CD086E1AB0ED}"/>
              </a:ext>
            </a:extLst>
          </p:cNvPr>
          <p:cNvGrpSpPr/>
          <p:nvPr/>
        </p:nvGrpSpPr>
        <p:grpSpPr>
          <a:xfrm>
            <a:off x="5043747" y="4947702"/>
            <a:ext cx="1307642" cy="1221151"/>
            <a:chOff x="5896531" y="4947702"/>
            <a:chExt cx="1307642" cy="1221151"/>
          </a:xfrm>
        </p:grpSpPr>
        <p:sp>
          <p:nvSpPr>
            <p:cNvPr id="81" name="Rectangle 80">
              <a:extLst>
                <a:ext uri="{FF2B5EF4-FFF2-40B4-BE49-F238E27FC236}">
                  <a16:creationId xmlns:a16="http://schemas.microsoft.com/office/drawing/2014/main" id="{EED37DDF-1365-4738-9668-5CBD0AD067D4}"/>
                </a:ext>
              </a:extLst>
            </p:cNvPr>
            <p:cNvSpPr/>
            <p:nvPr/>
          </p:nvSpPr>
          <p:spPr>
            <a:xfrm>
              <a:off x="5938614" y="4947702"/>
              <a:ext cx="1223476" cy="323165"/>
            </a:xfrm>
            <a:prstGeom prst="rect">
              <a:avLst/>
            </a:prstGeom>
          </p:spPr>
          <p:txBody>
            <a:bodyPr wrap="none">
              <a:spAutoFit/>
            </a:bodyPr>
            <a:lstStyle/>
            <a:p>
              <a:pPr algn="ctr"/>
              <a:r>
                <a:rPr lang="en-US" sz="1500" b="1" dirty="0">
                  <a:solidFill>
                    <a:schemeClr val="bg1"/>
                  </a:solidFill>
                </a:rPr>
                <a:t>Lorem Ipsum</a:t>
              </a:r>
            </a:p>
          </p:txBody>
        </p:sp>
        <p:sp>
          <p:nvSpPr>
            <p:cNvPr id="90" name="Rectangle 89">
              <a:extLst>
                <a:ext uri="{FF2B5EF4-FFF2-40B4-BE49-F238E27FC236}">
                  <a16:creationId xmlns:a16="http://schemas.microsoft.com/office/drawing/2014/main" id="{2FABC221-ED8D-4451-BE8F-E0082327D329}"/>
                </a:ext>
              </a:extLst>
            </p:cNvPr>
            <p:cNvSpPr/>
            <p:nvPr/>
          </p:nvSpPr>
          <p:spPr>
            <a:xfrm>
              <a:off x="5896531" y="5245523"/>
              <a:ext cx="1307642" cy="923330"/>
            </a:xfrm>
            <a:prstGeom prst="rect">
              <a:avLst/>
            </a:prstGeom>
          </p:spPr>
          <p:txBody>
            <a:bodyPr wrap="square">
              <a:spAutoFit/>
            </a:bodyPr>
            <a:lstStyle/>
            <a:p>
              <a:pPr algn="ctr"/>
              <a:r>
                <a:rPr lang="en-US" sz="900" noProof="1">
                  <a:solidFill>
                    <a:schemeClr val="bg1">
                      <a:lumMod val="75000"/>
                    </a:schemeClr>
                  </a:solidFill>
                </a:rPr>
                <a:t>Lorem ipsum dolor sit amet, consec tetur adipis cing elit, sed do eiusmod tempor incididunt ut labore et dolore magna </a:t>
              </a:r>
              <a:endParaRPr lang="en-US" sz="900" dirty="0">
                <a:solidFill>
                  <a:schemeClr val="bg1">
                    <a:lumMod val="75000"/>
                  </a:schemeClr>
                </a:solidFill>
              </a:endParaRPr>
            </a:p>
          </p:txBody>
        </p:sp>
      </p:grpSp>
      <p:grpSp>
        <p:nvGrpSpPr>
          <p:cNvPr id="9" name="Group 8">
            <a:extLst>
              <a:ext uri="{FF2B5EF4-FFF2-40B4-BE49-F238E27FC236}">
                <a16:creationId xmlns:a16="http://schemas.microsoft.com/office/drawing/2014/main" id="{A41E2936-2B6C-403A-B300-B764174C8918}"/>
              </a:ext>
            </a:extLst>
          </p:cNvPr>
          <p:cNvGrpSpPr/>
          <p:nvPr/>
        </p:nvGrpSpPr>
        <p:grpSpPr>
          <a:xfrm>
            <a:off x="6938469" y="4947702"/>
            <a:ext cx="1307642" cy="1221151"/>
            <a:chOff x="7330150" y="4947702"/>
            <a:chExt cx="1307642" cy="1221151"/>
          </a:xfrm>
        </p:grpSpPr>
        <p:sp>
          <p:nvSpPr>
            <p:cNvPr id="82" name="Rectangle 81">
              <a:extLst>
                <a:ext uri="{FF2B5EF4-FFF2-40B4-BE49-F238E27FC236}">
                  <a16:creationId xmlns:a16="http://schemas.microsoft.com/office/drawing/2014/main" id="{598D51F3-DB5A-4011-92F6-DBCEEB6ADC1B}"/>
                </a:ext>
              </a:extLst>
            </p:cNvPr>
            <p:cNvSpPr/>
            <p:nvPr/>
          </p:nvSpPr>
          <p:spPr>
            <a:xfrm>
              <a:off x="7372233" y="4947702"/>
              <a:ext cx="1223476" cy="323165"/>
            </a:xfrm>
            <a:prstGeom prst="rect">
              <a:avLst/>
            </a:prstGeom>
          </p:spPr>
          <p:txBody>
            <a:bodyPr wrap="none">
              <a:spAutoFit/>
            </a:bodyPr>
            <a:lstStyle/>
            <a:p>
              <a:pPr algn="ctr"/>
              <a:r>
                <a:rPr lang="en-US" sz="1500" b="1" dirty="0">
                  <a:solidFill>
                    <a:schemeClr val="bg1"/>
                  </a:solidFill>
                </a:rPr>
                <a:t>Lorem Ipsum</a:t>
              </a:r>
            </a:p>
          </p:txBody>
        </p:sp>
        <p:sp>
          <p:nvSpPr>
            <p:cNvPr id="93" name="Rectangle 92">
              <a:extLst>
                <a:ext uri="{FF2B5EF4-FFF2-40B4-BE49-F238E27FC236}">
                  <a16:creationId xmlns:a16="http://schemas.microsoft.com/office/drawing/2014/main" id="{6CF1A153-4BAE-4917-8467-A7244BC99C51}"/>
                </a:ext>
              </a:extLst>
            </p:cNvPr>
            <p:cNvSpPr/>
            <p:nvPr/>
          </p:nvSpPr>
          <p:spPr>
            <a:xfrm>
              <a:off x="7330150" y="5245523"/>
              <a:ext cx="1307642" cy="923330"/>
            </a:xfrm>
            <a:prstGeom prst="rect">
              <a:avLst/>
            </a:prstGeom>
          </p:spPr>
          <p:txBody>
            <a:bodyPr wrap="square">
              <a:spAutoFit/>
            </a:bodyPr>
            <a:lstStyle/>
            <a:p>
              <a:pPr algn="ctr"/>
              <a:r>
                <a:rPr lang="en-US" sz="900" noProof="1">
                  <a:solidFill>
                    <a:schemeClr val="bg1">
                      <a:lumMod val="75000"/>
                    </a:schemeClr>
                  </a:solidFill>
                </a:rPr>
                <a:t>Lorem ipsum dolor sit amet, consec tetur adipis cing elit, sed do eiusmod tempor incididunt ut labore et dolore magna </a:t>
              </a:r>
              <a:endParaRPr lang="en-US" sz="900" dirty="0">
                <a:solidFill>
                  <a:schemeClr val="bg1">
                    <a:lumMod val="75000"/>
                  </a:schemeClr>
                </a:solidFill>
              </a:endParaRPr>
            </a:p>
          </p:txBody>
        </p:sp>
      </p:grpSp>
    </p:spTree>
    <p:extLst>
      <p:ext uri="{BB962C8B-B14F-4D97-AF65-F5344CB8AC3E}">
        <p14:creationId xmlns:p14="http://schemas.microsoft.com/office/powerpoint/2010/main" val="63511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479</Words>
  <PresentationFormat>On-screen Show (4:3)</PresentationFormat>
  <Paragraphs>65</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Equalizer Chevron Chart – Slide Template</vt:lpstr>
      <vt:lpstr>Equalizer Chevron Chart – Slide Template</vt:lpstr>
      <vt:lpstr>Equalizer Chevron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Equalizer Chevron Chart</dc:title>
  <dc:creator>PresentationGO.com</dc:creator>
  <dc:description>© Copyright PresentationGO.com</dc:description>
  <dcterms:created xsi:type="dcterms:W3CDTF">2014-11-26T05:14:11Z</dcterms:created>
  <dcterms:modified xsi:type="dcterms:W3CDTF">2019-10-01T19:32:02Z</dcterms:modified>
  <cp:category>Charts &amp; Diagrams</cp:category>
</cp:coreProperties>
</file>