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1" r:id="rId4"/>
    <p:sldId id="353" r:id="rId5"/>
    <p:sldId id="352"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470" y="8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8844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540734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970425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071937C-E4DC-4D60-9F33-04235742C34E}"/>
              </a:ext>
            </a:extLst>
          </p:cNvPr>
          <p:cNvSpPr/>
          <p:nvPr/>
        </p:nvSpPr>
        <p:spPr>
          <a:xfrm rot="16200000">
            <a:off x="4702452" y="2561874"/>
            <a:ext cx="427652" cy="76823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2" name="Rectangle 121">
            <a:extLst>
              <a:ext uri="{FF2B5EF4-FFF2-40B4-BE49-F238E27FC236}">
                <a16:creationId xmlns:a16="http://schemas.microsoft.com/office/drawing/2014/main" id="{70208458-4B8C-4D95-A3F3-210D05578757}"/>
              </a:ext>
            </a:extLst>
          </p:cNvPr>
          <p:cNvSpPr/>
          <p:nvPr/>
        </p:nvSpPr>
        <p:spPr>
          <a:xfrm rot="16200000">
            <a:off x="10436928" y="2568959"/>
            <a:ext cx="427652" cy="76823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Rectangle 106">
            <a:extLst>
              <a:ext uri="{FF2B5EF4-FFF2-40B4-BE49-F238E27FC236}">
                <a16:creationId xmlns:a16="http://schemas.microsoft.com/office/drawing/2014/main" id="{FADA29AE-DE7C-4650-B67B-2ACCED5893BB}"/>
              </a:ext>
            </a:extLst>
          </p:cNvPr>
          <p:cNvSpPr/>
          <p:nvPr/>
        </p:nvSpPr>
        <p:spPr>
          <a:xfrm rot="16200000">
            <a:off x="8525436" y="1963771"/>
            <a:ext cx="427652" cy="76823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Equalizer Chevron Chart – Slide Template</a:t>
            </a:r>
          </a:p>
        </p:txBody>
      </p:sp>
      <p:grpSp>
        <p:nvGrpSpPr>
          <p:cNvPr id="76" name="Group 75">
            <a:extLst>
              <a:ext uri="{FF2B5EF4-FFF2-40B4-BE49-F238E27FC236}">
                <a16:creationId xmlns:a16="http://schemas.microsoft.com/office/drawing/2014/main" id="{0848CC31-926E-4911-9631-F32B511D1C9E}"/>
              </a:ext>
            </a:extLst>
          </p:cNvPr>
          <p:cNvGrpSpPr/>
          <p:nvPr/>
        </p:nvGrpSpPr>
        <p:grpSpPr>
          <a:xfrm>
            <a:off x="332936" y="1463461"/>
            <a:ext cx="2937088" cy="3264765"/>
            <a:chOff x="332936" y="2438258"/>
            <a:chExt cx="2937088" cy="3264765"/>
          </a:xfrm>
        </p:grpSpPr>
        <p:sp>
          <p:nvSpPr>
            <p:cNvPr id="77" name="TextBox 76">
              <a:extLst>
                <a:ext uri="{FF2B5EF4-FFF2-40B4-BE49-F238E27FC236}">
                  <a16:creationId xmlns:a16="http://schemas.microsoft.com/office/drawing/2014/main" id="{5C99FD5E-7029-4989-A0AE-C912D41BB3AA}"/>
                </a:ext>
              </a:extLst>
            </p:cNvPr>
            <p:cNvSpPr txBox="1"/>
            <p:nvPr/>
          </p:nvSpPr>
          <p:spPr>
            <a:xfrm>
              <a:off x="332936" y="2438258"/>
              <a:ext cx="2937088" cy="523220"/>
            </a:xfrm>
            <a:prstGeom prst="rect">
              <a:avLst/>
            </a:prstGeom>
            <a:noFill/>
          </p:spPr>
          <p:txBody>
            <a:bodyPr wrap="square" lIns="0" rIns="0" rtlCol="0" anchor="b">
              <a:spAutoFit/>
            </a:bodyPr>
            <a:lstStyle/>
            <a:p>
              <a:pPr algn="r"/>
              <a:r>
                <a:rPr lang="en-US" sz="2800" b="1" noProof="1"/>
                <a:t>Lorem Ipsum</a:t>
              </a:r>
            </a:p>
          </p:txBody>
        </p:sp>
        <p:sp>
          <p:nvSpPr>
            <p:cNvPr id="78" name="TextBox 77">
              <a:extLst>
                <a:ext uri="{FF2B5EF4-FFF2-40B4-BE49-F238E27FC236}">
                  <a16:creationId xmlns:a16="http://schemas.microsoft.com/office/drawing/2014/main" id="{4A7AFB55-ADFB-4F9B-B15A-96E2786A5120}"/>
                </a:ext>
              </a:extLst>
            </p:cNvPr>
            <p:cNvSpPr txBox="1"/>
            <p:nvPr/>
          </p:nvSpPr>
          <p:spPr>
            <a:xfrm>
              <a:off x="340731" y="3086922"/>
              <a:ext cx="2929293" cy="2616101"/>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Amet nulla facilisi morbi tempus iaculis urna id volutpat.</a:t>
              </a:r>
            </a:p>
            <a:p>
              <a:pPr algn="just">
                <a:spcAft>
                  <a:spcPts val="1200"/>
                </a:spcAft>
              </a:pPr>
              <a:r>
                <a:rPr lang="en-US" sz="1400" noProof="1">
                  <a:solidFill>
                    <a:schemeClr val="tx1">
                      <a:lumMod val="65000"/>
                      <a:lumOff val="35000"/>
                    </a:schemeClr>
                  </a:solidFill>
                </a:rPr>
                <a:t>Nulla aliquet porttitor lacus luctus. Elementum integer enim neque volutpat ac. Ac odio tempor orci dapibus ultrices. Tortor consequat id porta nibh venenatis cras sed felis eget. Eget lorem dolor sed viverra ipsum nunc aliquet.</a:t>
              </a:r>
            </a:p>
          </p:txBody>
        </p:sp>
      </p:grpSp>
      <p:grpSp>
        <p:nvGrpSpPr>
          <p:cNvPr id="19" name="Group 18">
            <a:extLst>
              <a:ext uri="{FF2B5EF4-FFF2-40B4-BE49-F238E27FC236}">
                <a16:creationId xmlns:a16="http://schemas.microsoft.com/office/drawing/2014/main" id="{6778FE12-F2C6-47ED-8EAC-5C8DEA676323}"/>
              </a:ext>
            </a:extLst>
          </p:cNvPr>
          <p:cNvGrpSpPr/>
          <p:nvPr/>
        </p:nvGrpSpPr>
        <p:grpSpPr>
          <a:xfrm>
            <a:off x="3935991" y="1395884"/>
            <a:ext cx="535724" cy="3225882"/>
            <a:chOff x="3935991" y="1395884"/>
            <a:chExt cx="535724" cy="3225882"/>
          </a:xfrm>
        </p:grpSpPr>
        <p:sp>
          <p:nvSpPr>
            <p:cNvPr id="3" name="TextBox 2">
              <a:extLst>
                <a:ext uri="{FF2B5EF4-FFF2-40B4-BE49-F238E27FC236}">
                  <a16:creationId xmlns:a16="http://schemas.microsoft.com/office/drawing/2014/main" id="{AE8EB99E-0E9F-4775-91BC-71A58014E720}"/>
                </a:ext>
              </a:extLst>
            </p:cNvPr>
            <p:cNvSpPr txBox="1"/>
            <p:nvPr/>
          </p:nvSpPr>
          <p:spPr>
            <a:xfrm>
              <a:off x="4170029" y="4135375"/>
              <a:ext cx="301686" cy="486391"/>
            </a:xfrm>
            <a:prstGeom prst="rect">
              <a:avLst/>
            </a:prstGeom>
            <a:noFill/>
          </p:spPr>
          <p:txBody>
            <a:bodyPr wrap="none" rtlCol="0" anchor="ctr">
              <a:spAutoFit/>
            </a:bodyPr>
            <a:lstStyle/>
            <a:p>
              <a:pPr algn="r"/>
              <a:r>
                <a:rPr lang="en-US" dirty="0">
                  <a:solidFill>
                    <a:schemeClr val="bg2">
                      <a:lumMod val="90000"/>
                    </a:schemeClr>
                  </a:solidFill>
                </a:rPr>
                <a:t>0</a:t>
              </a:r>
            </a:p>
          </p:txBody>
        </p:sp>
        <p:sp>
          <p:nvSpPr>
            <p:cNvPr id="85" name="TextBox 84">
              <a:extLst>
                <a:ext uri="{FF2B5EF4-FFF2-40B4-BE49-F238E27FC236}">
                  <a16:creationId xmlns:a16="http://schemas.microsoft.com/office/drawing/2014/main" id="{D7F40523-30AB-4102-8DE9-6D3440E91BCD}"/>
                </a:ext>
              </a:extLst>
            </p:cNvPr>
            <p:cNvSpPr txBox="1"/>
            <p:nvPr/>
          </p:nvSpPr>
          <p:spPr>
            <a:xfrm>
              <a:off x="4053011" y="3450503"/>
              <a:ext cx="418704" cy="486391"/>
            </a:xfrm>
            <a:prstGeom prst="rect">
              <a:avLst/>
            </a:prstGeom>
            <a:noFill/>
          </p:spPr>
          <p:txBody>
            <a:bodyPr wrap="none" rtlCol="0" anchor="ctr">
              <a:spAutoFit/>
            </a:bodyPr>
            <a:lstStyle/>
            <a:p>
              <a:pPr algn="r"/>
              <a:r>
                <a:rPr lang="en-US" dirty="0">
                  <a:solidFill>
                    <a:schemeClr val="bg2">
                      <a:lumMod val="90000"/>
                    </a:schemeClr>
                  </a:solidFill>
                </a:rPr>
                <a:t>25</a:t>
              </a:r>
            </a:p>
          </p:txBody>
        </p:sp>
        <p:sp>
          <p:nvSpPr>
            <p:cNvPr id="86" name="TextBox 85">
              <a:extLst>
                <a:ext uri="{FF2B5EF4-FFF2-40B4-BE49-F238E27FC236}">
                  <a16:creationId xmlns:a16="http://schemas.microsoft.com/office/drawing/2014/main" id="{269CCC0A-06DF-4676-917F-AA8F64D5F8D8}"/>
                </a:ext>
              </a:extLst>
            </p:cNvPr>
            <p:cNvSpPr txBox="1"/>
            <p:nvPr/>
          </p:nvSpPr>
          <p:spPr>
            <a:xfrm>
              <a:off x="4053011" y="2765630"/>
              <a:ext cx="418704" cy="486391"/>
            </a:xfrm>
            <a:prstGeom prst="rect">
              <a:avLst/>
            </a:prstGeom>
            <a:noFill/>
          </p:spPr>
          <p:txBody>
            <a:bodyPr wrap="none" rtlCol="0" anchor="ctr">
              <a:spAutoFit/>
            </a:bodyPr>
            <a:lstStyle/>
            <a:p>
              <a:pPr algn="r"/>
              <a:r>
                <a:rPr lang="en-US" dirty="0">
                  <a:solidFill>
                    <a:schemeClr val="bg2">
                      <a:lumMod val="90000"/>
                    </a:schemeClr>
                  </a:solidFill>
                </a:rPr>
                <a:t>50</a:t>
              </a:r>
            </a:p>
          </p:txBody>
        </p:sp>
        <p:sp>
          <p:nvSpPr>
            <p:cNvPr id="88" name="TextBox 87">
              <a:extLst>
                <a:ext uri="{FF2B5EF4-FFF2-40B4-BE49-F238E27FC236}">
                  <a16:creationId xmlns:a16="http://schemas.microsoft.com/office/drawing/2014/main" id="{E19655FD-5FD7-4115-A1CC-AA000929E384}"/>
                </a:ext>
              </a:extLst>
            </p:cNvPr>
            <p:cNvSpPr txBox="1"/>
            <p:nvPr/>
          </p:nvSpPr>
          <p:spPr>
            <a:xfrm>
              <a:off x="4053011" y="2080757"/>
              <a:ext cx="418704" cy="486391"/>
            </a:xfrm>
            <a:prstGeom prst="rect">
              <a:avLst/>
            </a:prstGeom>
            <a:noFill/>
          </p:spPr>
          <p:txBody>
            <a:bodyPr wrap="none" rtlCol="0" anchor="ctr">
              <a:spAutoFit/>
            </a:bodyPr>
            <a:lstStyle/>
            <a:p>
              <a:pPr algn="r"/>
              <a:r>
                <a:rPr lang="en-US" dirty="0">
                  <a:solidFill>
                    <a:schemeClr val="bg2">
                      <a:lumMod val="90000"/>
                    </a:schemeClr>
                  </a:solidFill>
                </a:rPr>
                <a:t>75</a:t>
              </a:r>
            </a:p>
          </p:txBody>
        </p:sp>
        <p:sp>
          <p:nvSpPr>
            <p:cNvPr id="89" name="TextBox 88">
              <a:extLst>
                <a:ext uri="{FF2B5EF4-FFF2-40B4-BE49-F238E27FC236}">
                  <a16:creationId xmlns:a16="http://schemas.microsoft.com/office/drawing/2014/main" id="{57AF332B-7490-4173-83C4-969A1C0F4149}"/>
                </a:ext>
              </a:extLst>
            </p:cNvPr>
            <p:cNvSpPr txBox="1"/>
            <p:nvPr/>
          </p:nvSpPr>
          <p:spPr>
            <a:xfrm>
              <a:off x="3935991" y="1395884"/>
              <a:ext cx="535724" cy="486391"/>
            </a:xfrm>
            <a:prstGeom prst="rect">
              <a:avLst/>
            </a:prstGeom>
            <a:noFill/>
          </p:spPr>
          <p:txBody>
            <a:bodyPr wrap="none" rtlCol="0" anchor="ctr">
              <a:spAutoFit/>
            </a:bodyPr>
            <a:lstStyle/>
            <a:p>
              <a:pPr algn="r"/>
              <a:r>
                <a:rPr lang="en-US" dirty="0">
                  <a:solidFill>
                    <a:schemeClr val="bg2">
                      <a:lumMod val="90000"/>
                    </a:schemeClr>
                  </a:solidFill>
                </a:rPr>
                <a:t>100</a:t>
              </a:r>
            </a:p>
          </p:txBody>
        </p:sp>
      </p:grpSp>
      <p:grpSp>
        <p:nvGrpSpPr>
          <p:cNvPr id="18" name="Group 17">
            <a:extLst>
              <a:ext uri="{FF2B5EF4-FFF2-40B4-BE49-F238E27FC236}">
                <a16:creationId xmlns:a16="http://schemas.microsoft.com/office/drawing/2014/main" id="{2009647D-E69F-4EB6-8DAE-2F447DD0DA4A}"/>
              </a:ext>
            </a:extLst>
          </p:cNvPr>
          <p:cNvGrpSpPr/>
          <p:nvPr/>
        </p:nvGrpSpPr>
        <p:grpSpPr>
          <a:xfrm>
            <a:off x="4230534" y="1639080"/>
            <a:ext cx="1369607" cy="3749125"/>
            <a:chOff x="4230534" y="1639080"/>
            <a:chExt cx="1369607" cy="3749125"/>
          </a:xfrm>
        </p:grpSpPr>
        <p:sp>
          <p:nvSpPr>
            <p:cNvPr id="33" name="Oval 32">
              <a:extLst>
                <a:ext uri="{FF2B5EF4-FFF2-40B4-BE49-F238E27FC236}">
                  <a16:creationId xmlns:a16="http://schemas.microsoft.com/office/drawing/2014/main" id="{EC6C67D0-2822-4AE7-B36B-EB7C04C03302}"/>
                </a:ext>
              </a:extLst>
            </p:cNvPr>
            <p:cNvSpPr/>
            <p:nvPr/>
          </p:nvSpPr>
          <p:spPr>
            <a:xfrm>
              <a:off x="4230534"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FEDF594A-28A3-4E73-A502-95D1CF9C428C}"/>
                </a:ext>
              </a:extLst>
            </p:cNvPr>
            <p:cNvGrpSpPr/>
            <p:nvPr/>
          </p:nvGrpSpPr>
          <p:grpSpPr>
            <a:xfrm>
              <a:off x="4729660" y="1639080"/>
              <a:ext cx="373225" cy="3657600"/>
              <a:chOff x="2719882" y="1461796"/>
              <a:chExt cx="373225" cy="3962400"/>
            </a:xfrm>
          </p:grpSpPr>
          <p:sp>
            <p:nvSpPr>
              <p:cNvPr id="41" name="Rectangle 40">
                <a:extLst>
                  <a:ext uri="{FF2B5EF4-FFF2-40B4-BE49-F238E27FC236}">
                    <a16:creationId xmlns:a16="http://schemas.microsoft.com/office/drawing/2014/main" id="{18BBAF9D-1CB7-43A1-B237-0617801F464F}"/>
                  </a:ext>
                </a:extLst>
              </p:cNvPr>
              <p:cNvSpPr/>
              <p:nvPr/>
            </p:nvSpPr>
            <p:spPr>
              <a:xfrm>
                <a:off x="2719882" y="1461796"/>
                <a:ext cx="373225" cy="39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6AB53599-ACA5-483A-8AEA-241CBDD6A1D9}"/>
                  </a:ext>
                </a:extLst>
              </p:cNvPr>
              <p:cNvCxnSpPr>
                <a:stCxn id="41" idx="0"/>
                <a:endCxn id="41" idx="2"/>
              </p:cNvCxnSpPr>
              <p:nvPr/>
            </p:nvCxnSpPr>
            <p:spPr>
              <a:xfrm>
                <a:off x="2906495" y="1461796"/>
                <a:ext cx="0" cy="39624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a:extLst>
                <a:ext uri="{FF2B5EF4-FFF2-40B4-BE49-F238E27FC236}">
                  <a16:creationId xmlns:a16="http://schemas.microsoft.com/office/drawing/2014/main" id="{ADA9E169-CBE8-497F-A97D-52765A1F6663}"/>
                </a:ext>
              </a:extLst>
            </p:cNvPr>
            <p:cNvCxnSpPr/>
            <p:nvPr/>
          </p:nvCxnSpPr>
          <p:spPr>
            <a:xfrm>
              <a:off x="4729660"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4189CD-04A4-4C09-A247-EABF3F634B9E}"/>
                </a:ext>
              </a:extLst>
            </p:cNvPr>
            <p:cNvCxnSpPr/>
            <p:nvPr/>
          </p:nvCxnSpPr>
          <p:spPr>
            <a:xfrm>
              <a:off x="4724209"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35B2B9-8BC3-4021-831A-DD02CD8C0658}"/>
                </a:ext>
              </a:extLst>
            </p:cNvPr>
            <p:cNvCxnSpPr/>
            <p:nvPr/>
          </p:nvCxnSpPr>
          <p:spPr>
            <a:xfrm>
              <a:off x="4724209"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A29AD4-DFF8-415F-9284-0DCF479474F4}"/>
                </a:ext>
              </a:extLst>
            </p:cNvPr>
            <p:cNvCxnSpPr/>
            <p:nvPr/>
          </p:nvCxnSpPr>
          <p:spPr>
            <a:xfrm>
              <a:off x="4724208"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833CBA55-F402-4777-ACA8-08C4EAB06478}"/>
                </a:ext>
              </a:extLst>
            </p:cNvPr>
            <p:cNvCxnSpPr/>
            <p:nvPr/>
          </p:nvCxnSpPr>
          <p:spPr>
            <a:xfrm>
              <a:off x="4724209"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B4C93A5A-7A4F-4E93-A9D2-B070BDAC23AA}"/>
              </a:ext>
            </a:extLst>
          </p:cNvPr>
          <p:cNvSpPr txBox="1"/>
          <p:nvPr/>
        </p:nvSpPr>
        <p:spPr>
          <a:xfrm>
            <a:off x="4505099" y="1053586"/>
            <a:ext cx="811441" cy="523220"/>
          </a:xfrm>
          <a:prstGeom prst="rect">
            <a:avLst/>
          </a:prstGeom>
          <a:noFill/>
        </p:spPr>
        <p:txBody>
          <a:bodyPr wrap="none" rtlCol="0" anchor="ctr">
            <a:spAutoFit/>
          </a:bodyPr>
          <a:lstStyle/>
          <a:p>
            <a:pPr algn="ctr"/>
            <a:r>
              <a:rPr lang="en-US" sz="2800" b="1" dirty="0"/>
              <a:t>75%</a:t>
            </a:r>
          </a:p>
        </p:txBody>
      </p:sp>
      <p:sp>
        <p:nvSpPr>
          <p:cNvPr id="92" name="Rectangle 91">
            <a:extLst>
              <a:ext uri="{FF2B5EF4-FFF2-40B4-BE49-F238E27FC236}">
                <a16:creationId xmlns:a16="http://schemas.microsoft.com/office/drawing/2014/main" id="{A6496204-6365-476C-8BB7-B0DF56C4AA89}"/>
              </a:ext>
            </a:extLst>
          </p:cNvPr>
          <p:cNvSpPr/>
          <p:nvPr/>
        </p:nvSpPr>
        <p:spPr>
          <a:xfrm rot="16200000">
            <a:off x="6613945" y="3932400"/>
            <a:ext cx="427652" cy="76823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5" name="Group 14">
            <a:extLst>
              <a:ext uri="{FF2B5EF4-FFF2-40B4-BE49-F238E27FC236}">
                <a16:creationId xmlns:a16="http://schemas.microsoft.com/office/drawing/2014/main" id="{3E122964-B1CB-4889-A117-145A448A02E1}"/>
              </a:ext>
            </a:extLst>
          </p:cNvPr>
          <p:cNvGrpSpPr/>
          <p:nvPr/>
        </p:nvGrpSpPr>
        <p:grpSpPr>
          <a:xfrm>
            <a:off x="6142026" y="1639080"/>
            <a:ext cx="1369607" cy="3749125"/>
            <a:chOff x="6142026" y="1639080"/>
            <a:chExt cx="1369607" cy="3749125"/>
          </a:xfrm>
        </p:grpSpPr>
        <p:sp>
          <p:nvSpPr>
            <p:cNvPr id="91" name="Oval 90">
              <a:extLst>
                <a:ext uri="{FF2B5EF4-FFF2-40B4-BE49-F238E27FC236}">
                  <a16:creationId xmlns:a16="http://schemas.microsoft.com/office/drawing/2014/main" id="{3B6E60A8-A58A-4F93-B0CD-21616E410095}"/>
                </a:ext>
              </a:extLst>
            </p:cNvPr>
            <p:cNvSpPr/>
            <p:nvPr/>
          </p:nvSpPr>
          <p:spPr>
            <a:xfrm>
              <a:off x="6142026"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E3472387-477E-4053-BE84-5ED025E673EA}"/>
                </a:ext>
              </a:extLst>
            </p:cNvPr>
            <p:cNvSpPr/>
            <p:nvPr/>
          </p:nvSpPr>
          <p:spPr>
            <a:xfrm>
              <a:off x="6641152"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a:extLst>
                <a:ext uri="{FF2B5EF4-FFF2-40B4-BE49-F238E27FC236}">
                  <a16:creationId xmlns:a16="http://schemas.microsoft.com/office/drawing/2014/main" id="{F137AA37-AA24-40D2-8016-8F3D0D91C642}"/>
                </a:ext>
              </a:extLst>
            </p:cNvPr>
            <p:cNvCxnSpPr>
              <a:stCxn id="103" idx="0"/>
              <a:endCxn id="103" idx="2"/>
            </p:cNvCxnSpPr>
            <p:nvPr/>
          </p:nvCxnSpPr>
          <p:spPr>
            <a:xfrm>
              <a:off x="6827765"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373B0BA-0EDB-4579-93DF-BEE139666E4F}"/>
                </a:ext>
              </a:extLst>
            </p:cNvPr>
            <p:cNvCxnSpPr/>
            <p:nvPr/>
          </p:nvCxnSpPr>
          <p:spPr>
            <a:xfrm>
              <a:off x="6641152"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066722D-348B-4F16-A622-625C3CF3D199}"/>
                </a:ext>
              </a:extLst>
            </p:cNvPr>
            <p:cNvCxnSpPr/>
            <p:nvPr/>
          </p:nvCxnSpPr>
          <p:spPr>
            <a:xfrm>
              <a:off x="6635701"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EC288E7-2F59-4D71-9504-898769509FB4}"/>
                </a:ext>
              </a:extLst>
            </p:cNvPr>
            <p:cNvCxnSpPr/>
            <p:nvPr/>
          </p:nvCxnSpPr>
          <p:spPr>
            <a:xfrm>
              <a:off x="6635701"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FB69D71-4C45-4BF9-8CD6-38400D12F9E8}"/>
                </a:ext>
              </a:extLst>
            </p:cNvPr>
            <p:cNvCxnSpPr/>
            <p:nvPr/>
          </p:nvCxnSpPr>
          <p:spPr>
            <a:xfrm>
              <a:off x="6635700"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5528579-DAF9-402C-B353-A840B23D087D}"/>
                </a:ext>
              </a:extLst>
            </p:cNvPr>
            <p:cNvCxnSpPr/>
            <p:nvPr/>
          </p:nvCxnSpPr>
          <p:spPr>
            <a:xfrm>
              <a:off x="6635701"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8CFE3B00-6756-4F68-97C7-583AEB45AA16}"/>
              </a:ext>
            </a:extLst>
          </p:cNvPr>
          <p:cNvSpPr txBox="1"/>
          <p:nvPr/>
        </p:nvSpPr>
        <p:spPr>
          <a:xfrm>
            <a:off x="6416591" y="1053586"/>
            <a:ext cx="811441" cy="523220"/>
          </a:xfrm>
          <a:prstGeom prst="rect">
            <a:avLst/>
          </a:prstGeom>
          <a:noFill/>
        </p:spPr>
        <p:txBody>
          <a:bodyPr wrap="none" rtlCol="0" anchor="ctr">
            <a:spAutoFit/>
          </a:bodyPr>
          <a:lstStyle/>
          <a:p>
            <a:pPr algn="ctr"/>
            <a:r>
              <a:rPr lang="en-US" sz="2800" b="1" dirty="0"/>
              <a:t>25%</a:t>
            </a:r>
          </a:p>
        </p:txBody>
      </p:sp>
      <p:grpSp>
        <p:nvGrpSpPr>
          <p:cNvPr id="16" name="Group 15">
            <a:extLst>
              <a:ext uri="{FF2B5EF4-FFF2-40B4-BE49-F238E27FC236}">
                <a16:creationId xmlns:a16="http://schemas.microsoft.com/office/drawing/2014/main" id="{D6F28710-89D1-43B2-A523-4C59F2480916}"/>
              </a:ext>
            </a:extLst>
          </p:cNvPr>
          <p:cNvGrpSpPr/>
          <p:nvPr/>
        </p:nvGrpSpPr>
        <p:grpSpPr>
          <a:xfrm>
            <a:off x="8053518" y="1639080"/>
            <a:ext cx="1369607" cy="3749125"/>
            <a:chOff x="8053518" y="1639080"/>
            <a:chExt cx="1369607" cy="3749125"/>
          </a:xfrm>
        </p:grpSpPr>
        <p:sp>
          <p:nvSpPr>
            <p:cNvPr id="106" name="Oval 105">
              <a:extLst>
                <a:ext uri="{FF2B5EF4-FFF2-40B4-BE49-F238E27FC236}">
                  <a16:creationId xmlns:a16="http://schemas.microsoft.com/office/drawing/2014/main" id="{35D6E687-9CE7-4608-AF4A-107CBC43B69A}"/>
                </a:ext>
              </a:extLst>
            </p:cNvPr>
            <p:cNvSpPr/>
            <p:nvPr/>
          </p:nvSpPr>
          <p:spPr>
            <a:xfrm>
              <a:off x="8053518"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94B87733-A8A1-4F3E-9C19-8B83BB613665}"/>
                </a:ext>
              </a:extLst>
            </p:cNvPr>
            <p:cNvGrpSpPr/>
            <p:nvPr/>
          </p:nvGrpSpPr>
          <p:grpSpPr>
            <a:xfrm>
              <a:off x="8547192" y="1639080"/>
              <a:ext cx="378677" cy="3657600"/>
              <a:chOff x="8547192" y="1639080"/>
              <a:chExt cx="378677" cy="3657600"/>
            </a:xfrm>
          </p:grpSpPr>
          <p:sp>
            <p:nvSpPr>
              <p:cNvPr id="118" name="Rectangle 117">
                <a:extLst>
                  <a:ext uri="{FF2B5EF4-FFF2-40B4-BE49-F238E27FC236}">
                    <a16:creationId xmlns:a16="http://schemas.microsoft.com/office/drawing/2014/main" id="{4A0E9FC2-08E1-445C-A2C3-568310194BB1}"/>
                  </a:ext>
                </a:extLst>
              </p:cNvPr>
              <p:cNvSpPr/>
              <p:nvPr/>
            </p:nvSpPr>
            <p:spPr>
              <a:xfrm>
                <a:off x="8552644"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a:extLst>
                  <a:ext uri="{FF2B5EF4-FFF2-40B4-BE49-F238E27FC236}">
                    <a16:creationId xmlns:a16="http://schemas.microsoft.com/office/drawing/2014/main" id="{06F137D8-CF1A-4F65-A9BC-5BA21FA717E6}"/>
                  </a:ext>
                </a:extLst>
              </p:cNvPr>
              <p:cNvCxnSpPr>
                <a:stCxn id="118" idx="0"/>
                <a:endCxn id="118" idx="2"/>
              </p:cNvCxnSpPr>
              <p:nvPr/>
            </p:nvCxnSpPr>
            <p:spPr>
              <a:xfrm>
                <a:off x="8739257"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FB8E3E2-CCA6-41C4-A6E9-6BECAA397A86}"/>
                  </a:ext>
                </a:extLst>
              </p:cNvPr>
              <p:cNvCxnSpPr/>
              <p:nvPr/>
            </p:nvCxnSpPr>
            <p:spPr>
              <a:xfrm>
                <a:off x="8552644"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D9446E9-EC8F-4E72-ACAC-DA7BCF3F24CC}"/>
                  </a:ext>
                </a:extLst>
              </p:cNvPr>
              <p:cNvCxnSpPr/>
              <p:nvPr/>
            </p:nvCxnSpPr>
            <p:spPr>
              <a:xfrm>
                <a:off x="8547193"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77919531-1111-432F-8627-3BF82276B5FB}"/>
                  </a:ext>
                </a:extLst>
              </p:cNvPr>
              <p:cNvCxnSpPr/>
              <p:nvPr/>
            </p:nvCxnSpPr>
            <p:spPr>
              <a:xfrm>
                <a:off x="8547193"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DDA98A0-2858-4D52-AEBE-C19442AF2286}"/>
                  </a:ext>
                </a:extLst>
              </p:cNvPr>
              <p:cNvCxnSpPr/>
              <p:nvPr/>
            </p:nvCxnSpPr>
            <p:spPr>
              <a:xfrm>
                <a:off x="8547192"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869E750-87F7-4FEB-B41A-CE0A99DEBFB8}"/>
                  </a:ext>
                </a:extLst>
              </p:cNvPr>
              <p:cNvCxnSpPr/>
              <p:nvPr/>
            </p:nvCxnSpPr>
            <p:spPr>
              <a:xfrm>
                <a:off x="8547193"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15" name="TextBox 114">
            <a:extLst>
              <a:ext uri="{FF2B5EF4-FFF2-40B4-BE49-F238E27FC236}">
                <a16:creationId xmlns:a16="http://schemas.microsoft.com/office/drawing/2014/main" id="{78ABB4C4-3E74-47F1-89DC-730FA86AA212}"/>
              </a:ext>
            </a:extLst>
          </p:cNvPr>
          <p:cNvSpPr txBox="1"/>
          <p:nvPr/>
        </p:nvSpPr>
        <p:spPr>
          <a:xfrm>
            <a:off x="8328083" y="1053586"/>
            <a:ext cx="811441" cy="523220"/>
          </a:xfrm>
          <a:prstGeom prst="rect">
            <a:avLst/>
          </a:prstGeom>
          <a:noFill/>
        </p:spPr>
        <p:txBody>
          <a:bodyPr wrap="none" rtlCol="0" anchor="ctr">
            <a:spAutoFit/>
          </a:bodyPr>
          <a:lstStyle/>
          <a:p>
            <a:pPr algn="ctr"/>
            <a:r>
              <a:rPr lang="en-US" sz="2800" b="1" dirty="0"/>
              <a:t>95%</a:t>
            </a:r>
          </a:p>
        </p:txBody>
      </p:sp>
      <p:grpSp>
        <p:nvGrpSpPr>
          <p:cNvPr id="17" name="Group 16">
            <a:extLst>
              <a:ext uri="{FF2B5EF4-FFF2-40B4-BE49-F238E27FC236}">
                <a16:creationId xmlns:a16="http://schemas.microsoft.com/office/drawing/2014/main" id="{19335207-20CD-4DD4-BC47-25DB74C3886D}"/>
              </a:ext>
            </a:extLst>
          </p:cNvPr>
          <p:cNvGrpSpPr/>
          <p:nvPr/>
        </p:nvGrpSpPr>
        <p:grpSpPr>
          <a:xfrm>
            <a:off x="9965009" y="1639080"/>
            <a:ext cx="1369607" cy="3749125"/>
            <a:chOff x="9965009" y="1639080"/>
            <a:chExt cx="1369607" cy="3749125"/>
          </a:xfrm>
        </p:grpSpPr>
        <p:sp>
          <p:nvSpPr>
            <p:cNvPr id="121" name="Oval 120">
              <a:extLst>
                <a:ext uri="{FF2B5EF4-FFF2-40B4-BE49-F238E27FC236}">
                  <a16:creationId xmlns:a16="http://schemas.microsoft.com/office/drawing/2014/main" id="{CD25A288-5CB0-4768-9DE7-F0AE5C458EA7}"/>
                </a:ext>
              </a:extLst>
            </p:cNvPr>
            <p:cNvSpPr/>
            <p:nvPr/>
          </p:nvSpPr>
          <p:spPr>
            <a:xfrm>
              <a:off x="9965009"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2D04350-FC5B-42CC-8815-78F0C59B2AB8}"/>
                </a:ext>
              </a:extLst>
            </p:cNvPr>
            <p:cNvGrpSpPr/>
            <p:nvPr/>
          </p:nvGrpSpPr>
          <p:grpSpPr>
            <a:xfrm>
              <a:off x="10458683" y="1639080"/>
              <a:ext cx="378677" cy="3657600"/>
              <a:chOff x="10458683" y="1639080"/>
              <a:chExt cx="378677" cy="3657600"/>
            </a:xfrm>
          </p:grpSpPr>
          <p:sp>
            <p:nvSpPr>
              <p:cNvPr id="133" name="Rectangle 132">
                <a:extLst>
                  <a:ext uri="{FF2B5EF4-FFF2-40B4-BE49-F238E27FC236}">
                    <a16:creationId xmlns:a16="http://schemas.microsoft.com/office/drawing/2014/main" id="{947A8E2E-CFE7-4D33-A61A-49ABE841CC80}"/>
                  </a:ext>
                </a:extLst>
              </p:cNvPr>
              <p:cNvSpPr/>
              <p:nvPr/>
            </p:nvSpPr>
            <p:spPr>
              <a:xfrm>
                <a:off x="10464135"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Connector 133">
                <a:extLst>
                  <a:ext uri="{FF2B5EF4-FFF2-40B4-BE49-F238E27FC236}">
                    <a16:creationId xmlns:a16="http://schemas.microsoft.com/office/drawing/2014/main" id="{87E6BE50-67E9-42BA-A163-3C0AAA63D33F}"/>
                  </a:ext>
                </a:extLst>
              </p:cNvPr>
              <p:cNvCxnSpPr>
                <a:stCxn id="133" idx="0"/>
                <a:endCxn id="133" idx="2"/>
              </p:cNvCxnSpPr>
              <p:nvPr/>
            </p:nvCxnSpPr>
            <p:spPr>
              <a:xfrm>
                <a:off x="10650748"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823E2F6-47C3-4D63-BEC1-F96DD4B42BB5}"/>
                  </a:ext>
                </a:extLst>
              </p:cNvPr>
              <p:cNvCxnSpPr/>
              <p:nvPr/>
            </p:nvCxnSpPr>
            <p:spPr>
              <a:xfrm>
                <a:off x="10464135"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807EB39-EC1D-4185-A523-8ED224AFEF5A}"/>
                  </a:ext>
                </a:extLst>
              </p:cNvPr>
              <p:cNvCxnSpPr/>
              <p:nvPr/>
            </p:nvCxnSpPr>
            <p:spPr>
              <a:xfrm>
                <a:off x="10458684"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B9D4E3FB-0464-40F9-8222-08A1F1B3BE2A}"/>
                  </a:ext>
                </a:extLst>
              </p:cNvPr>
              <p:cNvCxnSpPr/>
              <p:nvPr/>
            </p:nvCxnSpPr>
            <p:spPr>
              <a:xfrm>
                <a:off x="10458684"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306434-C5DC-4F6C-B85E-93FB9ACAB44D}"/>
                  </a:ext>
                </a:extLst>
              </p:cNvPr>
              <p:cNvCxnSpPr/>
              <p:nvPr/>
            </p:nvCxnSpPr>
            <p:spPr>
              <a:xfrm>
                <a:off x="10458683"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14E1B5FE-F209-4BD3-8D76-C7FF78CA85B7}"/>
                  </a:ext>
                </a:extLst>
              </p:cNvPr>
              <p:cNvCxnSpPr/>
              <p:nvPr/>
            </p:nvCxnSpPr>
            <p:spPr>
              <a:xfrm>
                <a:off x="10458684"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30" name="TextBox 129">
            <a:extLst>
              <a:ext uri="{FF2B5EF4-FFF2-40B4-BE49-F238E27FC236}">
                <a16:creationId xmlns:a16="http://schemas.microsoft.com/office/drawing/2014/main" id="{217D980E-A4BB-4134-BD4A-16857436780D}"/>
              </a:ext>
            </a:extLst>
          </p:cNvPr>
          <p:cNvSpPr txBox="1"/>
          <p:nvPr/>
        </p:nvSpPr>
        <p:spPr>
          <a:xfrm>
            <a:off x="10239574" y="1053586"/>
            <a:ext cx="811441" cy="523220"/>
          </a:xfrm>
          <a:prstGeom prst="rect">
            <a:avLst/>
          </a:prstGeom>
          <a:noFill/>
        </p:spPr>
        <p:txBody>
          <a:bodyPr wrap="none" rtlCol="0" anchor="ctr">
            <a:spAutoFit/>
          </a:bodyPr>
          <a:lstStyle/>
          <a:p>
            <a:pPr algn="ctr"/>
            <a:r>
              <a:rPr lang="en-US" sz="2800" b="1" dirty="0"/>
              <a:t>75%</a:t>
            </a:r>
          </a:p>
        </p:txBody>
      </p:sp>
      <p:grpSp>
        <p:nvGrpSpPr>
          <p:cNvPr id="98" name="Group 97">
            <a:extLst>
              <a:ext uri="{FF2B5EF4-FFF2-40B4-BE49-F238E27FC236}">
                <a16:creationId xmlns:a16="http://schemas.microsoft.com/office/drawing/2014/main" id="{2364E30B-0C36-43F2-BAE9-8A0263D186DF}"/>
              </a:ext>
            </a:extLst>
          </p:cNvPr>
          <p:cNvGrpSpPr/>
          <p:nvPr/>
        </p:nvGrpSpPr>
        <p:grpSpPr>
          <a:xfrm>
            <a:off x="6443651" y="3693700"/>
            <a:ext cx="768240" cy="836648"/>
            <a:chOff x="5147980" y="2767301"/>
            <a:chExt cx="768240" cy="836648"/>
          </a:xfrm>
        </p:grpSpPr>
        <p:sp>
          <p:nvSpPr>
            <p:cNvPr id="101" name="Parallelogram 100">
              <a:extLst>
                <a:ext uri="{FF2B5EF4-FFF2-40B4-BE49-F238E27FC236}">
                  <a16:creationId xmlns:a16="http://schemas.microsoft.com/office/drawing/2014/main" id="{4F3D7DBC-8F9D-492F-8E1B-F9D23D44517E}"/>
                </a:ext>
              </a:extLst>
            </p:cNvPr>
            <p:cNvSpPr/>
            <p:nvPr/>
          </p:nvSpPr>
          <p:spPr>
            <a:xfrm rot="5400000" flipV="1">
              <a:off x="4921713" y="2993570"/>
              <a:ext cx="836646" cy="384112"/>
            </a:xfrm>
            <a:prstGeom prst="parallelogram">
              <a:avLst>
                <a:gd name="adj" fmla="val 7751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02" name="Parallelogram 101">
              <a:extLst>
                <a:ext uri="{FF2B5EF4-FFF2-40B4-BE49-F238E27FC236}">
                  <a16:creationId xmlns:a16="http://schemas.microsoft.com/office/drawing/2014/main" id="{00360D17-A07E-4DA5-AB57-E7A43A6FD63E}"/>
                </a:ext>
              </a:extLst>
            </p:cNvPr>
            <p:cNvSpPr/>
            <p:nvPr/>
          </p:nvSpPr>
          <p:spPr>
            <a:xfrm rot="5400000">
              <a:off x="5305841" y="2993568"/>
              <a:ext cx="836646" cy="384112"/>
            </a:xfrm>
            <a:prstGeom prst="parallelogram">
              <a:avLst>
                <a:gd name="adj" fmla="val 7751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113" name="Group 112">
            <a:extLst>
              <a:ext uri="{FF2B5EF4-FFF2-40B4-BE49-F238E27FC236}">
                <a16:creationId xmlns:a16="http://schemas.microsoft.com/office/drawing/2014/main" id="{3A5C27E4-7664-4836-9B93-FFCF33FF1453}"/>
              </a:ext>
            </a:extLst>
          </p:cNvPr>
          <p:cNvGrpSpPr/>
          <p:nvPr/>
        </p:nvGrpSpPr>
        <p:grpSpPr>
          <a:xfrm>
            <a:off x="8355142" y="1725071"/>
            <a:ext cx="768240" cy="836648"/>
            <a:chOff x="5147980" y="2767301"/>
            <a:chExt cx="768240" cy="836648"/>
          </a:xfrm>
        </p:grpSpPr>
        <p:sp>
          <p:nvSpPr>
            <p:cNvPr id="116" name="Parallelogram 115">
              <a:extLst>
                <a:ext uri="{FF2B5EF4-FFF2-40B4-BE49-F238E27FC236}">
                  <a16:creationId xmlns:a16="http://schemas.microsoft.com/office/drawing/2014/main" id="{3B4C3DA4-20EB-45FF-A4E5-7BA72578D575}"/>
                </a:ext>
              </a:extLst>
            </p:cNvPr>
            <p:cNvSpPr/>
            <p:nvPr/>
          </p:nvSpPr>
          <p:spPr>
            <a:xfrm rot="5400000" flipV="1">
              <a:off x="4921713" y="2993570"/>
              <a:ext cx="836646" cy="384112"/>
            </a:xfrm>
            <a:prstGeom prst="parallelogram">
              <a:avLst>
                <a:gd name="adj" fmla="val 7751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17" name="Parallelogram 116">
              <a:extLst>
                <a:ext uri="{FF2B5EF4-FFF2-40B4-BE49-F238E27FC236}">
                  <a16:creationId xmlns:a16="http://schemas.microsoft.com/office/drawing/2014/main" id="{49AA58CD-A301-4F9C-90B3-5588740BB415}"/>
                </a:ext>
              </a:extLst>
            </p:cNvPr>
            <p:cNvSpPr/>
            <p:nvPr/>
          </p:nvSpPr>
          <p:spPr>
            <a:xfrm rot="5400000">
              <a:off x="5305841" y="2993568"/>
              <a:ext cx="836646" cy="384112"/>
            </a:xfrm>
            <a:prstGeom prst="parallelogram">
              <a:avLst>
                <a:gd name="adj" fmla="val 7751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128" name="Group 127">
            <a:extLst>
              <a:ext uri="{FF2B5EF4-FFF2-40B4-BE49-F238E27FC236}">
                <a16:creationId xmlns:a16="http://schemas.microsoft.com/office/drawing/2014/main" id="{2403BFC5-1A63-448B-88F6-6BFED64A1EFD}"/>
              </a:ext>
            </a:extLst>
          </p:cNvPr>
          <p:cNvGrpSpPr/>
          <p:nvPr/>
        </p:nvGrpSpPr>
        <p:grpSpPr>
          <a:xfrm>
            <a:off x="10266634" y="2330259"/>
            <a:ext cx="768240" cy="836648"/>
            <a:chOff x="5147980" y="2767301"/>
            <a:chExt cx="768240" cy="836648"/>
          </a:xfrm>
        </p:grpSpPr>
        <p:sp>
          <p:nvSpPr>
            <p:cNvPr id="131" name="Parallelogram 130">
              <a:extLst>
                <a:ext uri="{FF2B5EF4-FFF2-40B4-BE49-F238E27FC236}">
                  <a16:creationId xmlns:a16="http://schemas.microsoft.com/office/drawing/2014/main" id="{213BB3F8-D445-4FB5-ABFA-F809B40E39E2}"/>
                </a:ext>
              </a:extLst>
            </p:cNvPr>
            <p:cNvSpPr/>
            <p:nvPr/>
          </p:nvSpPr>
          <p:spPr>
            <a:xfrm rot="5400000" flipV="1">
              <a:off x="4921713" y="2993570"/>
              <a:ext cx="836646" cy="384112"/>
            </a:xfrm>
            <a:prstGeom prst="parallelogram">
              <a:avLst>
                <a:gd name="adj" fmla="val 7751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32" name="Parallelogram 131">
              <a:extLst>
                <a:ext uri="{FF2B5EF4-FFF2-40B4-BE49-F238E27FC236}">
                  <a16:creationId xmlns:a16="http://schemas.microsoft.com/office/drawing/2014/main" id="{504D8831-4ABD-41AE-A8D5-961EF5A5E618}"/>
                </a:ext>
              </a:extLst>
            </p:cNvPr>
            <p:cNvSpPr/>
            <p:nvPr/>
          </p:nvSpPr>
          <p:spPr>
            <a:xfrm rot="5400000">
              <a:off x="5305841" y="2993568"/>
              <a:ext cx="836646" cy="384112"/>
            </a:xfrm>
            <a:prstGeom prst="parallelogram">
              <a:avLst>
                <a:gd name="adj" fmla="val 7751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73" name="Group 72">
            <a:extLst>
              <a:ext uri="{FF2B5EF4-FFF2-40B4-BE49-F238E27FC236}">
                <a16:creationId xmlns:a16="http://schemas.microsoft.com/office/drawing/2014/main" id="{E505F630-C4D1-4E20-913F-4D3EB05DC264}"/>
              </a:ext>
            </a:extLst>
          </p:cNvPr>
          <p:cNvGrpSpPr/>
          <p:nvPr/>
        </p:nvGrpSpPr>
        <p:grpSpPr>
          <a:xfrm>
            <a:off x="4532158" y="2323174"/>
            <a:ext cx="768240" cy="836648"/>
            <a:chOff x="5147980" y="2767301"/>
            <a:chExt cx="768240" cy="836648"/>
          </a:xfrm>
        </p:grpSpPr>
        <p:sp>
          <p:nvSpPr>
            <p:cNvPr id="74" name="Parallelogram 73">
              <a:extLst>
                <a:ext uri="{FF2B5EF4-FFF2-40B4-BE49-F238E27FC236}">
                  <a16:creationId xmlns:a16="http://schemas.microsoft.com/office/drawing/2014/main" id="{15A17B8F-D52B-43E9-AF86-CF5B08361236}"/>
                </a:ext>
              </a:extLst>
            </p:cNvPr>
            <p:cNvSpPr/>
            <p:nvPr/>
          </p:nvSpPr>
          <p:spPr>
            <a:xfrm rot="5400000" flipV="1">
              <a:off x="4921713" y="2993570"/>
              <a:ext cx="836646" cy="384112"/>
            </a:xfrm>
            <a:prstGeom prst="parallelogram">
              <a:avLst>
                <a:gd name="adj" fmla="val 7751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75" name="Parallelogram 74">
              <a:extLst>
                <a:ext uri="{FF2B5EF4-FFF2-40B4-BE49-F238E27FC236}">
                  <a16:creationId xmlns:a16="http://schemas.microsoft.com/office/drawing/2014/main" id="{F1FE6A3F-88BE-4B45-A06F-254C2888CAAA}"/>
                </a:ext>
              </a:extLst>
            </p:cNvPr>
            <p:cNvSpPr/>
            <p:nvPr/>
          </p:nvSpPr>
          <p:spPr>
            <a:xfrm rot="5400000">
              <a:off x="5305841" y="2993568"/>
              <a:ext cx="836646" cy="384112"/>
            </a:xfrm>
            <a:prstGeom prst="parallelogram">
              <a:avLst>
                <a:gd name="adj" fmla="val 7751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sp>
        <p:nvSpPr>
          <p:cNvPr id="12" name="Rectangle 11">
            <a:extLst>
              <a:ext uri="{FF2B5EF4-FFF2-40B4-BE49-F238E27FC236}">
                <a16:creationId xmlns:a16="http://schemas.microsoft.com/office/drawing/2014/main" id="{3063E6FB-DA54-421C-9C41-CD28C96867D1}"/>
              </a:ext>
            </a:extLst>
          </p:cNvPr>
          <p:cNvSpPr/>
          <p:nvPr/>
        </p:nvSpPr>
        <p:spPr>
          <a:xfrm>
            <a:off x="4131674" y="5618934"/>
            <a:ext cx="1570303" cy="400110"/>
          </a:xfrm>
          <a:prstGeom prst="rect">
            <a:avLst/>
          </a:prstGeom>
        </p:spPr>
        <p:txBody>
          <a:bodyPr wrap="none">
            <a:spAutoFit/>
          </a:bodyPr>
          <a:lstStyle/>
          <a:p>
            <a:pPr algn="ctr"/>
            <a:r>
              <a:rPr lang="en-US" sz="2000" b="1" dirty="0"/>
              <a:t>Lorem Ipsum</a:t>
            </a:r>
          </a:p>
        </p:txBody>
      </p:sp>
      <p:sp>
        <p:nvSpPr>
          <p:cNvPr id="135" name="Rectangle 134">
            <a:extLst>
              <a:ext uri="{FF2B5EF4-FFF2-40B4-BE49-F238E27FC236}">
                <a16:creationId xmlns:a16="http://schemas.microsoft.com/office/drawing/2014/main" id="{1344779C-B1F0-4271-B470-ADC315834B68}"/>
              </a:ext>
            </a:extLst>
          </p:cNvPr>
          <p:cNvSpPr/>
          <p:nvPr/>
        </p:nvSpPr>
        <p:spPr>
          <a:xfrm>
            <a:off x="6037159" y="5618934"/>
            <a:ext cx="1570303" cy="400110"/>
          </a:xfrm>
          <a:prstGeom prst="rect">
            <a:avLst/>
          </a:prstGeom>
        </p:spPr>
        <p:txBody>
          <a:bodyPr wrap="none">
            <a:spAutoFit/>
          </a:bodyPr>
          <a:lstStyle/>
          <a:p>
            <a:pPr algn="ctr"/>
            <a:r>
              <a:rPr lang="en-US" sz="2000" b="1" dirty="0"/>
              <a:t>Lorem Ipsum</a:t>
            </a:r>
          </a:p>
        </p:txBody>
      </p:sp>
      <p:sp>
        <p:nvSpPr>
          <p:cNvPr id="136" name="Rectangle 135">
            <a:extLst>
              <a:ext uri="{FF2B5EF4-FFF2-40B4-BE49-F238E27FC236}">
                <a16:creationId xmlns:a16="http://schemas.microsoft.com/office/drawing/2014/main" id="{AE9DDD2A-B79E-47A3-9146-22B9B7D8CC2F}"/>
              </a:ext>
            </a:extLst>
          </p:cNvPr>
          <p:cNvSpPr/>
          <p:nvPr/>
        </p:nvSpPr>
        <p:spPr>
          <a:xfrm>
            <a:off x="7948651" y="5618934"/>
            <a:ext cx="1570303" cy="400110"/>
          </a:xfrm>
          <a:prstGeom prst="rect">
            <a:avLst/>
          </a:prstGeom>
        </p:spPr>
        <p:txBody>
          <a:bodyPr wrap="none">
            <a:spAutoFit/>
          </a:bodyPr>
          <a:lstStyle/>
          <a:p>
            <a:pPr algn="ctr"/>
            <a:r>
              <a:rPr lang="en-US" sz="2000" b="1" dirty="0"/>
              <a:t>Lorem Ipsum</a:t>
            </a:r>
          </a:p>
        </p:txBody>
      </p:sp>
      <p:sp>
        <p:nvSpPr>
          <p:cNvPr id="137" name="Rectangle 136">
            <a:extLst>
              <a:ext uri="{FF2B5EF4-FFF2-40B4-BE49-F238E27FC236}">
                <a16:creationId xmlns:a16="http://schemas.microsoft.com/office/drawing/2014/main" id="{CE36AB60-9595-4CD0-A8BB-580CF0A4EEC6}"/>
              </a:ext>
            </a:extLst>
          </p:cNvPr>
          <p:cNvSpPr/>
          <p:nvPr/>
        </p:nvSpPr>
        <p:spPr>
          <a:xfrm>
            <a:off x="9860143" y="5618934"/>
            <a:ext cx="1570303" cy="400110"/>
          </a:xfrm>
          <a:prstGeom prst="rect">
            <a:avLst/>
          </a:prstGeom>
        </p:spPr>
        <p:txBody>
          <a:bodyPr wrap="none">
            <a:spAutoFit/>
          </a:bodyPr>
          <a:lstStyle/>
          <a:p>
            <a:pPr algn="ctr"/>
            <a:r>
              <a:rPr lang="en-US" sz="2000" b="1" dirty="0"/>
              <a:t>Lorem Ipsum</a:t>
            </a:r>
          </a:p>
        </p:txBody>
      </p:sp>
    </p:spTree>
    <p:extLst>
      <p:ext uri="{BB962C8B-B14F-4D97-AF65-F5344CB8AC3E}">
        <p14:creationId xmlns:p14="http://schemas.microsoft.com/office/powerpoint/2010/main" val="226652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Equalizer Chevron Chart – Slide Template</a:t>
            </a:r>
          </a:p>
        </p:txBody>
      </p:sp>
      <p:sp>
        <p:nvSpPr>
          <p:cNvPr id="34" name="Rectangle 33">
            <a:extLst>
              <a:ext uri="{FF2B5EF4-FFF2-40B4-BE49-F238E27FC236}">
                <a16:creationId xmlns:a16="http://schemas.microsoft.com/office/drawing/2014/main" id="{9071937C-E4DC-4D60-9F33-04235742C34E}"/>
              </a:ext>
            </a:extLst>
          </p:cNvPr>
          <p:cNvSpPr/>
          <p:nvPr/>
        </p:nvSpPr>
        <p:spPr>
          <a:xfrm rot="16200000">
            <a:off x="1977851" y="2438490"/>
            <a:ext cx="347499" cy="109516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2" name="Rectangle 121">
            <a:extLst>
              <a:ext uri="{FF2B5EF4-FFF2-40B4-BE49-F238E27FC236}">
                <a16:creationId xmlns:a16="http://schemas.microsoft.com/office/drawing/2014/main" id="{70208458-4B8C-4D95-A3F3-210D05578757}"/>
              </a:ext>
            </a:extLst>
          </p:cNvPr>
          <p:cNvSpPr/>
          <p:nvPr/>
        </p:nvSpPr>
        <p:spPr>
          <a:xfrm rot="16200000">
            <a:off x="10152607" y="2445575"/>
            <a:ext cx="347499" cy="10951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Rectangle 106">
            <a:extLst>
              <a:ext uri="{FF2B5EF4-FFF2-40B4-BE49-F238E27FC236}">
                <a16:creationId xmlns:a16="http://schemas.microsoft.com/office/drawing/2014/main" id="{FADA29AE-DE7C-4650-B67B-2ACCED5893BB}"/>
              </a:ext>
            </a:extLst>
          </p:cNvPr>
          <p:cNvSpPr/>
          <p:nvPr/>
        </p:nvSpPr>
        <p:spPr>
          <a:xfrm rot="16200000">
            <a:off x="7427688" y="1840387"/>
            <a:ext cx="347499" cy="109516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9" name="Group 18">
            <a:extLst>
              <a:ext uri="{FF2B5EF4-FFF2-40B4-BE49-F238E27FC236}">
                <a16:creationId xmlns:a16="http://schemas.microsoft.com/office/drawing/2014/main" id="{6778FE12-F2C6-47ED-8EAC-5C8DEA676323}"/>
              </a:ext>
            </a:extLst>
          </p:cNvPr>
          <p:cNvGrpSpPr/>
          <p:nvPr/>
        </p:nvGrpSpPr>
        <p:grpSpPr>
          <a:xfrm>
            <a:off x="754157" y="1395884"/>
            <a:ext cx="763699" cy="3225882"/>
            <a:chOff x="3935991" y="1395884"/>
            <a:chExt cx="535724" cy="3225882"/>
          </a:xfrm>
        </p:grpSpPr>
        <p:sp>
          <p:nvSpPr>
            <p:cNvPr id="3" name="TextBox 2">
              <a:extLst>
                <a:ext uri="{FF2B5EF4-FFF2-40B4-BE49-F238E27FC236}">
                  <a16:creationId xmlns:a16="http://schemas.microsoft.com/office/drawing/2014/main" id="{AE8EB99E-0E9F-4775-91BC-71A58014E720}"/>
                </a:ext>
              </a:extLst>
            </p:cNvPr>
            <p:cNvSpPr txBox="1"/>
            <p:nvPr/>
          </p:nvSpPr>
          <p:spPr>
            <a:xfrm>
              <a:off x="4170029" y="4135375"/>
              <a:ext cx="301686" cy="486391"/>
            </a:xfrm>
            <a:prstGeom prst="rect">
              <a:avLst/>
            </a:prstGeom>
            <a:noFill/>
          </p:spPr>
          <p:txBody>
            <a:bodyPr wrap="none" rtlCol="0" anchor="ctr">
              <a:spAutoFit/>
            </a:bodyPr>
            <a:lstStyle/>
            <a:p>
              <a:pPr algn="r"/>
              <a:r>
                <a:rPr lang="en-US" dirty="0">
                  <a:solidFill>
                    <a:schemeClr val="bg2">
                      <a:lumMod val="90000"/>
                    </a:schemeClr>
                  </a:solidFill>
                </a:rPr>
                <a:t>0</a:t>
              </a:r>
            </a:p>
          </p:txBody>
        </p:sp>
        <p:sp>
          <p:nvSpPr>
            <p:cNvPr id="85" name="TextBox 84">
              <a:extLst>
                <a:ext uri="{FF2B5EF4-FFF2-40B4-BE49-F238E27FC236}">
                  <a16:creationId xmlns:a16="http://schemas.microsoft.com/office/drawing/2014/main" id="{D7F40523-30AB-4102-8DE9-6D3440E91BCD}"/>
                </a:ext>
              </a:extLst>
            </p:cNvPr>
            <p:cNvSpPr txBox="1"/>
            <p:nvPr/>
          </p:nvSpPr>
          <p:spPr>
            <a:xfrm>
              <a:off x="4053011" y="3450503"/>
              <a:ext cx="418704" cy="486391"/>
            </a:xfrm>
            <a:prstGeom prst="rect">
              <a:avLst/>
            </a:prstGeom>
            <a:noFill/>
          </p:spPr>
          <p:txBody>
            <a:bodyPr wrap="none" rtlCol="0" anchor="ctr">
              <a:spAutoFit/>
            </a:bodyPr>
            <a:lstStyle/>
            <a:p>
              <a:pPr algn="r"/>
              <a:r>
                <a:rPr lang="en-US" dirty="0">
                  <a:solidFill>
                    <a:schemeClr val="bg2">
                      <a:lumMod val="90000"/>
                    </a:schemeClr>
                  </a:solidFill>
                </a:rPr>
                <a:t>25</a:t>
              </a:r>
            </a:p>
          </p:txBody>
        </p:sp>
        <p:sp>
          <p:nvSpPr>
            <p:cNvPr id="86" name="TextBox 85">
              <a:extLst>
                <a:ext uri="{FF2B5EF4-FFF2-40B4-BE49-F238E27FC236}">
                  <a16:creationId xmlns:a16="http://schemas.microsoft.com/office/drawing/2014/main" id="{269CCC0A-06DF-4676-917F-AA8F64D5F8D8}"/>
                </a:ext>
              </a:extLst>
            </p:cNvPr>
            <p:cNvSpPr txBox="1"/>
            <p:nvPr/>
          </p:nvSpPr>
          <p:spPr>
            <a:xfrm>
              <a:off x="4053011" y="2765630"/>
              <a:ext cx="418704" cy="486391"/>
            </a:xfrm>
            <a:prstGeom prst="rect">
              <a:avLst/>
            </a:prstGeom>
            <a:noFill/>
          </p:spPr>
          <p:txBody>
            <a:bodyPr wrap="none" rtlCol="0" anchor="ctr">
              <a:spAutoFit/>
            </a:bodyPr>
            <a:lstStyle/>
            <a:p>
              <a:pPr algn="r"/>
              <a:r>
                <a:rPr lang="en-US" dirty="0">
                  <a:solidFill>
                    <a:schemeClr val="bg2">
                      <a:lumMod val="90000"/>
                    </a:schemeClr>
                  </a:solidFill>
                </a:rPr>
                <a:t>50</a:t>
              </a:r>
            </a:p>
          </p:txBody>
        </p:sp>
        <p:sp>
          <p:nvSpPr>
            <p:cNvPr id="88" name="TextBox 87">
              <a:extLst>
                <a:ext uri="{FF2B5EF4-FFF2-40B4-BE49-F238E27FC236}">
                  <a16:creationId xmlns:a16="http://schemas.microsoft.com/office/drawing/2014/main" id="{E19655FD-5FD7-4115-A1CC-AA000929E384}"/>
                </a:ext>
              </a:extLst>
            </p:cNvPr>
            <p:cNvSpPr txBox="1"/>
            <p:nvPr/>
          </p:nvSpPr>
          <p:spPr>
            <a:xfrm>
              <a:off x="4053011" y="2080757"/>
              <a:ext cx="418704" cy="486391"/>
            </a:xfrm>
            <a:prstGeom prst="rect">
              <a:avLst/>
            </a:prstGeom>
            <a:noFill/>
          </p:spPr>
          <p:txBody>
            <a:bodyPr wrap="none" rtlCol="0" anchor="ctr">
              <a:spAutoFit/>
            </a:bodyPr>
            <a:lstStyle/>
            <a:p>
              <a:pPr algn="r"/>
              <a:r>
                <a:rPr lang="en-US" dirty="0">
                  <a:solidFill>
                    <a:schemeClr val="bg2">
                      <a:lumMod val="90000"/>
                    </a:schemeClr>
                  </a:solidFill>
                </a:rPr>
                <a:t>75</a:t>
              </a:r>
            </a:p>
          </p:txBody>
        </p:sp>
        <p:sp>
          <p:nvSpPr>
            <p:cNvPr id="89" name="TextBox 88">
              <a:extLst>
                <a:ext uri="{FF2B5EF4-FFF2-40B4-BE49-F238E27FC236}">
                  <a16:creationId xmlns:a16="http://schemas.microsoft.com/office/drawing/2014/main" id="{57AF332B-7490-4173-83C4-969A1C0F4149}"/>
                </a:ext>
              </a:extLst>
            </p:cNvPr>
            <p:cNvSpPr txBox="1"/>
            <p:nvPr/>
          </p:nvSpPr>
          <p:spPr>
            <a:xfrm>
              <a:off x="3935991" y="1395884"/>
              <a:ext cx="535724" cy="486391"/>
            </a:xfrm>
            <a:prstGeom prst="rect">
              <a:avLst/>
            </a:prstGeom>
            <a:noFill/>
          </p:spPr>
          <p:txBody>
            <a:bodyPr wrap="none" rtlCol="0" anchor="ctr">
              <a:spAutoFit/>
            </a:bodyPr>
            <a:lstStyle/>
            <a:p>
              <a:pPr algn="r"/>
              <a:r>
                <a:rPr lang="en-US" dirty="0">
                  <a:solidFill>
                    <a:schemeClr val="bg2">
                      <a:lumMod val="90000"/>
                    </a:schemeClr>
                  </a:solidFill>
                </a:rPr>
                <a:t>100</a:t>
              </a:r>
            </a:p>
          </p:txBody>
        </p:sp>
      </p:grpSp>
      <p:grpSp>
        <p:nvGrpSpPr>
          <p:cNvPr id="18" name="Group 17">
            <a:extLst>
              <a:ext uri="{FF2B5EF4-FFF2-40B4-BE49-F238E27FC236}">
                <a16:creationId xmlns:a16="http://schemas.microsoft.com/office/drawing/2014/main" id="{2009647D-E69F-4EB6-8DAE-2F447DD0DA4A}"/>
              </a:ext>
            </a:extLst>
          </p:cNvPr>
          <p:cNvGrpSpPr/>
          <p:nvPr/>
        </p:nvGrpSpPr>
        <p:grpSpPr>
          <a:xfrm>
            <a:off x="1174041" y="1639080"/>
            <a:ext cx="1952437" cy="3749125"/>
            <a:chOff x="4230534" y="1639080"/>
            <a:chExt cx="1369607" cy="3749125"/>
          </a:xfrm>
        </p:grpSpPr>
        <p:sp>
          <p:nvSpPr>
            <p:cNvPr id="33" name="Oval 32">
              <a:extLst>
                <a:ext uri="{FF2B5EF4-FFF2-40B4-BE49-F238E27FC236}">
                  <a16:creationId xmlns:a16="http://schemas.microsoft.com/office/drawing/2014/main" id="{EC6C67D0-2822-4AE7-B36B-EB7C04C03302}"/>
                </a:ext>
              </a:extLst>
            </p:cNvPr>
            <p:cNvSpPr/>
            <p:nvPr/>
          </p:nvSpPr>
          <p:spPr>
            <a:xfrm>
              <a:off x="4230534"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FEDF594A-28A3-4E73-A502-95D1CF9C428C}"/>
                </a:ext>
              </a:extLst>
            </p:cNvPr>
            <p:cNvGrpSpPr/>
            <p:nvPr/>
          </p:nvGrpSpPr>
          <p:grpSpPr>
            <a:xfrm>
              <a:off x="4729660" y="1639080"/>
              <a:ext cx="373225" cy="3657600"/>
              <a:chOff x="2719882" y="1461796"/>
              <a:chExt cx="373225" cy="3962400"/>
            </a:xfrm>
          </p:grpSpPr>
          <p:sp>
            <p:nvSpPr>
              <p:cNvPr id="41" name="Rectangle 40">
                <a:extLst>
                  <a:ext uri="{FF2B5EF4-FFF2-40B4-BE49-F238E27FC236}">
                    <a16:creationId xmlns:a16="http://schemas.microsoft.com/office/drawing/2014/main" id="{18BBAF9D-1CB7-43A1-B237-0617801F464F}"/>
                  </a:ext>
                </a:extLst>
              </p:cNvPr>
              <p:cNvSpPr/>
              <p:nvPr/>
            </p:nvSpPr>
            <p:spPr>
              <a:xfrm>
                <a:off x="2719882" y="1461796"/>
                <a:ext cx="373225" cy="39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6AB53599-ACA5-483A-8AEA-241CBDD6A1D9}"/>
                  </a:ext>
                </a:extLst>
              </p:cNvPr>
              <p:cNvCxnSpPr>
                <a:stCxn id="41" idx="0"/>
                <a:endCxn id="41" idx="2"/>
              </p:cNvCxnSpPr>
              <p:nvPr/>
            </p:nvCxnSpPr>
            <p:spPr>
              <a:xfrm>
                <a:off x="2906495" y="1461796"/>
                <a:ext cx="0" cy="39624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a:extLst>
                <a:ext uri="{FF2B5EF4-FFF2-40B4-BE49-F238E27FC236}">
                  <a16:creationId xmlns:a16="http://schemas.microsoft.com/office/drawing/2014/main" id="{ADA9E169-CBE8-497F-A97D-52765A1F6663}"/>
                </a:ext>
              </a:extLst>
            </p:cNvPr>
            <p:cNvCxnSpPr/>
            <p:nvPr/>
          </p:nvCxnSpPr>
          <p:spPr>
            <a:xfrm>
              <a:off x="4729660"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4189CD-04A4-4C09-A247-EABF3F634B9E}"/>
                </a:ext>
              </a:extLst>
            </p:cNvPr>
            <p:cNvCxnSpPr/>
            <p:nvPr/>
          </p:nvCxnSpPr>
          <p:spPr>
            <a:xfrm>
              <a:off x="4724209"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35B2B9-8BC3-4021-831A-DD02CD8C0658}"/>
                </a:ext>
              </a:extLst>
            </p:cNvPr>
            <p:cNvCxnSpPr/>
            <p:nvPr/>
          </p:nvCxnSpPr>
          <p:spPr>
            <a:xfrm>
              <a:off x="4724209"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A29AD4-DFF8-415F-9284-0DCF479474F4}"/>
                </a:ext>
              </a:extLst>
            </p:cNvPr>
            <p:cNvCxnSpPr/>
            <p:nvPr/>
          </p:nvCxnSpPr>
          <p:spPr>
            <a:xfrm>
              <a:off x="4724208"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833CBA55-F402-4777-ACA8-08C4EAB06478}"/>
                </a:ext>
              </a:extLst>
            </p:cNvPr>
            <p:cNvCxnSpPr/>
            <p:nvPr/>
          </p:nvCxnSpPr>
          <p:spPr>
            <a:xfrm>
              <a:off x="4724209"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B4C93A5A-7A4F-4E93-A9D2-B070BDAC23AA}"/>
              </a:ext>
            </a:extLst>
          </p:cNvPr>
          <p:cNvSpPr txBox="1"/>
          <p:nvPr/>
        </p:nvSpPr>
        <p:spPr>
          <a:xfrm>
            <a:off x="1565446" y="1053586"/>
            <a:ext cx="1156746" cy="523220"/>
          </a:xfrm>
          <a:prstGeom prst="rect">
            <a:avLst/>
          </a:prstGeom>
          <a:noFill/>
        </p:spPr>
        <p:txBody>
          <a:bodyPr wrap="none" rtlCol="0" anchor="ctr">
            <a:spAutoFit/>
          </a:bodyPr>
          <a:lstStyle/>
          <a:p>
            <a:pPr algn="ctr"/>
            <a:r>
              <a:rPr lang="en-US" sz="2800" b="1" dirty="0"/>
              <a:t>75%</a:t>
            </a:r>
          </a:p>
        </p:txBody>
      </p:sp>
      <p:sp>
        <p:nvSpPr>
          <p:cNvPr id="92" name="Rectangle 91">
            <a:extLst>
              <a:ext uri="{FF2B5EF4-FFF2-40B4-BE49-F238E27FC236}">
                <a16:creationId xmlns:a16="http://schemas.microsoft.com/office/drawing/2014/main" id="{A6496204-6365-476C-8BB7-B0DF56C4AA89}"/>
              </a:ext>
            </a:extLst>
          </p:cNvPr>
          <p:cNvSpPr/>
          <p:nvPr/>
        </p:nvSpPr>
        <p:spPr>
          <a:xfrm rot="16200000">
            <a:off x="4702771" y="3809016"/>
            <a:ext cx="347499" cy="109516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5" name="Group 14">
            <a:extLst>
              <a:ext uri="{FF2B5EF4-FFF2-40B4-BE49-F238E27FC236}">
                <a16:creationId xmlns:a16="http://schemas.microsoft.com/office/drawing/2014/main" id="{3E122964-B1CB-4889-A117-145A448A02E1}"/>
              </a:ext>
            </a:extLst>
          </p:cNvPr>
          <p:cNvGrpSpPr/>
          <p:nvPr/>
        </p:nvGrpSpPr>
        <p:grpSpPr>
          <a:xfrm>
            <a:off x="3898960" y="1639080"/>
            <a:ext cx="1952437" cy="3749125"/>
            <a:chOff x="6142026" y="1639080"/>
            <a:chExt cx="1369607" cy="3749125"/>
          </a:xfrm>
        </p:grpSpPr>
        <p:sp>
          <p:nvSpPr>
            <p:cNvPr id="91" name="Oval 90">
              <a:extLst>
                <a:ext uri="{FF2B5EF4-FFF2-40B4-BE49-F238E27FC236}">
                  <a16:creationId xmlns:a16="http://schemas.microsoft.com/office/drawing/2014/main" id="{3B6E60A8-A58A-4F93-B0CD-21616E410095}"/>
                </a:ext>
              </a:extLst>
            </p:cNvPr>
            <p:cNvSpPr/>
            <p:nvPr/>
          </p:nvSpPr>
          <p:spPr>
            <a:xfrm>
              <a:off x="6142026"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E3472387-477E-4053-BE84-5ED025E673EA}"/>
                </a:ext>
              </a:extLst>
            </p:cNvPr>
            <p:cNvSpPr/>
            <p:nvPr/>
          </p:nvSpPr>
          <p:spPr>
            <a:xfrm>
              <a:off x="6641152"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a:extLst>
                <a:ext uri="{FF2B5EF4-FFF2-40B4-BE49-F238E27FC236}">
                  <a16:creationId xmlns:a16="http://schemas.microsoft.com/office/drawing/2014/main" id="{F137AA37-AA24-40D2-8016-8F3D0D91C642}"/>
                </a:ext>
              </a:extLst>
            </p:cNvPr>
            <p:cNvCxnSpPr>
              <a:stCxn id="103" idx="0"/>
              <a:endCxn id="103" idx="2"/>
            </p:cNvCxnSpPr>
            <p:nvPr/>
          </p:nvCxnSpPr>
          <p:spPr>
            <a:xfrm>
              <a:off x="6827765"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373B0BA-0EDB-4579-93DF-BEE139666E4F}"/>
                </a:ext>
              </a:extLst>
            </p:cNvPr>
            <p:cNvCxnSpPr/>
            <p:nvPr/>
          </p:nvCxnSpPr>
          <p:spPr>
            <a:xfrm>
              <a:off x="6641152"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066722D-348B-4F16-A622-625C3CF3D199}"/>
                </a:ext>
              </a:extLst>
            </p:cNvPr>
            <p:cNvCxnSpPr/>
            <p:nvPr/>
          </p:nvCxnSpPr>
          <p:spPr>
            <a:xfrm>
              <a:off x="6635701"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EC288E7-2F59-4D71-9504-898769509FB4}"/>
                </a:ext>
              </a:extLst>
            </p:cNvPr>
            <p:cNvCxnSpPr/>
            <p:nvPr/>
          </p:nvCxnSpPr>
          <p:spPr>
            <a:xfrm>
              <a:off x="6635701"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FB69D71-4C45-4BF9-8CD6-38400D12F9E8}"/>
                </a:ext>
              </a:extLst>
            </p:cNvPr>
            <p:cNvCxnSpPr/>
            <p:nvPr/>
          </p:nvCxnSpPr>
          <p:spPr>
            <a:xfrm>
              <a:off x="6635700"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5528579-DAF9-402C-B353-A840B23D087D}"/>
                </a:ext>
              </a:extLst>
            </p:cNvPr>
            <p:cNvCxnSpPr/>
            <p:nvPr/>
          </p:nvCxnSpPr>
          <p:spPr>
            <a:xfrm>
              <a:off x="6635701"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8CFE3B00-6756-4F68-97C7-583AEB45AA16}"/>
              </a:ext>
            </a:extLst>
          </p:cNvPr>
          <p:cNvSpPr txBox="1"/>
          <p:nvPr/>
        </p:nvSpPr>
        <p:spPr>
          <a:xfrm>
            <a:off x="4290365" y="1053586"/>
            <a:ext cx="1156746" cy="523220"/>
          </a:xfrm>
          <a:prstGeom prst="rect">
            <a:avLst/>
          </a:prstGeom>
          <a:noFill/>
        </p:spPr>
        <p:txBody>
          <a:bodyPr wrap="none" rtlCol="0" anchor="ctr">
            <a:spAutoFit/>
          </a:bodyPr>
          <a:lstStyle/>
          <a:p>
            <a:pPr algn="ctr"/>
            <a:r>
              <a:rPr lang="en-US" sz="2800" b="1" dirty="0"/>
              <a:t>25%</a:t>
            </a:r>
          </a:p>
        </p:txBody>
      </p:sp>
      <p:grpSp>
        <p:nvGrpSpPr>
          <p:cNvPr id="16" name="Group 15">
            <a:extLst>
              <a:ext uri="{FF2B5EF4-FFF2-40B4-BE49-F238E27FC236}">
                <a16:creationId xmlns:a16="http://schemas.microsoft.com/office/drawing/2014/main" id="{D6F28710-89D1-43B2-A523-4C59F2480916}"/>
              </a:ext>
            </a:extLst>
          </p:cNvPr>
          <p:cNvGrpSpPr/>
          <p:nvPr/>
        </p:nvGrpSpPr>
        <p:grpSpPr>
          <a:xfrm>
            <a:off x="6623879" y="1639080"/>
            <a:ext cx="1952437" cy="3749125"/>
            <a:chOff x="8053518" y="1639080"/>
            <a:chExt cx="1369607" cy="3749125"/>
          </a:xfrm>
        </p:grpSpPr>
        <p:sp>
          <p:nvSpPr>
            <p:cNvPr id="106" name="Oval 105">
              <a:extLst>
                <a:ext uri="{FF2B5EF4-FFF2-40B4-BE49-F238E27FC236}">
                  <a16:creationId xmlns:a16="http://schemas.microsoft.com/office/drawing/2014/main" id="{35D6E687-9CE7-4608-AF4A-107CBC43B69A}"/>
                </a:ext>
              </a:extLst>
            </p:cNvPr>
            <p:cNvSpPr/>
            <p:nvPr/>
          </p:nvSpPr>
          <p:spPr>
            <a:xfrm>
              <a:off x="8053518"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94B87733-A8A1-4F3E-9C19-8B83BB613665}"/>
                </a:ext>
              </a:extLst>
            </p:cNvPr>
            <p:cNvGrpSpPr/>
            <p:nvPr/>
          </p:nvGrpSpPr>
          <p:grpSpPr>
            <a:xfrm>
              <a:off x="8547192" y="1639080"/>
              <a:ext cx="378677" cy="3657600"/>
              <a:chOff x="8547192" y="1639080"/>
              <a:chExt cx="378677" cy="3657600"/>
            </a:xfrm>
          </p:grpSpPr>
          <p:sp>
            <p:nvSpPr>
              <p:cNvPr id="118" name="Rectangle 117">
                <a:extLst>
                  <a:ext uri="{FF2B5EF4-FFF2-40B4-BE49-F238E27FC236}">
                    <a16:creationId xmlns:a16="http://schemas.microsoft.com/office/drawing/2014/main" id="{4A0E9FC2-08E1-445C-A2C3-568310194BB1}"/>
                  </a:ext>
                </a:extLst>
              </p:cNvPr>
              <p:cNvSpPr/>
              <p:nvPr/>
            </p:nvSpPr>
            <p:spPr>
              <a:xfrm>
                <a:off x="8552644"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a:extLst>
                  <a:ext uri="{FF2B5EF4-FFF2-40B4-BE49-F238E27FC236}">
                    <a16:creationId xmlns:a16="http://schemas.microsoft.com/office/drawing/2014/main" id="{06F137D8-CF1A-4F65-A9BC-5BA21FA717E6}"/>
                  </a:ext>
                </a:extLst>
              </p:cNvPr>
              <p:cNvCxnSpPr>
                <a:stCxn id="118" idx="0"/>
                <a:endCxn id="118" idx="2"/>
              </p:cNvCxnSpPr>
              <p:nvPr/>
            </p:nvCxnSpPr>
            <p:spPr>
              <a:xfrm>
                <a:off x="8739257"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FB8E3E2-CCA6-41C4-A6E9-6BECAA397A86}"/>
                  </a:ext>
                </a:extLst>
              </p:cNvPr>
              <p:cNvCxnSpPr/>
              <p:nvPr/>
            </p:nvCxnSpPr>
            <p:spPr>
              <a:xfrm>
                <a:off x="8552644"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D9446E9-EC8F-4E72-ACAC-DA7BCF3F24CC}"/>
                  </a:ext>
                </a:extLst>
              </p:cNvPr>
              <p:cNvCxnSpPr/>
              <p:nvPr/>
            </p:nvCxnSpPr>
            <p:spPr>
              <a:xfrm>
                <a:off x="8547193"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77919531-1111-432F-8627-3BF82276B5FB}"/>
                  </a:ext>
                </a:extLst>
              </p:cNvPr>
              <p:cNvCxnSpPr/>
              <p:nvPr/>
            </p:nvCxnSpPr>
            <p:spPr>
              <a:xfrm>
                <a:off x="8547193"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DDA98A0-2858-4D52-AEBE-C19442AF2286}"/>
                  </a:ext>
                </a:extLst>
              </p:cNvPr>
              <p:cNvCxnSpPr/>
              <p:nvPr/>
            </p:nvCxnSpPr>
            <p:spPr>
              <a:xfrm>
                <a:off x="8547192"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869E750-87F7-4FEB-B41A-CE0A99DEBFB8}"/>
                  </a:ext>
                </a:extLst>
              </p:cNvPr>
              <p:cNvCxnSpPr/>
              <p:nvPr/>
            </p:nvCxnSpPr>
            <p:spPr>
              <a:xfrm>
                <a:off x="8547193"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15" name="TextBox 114">
            <a:extLst>
              <a:ext uri="{FF2B5EF4-FFF2-40B4-BE49-F238E27FC236}">
                <a16:creationId xmlns:a16="http://schemas.microsoft.com/office/drawing/2014/main" id="{78ABB4C4-3E74-47F1-89DC-730FA86AA212}"/>
              </a:ext>
            </a:extLst>
          </p:cNvPr>
          <p:cNvSpPr txBox="1"/>
          <p:nvPr/>
        </p:nvSpPr>
        <p:spPr>
          <a:xfrm>
            <a:off x="7015284" y="1053586"/>
            <a:ext cx="1156746" cy="523220"/>
          </a:xfrm>
          <a:prstGeom prst="rect">
            <a:avLst/>
          </a:prstGeom>
          <a:noFill/>
        </p:spPr>
        <p:txBody>
          <a:bodyPr wrap="none" rtlCol="0" anchor="ctr">
            <a:spAutoFit/>
          </a:bodyPr>
          <a:lstStyle/>
          <a:p>
            <a:pPr algn="ctr"/>
            <a:r>
              <a:rPr lang="en-US" sz="2800" b="1" dirty="0"/>
              <a:t>95%</a:t>
            </a:r>
          </a:p>
        </p:txBody>
      </p:sp>
      <p:grpSp>
        <p:nvGrpSpPr>
          <p:cNvPr id="17" name="Group 16">
            <a:extLst>
              <a:ext uri="{FF2B5EF4-FFF2-40B4-BE49-F238E27FC236}">
                <a16:creationId xmlns:a16="http://schemas.microsoft.com/office/drawing/2014/main" id="{19335207-20CD-4DD4-BC47-25DB74C3886D}"/>
              </a:ext>
            </a:extLst>
          </p:cNvPr>
          <p:cNvGrpSpPr/>
          <p:nvPr/>
        </p:nvGrpSpPr>
        <p:grpSpPr>
          <a:xfrm>
            <a:off x="9348796" y="1639080"/>
            <a:ext cx="1952437" cy="3749125"/>
            <a:chOff x="9965009" y="1639080"/>
            <a:chExt cx="1369607" cy="3749125"/>
          </a:xfrm>
        </p:grpSpPr>
        <p:sp>
          <p:nvSpPr>
            <p:cNvPr id="121" name="Oval 120">
              <a:extLst>
                <a:ext uri="{FF2B5EF4-FFF2-40B4-BE49-F238E27FC236}">
                  <a16:creationId xmlns:a16="http://schemas.microsoft.com/office/drawing/2014/main" id="{CD25A288-5CB0-4768-9DE7-F0AE5C458EA7}"/>
                </a:ext>
              </a:extLst>
            </p:cNvPr>
            <p:cNvSpPr/>
            <p:nvPr/>
          </p:nvSpPr>
          <p:spPr>
            <a:xfrm>
              <a:off x="9965009"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2D04350-FC5B-42CC-8815-78F0C59B2AB8}"/>
                </a:ext>
              </a:extLst>
            </p:cNvPr>
            <p:cNvGrpSpPr/>
            <p:nvPr/>
          </p:nvGrpSpPr>
          <p:grpSpPr>
            <a:xfrm>
              <a:off x="10458683" y="1639080"/>
              <a:ext cx="378677" cy="3657600"/>
              <a:chOff x="10458683" y="1639080"/>
              <a:chExt cx="378677" cy="3657600"/>
            </a:xfrm>
          </p:grpSpPr>
          <p:sp>
            <p:nvSpPr>
              <p:cNvPr id="133" name="Rectangle 132">
                <a:extLst>
                  <a:ext uri="{FF2B5EF4-FFF2-40B4-BE49-F238E27FC236}">
                    <a16:creationId xmlns:a16="http://schemas.microsoft.com/office/drawing/2014/main" id="{947A8E2E-CFE7-4D33-A61A-49ABE841CC80}"/>
                  </a:ext>
                </a:extLst>
              </p:cNvPr>
              <p:cNvSpPr/>
              <p:nvPr/>
            </p:nvSpPr>
            <p:spPr>
              <a:xfrm>
                <a:off x="10464135"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Connector 133">
                <a:extLst>
                  <a:ext uri="{FF2B5EF4-FFF2-40B4-BE49-F238E27FC236}">
                    <a16:creationId xmlns:a16="http://schemas.microsoft.com/office/drawing/2014/main" id="{87E6BE50-67E9-42BA-A163-3C0AAA63D33F}"/>
                  </a:ext>
                </a:extLst>
              </p:cNvPr>
              <p:cNvCxnSpPr>
                <a:stCxn id="133" idx="0"/>
                <a:endCxn id="133" idx="2"/>
              </p:cNvCxnSpPr>
              <p:nvPr/>
            </p:nvCxnSpPr>
            <p:spPr>
              <a:xfrm>
                <a:off x="10650748"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823E2F6-47C3-4D63-BEC1-F96DD4B42BB5}"/>
                  </a:ext>
                </a:extLst>
              </p:cNvPr>
              <p:cNvCxnSpPr/>
              <p:nvPr/>
            </p:nvCxnSpPr>
            <p:spPr>
              <a:xfrm>
                <a:off x="10464135"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807EB39-EC1D-4185-A523-8ED224AFEF5A}"/>
                  </a:ext>
                </a:extLst>
              </p:cNvPr>
              <p:cNvCxnSpPr/>
              <p:nvPr/>
            </p:nvCxnSpPr>
            <p:spPr>
              <a:xfrm>
                <a:off x="10458684"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B9D4E3FB-0464-40F9-8222-08A1F1B3BE2A}"/>
                  </a:ext>
                </a:extLst>
              </p:cNvPr>
              <p:cNvCxnSpPr/>
              <p:nvPr/>
            </p:nvCxnSpPr>
            <p:spPr>
              <a:xfrm>
                <a:off x="10458684"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306434-C5DC-4F6C-B85E-93FB9ACAB44D}"/>
                  </a:ext>
                </a:extLst>
              </p:cNvPr>
              <p:cNvCxnSpPr/>
              <p:nvPr/>
            </p:nvCxnSpPr>
            <p:spPr>
              <a:xfrm>
                <a:off x="10458683"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14E1B5FE-F209-4BD3-8D76-C7FF78CA85B7}"/>
                  </a:ext>
                </a:extLst>
              </p:cNvPr>
              <p:cNvCxnSpPr/>
              <p:nvPr/>
            </p:nvCxnSpPr>
            <p:spPr>
              <a:xfrm>
                <a:off x="10458684"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30" name="TextBox 129">
            <a:extLst>
              <a:ext uri="{FF2B5EF4-FFF2-40B4-BE49-F238E27FC236}">
                <a16:creationId xmlns:a16="http://schemas.microsoft.com/office/drawing/2014/main" id="{217D980E-A4BB-4134-BD4A-16857436780D}"/>
              </a:ext>
            </a:extLst>
          </p:cNvPr>
          <p:cNvSpPr txBox="1"/>
          <p:nvPr/>
        </p:nvSpPr>
        <p:spPr>
          <a:xfrm>
            <a:off x="9740201" y="1053586"/>
            <a:ext cx="1156746" cy="523220"/>
          </a:xfrm>
          <a:prstGeom prst="rect">
            <a:avLst/>
          </a:prstGeom>
          <a:noFill/>
        </p:spPr>
        <p:txBody>
          <a:bodyPr wrap="none" rtlCol="0" anchor="ctr">
            <a:spAutoFit/>
          </a:bodyPr>
          <a:lstStyle/>
          <a:p>
            <a:pPr algn="ctr"/>
            <a:r>
              <a:rPr lang="en-US" sz="2800" b="1" dirty="0"/>
              <a:t>75%</a:t>
            </a:r>
          </a:p>
        </p:txBody>
      </p:sp>
      <p:grpSp>
        <p:nvGrpSpPr>
          <p:cNvPr id="98" name="Group 97">
            <a:extLst>
              <a:ext uri="{FF2B5EF4-FFF2-40B4-BE49-F238E27FC236}">
                <a16:creationId xmlns:a16="http://schemas.microsoft.com/office/drawing/2014/main" id="{2364E30B-0C36-43F2-BAE9-8A0263D186DF}"/>
              </a:ext>
            </a:extLst>
          </p:cNvPr>
          <p:cNvGrpSpPr/>
          <p:nvPr/>
        </p:nvGrpSpPr>
        <p:grpSpPr>
          <a:xfrm>
            <a:off x="4328940" y="3693700"/>
            <a:ext cx="1095161" cy="836648"/>
            <a:chOff x="5147980" y="2767301"/>
            <a:chExt cx="768240" cy="836648"/>
          </a:xfrm>
        </p:grpSpPr>
        <p:sp>
          <p:nvSpPr>
            <p:cNvPr id="101" name="Parallelogram 100">
              <a:extLst>
                <a:ext uri="{FF2B5EF4-FFF2-40B4-BE49-F238E27FC236}">
                  <a16:creationId xmlns:a16="http://schemas.microsoft.com/office/drawing/2014/main" id="{4F3D7DBC-8F9D-492F-8E1B-F9D23D44517E}"/>
                </a:ext>
              </a:extLst>
            </p:cNvPr>
            <p:cNvSpPr/>
            <p:nvPr/>
          </p:nvSpPr>
          <p:spPr>
            <a:xfrm rot="5400000" flipV="1">
              <a:off x="4921713" y="2993570"/>
              <a:ext cx="836646" cy="384112"/>
            </a:xfrm>
            <a:prstGeom prst="parallelogram">
              <a:avLst>
                <a:gd name="adj" fmla="val 7751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02" name="Parallelogram 101">
              <a:extLst>
                <a:ext uri="{FF2B5EF4-FFF2-40B4-BE49-F238E27FC236}">
                  <a16:creationId xmlns:a16="http://schemas.microsoft.com/office/drawing/2014/main" id="{00360D17-A07E-4DA5-AB57-E7A43A6FD63E}"/>
                </a:ext>
              </a:extLst>
            </p:cNvPr>
            <p:cNvSpPr/>
            <p:nvPr/>
          </p:nvSpPr>
          <p:spPr>
            <a:xfrm rot="5400000">
              <a:off x="5305841" y="2993568"/>
              <a:ext cx="836646" cy="384112"/>
            </a:xfrm>
            <a:prstGeom prst="parallelogram">
              <a:avLst>
                <a:gd name="adj" fmla="val 7751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113" name="Group 112">
            <a:extLst>
              <a:ext uri="{FF2B5EF4-FFF2-40B4-BE49-F238E27FC236}">
                <a16:creationId xmlns:a16="http://schemas.microsoft.com/office/drawing/2014/main" id="{3A5C27E4-7664-4836-9B93-FFCF33FF1453}"/>
              </a:ext>
            </a:extLst>
          </p:cNvPr>
          <p:cNvGrpSpPr/>
          <p:nvPr/>
        </p:nvGrpSpPr>
        <p:grpSpPr>
          <a:xfrm>
            <a:off x="7053857" y="1725071"/>
            <a:ext cx="1095161" cy="836648"/>
            <a:chOff x="5147980" y="2767301"/>
            <a:chExt cx="768240" cy="836648"/>
          </a:xfrm>
        </p:grpSpPr>
        <p:sp>
          <p:nvSpPr>
            <p:cNvPr id="116" name="Parallelogram 115">
              <a:extLst>
                <a:ext uri="{FF2B5EF4-FFF2-40B4-BE49-F238E27FC236}">
                  <a16:creationId xmlns:a16="http://schemas.microsoft.com/office/drawing/2014/main" id="{3B4C3DA4-20EB-45FF-A4E5-7BA72578D575}"/>
                </a:ext>
              </a:extLst>
            </p:cNvPr>
            <p:cNvSpPr/>
            <p:nvPr/>
          </p:nvSpPr>
          <p:spPr>
            <a:xfrm rot="5400000" flipV="1">
              <a:off x="4921713" y="2993570"/>
              <a:ext cx="836646" cy="384112"/>
            </a:xfrm>
            <a:prstGeom prst="parallelogram">
              <a:avLst>
                <a:gd name="adj" fmla="val 7751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17" name="Parallelogram 116">
              <a:extLst>
                <a:ext uri="{FF2B5EF4-FFF2-40B4-BE49-F238E27FC236}">
                  <a16:creationId xmlns:a16="http://schemas.microsoft.com/office/drawing/2014/main" id="{49AA58CD-A301-4F9C-90B3-5588740BB415}"/>
                </a:ext>
              </a:extLst>
            </p:cNvPr>
            <p:cNvSpPr/>
            <p:nvPr/>
          </p:nvSpPr>
          <p:spPr>
            <a:xfrm rot="5400000">
              <a:off x="5305841" y="2993568"/>
              <a:ext cx="836646" cy="384112"/>
            </a:xfrm>
            <a:prstGeom prst="parallelogram">
              <a:avLst>
                <a:gd name="adj" fmla="val 7751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128" name="Group 127">
            <a:extLst>
              <a:ext uri="{FF2B5EF4-FFF2-40B4-BE49-F238E27FC236}">
                <a16:creationId xmlns:a16="http://schemas.microsoft.com/office/drawing/2014/main" id="{2403BFC5-1A63-448B-88F6-6BFED64A1EFD}"/>
              </a:ext>
            </a:extLst>
          </p:cNvPr>
          <p:cNvGrpSpPr/>
          <p:nvPr/>
        </p:nvGrpSpPr>
        <p:grpSpPr>
          <a:xfrm>
            <a:off x="9778776" y="2330259"/>
            <a:ext cx="1095161" cy="836648"/>
            <a:chOff x="5147980" y="2767301"/>
            <a:chExt cx="768240" cy="836648"/>
          </a:xfrm>
        </p:grpSpPr>
        <p:sp>
          <p:nvSpPr>
            <p:cNvPr id="131" name="Parallelogram 130">
              <a:extLst>
                <a:ext uri="{FF2B5EF4-FFF2-40B4-BE49-F238E27FC236}">
                  <a16:creationId xmlns:a16="http://schemas.microsoft.com/office/drawing/2014/main" id="{213BB3F8-D445-4FB5-ABFA-F809B40E39E2}"/>
                </a:ext>
              </a:extLst>
            </p:cNvPr>
            <p:cNvSpPr/>
            <p:nvPr/>
          </p:nvSpPr>
          <p:spPr>
            <a:xfrm rot="5400000" flipV="1">
              <a:off x="4921713" y="2993570"/>
              <a:ext cx="836646" cy="384112"/>
            </a:xfrm>
            <a:prstGeom prst="parallelogram">
              <a:avLst>
                <a:gd name="adj" fmla="val 7751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32" name="Parallelogram 131">
              <a:extLst>
                <a:ext uri="{FF2B5EF4-FFF2-40B4-BE49-F238E27FC236}">
                  <a16:creationId xmlns:a16="http://schemas.microsoft.com/office/drawing/2014/main" id="{504D8831-4ABD-41AE-A8D5-961EF5A5E618}"/>
                </a:ext>
              </a:extLst>
            </p:cNvPr>
            <p:cNvSpPr/>
            <p:nvPr/>
          </p:nvSpPr>
          <p:spPr>
            <a:xfrm rot="5400000">
              <a:off x="5305841" y="2993568"/>
              <a:ext cx="836646" cy="384112"/>
            </a:xfrm>
            <a:prstGeom prst="parallelogram">
              <a:avLst>
                <a:gd name="adj" fmla="val 7751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73" name="Group 72">
            <a:extLst>
              <a:ext uri="{FF2B5EF4-FFF2-40B4-BE49-F238E27FC236}">
                <a16:creationId xmlns:a16="http://schemas.microsoft.com/office/drawing/2014/main" id="{E505F630-C4D1-4E20-913F-4D3EB05DC264}"/>
              </a:ext>
            </a:extLst>
          </p:cNvPr>
          <p:cNvGrpSpPr/>
          <p:nvPr/>
        </p:nvGrpSpPr>
        <p:grpSpPr>
          <a:xfrm>
            <a:off x="1604020" y="2323174"/>
            <a:ext cx="1095161" cy="836648"/>
            <a:chOff x="5147980" y="2767301"/>
            <a:chExt cx="768240" cy="836648"/>
          </a:xfrm>
        </p:grpSpPr>
        <p:sp>
          <p:nvSpPr>
            <p:cNvPr id="74" name="Parallelogram 73">
              <a:extLst>
                <a:ext uri="{FF2B5EF4-FFF2-40B4-BE49-F238E27FC236}">
                  <a16:creationId xmlns:a16="http://schemas.microsoft.com/office/drawing/2014/main" id="{15A17B8F-D52B-43E9-AF86-CF5B08361236}"/>
                </a:ext>
              </a:extLst>
            </p:cNvPr>
            <p:cNvSpPr/>
            <p:nvPr/>
          </p:nvSpPr>
          <p:spPr>
            <a:xfrm rot="5400000" flipV="1">
              <a:off x="4921713" y="2993570"/>
              <a:ext cx="836646" cy="384112"/>
            </a:xfrm>
            <a:prstGeom prst="parallelogram">
              <a:avLst>
                <a:gd name="adj" fmla="val 7751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75" name="Parallelogram 74">
              <a:extLst>
                <a:ext uri="{FF2B5EF4-FFF2-40B4-BE49-F238E27FC236}">
                  <a16:creationId xmlns:a16="http://schemas.microsoft.com/office/drawing/2014/main" id="{F1FE6A3F-88BE-4B45-A06F-254C2888CAAA}"/>
                </a:ext>
              </a:extLst>
            </p:cNvPr>
            <p:cNvSpPr/>
            <p:nvPr/>
          </p:nvSpPr>
          <p:spPr>
            <a:xfrm rot="5400000">
              <a:off x="5305841" y="2993568"/>
              <a:ext cx="836646" cy="384112"/>
            </a:xfrm>
            <a:prstGeom prst="parallelogram">
              <a:avLst>
                <a:gd name="adj" fmla="val 7751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sp>
        <p:nvSpPr>
          <p:cNvPr id="12" name="Rectangle 11">
            <a:extLst>
              <a:ext uri="{FF2B5EF4-FFF2-40B4-BE49-F238E27FC236}">
                <a16:creationId xmlns:a16="http://schemas.microsoft.com/office/drawing/2014/main" id="{3063E6FB-DA54-421C-9C41-CD28C96867D1}"/>
              </a:ext>
            </a:extLst>
          </p:cNvPr>
          <p:cNvSpPr/>
          <p:nvPr/>
        </p:nvSpPr>
        <p:spPr>
          <a:xfrm>
            <a:off x="1033112" y="5618934"/>
            <a:ext cx="2238538" cy="400110"/>
          </a:xfrm>
          <a:prstGeom prst="rect">
            <a:avLst/>
          </a:prstGeom>
        </p:spPr>
        <p:txBody>
          <a:bodyPr wrap="none">
            <a:spAutoFit/>
          </a:bodyPr>
          <a:lstStyle/>
          <a:p>
            <a:pPr algn="ctr"/>
            <a:r>
              <a:rPr lang="en-US" sz="2000" b="1" dirty="0"/>
              <a:t>Lorem Ipsum</a:t>
            </a:r>
          </a:p>
        </p:txBody>
      </p:sp>
      <p:sp>
        <p:nvSpPr>
          <p:cNvPr id="135" name="Rectangle 134">
            <a:extLst>
              <a:ext uri="{FF2B5EF4-FFF2-40B4-BE49-F238E27FC236}">
                <a16:creationId xmlns:a16="http://schemas.microsoft.com/office/drawing/2014/main" id="{1344779C-B1F0-4271-B470-ADC315834B68}"/>
              </a:ext>
            </a:extLst>
          </p:cNvPr>
          <p:cNvSpPr/>
          <p:nvPr/>
        </p:nvSpPr>
        <p:spPr>
          <a:xfrm>
            <a:off x="3749467" y="5618934"/>
            <a:ext cx="2238538" cy="400110"/>
          </a:xfrm>
          <a:prstGeom prst="rect">
            <a:avLst/>
          </a:prstGeom>
        </p:spPr>
        <p:txBody>
          <a:bodyPr wrap="none">
            <a:spAutoFit/>
          </a:bodyPr>
          <a:lstStyle/>
          <a:p>
            <a:pPr algn="ctr"/>
            <a:r>
              <a:rPr lang="en-US" sz="2000" b="1" dirty="0"/>
              <a:t>Lorem Ipsum</a:t>
            </a:r>
          </a:p>
        </p:txBody>
      </p:sp>
      <p:sp>
        <p:nvSpPr>
          <p:cNvPr id="136" name="Rectangle 135">
            <a:extLst>
              <a:ext uri="{FF2B5EF4-FFF2-40B4-BE49-F238E27FC236}">
                <a16:creationId xmlns:a16="http://schemas.microsoft.com/office/drawing/2014/main" id="{AE9DDD2A-B79E-47A3-9146-22B9B7D8CC2F}"/>
              </a:ext>
            </a:extLst>
          </p:cNvPr>
          <p:cNvSpPr/>
          <p:nvPr/>
        </p:nvSpPr>
        <p:spPr>
          <a:xfrm>
            <a:off x="6474386" y="5618934"/>
            <a:ext cx="2238538" cy="400110"/>
          </a:xfrm>
          <a:prstGeom prst="rect">
            <a:avLst/>
          </a:prstGeom>
        </p:spPr>
        <p:txBody>
          <a:bodyPr wrap="none">
            <a:spAutoFit/>
          </a:bodyPr>
          <a:lstStyle/>
          <a:p>
            <a:pPr algn="ctr"/>
            <a:r>
              <a:rPr lang="en-US" sz="2000" b="1" dirty="0"/>
              <a:t>Lorem Ipsum</a:t>
            </a:r>
          </a:p>
        </p:txBody>
      </p:sp>
      <p:sp>
        <p:nvSpPr>
          <p:cNvPr id="137" name="Rectangle 136">
            <a:extLst>
              <a:ext uri="{FF2B5EF4-FFF2-40B4-BE49-F238E27FC236}">
                <a16:creationId xmlns:a16="http://schemas.microsoft.com/office/drawing/2014/main" id="{CE36AB60-9595-4CD0-A8BB-580CF0A4EEC6}"/>
              </a:ext>
            </a:extLst>
          </p:cNvPr>
          <p:cNvSpPr/>
          <p:nvPr/>
        </p:nvSpPr>
        <p:spPr>
          <a:xfrm>
            <a:off x="9199305" y="5618934"/>
            <a:ext cx="2238538" cy="400110"/>
          </a:xfrm>
          <a:prstGeom prst="rect">
            <a:avLst/>
          </a:prstGeom>
        </p:spPr>
        <p:txBody>
          <a:bodyPr wrap="none">
            <a:spAutoFit/>
          </a:bodyPr>
          <a:lstStyle/>
          <a:p>
            <a:pPr algn="ctr"/>
            <a:r>
              <a:rPr lang="en-US" sz="2000" b="1" dirty="0"/>
              <a:t>Lorem Ipsum</a:t>
            </a:r>
          </a:p>
        </p:txBody>
      </p:sp>
    </p:spTree>
    <p:extLst>
      <p:ext uri="{BB962C8B-B14F-4D97-AF65-F5344CB8AC3E}">
        <p14:creationId xmlns:p14="http://schemas.microsoft.com/office/powerpoint/2010/main" val="214382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071937C-E4DC-4D60-9F33-04235742C34E}"/>
              </a:ext>
            </a:extLst>
          </p:cNvPr>
          <p:cNvSpPr/>
          <p:nvPr/>
        </p:nvSpPr>
        <p:spPr>
          <a:xfrm rot="16200000">
            <a:off x="4702452" y="2561874"/>
            <a:ext cx="427652" cy="76823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2" name="Rectangle 121">
            <a:extLst>
              <a:ext uri="{FF2B5EF4-FFF2-40B4-BE49-F238E27FC236}">
                <a16:creationId xmlns:a16="http://schemas.microsoft.com/office/drawing/2014/main" id="{70208458-4B8C-4D95-A3F3-210D05578757}"/>
              </a:ext>
            </a:extLst>
          </p:cNvPr>
          <p:cNvSpPr/>
          <p:nvPr/>
        </p:nvSpPr>
        <p:spPr>
          <a:xfrm rot="16200000">
            <a:off x="10436928" y="2568959"/>
            <a:ext cx="427652" cy="76823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Rectangle 106">
            <a:extLst>
              <a:ext uri="{FF2B5EF4-FFF2-40B4-BE49-F238E27FC236}">
                <a16:creationId xmlns:a16="http://schemas.microsoft.com/office/drawing/2014/main" id="{FADA29AE-DE7C-4650-B67B-2ACCED5893BB}"/>
              </a:ext>
            </a:extLst>
          </p:cNvPr>
          <p:cNvSpPr/>
          <p:nvPr/>
        </p:nvSpPr>
        <p:spPr>
          <a:xfrm rot="16200000">
            <a:off x="8525436" y="1963771"/>
            <a:ext cx="427652" cy="76823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Equalizer Chevron Chart – Slide Template</a:t>
            </a:r>
          </a:p>
        </p:txBody>
      </p:sp>
      <p:grpSp>
        <p:nvGrpSpPr>
          <p:cNvPr id="76" name="Group 75">
            <a:extLst>
              <a:ext uri="{FF2B5EF4-FFF2-40B4-BE49-F238E27FC236}">
                <a16:creationId xmlns:a16="http://schemas.microsoft.com/office/drawing/2014/main" id="{0848CC31-926E-4911-9631-F32B511D1C9E}"/>
              </a:ext>
            </a:extLst>
          </p:cNvPr>
          <p:cNvGrpSpPr/>
          <p:nvPr/>
        </p:nvGrpSpPr>
        <p:grpSpPr>
          <a:xfrm>
            <a:off x="332936" y="1463461"/>
            <a:ext cx="2937088" cy="3264765"/>
            <a:chOff x="332936" y="2438258"/>
            <a:chExt cx="2937088" cy="3264765"/>
          </a:xfrm>
        </p:grpSpPr>
        <p:sp>
          <p:nvSpPr>
            <p:cNvPr id="77" name="TextBox 76">
              <a:extLst>
                <a:ext uri="{FF2B5EF4-FFF2-40B4-BE49-F238E27FC236}">
                  <a16:creationId xmlns:a16="http://schemas.microsoft.com/office/drawing/2014/main" id="{5C99FD5E-7029-4989-A0AE-C912D41BB3AA}"/>
                </a:ext>
              </a:extLst>
            </p:cNvPr>
            <p:cNvSpPr txBox="1"/>
            <p:nvPr/>
          </p:nvSpPr>
          <p:spPr>
            <a:xfrm>
              <a:off x="332936" y="2438258"/>
              <a:ext cx="2937088" cy="523220"/>
            </a:xfrm>
            <a:prstGeom prst="rect">
              <a:avLst/>
            </a:prstGeom>
            <a:noFill/>
          </p:spPr>
          <p:txBody>
            <a:bodyPr wrap="square" lIns="0" rIns="0" rtlCol="0" anchor="b">
              <a:spAutoFit/>
            </a:bodyPr>
            <a:lstStyle/>
            <a:p>
              <a:pPr algn="r"/>
              <a:r>
                <a:rPr lang="en-US" sz="2800" b="1" noProof="1">
                  <a:solidFill>
                    <a:schemeClr val="bg1"/>
                  </a:solidFill>
                </a:rPr>
                <a:t>Lorem Ipsum</a:t>
              </a:r>
            </a:p>
          </p:txBody>
        </p:sp>
        <p:sp>
          <p:nvSpPr>
            <p:cNvPr id="78" name="TextBox 77">
              <a:extLst>
                <a:ext uri="{FF2B5EF4-FFF2-40B4-BE49-F238E27FC236}">
                  <a16:creationId xmlns:a16="http://schemas.microsoft.com/office/drawing/2014/main" id="{4A7AFB55-ADFB-4F9B-B15A-96E2786A5120}"/>
                </a:ext>
              </a:extLst>
            </p:cNvPr>
            <p:cNvSpPr txBox="1"/>
            <p:nvPr/>
          </p:nvSpPr>
          <p:spPr>
            <a:xfrm>
              <a:off x="340731" y="3086922"/>
              <a:ext cx="2929293" cy="2616101"/>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Amet nulla facilisi morbi tempus iaculis urna id volutpat.</a:t>
              </a:r>
            </a:p>
            <a:p>
              <a:pPr algn="just">
                <a:spcAft>
                  <a:spcPts val="1200"/>
                </a:spcAft>
              </a:pPr>
              <a:r>
                <a:rPr lang="en-US" sz="1400" noProof="1">
                  <a:solidFill>
                    <a:schemeClr val="bg1">
                      <a:lumMod val="75000"/>
                    </a:schemeClr>
                  </a:solidFill>
                </a:rPr>
                <a:t>Nulla aliquet porttitor lacus luctus. Elementum integer enim neque volutpat ac. Ac odio tempor orci dapibus ultrices. Tortor consequat id porta nibh venenatis cras sed felis eget. Eget lorem dolor sed viverra ipsum nunc aliquet.</a:t>
              </a:r>
            </a:p>
          </p:txBody>
        </p:sp>
      </p:grpSp>
      <p:grpSp>
        <p:nvGrpSpPr>
          <p:cNvPr id="18" name="Group 17">
            <a:extLst>
              <a:ext uri="{FF2B5EF4-FFF2-40B4-BE49-F238E27FC236}">
                <a16:creationId xmlns:a16="http://schemas.microsoft.com/office/drawing/2014/main" id="{2009647D-E69F-4EB6-8DAE-2F447DD0DA4A}"/>
              </a:ext>
            </a:extLst>
          </p:cNvPr>
          <p:cNvGrpSpPr/>
          <p:nvPr/>
        </p:nvGrpSpPr>
        <p:grpSpPr>
          <a:xfrm>
            <a:off x="4230534" y="1639080"/>
            <a:ext cx="1369607" cy="3749125"/>
            <a:chOff x="4230534" y="1639080"/>
            <a:chExt cx="1369607" cy="3749125"/>
          </a:xfrm>
        </p:grpSpPr>
        <p:sp>
          <p:nvSpPr>
            <p:cNvPr id="33" name="Oval 32">
              <a:extLst>
                <a:ext uri="{FF2B5EF4-FFF2-40B4-BE49-F238E27FC236}">
                  <a16:creationId xmlns:a16="http://schemas.microsoft.com/office/drawing/2014/main" id="{EC6C67D0-2822-4AE7-B36B-EB7C04C03302}"/>
                </a:ext>
              </a:extLst>
            </p:cNvPr>
            <p:cNvSpPr/>
            <p:nvPr/>
          </p:nvSpPr>
          <p:spPr>
            <a:xfrm>
              <a:off x="4230534"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FEDF594A-28A3-4E73-A502-95D1CF9C428C}"/>
                </a:ext>
              </a:extLst>
            </p:cNvPr>
            <p:cNvGrpSpPr/>
            <p:nvPr/>
          </p:nvGrpSpPr>
          <p:grpSpPr>
            <a:xfrm>
              <a:off x="4729660" y="1639080"/>
              <a:ext cx="373225" cy="3657600"/>
              <a:chOff x="2719882" y="1461796"/>
              <a:chExt cx="373225" cy="3962400"/>
            </a:xfrm>
          </p:grpSpPr>
          <p:sp>
            <p:nvSpPr>
              <p:cNvPr id="41" name="Rectangle 40">
                <a:extLst>
                  <a:ext uri="{FF2B5EF4-FFF2-40B4-BE49-F238E27FC236}">
                    <a16:creationId xmlns:a16="http://schemas.microsoft.com/office/drawing/2014/main" id="{18BBAF9D-1CB7-43A1-B237-0617801F464F}"/>
                  </a:ext>
                </a:extLst>
              </p:cNvPr>
              <p:cNvSpPr/>
              <p:nvPr/>
            </p:nvSpPr>
            <p:spPr>
              <a:xfrm>
                <a:off x="2719882" y="1461796"/>
                <a:ext cx="373225" cy="39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6AB53599-ACA5-483A-8AEA-241CBDD6A1D9}"/>
                  </a:ext>
                </a:extLst>
              </p:cNvPr>
              <p:cNvCxnSpPr>
                <a:stCxn id="41" idx="0"/>
                <a:endCxn id="41" idx="2"/>
              </p:cNvCxnSpPr>
              <p:nvPr/>
            </p:nvCxnSpPr>
            <p:spPr>
              <a:xfrm>
                <a:off x="2906495" y="1461796"/>
                <a:ext cx="0" cy="39624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a:extLst>
                <a:ext uri="{FF2B5EF4-FFF2-40B4-BE49-F238E27FC236}">
                  <a16:creationId xmlns:a16="http://schemas.microsoft.com/office/drawing/2014/main" id="{ADA9E169-CBE8-497F-A97D-52765A1F6663}"/>
                </a:ext>
              </a:extLst>
            </p:cNvPr>
            <p:cNvCxnSpPr/>
            <p:nvPr/>
          </p:nvCxnSpPr>
          <p:spPr>
            <a:xfrm>
              <a:off x="4729660"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4189CD-04A4-4C09-A247-EABF3F634B9E}"/>
                </a:ext>
              </a:extLst>
            </p:cNvPr>
            <p:cNvCxnSpPr/>
            <p:nvPr/>
          </p:nvCxnSpPr>
          <p:spPr>
            <a:xfrm>
              <a:off x="4724209"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35B2B9-8BC3-4021-831A-DD02CD8C0658}"/>
                </a:ext>
              </a:extLst>
            </p:cNvPr>
            <p:cNvCxnSpPr/>
            <p:nvPr/>
          </p:nvCxnSpPr>
          <p:spPr>
            <a:xfrm>
              <a:off x="4724209"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A29AD4-DFF8-415F-9284-0DCF479474F4}"/>
                </a:ext>
              </a:extLst>
            </p:cNvPr>
            <p:cNvCxnSpPr/>
            <p:nvPr/>
          </p:nvCxnSpPr>
          <p:spPr>
            <a:xfrm>
              <a:off x="4724208"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833CBA55-F402-4777-ACA8-08C4EAB06478}"/>
                </a:ext>
              </a:extLst>
            </p:cNvPr>
            <p:cNvCxnSpPr/>
            <p:nvPr/>
          </p:nvCxnSpPr>
          <p:spPr>
            <a:xfrm>
              <a:off x="4724209"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B4C93A5A-7A4F-4E93-A9D2-B070BDAC23AA}"/>
              </a:ext>
            </a:extLst>
          </p:cNvPr>
          <p:cNvSpPr txBox="1"/>
          <p:nvPr/>
        </p:nvSpPr>
        <p:spPr>
          <a:xfrm>
            <a:off x="4505099" y="1053586"/>
            <a:ext cx="811441" cy="523220"/>
          </a:xfrm>
          <a:prstGeom prst="rect">
            <a:avLst/>
          </a:prstGeom>
          <a:noFill/>
        </p:spPr>
        <p:txBody>
          <a:bodyPr wrap="none" rtlCol="0" anchor="ctr">
            <a:spAutoFit/>
          </a:bodyPr>
          <a:lstStyle/>
          <a:p>
            <a:pPr algn="ctr"/>
            <a:r>
              <a:rPr lang="en-US" sz="2800" b="1" dirty="0">
                <a:solidFill>
                  <a:schemeClr val="bg1"/>
                </a:solidFill>
              </a:rPr>
              <a:t>75%</a:t>
            </a:r>
          </a:p>
        </p:txBody>
      </p:sp>
      <p:sp>
        <p:nvSpPr>
          <p:cNvPr id="92" name="Rectangle 91">
            <a:extLst>
              <a:ext uri="{FF2B5EF4-FFF2-40B4-BE49-F238E27FC236}">
                <a16:creationId xmlns:a16="http://schemas.microsoft.com/office/drawing/2014/main" id="{A6496204-6365-476C-8BB7-B0DF56C4AA89}"/>
              </a:ext>
            </a:extLst>
          </p:cNvPr>
          <p:cNvSpPr/>
          <p:nvPr/>
        </p:nvSpPr>
        <p:spPr>
          <a:xfrm rot="16200000">
            <a:off x="6613945" y="3932400"/>
            <a:ext cx="427652" cy="76823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5" name="Group 14">
            <a:extLst>
              <a:ext uri="{FF2B5EF4-FFF2-40B4-BE49-F238E27FC236}">
                <a16:creationId xmlns:a16="http://schemas.microsoft.com/office/drawing/2014/main" id="{3E122964-B1CB-4889-A117-145A448A02E1}"/>
              </a:ext>
            </a:extLst>
          </p:cNvPr>
          <p:cNvGrpSpPr/>
          <p:nvPr/>
        </p:nvGrpSpPr>
        <p:grpSpPr>
          <a:xfrm>
            <a:off x="6142026" y="1639080"/>
            <a:ext cx="1369607" cy="3749125"/>
            <a:chOff x="6142026" y="1639080"/>
            <a:chExt cx="1369607" cy="3749125"/>
          </a:xfrm>
        </p:grpSpPr>
        <p:sp>
          <p:nvSpPr>
            <p:cNvPr id="91" name="Oval 90">
              <a:extLst>
                <a:ext uri="{FF2B5EF4-FFF2-40B4-BE49-F238E27FC236}">
                  <a16:creationId xmlns:a16="http://schemas.microsoft.com/office/drawing/2014/main" id="{3B6E60A8-A58A-4F93-B0CD-21616E410095}"/>
                </a:ext>
              </a:extLst>
            </p:cNvPr>
            <p:cNvSpPr/>
            <p:nvPr/>
          </p:nvSpPr>
          <p:spPr>
            <a:xfrm>
              <a:off x="6142026"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E3472387-477E-4053-BE84-5ED025E673EA}"/>
                </a:ext>
              </a:extLst>
            </p:cNvPr>
            <p:cNvSpPr/>
            <p:nvPr/>
          </p:nvSpPr>
          <p:spPr>
            <a:xfrm>
              <a:off x="6641152"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a:extLst>
                <a:ext uri="{FF2B5EF4-FFF2-40B4-BE49-F238E27FC236}">
                  <a16:creationId xmlns:a16="http://schemas.microsoft.com/office/drawing/2014/main" id="{F137AA37-AA24-40D2-8016-8F3D0D91C642}"/>
                </a:ext>
              </a:extLst>
            </p:cNvPr>
            <p:cNvCxnSpPr>
              <a:stCxn id="103" idx="0"/>
              <a:endCxn id="103" idx="2"/>
            </p:cNvCxnSpPr>
            <p:nvPr/>
          </p:nvCxnSpPr>
          <p:spPr>
            <a:xfrm>
              <a:off x="6827765"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373B0BA-0EDB-4579-93DF-BEE139666E4F}"/>
                </a:ext>
              </a:extLst>
            </p:cNvPr>
            <p:cNvCxnSpPr/>
            <p:nvPr/>
          </p:nvCxnSpPr>
          <p:spPr>
            <a:xfrm>
              <a:off x="6641152"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066722D-348B-4F16-A622-625C3CF3D199}"/>
                </a:ext>
              </a:extLst>
            </p:cNvPr>
            <p:cNvCxnSpPr/>
            <p:nvPr/>
          </p:nvCxnSpPr>
          <p:spPr>
            <a:xfrm>
              <a:off x="6635701"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EC288E7-2F59-4D71-9504-898769509FB4}"/>
                </a:ext>
              </a:extLst>
            </p:cNvPr>
            <p:cNvCxnSpPr/>
            <p:nvPr/>
          </p:nvCxnSpPr>
          <p:spPr>
            <a:xfrm>
              <a:off x="6635701"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FB69D71-4C45-4BF9-8CD6-38400D12F9E8}"/>
                </a:ext>
              </a:extLst>
            </p:cNvPr>
            <p:cNvCxnSpPr/>
            <p:nvPr/>
          </p:nvCxnSpPr>
          <p:spPr>
            <a:xfrm>
              <a:off x="6635700"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5528579-DAF9-402C-B353-A840B23D087D}"/>
                </a:ext>
              </a:extLst>
            </p:cNvPr>
            <p:cNvCxnSpPr/>
            <p:nvPr/>
          </p:nvCxnSpPr>
          <p:spPr>
            <a:xfrm>
              <a:off x="6635701"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8CFE3B00-6756-4F68-97C7-583AEB45AA16}"/>
              </a:ext>
            </a:extLst>
          </p:cNvPr>
          <p:cNvSpPr txBox="1"/>
          <p:nvPr/>
        </p:nvSpPr>
        <p:spPr>
          <a:xfrm>
            <a:off x="6416591" y="1053586"/>
            <a:ext cx="811441" cy="523220"/>
          </a:xfrm>
          <a:prstGeom prst="rect">
            <a:avLst/>
          </a:prstGeom>
          <a:noFill/>
        </p:spPr>
        <p:txBody>
          <a:bodyPr wrap="none" rtlCol="0" anchor="ctr">
            <a:spAutoFit/>
          </a:bodyPr>
          <a:lstStyle/>
          <a:p>
            <a:pPr algn="ctr"/>
            <a:r>
              <a:rPr lang="en-US" sz="2800" b="1" dirty="0">
                <a:solidFill>
                  <a:schemeClr val="bg1"/>
                </a:solidFill>
              </a:rPr>
              <a:t>25%</a:t>
            </a:r>
          </a:p>
        </p:txBody>
      </p:sp>
      <p:grpSp>
        <p:nvGrpSpPr>
          <p:cNvPr id="16" name="Group 15">
            <a:extLst>
              <a:ext uri="{FF2B5EF4-FFF2-40B4-BE49-F238E27FC236}">
                <a16:creationId xmlns:a16="http://schemas.microsoft.com/office/drawing/2014/main" id="{D6F28710-89D1-43B2-A523-4C59F2480916}"/>
              </a:ext>
            </a:extLst>
          </p:cNvPr>
          <p:cNvGrpSpPr/>
          <p:nvPr/>
        </p:nvGrpSpPr>
        <p:grpSpPr>
          <a:xfrm>
            <a:off x="8053518" y="1639080"/>
            <a:ext cx="1369607" cy="3749125"/>
            <a:chOff x="8053518" y="1639080"/>
            <a:chExt cx="1369607" cy="3749125"/>
          </a:xfrm>
        </p:grpSpPr>
        <p:sp>
          <p:nvSpPr>
            <p:cNvPr id="106" name="Oval 105">
              <a:extLst>
                <a:ext uri="{FF2B5EF4-FFF2-40B4-BE49-F238E27FC236}">
                  <a16:creationId xmlns:a16="http://schemas.microsoft.com/office/drawing/2014/main" id="{35D6E687-9CE7-4608-AF4A-107CBC43B69A}"/>
                </a:ext>
              </a:extLst>
            </p:cNvPr>
            <p:cNvSpPr/>
            <p:nvPr/>
          </p:nvSpPr>
          <p:spPr>
            <a:xfrm>
              <a:off x="8053518"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94B87733-A8A1-4F3E-9C19-8B83BB613665}"/>
                </a:ext>
              </a:extLst>
            </p:cNvPr>
            <p:cNvGrpSpPr/>
            <p:nvPr/>
          </p:nvGrpSpPr>
          <p:grpSpPr>
            <a:xfrm>
              <a:off x="8547192" y="1639080"/>
              <a:ext cx="378677" cy="3657600"/>
              <a:chOff x="8547192" y="1639080"/>
              <a:chExt cx="378677" cy="3657600"/>
            </a:xfrm>
          </p:grpSpPr>
          <p:sp>
            <p:nvSpPr>
              <p:cNvPr id="118" name="Rectangle 117">
                <a:extLst>
                  <a:ext uri="{FF2B5EF4-FFF2-40B4-BE49-F238E27FC236}">
                    <a16:creationId xmlns:a16="http://schemas.microsoft.com/office/drawing/2014/main" id="{4A0E9FC2-08E1-445C-A2C3-568310194BB1}"/>
                  </a:ext>
                </a:extLst>
              </p:cNvPr>
              <p:cNvSpPr/>
              <p:nvPr/>
            </p:nvSpPr>
            <p:spPr>
              <a:xfrm>
                <a:off x="8552644"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a:extLst>
                  <a:ext uri="{FF2B5EF4-FFF2-40B4-BE49-F238E27FC236}">
                    <a16:creationId xmlns:a16="http://schemas.microsoft.com/office/drawing/2014/main" id="{06F137D8-CF1A-4F65-A9BC-5BA21FA717E6}"/>
                  </a:ext>
                </a:extLst>
              </p:cNvPr>
              <p:cNvCxnSpPr>
                <a:stCxn id="118" idx="0"/>
                <a:endCxn id="118" idx="2"/>
              </p:cNvCxnSpPr>
              <p:nvPr/>
            </p:nvCxnSpPr>
            <p:spPr>
              <a:xfrm>
                <a:off x="8739257"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FB8E3E2-CCA6-41C4-A6E9-6BECAA397A86}"/>
                  </a:ext>
                </a:extLst>
              </p:cNvPr>
              <p:cNvCxnSpPr/>
              <p:nvPr/>
            </p:nvCxnSpPr>
            <p:spPr>
              <a:xfrm>
                <a:off x="8552644"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D9446E9-EC8F-4E72-ACAC-DA7BCF3F24CC}"/>
                  </a:ext>
                </a:extLst>
              </p:cNvPr>
              <p:cNvCxnSpPr/>
              <p:nvPr/>
            </p:nvCxnSpPr>
            <p:spPr>
              <a:xfrm>
                <a:off x="8547193"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77919531-1111-432F-8627-3BF82276B5FB}"/>
                  </a:ext>
                </a:extLst>
              </p:cNvPr>
              <p:cNvCxnSpPr/>
              <p:nvPr/>
            </p:nvCxnSpPr>
            <p:spPr>
              <a:xfrm>
                <a:off x="8547193"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DDA98A0-2858-4D52-AEBE-C19442AF2286}"/>
                  </a:ext>
                </a:extLst>
              </p:cNvPr>
              <p:cNvCxnSpPr/>
              <p:nvPr/>
            </p:nvCxnSpPr>
            <p:spPr>
              <a:xfrm>
                <a:off x="8547192"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869E750-87F7-4FEB-B41A-CE0A99DEBFB8}"/>
                  </a:ext>
                </a:extLst>
              </p:cNvPr>
              <p:cNvCxnSpPr/>
              <p:nvPr/>
            </p:nvCxnSpPr>
            <p:spPr>
              <a:xfrm>
                <a:off x="8547193"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15" name="TextBox 114">
            <a:extLst>
              <a:ext uri="{FF2B5EF4-FFF2-40B4-BE49-F238E27FC236}">
                <a16:creationId xmlns:a16="http://schemas.microsoft.com/office/drawing/2014/main" id="{78ABB4C4-3E74-47F1-89DC-730FA86AA212}"/>
              </a:ext>
            </a:extLst>
          </p:cNvPr>
          <p:cNvSpPr txBox="1"/>
          <p:nvPr/>
        </p:nvSpPr>
        <p:spPr>
          <a:xfrm>
            <a:off x="8328083" y="1053586"/>
            <a:ext cx="811441" cy="523220"/>
          </a:xfrm>
          <a:prstGeom prst="rect">
            <a:avLst/>
          </a:prstGeom>
          <a:noFill/>
        </p:spPr>
        <p:txBody>
          <a:bodyPr wrap="none" rtlCol="0" anchor="ctr">
            <a:spAutoFit/>
          </a:bodyPr>
          <a:lstStyle/>
          <a:p>
            <a:pPr algn="ctr"/>
            <a:r>
              <a:rPr lang="en-US" sz="2800" b="1" dirty="0">
                <a:solidFill>
                  <a:schemeClr val="bg1"/>
                </a:solidFill>
              </a:rPr>
              <a:t>95%</a:t>
            </a:r>
          </a:p>
        </p:txBody>
      </p:sp>
      <p:grpSp>
        <p:nvGrpSpPr>
          <p:cNvPr id="17" name="Group 16">
            <a:extLst>
              <a:ext uri="{FF2B5EF4-FFF2-40B4-BE49-F238E27FC236}">
                <a16:creationId xmlns:a16="http://schemas.microsoft.com/office/drawing/2014/main" id="{19335207-20CD-4DD4-BC47-25DB74C3886D}"/>
              </a:ext>
            </a:extLst>
          </p:cNvPr>
          <p:cNvGrpSpPr/>
          <p:nvPr/>
        </p:nvGrpSpPr>
        <p:grpSpPr>
          <a:xfrm>
            <a:off x="9965009" y="1639080"/>
            <a:ext cx="1369607" cy="3749125"/>
            <a:chOff x="9965009" y="1639080"/>
            <a:chExt cx="1369607" cy="3749125"/>
          </a:xfrm>
        </p:grpSpPr>
        <p:sp>
          <p:nvSpPr>
            <p:cNvPr id="121" name="Oval 120">
              <a:extLst>
                <a:ext uri="{FF2B5EF4-FFF2-40B4-BE49-F238E27FC236}">
                  <a16:creationId xmlns:a16="http://schemas.microsoft.com/office/drawing/2014/main" id="{CD25A288-5CB0-4768-9DE7-F0AE5C458EA7}"/>
                </a:ext>
              </a:extLst>
            </p:cNvPr>
            <p:cNvSpPr/>
            <p:nvPr/>
          </p:nvSpPr>
          <p:spPr>
            <a:xfrm>
              <a:off x="9965009"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2D04350-FC5B-42CC-8815-78F0C59B2AB8}"/>
                </a:ext>
              </a:extLst>
            </p:cNvPr>
            <p:cNvGrpSpPr/>
            <p:nvPr/>
          </p:nvGrpSpPr>
          <p:grpSpPr>
            <a:xfrm>
              <a:off x="10458683" y="1639080"/>
              <a:ext cx="378677" cy="3657600"/>
              <a:chOff x="10458683" y="1639080"/>
              <a:chExt cx="378677" cy="3657600"/>
            </a:xfrm>
          </p:grpSpPr>
          <p:sp>
            <p:nvSpPr>
              <p:cNvPr id="133" name="Rectangle 132">
                <a:extLst>
                  <a:ext uri="{FF2B5EF4-FFF2-40B4-BE49-F238E27FC236}">
                    <a16:creationId xmlns:a16="http://schemas.microsoft.com/office/drawing/2014/main" id="{947A8E2E-CFE7-4D33-A61A-49ABE841CC80}"/>
                  </a:ext>
                </a:extLst>
              </p:cNvPr>
              <p:cNvSpPr/>
              <p:nvPr/>
            </p:nvSpPr>
            <p:spPr>
              <a:xfrm>
                <a:off x="10464135"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Connector 133">
                <a:extLst>
                  <a:ext uri="{FF2B5EF4-FFF2-40B4-BE49-F238E27FC236}">
                    <a16:creationId xmlns:a16="http://schemas.microsoft.com/office/drawing/2014/main" id="{87E6BE50-67E9-42BA-A163-3C0AAA63D33F}"/>
                  </a:ext>
                </a:extLst>
              </p:cNvPr>
              <p:cNvCxnSpPr>
                <a:stCxn id="133" idx="0"/>
                <a:endCxn id="133" idx="2"/>
              </p:cNvCxnSpPr>
              <p:nvPr/>
            </p:nvCxnSpPr>
            <p:spPr>
              <a:xfrm>
                <a:off x="10650748"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823E2F6-47C3-4D63-BEC1-F96DD4B42BB5}"/>
                  </a:ext>
                </a:extLst>
              </p:cNvPr>
              <p:cNvCxnSpPr/>
              <p:nvPr/>
            </p:nvCxnSpPr>
            <p:spPr>
              <a:xfrm>
                <a:off x="10464135"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807EB39-EC1D-4185-A523-8ED224AFEF5A}"/>
                  </a:ext>
                </a:extLst>
              </p:cNvPr>
              <p:cNvCxnSpPr/>
              <p:nvPr/>
            </p:nvCxnSpPr>
            <p:spPr>
              <a:xfrm>
                <a:off x="10458684"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B9D4E3FB-0464-40F9-8222-08A1F1B3BE2A}"/>
                  </a:ext>
                </a:extLst>
              </p:cNvPr>
              <p:cNvCxnSpPr/>
              <p:nvPr/>
            </p:nvCxnSpPr>
            <p:spPr>
              <a:xfrm>
                <a:off x="10458684"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306434-C5DC-4F6C-B85E-93FB9ACAB44D}"/>
                  </a:ext>
                </a:extLst>
              </p:cNvPr>
              <p:cNvCxnSpPr/>
              <p:nvPr/>
            </p:nvCxnSpPr>
            <p:spPr>
              <a:xfrm>
                <a:off x="10458683"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14E1B5FE-F209-4BD3-8D76-C7FF78CA85B7}"/>
                  </a:ext>
                </a:extLst>
              </p:cNvPr>
              <p:cNvCxnSpPr/>
              <p:nvPr/>
            </p:nvCxnSpPr>
            <p:spPr>
              <a:xfrm>
                <a:off x="10458684"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30" name="TextBox 129">
            <a:extLst>
              <a:ext uri="{FF2B5EF4-FFF2-40B4-BE49-F238E27FC236}">
                <a16:creationId xmlns:a16="http://schemas.microsoft.com/office/drawing/2014/main" id="{217D980E-A4BB-4134-BD4A-16857436780D}"/>
              </a:ext>
            </a:extLst>
          </p:cNvPr>
          <p:cNvSpPr txBox="1"/>
          <p:nvPr/>
        </p:nvSpPr>
        <p:spPr>
          <a:xfrm>
            <a:off x="10239574" y="1053586"/>
            <a:ext cx="811441" cy="523220"/>
          </a:xfrm>
          <a:prstGeom prst="rect">
            <a:avLst/>
          </a:prstGeom>
          <a:noFill/>
        </p:spPr>
        <p:txBody>
          <a:bodyPr wrap="none" rtlCol="0" anchor="ctr">
            <a:spAutoFit/>
          </a:bodyPr>
          <a:lstStyle/>
          <a:p>
            <a:pPr algn="ctr"/>
            <a:r>
              <a:rPr lang="en-US" sz="2800" b="1" dirty="0">
                <a:solidFill>
                  <a:schemeClr val="bg1"/>
                </a:solidFill>
              </a:rPr>
              <a:t>75%</a:t>
            </a:r>
          </a:p>
        </p:txBody>
      </p:sp>
      <p:grpSp>
        <p:nvGrpSpPr>
          <p:cNvPr id="98" name="Group 97">
            <a:extLst>
              <a:ext uri="{FF2B5EF4-FFF2-40B4-BE49-F238E27FC236}">
                <a16:creationId xmlns:a16="http://schemas.microsoft.com/office/drawing/2014/main" id="{2364E30B-0C36-43F2-BAE9-8A0263D186DF}"/>
              </a:ext>
            </a:extLst>
          </p:cNvPr>
          <p:cNvGrpSpPr/>
          <p:nvPr/>
        </p:nvGrpSpPr>
        <p:grpSpPr>
          <a:xfrm>
            <a:off x="6443651" y="3693700"/>
            <a:ext cx="768240" cy="836648"/>
            <a:chOff x="5147980" y="2767301"/>
            <a:chExt cx="768240" cy="836648"/>
          </a:xfrm>
        </p:grpSpPr>
        <p:sp>
          <p:nvSpPr>
            <p:cNvPr id="101" name="Parallelogram 100">
              <a:extLst>
                <a:ext uri="{FF2B5EF4-FFF2-40B4-BE49-F238E27FC236}">
                  <a16:creationId xmlns:a16="http://schemas.microsoft.com/office/drawing/2014/main" id="{4F3D7DBC-8F9D-492F-8E1B-F9D23D44517E}"/>
                </a:ext>
              </a:extLst>
            </p:cNvPr>
            <p:cNvSpPr/>
            <p:nvPr/>
          </p:nvSpPr>
          <p:spPr>
            <a:xfrm rot="5400000" flipV="1">
              <a:off x="4921713" y="2993570"/>
              <a:ext cx="836646" cy="384112"/>
            </a:xfrm>
            <a:prstGeom prst="parallelogram">
              <a:avLst>
                <a:gd name="adj" fmla="val 7751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02" name="Parallelogram 101">
              <a:extLst>
                <a:ext uri="{FF2B5EF4-FFF2-40B4-BE49-F238E27FC236}">
                  <a16:creationId xmlns:a16="http://schemas.microsoft.com/office/drawing/2014/main" id="{00360D17-A07E-4DA5-AB57-E7A43A6FD63E}"/>
                </a:ext>
              </a:extLst>
            </p:cNvPr>
            <p:cNvSpPr/>
            <p:nvPr/>
          </p:nvSpPr>
          <p:spPr>
            <a:xfrm rot="5400000">
              <a:off x="5305841" y="2993568"/>
              <a:ext cx="836646" cy="384112"/>
            </a:xfrm>
            <a:prstGeom prst="parallelogram">
              <a:avLst>
                <a:gd name="adj" fmla="val 7751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113" name="Group 112">
            <a:extLst>
              <a:ext uri="{FF2B5EF4-FFF2-40B4-BE49-F238E27FC236}">
                <a16:creationId xmlns:a16="http://schemas.microsoft.com/office/drawing/2014/main" id="{3A5C27E4-7664-4836-9B93-FFCF33FF1453}"/>
              </a:ext>
            </a:extLst>
          </p:cNvPr>
          <p:cNvGrpSpPr/>
          <p:nvPr/>
        </p:nvGrpSpPr>
        <p:grpSpPr>
          <a:xfrm>
            <a:off x="8355142" y="1725071"/>
            <a:ext cx="768240" cy="836648"/>
            <a:chOff x="5147980" y="2767301"/>
            <a:chExt cx="768240" cy="836648"/>
          </a:xfrm>
        </p:grpSpPr>
        <p:sp>
          <p:nvSpPr>
            <p:cNvPr id="116" name="Parallelogram 115">
              <a:extLst>
                <a:ext uri="{FF2B5EF4-FFF2-40B4-BE49-F238E27FC236}">
                  <a16:creationId xmlns:a16="http://schemas.microsoft.com/office/drawing/2014/main" id="{3B4C3DA4-20EB-45FF-A4E5-7BA72578D575}"/>
                </a:ext>
              </a:extLst>
            </p:cNvPr>
            <p:cNvSpPr/>
            <p:nvPr/>
          </p:nvSpPr>
          <p:spPr>
            <a:xfrm rot="5400000" flipV="1">
              <a:off x="4921713" y="2993570"/>
              <a:ext cx="836646" cy="384112"/>
            </a:xfrm>
            <a:prstGeom prst="parallelogram">
              <a:avLst>
                <a:gd name="adj" fmla="val 7751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17" name="Parallelogram 116">
              <a:extLst>
                <a:ext uri="{FF2B5EF4-FFF2-40B4-BE49-F238E27FC236}">
                  <a16:creationId xmlns:a16="http://schemas.microsoft.com/office/drawing/2014/main" id="{49AA58CD-A301-4F9C-90B3-5588740BB415}"/>
                </a:ext>
              </a:extLst>
            </p:cNvPr>
            <p:cNvSpPr/>
            <p:nvPr/>
          </p:nvSpPr>
          <p:spPr>
            <a:xfrm rot="5400000">
              <a:off x="5305841" y="2993568"/>
              <a:ext cx="836646" cy="384112"/>
            </a:xfrm>
            <a:prstGeom prst="parallelogram">
              <a:avLst>
                <a:gd name="adj" fmla="val 7751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128" name="Group 127">
            <a:extLst>
              <a:ext uri="{FF2B5EF4-FFF2-40B4-BE49-F238E27FC236}">
                <a16:creationId xmlns:a16="http://schemas.microsoft.com/office/drawing/2014/main" id="{2403BFC5-1A63-448B-88F6-6BFED64A1EFD}"/>
              </a:ext>
            </a:extLst>
          </p:cNvPr>
          <p:cNvGrpSpPr/>
          <p:nvPr/>
        </p:nvGrpSpPr>
        <p:grpSpPr>
          <a:xfrm>
            <a:off x="10266634" y="2330259"/>
            <a:ext cx="768240" cy="836648"/>
            <a:chOff x="5147980" y="2767301"/>
            <a:chExt cx="768240" cy="836648"/>
          </a:xfrm>
        </p:grpSpPr>
        <p:sp>
          <p:nvSpPr>
            <p:cNvPr id="131" name="Parallelogram 130">
              <a:extLst>
                <a:ext uri="{FF2B5EF4-FFF2-40B4-BE49-F238E27FC236}">
                  <a16:creationId xmlns:a16="http://schemas.microsoft.com/office/drawing/2014/main" id="{213BB3F8-D445-4FB5-ABFA-F809B40E39E2}"/>
                </a:ext>
              </a:extLst>
            </p:cNvPr>
            <p:cNvSpPr/>
            <p:nvPr/>
          </p:nvSpPr>
          <p:spPr>
            <a:xfrm rot="5400000" flipV="1">
              <a:off x="4921713" y="2993570"/>
              <a:ext cx="836646" cy="384112"/>
            </a:xfrm>
            <a:prstGeom prst="parallelogram">
              <a:avLst>
                <a:gd name="adj" fmla="val 7751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32" name="Parallelogram 131">
              <a:extLst>
                <a:ext uri="{FF2B5EF4-FFF2-40B4-BE49-F238E27FC236}">
                  <a16:creationId xmlns:a16="http://schemas.microsoft.com/office/drawing/2014/main" id="{504D8831-4ABD-41AE-A8D5-961EF5A5E618}"/>
                </a:ext>
              </a:extLst>
            </p:cNvPr>
            <p:cNvSpPr/>
            <p:nvPr/>
          </p:nvSpPr>
          <p:spPr>
            <a:xfrm rot="5400000">
              <a:off x="5305841" y="2993568"/>
              <a:ext cx="836646" cy="384112"/>
            </a:xfrm>
            <a:prstGeom prst="parallelogram">
              <a:avLst>
                <a:gd name="adj" fmla="val 7751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73" name="Group 72">
            <a:extLst>
              <a:ext uri="{FF2B5EF4-FFF2-40B4-BE49-F238E27FC236}">
                <a16:creationId xmlns:a16="http://schemas.microsoft.com/office/drawing/2014/main" id="{E505F630-C4D1-4E20-913F-4D3EB05DC264}"/>
              </a:ext>
            </a:extLst>
          </p:cNvPr>
          <p:cNvGrpSpPr/>
          <p:nvPr/>
        </p:nvGrpSpPr>
        <p:grpSpPr>
          <a:xfrm>
            <a:off x="4532158" y="2323174"/>
            <a:ext cx="768240" cy="836648"/>
            <a:chOff x="5147980" y="2767301"/>
            <a:chExt cx="768240" cy="836648"/>
          </a:xfrm>
        </p:grpSpPr>
        <p:sp>
          <p:nvSpPr>
            <p:cNvPr id="74" name="Parallelogram 73">
              <a:extLst>
                <a:ext uri="{FF2B5EF4-FFF2-40B4-BE49-F238E27FC236}">
                  <a16:creationId xmlns:a16="http://schemas.microsoft.com/office/drawing/2014/main" id="{15A17B8F-D52B-43E9-AF86-CF5B08361236}"/>
                </a:ext>
              </a:extLst>
            </p:cNvPr>
            <p:cNvSpPr/>
            <p:nvPr/>
          </p:nvSpPr>
          <p:spPr>
            <a:xfrm rot="5400000" flipV="1">
              <a:off x="4921713" y="2993570"/>
              <a:ext cx="836646" cy="384112"/>
            </a:xfrm>
            <a:prstGeom prst="parallelogram">
              <a:avLst>
                <a:gd name="adj" fmla="val 7751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75" name="Parallelogram 74">
              <a:extLst>
                <a:ext uri="{FF2B5EF4-FFF2-40B4-BE49-F238E27FC236}">
                  <a16:creationId xmlns:a16="http://schemas.microsoft.com/office/drawing/2014/main" id="{F1FE6A3F-88BE-4B45-A06F-254C2888CAAA}"/>
                </a:ext>
              </a:extLst>
            </p:cNvPr>
            <p:cNvSpPr/>
            <p:nvPr/>
          </p:nvSpPr>
          <p:spPr>
            <a:xfrm rot="5400000">
              <a:off x="5305841" y="2993568"/>
              <a:ext cx="836646" cy="384112"/>
            </a:xfrm>
            <a:prstGeom prst="parallelogram">
              <a:avLst>
                <a:gd name="adj" fmla="val 7751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sp>
        <p:nvSpPr>
          <p:cNvPr id="12" name="Rectangle 11">
            <a:extLst>
              <a:ext uri="{FF2B5EF4-FFF2-40B4-BE49-F238E27FC236}">
                <a16:creationId xmlns:a16="http://schemas.microsoft.com/office/drawing/2014/main" id="{3063E6FB-DA54-421C-9C41-CD28C96867D1}"/>
              </a:ext>
            </a:extLst>
          </p:cNvPr>
          <p:cNvSpPr/>
          <p:nvPr/>
        </p:nvSpPr>
        <p:spPr>
          <a:xfrm>
            <a:off x="4131674" y="5618934"/>
            <a:ext cx="1570303" cy="400110"/>
          </a:xfrm>
          <a:prstGeom prst="rect">
            <a:avLst/>
          </a:prstGeom>
        </p:spPr>
        <p:txBody>
          <a:bodyPr wrap="none">
            <a:spAutoFit/>
          </a:bodyPr>
          <a:lstStyle/>
          <a:p>
            <a:pPr algn="ctr"/>
            <a:r>
              <a:rPr lang="en-US" sz="2000" b="1" dirty="0">
                <a:solidFill>
                  <a:schemeClr val="bg1"/>
                </a:solidFill>
              </a:rPr>
              <a:t>Lorem Ipsum</a:t>
            </a:r>
          </a:p>
        </p:txBody>
      </p:sp>
      <p:sp>
        <p:nvSpPr>
          <p:cNvPr id="135" name="Rectangle 134">
            <a:extLst>
              <a:ext uri="{FF2B5EF4-FFF2-40B4-BE49-F238E27FC236}">
                <a16:creationId xmlns:a16="http://schemas.microsoft.com/office/drawing/2014/main" id="{1344779C-B1F0-4271-B470-ADC315834B68}"/>
              </a:ext>
            </a:extLst>
          </p:cNvPr>
          <p:cNvSpPr/>
          <p:nvPr/>
        </p:nvSpPr>
        <p:spPr>
          <a:xfrm>
            <a:off x="6037159" y="5618934"/>
            <a:ext cx="1570303" cy="400110"/>
          </a:xfrm>
          <a:prstGeom prst="rect">
            <a:avLst/>
          </a:prstGeom>
        </p:spPr>
        <p:txBody>
          <a:bodyPr wrap="none">
            <a:spAutoFit/>
          </a:bodyPr>
          <a:lstStyle/>
          <a:p>
            <a:pPr algn="ctr"/>
            <a:r>
              <a:rPr lang="en-US" sz="2000" b="1" dirty="0">
                <a:solidFill>
                  <a:schemeClr val="bg1"/>
                </a:solidFill>
              </a:rPr>
              <a:t>Lorem Ipsum</a:t>
            </a:r>
          </a:p>
        </p:txBody>
      </p:sp>
      <p:sp>
        <p:nvSpPr>
          <p:cNvPr id="136" name="Rectangle 135">
            <a:extLst>
              <a:ext uri="{FF2B5EF4-FFF2-40B4-BE49-F238E27FC236}">
                <a16:creationId xmlns:a16="http://schemas.microsoft.com/office/drawing/2014/main" id="{AE9DDD2A-B79E-47A3-9146-22B9B7D8CC2F}"/>
              </a:ext>
            </a:extLst>
          </p:cNvPr>
          <p:cNvSpPr/>
          <p:nvPr/>
        </p:nvSpPr>
        <p:spPr>
          <a:xfrm>
            <a:off x="7948651" y="5618934"/>
            <a:ext cx="1570303" cy="400110"/>
          </a:xfrm>
          <a:prstGeom prst="rect">
            <a:avLst/>
          </a:prstGeom>
        </p:spPr>
        <p:txBody>
          <a:bodyPr wrap="none">
            <a:spAutoFit/>
          </a:bodyPr>
          <a:lstStyle/>
          <a:p>
            <a:pPr algn="ctr"/>
            <a:r>
              <a:rPr lang="en-US" sz="2000" b="1" dirty="0">
                <a:solidFill>
                  <a:schemeClr val="bg1"/>
                </a:solidFill>
              </a:rPr>
              <a:t>Lorem Ipsum</a:t>
            </a:r>
          </a:p>
        </p:txBody>
      </p:sp>
      <p:sp>
        <p:nvSpPr>
          <p:cNvPr id="137" name="Rectangle 136">
            <a:extLst>
              <a:ext uri="{FF2B5EF4-FFF2-40B4-BE49-F238E27FC236}">
                <a16:creationId xmlns:a16="http://schemas.microsoft.com/office/drawing/2014/main" id="{CE36AB60-9595-4CD0-A8BB-580CF0A4EEC6}"/>
              </a:ext>
            </a:extLst>
          </p:cNvPr>
          <p:cNvSpPr/>
          <p:nvPr/>
        </p:nvSpPr>
        <p:spPr>
          <a:xfrm>
            <a:off x="9860143" y="5618934"/>
            <a:ext cx="1570303" cy="400110"/>
          </a:xfrm>
          <a:prstGeom prst="rect">
            <a:avLst/>
          </a:prstGeom>
        </p:spPr>
        <p:txBody>
          <a:bodyPr wrap="none">
            <a:spAutoFit/>
          </a:bodyPr>
          <a:lstStyle/>
          <a:p>
            <a:pPr algn="ctr"/>
            <a:r>
              <a:rPr lang="en-US" sz="2000" b="1" dirty="0">
                <a:solidFill>
                  <a:schemeClr val="bg1"/>
                </a:solidFill>
              </a:rPr>
              <a:t>Lorem Ipsum</a:t>
            </a:r>
          </a:p>
        </p:txBody>
      </p:sp>
      <p:grpSp>
        <p:nvGrpSpPr>
          <p:cNvPr id="79" name="Group 78">
            <a:extLst>
              <a:ext uri="{FF2B5EF4-FFF2-40B4-BE49-F238E27FC236}">
                <a16:creationId xmlns:a16="http://schemas.microsoft.com/office/drawing/2014/main" id="{E69280BD-DCF7-46CD-94D2-EF55D775F3CC}"/>
              </a:ext>
            </a:extLst>
          </p:cNvPr>
          <p:cNvGrpSpPr/>
          <p:nvPr/>
        </p:nvGrpSpPr>
        <p:grpSpPr>
          <a:xfrm>
            <a:off x="3935992" y="1454413"/>
            <a:ext cx="535723" cy="3108823"/>
            <a:chOff x="3935992" y="1454413"/>
            <a:chExt cx="535723" cy="3108823"/>
          </a:xfrm>
        </p:grpSpPr>
        <p:sp>
          <p:nvSpPr>
            <p:cNvPr id="80" name="TextBox 79">
              <a:extLst>
                <a:ext uri="{FF2B5EF4-FFF2-40B4-BE49-F238E27FC236}">
                  <a16:creationId xmlns:a16="http://schemas.microsoft.com/office/drawing/2014/main" id="{B6919713-BD0B-46C1-A419-89AB3E93C7B1}"/>
                </a:ext>
              </a:extLst>
            </p:cNvPr>
            <p:cNvSpPr txBox="1"/>
            <p:nvPr/>
          </p:nvSpPr>
          <p:spPr>
            <a:xfrm>
              <a:off x="4170030" y="4193904"/>
              <a:ext cx="301685" cy="369332"/>
            </a:xfrm>
            <a:prstGeom prst="rect">
              <a:avLst/>
            </a:prstGeom>
            <a:noFill/>
          </p:spPr>
          <p:txBody>
            <a:bodyPr wrap="none" rtlCol="0" anchor="ctr">
              <a:spAutoFit/>
            </a:bodyPr>
            <a:lstStyle/>
            <a:p>
              <a:pPr algn="r"/>
              <a:r>
                <a:rPr lang="en-US" dirty="0">
                  <a:solidFill>
                    <a:schemeClr val="bg1">
                      <a:lumMod val="50000"/>
                    </a:schemeClr>
                  </a:solidFill>
                </a:rPr>
                <a:t>0</a:t>
              </a:r>
            </a:p>
          </p:txBody>
        </p:sp>
        <p:sp>
          <p:nvSpPr>
            <p:cNvPr id="81" name="TextBox 80">
              <a:extLst>
                <a:ext uri="{FF2B5EF4-FFF2-40B4-BE49-F238E27FC236}">
                  <a16:creationId xmlns:a16="http://schemas.microsoft.com/office/drawing/2014/main" id="{BB8F035A-E803-4F3D-91E0-C5CA60B8F305}"/>
                </a:ext>
              </a:extLst>
            </p:cNvPr>
            <p:cNvSpPr txBox="1"/>
            <p:nvPr/>
          </p:nvSpPr>
          <p:spPr>
            <a:xfrm>
              <a:off x="4053011" y="3509032"/>
              <a:ext cx="418704" cy="369332"/>
            </a:xfrm>
            <a:prstGeom prst="rect">
              <a:avLst/>
            </a:prstGeom>
            <a:noFill/>
          </p:spPr>
          <p:txBody>
            <a:bodyPr wrap="none" rtlCol="0" anchor="ctr">
              <a:spAutoFit/>
            </a:bodyPr>
            <a:lstStyle/>
            <a:p>
              <a:pPr algn="r"/>
              <a:r>
                <a:rPr lang="en-US" dirty="0">
                  <a:solidFill>
                    <a:schemeClr val="bg1">
                      <a:lumMod val="50000"/>
                    </a:schemeClr>
                  </a:solidFill>
                </a:rPr>
                <a:t>25</a:t>
              </a:r>
            </a:p>
          </p:txBody>
        </p:sp>
        <p:sp>
          <p:nvSpPr>
            <p:cNvPr id="82" name="TextBox 81">
              <a:extLst>
                <a:ext uri="{FF2B5EF4-FFF2-40B4-BE49-F238E27FC236}">
                  <a16:creationId xmlns:a16="http://schemas.microsoft.com/office/drawing/2014/main" id="{20F4D753-FD9A-46ED-95F9-0CC5CD6F7488}"/>
                </a:ext>
              </a:extLst>
            </p:cNvPr>
            <p:cNvSpPr txBox="1"/>
            <p:nvPr/>
          </p:nvSpPr>
          <p:spPr>
            <a:xfrm>
              <a:off x="4053011" y="2824159"/>
              <a:ext cx="418704" cy="369332"/>
            </a:xfrm>
            <a:prstGeom prst="rect">
              <a:avLst/>
            </a:prstGeom>
            <a:noFill/>
          </p:spPr>
          <p:txBody>
            <a:bodyPr wrap="none" rtlCol="0" anchor="ctr">
              <a:spAutoFit/>
            </a:bodyPr>
            <a:lstStyle/>
            <a:p>
              <a:pPr algn="r"/>
              <a:r>
                <a:rPr lang="en-US" dirty="0">
                  <a:solidFill>
                    <a:schemeClr val="bg1">
                      <a:lumMod val="50000"/>
                    </a:schemeClr>
                  </a:solidFill>
                </a:rPr>
                <a:t>50</a:t>
              </a:r>
            </a:p>
          </p:txBody>
        </p:sp>
        <p:sp>
          <p:nvSpPr>
            <p:cNvPr id="83" name="TextBox 82">
              <a:extLst>
                <a:ext uri="{FF2B5EF4-FFF2-40B4-BE49-F238E27FC236}">
                  <a16:creationId xmlns:a16="http://schemas.microsoft.com/office/drawing/2014/main" id="{79B32B98-762F-4F8A-8C28-5711CCE48F27}"/>
                </a:ext>
              </a:extLst>
            </p:cNvPr>
            <p:cNvSpPr txBox="1"/>
            <p:nvPr/>
          </p:nvSpPr>
          <p:spPr>
            <a:xfrm>
              <a:off x="4053011" y="2139286"/>
              <a:ext cx="418704" cy="369332"/>
            </a:xfrm>
            <a:prstGeom prst="rect">
              <a:avLst/>
            </a:prstGeom>
            <a:noFill/>
          </p:spPr>
          <p:txBody>
            <a:bodyPr wrap="none" rtlCol="0" anchor="ctr">
              <a:spAutoFit/>
            </a:bodyPr>
            <a:lstStyle/>
            <a:p>
              <a:pPr algn="r"/>
              <a:r>
                <a:rPr lang="en-US" dirty="0">
                  <a:solidFill>
                    <a:schemeClr val="bg1">
                      <a:lumMod val="50000"/>
                    </a:schemeClr>
                  </a:solidFill>
                </a:rPr>
                <a:t>75</a:t>
              </a:r>
            </a:p>
          </p:txBody>
        </p:sp>
        <p:sp>
          <p:nvSpPr>
            <p:cNvPr id="84" name="TextBox 83">
              <a:extLst>
                <a:ext uri="{FF2B5EF4-FFF2-40B4-BE49-F238E27FC236}">
                  <a16:creationId xmlns:a16="http://schemas.microsoft.com/office/drawing/2014/main" id="{CBA3FC60-9A91-42D9-BFE4-B1FD81C06ED4}"/>
                </a:ext>
              </a:extLst>
            </p:cNvPr>
            <p:cNvSpPr txBox="1"/>
            <p:nvPr/>
          </p:nvSpPr>
          <p:spPr>
            <a:xfrm>
              <a:off x="3935992" y="1454413"/>
              <a:ext cx="535723" cy="369332"/>
            </a:xfrm>
            <a:prstGeom prst="rect">
              <a:avLst/>
            </a:prstGeom>
            <a:noFill/>
          </p:spPr>
          <p:txBody>
            <a:bodyPr wrap="none" rtlCol="0" anchor="ctr">
              <a:spAutoFit/>
            </a:bodyPr>
            <a:lstStyle/>
            <a:p>
              <a:pPr algn="r"/>
              <a:r>
                <a:rPr lang="en-US" dirty="0">
                  <a:solidFill>
                    <a:schemeClr val="bg1">
                      <a:lumMod val="50000"/>
                    </a:schemeClr>
                  </a:solidFill>
                </a:rPr>
                <a:t>100</a:t>
              </a:r>
            </a:p>
          </p:txBody>
        </p:sp>
      </p:grpSp>
    </p:spTree>
    <p:extLst>
      <p:ext uri="{BB962C8B-B14F-4D97-AF65-F5344CB8AC3E}">
        <p14:creationId xmlns:p14="http://schemas.microsoft.com/office/powerpoint/2010/main" val="207712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8496</TotalTime>
  <Words>289</Words>
  <PresentationFormat>Widescreen</PresentationFormat>
  <Paragraphs>56</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Equalizer Chevron Chart – Slide Template</vt:lpstr>
      <vt:lpstr>Equalizer Chevron Chart – Slide Template</vt:lpstr>
      <vt:lpstr>Equalizer Chevron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Equalizer Chevron Chart</dc:title>
  <dc:creator>PresentationGO.com</dc:creator>
  <dc:description>© Copyright PresentationGO.com</dc:description>
  <dcterms:created xsi:type="dcterms:W3CDTF">2014-11-26T05:14:11Z</dcterms:created>
  <dcterms:modified xsi:type="dcterms:W3CDTF">2019-10-01T19:31:03Z</dcterms:modified>
  <cp:category>Charts &amp; Diagrams</cp:category>
</cp:coreProperties>
</file>