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116" y="11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52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Exchange Converging Arrows – Slide Template</a:t>
            </a:r>
          </a:p>
        </p:txBody>
      </p:sp>
      <p:sp>
        <p:nvSpPr>
          <p:cNvPr id="3" name="Circle">
            <a:extLst>
              <a:ext uri="{FF2B5EF4-FFF2-40B4-BE49-F238E27FC236}">
                <a16:creationId xmlns:a16="http://schemas.microsoft.com/office/drawing/2014/main" id="{F3BE10A5-F767-00B1-2162-FF2A37FE3BE5}"/>
              </a:ext>
            </a:extLst>
          </p:cNvPr>
          <p:cNvSpPr/>
          <p:nvPr/>
        </p:nvSpPr>
        <p:spPr>
          <a:xfrm>
            <a:off x="3982650" y="2843626"/>
            <a:ext cx="1172641" cy="117264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09B3498-1782-3D08-BCA5-EF71DFA311D0}"/>
              </a:ext>
            </a:extLst>
          </p:cNvPr>
          <p:cNvSpPr/>
          <p:nvPr/>
        </p:nvSpPr>
        <p:spPr>
          <a:xfrm>
            <a:off x="1813756" y="2351555"/>
            <a:ext cx="3676733" cy="12657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8" h="21600" extrusionOk="0">
                <a:moveTo>
                  <a:pt x="12561" y="12589"/>
                </a:moveTo>
                <a:cubicBezTo>
                  <a:pt x="12912" y="10742"/>
                  <a:pt x="13428" y="9198"/>
                  <a:pt x="14050" y="8106"/>
                </a:cubicBezTo>
                <a:cubicBezTo>
                  <a:pt x="14690" y="6989"/>
                  <a:pt x="15424" y="6401"/>
                  <a:pt x="16175" y="6401"/>
                </a:cubicBezTo>
                <a:cubicBezTo>
                  <a:pt x="16906" y="6401"/>
                  <a:pt x="17613" y="6957"/>
                  <a:pt x="18235" y="7997"/>
                </a:cubicBezTo>
                <a:cubicBezTo>
                  <a:pt x="18026" y="8294"/>
                  <a:pt x="17880" y="8901"/>
                  <a:pt x="17864" y="9605"/>
                </a:cubicBezTo>
                <a:cubicBezTo>
                  <a:pt x="17853" y="10083"/>
                  <a:pt x="17904" y="10542"/>
                  <a:pt x="18000" y="10903"/>
                </a:cubicBezTo>
                <a:cubicBezTo>
                  <a:pt x="18077" y="11200"/>
                  <a:pt x="18186" y="11433"/>
                  <a:pt x="18315" y="11562"/>
                </a:cubicBezTo>
                <a:lnTo>
                  <a:pt x="20715" y="13900"/>
                </a:lnTo>
                <a:cubicBezTo>
                  <a:pt x="20924" y="14101"/>
                  <a:pt x="21155" y="13991"/>
                  <a:pt x="21329" y="13603"/>
                </a:cubicBezTo>
                <a:cubicBezTo>
                  <a:pt x="21504" y="13216"/>
                  <a:pt x="21600" y="12596"/>
                  <a:pt x="21587" y="11956"/>
                </a:cubicBezTo>
                <a:lnTo>
                  <a:pt x="21436" y="4612"/>
                </a:lnTo>
                <a:cubicBezTo>
                  <a:pt x="21418" y="3740"/>
                  <a:pt x="21200" y="3010"/>
                  <a:pt x="20904" y="2836"/>
                </a:cubicBezTo>
                <a:cubicBezTo>
                  <a:pt x="20609" y="2661"/>
                  <a:pt x="20311" y="3088"/>
                  <a:pt x="20178" y="3876"/>
                </a:cubicBezTo>
                <a:lnTo>
                  <a:pt x="20144" y="4069"/>
                </a:lnTo>
                <a:cubicBezTo>
                  <a:pt x="19022" y="1434"/>
                  <a:pt x="17626" y="0"/>
                  <a:pt x="16173" y="0"/>
                </a:cubicBezTo>
                <a:cubicBezTo>
                  <a:pt x="15022" y="0"/>
                  <a:pt x="13895" y="911"/>
                  <a:pt x="12912" y="2622"/>
                </a:cubicBezTo>
                <a:cubicBezTo>
                  <a:pt x="11959" y="4289"/>
                  <a:pt x="11172" y="6660"/>
                  <a:pt x="10632" y="9489"/>
                </a:cubicBezTo>
                <a:cubicBezTo>
                  <a:pt x="9961" y="13009"/>
                  <a:pt x="8685" y="15199"/>
                  <a:pt x="7303" y="15199"/>
                </a:cubicBezTo>
                <a:lnTo>
                  <a:pt x="0" y="15199"/>
                </a:lnTo>
                <a:lnTo>
                  <a:pt x="0" y="21600"/>
                </a:lnTo>
                <a:lnTo>
                  <a:pt x="7303" y="21600"/>
                </a:lnTo>
                <a:cubicBezTo>
                  <a:pt x="9488" y="21600"/>
                  <a:pt x="11501" y="18144"/>
                  <a:pt x="12561" y="1258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74B127A8-CEE8-14A0-4473-552DE349DE90}"/>
              </a:ext>
            </a:extLst>
          </p:cNvPr>
          <p:cNvSpPr/>
          <p:nvPr/>
        </p:nvSpPr>
        <p:spPr>
          <a:xfrm>
            <a:off x="3649557" y="3241067"/>
            <a:ext cx="3676672" cy="12657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0" h="21600" extrusionOk="0">
                <a:moveTo>
                  <a:pt x="9030" y="9011"/>
                </a:moveTo>
                <a:cubicBezTo>
                  <a:pt x="8678" y="10858"/>
                  <a:pt x="8163" y="12402"/>
                  <a:pt x="7540" y="13494"/>
                </a:cubicBezTo>
                <a:cubicBezTo>
                  <a:pt x="6900" y="14611"/>
                  <a:pt x="6167" y="15199"/>
                  <a:pt x="5416" y="15199"/>
                </a:cubicBezTo>
                <a:cubicBezTo>
                  <a:pt x="4684" y="15199"/>
                  <a:pt x="3977" y="14643"/>
                  <a:pt x="3355" y="13603"/>
                </a:cubicBezTo>
                <a:cubicBezTo>
                  <a:pt x="3564" y="13306"/>
                  <a:pt x="3711" y="12699"/>
                  <a:pt x="3726" y="11995"/>
                </a:cubicBezTo>
                <a:cubicBezTo>
                  <a:pt x="3737" y="11517"/>
                  <a:pt x="3686" y="11058"/>
                  <a:pt x="3591" y="10697"/>
                </a:cubicBezTo>
                <a:cubicBezTo>
                  <a:pt x="3513" y="10400"/>
                  <a:pt x="3404" y="10167"/>
                  <a:pt x="3275" y="10038"/>
                </a:cubicBezTo>
                <a:lnTo>
                  <a:pt x="875" y="7700"/>
                </a:lnTo>
                <a:cubicBezTo>
                  <a:pt x="666" y="7499"/>
                  <a:pt x="435" y="7609"/>
                  <a:pt x="261" y="7997"/>
                </a:cubicBezTo>
                <a:cubicBezTo>
                  <a:pt x="86" y="8384"/>
                  <a:pt x="-10" y="9004"/>
                  <a:pt x="1" y="9644"/>
                </a:cubicBezTo>
                <a:lnTo>
                  <a:pt x="152" y="16988"/>
                </a:lnTo>
                <a:cubicBezTo>
                  <a:pt x="170" y="17860"/>
                  <a:pt x="388" y="18590"/>
                  <a:pt x="683" y="18764"/>
                </a:cubicBezTo>
                <a:cubicBezTo>
                  <a:pt x="979" y="18939"/>
                  <a:pt x="1277" y="18512"/>
                  <a:pt x="1410" y="17724"/>
                </a:cubicBezTo>
                <a:lnTo>
                  <a:pt x="1444" y="17531"/>
                </a:lnTo>
                <a:cubicBezTo>
                  <a:pt x="2566" y="20166"/>
                  <a:pt x="3962" y="21600"/>
                  <a:pt x="5416" y="21600"/>
                </a:cubicBezTo>
                <a:cubicBezTo>
                  <a:pt x="6567" y="21600"/>
                  <a:pt x="7694" y="20689"/>
                  <a:pt x="8676" y="18978"/>
                </a:cubicBezTo>
                <a:cubicBezTo>
                  <a:pt x="9630" y="17311"/>
                  <a:pt x="10417" y="14940"/>
                  <a:pt x="10957" y="12111"/>
                </a:cubicBezTo>
                <a:cubicBezTo>
                  <a:pt x="11628" y="8591"/>
                  <a:pt x="12904" y="6401"/>
                  <a:pt x="14286" y="6401"/>
                </a:cubicBezTo>
                <a:lnTo>
                  <a:pt x="21590" y="6401"/>
                </a:lnTo>
                <a:lnTo>
                  <a:pt x="21590" y="0"/>
                </a:lnTo>
                <a:lnTo>
                  <a:pt x="14286" y="0"/>
                </a:lnTo>
                <a:cubicBezTo>
                  <a:pt x="12104" y="0"/>
                  <a:pt x="10090" y="3449"/>
                  <a:pt x="9030" y="901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32" name="Graphic 31" descr="Bar graph with upward trend with solid fill">
            <a:extLst>
              <a:ext uri="{FF2B5EF4-FFF2-40B4-BE49-F238E27FC236}">
                <a16:creationId xmlns:a16="http://schemas.microsoft.com/office/drawing/2014/main" id="{3579D9B3-2D97-716A-93FE-D8FF4B237D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48448" y="3109423"/>
            <a:ext cx="641045" cy="641045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8D35D100-6013-6DD9-1690-49BD0B974409}"/>
              </a:ext>
            </a:extLst>
          </p:cNvPr>
          <p:cNvGrpSpPr/>
          <p:nvPr/>
        </p:nvGrpSpPr>
        <p:grpSpPr>
          <a:xfrm>
            <a:off x="3471690" y="4825140"/>
            <a:ext cx="2194560" cy="690615"/>
            <a:chOff x="332936" y="2658545"/>
            <a:chExt cx="2926080" cy="920819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8908B20-AF20-3F6C-334E-76889C9F5569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637043F-A49C-D05D-9BF6-92ACC3E07B5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68AD9F0-1398-2564-B21F-23948495B6AF}"/>
              </a:ext>
            </a:extLst>
          </p:cNvPr>
          <p:cNvGrpSpPr/>
          <p:nvPr/>
        </p:nvGrpSpPr>
        <p:grpSpPr>
          <a:xfrm>
            <a:off x="3471690" y="1311434"/>
            <a:ext cx="2194560" cy="690615"/>
            <a:chOff x="332936" y="2658545"/>
            <a:chExt cx="2926080" cy="920819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B7BCFE8-C070-4A93-08FE-838B7813643E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DCA40E8-5C2F-4CF1-E326-3DCE7FF421D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0E3A252-E39F-A98B-D5C9-CCEDEEFAB761}"/>
              </a:ext>
            </a:extLst>
          </p:cNvPr>
          <p:cNvGrpSpPr/>
          <p:nvPr/>
        </p:nvGrpSpPr>
        <p:grpSpPr>
          <a:xfrm rot="10800000">
            <a:off x="4479596" y="2012572"/>
            <a:ext cx="184808" cy="624529"/>
            <a:chOff x="4634735" y="4358234"/>
            <a:chExt cx="246410" cy="832705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BCE19105-0B4B-C527-B982-7E5029F4B1AF}"/>
                </a:ext>
              </a:extLst>
            </p:cNvPr>
            <p:cNvSpPr/>
            <p:nvPr/>
          </p:nvSpPr>
          <p:spPr>
            <a:xfrm>
              <a:off x="4634735" y="4358234"/>
              <a:ext cx="246410" cy="832705"/>
            </a:xfrm>
            <a:custGeom>
              <a:avLst/>
              <a:gdLst>
                <a:gd name="connsiteX0" fmla="*/ 123205 w 246410"/>
                <a:gd name="connsiteY0" fmla="*/ 0 h 832705"/>
                <a:gd name="connsiteX1" fmla="*/ 246410 w 246410"/>
                <a:gd name="connsiteY1" fmla="*/ 123205 h 832705"/>
                <a:gd name="connsiteX2" fmla="*/ 171162 w 246410"/>
                <a:gd name="connsiteY2" fmla="*/ 236728 h 832705"/>
                <a:gd name="connsiteX3" fmla="*/ 150636 w 246410"/>
                <a:gd name="connsiteY3" fmla="*/ 240872 h 832705"/>
                <a:gd name="connsiteX4" fmla="*/ 150636 w 246410"/>
                <a:gd name="connsiteY4" fmla="*/ 832705 h 832705"/>
                <a:gd name="connsiteX5" fmla="*/ 95772 w 246410"/>
                <a:gd name="connsiteY5" fmla="*/ 832705 h 832705"/>
                <a:gd name="connsiteX6" fmla="*/ 95772 w 246410"/>
                <a:gd name="connsiteY6" fmla="*/ 240872 h 832705"/>
                <a:gd name="connsiteX7" fmla="*/ 75248 w 246410"/>
                <a:gd name="connsiteY7" fmla="*/ 236728 h 832705"/>
                <a:gd name="connsiteX8" fmla="*/ 0 w 246410"/>
                <a:gd name="connsiteY8" fmla="*/ 123205 h 832705"/>
                <a:gd name="connsiteX9" fmla="*/ 123205 w 246410"/>
                <a:gd name="connsiteY9" fmla="*/ 0 h 83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410" h="832705">
                  <a:moveTo>
                    <a:pt x="123205" y="0"/>
                  </a:moveTo>
                  <a:cubicBezTo>
                    <a:pt x="191249" y="0"/>
                    <a:pt x="246410" y="55161"/>
                    <a:pt x="246410" y="123205"/>
                  </a:cubicBezTo>
                  <a:cubicBezTo>
                    <a:pt x="246410" y="174238"/>
                    <a:pt x="215382" y="218025"/>
                    <a:pt x="171162" y="236728"/>
                  </a:cubicBezTo>
                  <a:lnTo>
                    <a:pt x="150636" y="240872"/>
                  </a:lnTo>
                  <a:lnTo>
                    <a:pt x="150636" y="832705"/>
                  </a:lnTo>
                  <a:lnTo>
                    <a:pt x="95772" y="832705"/>
                  </a:lnTo>
                  <a:lnTo>
                    <a:pt x="95772" y="240872"/>
                  </a:lnTo>
                  <a:lnTo>
                    <a:pt x="75248" y="236728"/>
                  </a:lnTo>
                  <a:cubicBezTo>
                    <a:pt x="31028" y="218025"/>
                    <a:pt x="0" y="174238"/>
                    <a:pt x="0" y="123205"/>
                  </a:cubicBezTo>
                  <a:cubicBezTo>
                    <a:pt x="0" y="55161"/>
                    <a:pt x="55161" y="0"/>
                    <a:pt x="123205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lang="en-US" sz="2250">
                <a:solidFill>
                  <a:srgbClr val="FFFFFF"/>
                </a:solidFill>
              </a:endParaRP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515095CB-357F-3471-006B-5991432D6664}"/>
                </a:ext>
              </a:extLst>
            </p:cNvPr>
            <p:cNvSpPr/>
            <p:nvPr/>
          </p:nvSpPr>
          <p:spPr>
            <a:xfrm>
              <a:off x="4696026" y="4419525"/>
              <a:ext cx="123825" cy="123825"/>
            </a:xfrm>
            <a:prstGeom prst="ellipse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>
                <a:solidFill>
                  <a:srgbClr val="FFFFFF"/>
                </a:solidFill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8299685-11C3-BA92-70DA-AB2DFDB195BF}"/>
              </a:ext>
            </a:extLst>
          </p:cNvPr>
          <p:cNvGrpSpPr/>
          <p:nvPr/>
        </p:nvGrpSpPr>
        <p:grpSpPr>
          <a:xfrm rot="10800000">
            <a:off x="6288571" y="2903248"/>
            <a:ext cx="184808" cy="624529"/>
            <a:chOff x="4634735" y="4358234"/>
            <a:chExt cx="246410" cy="832705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61F5ABA1-ED43-C924-4B4B-435ED6BA30EA}"/>
                </a:ext>
              </a:extLst>
            </p:cNvPr>
            <p:cNvSpPr/>
            <p:nvPr/>
          </p:nvSpPr>
          <p:spPr>
            <a:xfrm>
              <a:off x="4634735" y="4358234"/>
              <a:ext cx="246410" cy="832705"/>
            </a:xfrm>
            <a:custGeom>
              <a:avLst/>
              <a:gdLst>
                <a:gd name="connsiteX0" fmla="*/ 123205 w 246410"/>
                <a:gd name="connsiteY0" fmla="*/ 0 h 832705"/>
                <a:gd name="connsiteX1" fmla="*/ 246410 w 246410"/>
                <a:gd name="connsiteY1" fmla="*/ 123205 h 832705"/>
                <a:gd name="connsiteX2" fmla="*/ 171162 w 246410"/>
                <a:gd name="connsiteY2" fmla="*/ 236728 h 832705"/>
                <a:gd name="connsiteX3" fmla="*/ 150636 w 246410"/>
                <a:gd name="connsiteY3" fmla="*/ 240872 h 832705"/>
                <a:gd name="connsiteX4" fmla="*/ 150636 w 246410"/>
                <a:gd name="connsiteY4" fmla="*/ 832705 h 832705"/>
                <a:gd name="connsiteX5" fmla="*/ 95772 w 246410"/>
                <a:gd name="connsiteY5" fmla="*/ 832705 h 832705"/>
                <a:gd name="connsiteX6" fmla="*/ 95772 w 246410"/>
                <a:gd name="connsiteY6" fmla="*/ 240872 h 832705"/>
                <a:gd name="connsiteX7" fmla="*/ 75248 w 246410"/>
                <a:gd name="connsiteY7" fmla="*/ 236728 h 832705"/>
                <a:gd name="connsiteX8" fmla="*/ 0 w 246410"/>
                <a:gd name="connsiteY8" fmla="*/ 123205 h 832705"/>
                <a:gd name="connsiteX9" fmla="*/ 123205 w 246410"/>
                <a:gd name="connsiteY9" fmla="*/ 0 h 83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410" h="832705">
                  <a:moveTo>
                    <a:pt x="123205" y="0"/>
                  </a:moveTo>
                  <a:cubicBezTo>
                    <a:pt x="191249" y="0"/>
                    <a:pt x="246410" y="55161"/>
                    <a:pt x="246410" y="123205"/>
                  </a:cubicBezTo>
                  <a:cubicBezTo>
                    <a:pt x="246410" y="174238"/>
                    <a:pt x="215382" y="218025"/>
                    <a:pt x="171162" y="236728"/>
                  </a:cubicBezTo>
                  <a:lnTo>
                    <a:pt x="150636" y="240872"/>
                  </a:lnTo>
                  <a:lnTo>
                    <a:pt x="150636" y="832705"/>
                  </a:lnTo>
                  <a:lnTo>
                    <a:pt x="95772" y="832705"/>
                  </a:lnTo>
                  <a:lnTo>
                    <a:pt x="95772" y="240872"/>
                  </a:lnTo>
                  <a:lnTo>
                    <a:pt x="75248" y="236728"/>
                  </a:lnTo>
                  <a:cubicBezTo>
                    <a:pt x="31028" y="218025"/>
                    <a:pt x="0" y="174238"/>
                    <a:pt x="0" y="123205"/>
                  </a:cubicBezTo>
                  <a:cubicBezTo>
                    <a:pt x="0" y="55161"/>
                    <a:pt x="55161" y="0"/>
                    <a:pt x="123205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lang="en-US" sz="2250">
                <a:solidFill>
                  <a:srgbClr val="FFFFFF"/>
                </a:solidFill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B27ACA50-EEDD-9264-668F-C6BE0CBE4D76}"/>
                </a:ext>
              </a:extLst>
            </p:cNvPr>
            <p:cNvSpPr/>
            <p:nvPr/>
          </p:nvSpPr>
          <p:spPr>
            <a:xfrm>
              <a:off x="4696026" y="4419525"/>
              <a:ext cx="123825" cy="123825"/>
            </a:xfrm>
            <a:prstGeom prst="ellipse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>
                <a:solidFill>
                  <a:srgbClr val="FFFFFF"/>
                </a:solidFill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4F3B12F-8C03-5570-0ADE-6DD76FD78D38}"/>
              </a:ext>
            </a:extLst>
          </p:cNvPr>
          <p:cNvGrpSpPr/>
          <p:nvPr/>
        </p:nvGrpSpPr>
        <p:grpSpPr>
          <a:xfrm rot="16200000">
            <a:off x="7451544" y="3116734"/>
            <a:ext cx="184808" cy="624529"/>
            <a:chOff x="4634735" y="4358234"/>
            <a:chExt cx="246410" cy="832705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6986E375-3552-6711-978D-8E07DEB954DE}"/>
                </a:ext>
              </a:extLst>
            </p:cNvPr>
            <p:cNvSpPr/>
            <p:nvPr/>
          </p:nvSpPr>
          <p:spPr>
            <a:xfrm>
              <a:off x="4634735" y="4358234"/>
              <a:ext cx="246410" cy="832705"/>
            </a:xfrm>
            <a:custGeom>
              <a:avLst/>
              <a:gdLst>
                <a:gd name="connsiteX0" fmla="*/ 123205 w 246410"/>
                <a:gd name="connsiteY0" fmla="*/ 0 h 832705"/>
                <a:gd name="connsiteX1" fmla="*/ 246410 w 246410"/>
                <a:gd name="connsiteY1" fmla="*/ 123205 h 832705"/>
                <a:gd name="connsiteX2" fmla="*/ 171162 w 246410"/>
                <a:gd name="connsiteY2" fmla="*/ 236728 h 832705"/>
                <a:gd name="connsiteX3" fmla="*/ 150636 w 246410"/>
                <a:gd name="connsiteY3" fmla="*/ 240872 h 832705"/>
                <a:gd name="connsiteX4" fmla="*/ 150636 w 246410"/>
                <a:gd name="connsiteY4" fmla="*/ 832705 h 832705"/>
                <a:gd name="connsiteX5" fmla="*/ 95772 w 246410"/>
                <a:gd name="connsiteY5" fmla="*/ 832705 h 832705"/>
                <a:gd name="connsiteX6" fmla="*/ 95772 w 246410"/>
                <a:gd name="connsiteY6" fmla="*/ 240872 h 832705"/>
                <a:gd name="connsiteX7" fmla="*/ 75248 w 246410"/>
                <a:gd name="connsiteY7" fmla="*/ 236728 h 832705"/>
                <a:gd name="connsiteX8" fmla="*/ 0 w 246410"/>
                <a:gd name="connsiteY8" fmla="*/ 123205 h 832705"/>
                <a:gd name="connsiteX9" fmla="*/ 123205 w 246410"/>
                <a:gd name="connsiteY9" fmla="*/ 0 h 83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410" h="832705">
                  <a:moveTo>
                    <a:pt x="123205" y="0"/>
                  </a:moveTo>
                  <a:cubicBezTo>
                    <a:pt x="191249" y="0"/>
                    <a:pt x="246410" y="55161"/>
                    <a:pt x="246410" y="123205"/>
                  </a:cubicBezTo>
                  <a:cubicBezTo>
                    <a:pt x="246410" y="174238"/>
                    <a:pt x="215382" y="218025"/>
                    <a:pt x="171162" y="236728"/>
                  </a:cubicBezTo>
                  <a:lnTo>
                    <a:pt x="150636" y="240872"/>
                  </a:lnTo>
                  <a:lnTo>
                    <a:pt x="150636" y="832705"/>
                  </a:lnTo>
                  <a:lnTo>
                    <a:pt x="95772" y="832705"/>
                  </a:lnTo>
                  <a:lnTo>
                    <a:pt x="95772" y="240872"/>
                  </a:lnTo>
                  <a:lnTo>
                    <a:pt x="75248" y="236728"/>
                  </a:lnTo>
                  <a:cubicBezTo>
                    <a:pt x="31028" y="218025"/>
                    <a:pt x="0" y="174238"/>
                    <a:pt x="0" y="123205"/>
                  </a:cubicBezTo>
                  <a:cubicBezTo>
                    <a:pt x="0" y="55161"/>
                    <a:pt x="55161" y="0"/>
                    <a:pt x="123205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lang="en-US" sz="2250">
                <a:solidFill>
                  <a:srgbClr val="FFFFFF"/>
                </a:solidFill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6B2E70AD-A51F-2BD9-5DF9-E5B8AE2A584E}"/>
                </a:ext>
              </a:extLst>
            </p:cNvPr>
            <p:cNvSpPr/>
            <p:nvPr/>
          </p:nvSpPr>
          <p:spPr>
            <a:xfrm>
              <a:off x="4696026" y="4419525"/>
              <a:ext cx="123825" cy="123825"/>
            </a:xfrm>
            <a:prstGeom prst="ellipse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>
                <a:solidFill>
                  <a:srgbClr val="FFFFFF"/>
                </a:solidFill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83252DC-3C70-BAB9-E9A9-C8EAABD1BB6B}"/>
              </a:ext>
            </a:extLst>
          </p:cNvPr>
          <p:cNvGrpSpPr/>
          <p:nvPr/>
        </p:nvGrpSpPr>
        <p:grpSpPr>
          <a:xfrm rot="5400000">
            <a:off x="1511133" y="3116737"/>
            <a:ext cx="184808" cy="624529"/>
            <a:chOff x="4634735" y="4358234"/>
            <a:chExt cx="246410" cy="832705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BE4009E-2F06-7D7D-3A90-9FA9267E217A}"/>
                </a:ext>
              </a:extLst>
            </p:cNvPr>
            <p:cNvSpPr/>
            <p:nvPr/>
          </p:nvSpPr>
          <p:spPr>
            <a:xfrm>
              <a:off x="4634735" y="4358234"/>
              <a:ext cx="246410" cy="832705"/>
            </a:xfrm>
            <a:custGeom>
              <a:avLst/>
              <a:gdLst>
                <a:gd name="connsiteX0" fmla="*/ 123205 w 246410"/>
                <a:gd name="connsiteY0" fmla="*/ 0 h 832705"/>
                <a:gd name="connsiteX1" fmla="*/ 246410 w 246410"/>
                <a:gd name="connsiteY1" fmla="*/ 123205 h 832705"/>
                <a:gd name="connsiteX2" fmla="*/ 171162 w 246410"/>
                <a:gd name="connsiteY2" fmla="*/ 236728 h 832705"/>
                <a:gd name="connsiteX3" fmla="*/ 150636 w 246410"/>
                <a:gd name="connsiteY3" fmla="*/ 240872 h 832705"/>
                <a:gd name="connsiteX4" fmla="*/ 150636 w 246410"/>
                <a:gd name="connsiteY4" fmla="*/ 832705 h 832705"/>
                <a:gd name="connsiteX5" fmla="*/ 95772 w 246410"/>
                <a:gd name="connsiteY5" fmla="*/ 832705 h 832705"/>
                <a:gd name="connsiteX6" fmla="*/ 95772 w 246410"/>
                <a:gd name="connsiteY6" fmla="*/ 240872 h 832705"/>
                <a:gd name="connsiteX7" fmla="*/ 75248 w 246410"/>
                <a:gd name="connsiteY7" fmla="*/ 236728 h 832705"/>
                <a:gd name="connsiteX8" fmla="*/ 0 w 246410"/>
                <a:gd name="connsiteY8" fmla="*/ 123205 h 832705"/>
                <a:gd name="connsiteX9" fmla="*/ 123205 w 246410"/>
                <a:gd name="connsiteY9" fmla="*/ 0 h 83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410" h="832705">
                  <a:moveTo>
                    <a:pt x="123205" y="0"/>
                  </a:moveTo>
                  <a:cubicBezTo>
                    <a:pt x="191249" y="0"/>
                    <a:pt x="246410" y="55161"/>
                    <a:pt x="246410" y="123205"/>
                  </a:cubicBezTo>
                  <a:cubicBezTo>
                    <a:pt x="246410" y="174238"/>
                    <a:pt x="215382" y="218025"/>
                    <a:pt x="171162" y="236728"/>
                  </a:cubicBezTo>
                  <a:lnTo>
                    <a:pt x="150636" y="240872"/>
                  </a:lnTo>
                  <a:lnTo>
                    <a:pt x="150636" y="832705"/>
                  </a:lnTo>
                  <a:lnTo>
                    <a:pt x="95772" y="832705"/>
                  </a:lnTo>
                  <a:lnTo>
                    <a:pt x="95772" y="240872"/>
                  </a:lnTo>
                  <a:lnTo>
                    <a:pt x="75248" y="236728"/>
                  </a:lnTo>
                  <a:cubicBezTo>
                    <a:pt x="31028" y="218025"/>
                    <a:pt x="0" y="174238"/>
                    <a:pt x="0" y="123205"/>
                  </a:cubicBezTo>
                  <a:cubicBezTo>
                    <a:pt x="0" y="55161"/>
                    <a:pt x="55161" y="0"/>
                    <a:pt x="123205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lang="en-US" sz="2250">
                <a:solidFill>
                  <a:srgbClr val="FFFFFF"/>
                </a:solidFill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B19F86C6-17CA-F9EF-E8C6-731AD06243F7}"/>
                </a:ext>
              </a:extLst>
            </p:cNvPr>
            <p:cNvSpPr/>
            <p:nvPr/>
          </p:nvSpPr>
          <p:spPr>
            <a:xfrm>
              <a:off x="4696026" y="4419525"/>
              <a:ext cx="123825" cy="123825"/>
            </a:xfrm>
            <a:prstGeom prst="ellipse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>
                <a:solidFill>
                  <a:srgbClr val="FFFFFF"/>
                </a:solidFill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35DFCE74-8A30-DD60-7DE4-AE689B499991}"/>
              </a:ext>
            </a:extLst>
          </p:cNvPr>
          <p:cNvGrpSpPr/>
          <p:nvPr/>
        </p:nvGrpSpPr>
        <p:grpSpPr>
          <a:xfrm>
            <a:off x="2664432" y="3336597"/>
            <a:ext cx="184808" cy="624529"/>
            <a:chOff x="4634735" y="4358234"/>
            <a:chExt cx="246410" cy="832705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59B180D-2B39-823A-E863-AFEF4811AAC2}"/>
                </a:ext>
              </a:extLst>
            </p:cNvPr>
            <p:cNvSpPr/>
            <p:nvPr/>
          </p:nvSpPr>
          <p:spPr>
            <a:xfrm>
              <a:off x="4634735" y="4358234"/>
              <a:ext cx="246410" cy="832705"/>
            </a:xfrm>
            <a:custGeom>
              <a:avLst/>
              <a:gdLst>
                <a:gd name="connsiteX0" fmla="*/ 123205 w 246410"/>
                <a:gd name="connsiteY0" fmla="*/ 0 h 832705"/>
                <a:gd name="connsiteX1" fmla="*/ 246410 w 246410"/>
                <a:gd name="connsiteY1" fmla="*/ 123205 h 832705"/>
                <a:gd name="connsiteX2" fmla="*/ 171162 w 246410"/>
                <a:gd name="connsiteY2" fmla="*/ 236728 h 832705"/>
                <a:gd name="connsiteX3" fmla="*/ 150636 w 246410"/>
                <a:gd name="connsiteY3" fmla="*/ 240872 h 832705"/>
                <a:gd name="connsiteX4" fmla="*/ 150636 w 246410"/>
                <a:gd name="connsiteY4" fmla="*/ 832705 h 832705"/>
                <a:gd name="connsiteX5" fmla="*/ 95772 w 246410"/>
                <a:gd name="connsiteY5" fmla="*/ 832705 h 832705"/>
                <a:gd name="connsiteX6" fmla="*/ 95772 w 246410"/>
                <a:gd name="connsiteY6" fmla="*/ 240872 h 832705"/>
                <a:gd name="connsiteX7" fmla="*/ 75248 w 246410"/>
                <a:gd name="connsiteY7" fmla="*/ 236728 h 832705"/>
                <a:gd name="connsiteX8" fmla="*/ 0 w 246410"/>
                <a:gd name="connsiteY8" fmla="*/ 123205 h 832705"/>
                <a:gd name="connsiteX9" fmla="*/ 123205 w 246410"/>
                <a:gd name="connsiteY9" fmla="*/ 0 h 83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410" h="832705">
                  <a:moveTo>
                    <a:pt x="123205" y="0"/>
                  </a:moveTo>
                  <a:cubicBezTo>
                    <a:pt x="191249" y="0"/>
                    <a:pt x="246410" y="55161"/>
                    <a:pt x="246410" y="123205"/>
                  </a:cubicBezTo>
                  <a:cubicBezTo>
                    <a:pt x="246410" y="174238"/>
                    <a:pt x="215382" y="218025"/>
                    <a:pt x="171162" y="236728"/>
                  </a:cubicBezTo>
                  <a:lnTo>
                    <a:pt x="150636" y="240872"/>
                  </a:lnTo>
                  <a:lnTo>
                    <a:pt x="150636" y="832705"/>
                  </a:lnTo>
                  <a:lnTo>
                    <a:pt x="95772" y="832705"/>
                  </a:lnTo>
                  <a:lnTo>
                    <a:pt x="95772" y="240872"/>
                  </a:lnTo>
                  <a:lnTo>
                    <a:pt x="75248" y="236728"/>
                  </a:lnTo>
                  <a:cubicBezTo>
                    <a:pt x="31028" y="218025"/>
                    <a:pt x="0" y="174238"/>
                    <a:pt x="0" y="123205"/>
                  </a:cubicBezTo>
                  <a:cubicBezTo>
                    <a:pt x="0" y="55161"/>
                    <a:pt x="55161" y="0"/>
                    <a:pt x="123205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lang="en-US" sz="2250" dirty="0">
                <a:solidFill>
                  <a:srgbClr val="FFFFFF"/>
                </a:solidFill>
              </a:endParaRP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762FD9EB-309E-F1C2-1967-8DEA10649E31}"/>
                </a:ext>
              </a:extLst>
            </p:cNvPr>
            <p:cNvSpPr/>
            <p:nvPr/>
          </p:nvSpPr>
          <p:spPr>
            <a:xfrm>
              <a:off x="4696026" y="4419525"/>
              <a:ext cx="123825" cy="123825"/>
            </a:xfrm>
            <a:prstGeom prst="ellipse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>
                <a:solidFill>
                  <a:srgbClr val="FFFFFF"/>
                </a:solidFill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469DAC5-D2C4-AAE6-2889-AE6CF42EECD6}"/>
              </a:ext>
            </a:extLst>
          </p:cNvPr>
          <p:cNvGrpSpPr/>
          <p:nvPr/>
        </p:nvGrpSpPr>
        <p:grpSpPr>
          <a:xfrm rot="18900000">
            <a:off x="5510982" y="3561681"/>
            <a:ext cx="184808" cy="624529"/>
            <a:chOff x="4634735" y="4358234"/>
            <a:chExt cx="246410" cy="832705"/>
          </a:xfrm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ECBC919-A493-0CCD-634A-4AC7F630DF1C}"/>
                </a:ext>
              </a:extLst>
            </p:cNvPr>
            <p:cNvSpPr/>
            <p:nvPr/>
          </p:nvSpPr>
          <p:spPr>
            <a:xfrm>
              <a:off x="4634735" y="4358234"/>
              <a:ext cx="246410" cy="832705"/>
            </a:xfrm>
            <a:custGeom>
              <a:avLst/>
              <a:gdLst>
                <a:gd name="connsiteX0" fmla="*/ 123205 w 246410"/>
                <a:gd name="connsiteY0" fmla="*/ 0 h 832705"/>
                <a:gd name="connsiteX1" fmla="*/ 246410 w 246410"/>
                <a:gd name="connsiteY1" fmla="*/ 123205 h 832705"/>
                <a:gd name="connsiteX2" fmla="*/ 171162 w 246410"/>
                <a:gd name="connsiteY2" fmla="*/ 236728 h 832705"/>
                <a:gd name="connsiteX3" fmla="*/ 150636 w 246410"/>
                <a:gd name="connsiteY3" fmla="*/ 240872 h 832705"/>
                <a:gd name="connsiteX4" fmla="*/ 150636 w 246410"/>
                <a:gd name="connsiteY4" fmla="*/ 832705 h 832705"/>
                <a:gd name="connsiteX5" fmla="*/ 95772 w 246410"/>
                <a:gd name="connsiteY5" fmla="*/ 832705 h 832705"/>
                <a:gd name="connsiteX6" fmla="*/ 95772 w 246410"/>
                <a:gd name="connsiteY6" fmla="*/ 240872 h 832705"/>
                <a:gd name="connsiteX7" fmla="*/ 75248 w 246410"/>
                <a:gd name="connsiteY7" fmla="*/ 236728 h 832705"/>
                <a:gd name="connsiteX8" fmla="*/ 0 w 246410"/>
                <a:gd name="connsiteY8" fmla="*/ 123205 h 832705"/>
                <a:gd name="connsiteX9" fmla="*/ 123205 w 246410"/>
                <a:gd name="connsiteY9" fmla="*/ 0 h 83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410" h="832705">
                  <a:moveTo>
                    <a:pt x="123205" y="0"/>
                  </a:moveTo>
                  <a:cubicBezTo>
                    <a:pt x="191249" y="0"/>
                    <a:pt x="246410" y="55161"/>
                    <a:pt x="246410" y="123205"/>
                  </a:cubicBezTo>
                  <a:cubicBezTo>
                    <a:pt x="246410" y="174238"/>
                    <a:pt x="215382" y="218025"/>
                    <a:pt x="171162" y="236728"/>
                  </a:cubicBezTo>
                  <a:lnTo>
                    <a:pt x="150636" y="240872"/>
                  </a:lnTo>
                  <a:lnTo>
                    <a:pt x="150636" y="832705"/>
                  </a:lnTo>
                  <a:lnTo>
                    <a:pt x="95772" y="832705"/>
                  </a:lnTo>
                  <a:lnTo>
                    <a:pt x="95772" y="240872"/>
                  </a:lnTo>
                  <a:lnTo>
                    <a:pt x="75248" y="236728"/>
                  </a:lnTo>
                  <a:cubicBezTo>
                    <a:pt x="31028" y="218025"/>
                    <a:pt x="0" y="174238"/>
                    <a:pt x="0" y="123205"/>
                  </a:cubicBezTo>
                  <a:cubicBezTo>
                    <a:pt x="0" y="55161"/>
                    <a:pt x="55161" y="0"/>
                    <a:pt x="123205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lang="en-US" sz="2250">
                <a:solidFill>
                  <a:srgbClr val="FFFFFF"/>
                </a:solidFill>
              </a:endParaRP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9FDBFBD2-E979-CAB3-FA36-0E90A48F21A0}"/>
                </a:ext>
              </a:extLst>
            </p:cNvPr>
            <p:cNvSpPr/>
            <p:nvPr/>
          </p:nvSpPr>
          <p:spPr>
            <a:xfrm>
              <a:off x="4696026" y="4419525"/>
              <a:ext cx="123825" cy="123825"/>
            </a:xfrm>
            <a:prstGeom prst="ellipse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>
                <a:solidFill>
                  <a:srgbClr val="FFFFFF"/>
                </a:solidFill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FCF8FC3A-1ADE-021D-8500-E8C1E31E6768}"/>
              </a:ext>
            </a:extLst>
          </p:cNvPr>
          <p:cNvGrpSpPr/>
          <p:nvPr/>
        </p:nvGrpSpPr>
        <p:grpSpPr>
          <a:xfrm rot="8100000">
            <a:off x="3418087" y="2687381"/>
            <a:ext cx="184808" cy="624529"/>
            <a:chOff x="4634735" y="4358234"/>
            <a:chExt cx="246410" cy="832705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834EDA46-1750-E609-5EC7-DF7E09C9C60D}"/>
                </a:ext>
              </a:extLst>
            </p:cNvPr>
            <p:cNvSpPr/>
            <p:nvPr/>
          </p:nvSpPr>
          <p:spPr>
            <a:xfrm>
              <a:off x="4634735" y="4358234"/>
              <a:ext cx="246410" cy="832705"/>
            </a:xfrm>
            <a:custGeom>
              <a:avLst/>
              <a:gdLst>
                <a:gd name="connsiteX0" fmla="*/ 123205 w 246410"/>
                <a:gd name="connsiteY0" fmla="*/ 0 h 832705"/>
                <a:gd name="connsiteX1" fmla="*/ 246410 w 246410"/>
                <a:gd name="connsiteY1" fmla="*/ 123205 h 832705"/>
                <a:gd name="connsiteX2" fmla="*/ 171162 w 246410"/>
                <a:gd name="connsiteY2" fmla="*/ 236728 h 832705"/>
                <a:gd name="connsiteX3" fmla="*/ 150636 w 246410"/>
                <a:gd name="connsiteY3" fmla="*/ 240872 h 832705"/>
                <a:gd name="connsiteX4" fmla="*/ 150636 w 246410"/>
                <a:gd name="connsiteY4" fmla="*/ 832705 h 832705"/>
                <a:gd name="connsiteX5" fmla="*/ 95772 w 246410"/>
                <a:gd name="connsiteY5" fmla="*/ 832705 h 832705"/>
                <a:gd name="connsiteX6" fmla="*/ 95772 w 246410"/>
                <a:gd name="connsiteY6" fmla="*/ 240872 h 832705"/>
                <a:gd name="connsiteX7" fmla="*/ 75248 w 246410"/>
                <a:gd name="connsiteY7" fmla="*/ 236728 h 832705"/>
                <a:gd name="connsiteX8" fmla="*/ 0 w 246410"/>
                <a:gd name="connsiteY8" fmla="*/ 123205 h 832705"/>
                <a:gd name="connsiteX9" fmla="*/ 123205 w 246410"/>
                <a:gd name="connsiteY9" fmla="*/ 0 h 83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410" h="832705">
                  <a:moveTo>
                    <a:pt x="123205" y="0"/>
                  </a:moveTo>
                  <a:cubicBezTo>
                    <a:pt x="191249" y="0"/>
                    <a:pt x="246410" y="55161"/>
                    <a:pt x="246410" y="123205"/>
                  </a:cubicBezTo>
                  <a:cubicBezTo>
                    <a:pt x="246410" y="174238"/>
                    <a:pt x="215382" y="218025"/>
                    <a:pt x="171162" y="236728"/>
                  </a:cubicBezTo>
                  <a:lnTo>
                    <a:pt x="150636" y="240872"/>
                  </a:lnTo>
                  <a:lnTo>
                    <a:pt x="150636" y="832705"/>
                  </a:lnTo>
                  <a:lnTo>
                    <a:pt x="95772" y="832705"/>
                  </a:lnTo>
                  <a:lnTo>
                    <a:pt x="95772" y="240872"/>
                  </a:lnTo>
                  <a:lnTo>
                    <a:pt x="75248" y="236728"/>
                  </a:lnTo>
                  <a:cubicBezTo>
                    <a:pt x="31028" y="218025"/>
                    <a:pt x="0" y="174238"/>
                    <a:pt x="0" y="123205"/>
                  </a:cubicBezTo>
                  <a:cubicBezTo>
                    <a:pt x="0" y="55161"/>
                    <a:pt x="55161" y="0"/>
                    <a:pt x="123205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lang="en-US" sz="2250">
                <a:solidFill>
                  <a:srgbClr val="FFFFFF"/>
                </a:solidFill>
              </a:endParaRPr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2DFF717E-6E5C-7569-99EA-4EBBA948C112}"/>
                </a:ext>
              </a:extLst>
            </p:cNvPr>
            <p:cNvSpPr/>
            <p:nvPr/>
          </p:nvSpPr>
          <p:spPr>
            <a:xfrm>
              <a:off x="4696026" y="4419525"/>
              <a:ext cx="123825" cy="123825"/>
            </a:xfrm>
            <a:prstGeom prst="ellipse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>
                <a:solidFill>
                  <a:srgbClr val="FFFFFF"/>
                </a:solidFill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D05601E7-16AF-DF5B-0BF8-F0A1CE54FA9C}"/>
              </a:ext>
            </a:extLst>
          </p:cNvPr>
          <p:cNvGrpSpPr/>
          <p:nvPr/>
        </p:nvGrpSpPr>
        <p:grpSpPr>
          <a:xfrm>
            <a:off x="4479596" y="4218795"/>
            <a:ext cx="184808" cy="624529"/>
            <a:chOff x="4634735" y="4358234"/>
            <a:chExt cx="246410" cy="832705"/>
          </a:xfrm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97E52D37-B294-1B4F-9BD5-8CE513D4B4B1}"/>
                </a:ext>
              </a:extLst>
            </p:cNvPr>
            <p:cNvSpPr/>
            <p:nvPr/>
          </p:nvSpPr>
          <p:spPr>
            <a:xfrm>
              <a:off x="4634735" y="4358234"/>
              <a:ext cx="246410" cy="832705"/>
            </a:xfrm>
            <a:custGeom>
              <a:avLst/>
              <a:gdLst>
                <a:gd name="connsiteX0" fmla="*/ 123205 w 246410"/>
                <a:gd name="connsiteY0" fmla="*/ 0 h 832705"/>
                <a:gd name="connsiteX1" fmla="*/ 246410 w 246410"/>
                <a:gd name="connsiteY1" fmla="*/ 123205 h 832705"/>
                <a:gd name="connsiteX2" fmla="*/ 171162 w 246410"/>
                <a:gd name="connsiteY2" fmla="*/ 236728 h 832705"/>
                <a:gd name="connsiteX3" fmla="*/ 150636 w 246410"/>
                <a:gd name="connsiteY3" fmla="*/ 240872 h 832705"/>
                <a:gd name="connsiteX4" fmla="*/ 150636 w 246410"/>
                <a:gd name="connsiteY4" fmla="*/ 832705 h 832705"/>
                <a:gd name="connsiteX5" fmla="*/ 95772 w 246410"/>
                <a:gd name="connsiteY5" fmla="*/ 832705 h 832705"/>
                <a:gd name="connsiteX6" fmla="*/ 95772 w 246410"/>
                <a:gd name="connsiteY6" fmla="*/ 240872 h 832705"/>
                <a:gd name="connsiteX7" fmla="*/ 75248 w 246410"/>
                <a:gd name="connsiteY7" fmla="*/ 236728 h 832705"/>
                <a:gd name="connsiteX8" fmla="*/ 0 w 246410"/>
                <a:gd name="connsiteY8" fmla="*/ 123205 h 832705"/>
                <a:gd name="connsiteX9" fmla="*/ 123205 w 246410"/>
                <a:gd name="connsiteY9" fmla="*/ 0 h 83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410" h="832705">
                  <a:moveTo>
                    <a:pt x="123205" y="0"/>
                  </a:moveTo>
                  <a:cubicBezTo>
                    <a:pt x="191249" y="0"/>
                    <a:pt x="246410" y="55161"/>
                    <a:pt x="246410" y="123205"/>
                  </a:cubicBezTo>
                  <a:cubicBezTo>
                    <a:pt x="246410" y="174238"/>
                    <a:pt x="215382" y="218025"/>
                    <a:pt x="171162" y="236728"/>
                  </a:cubicBezTo>
                  <a:lnTo>
                    <a:pt x="150636" y="240872"/>
                  </a:lnTo>
                  <a:lnTo>
                    <a:pt x="150636" y="832705"/>
                  </a:lnTo>
                  <a:lnTo>
                    <a:pt x="95772" y="832705"/>
                  </a:lnTo>
                  <a:lnTo>
                    <a:pt x="95772" y="240872"/>
                  </a:lnTo>
                  <a:lnTo>
                    <a:pt x="75248" y="236728"/>
                  </a:lnTo>
                  <a:cubicBezTo>
                    <a:pt x="31028" y="218025"/>
                    <a:pt x="0" y="174238"/>
                    <a:pt x="0" y="123205"/>
                  </a:cubicBezTo>
                  <a:cubicBezTo>
                    <a:pt x="0" y="55161"/>
                    <a:pt x="55161" y="0"/>
                    <a:pt x="123205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lang="en-US" sz="2250">
                <a:solidFill>
                  <a:srgbClr val="FFFFFF"/>
                </a:solidFill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489D9DDE-7411-D47A-66F6-F1AB910ADC1B}"/>
                </a:ext>
              </a:extLst>
            </p:cNvPr>
            <p:cNvSpPr/>
            <p:nvPr/>
          </p:nvSpPr>
          <p:spPr>
            <a:xfrm>
              <a:off x="4696026" y="4419525"/>
              <a:ext cx="123825" cy="123825"/>
            </a:xfrm>
            <a:prstGeom prst="ellipse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>
                <a:solidFill>
                  <a:srgbClr val="FFFFFF"/>
                </a:solidFill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31B5B2B2-0343-A250-A4C1-FB12D1837C59}"/>
              </a:ext>
            </a:extLst>
          </p:cNvPr>
          <p:cNvGrpSpPr/>
          <p:nvPr/>
        </p:nvGrpSpPr>
        <p:grpSpPr>
          <a:xfrm>
            <a:off x="1109435" y="2045971"/>
            <a:ext cx="2194560" cy="690615"/>
            <a:chOff x="332936" y="2658545"/>
            <a:chExt cx="2926080" cy="920819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E4CD9AB-5DA8-F4F8-DAAF-A34E50237D16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/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B9CF9252-93BE-8130-8943-4B430006621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7040C16B-0809-51FC-5CA2-DCCC8C5565F9}"/>
              </a:ext>
            </a:extLst>
          </p:cNvPr>
          <p:cNvGrpSpPr/>
          <p:nvPr/>
        </p:nvGrpSpPr>
        <p:grpSpPr>
          <a:xfrm>
            <a:off x="145112" y="3231094"/>
            <a:ext cx="1053292" cy="1106113"/>
            <a:chOff x="332936" y="2658545"/>
            <a:chExt cx="2926080" cy="1474817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4A5EBE5E-288F-E565-A943-EE5F58B6BE9B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/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5A1420A4-7A5D-4A83-B120-A021CF5CC0E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AC7A9868-DCDF-6490-1CF4-CB0854949B9D}"/>
              </a:ext>
            </a:extLst>
          </p:cNvPr>
          <p:cNvGrpSpPr/>
          <p:nvPr/>
        </p:nvGrpSpPr>
        <p:grpSpPr>
          <a:xfrm>
            <a:off x="7945597" y="3231094"/>
            <a:ext cx="1053292" cy="1106113"/>
            <a:chOff x="332936" y="2658545"/>
            <a:chExt cx="2926080" cy="1474817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CDF801FE-34C2-A540-FE6F-3CA24238F189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/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0F4C700-4D25-C5A3-5E55-5D69BE54B2A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34540F44-6500-0B24-D1D6-94970A466451}"/>
              </a:ext>
            </a:extLst>
          </p:cNvPr>
          <p:cNvGrpSpPr/>
          <p:nvPr/>
        </p:nvGrpSpPr>
        <p:grpSpPr>
          <a:xfrm>
            <a:off x="1384419" y="3993187"/>
            <a:ext cx="1616228" cy="829114"/>
            <a:chOff x="332936" y="2658545"/>
            <a:chExt cx="2926080" cy="1105485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74FB9A26-0C6E-81DB-1B00-4F92024B8265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6B4EBA76-4897-AB7C-5B64-9F044E95E69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DF37C805-87A9-92BC-480D-C0AF77C314E2}"/>
              </a:ext>
            </a:extLst>
          </p:cNvPr>
          <p:cNvGrpSpPr/>
          <p:nvPr/>
        </p:nvGrpSpPr>
        <p:grpSpPr>
          <a:xfrm>
            <a:off x="6194809" y="1980633"/>
            <a:ext cx="1616228" cy="829114"/>
            <a:chOff x="332936" y="2658545"/>
            <a:chExt cx="2926080" cy="1105485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AD25AC37-C742-E464-A2D5-8C2F6FDF523F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DEA5E23-7FE8-28E2-6D68-A70171685AD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30115191-4559-192C-8B97-ABF9C32F923B}"/>
              </a:ext>
            </a:extLst>
          </p:cNvPr>
          <p:cNvGrpSpPr/>
          <p:nvPr/>
        </p:nvGrpSpPr>
        <p:grpSpPr>
          <a:xfrm>
            <a:off x="5549400" y="4112985"/>
            <a:ext cx="2194560" cy="690615"/>
            <a:chOff x="332936" y="2658545"/>
            <a:chExt cx="2926080" cy="920819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AFE16619-D056-4986-86AE-AC0EAD4BEA40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37FF3526-E268-7DA0-4901-3C2B578E526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ircle">
            <a:extLst>
              <a:ext uri="{FF2B5EF4-FFF2-40B4-BE49-F238E27FC236}">
                <a16:creationId xmlns:a16="http://schemas.microsoft.com/office/drawing/2014/main" id="{90FA211B-2DEF-523C-4D2B-1973D1C6BD33}"/>
              </a:ext>
            </a:extLst>
          </p:cNvPr>
          <p:cNvSpPr/>
          <p:nvPr/>
        </p:nvSpPr>
        <p:spPr>
          <a:xfrm>
            <a:off x="3982650" y="2843626"/>
            <a:ext cx="1172641" cy="1172641"/>
          </a:xfrm>
          <a:prstGeom prst="ellipse">
            <a:avLst/>
          </a:prstGeom>
          <a:solidFill>
            <a:schemeClr val="bg1">
              <a:alpha val="32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7" name="Graphic 6" descr="Bar graph with upward trend with solid fill">
            <a:extLst>
              <a:ext uri="{FF2B5EF4-FFF2-40B4-BE49-F238E27FC236}">
                <a16:creationId xmlns:a16="http://schemas.microsoft.com/office/drawing/2014/main" id="{BC1AA8B3-71FE-2E9C-E95D-918023E3FA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48448" y="3109423"/>
            <a:ext cx="641045" cy="64104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Exchange Converging Arrows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09B3498-1782-3D08-BCA5-EF71DFA311D0}"/>
              </a:ext>
            </a:extLst>
          </p:cNvPr>
          <p:cNvSpPr/>
          <p:nvPr/>
        </p:nvSpPr>
        <p:spPr>
          <a:xfrm>
            <a:off x="1813756" y="2351555"/>
            <a:ext cx="3676733" cy="12657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8" h="21600" extrusionOk="0">
                <a:moveTo>
                  <a:pt x="12561" y="12589"/>
                </a:moveTo>
                <a:cubicBezTo>
                  <a:pt x="12912" y="10742"/>
                  <a:pt x="13428" y="9198"/>
                  <a:pt x="14050" y="8106"/>
                </a:cubicBezTo>
                <a:cubicBezTo>
                  <a:pt x="14690" y="6989"/>
                  <a:pt x="15424" y="6401"/>
                  <a:pt x="16175" y="6401"/>
                </a:cubicBezTo>
                <a:cubicBezTo>
                  <a:pt x="16906" y="6401"/>
                  <a:pt x="17613" y="6957"/>
                  <a:pt x="18235" y="7997"/>
                </a:cubicBezTo>
                <a:cubicBezTo>
                  <a:pt x="18026" y="8294"/>
                  <a:pt x="17880" y="8901"/>
                  <a:pt x="17864" y="9605"/>
                </a:cubicBezTo>
                <a:cubicBezTo>
                  <a:pt x="17853" y="10083"/>
                  <a:pt x="17904" y="10542"/>
                  <a:pt x="18000" y="10903"/>
                </a:cubicBezTo>
                <a:cubicBezTo>
                  <a:pt x="18077" y="11200"/>
                  <a:pt x="18186" y="11433"/>
                  <a:pt x="18315" y="11562"/>
                </a:cubicBezTo>
                <a:lnTo>
                  <a:pt x="20715" y="13900"/>
                </a:lnTo>
                <a:cubicBezTo>
                  <a:pt x="20924" y="14101"/>
                  <a:pt x="21155" y="13991"/>
                  <a:pt x="21329" y="13603"/>
                </a:cubicBezTo>
                <a:cubicBezTo>
                  <a:pt x="21504" y="13216"/>
                  <a:pt x="21600" y="12596"/>
                  <a:pt x="21587" y="11956"/>
                </a:cubicBezTo>
                <a:lnTo>
                  <a:pt x="21436" y="4612"/>
                </a:lnTo>
                <a:cubicBezTo>
                  <a:pt x="21418" y="3740"/>
                  <a:pt x="21200" y="3010"/>
                  <a:pt x="20904" y="2836"/>
                </a:cubicBezTo>
                <a:cubicBezTo>
                  <a:pt x="20609" y="2661"/>
                  <a:pt x="20311" y="3088"/>
                  <a:pt x="20178" y="3876"/>
                </a:cubicBezTo>
                <a:lnTo>
                  <a:pt x="20144" y="4069"/>
                </a:lnTo>
                <a:cubicBezTo>
                  <a:pt x="19022" y="1434"/>
                  <a:pt x="17626" y="0"/>
                  <a:pt x="16173" y="0"/>
                </a:cubicBezTo>
                <a:cubicBezTo>
                  <a:pt x="15022" y="0"/>
                  <a:pt x="13895" y="911"/>
                  <a:pt x="12912" y="2622"/>
                </a:cubicBezTo>
                <a:cubicBezTo>
                  <a:pt x="11959" y="4289"/>
                  <a:pt x="11172" y="6660"/>
                  <a:pt x="10632" y="9489"/>
                </a:cubicBezTo>
                <a:cubicBezTo>
                  <a:pt x="9961" y="13009"/>
                  <a:pt x="8685" y="15199"/>
                  <a:pt x="7303" y="15199"/>
                </a:cubicBezTo>
                <a:lnTo>
                  <a:pt x="0" y="15199"/>
                </a:lnTo>
                <a:lnTo>
                  <a:pt x="0" y="21600"/>
                </a:lnTo>
                <a:lnTo>
                  <a:pt x="7303" y="21600"/>
                </a:lnTo>
                <a:cubicBezTo>
                  <a:pt x="9488" y="21600"/>
                  <a:pt x="11501" y="18144"/>
                  <a:pt x="12561" y="1258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74B127A8-CEE8-14A0-4473-552DE349DE90}"/>
              </a:ext>
            </a:extLst>
          </p:cNvPr>
          <p:cNvSpPr/>
          <p:nvPr/>
        </p:nvSpPr>
        <p:spPr>
          <a:xfrm>
            <a:off x="3649557" y="3241067"/>
            <a:ext cx="3676672" cy="12657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0" h="21600" extrusionOk="0">
                <a:moveTo>
                  <a:pt x="9030" y="9011"/>
                </a:moveTo>
                <a:cubicBezTo>
                  <a:pt x="8678" y="10858"/>
                  <a:pt x="8163" y="12402"/>
                  <a:pt x="7540" y="13494"/>
                </a:cubicBezTo>
                <a:cubicBezTo>
                  <a:pt x="6900" y="14611"/>
                  <a:pt x="6167" y="15199"/>
                  <a:pt x="5416" y="15199"/>
                </a:cubicBezTo>
                <a:cubicBezTo>
                  <a:pt x="4684" y="15199"/>
                  <a:pt x="3977" y="14643"/>
                  <a:pt x="3355" y="13603"/>
                </a:cubicBezTo>
                <a:cubicBezTo>
                  <a:pt x="3564" y="13306"/>
                  <a:pt x="3711" y="12699"/>
                  <a:pt x="3726" y="11995"/>
                </a:cubicBezTo>
                <a:cubicBezTo>
                  <a:pt x="3737" y="11517"/>
                  <a:pt x="3686" y="11058"/>
                  <a:pt x="3591" y="10697"/>
                </a:cubicBezTo>
                <a:cubicBezTo>
                  <a:pt x="3513" y="10400"/>
                  <a:pt x="3404" y="10167"/>
                  <a:pt x="3275" y="10038"/>
                </a:cubicBezTo>
                <a:lnTo>
                  <a:pt x="875" y="7700"/>
                </a:lnTo>
                <a:cubicBezTo>
                  <a:pt x="666" y="7499"/>
                  <a:pt x="435" y="7609"/>
                  <a:pt x="261" y="7997"/>
                </a:cubicBezTo>
                <a:cubicBezTo>
                  <a:pt x="86" y="8384"/>
                  <a:pt x="-10" y="9004"/>
                  <a:pt x="1" y="9644"/>
                </a:cubicBezTo>
                <a:lnTo>
                  <a:pt x="152" y="16988"/>
                </a:lnTo>
                <a:cubicBezTo>
                  <a:pt x="170" y="17860"/>
                  <a:pt x="388" y="18590"/>
                  <a:pt x="683" y="18764"/>
                </a:cubicBezTo>
                <a:cubicBezTo>
                  <a:pt x="979" y="18939"/>
                  <a:pt x="1277" y="18512"/>
                  <a:pt x="1410" y="17724"/>
                </a:cubicBezTo>
                <a:lnTo>
                  <a:pt x="1444" y="17531"/>
                </a:lnTo>
                <a:cubicBezTo>
                  <a:pt x="2566" y="20166"/>
                  <a:pt x="3962" y="21600"/>
                  <a:pt x="5416" y="21600"/>
                </a:cubicBezTo>
                <a:cubicBezTo>
                  <a:pt x="6567" y="21600"/>
                  <a:pt x="7694" y="20689"/>
                  <a:pt x="8676" y="18978"/>
                </a:cubicBezTo>
                <a:cubicBezTo>
                  <a:pt x="9630" y="17311"/>
                  <a:pt x="10417" y="14940"/>
                  <a:pt x="10957" y="12111"/>
                </a:cubicBezTo>
                <a:cubicBezTo>
                  <a:pt x="11628" y="8591"/>
                  <a:pt x="12904" y="6401"/>
                  <a:pt x="14286" y="6401"/>
                </a:cubicBezTo>
                <a:lnTo>
                  <a:pt x="21590" y="6401"/>
                </a:lnTo>
                <a:lnTo>
                  <a:pt x="21590" y="0"/>
                </a:lnTo>
                <a:lnTo>
                  <a:pt x="14286" y="0"/>
                </a:lnTo>
                <a:cubicBezTo>
                  <a:pt x="12104" y="0"/>
                  <a:pt x="10090" y="3449"/>
                  <a:pt x="9030" y="901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D35D100-6013-6DD9-1690-49BD0B974409}"/>
              </a:ext>
            </a:extLst>
          </p:cNvPr>
          <p:cNvGrpSpPr/>
          <p:nvPr/>
        </p:nvGrpSpPr>
        <p:grpSpPr>
          <a:xfrm>
            <a:off x="3471690" y="4828107"/>
            <a:ext cx="2194560" cy="690615"/>
            <a:chOff x="332936" y="2658545"/>
            <a:chExt cx="2926080" cy="920819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8908B20-AF20-3F6C-334E-76889C9F5569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637043F-A49C-D05D-9BF6-92ACC3E07B5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68AD9F0-1398-2564-B21F-23948495B6AF}"/>
              </a:ext>
            </a:extLst>
          </p:cNvPr>
          <p:cNvGrpSpPr/>
          <p:nvPr/>
        </p:nvGrpSpPr>
        <p:grpSpPr>
          <a:xfrm>
            <a:off x="3471690" y="1318632"/>
            <a:ext cx="2194560" cy="690615"/>
            <a:chOff x="332936" y="2658545"/>
            <a:chExt cx="2926080" cy="920819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B7BCFE8-C070-4A93-08FE-838B7813643E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DCA40E8-5C2F-4CF1-E326-3DCE7FF421D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0E3A252-E39F-A98B-D5C9-CCEDEEFAB761}"/>
              </a:ext>
            </a:extLst>
          </p:cNvPr>
          <p:cNvGrpSpPr/>
          <p:nvPr/>
        </p:nvGrpSpPr>
        <p:grpSpPr>
          <a:xfrm rot="10800000">
            <a:off x="4479596" y="2012572"/>
            <a:ext cx="184808" cy="624529"/>
            <a:chOff x="4634735" y="4358234"/>
            <a:chExt cx="246410" cy="832705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BCE19105-0B4B-C527-B982-7E5029F4B1AF}"/>
                </a:ext>
              </a:extLst>
            </p:cNvPr>
            <p:cNvSpPr/>
            <p:nvPr/>
          </p:nvSpPr>
          <p:spPr>
            <a:xfrm>
              <a:off x="4634735" y="4358234"/>
              <a:ext cx="246410" cy="832705"/>
            </a:xfrm>
            <a:custGeom>
              <a:avLst/>
              <a:gdLst>
                <a:gd name="connsiteX0" fmla="*/ 123205 w 246410"/>
                <a:gd name="connsiteY0" fmla="*/ 0 h 832705"/>
                <a:gd name="connsiteX1" fmla="*/ 246410 w 246410"/>
                <a:gd name="connsiteY1" fmla="*/ 123205 h 832705"/>
                <a:gd name="connsiteX2" fmla="*/ 171162 w 246410"/>
                <a:gd name="connsiteY2" fmla="*/ 236728 h 832705"/>
                <a:gd name="connsiteX3" fmla="*/ 150636 w 246410"/>
                <a:gd name="connsiteY3" fmla="*/ 240872 h 832705"/>
                <a:gd name="connsiteX4" fmla="*/ 150636 w 246410"/>
                <a:gd name="connsiteY4" fmla="*/ 832705 h 832705"/>
                <a:gd name="connsiteX5" fmla="*/ 95772 w 246410"/>
                <a:gd name="connsiteY5" fmla="*/ 832705 h 832705"/>
                <a:gd name="connsiteX6" fmla="*/ 95772 w 246410"/>
                <a:gd name="connsiteY6" fmla="*/ 240872 h 832705"/>
                <a:gd name="connsiteX7" fmla="*/ 75248 w 246410"/>
                <a:gd name="connsiteY7" fmla="*/ 236728 h 832705"/>
                <a:gd name="connsiteX8" fmla="*/ 0 w 246410"/>
                <a:gd name="connsiteY8" fmla="*/ 123205 h 832705"/>
                <a:gd name="connsiteX9" fmla="*/ 123205 w 246410"/>
                <a:gd name="connsiteY9" fmla="*/ 0 h 83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410" h="832705">
                  <a:moveTo>
                    <a:pt x="123205" y="0"/>
                  </a:moveTo>
                  <a:cubicBezTo>
                    <a:pt x="191249" y="0"/>
                    <a:pt x="246410" y="55161"/>
                    <a:pt x="246410" y="123205"/>
                  </a:cubicBezTo>
                  <a:cubicBezTo>
                    <a:pt x="246410" y="174238"/>
                    <a:pt x="215382" y="218025"/>
                    <a:pt x="171162" y="236728"/>
                  </a:cubicBezTo>
                  <a:lnTo>
                    <a:pt x="150636" y="240872"/>
                  </a:lnTo>
                  <a:lnTo>
                    <a:pt x="150636" y="832705"/>
                  </a:lnTo>
                  <a:lnTo>
                    <a:pt x="95772" y="832705"/>
                  </a:lnTo>
                  <a:lnTo>
                    <a:pt x="95772" y="240872"/>
                  </a:lnTo>
                  <a:lnTo>
                    <a:pt x="75248" y="236728"/>
                  </a:lnTo>
                  <a:cubicBezTo>
                    <a:pt x="31028" y="218025"/>
                    <a:pt x="0" y="174238"/>
                    <a:pt x="0" y="123205"/>
                  </a:cubicBezTo>
                  <a:cubicBezTo>
                    <a:pt x="0" y="55161"/>
                    <a:pt x="55161" y="0"/>
                    <a:pt x="123205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lang="en-US" sz="2250">
                <a:solidFill>
                  <a:srgbClr val="FFFFFF"/>
                </a:solidFill>
              </a:endParaRP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515095CB-357F-3471-006B-5991432D6664}"/>
                </a:ext>
              </a:extLst>
            </p:cNvPr>
            <p:cNvSpPr/>
            <p:nvPr/>
          </p:nvSpPr>
          <p:spPr>
            <a:xfrm>
              <a:off x="4696026" y="4419525"/>
              <a:ext cx="123825" cy="123825"/>
            </a:xfrm>
            <a:prstGeom prst="ellipse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>
                <a:solidFill>
                  <a:srgbClr val="FFFFFF"/>
                </a:solidFill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8299685-11C3-BA92-70DA-AB2DFDB195BF}"/>
              </a:ext>
            </a:extLst>
          </p:cNvPr>
          <p:cNvGrpSpPr/>
          <p:nvPr/>
        </p:nvGrpSpPr>
        <p:grpSpPr>
          <a:xfrm rot="10800000">
            <a:off x="6288571" y="2903248"/>
            <a:ext cx="184808" cy="624529"/>
            <a:chOff x="4634735" y="4358234"/>
            <a:chExt cx="246410" cy="832705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61F5ABA1-ED43-C924-4B4B-435ED6BA30EA}"/>
                </a:ext>
              </a:extLst>
            </p:cNvPr>
            <p:cNvSpPr/>
            <p:nvPr/>
          </p:nvSpPr>
          <p:spPr>
            <a:xfrm>
              <a:off x="4634735" y="4358234"/>
              <a:ext cx="246410" cy="832705"/>
            </a:xfrm>
            <a:custGeom>
              <a:avLst/>
              <a:gdLst>
                <a:gd name="connsiteX0" fmla="*/ 123205 w 246410"/>
                <a:gd name="connsiteY0" fmla="*/ 0 h 832705"/>
                <a:gd name="connsiteX1" fmla="*/ 246410 w 246410"/>
                <a:gd name="connsiteY1" fmla="*/ 123205 h 832705"/>
                <a:gd name="connsiteX2" fmla="*/ 171162 w 246410"/>
                <a:gd name="connsiteY2" fmla="*/ 236728 h 832705"/>
                <a:gd name="connsiteX3" fmla="*/ 150636 w 246410"/>
                <a:gd name="connsiteY3" fmla="*/ 240872 h 832705"/>
                <a:gd name="connsiteX4" fmla="*/ 150636 w 246410"/>
                <a:gd name="connsiteY4" fmla="*/ 832705 h 832705"/>
                <a:gd name="connsiteX5" fmla="*/ 95772 w 246410"/>
                <a:gd name="connsiteY5" fmla="*/ 832705 h 832705"/>
                <a:gd name="connsiteX6" fmla="*/ 95772 w 246410"/>
                <a:gd name="connsiteY6" fmla="*/ 240872 h 832705"/>
                <a:gd name="connsiteX7" fmla="*/ 75248 w 246410"/>
                <a:gd name="connsiteY7" fmla="*/ 236728 h 832705"/>
                <a:gd name="connsiteX8" fmla="*/ 0 w 246410"/>
                <a:gd name="connsiteY8" fmla="*/ 123205 h 832705"/>
                <a:gd name="connsiteX9" fmla="*/ 123205 w 246410"/>
                <a:gd name="connsiteY9" fmla="*/ 0 h 83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410" h="832705">
                  <a:moveTo>
                    <a:pt x="123205" y="0"/>
                  </a:moveTo>
                  <a:cubicBezTo>
                    <a:pt x="191249" y="0"/>
                    <a:pt x="246410" y="55161"/>
                    <a:pt x="246410" y="123205"/>
                  </a:cubicBezTo>
                  <a:cubicBezTo>
                    <a:pt x="246410" y="174238"/>
                    <a:pt x="215382" y="218025"/>
                    <a:pt x="171162" y="236728"/>
                  </a:cubicBezTo>
                  <a:lnTo>
                    <a:pt x="150636" y="240872"/>
                  </a:lnTo>
                  <a:lnTo>
                    <a:pt x="150636" y="832705"/>
                  </a:lnTo>
                  <a:lnTo>
                    <a:pt x="95772" y="832705"/>
                  </a:lnTo>
                  <a:lnTo>
                    <a:pt x="95772" y="240872"/>
                  </a:lnTo>
                  <a:lnTo>
                    <a:pt x="75248" y="236728"/>
                  </a:lnTo>
                  <a:cubicBezTo>
                    <a:pt x="31028" y="218025"/>
                    <a:pt x="0" y="174238"/>
                    <a:pt x="0" y="123205"/>
                  </a:cubicBezTo>
                  <a:cubicBezTo>
                    <a:pt x="0" y="55161"/>
                    <a:pt x="55161" y="0"/>
                    <a:pt x="123205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lang="en-US" sz="2250">
                <a:solidFill>
                  <a:srgbClr val="FFFFFF"/>
                </a:solidFill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B27ACA50-EEDD-9264-668F-C6BE0CBE4D76}"/>
                </a:ext>
              </a:extLst>
            </p:cNvPr>
            <p:cNvSpPr/>
            <p:nvPr/>
          </p:nvSpPr>
          <p:spPr>
            <a:xfrm>
              <a:off x="4696026" y="4419525"/>
              <a:ext cx="123825" cy="123825"/>
            </a:xfrm>
            <a:prstGeom prst="ellipse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>
                <a:solidFill>
                  <a:srgbClr val="FFFFFF"/>
                </a:solidFill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4F3B12F-8C03-5570-0ADE-6DD76FD78D38}"/>
              </a:ext>
            </a:extLst>
          </p:cNvPr>
          <p:cNvGrpSpPr/>
          <p:nvPr/>
        </p:nvGrpSpPr>
        <p:grpSpPr>
          <a:xfrm rot="16200000">
            <a:off x="7451544" y="3116734"/>
            <a:ext cx="184808" cy="624529"/>
            <a:chOff x="4634735" y="4358234"/>
            <a:chExt cx="246410" cy="832705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6986E375-3552-6711-978D-8E07DEB954DE}"/>
                </a:ext>
              </a:extLst>
            </p:cNvPr>
            <p:cNvSpPr/>
            <p:nvPr/>
          </p:nvSpPr>
          <p:spPr>
            <a:xfrm>
              <a:off x="4634735" y="4358234"/>
              <a:ext cx="246410" cy="832705"/>
            </a:xfrm>
            <a:custGeom>
              <a:avLst/>
              <a:gdLst>
                <a:gd name="connsiteX0" fmla="*/ 123205 w 246410"/>
                <a:gd name="connsiteY0" fmla="*/ 0 h 832705"/>
                <a:gd name="connsiteX1" fmla="*/ 246410 w 246410"/>
                <a:gd name="connsiteY1" fmla="*/ 123205 h 832705"/>
                <a:gd name="connsiteX2" fmla="*/ 171162 w 246410"/>
                <a:gd name="connsiteY2" fmla="*/ 236728 h 832705"/>
                <a:gd name="connsiteX3" fmla="*/ 150636 w 246410"/>
                <a:gd name="connsiteY3" fmla="*/ 240872 h 832705"/>
                <a:gd name="connsiteX4" fmla="*/ 150636 w 246410"/>
                <a:gd name="connsiteY4" fmla="*/ 832705 h 832705"/>
                <a:gd name="connsiteX5" fmla="*/ 95772 w 246410"/>
                <a:gd name="connsiteY5" fmla="*/ 832705 h 832705"/>
                <a:gd name="connsiteX6" fmla="*/ 95772 w 246410"/>
                <a:gd name="connsiteY6" fmla="*/ 240872 h 832705"/>
                <a:gd name="connsiteX7" fmla="*/ 75248 w 246410"/>
                <a:gd name="connsiteY7" fmla="*/ 236728 h 832705"/>
                <a:gd name="connsiteX8" fmla="*/ 0 w 246410"/>
                <a:gd name="connsiteY8" fmla="*/ 123205 h 832705"/>
                <a:gd name="connsiteX9" fmla="*/ 123205 w 246410"/>
                <a:gd name="connsiteY9" fmla="*/ 0 h 83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410" h="832705">
                  <a:moveTo>
                    <a:pt x="123205" y="0"/>
                  </a:moveTo>
                  <a:cubicBezTo>
                    <a:pt x="191249" y="0"/>
                    <a:pt x="246410" y="55161"/>
                    <a:pt x="246410" y="123205"/>
                  </a:cubicBezTo>
                  <a:cubicBezTo>
                    <a:pt x="246410" y="174238"/>
                    <a:pt x="215382" y="218025"/>
                    <a:pt x="171162" y="236728"/>
                  </a:cubicBezTo>
                  <a:lnTo>
                    <a:pt x="150636" y="240872"/>
                  </a:lnTo>
                  <a:lnTo>
                    <a:pt x="150636" y="832705"/>
                  </a:lnTo>
                  <a:lnTo>
                    <a:pt x="95772" y="832705"/>
                  </a:lnTo>
                  <a:lnTo>
                    <a:pt x="95772" y="240872"/>
                  </a:lnTo>
                  <a:lnTo>
                    <a:pt x="75248" y="236728"/>
                  </a:lnTo>
                  <a:cubicBezTo>
                    <a:pt x="31028" y="218025"/>
                    <a:pt x="0" y="174238"/>
                    <a:pt x="0" y="123205"/>
                  </a:cubicBezTo>
                  <a:cubicBezTo>
                    <a:pt x="0" y="55161"/>
                    <a:pt x="55161" y="0"/>
                    <a:pt x="123205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lang="en-US" sz="2250">
                <a:solidFill>
                  <a:srgbClr val="FFFFFF"/>
                </a:solidFill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6B2E70AD-A51F-2BD9-5DF9-E5B8AE2A584E}"/>
                </a:ext>
              </a:extLst>
            </p:cNvPr>
            <p:cNvSpPr/>
            <p:nvPr/>
          </p:nvSpPr>
          <p:spPr>
            <a:xfrm>
              <a:off x="4696026" y="4419525"/>
              <a:ext cx="123825" cy="123825"/>
            </a:xfrm>
            <a:prstGeom prst="ellipse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>
                <a:solidFill>
                  <a:srgbClr val="FFFFFF"/>
                </a:solidFill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83252DC-3C70-BAB9-E9A9-C8EAABD1BB6B}"/>
              </a:ext>
            </a:extLst>
          </p:cNvPr>
          <p:cNvGrpSpPr/>
          <p:nvPr/>
        </p:nvGrpSpPr>
        <p:grpSpPr>
          <a:xfrm rot="5400000">
            <a:off x="1511133" y="3116737"/>
            <a:ext cx="184808" cy="624529"/>
            <a:chOff x="4634735" y="4358234"/>
            <a:chExt cx="246410" cy="832705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BE4009E-2F06-7D7D-3A90-9FA9267E217A}"/>
                </a:ext>
              </a:extLst>
            </p:cNvPr>
            <p:cNvSpPr/>
            <p:nvPr/>
          </p:nvSpPr>
          <p:spPr>
            <a:xfrm>
              <a:off x="4634735" y="4358234"/>
              <a:ext cx="246410" cy="832705"/>
            </a:xfrm>
            <a:custGeom>
              <a:avLst/>
              <a:gdLst>
                <a:gd name="connsiteX0" fmla="*/ 123205 w 246410"/>
                <a:gd name="connsiteY0" fmla="*/ 0 h 832705"/>
                <a:gd name="connsiteX1" fmla="*/ 246410 w 246410"/>
                <a:gd name="connsiteY1" fmla="*/ 123205 h 832705"/>
                <a:gd name="connsiteX2" fmla="*/ 171162 w 246410"/>
                <a:gd name="connsiteY2" fmla="*/ 236728 h 832705"/>
                <a:gd name="connsiteX3" fmla="*/ 150636 w 246410"/>
                <a:gd name="connsiteY3" fmla="*/ 240872 h 832705"/>
                <a:gd name="connsiteX4" fmla="*/ 150636 w 246410"/>
                <a:gd name="connsiteY4" fmla="*/ 832705 h 832705"/>
                <a:gd name="connsiteX5" fmla="*/ 95772 w 246410"/>
                <a:gd name="connsiteY5" fmla="*/ 832705 h 832705"/>
                <a:gd name="connsiteX6" fmla="*/ 95772 w 246410"/>
                <a:gd name="connsiteY6" fmla="*/ 240872 h 832705"/>
                <a:gd name="connsiteX7" fmla="*/ 75248 w 246410"/>
                <a:gd name="connsiteY7" fmla="*/ 236728 h 832705"/>
                <a:gd name="connsiteX8" fmla="*/ 0 w 246410"/>
                <a:gd name="connsiteY8" fmla="*/ 123205 h 832705"/>
                <a:gd name="connsiteX9" fmla="*/ 123205 w 246410"/>
                <a:gd name="connsiteY9" fmla="*/ 0 h 83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410" h="832705">
                  <a:moveTo>
                    <a:pt x="123205" y="0"/>
                  </a:moveTo>
                  <a:cubicBezTo>
                    <a:pt x="191249" y="0"/>
                    <a:pt x="246410" y="55161"/>
                    <a:pt x="246410" y="123205"/>
                  </a:cubicBezTo>
                  <a:cubicBezTo>
                    <a:pt x="246410" y="174238"/>
                    <a:pt x="215382" y="218025"/>
                    <a:pt x="171162" y="236728"/>
                  </a:cubicBezTo>
                  <a:lnTo>
                    <a:pt x="150636" y="240872"/>
                  </a:lnTo>
                  <a:lnTo>
                    <a:pt x="150636" y="832705"/>
                  </a:lnTo>
                  <a:lnTo>
                    <a:pt x="95772" y="832705"/>
                  </a:lnTo>
                  <a:lnTo>
                    <a:pt x="95772" y="240872"/>
                  </a:lnTo>
                  <a:lnTo>
                    <a:pt x="75248" y="236728"/>
                  </a:lnTo>
                  <a:cubicBezTo>
                    <a:pt x="31028" y="218025"/>
                    <a:pt x="0" y="174238"/>
                    <a:pt x="0" y="123205"/>
                  </a:cubicBezTo>
                  <a:cubicBezTo>
                    <a:pt x="0" y="55161"/>
                    <a:pt x="55161" y="0"/>
                    <a:pt x="123205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lang="en-US" sz="2250">
                <a:solidFill>
                  <a:srgbClr val="FFFFFF"/>
                </a:solidFill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B19F86C6-17CA-F9EF-E8C6-731AD06243F7}"/>
                </a:ext>
              </a:extLst>
            </p:cNvPr>
            <p:cNvSpPr/>
            <p:nvPr/>
          </p:nvSpPr>
          <p:spPr>
            <a:xfrm>
              <a:off x="4696026" y="4419525"/>
              <a:ext cx="123825" cy="123825"/>
            </a:xfrm>
            <a:prstGeom prst="ellipse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>
                <a:solidFill>
                  <a:srgbClr val="FFFFFF"/>
                </a:solidFill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35DFCE74-8A30-DD60-7DE4-AE689B499991}"/>
              </a:ext>
            </a:extLst>
          </p:cNvPr>
          <p:cNvGrpSpPr/>
          <p:nvPr/>
        </p:nvGrpSpPr>
        <p:grpSpPr>
          <a:xfrm>
            <a:off x="2664432" y="3336597"/>
            <a:ext cx="184808" cy="624529"/>
            <a:chOff x="4634735" y="4358234"/>
            <a:chExt cx="246410" cy="832705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59B180D-2B39-823A-E863-AFEF4811AAC2}"/>
                </a:ext>
              </a:extLst>
            </p:cNvPr>
            <p:cNvSpPr/>
            <p:nvPr/>
          </p:nvSpPr>
          <p:spPr>
            <a:xfrm>
              <a:off x="4634735" y="4358234"/>
              <a:ext cx="246410" cy="832705"/>
            </a:xfrm>
            <a:custGeom>
              <a:avLst/>
              <a:gdLst>
                <a:gd name="connsiteX0" fmla="*/ 123205 w 246410"/>
                <a:gd name="connsiteY0" fmla="*/ 0 h 832705"/>
                <a:gd name="connsiteX1" fmla="*/ 246410 w 246410"/>
                <a:gd name="connsiteY1" fmla="*/ 123205 h 832705"/>
                <a:gd name="connsiteX2" fmla="*/ 171162 w 246410"/>
                <a:gd name="connsiteY2" fmla="*/ 236728 h 832705"/>
                <a:gd name="connsiteX3" fmla="*/ 150636 w 246410"/>
                <a:gd name="connsiteY3" fmla="*/ 240872 h 832705"/>
                <a:gd name="connsiteX4" fmla="*/ 150636 w 246410"/>
                <a:gd name="connsiteY4" fmla="*/ 832705 h 832705"/>
                <a:gd name="connsiteX5" fmla="*/ 95772 w 246410"/>
                <a:gd name="connsiteY5" fmla="*/ 832705 h 832705"/>
                <a:gd name="connsiteX6" fmla="*/ 95772 w 246410"/>
                <a:gd name="connsiteY6" fmla="*/ 240872 h 832705"/>
                <a:gd name="connsiteX7" fmla="*/ 75248 w 246410"/>
                <a:gd name="connsiteY7" fmla="*/ 236728 h 832705"/>
                <a:gd name="connsiteX8" fmla="*/ 0 w 246410"/>
                <a:gd name="connsiteY8" fmla="*/ 123205 h 832705"/>
                <a:gd name="connsiteX9" fmla="*/ 123205 w 246410"/>
                <a:gd name="connsiteY9" fmla="*/ 0 h 83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410" h="832705">
                  <a:moveTo>
                    <a:pt x="123205" y="0"/>
                  </a:moveTo>
                  <a:cubicBezTo>
                    <a:pt x="191249" y="0"/>
                    <a:pt x="246410" y="55161"/>
                    <a:pt x="246410" y="123205"/>
                  </a:cubicBezTo>
                  <a:cubicBezTo>
                    <a:pt x="246410" y="174238"/>
                    <a:pt x="215382" y="218025"/>
                    <a:pt x="171162" y="236728"/>
                  </a:cubicBezTo>
                  <a:lnTo>
                    <a:pt x="150636" y="240872"/>
                  </a:lnTo>
                  <a:lnTo>
                    <a:pt x="150636" y="832705"/>
                  </a:lnTo>
                  <a:lnTo>
                    <a:pt x="95772" y="832705"/>
                  </a:lnTo>
                  <a:lnTo>
                    <a:pt x="95772" y="240872"/>
                  </a:lnTo>
                  <a:lnTo>
                    <a:pt x="75248" y="236728"/>
                  </a:lnTo>
                  <a:cubicBezTo>
                    <a:pt x="31028" y="218025"/>
                    <a:pt x="0" y="174238"/>
                    <a:pt x="0" y="123205"/>
                  </a:cubicBezTo>
                  <a:cubicBezTo>
                    <a:pt x="0" y="55161"/>
                    <a:pt x="55161" y="0"/>
                    <a:pt x="123205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lang="en-US" sz="2250" dirty="0">
                <a:solidFill>
                  <a:srgbClr val="FFFFFF"/>
                </a:solidFill>
              </a:endParaRP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762FD9EB-309E-F1C2-1967-8DEA10649E31}"/>
                </a:ext>
              </a:extLst>
            </p:cNvPr>
            <p:cNvSpPr/>
            <p:nvPr/>
          </p:nvSpPr>
          <p:spPr>
            <a:xfrm>
              <a:off x="4696026" y="4419525"/>
              <a:ext cx="123825" cy="123825"/>
            </a:xfrm>
            <a:prstGeom prst="ellipse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>
                <a:solidFill>
                  <a:srgbClr val="FFFFFF"/>
                </a:solidFill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469DAC5-D2C4-AAE6-2889-AE6CF42EECD6}"/>
              </a:ext>
            </a:extLst>
          </p:cNvPr>
          <p:cNvGrpSpPr/>
          <p:nvPr/>
        </p:nvGrpSpPr>
        <p:grpSpPr>
          <a:xfrm rot="18900000">
            <a:off x="5510982" y="3561681"/>
            <a:ext cx="184808" cy="624529"/>
            <a:chOff x="4634735" y="4358234"/>
            <a:chExt cx="246410" cy="832705"/>
          </a:xfrm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ECBC919-A493-0CCD-634A-4AC7F630DF1C}"/>
                </a:ext>
              </a:extLst>
            </p:cNvPr>
            <p:cNvSpPr/>
            <p:nvPr/>
          </p:nvSpPr>
          <p:spPr>
            <a:xfrm>
              <a:off x="4634735" y="4358234"/>
              <a:ext cx="246410" cy="832705"/>
            </a:xfrm>
            <a:custGeom>
              <a:avLst/>
              <a:gdLst>
                <a:gd name="connsiteX0" fmla="*/ 123205 w 246410"/>
                <a:gd name="connsiteY0" fmla="*/ 0 h 832705"/>
                <a:gd name="connsiteX1" fmla="*/ 246410 w 246410"/>
                <a:gd name="connsiteY1" fmla="*/ 123205 h 832705"/>
                <a:gd name="connsiteX2" fmla="*/ 171162 w 246410"/>
                <a:gd name="connsiteY2" fmla="*/ 236728 h 832705"/>
                <a:gd name="connsiteX3" fmla="*/ 150636 w 246410"/>
                <a:gd name="connsiteY3" fmla="*/ 240872 h 832705"/>
                <a:gd name="connsiteX4" fmla="*/ 150636 w 246410"/>
                <a:gd name="connsiteY4" fmla="*/ 832705 h 832705"/>
                <a:gd name="connsiteX5" fmla="*/ 95772 w 246410"/>
                <a:gd name="connsiteY5" fmla="*/ 832705 h 832705"/>
                <a:gd name="connsiteX6" fmla="*/ 95772 w 246410"/>
                <a:gd name="connsiteY6" fmla="*/ 240872 h 832705"/>
                <a:gd name="connsiteX7" fmla="*/ 75248 w 246410"/>
                <a:gd name="connsiteY7" fmla="*/ 236728 h 832705"/>
                <a:gd name="connsiteX8" fmla="*/ 0 w 246410"/>
                <a:gd name="connsiteY8" fmla="*/ 123205 h 832705"/>
                <a:gd name="connsiteX9" fmla="*/ 123205 w 246410"/>
                <a:gd name="connsiteY9" fmla="*/ 0 h 83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410" h="832705">
                  <a:moveTo>
                    <a:pt x="123205" y="0"/>
                  </a:moveTo>
                  <a:cubicBezTo>
                    <a:pt x="191249" y="0"/>
                    <a:pt x="246410" y="55161"/>
                    <a:pt x="246410" y="123205"/>
                  </a:cubicBezTo>
                  <a:cubicBezTo>
                    <a:pt x="246410" y="174238"/>
                    <a:pt x="215382" y="218025"/>
                    <a:pt x="171162" y="236728"/>
                  </a:cubicBezTo>
                  <a:lnTo>
                    <a:pt x="150636" y="240872"/>
                  </a:lnTo>
                  <a:lnTo>
                    <a:pt x="150636" y="832705"/>
                  </a:lnTo>
                  <a:lnTo>
                    <a:pt x="95772" y="832705"/>
                  </a:lnTo>
                  <a:lnTo>
                    <a:pt x="95772" y="240872"/>
                  </a:lnTo>
                  <a:lnTo>
                    <a:pt x="75248" y="236728"/>
                  </a:lnTo>
                  <a:cubicBezTo>
                    <a:pt x="31028" y="218025"/>
                    <a:pt x="0" y="174238"/>
                    <a:pt x="0" y="123205"/>
                  </a:cubicBezTo>
                  <a:cubicBezTo>
                    <a:pt x="0" y="55161"/>
                    <a:pt x="55161" y="0"/>
                    <a:pt x="123205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lang="en-US" sz="2250">
                <a:solidFill>
                  <a:srgbClr val="FFFFFF"/>
                </a:solidFill>
              </a:endParaRP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9FDBFBD2-E979-CAB3-FA36-0E90A48F21A0}"/>
                </a:ext>
              </a:extLst>
            </p:cNvPr>
            <p:cNvSpPr/>
            <p:nvPr/>
          </p:nvSpPr>
          <p:spPr>
            <a:xfrm>
              <a:off x="4696026" y="4419525"/>
              <a:ext cx="123825" cy="123825"/>
            </a:xfrm>
            <a:prstGeom prst="ellipse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>
                <a:solidFill>
                  <a:srgbClr val="FFFFFF"/>
                </a:solidFill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FCF8FC3A-1ADE-021D-8500-E8C1E31E6768}"/>
              </a:ext>
            </a:extLst>
          </p:cNvPr>
          <p:cNvGrpSpPr/>
          <p:nvPr/>
        </p:nvGrpSpPr>
        <p:grpSpPr>
          <a:xfrm rot="8100000">
            <a:off x="3418087" y="2687381"/>
            <a:ext cx="184808" cy="624529"/>
            <a:chOff x="4634735" y="4358234"/>
            <a:chExt cx="246410" cy="832705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834EDA46-1750-E609-5EC7-DF7E09C9C60D}"/>
                </a:ext>
              </a:extLst>
            </p:cNvPr>
            <p:cNvSpPr/>
            <p:nvPr/>
          </p:nvSpPr>
          <p:spPr>
            <a:xfrm>
              <a:off x="4634735" y="4358234"/>
              <a:ext cx="246410" cy="832705"/>
            </a:xfrm>
            <a:custGeom>
              <a:avLst/>
              <a:gdLst>
                <a:gd name="connsiteX0" fmla="*/ 123205 w 246410"/>
                <a:gd name="connsiteY0" fmla="*/ 0 h 832705"/>
                <a:gd name="connsiteX1" fmla="*/ 246410 w 246410"/>
                <a:gd name="connsiteY1" fmla="*/ 123205 h 832705"/>
                <a:gd name="connsiteX2" fmla="*/ 171162 w 246410"/>
                <a:gd name="connsiteY2" fmla="*/ 236728 h 832705"/>
                <a:gd name="connsiteX3" fmla="*/ 150636 w 246410"/>
                <a:gd name="connsiteY3" fmla="*/ 240872 h 832705"/>
                <a:gd name="connsiteX4" fmla="*/ 150636 w 246410"/>
                <a:gd name="connsiteY4" fmla="*/ 832705 h 832705"/>
                <a:gd name="connsiteX5" fmla="*/ 95772 w 246410"/>
                <a:gd name="connsiteY5" fmla="*/ 832705 h 832705"/>
                <a:gd name="connsiteX6" fmla="*/ 95772 w 246410"/>
                <a:gd name="connsiteY6" fmla="*/ 240872 h 832705"/>
                <a:gd name="connsiteX7" fmla="*/ 75248 w 246410"/>
                <a:gd name="connsiteY7" fmla="*/ 236728 h 832705"/>
                <a:gd name="connsiteX8" fmla="*/ 0 w 246410"/>
                <a:gd name="connsiteY8" fmla="*/ 123205 h 832705"/>
                <a:gd name="connsiteX9" fmla="*/ 123205 w 246410"/>
                <a:gd name="connsiteY9" fmla="*/ 0 h 83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410" h="832705">
                  <a:moveTo>
                    <a:pt x="123205" y="0"/>
                  </a:moveTo>
                  <a:cubicBezTo>
                    <a:pt x="191249" y="0"/>
                    <a:pt x="246410" y="55161"/>
                    <a:pt x="246410" y="123205"/>
                  </a:cubicBezTo>
                  <a:cubicBezTo>
                    <a:pt x="246410" y="174238"/>
                    <a:pt x="215382" y="218025"/>
                    <a:pt x="171162" y="236728"/>
                  </a:cubicBezTo>
                  <a:lnTo>
                    <a:pt x="150636" y="240872"/>
                  </a:lnTo>
                  <a:lnTo>
                    <a:pt x="150636" y="832705"/>
                  </a:lnTo>
                  <a:lnTo>
                    <a:pt x="95772" y="832705"/>
                  </a:lnTo>
                  <a:lnTo>
                    <a:pt x="95772" y="240872"/>
                  </a:lnTo>
                  <a:lnTo>
                    <a:pt x="75248" y="236728"/>
                  </a:lnTo>
                  <a:cubicBezTo>
                    <a:pt x="31028" y="218025"/>
                    <a:pt x="0" y="174238"/>
                    <a:pt x="0" y="123205"/>
                  </a:cubicBezTo>
                  <a:cubicBezTo>
                    <a:pt x="0" y="55161"/>
                    <a:pt x="55161" y="0"/>
                    <a:pt x="123205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lang="en-US" sz="2250">
                <a:solidFill>
                  <a:srgbClr val="FFFFFF"/>
                </a:solidFill>
              </a:endParaRPr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2DFF717E-6E5C-7569-99EA-4EBBA948C112}"/>
                </a:ext>
              </a:extLst>
            </p:cNvPr>
            <p:cNvSpPr/>
            <p:nvPr/>
          </p:nvSpPr>
          <p:spPr>
            <a:xfrm>
              <a:off x="4696026" y="4419525"/>
              <a:ext cx="123825" cy="123825"/>
            </a:xfrm>
            <a:prstGeom prst="ellipse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>
                <a:solidFill>
                  <a:srgbClr val="FFFFFF"/>
                </a:solidFill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D05601E7-16AF-DF5B-0BF8-F0A1CE54FA9C}"/>
              </a:ext>
            </a:extLst>
          </p:cNvPr>
          <p:cNvGrpSpPr/>
          <p:nvPr/>
        </p:nvGrpSpPr>
        <p:grpSpPr>
          <a:xfrm>
            <a:off x="4479596" y="4218795"/>
            <a:ext cx="184808" cy="624529"/>
            <a:chOff x="4634735" y="4358234"/>
            <a:chExt cx="246410" cy="832705"/>
          </a:xfrm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97E52D37-B294-1B4F-9BD5-8CE513D4B4B1}"/>
                </a:ext>
              </a:extLst>
            </p:cNvPr>
            <p:cNvSpPr/>
            <p:nvPr/>
          </p:nvSpPr>
          <p:spPr>
            <a:xfrm>
              <a:off x="4634735" y="4358234"/>
              <a:ext cx="246410" cy="832705"/>
            </a:xfrm>
            <a:custGeom>
              <a:avLst/>
              <a:gdLst>
                <a:gd name="connsiteX0" fmla="*/ 123205 w 246410"/>
                <a:gd name="connsiteY0" fmla="*/ 0 h 832705"/>
                <a:gd name="connsiteX1" fmla="*/ 246410 w 246410"/>
                <a:gd name="connsiteY1" fmla="*/ 123205 h 832705"/>
                <a:gd name="connsiteX2" fmla="*/ 171162 w 246410"/>
                <a:gd name="connsiteY2" fmla="*/ 236728 h 832705"/>
                <a:gd name="connsiteX3" fmla="*/ 150636 w 246410"/>
                <a:gd name="connsiteY3" fmla="*/ 240872 h 832705"/>
                <a:gd name="connsiteX4" fmla="*/ 150636 w 246410"/>
                <a:gd name="connsiteY4" fmla="*/ 832705 h 832705"/>
                <a:gd name="connsiteX5" fmla="*/ 95772 w 246410"/>
                <a:gd name="connsiteY5" fmla="*/ 832705 h 832705"/>
                <a:gd name="connsiteX6" fmla="*/ 95772 w 246410"/>
                <a:gd name="connsiteY6" fmla="*/ 240872 h 832705"/>
                <a:gd name="connsiteX7" fmla="*/ 75248 w 246410"/>
                <a:gd name="connsiteY7" fmla="*/ 236728 h 832705"/>
                <a:gd name="connsiteX8" fmla="*/ 0 w 246410"/>
                <a:gd name="connsiteY8" fmla="*/ 123205 h 832705"/>
                <a:gd name="connsiteX9" fmla="*/ 123205 w 246410"/>
                <a:gd name="connsiteY9" fmla="*/ 0 h 83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410" h="832705">
                  <a:moveTo>
                    <a:pt x="123205" y="0"/>
                  </a:moveTo>
                  <a:cubicBezTo>
                    <a:pt x="191249" y="0"/>
                    <a:pt x="246410" y="55161"/>
                    <a:pt x="246410" y="123205"/>
                  </a:cubicBezTo>
                  <a:cubicBezTo>
                    <a:pt x="246410" y="174238"/>
                    <a:pt x="215382" y="218025"/>
                    <a:pt x="171162" y="236728"/>
                  </a:cubicBezTo>
                  <a:lnTo>
                    <a:pt x="150636" y="240872"/>
                  </a:lnTo>
                  <a:lnTo>
                    <a:pt x="150636" y="832705"/>
                  </a:lnTo>
                  <a:lnTo>
                    <a:pt x="95772" y="832705"/>
                  </a:lnTo>
                  <a:lnTo>
                    <a:pt x="95772" y="240872"/>
                  </a:lnTo>
                  <a:lnTo>
                    <a:pt x="75248" y="236728"/>
                  </a:lnTo>
                  <a:cubicBezTo>
                    <a:pt x="31028" y="218025"/>
                    <a:pt x="0" y="174238"/>
                    <a:pt x="0" y="123205"/>
                  </a:cubicBezTo>
                  <a:cubicBezTo>
                    <a:pt x="0" y="55161"/>
                    <a:pt x="55161" y="0"/>
                    <a:pt x="123205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lang="en-US" sz="2250">
                <a:solidFill>
                  <a:srgbClr val="FFFFFF"/>
                </a:solidFill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489D9DDE-7411-D47A-66F6-F1AB910ADC1B}"/>
                </a:ext>
              </a:extLst>
            </p:cNvPr>
            <p:cNvSpPr/>
            <p:nvPr/>
          </p:nvSpPr>
          <p:spPr>
            <a:xfrm>
              <a:off x="4696026" y="4419525"/>
              <a:ext cx="123825" cy="123825"/>
            </a:xfrm>
            <a:prstGeom prst="ellipse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>
                <a:solidFill>
                  <a:srgbClr val="FFFFFF"/>
                </a:solidFill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31B5B2B2-0343-A250-A4C1-FB12D1837C59}"/>
              </a:ext>
            </a:extLst>
          </p:cNvPr>
          <p:cNvGrpSpPr/>
          <p:nvPr/>
        </p:nvGrpSpPr>
        <p:grpSpPr>
          <a:xfrm>
            <a:off x="1109435" y="2045971"/>
            <a:ext cx="2194560" cy="690615"/>
            <a:chOff x="332936" y="2658545"/>
            <a:chExt cx="2926080" cy="920819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E4CD9AB-5DA8-F4F8-DAAF-A34E50237D16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B9CF9252-93BE-8130-8943-4B430006621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7040C16B-0809-51FC-5CA2-DCCC8C5565F9}"/>
              </a:ext>
            </a:extLst>
          </p:cNvPr>
          <p:cNvGrpSpPr/>
          <p:nvPr/>
        </p:nvGrpSpPr>
        <p:grpSpPr>
          <a:xfrm>
            <a:off x="145112" y="3231094"/>
            <a:ext cx="1053292" cy="1106113"/>
            <a:chOff x="332936" y="2658545"/>
            <a:chExt cx="2926080" cy="1474817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4A5EBE5E-288F-E565-A943-EE5F58B6BE9B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5A1420A4-7A5D-4A83-B120-A021CF5CC0E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AC7A9868-DCDF-6490-1CF4-CB0854949B9D}"/>
              </a:ext>
            </a:extLst>
          </p:cNvPr>
          <p:cNvGrpSpPr/>
          <p:nvPr/>
        </p:nvGrpSpPr>
        <p:grpSpPr>
          <a:xfrm>
            <a:off x="7945597" y="3231094"/>
            <a:ext cx="1053292" cy="1106113"/>
            <a:chOff x="332936" y="2658545"/>
            <a:chExt cx="2926080" cy="1474817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CDF801FE-34C2-A540-FE6F-3CA24238F189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0F4C700-4D25-C5A3-5E55-5D69BE54B2A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34540F44-6500-0B24-D1D6-94970A466451}"/>
              </a:ext>
            </a:extLst>
          </p:cNvPr>
          <p:cNvGrpSpPr/>
          <p:nvPr/>
        </p:nvGrpSpPr>
        <p:grpSpPr>
          <a:xfrm>
            <a:off x="1384419" y="3993187"/>
            <a:ext cx="1616228" cy="829114"/>
            <a:chOff x="332936" y="2658545"/>
            <a:chExt cx="2926080" cy="1105485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74FB9A26-0C6E-81DB-1B00-4F92024B8265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6B4EBA76-4897-AB7C-5B64-9F044E95E69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DF37C805-87A9-92BC-480D-C0AF77C314E2}"/>
              </a:ext>
            </a:extLst>
          </p:cNvPr>
          <p:cNvGrpSpPr/>
          <p:nvPr/>
        </p:nvGrpSpPr>
        <p:grpSpPr>
          <a:xfrm>
            <a:off x="6194809" y="1980633"/>
            <a:ext cx="1616228" cy="829114"/>
            <a:chOff x="332936" y="2658545"/>
            <a:chExt cx="2926080" cy="1105485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AD25AC37-C742-E464-A2D5-8C2F6FDF523F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DEA5E23-7FE8-28E2-6D68-A70171685AD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30115191-4559-192C-8B97-ABF9C32F923B}"/>
              </a:ext>
            </a:extLst>
          </p:cNvPr>
          <p:cNvGrpSpPr/>
          <p:nvPr/>
        </p:nvGrpSpPr>
        <p:grpSpPr>
          <a:xfrm>
            <a:off x="5549400" y="4112985"/>
            <a:ext cx="2194560" cy="690615"/>
            <a:chOff x="332936" y="2658545"/>
            <a:chExt cx="2926080" cy="920819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AFE16619-D056-4986-86AE-AC0EAD4BEA40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37FF3526-E268-7DA0-4901-3C2B578E526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1121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425</Words>
  <Application>Microsoft Office PowerPoint</Application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Exchange Converging Arrows – Slide Template</vt:lpstr>
      <vt:lpstr>Exchange Converging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Exchange Converging Arrows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2023-01-26T19:38:24Z</dcterms:modified>
  <cp:category>Charts &amp; Diagrams</cp:category>
</cp:coreProperties>
</file>